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700" b="1" i="0">
                <a:solidFill>
                  <a:srgbClr val="1B2E58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700" b="1" i="0">
                <a:solidFill>
                  <a:srgbClr val="1B2E58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1B2E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700" b="1" i="0">
                <a:solidFill>
                  <a:srgbClr val="1B2E58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059240" y="2841531"/>
            <a:ext cx="6796405" cy="5412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F5F5F5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1429251" y="2733488"/>
            <a:ext cx="6367780" cy="6939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F5F5F5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700" b="1" i="0">
                <a:solidFill>
                  <a:srgbClr val="1B2E58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5567000" y="4279153"/>
            <a:ext cx="2721610" cy="5490210"/>
          </a:xfrm>
          <a:custGeom>
            <a:avLst/>
            <a:gdLst/>
            <a:ahLst/>
            <a:cxnLst/>
            <a:rect l="l" t="t" r="r" b="b"/>
            <a:pathLst>
              <a:path w="2721609" h="5490209">
                <a:moveTo>
                  <a:pt x="2721000" y="5489902"/>
                </a:moveTo>
                <a:lnTo>
                  <a:pt x="2564070" y="5350151"/>
                </a:lnTo>
                <a:lnTo>
                  <a:pt x="2593577" y="5313060"/>
                </a:lnTo>
                <a:lnTo>
                  <a:pt x="2621089" y="5274781"/>
                </a:lnTo>
                <a:lnTo>
                  <a:pt x="2646603" y="5235402"/>
                </a:lnTo>
                <a:lnTo>
                  <a:pt x="2670117" y="5195012"/>
                </a:lnTo>
                <a:lnTo>
                  <a:pt x="2691629" y="5153700"/>
                </a:lnTo>
                <a:lnTo>
                  <a:pt x="2711136" y="5111553"/>
                </a:lnTo>
                <a:lnTo>
                  <a:pt x="2721000" y="5087377"/>
                </a:lnTo>
                <a:lnTo>
                  <a:pt x="2721000" y="5489902"/>
                </a:lnTo>
                <a:close/>
              </a:path>
              <a:path w="2721609" h="5490209">
                <a:moveTo>
                  <a:pt x="1134888" y="4000889"/>
                </a:moveTo>
                <a:lnTo>
                  <a:pt x="0" y="2956347"/>
                </a:lnTo>
                <a:lnTo>
                  <a:pt x="2721000" y="0"/>
                </a:lnTo>
                <a:lnTo>
                  <a:pt x="2721000" y="3675419"/>
                </a:lnTo>
                <a:lnTo>
                  <a:pt x="1804581" y="3713408"/>
                </a:lnTo>
                <a:lnTo>
                  <a:pt x="1758919" y="3715553"/>
                </a:lnTo>
                <a:lnTo>
                  <a:pt x="1714653" y="3719804"/>
                </a:lnTo>
                <a:lnTo>
                  <a:pt x="1669538" y="3726245"/>
                </a:lnTo>
                <a:lnTo>
                  <a:pt x="1624658" y="3734823"/>
                </a:lnTo>
                <a:lnTo>
                  <a:pt x="1580098" y="3745529"/>
                </a:lnTo>
                <a:lnTo>
                  <a:pt x="1535941" y="3758352"/>
                </a:lnTo>
                <a:lnTo>
                  <a:pt x="1492271" y="3773284"/>
                </a:lnTo>
                <a:lnTo>
                  <a:pt x="1449170" y="3790314"/>
                </a:lnTo>
                <a:lnTo>
                  <a:pt x="1406723" y="3809431"/>
                </a:lnTo>
                <a:lnTo>
                  <a:pt x="1365012" y="3830627"/>
                </a:lnTo>
                <a:lnTo>
                  <a:pt x="1324122" y="3853891"/>
                </a:lnTo>
                <a:lnTo>
                  <a:pt x="1284135" y="3879214"/>
                </a:lnTo>
                <a:lnTo>
                  <a:pt x="1245134" y="3906585"/>
                </a:lnTo>
                <a:lnTo>
                  <a:pt x="1207204" y="3935994"/>
                </a:lnTo>
                <a:lnTo>
                  <a:pt x="1170428" y="3967433"/>
                </a:lnTo>
                <a:lnTo>
                  <a:pt x="1134888" y="4000889"/>
                </a:lnTo>
                <a:close/>
              </a:path>
              <a:path w="2721609" h="5490209">
                <a:moveTo>
                  <a:pt x="2721000" y="3713408"/>
                </a:moveTo>
                <a:lnTo>
                  <a:pt x="1804581" y="3713408"/>
                </a:lnTo>
                <a:lnTo>
                  <a:pt x="2721000" y="3675419"/>
                </a:lnTo>
                <a:lnTo>
                  <a:pt x="2721000" y="3713408"/>
                </a:lnTo>
                <a:close/>
              </a:path>
              <a:path w="2721609" h="5490209">
                <a:moveTo>
                  <a:pt x="2721000" y="4320809"/>
                </a:moveTo>
                <a:lnTo>
                  <a:pt x="2697984" y="4269610"/>
                </a:lnTo>
                <a:lnTo>
                  <a:pt x="2676936" y="4229312"/>
                </a:lnTo>
                <a:lnTo>
                  <a:pt x="2653838" y="4190033"/>
                </a:lnTo>
                <a:lnTo>
                  <a:pt x="2628685" y="4151863"/>
                </a:lnTo>
                <a:lnTo>
                  <a:pt x="2601477" y="4114888"/>
                </a:lnTo>
                <a:lnTo>
                  <a:pt x="2572211" y="4079198"/>
                </a:lnTo>
                <a:lnTo>
                  <a:pt x="2540886" y="4044880"/>
                </a:lnTo>
                <a:lnTo>
                  <a:pt x="2507497" y="4012023"/>
                </a:lnTo>
                <a:lnTo>
                  <a:pt x="2472045" y="3980716"/>
                </a:lnTo>
                <a:lnTo>
                  <a:pt x="2436864" y="3946918"/>
                </a:lnTo>
                <a:lnTo>
                  <a:pt x="2400570" y="3915567"/>
                </a:lnTo>
                <a:lnTo>
                  <a:pt x="2363018" y="3886457"/>
                </a:lnTo>
                <a:lnTo>
                  <a:pt x="2324368" y="3859643"/>
                </a:lnTo>
                <a:lnTo>
                  <a:pt x="2284703" y="3835115"/>
                </a:lnTo>
                <a:lnTo>
                  <a:pt x="2244106" y="3812864"/>
                </a:lnTo>
                <a:lnTo>
                  <a:pt x="2202662" y="3792879"/>
                </a:lnTo>
                <a:lnTo>
                  <a:pt x="2160452" y="3775151"/>
                </a:lnTo>
                <a:lnTo>
                  <a:pt x="2117562" y="3759670"/>
                </a:lnTo>
                <a:lnTo>
                  <a:pt x="2074074" y="3746425"/>
                </a:lnTo>
                <a:lnTo>
                  <a:pt x="2030071" y="3735408"/>
                </a:lnTo>
                <a:lnTo>
                  <a:pt x="1985637" y="3726607"/>
                </a:lnTo>
                <a:lnTo>
                  <a:pt x="1940856" y="3720013"/>
                </a:lnTo>
                <a:lnTo>
                  <a:pt x="1895810" y="3715617"/>
                </a:lnTo>
                <a:lnTo>
                  <a:pt x="1850584" y="3713408"/>
                </a:lnTo>
                <a:lnTo>
                  <a:pt x="2721000" y="3713408"/>
                </a:lnTo>
                <a:lnTo>
                  <a:pt x="2721000" y="4320809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2825475" y="7449881"/>
            <a:ext cx="5462905" cy="2837180"/>
          </a:xfrm>
          <a:custGeom>
            <a:avLst/>
            <a:gdLst/>
            <a:ahLst/>
            <a:cxnLst/>
            <a:rect l="l" t="t" r="r" b="b"/>
            <a:pathLst>
              <a:path w="5462905" h="2837179">
                <a:moveTo>
                  <a:pt x="5293592" y="1355872"/>
                </a:moveTo>
                <a:lnTo>
                  <a:pt x="1363420" y="1355872"/>
                </a:lnTo>
                <a:lnTo>
                  <a:pt x="2645208" y="0"/>
                </a:lnTo>
                <a:lnTo>
                  <a:pt x="3926707" y="1179296"/>
                </a:lnTo>
                <a:lnTo>
                  <a:pt x="5227100" y="1179296"/>
                </a:lnTo>
                <a:lnTo>
                  <a:pt x="5244123" y="1212669"/>
                </a:lnTo>
                <a:lnTo>
                  <a:pt x="5262065" y="1254127"/>
                </a:lnTo>
                <a:lnTo>
                  <a:pt x="5277343" y="1296534"/>
                </a:lnTo>
                <a:lnTo>
                  <a:pt x="5289951" y="1339768"/>
                </a:lnTo>
                <a:lnTo>
                  <a:pt x="5293592" y="1355872"/>
                </a:lnTo>
                <a:close/>
              </a:path>
              <a:path w="5462905" h="2837179">
                <a:moveTo>
                  <a:pt x="5462525" y="2837117"/>
                </a:moveTo>
                <a:lnTo>
                  <a:pt x="0" y="2837117"/>
                </a:lnTo>
                <a:lnTo>
                  <a:pt x="453831" y="2344334"/>
                </a:lnTo>
                <a:lnTo>
                  <a:pt x="410730" y="2324687"/>
                </a:lnTo>
                <a:lnTo>
                  <a:pt x="367587" y="2303358"/>
                </a:lnTo>
                <a:lnTo>
                  <a:pt x="324313" y="2278669"/>
                </a:lnTo>
                <a:lnTo>
                  <a:pt x="280821" y="2248940"/>
                </a:lnTo>
                <a:lnTo>
                  <a:pt x="237023" y="2212491"/>
                </a:lnTo>
                <a:lnTo>
                  <a:pt x="203199" y="2179271"/>
                </a:lnTo>
                <a:lnTo>
                  <a:pt x="172009" y="2144387"/>
                </a:lnTo>
                <a:lnTo>
                  <a:pt x="143460" y="2107973"/>
                </a:lnTo>
                <a:lnTo>
                  <a:pt x="117557" y="2070164"/>
                </a:lnTo>
                <a:lnTo>
                  <a:pt x="94306" y="2031097"/>
                </a:lnTo>
                <a:lnTo>
                  <a:pt x="73712" y="1990904"/>
                </a:lnTo>
                <a:lnTo>
                  <a:pt x="55781" y="1949723"/>
                </a:lnTo>
                <a:lnTo>
                  <a:pt x="40518" y="1907687"/>
                </a:lnTo>
                <a:lnTo>
                  <a:pt x="27930" y="1864931"/>
                </a:lnTo>
                <a:lnTo>
                  <a:pt x="18022" y="1821591"/>
                </a:lnTo>
                <a:lnTo>
                  <a:pt x="10798" y="1777802"/>
                </a:lnTo>
                <a:lnTo>
                  <a:pt x="6266" y="1733698"/>
                </a:lnTo>
                <a:lnTo>
                  <a:pt x="4431" y="1689415"/>
                </a:lnTo>
                <a:lnTo>
                  <a:pt x="5297" y="1645088"/>
                </a:lnTo>
                <a:lnTo>
                  <a:pt x="8871" y="1600851"/>
                </a:lnTo>
                <a:lnTo>
                  <a:pt x="15158" y="1556840"/>
                </a:lnTo>
                <a:lnTo>
                  <a:pt x="24165" y="1513189"/>
                </a:lnTo>
                <a:lnTo>
                  <a:pt x="35896" y="1470034"/>
                </a:lnTo>
                <a:lnTo>
                  <a:pt x="50357" y="1427510"/>
                </a:lnTo>
                <a:lnTo>
                  <a:pt x="67444" y="1386018"/>
                </a:lnTo>
                <a:lnTo>
                  <a:pt x="87426" y="1345027"/>
                </a:lnTo>
                <a:lnTo>
                  <a:pt x="110176" y="1305071"/>
                </a:lnTo>
                <a:lnTo>
                  <a:pt x="135613" y="1266419"/>
                </a:lnTo>
                <a:lnTo>
                  <a:pt x="163809" y="1229073"/>
                </a:lnTo>
                <a:lnTo>
                  <a:pt x="226517" y="1156690"/>
                </a:lnTo>
                <a:lnTo>
                  <a:pt x="259823" y="1122961"/>
                </a:lnTo>
                <a:lnTo>
                  <a:pt x="294565" y="1091985"/>
                </a:lnTo>
                <a:lnTo>
                  <a:pt x="330623" y="1063768"/>
                </a:lnTo>
                <a:lnTo>
                  <a:pt x="367878" y="1038314"/>
                </a:lnTo>
                <a:lnTo>
                  <a:pt x="406210" y="1015629"/>
                </a:lnTo>
                <a:lnTo>
                  <a:pt x="445498" y="995716"/>
                </a:lnTo>
                <a:lnTo>
                  <a:pt x="485623" y="978582"/>
                </a:lnTo>
                <a:lnTo>
                  <a:pt x="526464" y="964231"/>
                </a:lnTo>
                <a:lnTo>
                  <a:pt x="567902" y="952668"/>
                </a:lnTo>
                <a:lnTo>
                  <a:pt x="609816" y="943899"/>
                </a:lnTo>
                <a:lnTo>
                  <a:pt x="652087" y="937927"/>
                </a:lnTo>
                <a:lnTo>
                  <a:pt x="694594" y="934758"/>
                </a:lnTo>
                <a:lnTo>
                  <a:pt x="737217" y="934398"/>
                </a:lnTo>
                <a:lnTo>
                  <a:pt x="779837" y="936851"/>
                </a:lnTo>
                <a:lnTo>
                  <a:pt x="822333" y="942121"/>
                </a:lnTo>
                <a:lnTo>
                  <a:pt x="864586" y="950215"/>
                </a:lnTo>
                <a:lnTo>
                  <a:pt x="906475" y="961136"/>
                </a:lnTo>
                <a:lnTo>
                  <a:pt x="947880" y="974891"/>
                </a:lnTo>
                <a:lnTo>
                  <a:pt x="988681" y="991483"/>
                </a:lnTo>
                <a:lnTo>
                  <a:pt x="1028759" y="1010918"/>
                </a:lnTo>
                <a:lnTo>
                  <a:pt x="1067993" y="1033202"/>
                </a:lnTo>
                <a:lnTo>
                  <a:pt x="1106263" y="1058338"/>
                </a:lnTo>
                <a:lnTo>
                  <a:pt x="1143450" y="1086331"/>
                </a:lnTo>
                <a:lnTo>
                  <a:pt x="1179433" y="1117188"/>
                </a:lnTo>
                <a:lnTo>
                  <a:pt x="1214092" y="1150912"/>
                </a:lnTo>
                <a:lnTo>
                  <a:pt x="1253337" y="1174574"/>
                </a:lnTo>
                <a:lnTo>
                  <a:pt x="1286213" y="1206989"/>
                </a:lnTo>
                <a:lnTo>
                  <a:pt x="1314399" y="1248069"/>
                </a:lnTo>
                <a:lnTo>
                  <a:pt x="1339575" y="1297726"/>
                </a:lnTo>
                <a:lnTo>
                  <a:pt x="1363420" y="1355872"/>
                </a:lnTo>
                <a:lnTo>
                  <a:pt x="5293592" y="1355872"/>
                </a:lnTo>
                <a:lnTo>
                  <a:pt x="5299884" y="1383707"/>
                </a:lnTo>
                <a:lnTo>
                  <a:pt x="5307138" y="1428231"/>
                </a:lnTo>
                <a:lnTo>
                  <a:pt x="5311707" y="1473217"/>
                </a:lnTo>
                <a:lnTo>
                  <a:pt x="5313586" y="1518545"/>
                </a:lnTo>
                <a:lnTo>
                  <a:pt x="5312770" y="1564093"/>
                </a:lnTo>
                <a:lnTo>
                  <a:pt x="5309254" y="1609740"/>
                </a:lnTo>
                <a:lnTo>
                  <a:pt x="5303033" y="1655365"/>
                </a:lnTo>
                <a:lnTo>
                  <a:pt x="5294103" y="1700845"/>
                </a:lnTo>
                <a:lnTo>
                  <a:pt x="5282457" y="1746061"/>
                </a:lnTo>
                <a:lnTo>
                  <a:pt x="5268092" y="1790889"/>
                </a:lnTo>
                <a:lnTo>
                  <a:pt x="5251001" y="1835210"/>
                </a:lnTo>
                <a:lnTo>
                  <a:pt x="5231181" y="1878902"/>
                </a:lnTo>
                <a:lnTo>
                  <a:pt x="5208625" y="1921843"/>
                </a:lnTo>
                <a:lnTo>
                  <a:pt x="5183329" y="1963913"/>
                </a:lnTo>
                <a:lnTo>
                  <a:pt x="5155288" y="2004989"/>
                </a:lnTo>
                <a:lnTo>
                  <a:pt x="5124497" y="2044950"/>
                </a:lnTo>
                <a:lnTo>
                  <a:pt x="5093724" y="2072637"/>
                </a:lnTo>
                <a:lnTo>
                  <a:pt x="5019050" y="2128484"/>
                </a:lnTo>
                <a:lnTo>
                  <a:pt x="4988277" y="2156172"/>
                </a:lnTo>
                <a:lnTo>
                  <a:pt x="5462525" y="2592598"/>
                </a:lnTo>
                <a:lnTo>
                  <a:pt x="5462525" y="2837117"/>
                </a:lnTo>
                <a:close/>
              </a:path>
              <a:path w="5462905" h="2837179">
                <a:moveTo>
                  <a:pt x="5227100" y="1179296"/>
                </a:moveTo>
                <a:lnTo>
                  <a:pt x="3926707" y="1179296"/>
                </a:lnTo>
                <a:lnTo>
                  <a:pt x="3952303" y="1146314"/>
                </a:lnTo>
                <a:lnTo>
                  <a:pt x="3980889" y="1106634"/>
                </a:lnTo>
                <a:lnTo>
                  <a:pt x="4016075" y="1066681"/>
                </a:lnTo>
                <a:lnTo>
                  <a:pt x="4061468" y="1032878"/>
                </a:lnTo>
                <a:lnTo>
                  <a:pt x="4094688" y="999054"/>
                </a:lnTo>
                <a:lnTo>
                  <a:pt x="4129573" y="967864"/>
                </a:lnTo>
                <a:lnTo>
                  <a:pt x="4165987" y="939315"/>
                </a:lnTo>
                <a:lnTo>
                  <a:pt x="4203795" y="913412"/>
                </a:lnTo>
                <a:lnTo>
                  <a:pt x="4242863" y="890161"/>
                </a:lnTo>
                <a:lnTo>
                  <a:pt x="4283055" y="869567"/>
                </a:lnTo>
                <a:lnTo>
                  <a:pt x="4324237" y="851636"/>
                </a:lnTo>
                <a:lnTo>
                  <a:pt x="4366273" y="836374"/>
                </a:lnTo>
                <a:lnTo>
                  <a:pt x="4409028" y="823786"/>
                </a:lnTo>
                <a:lnTo>
                  <a:pt x="4452368" y="813877"/>
                </a:lnTo>
                <a:lnTo>
                  <a:pt x="4496157" y="806654"/>
                </a:lnTo>
                <a:lnTo>
                  <a:pt x="4540261" y="802122"/>
                </a:lnTo>
                <a:lnTo>
                  <a:pt x="4584544" y="800286"/>
                </a:lnTo>
                <a:lnTo>
                  <a:pt x="4628871" y="801152"/>
                </a:lnTo>
                <a:lnTo>
                  <a:pt x="4673108" y="804727"/>
                </a:lnTo>
                <a:lnTo>
                  <a:pt x="4717119" y="811014"/>
                </a:lnTo>
                <a:lnTo>
                  <a:pt x="4760770" y="820020"/>
                </a:lnTo>
                <a:lnTo>
                  <a:pt x="4803925" y="831751"/>
                </a:lnTo>
                <a:lnTo>
                  <a:pt x="4846449" y="846212"/>
                </a:lnTo>
                <a:lnTo>
                  <a:pt x="4888208" y="863409"/>
                </a:lnTo>
                <a:lnTo>
                  <a:pt x="4929066" y="883347"/>
                </a:lnTo>
                <a:lnTo>
                  <a:pt x="4968889" y="906032"/>
                </a:lnTo>
                <a:lnTo>
                  <a:pt x="5007541" y="931469"/>
                </a:lnTo>
                <a:lnTo>
                  <a:pt x="5044887" y="959664"/>
                </a:lnTo>
                <a:lnTo>
                  <a:pt x="5080792" y="990623"/>
                </a:lnTo>
                <a:lnTo>
                  <a:pt x="5114616" y="1023844"/>
                </a:lnTo>
                <a:lnTo>
                  <a:pt x="5145795" y="1058729"/>
                </a:lnTo>
                <a:lnTo>
                  <a:pt x="5174318" y="1095144"/>
                </a:lnTo>
                <a:lnTo>
                  <a:pt x="5200177" y="1132954"/>
                </a:lnTo>
                <a:lnTo>
                  <a:pt x="5223521" y="1172279"/>
                </a:lnTo>
                <a:lnTo>
                  <a:pt x="5227100" y="1179296"/>
                </a:lnTo>
                <a:close/>
              </a:path>
            </a:pathLst>
          </a:custGeom>
          <a:solidFill>
            <a:srgbClr val="1B2E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44981" y="-4969"/>
            <a:ext cx="18377963" cy="29479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700" b="1" i="0">
                <a:solidFill>
                  <a:srgbClr val="1B2E58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hyperlink" Target="http://bastet-kotob.site/wp/" TargetMode="Externa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6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7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8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9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0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7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8.pn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9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8.pn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0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8.pn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1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8.pn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2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8.pn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3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4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5.jp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6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7.pn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8.pn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9.jpg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pn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1.jp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2.jpg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3.jp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4.png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5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13.png"/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4" Type="http://schemas.openxmlformats.org/officeDocument/2006/relationships/image" Target="../media/image30.png"/><Relationship Id="rId15" Type="http://schemas.openxmlformats.org/officeDocument/2006/relationships/image" Target="../media/image31.png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6.jpg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7.jpg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8.jpg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9.jpg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0.jpg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1.jpg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2.jpg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3.jpg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4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9" Type="http://schemas.openxmlformats.org/officeDocument/2006/relationships/image" Target="../media/image39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0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7259300" y="7109186"/>
            <a:ext cx="1028700" cy="3178810"/>
          </a:xfrm>
          <a:custGeom>
            <a:avLst/>
            <a:gdLst/>
            <a:ahLst/>
            <a:cxnLst/>
            <a:rect l="l" t="t" r="r" b="b"/>
            <a:pathLst>
              <a:path w="1028700" h="3178809">
                <a:moveTo>
                  <a:pt x="1028700" y="3178522"/>
                </a:moveTo>
                <a:lnTo>
                  <a:pt x="0" y="3178522"/>
                </a:lnTo>
                <a:lnTo>
                  <a:pt x="0" y="0"/>
                </a:lnTo>
                <a:lnTo>
                  <a:pt x="1028700" y="0"/>
                </a:lnTo>
                <a:lnTo>
                  <a:pt x="1028700" y="3178522"/>
                </a:lnTo>
                <a:close/>
              </a:path>
            </a:pathLst>
          </a:custGeom>
          <a:solidFill>
            <a:srgbClr val="1B2E5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311729" y="8948166"/>
            <a:ext cx="485775" cy="485775"/>
            <a:chOff x="311729" y="8948166"/>
            <a:chExt cx="485775" cy="485775"/>
          </a:xfrm>
        </p:grpSpPr>
        <p:sp>
          <p:nvSpPr>
            <p:cNvPr id="5" name="object 5" descr=""/>
            <p:cNvSpPr/>
            <p:nvPr/>
          </p:nvSpPr>
          <p:spPr>
            <a:xfrm>
              <a:off x="311729" y="8948166"/>
              <a:ext cx="485775" cy="485775"/>
            </a:xfrm>
            <a:custGeom>
              <a:avLst/>
              <a:gdLst/>
              <a:ahLst/>
              <a:cxnLst/>
              <a:rect l="l" t="t" r="r" b="b"/>
              <a:pathLst>
                <a:path w="485775" h="485775">
                  <a:moveTo>
                    <a:pt x="250842" y="485774"/>
                  </a:moveTo>
                  <a:lnTo>
                    <a:pt x="234932" y="485774"/>
                  </a:lnTo>
                  <a:lnTo>
                    <a:pt x="226996" y="485385"/>
                  </a:lnTo>
                  <a:lnTo>
                    <a:pt x="187700" y="479556"/>
                  </a:lnTo>
                  <a:lnTo>
                    <a:pt x="142589" y="464242"/>
                  </a:lnTo>
                  <a:lnTo>
                    <a:pt x="101332" y="440421"/>
                  </a:lnTo>
                  <a:lnTo>
                    <a:pt x="65515" y="409009"/>
                  </a:lnTo>
                  <a:lnTo>
                    <a:pt x="36514" y="371214"/>
                  </a:lnTo>
                  <a:lnTo>
                    <a:pt x="15444" y="328487"/>
                  </a:lnTo>
                  <a:lnTo>
                    <a:pt x="3115" y="282470"/>
                  </a:lnTo>
                  <a:lnTo>
                    <a:pt x="0" y="250842"/>
                  </a:lnTo>
                  <a:lnTo>
                    <a:pt x="0" y="234932"/>
                  </a:lnTo>
                  <a:lnTo>
                    <a:pt x="6218" y="187700"/>
                  </a:lnTo>
                  <a:lnTo>
                    <a:pt x="21532" y="142589"/>
                  </a:lnTo>
                  <a:lnTo>
                    <a:pt x="45353" y="101332"/>
                  </a:lnTo>
                  <a:lnTo>
                    <a:pt x="76765" y="65515"/>
                  </a:lnTo>
                  <a:lnTo>
                    <a:pt x="114560" y="36514"/>
                  </a:lnTo>
                  <a:lnTo>
                    <a:pt x="157287" y="15444"/>
                  </a:lnTo>
                  <a:lnTo>
                    <a:pt x="203304" y="3115"/>
                  </a:lnTo>
                  <a:lnTo>
                    <a:pt x="234932" y="0"/>
                  </a:lnTo>
                  <a:lnTo>
                    <a:pt x="250842" y="0"/>
                  </a:lnTo>
                  <a:lnTo>
                    <a:pt x="298074" y="6218"/>
                  </a:lnTo>
                  <a:lnTo>
                    <a:pt x="343185" y="21532"/>
                  </a:lnTo>
                  <a:lnTo>
                    <a:pt x="384442" y="45353"/>
                  </a:lnTo>
                  <a:lnTo>
                    <a:pt x="420259" y="76765"/>
                  </a:lnTo>
                  <a:lnTo>
                    <a:pt x="449260" y="114560"/>
                  </a:lnTo>
                  <a:lnTo>
                    <a:pt x="470330" y="157287"/>
                  </a:lnTo>
                  <a:lnTo>
                    <a:pt x="482659" y="203304"/>
                  </a:lnTo>
                  <a:lnTo>
                    <a:pt x="485774" y="234932"/>
                  </a:lnTo>
                  <a:lnTo>
                    <a:pt x="485774" y="242887"/>
                  </a:lnTo>
                  <a:lnTo>
                    <a:pt x="485774" y="250842"/>
                  </a:lnTo>
                  <a:lnTo>
                    <a:pt x="479556" y="298074"/>
                  </a:lnTo>
                  <a:lnTo>
                    <a:pt x="464242" y="343185"/>
                  </a:lnTo>
                  <a:lnTo>
                    <a:pt x="440421" y="384442"/>
                  </a:lnTo>
                  <a:lnTo>
                    <a:pt x="409009" y="420259"/>
                  </a:lnTo>
                  <a:lnTo>
                    <a:pt x="371214" y="449260"/>
                  </a:lnTo>
                  <a:lnTo>
                    <a:pt x="328487" y="470330"/>
                  </a:lnTo>
                  <a:lnTo>
                    <a:pt x="282470" y="482659"/>
                  </a:lnTo>
                  <a:lnTo>
                    <a:pt x="258778" y="485385"/>
                  </a:lnTo>
                  <a:lnTo>
                    <a:pt x="250842" y="485774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02093" y="9040998"/>
              <a:ext cx="304165" cy="300355"/>
            </a:xfrm>
            <a:custGeom>
              <a:avLst/>
              <a:gdLst/>
              <a:ahLst/>
              <a:cxnLst/>
              <a:rect l="l" t="t" r="r" b="b"/>
              <a:pathLst>
                <a:path w="304165" h="300354">
                  <a:moveTo>
                    <a:pt x="71048" y="202320"/>
                  </a:moveTo>
                  <a:lnTo>
                    <a:pt x="9273" y="202320"/>
                  </a:lnTo>
                  <a:lnTo>
                    <a:pt x="5294" y="189858"/>
                  </a:lnTo>
                  <a:lnTo>
                    <a:pt x="2387" y="176958"/>
                  </a:lnTo>
                  <a:lnTo>
                    <a:pt x="605" y="163673"/>
                  </a:lnTo>
                  <a:lnTo>
                    <a:pt x="0" y="150055"/>
                  </a:lnTo>
                  <a:lnTo>
                    <a:pt x="640" y="136174"/>
                  </a:lnTo>
                  <a:lnTo>
                    <a:pt x="650" y="135959"/>
                  </a:lnTo>
                  <a:lnTo>
                    <a:pt x="2522" y="122513"/>
                  </a:lnTo>
                  <a:lnTo>
                    <a:pt x="2562" y="122224"/>
                  </a:lnTo>
                  <a:lnTo>
                    <a:pt x="5624" y="109124"/>
                  </a:lnTo>
                  <a:lnTo>
                    <a:pt x="5676" y="108905"/>
                  </a:lnTo>
                  <a:lnTo>
                    <a:pt x="9932" y="96061"/>
                  </a:lnTo>
                  <a:lnTo>
                    <a:pt x="71326" y="96061"/>
                  </a:lnTo>
                  <a:lnTo>
                    <a:pt x="69540" y="108905"/>
                  </a:lnTo>
                  <a:lnTo>
                    <a:pt x="68226" y="122224"/>
                  </a:lnTo>
                  <a:lnTo>
                    <a:pt x="67415" y="135959"/>
                  </a:lnTo>
                  <a:lnTo>
                    <a:pt x="67135" y="150055"/>
                  </a:lnTo>
                  <a:lnTo>
                    <a:pt x="67385" y="163474"/>
                  </a:lnTo>
                  <a:lnTo>
                    <a:pt x="68126" y="176690"/>
                  </a:lnTo>
                  <a:lnTo>
                    <a:pt x="69351" y="189655"/>
                  </a:lnTo>
                  <a:lnTo>
                    <a:pt x="71048" y="202320"/>
                  </a:lnTo>
                  <a:close/>
                </a:path>
                <a:path w="304165" h="300354">
                  <a:moveTo>
                    <a:pt x="142365" y="202320"/>
                  </a:moveTo>
                  <a:lnTo>
                    <a:pt x="90152" y="202320"/>
                  </a:lnTo>
                  <a:lnTo>
                    <a:pt x="88358" y="189728"/>
                  </a:lnTo>
                  <a:lnTo>
                    <a:pt x="87063" y="176783"/>
                  </a:lnTo>
                  <a:lnTo>
                    <a:pt x="86278" y="163540"/>
                  </a:lnTo>
                  <a:lnTo>
                    <a:pt x="86014" y="150055"/>
                  </a:lnTo>
                  <a:lnTo>
                    <a:pt x="86297" y="136102"/>
                  </a:lnTo>
                  <a:lnTo>
                    <a:pt x="87138" y="122412"/>
                  </a:lnTo>
                  <a:lnTo>
                    <a:pt x="88525" y="109045"/>
                  </a:lnTo>
                  <a:lnTo>
                    <a:pt x="90445" y="96061"/>
                  </a:lnTo>
                  <a:lnTo>
                    <a:pt x="142365" y="96061"/>
                  </a:lnTo>
                  <a:lnTo>
                    <a:pt x="142365" y="202320"/>
                  </a:lnTo>
                  <a:close/>
                </a:path>
                <a:path w="304165" h="300354">
                  <a:moveTo>
                    <a:pt x="209250" y="77182"/>
                  </a:moveTo>
                  <a:lnTo>
                    <a:pt x="161243" y="77182"/>
                  </a:lnTo>
                  <a:lnTo>
                    <a:pt x="161243" y="0"/>
                  </a:lnTo>
                  <a:lnTo>
                    <a:pt x="196445" y="40029"/>
                  </a:lnTo>
                  <a:lnTo>
                    <a:pt x="209250" y="77182"/>
                  </a:lnTo>
                  <a:close/>
                </a:path>
                <a:path w="304165" h="300354">
                  <a:moveTo>
                    <a:pt x="284939" y="77182"/>
                  </a:moveTo>
                  <a:lnTo>
                    <a:pt x="228631" y="77182"/>
                  </a:lnTo>
                  <a:lnTo>
                    <a:pt x="225568" y="65060"/>
                  </a:lnTo>
                  <a:lnTo>
                    <a:pt x="222027" y="53460"/>
                  </a:lnTo>
                  <a:lnTo>
                    <a:pt x="205863" y="17540"/>
                  </a:lnTo>
                  <a:lnTo>
                    <a:pt x="197393" y="5235"/>
                  </a:lnTo>
                  <a:lnTo>
                    <a:pt x="224304" y="16715"/>
                  </a:lnTo>
                  <a:lnTo>
                    <a:pt x="248257" y="32922"/>
                  </a:lnTo>
                  <a:lnTo>
                    <a:pt x="268667" y="53276"/>
                  </a:lnTo>
                  <a:lnTo>
                    <a:pt x="284939" y="77182"/>
                  </a:lnTo>
                  <a:close/>
                </a:path>
                <a:path w="304165" h="300354">
                  <a:moveTo>
                    <a:pt x="142365" y="77182"/>
                  </a:moveTo>
                  <a:lnTo>
                    <a:pt x="94359" y="77182"/>
                  </a:lnTo>
                  <a:lnTo>
                    <a:pt x="97038" y="67226"/>
                  </a:lnTo>
                  <a:lnTo>
                    <a:pt x="115061" y="25438"/>
                  </a:lnTo>
                  <a:lnTo>
                    <a:pt x="142365" y="0"/>
                  </a:lnTo>
                  <a:lnTo>
                    <a:pt x="142365" y="77182"/>
                  </a:lnTo>
                  <a:close/>
                </a:path>
                <a:path w="304165" h="300354">
                  <a:moveTo>
                    <a:pt x="74977" y="77182"/>
                  </a:moveTo>
                  <a:lnTo>
                    <a:pt x="18669" y="77182"/>
                  </a:lnTo>
                  <a:lnTo>
                    <a:pt x="34816" y="53460"/>
                  </a:lnTo>
                  <a:lnTo>
                    <a:pt x="34941" y="53276"/>
                  </a:lnTo>
                  <a:lnTo>
                    <a:pt x="55352" y="32922"/>
                  </a:lnTo>
                  <a:lnTo>
                    <a:pt x="79304" y="16715"/>
                  </a:lnTo>
                  <a:lnTo>
                    <a:pt x="106243" y="5235"/>
                  </a:lnTo>
                  <a:lnTo>
                    <a:pt x="101884" y="11115"/>
                  </a:lnTo>
                  <a:lnTo>
                    <a:pt x="97745" y="17541"/>
                  </a:lnTo>
                  <a:lnTo>
                    <a:pt x="81648" y="53276"/>
                  </a:lnTo>
                  <a:lnTo>
                    <a:pt x="78041" y="65060"/>
                  </a:lnTo>
                  <a:lnTo>
                    <a:pt x="74977" y="77182"/>
                  </a:lnTo>
                  <a:close/>
                </a:path>
                <a:path w="304165" h="300354">
                  <a:moveTo>
                    <a:pt x="106203" y="294858"/>
                  </a:moveTo>
                  <a:lnTo>
                    <a:pt x="78874" y="283159"/>
                  </a:lnTo>
                  <a:lnTo>
                    <a:pt x="54603" y="266565"/>
                  </a:lnTo>
                  <a:lnTo>
                    <a:pt x="34015" y="245702"/>
                  </a:lnTo>
                  <a:lnTo>
                    <a:pt x="17738" y="221199"/>
                  </a:lnTo>
                  <a:lnTo>
                    <a:pt x="74582" y="221199"/>
                  </a:lnTo>
                  <a:lnTo>
                    <a:pt x="77693" y="233806"/>
                  </a:lnTo>
                  <a:lnTo>
                    <a:pt x="81269" y="245702"/>
                  </a:lnTo>
                  <a:lnTo>
                    <a:pt x="97745" y="282570"/>
                  </a:lnTo>
                  <a:lnTo>
                    <a:pt x="101884" y="288995"/>
                  </a:lnTo>
                  <a:lnTo>
                    <a:pt x="106203" y="294858"/>
                  </a:lnTo>
                  <a:close/>
                </a:path>
                <a:path w="304165" h="300354">
                  <a:moveTo>
                    <a:pt x="142365" y="300111"/>
                  </a:moveTo>
                  <a:lnTo>
                    <a:pt x="107163" y="260081"/>
                  </a:lnTo>
                  <a:lnTo>
                    <a:pt x="93942" y="221199"/>
                  </a:lnTo>
                  <a:lnTo>
                    <a:pt x="142365" y="221199"/>
                  </a:lnTo>
                  <a:lnTo>
                    <a:pt x="142365" y="300111"/>
                  </a:lnTo>
                  <a:close/>
                </a:path>
                <a:path w="304165" h="300354">
                  <a:moveTo>
                    <a:pt x="161243" y="300111"/>
                  </a:moveTo>
                  <a:lnTo>
                    <a:pt x="161243" y="221199"/>
                  </a:lnTo>
                  <a:lnTo>
                    <a:pt x="209667" y="221199"/>
                  </a:lnTo>
                  <a:lnTo>
                    <a:pt x="196445" y="260081"/>
                  </a:lnTo>
                  <a:lnTo>
                    <a:pt x="170762" y="294858"/>
                  </a:lnTo>
                  <a:lnTo>
                    <a:pt x="161243" y="300111"/>
                  </a:lnTo>
                  <a:close/>
                </a:path>
                <a:path w="304165" h="300354">
                  <a:moveTo>
                    <a:pt x="197405" y="294858"/>
                  </a:moveTo>
                  <a:lnTo>
                    <a:pt x="218168" y="257299"/>
                  </a:lnTo>
                  <a:lnTo>
                    <a:pt x="229026" y="221199"/>
                  </a:lnTo>
                  <a:lnTo>
                    <a:pt x="285871" y="221199"/>
                  </a:lnTo>
                  <a:lnTo>
                    <a:pt x="269593" y="245702"/>
                  </a:lnTo>
                  <a:lnTo>
                    <a:pt x="249005" y="266565"/>
                  </a:lnTo>
                  <a:lnTo>
                    <a:pt x="224734" y="283159"/>
                  </a:lnTo>
                  <a:lnTo>
                    <a:pt x="197405" y="294858"/>
                  </a:lnTo>
                  <a:close/>
                </a:path>
                <a:path w="304165" h="300354">
                  <a:moveTo>
                    <a:pt x="213457" y="202320"/>
                  </a:moveTo>
                  <a:lnTo>
                    <a:pt x="161243" y="202320"/>
                  </a:lnTo>
                  <a:lnTo>
                    <a:pt x="161243" y="96061"/>
                  </a:lnTo>
                  <a:lnTo>
                    <a:pt x="213163" y="96061"/>
                  </a:lnTo>
                  <a:lnTo>
                    <a:pt x="215083" y="109045"/>
                  </a:lnTo>
                  <a:lnTo>
                    <a:pt x="216470" y="122412"/>
                  </a:lnTo>
                  <a:lnTo>
                    <a:pt x="217311" y="136102"/>
                  </a:lnTo>
                  <a:lnTo>
                    <a:pt x="217595" y="150055"/>
                  </a:lnTo>
                  <a:lnTo>
                    <a:pt x="217330" y="163540"/>
                  </a:lnTo>
                  <a:lnTo>
                    <a:pt x="216545" y="176783"/>
                  </a:lnTo>
                  <a:lnTo>
                    <a:pt x="215251" y="189728"/>
                  </a:lnTo>
                  <a:lnTo>
                    <a:pt x="213457" y="202320"/>
                  </a:lnTo>
                  <a:close/>
                </a:path>
                <a:path w="304165" h="300354">
                  <a:moveTo>
                    <a:pt x="294335" y="202320"/>
                  </a:moveTo>
                  <a:lnTo>
                    <a:pt x="232560" y="202320"/>
                  </a:lnTo>
                  <a:lnTo>
                    <a:pt x="234231" y="189858"/>
                  </a:lnTo>
                  <a:lnTo>
                    <a:pt x="235457" y="176958"/>
                  </a:lnTo>
                  <a:lnTo>
                    <a:pt x="236213" y="163673"/>
                  </a:lnTo>
                  <a:lnTo>
                    <a:pt x="236473" y="150055"/>
                  </a:lnTo>
                  <a:lnTo>
                    <a:pt x="236205" y="136174"/>
                  </a:lnTo>
                  <a:lnTo>
                    <a:pt x="235410" y="122513"/>
                  </a:lnTo>
                  <a:lnTo>
                    <a:pt x="234099" y="109124"/>
                  </a:lnTo>
                  <a:lnTo>
                    <a:pt x="232283" y="96061"/>
                  </a:lnTo>
                  <a:lnTo>
                    <a:pt x="293677" y="96061"/>
                  </a:lnTo>
                  <a:lnTo>
                    <a:pt x="297933" y="108905"/>
                  </a:lnTo>
                  <a:lnTo>
                    <a:pt x="301046" y="122224"/>
                  </a:lnTo>
                  <a:lnTo>
                    <a:pt x="302958" y="135959"/>
                  </a:lnTo>
                  <a:lnTo>
                    <a:pt x="303609" y="150055"/>
                  </a:lnTo>
                  <a:lnTo>
                    <a:pt x="303012" y="163474"/>
                  </a:lnTo>
                  <a:lnTo>
                    <a:pt x="303003" y="163673"/>
                  </a:lnTo>
                  <a:lnTo>
                    <a:pt x="301257" y="176690"/>
                  </a:lnTo>
                  <a:lnTo>
                    <a:pt x="301221" y="176958"/>
                  </a:lnTo>
                  <a:lnTo>
                    <a:pt x="298360" y="189655"/>
                  </a:lnTo>
                  <a:lnTo>
                    <a:pt x="298314" y="189858"/>
                  </a:lnTo>
                  <a:lnTo>
                    <a:pt x="294335" y="2023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24781" y="1014699"/>
            <a:ext cx="9010650" cy="4329430"/>
          </a:xfrm>
          <a:prstGeom prst="rect"/>
        </p:spPr>
        <p:txBody>
          <a:bodyPr wrap="square" lIns="0" tIns="118110" rIns="0" bIns="0" rtlCol="0" vert="horz">
            <a:spAutoFit/>
          </a:bodyPr>
          <a:lstStyle/>
          <a:p>
            <a:pPr marL="12700" marR="25400">
              <a:lnSpc>
                <a:spcPts val="11480"/>
              </a:lnSpc>
              <a:spcBef>
                <a:spcPts val="930"/>
              </a:spcBef>
            </a:pPr>
            <a:r>
              <a:rPr dirty="0" sz="10000" spc="-695" b="0">
                <a:latin typeface="Arial Black"/>
                <a:cs typeface="Arial Black"/>
              </a:rPr>
              <a:t>UNCLE</a:t>
            </a:r>
            <a:r>
              <a:rPr dirty="0" sz="10000" spc="-969" b="0">
                <a:latin typeface="Arial Black"/>
                <a:cs typeface="Arial Black"/>
              </a:rPr>
              <a:t> </a:t>
            </a:r>
            <a:r>
              <a:rPr dirty="0" sz="10000" spc="-850" b="0">
                <a:latin typeface="Arial Black"/>
                <a:cs typeface="Arial Black"/>
              </a:rPr>
              <a:t>SALEH </a:t>
            </a:r>
            <a:r>
              <a:rPr dirty="0" sz="10000" spc="-860" b="0">
                <a:latin typeface="Arial Black"/>
                <a:cs typeface="Arial Black"/>
              </a:rPr>
              <a:t>THE</a:t>
            </a:r>
            <a:r>
              <a:rPr dirty="0" sz="10000" spc="-975" b="0">
                <a:latin typeface="Arial Black"/>
                <a:cs typeface="Arial Black"/>
              </a:rPr>
              <a:t> </a:t>
            </a:r>
            <a:r>
              <a:rPr dirty="0" sz="10000" spc="-600" b="0">
                <a:latin typeface="Arial Black"/>
                <a:cs typeface="Arial Black"/>
              </a:rPr>
              <a:t>SMART</a:t>
            </a:r>
            <a:endParaRPr sz="10000">
              <a:latin typeface="Arial Black"/>
              <a:cs typeface="Arial Black"/>
            </a:endParaRPr>
          </a:p>
          <a:p>
            <a:pPr marL="12700" marR="5080">
              <a:lnSpc>
                <a:spcPct val="116199"/>
              </a:lnSpc>
              <a:spcBef>
                <a:spcPts val="2140"/>
              </a:spcBef>
            </a:pPr>
            <a:r>
              <a:rPr dirty="0" sz="2850" spc="114" b="0">
                <a:latin typeface="Lucida Sans Unicode"/>
                <a:cs typeface="Lucida Sans Unicode"/>
              </a:rPr>
              <a:t>The</a:t>
            </a:r>
            <a:r>
              <a:rPr dirty="0" sz="2850" spc="-185" b="0">
                <a:latin typeface="Lucida Sans Unicode"/>
                <a:cs typeface="Lucida Sans Unicode"/>
              </a:rPr>
              <a:t> </a:t>
            </a:r>
            <a:r>
              <a:rPr dirty="0" sz="2850" spc="135" b="0">
                <a:latin typeface="Lucida Sans Unicode"/>
                <a:cs typeface="Lucida Sans Unicode"/>
              </a:rPr>
              <a:t>Future</a:t>
            </a:r>
            <a:r>
              <a:rPr dirty="0" sz="2850" spc="-185" b="0">
                <a:latin typeface="Lucida Sans Unicode"/>
                <a:cs typeface="Lucida Sans Unicode"/>
              </a:rPr>
              <a:t> </a:t>
            </a:r>
            <a:r>
              <a:rPr dirty="0" sz="2850" spc="140" b="0">
                <a:latin typeface="Lucida Sans Unicode"/>
                <a:cs typeface="Lucida Sans Unicode"/>
              </a:rPr>
              <a:t>of</a:t>
            </a:r>
            <a:r>
              <a:rPr dirty="0" sz="2850" spc="-180" b="0">
                <a:latin typeface="Lucida Sans Unicode"/>
                <a:cs typeface="Lucida Sans Unicode"/>
              </a:rPr>
              <a:t> </a:t>
            </a:r>
            <a:r>
              <a:rPr dirty="0" sz="2850" spc="120" b="0">
                <a:latin typeface="Lucida Sans Unicode"/>
                <a:cs typeface="Lucida Sans Unicode"/>
              </a:rPr>
              <a:t>Arab</a:t>
            </a:r>
            <a:r>
              <a:rPr dirty="0" sz="2850" spc="-185" b="0">
                <a:latin typeface="Lucida Sans Unicode"/>
                <a:cs typeface="Lucida Sans Unicode"/>
              </a:rPr>
              <a:t> </a:t>
            </a:r>
            <a:r>
              <a:rPr dirty="0" sz="2850" spc="100" b="0">
                <a:latin typeface="Lucida Sans Unicode"/>
                <a:cs typeface="Lucida Sans Unicode"/>
              </a:rPr>
              <a:t>Libraries</a:t>
            </a:r>
            <a:r>
              <a:rPr dirty="0" sz="2850" spc="-185" b="0">
                <a:latin typeface="Lucida Sans Unicode"/>
                <a:cs typeface="Lucida Sans Unicode"/>
              </a:rPr>
              <a:t> </a:t>
            </a:r>
            <a:r>
              <a:rPr dirty="0" sz="2850" spc="90" b="0">
                <a:latin typeface="Lucida Sans Unicode"/>
                <a:cs typeface="Lucida Sans Unicode"/>
              </a:rPr>
              <a:t>Using</a:t>
            </a:r>
            <a:r>
              <a:rPr dirty="0" sz="2850" spc="-180" b="0">
                <a:latin typeface="Lucida Sans Unicode"/>
                <a:cs typeface="Lucida Sans Unicode"/>
              </a:rPr>
              <a:t> </a:t>
            </a:r>
            <a:r>
              <a:rPr dirty="0" sz="2850" spc="175" b="0">
                <a:latin typeface="Lucida Sans Unicode"/>
                <a:cs typeface="Lucida Sans Unicode"/>
              </a:rPr>
              <a:t>Management </a:t>
            </a:r>
            <a:r>
              <a:rPr dirty="0" sz="2850" spc="120" b="0">
                <a:latin typeface="Lucida Sans Unicode"/>
                <a:cs typeface="Lucida Sans Unicode"/>
              </a:rPr>
              <a:t>Information</a:t>
            </a:r>
            <a:r>
              <a:rPr dirty="0" sz="2850" spc="-160" b="0">
                <a:latin typeface="Lucida Sans Unicode"/>
                <a:cs typeface="Lucida Sans Unicode"/>
              </a:rPr>
              <a:t> </a:t>
            </a:r>
            <a:r>
              <a:rPr dirty="0" sz="2850" spc="185" b="0">
                <a:latin typeface="Lucida Sans Unicode"/>
                <a:cs typeface="Lucida Sans Unicode"/>
              </a:rPr>
              <a:t>Systems</a:t>
            </a:r>
            <a:endParaRPr sz="2850">
              <a:latin typeface="Lucida Sans Unicode"/>
              <a:cs typeface="Lucida Sans Unicode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8140625" y="3298489"/>
            <a:ext cx="10147935" cy="6988809"/>
            <a:chOff x="8140625" y="3298489"/>
            <a:chExt cx="10147935" cy="6988809"/>
          </a:xfrm>
        </p:grpSpPr>
        <p:sp>
          <p:nvSpPr>
            <p:cNvPr id="9" name="object 9" descr=""/>
            <p:cNvSpPr/>
            <p:nvPr/>
          </p:nvSpPr>
          <p:spPr>
            <a:xfrm>
              <a:off x="8140625" y="5251678"/>
              <a:ext cx="10147935" cy="5035550"/>
            </a:xfrm>
            <a:custGeom>
              <a:avLst/>
              <a:gdLst/>
              <a:ahLst/>
              <a:cxnLst/>
              <a:rect l="l" t="t" r="r" b="b"/>
              <a:pathLst>
                <a:path w="10147935" h="5035550">
                  <a:moveTo>
                    <a:pt x="7710177" y="126999"/>
                  </a:moveTo>
                  <a:lnTo>
                    <a:pt x="5235132" y="126999"/>
                  </a:lnTo>
                  <a:lnTo>
                    <a:pt x="5287505" y="0"/>
                  </a:lnTo>
                  <a:lnTo>
                    <a:pt x="7657803" y="0"/>
                  </a:lnTo>
                  <a:lnTo>
                    <a:pt x="7710177" y="126999"/>
                  </a:lnTo>
                  <a:close/>
                </a:path>
                <a:path w="10147935" h="5035550">
                  <a:moveTo>
                    <a:pt x="8276418" y="253999"/>
                  </a:moveTo>
                  <a:lnTo>
                    <a:pt x="4668890" y="253999"/>
                  </a:lnTo>
                  <a:lnTo>
                    <a:pt x="4719588" y="126999"/>
                  </a:lnTo>
                  <a:lnTo>
                    <a:pt x="8225721" y="126999"/>
                  </a:lnTo>
                  <a:lnTo>
                    <a:pt x="8276418" y="253999"/>
                  </a:lnTo>
                  <a:close/>
                </a:path>
                <a:path w="10147935" h="5035550">
                  <a:moveTo>
                    <a:pt x="8675996" y="380999"/>
                  </a:moveTo>
                  <a:lnTo>
                    <a:pt x="4269313" y="380999"/>
                  </a:lnTo>
                  <a:lnTo>
                    <a:pt x="4318661" y="253999"/>
                  </a:lnTo>
                  <a:lnTo>
                    <a:pt x="8626648" y="253999"/>
                  </a:lnTo>
                  <a:lnTo>
                    <a:pt x="8675996" y="380999"/>
                  </a:lnTo>
                  <a:close/>
                </a:path>
                <a:path w="10147935" h="5035550">
                  <a:moveTo>
                    <a:pt x="9016394" y="507999"/>
                  </a:moveTo>
                  <a:lnTo>
                    <a:pt x="3928914" y="507999"/>
                  </a:lnTo>
                  <a:lnTo>
                    <a:pt x="3976991" y="380999"/>
                  </a:lnTo>
                  <a:lnTo>
                    <a:pt x="8968317" y="380999"/>
                  </a:lnTo>
                  <a:lnTo>
                    <a:pt x="9016394" y="507999"/>
                  </a:lnTo>
                  <a:close/>
                </a:path>
                <a:path w="10147935" h="5035550">
                  <a:moveTo>
                    <a:pt x="9300840" y="634999"/>
                  </a:moveTo>
                  <a:lnTo>
                    <a:pt x="3644469" y="634999"/>
                  </a:lnTo>
                  <a:lnTo>
                    <a:pt x="3691389" y="507999"/>
                  </a:lnTo>
                  <a:lnTo>
                    <a:pt x="9253919" y="507999"/>
                  </a:lnTo>
                  <a:lnTo>
                    <a:pt x="9300840" y="634999"/>
                  </a:lnTo>
                  <a:close/>
                </a:path>
                <a:path w="10147935" h="5035550">
                  <a:moveTo>
                    <a:pt x="9578132" y="761999"/>
                  </a:moveTo>
                  <a:lnTo>
                    <a:pt x="3367176" y="761999"/>
                  </a:lnTo>
                  <a:lnTo>
                    <a:pt x="3412879" y="634999"/>
                  </a:lnTo>
                  <a:lnTo>
                    <a:pt x="9532429" y="634999"/>
                  </a:lnTo>
                  <a:lnTo>
                    <a:pt x="9578132" y="761999"/>
                  </a:lnTo>
                  <a:close/>
                </a:path>
                <a:path w="10147935" h="5035550">
                  <a:moveTo>
                    <a:pt x="9803479" y="888999"/>
                  </a:moveTo>
                  <a:lnTo>
                    <a:pt x="3141829" y="888999"/>
                  </a:lnTo>
                  <a:lnTo>
                    <a:pt x="3186470" y="761999"/>
                  </a:lnTo>
                  <a:lnTo>
                    <a:pt x="9758838" y="761999"/>
                  </a:lnTo>
                  <a:lnTo>
                    <a:pt x="9803479" y="888999"/>
                  </a:lnTo>
                  <a:close/>
                </a:path>
                <a:path w="10147935" h="5035550">
                  <a:moveTo>
                    <a:pt x="9979851" y="1015999"/>
                  </a:moveTo>
                  <a:lnTo>
                    <a:pt x="2965457" y="1015999"/>
                  </a:lnTo>
                  <a:lnTo>
                    <a:pt x="3009218" y="888999"/>
                  </a:lnTo>
                  <a:lnTo>
                    <a:pt x="9936090" y="888999"/>
                  </a:lnTo>
                  <a:lnTo>
                    <a:pt x="9979851" y="1015999"/>
                  </a:lnTo>
                  <a:close/>
                </a:path>
                <a:path w="10147935" h="5035550">
                  <a:moveTo>
                    <a:pt x="10147373" y="5035320"/>
                  </a:moveTo>
                  <a:lnTo>
                    <a:pt x="0" y="5035320"/>
                  </a:lnTo>
                  <a:lnTo>
                    <a:pt x="8066" y="4952999"/>
                  </a:lnTo>
                  <a:lnTo>
                    <a:pt x="34142" y="4952999"/>
                  </a:lnTo>
                  <a:lnTo>
                    <a:pt x="47769" y="4825999"/>
                  </a:lnTo>
                  <a:lnTo>
                    <a:pt x="61786" y="4825999"/>
                  </a:lnTo>
                  <a:lnTo>
                    <a:pt x="76193" y="4698999"/>
                  </a:lnTo>
                  <a:lnTo>
                    <a:pt x="106165" y="4698999"/>
                  </a:lnTo>
                  <a:lnTo>
                    <a:pt x="121728" y="4571999"/>
                  </a:lnTo>
                  <a:lnTo>
                    <a:pt x="153998" y="4571999"/>
                  </a:lnTo>
                  <a:lnTo>
                    <a:pt x="170702" y="4444999"/>
                  </a:lnTo>
                  <a:lnTo>
                    <a:pt x="187783" y="4444999"/>
                  </a:lnTo>
                  <a:lnTo>
                    <a:pt x="205239" y="4317999"/>
                  </a:lnTo>
                  <a:lnTo>
                    <a:pt x="241269" y="4317999"/>
                  </a:lnTo>
                  <a:lnTo>
                    <a:pt x="259840" y="4190999"/>
                  </a:lnTo>
                  <a:lnTo>
                    <a:pt x="278779" y="4190999"/>
                  </a:lnTo>
                  <a:lnTo>
                    <a:pt x="298085" y="4063999"/>
                  </a:lnTo>
                  <a:lnTo>
                    <a:pt x="337790" y="4063999"/>
                  </a:lnTo>
                  <a:lnTo>
                    <a:pt x="358186" y="3936999"/>
                  </a:lnTo>
                  <a:lnTo>
                    <a:pt x="400054" y="3936999"/>
                  </a:lnTo>
                  <a:lnTo>
                    <a:pt x="421524" y="3809999"/>
                  </a:lnTo>
                  <a:lnTo>
                    <a:pt x="443348" y="3809999"/>
                  </a:lnTo>
                  <a:lnTo>
                    <a:pt x="465525" y="3682999"/>
                  </a:lnTo>
                  <a:lnTo>
                    <a:pt x="510931" y="3682999"/>
                  </a:lnTo>
                  <a:lnTo>
                    <a:pt x="534157" y="3555999"/>
                  </a:lnTo>
                  <a:lnTo>
                    <a:pt x="581644" y="3555999"/>
                  </a:lnTo>
                  <a:lnTo>
                    <a:pt x="605903" y="3428999"/>
                  </a:lnTo>
                  <a:lnTo>
                    <a:pt x="655441" y="3428999"/>
                  </a:lnTo>
                  <a:lnTo>
                    <a:pt x="680717" y="3301999"/>
                  </a:lnTo>
                  <a:lnTo>
                    <a:pt x="706329" y="3301999"/>
                  </a:lnTo>
                  <a:lnTo>
                    <a:pt x="732275" y="3174999"/>
                  </a:lnTo>
                  <a:lnTo>
                    <a:pt x="785162" y="3174999"/>
                  </a:lnTo>
                  <a:lnTo>
                    <a:pt x="812099" y="3047999"/>
                  </a:lnTo>
                  <a:lnTo>
                    <a:pt x="866955" y="3047999"/>
                  </a:lnTo>
                  <a:lnTo>
                    <a:pt x="894869" y="2920999"/>
                  </a:lnTo>
                  <a:lnTo>
                    <a:pt x="951662" y="2920999"/>
                  </a:lnTo>
                  <a:lnTo>
                    <a:pt x="980537" y="2793999"/>
                  </a:lnTo>
                  <a:lnTo>
                    <a:pt x="1039236" y="2793999"/>
                  </a:lnTo>
                  <a:lnTo>
                    <a:pt x="1069057" y="2666999"/>
                  </a:lnTo>
                  <a:lnTo>
                    <a:pt x="1129632" y="2666999"/>
                  </a:lnTo>
                  <a:lnTo>
                    <a:pt x="1160383" y="2539999"/>
                  </a:lnTo>
                  <a:lnTo>
                    <a:pt x="1254469" y="2539999"/>
                  </a:lnTo>
                  <a:lnTo>
                    <a:pt x="1286436" y="2412999"/>
                  </a:lnTo>
                  <a:lnTo>
                    <a:pt x="1351268" y="2412999"/>
                  </a:lnTo>
                  <a:lnTo>
                    <a:pt x="1384130" y="2285999"/>
                  </a:lnTo>
                  <a:lnTo>
                    <a:pt x="1450735" y="2285999"/>
                  </a:lnTo>
                  <a:lnTo>
                    <a:pt x="1484475" y="2158999"/>
                  </a:lnTo>
                  <a:lnTo>
                    <a:pt x="1552822" y="2158999"/>
                  </a:lnTo>
                  <a:lnTo>
                    <a:pt x="1587425" y="2031999"/>
                  </a:lnTo>
                  <a:lnTo>
                    <a:pt x="1692935" y="2031999"/>
                  </a:lnTo>
                  <a:lnTo>
                    <a:pt x="1728666" y="1904999"/>
                  </a:lnTo>
                  <a:lnTo>
                    <a:pt x="1800958" y="1904999"/>
                  </a:lnTo>
                  <a:lnTo>
                    <a:pt x="1837516" y="1777999"/>
                  </a:lnTo>
                  <a:lnTo>
                    <a:pt x="1948817" y="1777999"/>
                  </a:lnTo>
                  <a:lnTo>
                    <a:pt x="1986454" y="1650999"/>
                  </a:lnTo>
                  <a:lnTo>
                    <a:pt x="2100952" y="1650999"/>
                  </a:lnTo>
                  <a:lnTo>
                    <a:pt x="2139641" y="1523999"/>
                  </a:lnTo>
                  <a:lnTo>
                    <a:pt x="2217793" y="1523999"/>
                  </a:lnTo>
                  <a:lnTo>
                    <a:pt x="2257253" y="1396999"/>
                  </a:lnTo>
                  <a:lnTo>
                    <a:pt x="2377146" y="1396999"/>
                  </a:lnTo>
                  <a:lnTo>
                    <a:pt x="2417609" y="1269999"/>
                  </a:lnTo>
                  <a:lnTo>
                    <a:pt x="2581913" y="1269999"/>
                  </a:lnTo>
                  <a:lnTo>
                    <a:pt x="2623592" y="1142999"/>
                  </a:lnTo>
                  <a:lnTo>
                    <a:pt x="2750053" y="1142999"/>
                  </a:lnTo>
                  <a:lnTo>
                    <a:pt x="2792675" y="1015999"/>
                  </a:lnTo>
                  <a:lnTo>
                    <a:pt x="10147373" y="1015999"/>
                  </a:lnTo>
                  <a:lnTo>
                    <a:pt x="10147373" y="5035320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9607948" y="3327088"/>
              <a:ext cx="8546465" cy="5732145"/>
            </a:xfrm>
            <a:custGeom>
              <a:avLst/>
              <a:gdLst/>
              <a:ahLst/>
              <a:cxnLst/>
              <a:rect l="l" t="t" r="r" b="b"/>
              <a:pathLst>
                <a:path w="8546465" h="5732145">
                  <a:moveTo>
                    <a:pt x="8546146" y="5731638"/>
                  </a:moveTo>
                  <a:lnTo>
                    <a:pt x="0" y="5731638"/>
                  </a:lnTo>
                  <a:lnTo>
                    <a:pt x="0" y="299451"/>
                  </a:lnTo>
                  <a:lnTo>
                    <a:pt x="3933" y="251004"/>
                  </a:lnTo>
                  <a:lnTo>
                    <a:pt x="15315" y="205000"/>
                  </a:lnTo>
                  <a:lnTo>
                    <a:pt x="33521" y="162064"/>
                  </a:lnTo>
                  <a:lnTo>
                    <a:pt x="57925" y="122822"/>
                  </a:lnTo>
                  <a:lnTo>
                    <a:pt x="87900" y="87900"/>
                  </a:lnTo>
                  <a:lnTo>
                    <a:pt x="122821" y="57925"/>
                  </a:lnTo>
                  <a:lnTo>
                    <a:pt x="162063" y="33521"/>
                  </a:lnTo>
                  <a:lnTo>
                    <a:pt x="204999" y="15315"/>
                  </a:lnTo>
                  <a:lnTo>
                    <a:pt x="251003" y="3933"/>
                  </a:lnTo>
                  <a:lnTo>
                    <a:pt x="299451" y="0"/>
                  </a:lnTo>
                  <a:lnTo>
                    <a:pt x="8245013" y="0"/>
                  </a:lnTo>
                  <a:lnTo>
                    <a:pt x="8293462" y="3933"/>
                  </a:lnTo>
                  <a:lnTo>
                    <a:pt x="8339479" y="15315"/>
                  </a:lnTo>
                  <a:lnTo>
                    <a:pt x="8382447" y="33521"/>
                  </a:lnTo>
                  <a:lnTo>
                    <a:pt x="8421751" y="57925"/>
                  </a:lnTo>
                  <a:lnTo>
                    <a:pt x="8456775" y="87900"/>
                  </a:lnTo>
                  <a:lnTo>
                    <a:pt x="8486903" y="122822"/>
                  </a:lnTo>
                  <a:lnTo>
                    <a:pt x="8511520" y="162064"/>
                  </a:lnTo>
                  <a:lnTo>
                    <a:pt x="8530010" y="205000"/>
                  </a:lnTo>
                  <a:lnTo>
                    <a:pt x="8541757" y="251004"/>
                  </a:lnTo>
                  <a:lnTo>
                    <a:pt x="8546146" y="299451"/>
                  </a:lnTo>
                  <a:lnTo>
                    <a:pt x="8546146" y="338144"/>
                  </a:lnTo>
                  <a:lnTo>
                    <a:pt x="260757" y="338144"/>
                  </a:lnTo>
                  <a:lnTo>
                    <a:pt x="260757" y="5356483"/>
                  </a:lnTo>
                  <a:lnTo>
                    <a:pt x="8546146" y="5356483"/>
                  </a:lnTo>
                  <a:lnTo>
                    <a:pt x="8546146" y="5731638"/>
                  </a:lnTo>
                  <a:close/>
                </a:path>
                <a:path w="8546465" h="5732145">
                  <a:moveTo>
                    <a:pt x="8546146" y="5356483"/>
                  </a:moveTo>
                  <a:lnTo>
                    <a:pt x="8282024" y="5356483"/>
                  </a:lnTo>
                  <a:lnTo>
                    <a:pt x="8282024" y="338144"/>
                  </a:lnTo>
                  <a:lnTo>
                    <a:pt x="8546146" y="338144"/>
                  </a:lnTo>
                  <a:lnTo>
                    <a:pt x="8546146" y="5356483"/>
                  </a:lnTo>
                  <a:close/>
                </a:path>
              </a:pathLst>
            </a:custGeom>
            <a:solidFill>
              <a:srgbClr val="2424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593505" y="3298494"/>
              <a:ext cx="9694545" cy="6017895"/>
            </a:xfrm>
            <a:custGeom>
              <a:avLst/>
              <a:gdLst/>
              <a:ahLst/>
              <a:cxnLst/>
              <a:rect l="l" t="t" r="r" b="b"/>
              <a:pathLst>
                <a:path w="9694544" h="6017895">
                  <a:moveTo>
                    <a:pt x="9694481" y="5761926"/>
                  </a:moveTo>
                  <a:lnTo>
                    <a:pt x="9589186" y="5761926"/>
                  </a:lnTo>
                  <a:lnTo>
                    <a:pt x="9589186" y="322999"/>
                  </a:lnTo>
                  <a:lnTo>
                    <a:pt x="9585681" y="275285"/>
                  </a:lnTo>
                  <a:lnTo>
                    <a:pt x="9575508" y="229743"/>
                  </a:lnTo>
                  <a:lnTo>
                    <a:pt x="9559150" y="186867"/>
                  </a:lnTo>
                  <a:lnTo>
                    <a:pt x="9558909" y="186436"/>
                  </a:lnTo>
                  <a:lnTo>
                    <a:pt x="9558909" y="328053"/>
                  </a:lnTo>
                  <a:lnTo>
                    <a:pt x="9558909" y="5760237"/>
                  </a:lnTo>
                  <a:lnTo>
                    <a:pt x="5987351" y="5760237"/>
                  </a:lnTo>
                  <a:lnTo>
                    <a:pt x="5987351" y="5761926"/>
                  </a:lnTo>
                  <a:lnTo>
                    <a:pt x="4585982" y="5761926"/>
                  </a:lnTo>
                  <a:lnTo>
                    <a:pt x="4585982" y="5760237"/>
                  </a:lnTo>
                  <a:lnTo>
                    <a:pt x="1014437" y="5760237"/>
                  </a:lnTo>
                  <a:lnTo>
                    <a:pt x="1014437" y="328053"/>
                  </a:lnTo>
                  <a:lnTo>
                    <a:pt x="1018374" y="279603"/>
                  </a:lnTo>
                  <a:lnTo>
                    <a:pt x="1029754" y="233603"/>
                  </a:lnTo>
                  <a:lnTo>
                    <a:pt x="1047953" y="190665"/>
                  </a:lnTo>
                  <a:lnTo>
                    <a:pt x="1072362" y="151422"/>
                  </a:lnTo>
                  <a:lnTo>
                    <a:pt x="1102334" y="116497"/>
                  </a:lnTo>
                  <a:lnTo>
                    <a:pt x="1137259" y="86525"/>
                  </a:lnTo>
                  <a:lnTo>
                    <a:pt x="1176502" y="62115"/>
                  </a:lnTo>
                  <a:lnTo>
                    <a:pt x="1219441" y="43916"/>
                  </a:lnTo>
                  <a:lnTo>
                    <a:pt x="1265440" y="32537"/>
                  </a:lnTo>
                  <a:lnTo>
                    <a:pt x="1313891" y="28600"/>
                  </a:lnTo>
                  <a:lnTo>
                    <a:pt x="9259456" y="28600"/>
                  </a:lnTo>
                  <a:lnTo>
                    <a:pt x="9307893" y="32537"/>
                  </a:lnTo>
                  <a:lnTo>
                    <a:pt x="9353906" y="43916"/>
                  </a:lnTo>
                  <a:lnTo>
                    <a:pt x="9396844" y="62115"/>
                  </a:lnTo>
                  <a:lnTo>
                    <a:pt x="9436075" y="86525"/>
                  </a:lnTo>
                  <a:lnTo>
                    <a:pt x="9471000" y="116497"/>
                  </a:lnTo>
                  <a:lnTo>
                    <a:pt x="9500972" y="151422"/>
                  </a:lnTo>
                  <a:lnTo>
                    <a:pt x="9525381" y="190665"/>
                  </a:lnTo>
                  <a:lnTo>
                    <a:pt x="9543593" y="233603"/>
                  </a:lnTo>
                  <a:lnTo>
                    <a:pt x="9554972" y="279603"/>
                  </a:lnTo>
                  <a:lnTo>
                    <a:pt x="9558909" y="328053"/>
                  </a:lnTo>
                  <a:lnTo>
                    <a:pt x="9558909" y="186436"/>
                  </a:lnTo>
                  <a:lnTo>
                    <a:pt x="9537128" y="147154"/>
                  </a:lnTo>
                  <a:lnTo>
                    <a:pt x="9509938" y="111112"/>
                  </a:lnTo>
                  <a:lnTo>
                    <a:pt x="9478073" y="79248"/>
                  </a:lnTo>
                  <a:lnTo>
                    <a:pt x="9442031" y="52057"/>
                  </a:lnTo>
                  <a:lnTo>
                    <a:pt x="9402318" y="30035"/>
                  </a:lnTo>
                  <a:lnTo>
                    <a:pt x="9359443" y="13677"/>
                  </a:lnTo>
                  <a:lnTo>
                    <a:pt x="9313901" y="3505"/>
                  </a:lnTo>
                  <a:lnTo>
                    <a:pt x="9266187" y="0"/>
                  </a:lnTo>
                  <a:lnTo>
                    <a:pt x="1305471" y="0"/>
                  </a:lnTo>
                  <a:lnTo>
                    <a:pt x="1258176" y="3505"/>
                  </a:lnTo>
                  <a:lnTo>
                    <a:pt x="1212977" y="13677"/>
                  </a:lnTo>
                  <a:lnTo>
                    <a:pt x="1170368" y="30035"/>
                  </a:lnTo>
                  <a:lnTo>
                    <a:pt x="1130871" y="52057"/>
                  </a:lnTo>
                  <a:lnTo>
                    <a:pt x="1094994" y="79248"/>
                  </a:lnTo>
                  <a:lnTo>
                    <a:pt x="1063244" y="111112"/>
                  </a:lnTo>
                  <a:lnTo>
                    <a:pt x="1036129" y="147154"/>
                  </a:lnTo>
                  <a:lnTo>
                    <a:pt x="1014145" y="186867"/>
                  </a:lnTo>
                  <a:lnTo>
                    <a:pt x="997826" y="229743"/>
                  </a:lnTo>
                  <a:lnTo>
                    <a:pt x="987653" y="275285"/>
                  </a:lnTo>
                  <a:lnTo>
                    <a:pt x="984148" y="322999"/>
                  </a:lnTo>
                  <a:lnTo>
                    <a:pt x="984148" y="5761926"/>
                  </a:lnTo>
                  <a:lnTo>
                    <a:pt x="0" y="5761926"/>
                  </a:lnTo>
                  <a:lnTo>
                    <a:pt x="0" y="5891454"/>
                  </a:lnTo>
                  <a:lnTo>
                    <a:pt x="10020" y="5940984"/>
                  </a:lnTo>
                  <a:lnTo>
                    <a:pt x="37223" y="5981039"/>
                  </a:lnTo>
                  <a:lnTo>
                    <a:pt x="77355" y="6007849"/>
                  </a:lnTo>
                  <a:lnTo>
                    <a:pt x="126174" y="6017628"/>
                  </a:lnTo>
                  <a:lnTo>
                    <a:pt x="9694481" y="6017628"/>
                  </a:lnTo>
                  <a:lnTo>
                    <a:pt x="9694481" y="5888101"/>
                  </a:lnTo>
                  <a:lnTo>
                    <a:pt x="9694481" y="57619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8810531" y="9316121"/>
              <a:ext cx="9478010" cy="47625"/>
            </a:xfrm>
            <a:custGeom>
              <a:avLst/>
              <a:gdLst/>
              <a:ahLst/>
              <a:cxnLst/>
              <a:rect l="l" t="t" r="r" b="b"/>
              <a:pathLst>
                <a:path w="9478010" h="47625">
                  <a:moveTo>
                    <a:pt x="9477467" y="47105"/>
                  </a:moveTo>
                  <a:lnTo>
                    <a:pt x="47105" y="47105"/>
                  </a:lnTo>
                  <a:lnTo>
                    <a:pt x="3811" y="18715"/>
                  </a:lnTo>
                  <a:lnTo>
                    <a:pt x="0" y="0"/>
                  </a:lnTo>
                  <a:lnTo>
                    <a:pt x="9477467" y="0"/>
                  </a:lnTo>
                  <a:lnTo>
                    <a:pt x="9477467" y="47105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68706" y="3665233"/>
              <a:ext cx="8021266" cy="5020020"/>
            </a:xfrm>
            <a:prstGeom prst="rect">
              <a:avLst/>
            </a:prstGeom>
          </p:spPr>
        </p:pic>
      </p:grpSp>
      <p:pic>
        <p:nvPicPr>
          <p:cNvPr id="14" name="object 1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79447" y="514350"/>
            <a:ext cx="2494201" cy="2494202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224781" y="5949774"/>
            <a:ext cx="6536690" cy="42621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3785870">
              <a:lnSpc>
                <a:spcPct val="116199"/>
              </a:lnSpc>
              <a:spcBef>
                <a:spcPts val="90"/>
              </a:spcBef>
            </a:pPr>
            <a:r>
              <a:rPr dirty="0" sz="2850" spc="145">
                <a:solidFill>
                  <a:srgbClr val="1B2E58"/>
                </a:solidFill>
                <a:latin typeface="Lucida Sans Unicode"/>
                <a:cs typeface="Lucida Sans Unicode"/>
              </a:rPr>
              <a:t>Batool</a:t>
            </a:r>
            <a:r>
              <a:rPr dirty="0" sz="2850" spc="-175">
                <a:solidFill>
                  <a:srgbClr val="1B2E58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155">
                <a:solidFill>
                  <a:srgbClr val="1B2E58"/>
                </a:solidFill>
                <a:latin typeface="Lucida Sans Unicode"/>
                <a:cs typeface="Lucida Sans Unicode"/>
              </a:rPr>
              <a:t>Fatayer Saja</a:t>
            </a:r>
            <a:r>
              <a:rPr dirty="0" sz="2850" spc="-185">
                <a:solidFill>
                  <a:srgbClr val="1B2E58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114">
                <a:solidFill>
                  <a:srgbClr val="1B2E58"/>
                </a:solidFill>
                <a:latin typeface="Lucida Sans Unicode"/>
                <a:cs typeface="Lucida Sans Unicode"/>
              </a:rPr>
              <a:t>Hassouna </a:t>
            </a:r>
            <a:r>
              <a:rPr dirty="0" sz="2850" spc="100">
                <a:solidFill>
                  <a:srgbClr val="1B2E58"/>
                </a:solidFill>
                <a:latin typeface="Lucida Sans Unicode"/>
                <a:cs typeface="Lucida Sans Unicode"/>
              </a:rPr>
              <a:t>Diana</a:t>
            </a:r>
            <a:r>
              <a:rPr dirty="0" sz="2850" spc="-180">
                <a:solidFill>
                  <a:srgbClr val="1B2E58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130">
                <a:solidFill>
                  <a:srgbClr val="1B2E58"/>
                </a:solidFill>
                <a:latin typeface="Lucida Sans Unicode"/>
                <a:cs typeface="Lucida Sans Unicode"/>
              </a:rPr>
              <a:t>falaha</a:t>
            </a:r>
            <a:endParaRPr sz="285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285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850" spc="155">
                <a:solidFill>
                  <a:srgbClr val="1B2E58"/>
                </a:solidFill>
                <a:latin typeface="Lucida Sans Unicode"/>
                <a:cs typeface="Lucida Sans Unicode"/>
              </a:rPr>
              <a:t>Supervised</a:t>
            </a:r>
            <a:r>
              <a:rPr dirty="0" sz="2850" spc="-190">
                <a:solidFill>
                  <a:srgbClr val="1B2E58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160">
                <a:solidFill>
                  <a:srgbClr val="1B2E58"/>
                </a:solidFill>
                <a:latin typeface="Lucida Sans Unicode"/>
                <a:cs typeface="Lucida Sans Unicode"/>
              </a:rPr>
              <a:t>by</a:t>
            </a:r>
            <a:r>
              <a:rPr dirty="0" sz="2850" spc="-190">
                <a:solidFill>
                  <a:srgbClr val="1B2E58"/>
                </a:solidFill>
                <a:latin typeface="Lucida Sans Unicode"/>
                <a:cs typeface="Lucida Sans Unicode"/>
              </a:rPr>
              <a:t> </a:t>
            </a:r>
            <a:r>
              <a:rPr dirty="0" sz="2850">
                <a:solidFill>
                  <a:srgbClr val="1B2E58"/>
                </a:solidFill>
                <a:latin typeface="Lucida Sans Unicode"/>
                <a:cs typeface="Lucida Sans Unicode"/>
              </a:rPr>
              <a:t>Dr.</a:t>
            </a:r>
            <a:r>
              <a:rPr dirty="0" sz="2850" spc="-190">
                <a:solidFill>
                  <a:srgbClr val="1B2E58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145">
                <a:solidFill>
                  <a:srgbClr val="1B2E58"/>
                </a:solidFill>
                <a:latin typeface="Lucida Sans Unicode"/>
                <a:cs typeface="Lucida Sans Unicode"/>
              </a:rPr>
              <a:t>Ahmad</a:t>
            </a:r>
            <a:r>
              <a:rPr dirty="0" sz="2850" spc="-185">
                <a:solidFill>
                  <a:srgbClr val="1B2E58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140">
                <a:solidFill>
                  <a:srgbClr val="1B2E58"/>
                </a:solidFill>
                <a:latin typeface="Lucida Sans Unicode"/>
                <a:cs typeface="Lucida Sans Unicode"/>
              </a:rPr>
              <a:t>Shraideh</a:t>
            </a:r>
            <a:endParaRPr sz="2850">
              <a:latin typeface="Lucida Sans Unicode"/>
              <a:cs typeface="Lucida Sans Unicode"/>
            </a:endParaRPr>
          </a:p>
          <a:p>
            <a:pPr algn="ctr" marR="498475">
              <a:lnSpc>
                <a:spcPct val="100000"/>
              </a:lnSpc>
              <a:spcBef>
                <a:spcPts val="4015"/>
              </a:spcBef>
            </a:pPr>
            <a:r>
              <a:rPr dirty="0" u="heavy" sz="2300" spc="55">
                <a:solidFill>
                  <a:srgbClr val="1B2E58"/>
                </a:solidFill>
                <a:uFill>
                  <a:solidFill>
                    <a:srgbClr val="1B2E58"/>
                  </a:solidFill>
                </a:uFill>
                <a:latin typeface="Lucida Sans Unicode"/>
                <a:cs typeface="Lucida Sans Unicode"/>
                <a:hlinkClick r:id="rId4"/>
              </a:rPr>
              <a:t>http://bastet-</a:t>
            </a:r>
            <a:r>
              <a:rPr dirty="0" u="heavy" sz="2300" spc="50">
                <a:solidFill>
                  <a:srgbClr val="1B2E58"/>
                </a:solidFill>
                <a:uFill>
                  <a:solidFill>
                    <a:srgbClr val="1B2E58"/>
                  </a:solidFill>
                </a:uFill>
                <a:latin typeface="Lucida Sans Unicode"/>
                <a:cs typeface="Lucida Sans Unicode"/>
                <a:hlinkClick r:id="rId4"/>
              </a:rPr>
              <a:t>kotob.site/wp/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470"/>
              </a:spcBef>
            </a:pPr>
            <a:endParaRPr sz="23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250" spc="-285">
                <a:solidFill>
                  <a:srgbClr val="1B2E58"/>
                </a:solidFill>
                <a:latin typeface="Lucida Sans Unicode"/>
                <a:cs typeface="Lucida Sans Unicode"/>
              </a:rPr>
              <a:t>18</a:t>
            </a:r>
            <a:r>
              <a:rPr dirty="0" sz="2250" spc="-150">
                <a:solidFill>
                  <a:srgbClr val="1B2E58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170">
                <a:solidFill>
                  <a:srgbClr val="1B2E58"/>
                </a:solidFill>
                <a:latin typeface="Lucida Sans Unicode"/>
                <a:cs typeface="Lucida Sans Unicode"/>
              </a:rPr>
              <a:t>JUNE</a:t>
            </a:r>
            <a:r>
              <a:rPr dirty="0" sz="2250" spc="-145">
                <a:solidFill>
                  <a:srgbClr val="1B2E58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1B2E58"/>
                </a:solidFill>
                <a:latin typeface="Lucida Sans Unicode"/>
                <a:cs typeface="Lucida Sans Unicode"/>
              </a:rPr>
              <a:t>2025</a:t>
            </a:r>
            <a:endParaRPr sz="22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400" spc="180"/>
              <a:t>RECOMMENDATIONS</a:t>
            </a:r>
            <a:endParaRPr sz="6400"/>
          </a:p>
        </p:txBody>
      </p:sp>
      <p:grpSp>
        <p:nvGrpSpPr>
          <p:cNvPr id="3" name="object 3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4" name="object 4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926118" y="10219933"/>
              <a:ext cx="14436090" cy="67310"/>
            </a:xfrm>
            <a:custGeom>
              <a:avLst/>
              <a:gdLst/>
              <a:ahLst/>
              <a:cxnLst/>
              <a:rect l="l" t="t" r="r" b="b"/>
              <a:pathLst>
                <a:path w="14436090" h="67309">
                  <a:moveTo>
                    <a:pt x="14368696" y="67065"/>
                  </a:moveTo>
                  <a:lnTo>
                    <a:pt x="67065" y="67065"/>
                  </a:lnTo>
                  <a:lnTo>
                    <a:pt x="41429" y="61975"/>
                  </a:lnTo>
                  <a:lnTo>
                    <a:pt x="20059" y="47904"/>
                  </a:lnTo>
                  <a:lnTo>
                    <a:pt x="5426" y="26646"/>
                  </a:lnTo>
                  <a:lnTo>
                    <a:pt x="0" y="0"/>
                  </a:lnTo>
                  <a:lnTo>
                    <a:pt x="14435763" y="0"/>
                  </a:lnTo>
                  <a:lnTo>
                    <a:pt x="14430673" y="25636"/>
                  </a:lnTo>
                  <a:lnTo>
                    <a:pt x="14416601" y="47006"/>
                  </a:lnTo>
                  <a:lnTo>
                    <a:pt x="14395343" y="61639"/>
                  </a:lnTo>
                  <a:lnTo>
                    <a:pt x="14368696" y="67065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2687" y="2174517"/>
              <a:ext cx="11409193" cy="714722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8"/>
            <a:ext cx="11420229" cy="7147222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207010">
              <a:lnSpc>
                <a:spcPct val="100000"/>
              </a:lnSpc>
              <a:spcBef>
                <a:spcPts val="120"/>
              </a:spcBef>
            </a:pPr>
            <a:r>
              <a:rPr dirty="0" sz="6400" spc="204"/>
              <a:t>SMART</a:t>
            </a:r>
            <a:r>
              <a:rPr dirty="0" sz="6400" spc="-55"/>
              <a:t> </a:t>
            </a:r>
            <a:r>
              <a:rPr dirty="0" sz="6400" spc="295"/>
              <a:t>CHAT</a:t>
            </a:r>
            <a:endParaRPr sz="6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7"/>
            <a:ext cx="11420229" cy="714722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207010">
              <a:lnSpc>
                <a:spcPct val="100000"/>
              </a:lnSpc>
              <a:spcBef>
                <a:spcPts val="120"/>
              </a:spcBef>
            </a:pPr>
            <a:r>
              <a:rPr dirty="0" sz="6400" spc="204"/>
              <a:t>SMART</a:t>
            </a:r>
            <a:r>
              <a:rPr dirty="0" sz="6400" spc="-55"/>
              <a:t> </a:t>
            </a:r>
            <a:r>
              <a:rPr dirty="0" sz="6400" spc="295"/>
              <a:t>CHAT</a:t>
            </a:r>
            <a:endParaRPr sz="6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8"/>
            <a:ext cx="11420229" cy="7147222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38908" rIns="0" bIns="0" rtlCol="0" vert="horz">
            <a:spAutoFit/>
          </a:bodyPr>
          <a:lstStyle/>
          <a:p>
            <a:pPr marL="220979">
              <a:lnSpc>
                <a:spcPct val="100000"/>
              </a:lnSpc>
              <a:spcBef>
                <a:spcPts val="120"/>
              </a:spcBef>
            </a:pPr>
            <a:r>
              <a:rPr dirty="0" sz="6400" spc="204"/>
              <a:t>SMART</a:t>
            </a:r>
            <a:r>
              <a:rPr dirty="0" sz="6400" spc="-55"/>
              <a:t> </a:t>
            </a:r>
            <a:r>
              <a:rPr dirty="0" sz="6400" spc="265"/>
              <a:t>SEARCH</a:t>
            </a:r>
            <a:endParaRPr sz="6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7"/>
            <a:ext cx="11420229" cy="714722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20"/>
              </a:spcBef>
            </a:pPr>
            <a:r>
              <a:rPr dirty="0" sz="6400" spc="270"/>
              <a:t>PRODUCT</a:t>
            </a:r>
            <a:r>
              <a:rPr dirty="0" sz="6400" spc="-90"/>
              <a:t> </a:t>
            </a:r>
            <a:r>
              <a:rPr dirty="0" sz="6400" spc="190"/>
              <a:t>FEATURES</a:t>
            </a:r>
            <a:endParaRPr sz="6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7"/>
            <a:ext cx="11415260" cy="714722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20"/>
              </a:spcBef>
            </a:pPr>
            <a:r>
              <a:rPr dirty="0" sz="6400" spc="270"/>
              <a:t>PRODUCT</a:t>
            </a:r>
            <a:r>
              <a:rPr dirty="0" sz="6400" spc="-90"/>
              <a:t> </a:t>
            </a:r>
            <a:r>
              <a:rPr dirty="0" sz="6400" spc="190"/>
              <a:t>FEATURES</a:t>
            </a:r>
            <a:endParaRPr sz="6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8"/>
            <a:ext cx="11420229" cy="7147222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20"/>
              </a:spcBef>
            </a:pPr>
            <a:r>
              <a:rPr dirty="0" sz="6400" spc="270"/>
              <a:t>PRODUCT</a:t>
            </a:r>
            <a:r>
              <a:rPr dirty="0" sz="6400" spc="-90"/>
              <a:t> </a:t>
            </a:r>
            <a:r>
              <a:rPr dirty="0" sz="6400" spc="190"/>
              <a:t>FEATURES</a:t>
            </a:r>
            <a:endParaRPr sz="6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8"/>
            <a:ext cx="11420229" cy="7147222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20"/>
              </a:spcBef>
            </a:pPr>
            <a:r>
              <a:rPr dirty="0" sz="6400" spc="270"/>
              <a:t>PRODUCT</a:t>
            </a:r>
            <a:r>
              <a:rPr dirty="0" sz="6400" spc="-90"/>
              <a:t> </a:t>
            </a:r>
            <a:r>
              <a:rPr dirty="0" sz="6400" spc="190"/>
              <a:t>FEATURES</a:t>
            </a:r>
            <a:endParaRPr sz="6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8"/>
            <a:ext cx="11420229" cy="7147222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20"/>
              </a:spcBef>
            </a:pPr>
            <a:r>
              <a:rPr dirty="0" sz="6400" spc="270"/>
              <a:t>PRODUCT</a:t>
            </a:r>
            <a:r>
              <a:rPr dirty="0" sz="6400" spc="-90"/>
              <a:t> </a:t>
            </a:r>
            <a:r>
              <a:rPr dirty="0" sz="6400" spc="190"/>
              <a:t>FEATURES</a:t>
            </a:r>
            <a:endParaRPr sz="6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7"/>
            <a:ext cx="11420229" cy="714722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20"/>
              </a:spcBef>
            </a:pPr>
            <a:r>
              <a:rPr dirty="0" sz="6400" spc="270"/>
              <a:t>PRODUCT</a:t>
            </a:r>
            <a:r>
              <a:rPr dirty="0" sz="6400" spc="-90"/>
              <a:t> </a:t>
            </a:r>
            <a:r>
              <a:rPr dirty="0" sz="6400" spc="190"/>
              <a:t>FEATURES</a:t>
            </a:r>
            <a:endParaRPr sz="6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517813" y="0"/>
            <a:ext cx="3770629" cy="10287000"/>
          </a:xfrm>
          <a:custGeom>
            <a:avLst/>
            <a:gdLst/>
            <a:ahLst/>
            <a:cxnLst/>
            <a:rect l="l" t="t" r="r" b="b"/>
            <a:pathLst>
              <a:path w="3770630" h="10287000">
                <a:moveTo>
                  <a:pt x="3770185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3770185" y="0"/>
                </a:lnTo>
                <a:lnTo>
                  <a:pt x="3770185" y="10286999"/>
                </a:lnTo>
                <a:close/>
              </a:path>
            </a:pathLst>
          </a:custGeom>
          <a:solidFill>
            <a:srgbClr val="1B2E5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-952082" y="-693479"/>
            <a:ext cx="3770629" cy="3765550"/>
            <a:chOff x="-952082" y="-693479"/>
            <a:chExt cx="3770629" cy="3765550"/>
          </a:xfrm>
        </p:grpSpPr>
        <p:sp>
          <p:nvSpPr>
            <p:cNvPr id="4" name="object 4" descr=""/>
            <p:cNvSpPr/>
            <p:nvPr/>
          </p:nvSpPr>
          <p:spPr>
            <a:xfrm>
              <a:off x="0" y="0"/>
              <a:ext cx="1868170" cy="2121535"/>
            </a:xfrm>
            <a:custGeom>
              <a:avLst/>
              <a:gdLst/>
              <a:ahLst/>
              <a:cxnLst/>
              <a:rect l="l" t="t" r="r" b="b"/>
              <a:pathLst>
                <a:path w="1868170" h="2121535">
                  <a:moveTo>
                    <a:pt x="190968" y="2121314"/>
                  </a:moveTo>
                  <a:lnTo>
                    <a:pt x="0" y="2121314"/>
                  </a:lnTo>
                  <a:lnTo>
                    <a:pt x="0" y="0"/>
                  </a:lnTo>
                  <a:lnTo>
                    <a:pt x="1849448" y="0"/>
                  </a:lnTo>
                  <a:lnTo>
                    <a:pt x="1852759" y="25814"/>
                  </a:lnTo>
                  <a:lnTo>
                    <a:pt x="1858122" y="63914"/>
                  </a:lnTo>
                  <a:lnTo>
                    <a:pt x="1862319" y="114714"/>
                  </a:lnTo>
                  <a:lnTo>
                    <a:pt x="1865335" y="165514"/>
                  </a:lnTo>
                  <a:lnTo>
                    <a:pt x="1867155" y="216314"/>
                  </a:lnTo>
                  <a:lnTo>
                    <a:pt x="1867765" y="254414"/>
                  </a:lnTo>
                  <a:lnTo>
                    <a:pt x="1867155" y="305214"/>
                  </a:lnTo>
                  <a:lnTo>
                    <a:pt x="1865335" y="356014"/>
                  </a:lnTo>
                  <a:lnTo>
                    <a:pt x="1862319" y="406814"/>
                  </a:lnTo>
                  <a:lnTo>
                    <a:pt x="1858122" y="444914"/>
                  </a:lnTo>
                  <a:lnTo>
                    <a:pt x="1852759" y="495714"/>
                  </a:lnTo>
                  <a:lnTo>
                    <a:pt x="1846244" y="546514"/>
                  </a:lnTo>
                  <a:lnTo>
                    <a:pt x="1838593" y="584614"/>
                  </a:lnTo>
                  <a:lnTo>
                    <a:pt x="1829819" y="635414"/>
                  </a:lnTo>
                  <a:lnTo>
                    <a:pt x="1819937" y="686214"/>
                  </a:lnTo>
                  <a:lnTo>
                    <a:pt x="1808963" y="724314"/>
                  </a:lnTo>
                  <a:lnTo>
                    <a:pt x="1796910" y="775114"/>
                  </a:lnTo>
                  <a:lnTo>
                    <a:pt x="1783794" y="813214"/>
                  </a:lnTo>
                  <a:lnTo>
                    <a:pt x="1769629" y="864014"/>
                  </a:lnTo>
                  <a:lnTo>
                    <a:pt x="1754430" y="902114"/>
                  </a:lnTo>
                  <a:lnTo>
                    <a:pt x="1738211" y="940214"/>
                  </a:lnTo>
                  <a:lnTo>
                    <a:pt x="1720987" y="991014"/>
                  </a:lnTo>
                  <a:lnTo>
                    <a:pt x="1702773" y="1029114"/>
                  </a:lnTo>
                  <a:lnTo>
                    <a:pt x="1683583" y="1067214"/>
                  </a:lnTo>
                  <a:lnTo>
                    <a:pt x="1663433" y="1105314"/>
                  </a:lnTo>
                  <a:lnTo>
                    <a:pt x="1642336" y="1156114"/>
                  </a:lnTo>
                  <a:lnTo>
                    <a:pt x="1620308" y="1194214"/>
                  </a:lnTo>
                  <a:lnTo>
                    <a:pt x="1597362" y="1232314"/>
                  </a:lnTo>
                  <a:lnTo>
                    <a:pt x="1573515" y="1270414"/>
                  </a:lnTo>
                  <a:lnTo>
                    <a:pt x="1548780" y="1308514"/>
                  </a:lnTo>
                  <a:lnTo>
                    <a:pt x="1523172" y="1346614"/>
                  </a:lnTo>
                  <a:lnTo>
                    <a:pt x="1496706" y="1372014"/>
                  </a:lnTo>
                  <a:lnTo>
                    <a:pt x="1469397" y="1410114"/>
                  </a:lnTo>
                  <a:lnTo>
                    <a:pt x="1441258" y="1448214"/>
                  </a:lnTo>
                  <a:lnTo>
                    <a:pt x="1412306" y="1486314"/>
                  </a:lnTo>
                  <a:lnTo>
                    <a:pt x="1382553" y="1511714"/>
                  </a:lnTo>
                  <a:lnTo>
                    <a:pt x="1352016" y="1549814"/>
                  </a:lnTo>
                  <a:lnTo>
                    <a:pt x="1320709" y="1575214"/>
                  </a:lnTo>
                  <a:lnTo>
                    <a:pt x="1288646" y="1613314"/>
                  </a:lnTo>
                  <a:lnTo>
                    <a:pt x="1255843" y="1638714"/>
                  </a:lnTo>
                  <a:lnTo>
                    <a:pt x="1222313" y="1676814"/>
                  </a:lnTo>
                  <a:lnTo>
                    <a:pt x="1188072" y="1702214"/>
                  </a:lnTo>
                  <a:lnTo>
                    <a:pt x="1153134" y="1727614"/>
                  </a:lnTo>
                  <a:lnTo>
                    <a:pt x="1117513" y="1753014"/>
                  </a:lnTo>
                  <a:lnTo>
                    <a:pt x="1081226" y="1778414"/>
                  </a:lnTo>
                  <a:lnTo>
                    <a:pt x="1044285" y="1803814"/>
                  </a:lnTo>
                  <a:lnTo>
                    <a:pt x="1006706" y="1829214"/>
                  </a:lnTo>
                  <a:lnTo>
                    <a:pt x="968504" y="1854614"/>
                  </a:lnTo>
                  <a:lnTo>
                    <a:pt x="890287" y="1905414"/>
                  </a:lnTo>
                  <a:lnTo>
                    <a:pt x="850303" y="1918114"/>
                  </a:lnTo>
                  <a:lnTo>
                    <a:pt x="768653" y="1968914"/>
                  </a:lnTo>
                  <a:lnTo>
                    <a:pt x="684862" y="1994314"/>
                  </a:lnTo>
                  <a:lnTo>
                    <a:pt x="642200" y="2019714"/>
                  </a:lnTo>
                  <a:lnTo>
                    <a:pt x="376419" y="2095914"/>
                  </a:lnTo>
                  <a:lnTo>
                    <a:pt x="330625" y="2095914"/>
                  </a:lnTo>
                  <a:lnTo>
                    <a:pt x="284442" y="2108614"/>
                  </a:lnTo>
                  <a:lnTo>
                    <a:pt x="237884" y="2108614"/>
                  </a:lnTo>
                  <a:lnTo>
                    <a:pt x="190968" y="2121314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61805"/>
              <a:ext cx="1866264" cy="2058035"/>
            </a:xfrm>
            <a:custGeom>
              <a:avLst/>
              <a:gdLst/>
              <a:ahLst/>
              <a:cxnLst/>
              <a:rect l="l" t="t" r="r" b="b"/>
              <a:pathLst>
                <a:path w="1866264" h="2058035">
                  <a:moveTo>
                    <a:pt x="0" y="2057765"/>
                  </a:moveTo>
                  <a:lnTo>
                    <a:pt x="47319" y="2057166"/>
                  </a:lnTo>
                  <a:lnTo>
                    <a:pt x="95204" y="2055347"/>
                  </a:lnTo>
                  <a:lnTo>
                    <a:pt x="142774" y="2052333"/>
                  </a:lnTo>
                  <a:lnTo>
                    <a:pt x="190014" y="2048138"/>
                  </a:lnTo>
                  <a:lnTo>
                    <a:pt x="216793" y="2045076"/>
                  </a:lnTo>
                </a:path>
                <a:path w="1866264" h="2058035">
                  <a:moveTo>
                    <a:pt x="216793" y="2045076"/>
                  </a:moveTo>
                  <a:lnTo>
                    <a:pt x="236909" y="2042777"/>
                  </a:lnTo>
                  <a:lnTo>
                    <a:pt x="283444" y="2036265"/>
                  </a:lnTo>
                  <a:lnTo>
                    <a:pt x="306917" y="2032376"/>
                  </a:lnTo>
                </a:path>
                <a:path w="1866264" h="2058035">
                  <a:moveTo>
                    <a:pt x="306917" y="2032376"/>
                  </a:moveTo>
                  <a:lnTo>
                    <a:pt x="375379" y="2019847"/>
                  </a:lnTo>
                  <a:lnTo>
                    <a:pt x="420749" y="2009971"/>
                  </a:lnTo>
                  <a:lnTo>
                    <a:pt x="465701" y="1999001"/>
                  </a:lnTo>
                  <a:lnTo>
                    <a:pt x="510221" y="1986954"/>
                  </a:lnTo>
                  <a:lnTo>
                    <a:pt x="554293" y="1973844"/>
                  </a:lnTo>
                  <a:lnTo>
                    <a:pt x="597903" y="1959686"/>
                  </a:lnTo>
                  <a:lnTo>
                    <a:pt x="641037" y="1944493"/>
                  </a:lnTo>
                  <a:lnTo>
                    <a:pt x="683679" y="1928282"/>
                  </a:lnTo>
                  <a:lnTo>
                    <a:pt x="725816" y="1911066"/>
                  </a:lnTo>
                  <a:lnTo>
                    <a:pt x="767431" y="1892860"/>
                  </a:lnTo>
                  <a:lnTo>
                    <a:pt x="808512" y="1873680"/>
                  </a:lnTo>
                  <a:lnTo>
                    <a:pt x="849043" y="1853538"/>
                  </a:lnTo>
                  <a:lnTo>
                    <a:pt x="889009" y="1832451"/>
                  </a:lnTo>
                  <a:lnTo>
                    <a:pt x="928396" y="1810433"/>
                  </a:lnTo>
                  <a:lnTo>
                    <a:pt x="967189" y="1787499"/>
                  </a:lnTo>
                  <a:lnTo>
                    <a:pt x="1005374" y="1763663"/>
                  </a:lnTo>
                  <a:lnTo>
                    <a:pt x="1042935" y="1738939"/>
                  </a:lnTo>
                  <a:lnTo>
                    <a:pt x="1079859" y="1713343"/>
                  </a:lnTo>
                  <a:lnTo>
                    <a:pt x="1116130" y="1686889"/>
                  </a:lnTo>
                  <a:lnTo>
                    <a:pt x="1151734" y="1659592"/>
                  </a:lnTo>
                  <a:lnTo>
                    <a:pt x="1186656" y="1631467"/>
                  </a:lnTo>
                  <a:lnTo>
                    <a:pt x="1220881" y="1602528"/>
                  </a:lnTo>
                  <a:lnTo>
                    <a:pt x="1254395" y="1572789"/>
                  </a:lnTo>
                  <a:lnTo>
                    <a:pt x="1287184" y="1542267"/>
                  </a:lnTo>
                  <a:lnTo>
                    <a:pt x="1319231" y="1510974"/>
                  </a:lnTo>
                  <a:lnTo>
                    <a:pt x="1350524" y="1478926"/>
                  </a:lnTo>
                  <a:lnTo>
                    <a:pt x="1381047" y="1446138"/>
                  </a:lnTo>
                  <a:lnTo>
                    <a:pt x="1410785" y="1412623"/>
                  </a:lnTo>
                  <a:lnTo>
                    <a:pt x="1439725" y="1378398"/>
                  </a:lnTo>
                  <a:lnTo>
                    <a:pt x="1467850" y="1343476"/>
                  </a:lnTo>
                  <a:lnTo>
                    <a:pt x="1495147" y="1307872"/>
                  </a:lnTo>
                  <a:lnTo>
                    <a:pt x="1521601" y="1271601"/>
                  </a:lnTo>
                  <a:lnTo>
                    <a:pt x="1547197" y="1234678"/>
                  </a:lnTo>
                  <a:lnTo>
                    <a:pt x="1571920" y="1197116"/>
                  </a:lnTo>
                  <a:lnTo>
                    <a:pt x="1595756" y="1158932"/>
                  </a:lnTo>
                  <a:lnTo>
                    <a:pt x="1618691" y="1120139"/>
                  </a:lnTo>
                  <a:lnTo>
                    <a:pt x="1640709" y="1080752"/>
                  </a:lnTo>
                  <a:lnTo>
                    <a:pt x="1661796" y="1040785"/>
                  </a:lnTo>
                  <a:lnTo>
                    <a:pt x="1681937" y="1000255"/>
                  </a:lnTo>
                  <a:lnTo>
                    <a:pt x="1701118" y="959174"/>
                  </a:lnTo>
                  <a:lnTo>
                    <a:pt x="1719323" y="917558"/>
                  </a:lnTo>
                  <a:lnTo>
                    <a:pt x="1736539" y="875422"/>
                  </a:lnTo>
                  <a:lnTo>
                    <a:pt x="1752751" y="832779"/>
                  </a:lnTo>
                  <a:lnTo>
                    <a:pt x="1767943" y="789645"/>
                  </a:lnTo>
                  <a:lnTo>
                    <a:pt x="1782102" y="746035"/>
                  </a:lnTo>
                  <a:lnTo>
                    <a:pt x="1795212" y="701963"/>
                  </a:lnTo>
                  <a:lnTo>
                    <a:pt x="1807259" y="657444"/>
                  </a:lnTo>
                  <a:lnTo>
                    <a:pt x="1818228" y="612492"/>
                  </a:lnTo>
                  <a:lnTo>
                    <a:pt x="1828105" y="567122"/>
                  </a:lnTo>
                  <a:lnTo>
                    <a:pt x="1836875" y="521349"/>
                  </a:lnTo>
                  <a:lnTo>
                    <a:pt x="1844523" y="475187"/>
                  </a:lnTo>
                  <a:lnTo>
                    <a:pt x="1851035" y="428651"/>
                  </a:lnTo>
                  <a:lnTo>
                    <a:pt x="1856395" y="381756"/>
                  </a:lnTo>
                  <a:lnTo>
                    <a:pt x="1860590" y="334516"/>
                  </a:lnTo>
                  <a:lnTo>
                    <a:pt x="1863605" y="286947"/>
                  </a:lnTo>
                  <a:lnTo>
                    <a:pt x="1865325" y="241673"/>
                  </a:lnTo>
                  <a:lnTo>
                    <a:pt x="1865373" y="239061"/>
                  </a:lnTo>
                  <a:lnTo>
                    <a:pt x="1865953" y="196797"/>
                  </a:lnTo>
                </a:path>
                <a:path w="1866264" h="2058035">
                  <a:moveTo>
                    <a:pt x="1856429" y="374"/>
                  </a:moveTo>
                  <a:lnTo>
                    <a:pt x="1856376" y="0"/>
                  </a:lnTo>
                </a:path>
              </a:pathLst>
            </a:custGeom>
            <a:ln w="1904164">
              <a:solidFill>
                <a:srgbClr val="1B2E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2941199" y="3813965"/>
            <a:ext cx="280670" cy="510540"/>
          </a:xfrm>
          <a:custGeom>
            <a:avLst/>
            <a:gdLst/>
            <a:ahLst/>
            <a:cxnLst/>
            <a:rect l="l" t="t" r="r" b="b"/>
            <a:pathLst>
              <a:path w="280669" h="510539">
                <a:moveTo>
                  <a:pt x="0" y="62039"/>
                </a:moveTo>
                <a:lnTo>
                  <a:pt x="75218" y="113111"/>
                </a:lnTo>
                <a:lnTo>
                  <a:pt x="75218" y="0"/>
                </a:lnTo>
                <a:lnTo>
                  <a:pt x="92889" y="11988"/>
                </a:lnTo>
                <a:lnTo>
                  <a:pt x="92889" y="125099"/>
                </a:lnTo>
                <a:lnTo>
                  <a:pt x="119360" y="143076"/>
                </a:lnTo>
                <a:lnTo>
                  <a:pt x="119360" y="29964"/>
                </a:lnTo>
                <a:lnTo>
                  <a:pt x="137019" y="41953"/>
                </a:lnTo>
                <a:lnTo>
                  <a:pt x="137019" y="155064"/>
                </a:lnTo>
                <a:lnTo>
                  <a:pt x="163502" y="173041"/>
                </a:lnTo>
                <a:lnTo>
                  <a:pt x="163502" y="59929"/>
                </a:lnTo>
                <a:lnTo>
                  <a:pt x="181162" y="71929"/>
                </a:lnTo>
                <a:lnTo>
                  <a:pt x="181162" y="185040"/>
                </a:lnTo>
                <a:lnTo>
                  <a:pt x="207633" y="203017"/>
                </a:lnTo>
                <a:lnTo>
                  <a:pt x="207633" y="89906"/>
                </a:lnTo>
                <a:lnTo>
                  <a:pt x="225292" y="101894"/>
                </a:lnTo>
                <a:lnTo>
                  <a:pt x="225292" y="215005"/>
                </a:lnTo>
                <a:lnTo>
                  <a:pt x="251775" y="232982"/>
                </a:lnTo>
                <a:lnTo>
                  <a:pt x="251775" y="119871"/>
                </a:lnTo>
                <a:lnTo>
                  <a:pt x="269435" y="131859"/>
                </a:lnTo>
                <a:lnTo>
                  <a:pt x="269435" y="244970"/>
                </a:lnTo>
                <a:lnTo>
                  <a:pt x="280050" y="252184"/>
                </a:lnTo>
                <a:lnTo>
                  <a:pt x="269435" y="259397"/>
                </a:lnTo>
                <a:lnTo>
                  <a:pt x="269435" y="378497"/>
                </a:lnTo>
                <a:lnTo>
                  <a:pt x="251775" y="390485"/>
                </a:lnTo>
                <a:lnTo>
                  <a:pt x="251775" y="271397"/>
                </a:lnTo>
                <a:lnTo>
                  <a:pt x="225292" y="289373"/>
                </a:lnTo>
                <a:lnTo>
                  <a:pt x="225292" y="408462"/>
                </a:lnTo>
                <a:lnTo>
                  <a:pt x="207633" y="420450"/>
                </a:lnTo>
                <a:lnTo>
                  <a:pt x="207633" y="301362"/>
                </a:lnTo>
                <a:lnTo>
                  <a:pt x="181162" y="319338"/>
                </a:lnTo>
                <a:lnTo>
                  <a:pt x="181162" y="438438"/>
                </a:lnTo>
                <a:lnTo>
                  <a:pt x="163502" y="450426"/>
                </a:lnTo>
                <a:lnTo>
                  <a:pt x="163502" y="331338"/>
                </a:lnTo>
                <a:lnTo>
                  <a:pt x="137019" y="349326"/>
                </a:lnTo>
                <a:lnTo>
                  <a:pt x="137019" y="468414"/>
                </a:lnTo>
                <a:lnTo>
                  <a:pt x="119360" y="480403"/>
                </a:lnTo>
                <a:lnTo>
                  <a:pt x="119360" y="361314"/>
                </a:lnTo>
                <a:lnTo>
                  <a:pt x="92889" y="379291"/>
                </a:lnTo>
                <a:lnTo>
                  <a:pt x="92889" y="498391"/>
                </a:lnTo>
                <a:lnTo>
                  <a:pt x="75218" y="510379"/>
                </a:lnTo>
                <a:lnTo>
                  <a:pt x="75218" y="443315"/>
                </a:lnTo>
                <a:lnTo>
                  <a:pt x="75218" y="391290"/>
                </a:lnTo>
                <a:lnTo>
                  <a:pt x="22" y="442351"/>
                </a:lnTo>
                <a:lnTo>
                  <a:pt x="0" y="62039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3237103" y="3963809"/>
            <a:ext cx="157480" cy="210820"/>
          </a:xfrm>
          <a:custGeom>
            <a:avLst/>
            <a:gdLst/>
            <a:ahLst/>
            <a:cxnLst/>
            <a:rect l="l" t="t" r="r" b="b"/>
            <a:pathLst>
              <a:path w="157479" h="210820">
                <a:moveTo>
                  <a:pt x="17653" y="12001"/>
                </a:moveTo>
                <a:lnTo>
                  <a:pt x="0" y="0"/>
                </a:lnTo>
                <a:lnTo>
                  <a:pt x="0" y="210667"/>
                </a:lnTo>
                <a:lnTo>
                  <a:pt x="17653" y="198678"/>
                </a:lnTo>
                <a:lnTo>
                  <a:pt x="17653" y="12001"/>
                </a:lnTo>
                <a:close/>
              </a:path>
              <a:path w="157479" h="210820">
                <a:moveTo>
                  <a:pt x="61798" y="41960"/>
                </a:moveTo>
                <a:lnTo>
                  <a:pt x="44132" y="29972"/>
                </a:lnTo>
                <a:lnTo>
                  <a:pt x="44132" y="180708"/>
                </a:lnTo>
                <a:lnTo>
                  <a:pt x="61798" y="168694"/>
                </a:lnTo>
                <a:lnTo>
                  <a:pt x="61798" y="41960"/>
                </a:lnTo>
                <a:close/>
              </a:path>
              <a:path w="157479" h="210820">
                <a:moveTo>
                  <a:pt x="105943" y="71945"/>
                </a:moveTo>
                <a:lnTo>
                  <a:pt x="88277" y="59944"/>
                </a:lnTo>
                <a:lnTo>
                  <a:pt x="88277" y="150723"/>
                </a:lnTo>
                <a:lnTo>
                  <a:pt x="105943" y="138734"/>
                </a:lnTo>
                <a:lnTo>
                  <a:pt x="105943" y="71945"/>
                </a:lnTo>
                <a:close/>
              </a:path>
              <a:path w="157479" h="210820">
                <a:moveTo>
                  <a:pt x="157454" y="105346"/>
                </a:moveTo>
                <a:lnTo>
                  <a:pt x="132422" y="89916"/>
                </a:lnTo>
                <a:lnTo>
                  <a:pt x="132422" y="120738"/>
                </a:lnTo>
                <a:lnTo>
                  <a:pt x="157454" y="105346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2941199" y="4439472"/>
            <a:ext cx="280670" cy="510540"/>
          </a:xfrm>
          <a:custGeom>
            <a:avLst/>
            <a:gdLst/>
            <a:ahLst/>
            <a:cxnLst/>
            <a:rect l="l" t="t" r="r" b="b"/>
            <a:pathLst>
              <a:path w="280669" h="510539">
                <a:moveTo>
                  <a:pt x="0" y="62039"/>
                </a:moveTo>
                <a:lnTo>
                  <a:pt x="75218" y="113111"/>
                </a:lnTo>
                <a:lnTo>
                  <a:pt x="75218" y="0"/>
                </a:lnTo>
                <a:lnTo>
                  <a:pt x="92889" y="11988"/>
                </a:lnTo>
                <a:lnTo>
                  <a:pt x="92889" y="125099"/>
                </a:lnTo>
                <a:lnTo>
                  <a:pt x="119360" y="143076"/>
                </a:lnTo>
                <a:lnTo>
                  <a:pt x="119360" y="29964"/>
                </a:lnTo>
                <a:lnTo>
                  <a:pt x="137019" y="41953"/>
                </a:lnTo>
                <a:lnTo>
                  <a:pt x="137019" y="155064"/>
                </a:lnTo>
                <a:lnTo>
                  <a:pt x="163502" y="173041"/>
                </a:lnTo>
                <a:lnTo>
                  <a:pt x="163502" y="59929"/>
                </a:lnTo>
                <a:lnTo>
                  <a:pt x="181162" y="71929"/>
                </a:lnTo>
                <a:lnTo>
                  <a:pt x="181162" y="185040"/>
                </a:lnTo>
                <a:lnTo>
                  <a:pt x="207633" y="203017"/>
                </a:lnTo>
                <a:lnTo>
                  <a:pt x="207633" y="89906"/>
                </a:lnTo>
                <a:lnTo>
                  <a:pt x="225292" y="101894"/>
                </a:lnTo>
                <a:lnTo>
                  <a:pt x="225292" y="215005"/>
                </a:lnTo>
                <a:lnTo>
                  <a:pt x="251775" y="232982"/>
                </a:lnTo>
                <a:lnTo>
                  <a:pt x="251775" y="119871"/>
                </a:lnTo>
                <a:lnTo>
                  <a:pt x="269435" y="131859"/>
                </a:lnTo>
                <a:lnTo>
                  <a:pt x="269435" y="244970"/>
                </a:lnTo>
                <a:lnTo>
                  <a:pt x="280050" y="252184"/>
                </a:lnTo>
                <a:lnTo>
                  <a:pt x="269435" y="259397"/>
                </a:lnTo>
                <a:lnTo>
                  <a:pt x="269435" y="378497"/>
                </a:lnTo>
                <a:lnTo>
                  <a:pt x="251775" y="390485"/>
                </a:lnTo>
                <a:lnTo>
                  <a:pt x="251775" y="271397"/>
                </a:lnTo>
                <a:lnTo>
                  <a:pt x="225292" y="289373"/>
                </a:lnTo>
                <a:lnTo>
                  <a:pt x="225292" y="408462"/>
                </a:lnTo>
                <a:lnTo>
                  <a:pt x="207633" y="420450"/>
                </a:lnTo>
                <a:lnTo>
                  <a:pt x="207633" y="301362"/>
                </a:lnTo>
                <a:lnTo>
                  <a:pt x="181162" y="319338"/>
                </a:lnTo>
                <a:lnTo>
                  <a:pt x="181162" y="438438"/>
                </a:lnTo>
                <a:lnTo>
                  <a:pt x="163502" y="450426"/>
                </a:lnTo>
                <a:lnTo>
                  <a:pt x="163502" y="331338"/>
                </a:lnTo>
                <a:lnTo>
                  <a:pt x="137019" y="349326"/>
                </a:lnTo>
                <a:lnTo>
                  <a:pt x="137019" y="468414"/>
                </a:lnTo>
                <a:lnTo>
                  <a:pt x="119360" y="480403"/>
                </a:lnTo>
                <a:lnTo>
                  <a:pt x="119360" y="361314"/>
                </a:lnTo>
                <a:lnTo>
                  <a:pt x="92889" y="379291"/>
                </a:lnTo>
                <a:lnTo>
                  <a:pt x="92889" y="498391"/>
                </a:lnTo>
                <a:lnTo>
                  <a:pt x="75218" y="510379"/>
                </a:lnTo>
                <a:lnTo>
                  <a:pt x="75218" y="443315"/>
                </a:lnTo>
                <a:lnTo>
                  <a:pt x="75218" y="391290"/>
                </a:lnTo>
                <a:lnTo>
                  <a:pt x="22" y="442351"/>
                </a:lnTo>
                <a:lnTo>
                  <a:pt x="0" y="62039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3237103" y="4589309"/>
            <a:ext cx="157480" cy="210820"/>
          </a:xfrm>
          <a:custGeom>
            <a:avLst/>
            <a:gdLst/>
            <a:ahLst/>
            <a:cxnLst/>
            <a:rect l="l" t="t" r="r" b="b"/>
            <a:pathLst>
              <a:path w="157479" h="210820">
                <a:moveTo>
                  <a:pt x="17653" y="12001"/>
                </a:moveTo>
                <a:lnTo>
                  <a:pt x="0" y="0"/>
                </a:lnTo>
                <a:lnTo>
                  <a:pt x="0" y="210680"/>
                </a:lnTo>
                <a:lnTo>
                  <a:pt x="17653" y="198691"/>
                </a:lnTo>
                <a:lnTo>
                  <a:pt x="17653" y="12001"/>
                </a:lnTo>
                <a:close/>
              </a:path>
              <a:path w="157479" h="210820">
                <a:moveTo>
                  <a:pt x="61798" y="41973"/>
                </a:moveTo>
                <a:lnTo>
                  <a:pt x="44132" y="29984"/>
                </a:lnTo>
                <a:lnTo>
                  <a:pt x="44132" y="180708"/>
                </a:lnTo>
                <a:lnTo>
                  <a:pt x="61798" y="168706"/>
                </a:lnTo>
                <a:lnTo>
                  <a:pt x="61798" y="41973"/>
                </a:lnTo>
                <a:close/>
              </a:path>
              <a:path w="157479" h="210820">
                <a:moveTo>
                  <a:pt x="105943" y="71945"/>
                </a:moveTo>
                <a:lnTo>
                  <a:pt x="88277" y="59944"/>
                </a:lnTo>
                <a:lnTo>
                  <a:pt x="88277" y="150723"/>
                </a:lnTo>
                <a:lnTo>
                  <a:pt x="105943" y="138734"/>
                </a:lnTo>
                <a:lnTo>
                  <a:pt x="105943" y="71945"/>
                </a:lnTo>
                <a:close/>
              </a:path>
              <a:path w="157479" h="210820">
                <a:moveTo>
                  <a:pt x="157454" y="105359"/>
                </a:moveTo>
                <a:lnTo>
                  <a:pt x="132422" y="89928"/>
                </a:lnTo>
                <a:lnTo>
                  <a:pt x="132422" y="120751"/>
                </a:lnTo>
                <a:lnTo>
                  <a:pt x="157454" y="105359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2941199" y="5064709"/>
            <a:ext cx="280670" cy="510540"/>
          </a:xfrm>
          <a:custGeom>
            <a:avLst/>
            <a:gdLst/>
            <a:ahLst/>
            <a:cxnLst/>
            <a:rect l="l" t="t" r="r" b="b"/>
            <a:pathLst>
              <a:path w="280669" h="510539">
                <a:moveTo>
                  <a:pt x="0" y="62039"/>
                </a:moveTo>
                <a:lnTo>
                  <a:pt x="75218" y="113111"/>
                </a:lnTo>
                <a:lnTo>
                  <a:pt x="75218" y="0"/>
                </a:lnTo>
                <a:lnTo>
                  <a:pt x="92889" y="11988"/>
                </a:lnTo>
                <a:lnTo>
                  <a:pt x="92889" y="125099"/>
                </a:lnTo>
                <a:lnTo>
                  <a:pt x="119360" y="143076"/>
                </a:lnTo>
                <a:lnTo>
                  <a:pt x="119360" y="29964"/>
                </a:lnTo>
                <a:lnTo>
                  <a:pt x="137019" y="41953"/>
                </a:lnTo>
                <a:lnTo>
                  <a:pt x="137019" y="155064"/>
                </a:lnTo>
                <a:lnTo>
                  <a:pt x="163502" y="173041"/>
                </a:lnTo>
                <a:lnTo>
                  <a:pt x="163502" y="59929"/>
                </a:lnTo>
                <a:lnTo>
                  <a:pt x="181162" y="71929"/>
                </a:lnTo>
                <a:lnTo>
                  <a:pt x="181162" y="185040"/>
                </a:lnTo>
                <a:lnTo>
                  <a:pt x="207633" y="203017"/>
                </a:lnTo>
                <a:lnTo>
                  <a:pt x="207633" y="89906"/>
                </a:lnTo>
                <a:lnTo>
                  <a:pt x="225292" y="101894"/>
                </a:lnTo>
                <a:lnTo>
                  <a:pt x="225292" y="215005"/>
                </a:lnTo>
                <a:lnTo>
                  <a:pt x="251775" y="232982"/>
                </a:lnTo>
                <a:lnTo>
                  <a:pt x="251775" y="119871"/>
                </a:lnTo>
                <a:lnTo>
                  <a:pt x="269435" y="131859"/>
                </a:lnTo>
                <a:lnTo>
                  <a:pt x="269435" y="244970"/>
                </a:lnTo>
                <a:lnTo>
                  <a:pt x="280050" y="252184"/>
                </a:lnTo>
                <a:lnTo>
                  <a:pt x="269435" y="259397"/>
                </a:lnTo>
                <a:lnTo>
                  <a:pt x="269435" y="378497"/>
                </a:lnTo>
                <a:lnTo>
                  <a:pt x="251775" y="390485"/>
                </a:lnTo>
                <a:lnTo>
                  <a:pt x="251775" y="271397"/>
                </a:lnTo>
                <a:lnTo>
                  <a:pt x="225292" y="289373"/>
                </a:lnTo>
                <a:lnTo>
                  <a:pt x="225292" y="408462"/>
                </a:lnTo>
                <a:lnTo>
                  <a:pt x="207633" y="420450"/>
                </a:lnTo>
                <a:lnTo>
                  <a:pt x="207633" y="301362"/>
                </a:lnTo>
                <a:lnTo>
                  <a:pt x="181162" y="319338"/>
                </a:lnTo>
                <a:lnTo>
                  <a:pt x="181162" y="438438"/>
                </a:lnTo>
                <a:lnTo>
                  <a:pt x="163502" y="450426"/>
                </a:lnTo>
                <a:lnTo>
                  <a:pt x="163502" y="331338"/>
                </a:lnTo>
                <a:lnTo>
                  <a:pt x="137019" y="349326"/>
                </a:lnTo>
                <a:lnTo>
                  <a:pt x="137019" y="468414"/>
                </a:lnTo>
                <a:lnTo>
                  <a:pt x="119360" y="480403"/>
                </a:lnTo>
                <a:lnTo>
                  <a:pt x="119360" y="361314"/>
                </a:lnTo>
                <a:lnTo>
                  <a:pt x="92889" y="379291"/>
                </a:lnTo>
                <a:lnTo>
                  <a:pt x="92889" y="498391"/>
                </a:lnTo>
                <a:lnTo>
                  <a:pt x="75218" y="510379"/>
                </a:lnTo>
                <a:lnTo>
                  <a:pt x="75218" y="443315"/>
                </a:lnTo>
                <a:lnTo>
                  <a:pt x="75218" y="391290"/>
                </a:lnTo>
                <a:lnTo>
                  <a:pt x="22" y="442351"/>
                </a:lnTo>
                <a:lnTo>
                  <a:pt x="0" y="62039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3237103" y="5214556"/>
            <a:ext cx="157480" cy="210820"/>
          </a:xfrm>
          <a:custGeom>
            <a:avLst/>
            <a:gdLst/>
            <a:ahLst/>
            <a:cxnLst/>
            <a:rect l="l" t="t" r="r" b="b"/>
            <a:pathLst>
              <a:path w="157479" h="210820">
                <a:moveTo>
                  <a:pt x="17653" y="12001"/>
                </a:moveTo>
                <a:lnTo>
                  <a:pt x="0" y="0"/>
                </a:lnTo>
                <a:lnTo>
                  <a:pt x="0" y="210667"/>
                </a:lnTo>
                <a:lnTo>
                  <a:pt x="17653" y="198678"/>
                </a:lnTo>
                <a:lnTo>
                  <a:pt x="17653" y="12001"/>
                </a:lnTo>
                <a:close/>
              </a:path>
              <a:path w="157479" h="210820">
                <a:moveTo>
                  <a:pt x="61798" y="41960"/>
                </a:moveTo>
                <a:lnTo>
                  <a:pt x="44132" y="29972"/>
                </a:lnTo>
                <a:lnTo>
                  <a:pt x="44132" y="180708"/>
                </a:lnTo>
                <a:lnTo>
                  <a:pt x="61798" y="168694"/>
                </a:lnTo>
                <a:lnTo>
                  <a:pt x="61798" y="41960"/>
                </a:lnTo>
                <a:close/>
              </a:path>
              <a:path w="157479" h="210820">
                <a:moveTo>
                  <a:pt x="105943" y="71932"/>
                </a:moveTo>
                <a:lnTo>
                  <a:pt x="88277" y="59931"/>
                </a:lnTo>
                <a:lnTo>
                  <a:pt x="88277" y="150710"/>
                </a:lnTo>
                <a:lnTo>
                  <a:pt x="105943" y="138734"/>
                </a:lnTo>
                <a:lnTo>
                  <a:pt x="105943" y="71932"/>
                </a:lnTo>
                <a:close/>
              </a:path>
              <a:path w="157479" h="210820">
                <a:moveTo>
                  <a:pt x="157454" y="105346"/>
                </a:moveTo>
                <a:lnTo>
                  <a:pt x="132422" y="89916"/>
                </a:lnTo>
                <a:lnTo>
                  <a:pt x="132422" y="120738"/>
                </a:lnTo>
                <a:lnTo>
                  <a:pt x="157454" y="105346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2941199" y="5690216"/>
            <a:ext cx="280670" cy="510540"/>
          </a:xfrm>
          <a:custGeom>
            <a:avLst/>
            <a:gdLst/>
            <a:ahLst/>
            <a:cxnLst/>
            <a:rect l="l" t="t" r="r" b="b"/>
            <a:pathLst>
              <a:path w="280669" h="510539">
                <a:moveTo>
                  <a:pt x="0" y="62039"/>
                </a:moveTo>
                <a:lnTo>
                  <a:pt x="75218" y="113111"/>
                </a:lnTo>
                <a:lnTo>
                  <a:pt x="75218" y="0"/>
                </a:lnTo>
                <a:lnTo>
                  <a:pt x="92889" y="11988"/>
                </a:lnTo>
                <a:lnTo>
                  <a:pt x="92889" y="125099"/>
                </a:lnTo>
                <a:lnTo>
                  <a:pt x="119360" y="143076"/>
                </a:lnTo>
                <a:lnTo>
                  <a:pt x="119360" y="29964"/>
                </a:lnTo>
                <a:lnTo>
                  <a:pt x="137019" y="41953"/>
                </a:lnTo>
                <a:lnTo>
                  <a:pt x="137019" y="155064"/>
                </a:lnTo>
                <a:lnTo>
                  <a:pt x="163502" y="173041"/>
                </a:lnTo>
                <a:lnTo>
                  <a:pt x="163502" y="59929"/>
                </a:lnTo>
                <a:lnTo>
                  <a:pt x="181162" y="71929"/>
                </a:lnTo>
                <a:lnTo>
                  <a:pt x="181162" y="185040"/>
                </a:lnTo>
                <a:lnTo>
                  <a:pt x="207633" y="203017"/>
                </a:lnTo>
                <a:lnTo>
                  <a:pt x="207633" y="89906"/>
                </a:lnTo>
                <a:lnTo>
                  <a:pt x="225292" y="101894"/>
                </a:lnTo>
                <a:lnTo>
                  <a:pt x="225292" y="215005"/>
                </a:lnTo>
                <a:lnTo>
                  <a:pt x="251775" y="232982"/>
                </a:lnTo>
                <a:lnTo>
                  <a:pt x="251775" y="119871"/>
                </a:lnTo>
                <a:lnTo>
                  <a:pt x="269435" y="131859"/>
                </a:lnTo>
                <a:lnTo>
                  <a:pt x="269435" y="244970"/>
                </a:lnTo>
                <a:lnTo>
                  <a:pt x="280050" y="252184"/>
                </a:lnTo>
                <a:lnTo>
                  <a:pt x="269435" y="259397"/>
                </a:lnTo>
                <a:lnTo>
                  <a:pt x="269435" y="378497"/>
                </a:lnTo>
                <a:lnTo>
                  <a:pt x="251775" y="390485"/>
                </a:lnTo>
                <a:lnTo>
                  <a:pt x="251775" y="271397"/>
                </a:lnTo>
                <a:lnTo>
                  <a:pt x="225292" y="289373"/>
                </a:lnTo>
                <a:lnTo>
                  <a:pt x="225292" y="408462"/>
                </a:lnTo>
                <a:lnTo>
                  <a:pt x="207633" y="420450"/>
                </a:lnTo>
                <a:lnTo>
                  <a:pt x="207633" y="301362"/>
                </a:lnTo>
                <a:lnTo>
                  <a:pt x="181162" y="319338"/>
                </a:lnTo>
                <a:lnTo>
                  <a:pt x="181162" y="438438"/>
                </a:lnTo>
                <a:lnTo>
                  <a:pt x="163502" y="450426"/>
                </a:lnTo>
                <a:lnTo>
                  <a:pt x="163502" y="331338"/>
                </a:lnTo>
                <a:lnTo>
                  <a:pt x="137019" y="349326"/>
                </a:lnTo>
                <a:lnTo>
                  <a:pt x="137019" y="468414"/>
                </a:lnTo>
                <a:lnTo>
                  <a:pt x="119360" y="480403"/>
                </a:lnTo>
                <a:lnTo>
                  <a:pt x="119360" y="361314"/>
                </a:lnTo>
                <a:lnTo>
                  <a:pt x="92889" y="379291"/>
                </a:lnTo>
                <a:lnTo>
                  <a:pt x="92889" y="498391"/>
                </a:lnTo>
                <a:lnTo>
                  <a:pt x="75218" y="510379"/>
                </a:lnTo>
                <a:lnTo>
                  <a:pt x="75218" y="443315"/>
                </a:lnTo>
                <a:lnTo>
                  <a:pt x="75218" y="391290"/>
                </a:lnTo>
                <a:lnTo>
                  <a:pt x="22" y="442351"/>
                </a:lnTo>
                <a:lnTo>
                  <a:pt x="0" y="62039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3237103" y="5840056"/>
            <a:ext cx="157480" cy="210820"/>
          </a:xfrm>
          <a:custGeom>
            <a:avLst/>
            <a:gdLst/>
            <a:ahLst/>
            <a:cxnLst/>
            <a:rect l="l" t="t" r="r" b="b"/>
            <a:pathLst>
              <a:path w="157479" h="210820">
                <a:moveTo>
                  <a:pt x="17653" y="12001"/>
                </a:moveTo>
                <a:lnTo>
                  <a:pt x="0" y="0"/>
                </a:lnTo>
                <a:lnTo>
                  <a:pt x="0" y="210680"/>
                </a:lnTo>
                <a:lnTo>
                  <a:pt x="17653" y="198691"/>
                </a:lnTo>
                <a:lnTo>
                  <a:pt x="17653" y="12001"/>
                </a:lnTo>
                <a:close/>
              </a:path>
              <a:path w="157479" h="210820">
                <a:moveTo>
                  <a:pt x="61798" y="41960"/>
                </a:moveTo>
                <a:lnTo>
                  <a:pt x="44132" y="29984"/>
                </a:lnTo>
                <a:lnTo>
                  <a:pt x="44132" y="180708"/>
                </a:lnTo>
                <a:lnTo>
                  <a:pt x="61798" y="168694"/>
                </a:lnTo>
                <a:lnTo>
                  <a:pt x="61798" y="41960"/>
                </a:lnTo>
                <a:close/>
              </a:path>
              <a:path w="157479" h="210820">
                <a:moveTo>
                  <a:pt x="105943" y="71945"/>
                </a:moveTo>
                <a:lnTo>
                  <a:pt x="88277" y="59944"/>
                </a:lnTo>
                <a:lnTo>
                  <a:pt x="88277" y="150723"/>
                </a:lnTo>
                <a:lnTo>
                  <a:pt x="105943" y="138734"/>
                </a:lnTo>
                <a:lnTo>
                  <a:pt x="105943" y="71945"/>
                </a:lnTo>
                <a:close/>
              </a:path>
              <a:path w="157479" h="210820">
                <a:moveTo>
                  <a:pt x="157454" y="105359"/>
                </a:moveTo>
                <a:lnTo>
                  <a:pt x="132422" y="89916"/>
                </a:lnTo>
                <a:lnTo>
                  <a:pt x="132422" y="120751"/>
                </a:lnTo>
                <a:lnTo>
                  <a:pt x="157454" y="105359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2941199" y="6315453"/>
            <a:ext cx="280670" cy="510540"/>
          </a:xfrm>
          <a:custGeom>
            <a:avLst/>
            <a:gdLst/>
            <a:ahLst/>
            <a:cxnLst/>
            <a:rect l="l" t="t" r="r" b="b"/>
            <a:pathLst>
              <a:path w="280669" h="510540">
                <a:moveTo>
                  <a:pt x="0" y="62039"/>
                </a:moveTo>
                <a:lnTo>
                  <a:pt x="75218" y="113111"/>
                </a:lnTo>
                <a:lnTo>
                  <a:pt x="75218" y="0"/>
                </a:lnTo>
                <a:lnTo>
                  <a:pt x="92889" y="11988"/>
                </a:lnTo>
                <a:lnTo>
                  <a:pt x="92889" y="125099"/>
                </a:lnTo>
                <a:lnTo>
                  <a:pt x="119360" y="143076"/>
                </a:lnTo>
                <a:lnTo>
                  <a:pt x="119360" y="29964"/>
                </a:lnTo>
                <a:lnTo>
                  <a:pt x="137019" y="41953"/>
                </a:lnTo>
                <a:lnTo>
                  <a:pt x="137019" y="155064"/>
                </a:lnTo>
                <a:lnTo>
                  <a:pt x="163502" y="173041"/>
                </a:lnTo>
                <a:lnTo>
                  <a:pt x="163502" y="59929"/>
                </a:lnTo>
                <a:lnTo>
                  <a:pt x="181162" y="71929"/>
                </a:lnTo>
                <a:lnTo>
                  <a:pt x="181162" y="185040"/>
                </a:lnTo>
                <a:lnTo>
                  <a:pt x="207633" y="203017"/>
                </a:lnTo>
                <a:lnTo>
                  <a:pt x="207633" y="89906"/>
                </a:lnTo>
                <a:lnTo>
                  <a:pt x="225292" y="101894"/>
                </a:lnTo>
                <a:lnTo>
                  <a:pt x="225292" y="215005"/>
                </a:lnTo>
                <a:lnTo>
                  <a:pt x="251775" y="232982"/>
                </a:lnTo>
                <a:lnTo>
                  <a:pt x="251775" y="119871"/>
                </a:lnTo>
                <a:lnTo>
                  <a:pt x="269435" y="131859"/>
                </a:lnTo>
                <a:lnTo>
                  <a:pt x="269435" y="244970"/>
                </a:lnTo>
                <a:lnTo>
                  <a:pt x="280050" y="252184"/>
                </a:lnTo>
                <a:lnTo>
                  <a:pt x="269435" y="259397"/>
                </a:lnTo>
                <a:lnTo>
                  <a:pt x="269435" y="378497"/>
                </a:lnTo>
                <a:lnTo>
                  <a:pt x="251775" y="390485"/>
                </a:lnTo>
                <a:lnTo>
                  <a:pt x="251775" y="271397"/>
                </a:lnTo>
                <a:lnTo>
                  <a:pt x="225292" y="289373"/>
                </a:lnTo>
                <a:lnTo>
                  <a:pt x="225292" y="408462"/>
                </a:lnTo>
                <a:lnTo>
                  <a:pt x="207633" y="420450"/>
                </a:lnTo>
                <a:lnTo>
                  <a:pt x="207633" y="301362"/>
                </a:lnTo>
                <a:lnTo>
                  <a:pt x="181162" y="319338"/>
                </a:lnTo>
                <a:lnTo>
                  <a:pt x="181162" y="438438"/>
                </a:lnTo>
                <a:lnTo>
                  <a:pt x="163502" y="450426"/>
                </a:lnTo>
                <a:lnTo>
                  <a:pt x="163502" y="331338"/>
                </a:lnTo>
                <a:lnTo>
                  <a:pt x="137019" y="349326"/>
                </a:lnTo>
                <a:lnTo>
                  <a:pt x="137019" y="468414"/>
                </a:lnTo>
                <a:lnTo>
                  <a:pt x="119360" y="480403"/>
                </a:lnTo>
                <a:lnTo>
                  <a:pt x="119360" y="361314"/>
                </a:lnTo>
                <a:lnTo>
                  <a:pt x="92889" y="379291"/>
                </a:lnTo>
                <a:lnTo>
                  <a:pt x="92889" y="498391"/>
                </a:lnTo>
                <a:lnTo>
                  <a:pt x="75218" y="510379"/>
                </a:lnTo>
                <a:lnTo>
                  <a:pt x="75218" y="443315"/>
                </a:lnTo>
                <a:lnTo>
                  <a:pt x="75218" y="391290"/>
                </a:lnTo>
                <a:lnTo>
                  <a:pt x="22" y="442351"/>
                </a:lnTo>
                <a:lnTo>
                  <a:pt x="0" y="62039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3237103" y="6465290"/>
            <a:ext cx="157480" cy="210820"/>
          </a:xfrm>
          <a:custGeom>
            <a:avLst/>
            <a:gdLst/>
            <a:ahLst/>
            <a:cxnLst/>
            <a:rect l="l" t="t" r="r" b="b"/>
            <a:pathLst>
              <a:path w="157479" h="210820">
                <a:moveTo>
                  <a:pt x="17653" y="12001"/>
                </a:moveTo>
                <a:lnTo>
                  <a:pt x="0" y="0"/>
                </a:lnTo>
                <a:lnTo>
                  <a:pt x="0" y="210680"/>
                </a:lnTo>
                <a:lnTo>
                  <a:pt x="17653" y="198691"/>
                </a:lnTo>
                <a:lnTo>
                  <a:pt x="17653" y="12001"/>
                </a:lnTo>
                <a:close/>
              </a:path>
              <a:path w="157479" h="210820">
                <a:moveTo>
                  <a:pt x="61798" y="41973"/>
                </a:moveTo>
                <a:lnTo>
                  <a:pt x="44132" y="29984"/>
                </a:lnTo>
                <a:lnTo>
                  <a:pt x="44132" y="180708"/>
                </a:lnTo>
                <a:lnTo>
                  <a:pt x="61798" y="168706"/>
                </a:lnTo>
                <a:lnTo>
                  <a:pt x="61798" y="41973"/>
                </a:lnTo>
                <a:close/>
              </a:path>
              <a:path w="157479" h="210820">
                <a:moveTo>
                  <a:pt x="105943" y="71945"/>
                </a:moveTo>
                <a:lnTo>
                  <a:pt x="88277" y="59944"/>
                </a:lnTo>
                <a:lnTo>
                  <a:pt x="88277" y="150723"/>
                </a:lnTo>
                <a:lnTo>
                  <a:pt x="105943" y="138734"/>
                </a:lnTo>
                <a:lnTo>
                  <a:pt x="105943" y="71945"/>
                </a:lnTo>
                <a:close/>
              </a:path>
              <a:path w="157479" h="210820">
                <a:moveTo>
                  <a:pt x="157454" y="105359"/>
                </a:moveTo>
                <a:lnTo>
                  <a:pt x="132422" y="89928"/>
                </a:lnTo>
                <a:lnTo>
                  <a:pt x="132422" y="120751"/>
                </a:lnTo>
                <a:lnTo>
                  <a:pt x="157454" y="105359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2941199" y="6940960"/>
            <a:ext cx="280670" cy="510540"/>
          </a:xfrm>
          <a:custGeom>
            <a:avLst/>
            <a:gdLst/>
            <a:ahLst/>
            <a:cxnLst/>
            <a:rect l="l" t="t" r="r" b="b"/>
            <a:pathLst>
              <a:path w="280669" h="510540">
                <a:moveTo>
                  <a:pt x="0" y="62039"/>
                </a:moveTo>
                <a:lnTo>
                  <a:pt x="75218" y="113111"/>
                </a:lnTo>
                <a:lnTo>
                  <a:pt x="75218" y="0"/>
                </a:lnTo>
                <a:lnTo>
                  <a:pt x="92889" y="11988"/>
                </a:lnTo>
                <a:lnTo>
                  <a:pt x="92889" y="125099"/>
                </a:lnTo>
                <a:lnTo>
                  <a:pt x="119360" y="143076"/>
                </a:lnTo>
                <a:lnTo>
                  <a:pt x="119360" y="29964"/>
                </a:lnTo>
                <a:lnTo>
                  <a:pt x="137019" y="41953"/>
                </a:lnTo>
                <a:lnTo>
                  <a:pt x="137019" y="155064"/>
                </a:lnTo>
                <a:lnTo>
                  <a:pt x="163502" y="173041"/>
                </a:lnTo>
                <a:lnTo>
                  <a:pt x="163502" y="59929"/>
                </a:lnTo>
                <a:lnTo>
                  <a:pt x="181162" y="71929"/>
                </a:lnTo>
                <a:lnTo>
                  <a:pt x="181162" y="185040"/>
                </a:lnTo>
                <a:lnTo>
                  <a:pt x="207633" y="203017"/>
                </a:lnTo>
                <a:lnTo>
                  <a:pt x="207633" y="89906"/>
                </a:lnTo>
                <a:lnTo>
                  <a:pt x="225292" y="101894"/>
                </a:lnTo>
                <a:lnTo>
                  <a:pt x="225292" y="215005"/>
                </a:lnTo>
                <a:lnTo>
                  <a:pt x="251775" y="232982"/>
                </a:lnTo>
                <a:lnTo>
                  <a:pt x="251775" y="119871"/>
                </a:lnTo>
                <a:lnTo>
                  <a:pt x="269435" y="131859"/>
                </a:lnTo>
                <a:lnTo>
                  <a:pt x="269435" y="244970"/>
                </a:lnTo>
                <a:lnTo>
                  <a:pt x="280050" y="252184"/>
                </a:lnTo>
                <a:lnTo>
                  <a:pt x="269435" y="259397"/>
                </a:lnTo>
                <a:lnTo>
                  <a:pt x="269435" y="378497"/>
                </a:lnTo>
                <a:lnTo>
                  <a:pt x="251775" y="390485"/>
                </a:lnTo>
                <a:lnTo>
                  <a:pt x="251775" y="271397"/>
                </a:lnTo>
                <a:lnTo>
                  <a:pt x="225292" y="289373"/>
                </a:lnTo>
                <a:lnTo>
                  <a:pt x="225292" y="408462"/>
                </a:lnTo>
                <a:lnTo>
                  <a:pt x="207633" y="420450"/>
                </a:lnTo>
                <a:lnTo>
                  <a:pt x="207633" y="301362"/>
                </a:lnTo>
                <a:lnTo>
                  <a:pt x="181162" y="319338"/>
                </a:lnTo>
                <a:lnTo>
                  <a:pt x="181162" y="438438"/>
                </a:lnTo>
                <a:lnTo>
                  <a:pt x="163502" y="450426"/>
                </a:lnTo>
                <a:lnTo>
                  <a:pt x="163502" y="331338"/>
                </a:lnTo>
                <a:lnTo>
                  <a:pt x="137019" y="349326"/>
                </a:lnTo>
                <a:lnTo>
                  <a:pt x="137019" y="468414"/>
                </a:lnTo>
                <a:lnTo>
                  <a:pt x="119360" y="480403"/>
                </a:lnTo>
                <a:lnTo>
                  <a:pt x="119360" y="361314"/>
                </a:lnTo>
                <a:lnTo>
                  <a:pt x="92889" y="379291"/>
                </a:lnTo>
                <a:lnTo>
                  <a:pt x="92889" y="498391"/>
                </a:lnTo>
                <a:lnTo>
                  <a:pt x="75218" y="510379"/>
                </a:lnTo>
                <a:lnTo>
                  <a:pt x="75218" y="443315"/>
                </a:lnTo>
                <a:lnTo>
                  <a:pt x="75218" y="391290"/>
                </a:lnTo>
                <a:lnTo>
                  <a:pt x="22" y="442351"/>
                </a:lnTo>
                <a:lnTo>
                  <a:pt x="0" y="62039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3237103" y="7090803"/>
            <a:ext cx="157480" cy="210820"/>
          </a:xfrm>
          <a:custGeom>
            <a:avLst/>
            <a:gdLst/>
            <a:ahLst/>
            <a:cxnLst/>
            <a:rect l="l" t="t" r="r" b="b"/>
            <a:pathLst>
              <a:path w="157479" h="210820">
                <a:moveTo>
                  <a:pt x="17653" y="12001"/>
                </a:moveTo>
                <a:lnTo>
                  <a:pt x="0" y="0"/>
                </a:lnTo>
                <a:lnTo>
                  <a:pt x="0" y="210667"/>
                </a:lnTo>
                <a:lnTo>
                  <a:pt x="17653" y="198678"/>
                </a:lnTo>
                <a:lnTo>
                  <a:pt x="17653" y="12001"/>
                </a:lnTo>
                <a:close/>
              </a:path>
              <a:path w="157479" h="210820">
                <a:moveTo>
                  <a:pt x="61798" y="41960"/>
                </a:moveTo>
                <a:lnTo>
                  <a:pt x="44132" y="29972"/>
                </a:lnTo>
                <a:lnTo>
                  <a:pt x="44132" y="180708"/>
                </a:lnTo>
                <a:lnTo>
                  <a:pt x="61798" y="168694"/>
                </a:lnTo>
                <a:lnTo>
                  <a:pt x="61798" y="41960"/>
                </a:lnTo>
                <a:close/>
              </a:path>
              <a:path w="157479" h="210820">
                <a:moveTo>
                  <a:pt x="105943" y="71945"/>
                </a:moveTo>
                <a:lnTo>
                  <a:pt x="88277" y="59944"/>
                </a:lnTo>
                <a:lnTo>
                  <a:pt x="88277" y="150723"/>
                </a:lnTo>
                <a:lnTo>
                  <a:pt x="105943" y="138734"/>
                </a:lnTo>
                <a:lnTo>
                  <a:pt x="105943" y="71945"/>
                </a:lnTo>
                <a:close/>
              </a:path>
              <a:path w="157479" h="210820">
                <a:moveTo>
                  <a:pt x="157454" y="105346"/>
                </a:moveTo>
                <a:lnTo>
                  <a:pt x="132422" y="89916"/>
                </a:lnTo>
                <a:lnTo>
                  <a:pt x="132422" y="120738"/>
                </a:lnTo>
                <a:lnTo>
                  <a:pt x="157454" y="105346"/>
                </a:lnTo>
                <a:close/>
              </a:path>
            </a:pathLst>
          </a:custGeom>
          <a:solidFill>
            <a:srgbClr val="0F172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object 1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12928" y="2830490"/>
            <a:ext cx="5246369" cy="5246369"/>
          </a:xfrm>
          <a:prstGeom prst="rect">
            <a:avLst/>
          </a:prstGeom>
        </p:spPr>
      </p:pic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26665" rIns="0" bIns="0" rtlCol="0" vert="horz">
            <a:spAutoFit/>
          </a:bodyPr>
          <a:lstStyle/>
          <a:p>
            <a:pPr marL="2985770">
              <a:lnSpc>
                <a:spcPct val="100000"/>
              </a:lnSpc>
              <a:spcBef>
                <a:spcPts val="100"/>
              </a:spcBef>
            </a:pPr>
            <a:r>
              <a:rPr dirty="0" sz="8050" spc="-20"/>
              <a:t>Overview</a:t>
            </a:r>
            <a:endParaRPr sz="8050"/>
          </a:p>
        </p:txBody>
      </p:sp>
      <p:sp>
        <p:nvSpPr>
          <p:cNvPr id="20" name="object 20" descr=""/>
          <p:cNvSpPr txBox="1"/>
          <p:nvPr/>
        </p:nvSpPr>
        <p:spPr>
          <a:xfrm>
            <a:off x="3650459" y="3622482"/>
            <a:ext cx="5139055" cy="3778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996565">
              <a:lnSpc>
                <a:spcPct val="144000"/>
              </a:lnSpc>
              <a:spcBef>
                <a:spcPts val="100"/>
              </a:spcBef>
            </a:pPr>
            <a:r>
              <a:rPr dirty="0" sz="2850" spc="-35">
                <a:solidFill>
                  <a:srgbClr val="041C40"/>
                </a:solidFill>
                <a:latin typeface="Lucida Sans Unicode"/>
                <a:cs typeface="Lucida Sans Unicode"/>
              </a:rPr>
              <a:t>Introduction </a:t>
            </a:r>
            <a:r>
              <a:rPr dirty="0" sz="2850" spc="-10">
                <a:solidFill>
                  <a:srgbClr val="041C40"/>
                </a:solidFill>
                <a:latin typeface="Lucida Sans Unicode"/>
                <a:cs typeface="Lucida Sans Unicode"/>
              </a:rPr>
              <a:t>Problems</a:t>
            </a:r>
            <a:endParaRPr sz="2850">
              <a:latin typeface="Lucida Sans Unicode"/>
              <a:cs typeface="Lucida Sans Unicode"/>
            </a:endParaRPr>
          </a:p>
          <a:p>
            <a:pPr marL="12700" marR="5080">
              <a:lnSpc>
                <a:spcPct val="143700"/>
              </a:lnSpc>
              <a:spcBef>
                <a:spcPts val="5"/>
              </a:spcBef>
              <a:tabLst>
                <a:tab pos="3194685" algn="l"/>
              </a:tabLst>
            </a:pPr>
            <a:r>
              <a:rPr dirty="0" sz="2850" spc="-100">
                <a:solidFill>
                  <a:srgbClr val="041C40"/>
                </a:solidFill>
                <a:latin typeface="Lucida Sans Unicode"/>
                <a:cs typeface="Lucida Sans Unicode"/>
              </a:rPr>
              <a:t>Tools</a:t>
            </a:r>
            <a:r>
              <a:rPr dirty="0" sz="2850" spc="-21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114">
                <a:solidFill>
                  <a:srgbClr val="041C40"/>
                </a:solidFill>
                <a:latin typeface="Lucida Sans Unicode"/>
                <a:cs typeface="Lucida Sans Unicode"/>
              </a:rPr>
              <a:t>&amp;</a:t>
            </a:r>
            <a:r>
              <a:rPr dirty="0" sz="2850" spc="-21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850">
                <a:solidFill>
                  <a:srgbClr val="041C40"/>
                </a:solidFill>
                <a:latin typeface="Lucida Sans Unicode"/>
                <a:cs typeface="Lucida Sans Unicode"/>
              </a:rPr>
              <a:t>Used</a:t>
            </a:r>
            <a:r>
              <a:rPr dirty="0" sz="2850" spc="-21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10">
                <a:solidFill>
                  <a:srgbClr val="041C40"/>
                </a:solidFill>
                <a:latin typeface="Lucida Sans Unicode"/>
                <a:cs typeface="Lucida Sans Unicode"/>
              </a:rPr>
              <a:t>Techology </a:t>
            </a:r>
            <a:r>
              <a:rPr dirty="0" sz="2850" spc="45">
                <a:solidFill>
                  <a:srgbClr val="041C40"/>
                </a:solidFill>
                <a:latin typeface="Lucida Sans Unicode"/>
                <a:cs typeface="Lucida Sans Unicode"/>
              </a:rPr>
              <a:t>Website</a:t>
            </a:r>
            <a:r>
              <a:rPr dirty="0" sz="2850" spc="-24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10">
                <a:solidFill>
                  <a:srgbClr val="041C40"/>
                </a:solidFill>
                <a:latin typeface="Lucida Sans Unicode"/>
                <a:cs typeface="Lucida Sans Unicode"/>
              </a:rPr>
              <a:t>Features</a:t>
            </a:r>
            <a:r>
              <a:rPr dirty="0" sz="2850">
                <a:solidFill>
                  <a:srgbClr val="041C40"/>
                </a:solidFill>
                <a:latin typeface="Lucida Sans Unicode"/>
                <a:cs typeface="Lucida Sans Unicode"/>
              </a:rPr>
              <a:t>	</a:t>
            </a:r>
            <a:r>
              <a:rPr dirty="0" sz="2850" spc="114">
                <a:solidFill>
                  <a:srgbClr val="041C40"/>
                </a:solidFill>
                <a:latin typeface="Lucida Sans Unicode"/>
                <a:cs typeface="Lucida Sans Unicode"/>
              </a:rPr>
              <a:t>&amp;</a:t>
            </a:r>
            <a:r>
              <a:rPr dirty="0" sz="2850" spc="-254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40">
                <a:solidFill>
                  <a:srgbClr val="041C40"/>
                </a:solidFill>
                <a:latin typeface="Lucida Sans Unicode"/>
                <a:cs typeface="Lucida Sans Unicode"/>
              </a:rPr>
              <a:t>Solutions </a:t>
            </a:r>
            <a:r>
              <a:rPr dirty="0" sz="2850" spc="-30">
                <a:solidFill>
                  <a:srgbClr val="041C40"/>
                </a:solidFill>
                <a:latin typeface="Lucida Sans Unicode"/>
                <a:cs typeface="Lucida Sans Unicode"/>
              </a:rPr>
              <a:t>Analysis</a:t>
            </a:r>
            <a:r>
              <a:rPr dirty="0" sz="2850" spc="-22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114">
                <a:solidFill>
                  <a:srgbClr val="041C40"/>
                </a:solidFill>
                <a:latin typeface="Lucida Sans Unicode"/>
                <a:cs typeface="Lucida Sans Unicode"/>
              </a:rPr>
              <a:t>&amp;</a:t>
            </a:r>
            <a:r>
              <a:rPr dirty="0" sz="2850" spc="-21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10">
                <a:solidFill>
                  <a:srgbClr val="041C40"/>
                </a:solidFill>
                <a:latin typeface="Lucida Sans Unicode"/>
                <a:cs typeface="Lucida Sans Unicode"/>
              </a:rPr>
              <a:t>Reports</a:t>
            </a:r>
            <a:endParaRPr sz="285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525"/>
              </a:spcBef>
            </a:pPr>
            <a:r>
              <a:rPr dirty="0" sz="2850" spc="-50">
                <a:solidFill>
                  <a:srgbClr val="041C40"/>
                </a:solidFill>
                <a:latin typeface="Lucida Sans Unicode"/>
                <a:cs typeface="Lucida Sans Unicode"/>
              </a:rPr>
              <a:t>Future</a:t>
            </a:r>
            <a:r>
              <a:rPr dirty="0" sz="2850" spc="-204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20">
                <a:solidFill>
                  <a:srgbClr val="041C40"/>
                </a:solidFill>
                <a:latin typeface="Lucida Sans Unicode"/>
                <a:cs typeface="Lucida Sans Unicode"/>
              </a:rPr>
              <a:t>Plans</a:t>
            </a:r>
            <a:endParaRPr sz="28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7"/>
            <a:ext cx="11420229" cy="714722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20"/>
              </a:spcBef>
            </a:pPr>
            <a:r>
              <a:rPr dirty="0" sz="6400" spc="270"/>
              <a:t>PRODUCT</a:t>
            </a:r>
            <a:r>
              <a:rPr dirty="0" sz="6400" spc="-90"/>
              <a:t> </a:t>
            </a:r>
            <a:r>
              <a:rPr dirty="0" sz="6400" spc="190"/>
              <a:t>FEATURES</a:t>
            </a:r>
            <a:endParaRPr sz="6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7"/>
            <a:ext cx="11420229" cy="714722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20"/>
              </a:spcBef>
            </a:pPr>
            <a:r>
              <a:rPr dirty="0" sz="6400" spc="270"/>
              <a:t>PRODUCT</a:t>
            </a:r>
            <a:r>
              <a:rPr dirty="0" sz="6400" spc="-90"/>
              <a:t> </a:t>
            </a:r>
            <a:r>
              <a:rPr dirty="0" sz="6400" spc="190"/>
              <a:t>FEATURES</a:t>
            </a:r>
            <a:endParaRPr sz="6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7"/>
            <a:ext cx="11420229" cy="714722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82798" y="291253"/>
            <a:ext cx="8808085" cy="1004569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400" spc="390"/>
              <a:t>A</a:t>
            </a:r>
            <a:r>
              <a:rPr dirty="0" sz="6400" spc="-100"/>
              <a:t> </a:t>
            </a:r>
            <a:r>
              <a:rPr dirty="0" sz="6400" spc="285"/>
              <a:t>BLOG</a:t>
            </a:r>
            <a:r>
              <a:rPr dirty="0" sz="6400" spc="-95"/>
              <a:t> </a:t>
            </a:r>
            <a:r>
              <a:rPr dirty="0" sz="6400" spc="340"/>
              <a:t>ON</a:t>
            </a:r>
            <a:r>
              <a:rPr dirty="0" sz="6400" spc="-100"/>
              <a:t> </a:t>
            </a:r>
            <a:r>
              <a:rPr dirty="0" sz="6400" spc="185"/>
              <a:t>THE</a:t>
            </a:r>
            <a:r>
              <a:rPr dirty="0" sz="6400" spc="-95"/>
              <a:t> </a:t>
            </a:r>
            <a:r>
              <a:rPr dirty="0" sz="6400" spc="-114"/>
              <a:t>SITE</a:t>
            </a:r>
            <a:endParaRPr sz="6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691178"/>
            <a:ext cx="16671290" cy="9596120"/>
            <a:chOff x="1617139" y="691178"/>
            <a:chExt cx="16671290" cy="9596120"/>
          </a:xfrm>
        </p:grpSpPr>
        <p:sp>
          <p:nvSpPr>
            <p:cNvPr id="3" name="object 3" descr=""/>
            <p:cNvSpPr/>
            <p:nvPr/>
          </p:nvSpPr>
          <p:spPr>
            <a:xfrm>
              <a:off x="3117891" y="733487"/>
              <a:ext cx="12643485" cy="8479790"/>
            </a:xfrm>
            <a:custGeom>
              <a:avLst/>
              <a:gdLst/>
              <a:ahLst/>
              <a:cxnLst/>
              <a:rect l="l" t="t" r="r" b="b"/>
              <a:pathLst>
                <a:path w="12643485" h="8479790">
                  <a:moveTo>
                    <a:pt x="12643144" y="8479369"/>
                  </a:moveTo>
                  <a:lnTo>
                    <a:pt x="0" y="8479369"/>
                  </a:lnTo>
                  <a:lnTo>
                    <a:pt x="0" y="443007"/>
                  </a:lnTo>
                  <a:lnTo>
                    <a:pt x="2609" y="394870"/>
                  </a:lnTo>
                  <a:lnTo>
                    <a:pt x="10253" y="348201"/>
                  </a:lnTo>
                  <a:lnTo>
                    <a:pt x="22658" y="303276"/>
                  </a:lnTo>
                  <a:lnTo>
                    <a:pt x="39549" y="260368"/>
                  </a:lnTo>
                  <a:lnTo>
                    <a:pt x="60653" y="219752"/>
                  </a:lnTo>
                  <a:lnTo>
                    <a:pt x="85694" y="181702"/>
                  </a:lnTo>
                  <a:lnTo>
                    <a:pt x="114399" y="146493"/>
                  </a:lnTo>
                  <a:lnTo>
                    <a:pt x="146493" y="114399"/>
                  </a:lnTo>
                  <a:lnTo>
                    <a:pt x="181702" y="85694"/>
                  </a:lnTo>
                  <a:lnTo>
                    <a:pt x="219752" y="60653"/>
                  </a:lnTo>
                  <a:lnTo>
                    <a:pt x="260368" y="39549"/>
                  </a:lnTo>
                  <a:lnTo>
                    <a:pt x="303276" y="22658"/>
                  </a:lnTo>
                  <a:lnTo>
                    <a:pt x="348201" y="10253"/>
                  </a:lnTo>
                  <a:lnTo>
                    <a:pt x="394870" y="2609"/>
                  </a:lnTo>
                  <a:lnTo>
                    <a:pt x="443007" y="0"/>
                  </a:lnTo>
                  <a:lnTo>
                    <a:pt x="12197648" y="0"/>
                  </a:lnTo>
                  <a:lnTo>
                    <a:pt x="12245787" y="2609"/>
                  </a:lnTo>
                  <a:lnTo>
                    <a:pt x="12292460" y="10253"/>
                  </a:lnTo>
                  <a:lnTo>
                    <a:pt x="12337400" y="22658"/>
                  </a:lnTo>
                  <a:lnTo>
                    <a:pt x="12380335" y="39549"/>
                  </a:lnTo>
                  <a:lnTo>
                    <a:pt x="12420996" y="60653"/>
                  </a:lnTo>
                  <a:lnTo>
                    <a:pt x="12459112" y="85694"/>
                  </a:lnTo>
                  <a:lnTo>
                    <a:pt x="12494415" y="114399"/>
                  </a:lnTo>
                  <a:lnTo>
                    <a:pt x="12526634" y="146493"/>
                  </a:lnTo>
                  <a:lnTo>
                    <a:pt x="12555499" y="181702"/>
                  </a:lnTo>
                  <a:lnTo>
                    <a:pt x="12580740" y="219752"/>
                  </a:lnTo>
                  <a:lnTo>
                    <a:pt x="12602088" y="260368"/>
                  </a:lnTo>
                  <a:lnTo>
                    <a:pt x="12619272" y="303276"/>
                  </a:lnTo>
                  <a:lnTo>
                    <a:pt x="12632023" y="348201"/>
                  </a:lnTo>
                  <a:lnTo>
                    <a:pt x="12640070" y="394870"/>
                  </a:lnTo>
                  <a:lnTo>
                    <a:pt x="12643144" y="443007"/>
                  </a:lnTo>
                  <a:lnTo>
                    <a:pt x="12643144" y="500250"/>
                  </a:lnTo>
                  <a:lnTo>
                    <a:pt x="385765" y="500250"/>
                  </a:lnTo>
                  <a:lnTo>
                    <a:pt x="385765" y="7924364"/>
                  </a:lnTo>
                  <a:lnTo>
                    <a:pt x="12643144" y="7924364"/>
                  </a:lnTo>
                  <a:lnTo>
                    <a:pt x="12643144" y="8479369"/>
                  </a:lnTo>
                  <a:close/>
                </a:path>
                <a:path w="12643485" h="8479790">
                  <a:moveTo>
                    <a:pt x="12643144" y="7924364"/>
                  </a:moveTo>
                  <a:lnTo>
                    <a:pt x="12252402" y="7924364"/>
                  </a:lnTo>
                  <a:lnTo>
                    <a:pt x="12252402" y="500250"/>
                  </a:lnTo>
                  <a:lnTo>
                    <a:pt x="12643144" y="500250"/>
                  </a:lnTo>
                  <a:lnTo>
                    <a:pt x="12643144" y="79243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617139" y="691178"/>
              <a:ext cx="15633065" cy="8902700"/>
            </a:xfrm>
            <a:custGeom>
              <a:avLst/>
              <a:gdLst/>
              <a:ahLst/>
              <a:cxnLst/>
              <a:rect l="l" t="t" r="r" b="b"/>
              <a:pathLst>
                <a:path w="15633065" h="8902700">
                  <a:moveTo>
                    <a:pt x="15455499" y="8902466"/>
                  </a:moveTo>
                  <a:lnTo>
                    <a:pt x="186660" y="8902466"/>
                  </a:lnTo>
                  <a:lnTo>
                    <a:pt x="137402" y="8895898"/>
                  </a:lnTo>
                  <a:lnTo>
                    <a:pt x="92915" y="8877301"/>
                  </a:lnTo>
                  <a:lnTo>
                    <a:pt x="55064" y="8848334"/>
                  </a:lnTo>
                  <a:lnTo>
                    <a:pt x="25717" y="8810656"/>
                  </a:lnTo>
                  <a:lnTo>
                    <a:pt x="6740" y="8765927"/>
                  </a:lnTo>
                  <a:lnTo>
                    <a:pt x="0" y="8715805"/>
                  </a:lnTo>
                  <a:lnTo>
                    <a:pt x="0" y="8524167"/>
                  </a:lnTo>
                  <a:lnTo>
                    <a:pt x="1455952" y="8524167"/>
                  </a:lnTo>
                  <a:lnTo>
                    <a:pt x="1455952" y="477851"/>
                  </a:lnTo>
                  <a:lnTo>
                    <a:pt x="1458420" y="429009"/>
                  </a:lnTo>
                  <a:lnTo>
                    <a:pt x="1465660" y="381575"/>
                  </a:lnTo>
                  <a:lnTo>
                    <a:pt x="1477427" y="335788"/>
                  </a:lnTo>
                  <a:lnTo>
                    <a:pt x="1493479" y="291890"/>
                  </a:lnTo>
                  <a:lnTo>
                    <a:pt x="1513570" y="250121"/>
                  </a:lnTo>
                  <a:lnTo>
                    <a:pt x="1537456" y="210722"/>
                  </a:lnTo>
                  <a:lnTo>
                    <a:pt x="1564893" y="173933"/>
                  </a:lnTo>
                  <a:lnTo>
                    <a:pt x="1595637" y="139995"/>
                  </a:lnTo>
                  <a:lnTo>
                    <a:pt x="1629443" y="109149"/>
                  </a:lnTo>
                  <a:lnTo>
                    <a:pt x="1666067" y="81634"/>
                  </a:lnTo>
                  <a:lnTo>
                    <a:pt x="1705265" y="57693"/>
                  </a:lnTo>
                  <a:lnTo>
                    <a:pt x="1746793" y="37565"/>
                  </a:lnTo>
                  <a:lnTo>
                    <a:pt x="1790406" y="21491"/>
                  </a:lnTo>
                  <a:lnTo>
                    <a:pt x="1835860" y="9712"/>
                  </a:lnTo>
                  <a:lnTo>
                    <a:pt x="1882911" y="2468"/>
                  </a:lnTo>
                  <a:lnTo>
                    <a:pt x="1931314" y="0"/>
                  </a:lnTo>
                  <a:lnTo>
                    <a:pt x="13708355" y="0"/>
                  </a:lnTo>
                  <a:lnTo>
                    <a:pt x="13757196" y="2468"/>
                  </a:lnTo>
                  <a:lnTo>
                    <a:pt x="13804631" y="9712"/>
                  </a:lnTo>
                  <a:lnTo>
                    <a:pt x="13850417" y="21491"/>
                  </a:lnTo>
                  <a:lnTo>
                    <a:pt x="13894315" y="37565"/>
                  </a:lnTo>
                  <a:lnTo>
                    <a:pt x="13904160" y="42309"/>
                  </a:lnTo>
                  <a:lnTo>
                    <a:pt x="1943759" y="42309"/>
                  </a:lnTo>
                  <a:lnTo>
                    <a:pt x="1895621" y="44918"/>
                  </a:lnTo>
                  <a:lnTo>
                    <a:pt x="1848952" y="52562"/>
                  </a:lnTo>
                  <a:lnTo>
                    <a:pt x="1804027" y="64967"/>
                  </a:lnTo>
                  <a:lnTo>
                    <a:pt x="1761119" y="81859"/>
                  </a:lnTo>
                  <a:lnTo>
                    <a:pt x="1720503" y="102962"/>
                  </a:lnTo>
                  <a:lnTo>
                    <a:pt x="1682454" y="128004"/>
                  </a:lnTo>
                  <a:lnTo>
                    <a:pt x="1647245" y="156709"/>
                  </a:lnTo>
                  <a:lnTo>
                    <a:pt x="1615150" y="188803"/>
                  </a:lnTo>
                  <a:lnTo>
                    <a:pt x="1586445" y="224012"/>
                  </a:lnTo>
                  <a:lnTo>
                    <a:pt x="1561404" y="262062"/>
                  </a:lnTo>
                  <a:lnTo>
                    <a:pt x="1540300" y="302678"/>
                  </a:lnTo>
                  <a:lnTo>
                    <a:pt x="1523409" y="345585"/>
                  </a:lnTo>
                  <a:lnTo>
                    <a:pt x="1511004" y="390511"/>
                  </a:lnTo>
                  <a:lnTo>
                    <a:pt x="1503360" y="437180"/>
                  </a:lnTo>
                  <a:lnTo>
                    <a:pt x="1500751" y="485317"/>
                  </a:lnTo>
                  <a:lnTo>
                    <a:pt x="1500751" y="8521679"/>
                  </a:lnTo>
                  <a:lnTo>
                    <a:pt x="6784491" y="8521679"/>
                  </a:lnTo>
                  <a:lnTo>
                    <a:pt x="6784491" y="8524167"/>
                  </a:lnTo>
                  <a:lnTo>
                    <a:pt x="6791058" y="8573425"/>
                  </a:lnTo>
                  <a:lnTo>
                    <a:pt x="6809655" y="8617912"/>
                  </a:lnTo>
                  <a:lnTo>
                    <a:pt x="6838622" y="8655763"/>
                  </a:lnTo>
                  <a:lnTo>
                    <a:pt x="6876300" y="8685110"/>
                  </a:lnTo>
                  <a:lnTo>
                    <a:pt x="6921029" y="8704087"/>
                  </a:lnTo>
                  <a:lnTo>
                    <a:pt x="6971151" y="8710828"/>
                  </a:lnTo>
                  <a:lnTo>
                    <a:pt x="15632920" y="8710828"/>
                  </a:lnTo>
                  <a:lnTo>
                    <a:pt x="15632920" y="8771451"/>
                  </a:lnTo>
                  <a:lnTo>
                    <a:pt x="15616993" y="8809550"/>
                  </a:lnTo>
                  <a:lnTo>
                    <a:pt x="15588027" y="8847401"/>
                  </a:lnTo>
                  <a:lnTo>
                    <a:pt x="15550349" y="8876748"/>
                  </a:lnTo>
                  <a:lnTo>
                    <a:pt x="15505620" y="8895725"/>
                  </a:lnTo>
                  <a:lnTo>
                    <a:pt x="15455499" y="8902466"/>
                  </a:lnTo>
                  <a:close/>
                </a:path>
                <a:path w="15633065" h="8902700">
                  <a:moveTo>
                    <a:pt x="15632920" y="8710828"/>
                  </a:moveTo>
                  <a:lnTo>
                    <a:pt x="8671007" y="8710828"/>
                  </a:lnTo>
                  <a:lnTo>
                    <a:pt x="8720264" y="8704260"/>
                  </a:lnTo>
                  <a:lnTo>
                    <a:pt x="8764752" y="8685663"/>
                  </a:lnTo>
                  <a:lnTo>
                    <a:pt x="8802602" y="8656696"/>
                  </a:lnTo>
                  <a:lnTo>
                    <a:pt x="8831949" y="8619018"/>
                  </a:lnTo>
                  <a:lnTo>
                    <a:pt x="8850927" y="8574289"/>
                  </a:lnTo>
                  <a:lnTo>
                    <a:pt x="8857667" y="8524167"/>
                  </a:lnTo>
                  <a:lnTo>
                    <a:pt x="8857667" y="8521679"/>
                  </a:lnTo>
                  <a:lnTo>
                    <a:pt x="14141407" y="8521679"/>
                  </a:lnTo>
                  <a:lnTo>
                    <a:pt x="14141407" y="485317"/>
                  </a:lnTo>
                  <a:lnTo>
                    <a:pt x="14138798" y="437180"/>
                  </a:lnTo>
                  <a:lnTo>
                    <a:pt x="14131154" y="390511"/>
                  </a:lnTo>
                  <a:lnTo>
                    <a:pt x="14118749" y="345585"/>
                  </a:lnTo>
                  <a:lnTo>
                    <a:pt x="14101858" y="302678"/>
                  </a:lnTo>
                  <a:lnTo>
                    <a:pt x="14080754" y="262062"/>
                  </a:lnTo>
                  <a:lnTo>
                    <a:pt x="14055713" y="224012"/>
                  </a:lnTo>
                  <a:lnTo>
                    <a:pt x="14027008" y="188803"/>
                  </a:lnTo>
                  <a:lnTo>
                    <a:pt x="13994913" y="156709"/>
                  </a:lnTo>
                  <a:lnTo>
                    <a:pt x="13959704" y="128004"/>
                  </a:lnTo>
                  <a:lnTo>
                    <a:pt x="13921655" y="102962"/>
                  </a:lnTo>
                  <a:lnTo>
                    <a:pt x="13881039" y="81859"/>
                  </a:lnTo>
                  <a:lnTo>
                    <a:pt x="13838131" y="64967"/>
                  </a:lnTo>
                  <a:lnTo>
                    <a:pt x="13793206" y="52562"/>
                  </a:lnTo>
                  <a:lnTo>
                    <a:pt x="13746537" y="44918"/>
                  </a:lnTo>
                  <a:lnTo>
                    <a:pt x="13698400" y="42309"/>
                  </a:lnTo>
                  <a:lnTo>
                    <a:pt x="13904160" y="42309"/>
                  </a:lnTo>
                  <a:lnTo>
                    <a:pt x="13975483" y="81634"/>
                  </a:lnTo>
                  <a:lnTo>
                    <a:pt x="14012272" y="109149"/>
                  </a:lnTo>
                  <a:lnTo>
                    <a:pt x="14046210" y="139995"/>
                  </a:lnTo>
                  <a:lnTo>
                    <a:pt x="14077057" y="173933"/>
                  </a:lnTo>
                  <a:lnTo>
                    <a:pt x="14104571" y="210722"/>
                  </a:lnTo>
                  <a:lnTo>
                    <a:pt x="14128513" y="250121"/>
                  </a:lnTo>
                  <a:lnTo>
                    <a:pt x="14148641" y="291890"/>
                  </a:lnTo>
                  <a:lnTo>
                    <a:pt x="14164715" y="335788"/>
                  </a:lnTo>
                  <a:lnTo>
                    <a:pt x="14176494" y="381575"/>
                  </a:lnTo>
                  <a:lnTo>
                    <a:pt x="14183738" y="429009"/>
                  </a:lnTo>
                  <a:lnTo>
                    <a:pt x="14186206" y="477851"/>
                  </a:lnTo>
                  <a:lnTo>
                    <a:pt x="14186206" y="8524167"/>
                  </a:lnTo>
                  <a:lnTo>
                    <a:pt x="15632920" y="8524167"/>
                  </a:lnTo>
                  <a:lnTo>
                    <a:pt x="15632920" y="871082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399142" y="9215346"/>
              <a:ext cx="2075814" cy="189230"/>
            </a:xfrm>
            <a:custGeom>
              <a:avLst/>
              <a:gdLst/>
              <a:ahLst/>
              <a:cxnLst/>
              <a:rect l="l" t="t" r="r" b="b"/>
              <a:pathLst>
                <a:path w="2075815" h="189229">
                  <a:moveTo>
                    <a:pt x="1889005" y="189149"/>
                  </a:moveTo>
                  <a:lnTo>
                    <a:pt x="189149" y="189149"/>
                  </a:lnTo>
                  <a:lnTo>
                    <a:pt x="138843" y="182408"/>
                  </a:lnTo>
                  <a:lnTo>
                    <a:pt x="93652" y="163431"/>
                  </a:lnTo>
                  <a:lnTo>
                    <a:pt x="55375" y="134084"/>
                  </a:lnTo>
                  <a:lnTo>
                    <a:pt x="25809" y="96233"/>
                  </a:lnTo>
                  <a:lnTo>
                    <a:pt x="6752" y="51746"/>
                  </a:lnTo>
                  <a:lnTo>
                    <a:pt x="0" y="2488"/>
                  </a:lnTo>
                  <a:lnTo>
                    <a:pt x="0" y="0"/>
                  </a:lnTo>
                  <a:lnTo>
                    <a:pt x="2075665" y="0"/>
                  </a:lnTo>
                  <a:lnTo>
                    <a:pt x="2075665" y="2488"/>
                  </a:lnTo>
                  <a:lnTo>
                    <a:pt x="2069098" y="51746"/>
                  </a:lnTo>
                  <a:lnTo>
                    <a:pt x="2050501" y="96233"/>
                  </a:lnTo>
                  <a:lnTo>
                    <a:pt x="2021534" y="134084"/>
                  </a:lnTo>
                  <a:lnTo>
                    <a:pt x="1983856" y="163431"/>
                  </a:lnTo>
                  <a:lnTo>
                    <a:pt x="1939127" y="182408"/>
                  </a:lnTo>
                  <a:lnTo>
                    <a:pt x="1889005" y="189149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1938196" y="9593644"/>
            <a:ext cx="15000605" cy="69850"/>
          </a:xfrm>
          <a:custGeom>
            <a:avLst/>
            <a:gdLst/>
            <a:ahLst/>
            <a:cxnLst/>
            <a:rect l="l" t="t" r="r" b="b"/>
            <a:pathLst>
              <a:path w="15000605" h="69850">
                <a:moveTo>
                  <a:pt x="14930359" y="69686"/>
                </a:moveTo>
                <a:lnTo>
                  <a:pt x="69686" y="69686"/>
                </a:lnTo>
                <a:lnTo>
                  <a:pt x="43048" y="64398"/>
                </a:lnTo>
                <a:lnTo>
                  <a:pt x="20843" y="49776"/>
                </a:lnTo>
                <a:lnTo>
                  <a:pt x="5638" y="27688"/>
                </a:lnTo>
                <a:lnTo>
                  <a:pt x="0" y="0"/>
                </a:lnTo>
                <a:lnTo>
                  <a:pt x="15000045" y="0"/>
                </a:lnTo>
                <a:lnTo>
                  <a:pt x="14994756" y="26638"/>
                </a:lnTo>
                <a:lnTo>
                  <a:pt x="14980135" y="48843"/>
                </a:lnTo>
                <a:lnTo>
                  <a:pt x="14958047" y="64048"/>
                </a:lnTo>
                <a:lnTo>
                  <a:pt x="14930359" y="69686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03656" y="1233738"/>
            <a:ext cx="11866637" cy="742660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6639"/>
            <a:ext cx="16671290" cy="8630920"/>
            <a:chOff x="1617139" y="1656639"/>
            <a:chExt cx="16671290" cy="863092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7357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6639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8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10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9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8"/>
                  </a:lnTo>
                  <a:lnTo>
                    <a:pt x="1585277" y="150814"/>
                  </a:lnTo>
                  <a:lnTo>
                    <a:pt x="1554391" y="181700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7"/>
                  </a:lnTo>
                  <a:lnTo>
                    <a:pt x="6581362" y="8330144"/>
                  </a:lnTo>
                  <a:lnTo>
                    <a:pt x="6617622" y="8358387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79"/>
                  </a:lnTo>
                  <a:lnTo>
                    <a:pt x="15029502" y="8478146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2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0"/>
                  </a:lnTo>
                  <a:lnTo>
                    <a:pt x="13468443" y="150814"/>
                  </a:lnTo>
                  <a:lnTo>
                    <a:pt x="13434558" y="123188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9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10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60138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24205"/>
            <a:ext cx="14436090" cy="62865"/>
          </a:xfrm>
          <a:custGeom>
            <a:avLst/>
            <a:gdLst/>
            <a:ahLst/>
            <a:cxnLst/>
            <a:rect l="l" t="t" r="r" b="b"/>
            <a:pathLst>
              <a:path w="14436090" h="62865">
                <a:moveTo>
                  <a:pt x="14389672" y="62794"/>
                </a:moveTo>
                <a:lnTo>
                  <a:pt x="45550" y="62794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89672" y="62794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8789"/>
            <a:ext cx="11420229" cy="7147222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-12700" y="76476"/>
            <a:ext cx="10822305" cy="156845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95"/>
              </a:spcBef>
            </a:pPr>
            <a:r>
              <a:rPr dirty="0" sz="4350"/>
              <a:t>INTERACTIVE</a:t>
            </a:r>
            <a:r>
              <a:rPr dirty="0" sz="4350" spc="25"/>
              <a:t> </a:t>
            </a:r>
            <a:r>
              <a:rPr dirty="0" sz="4350" spc="80"/>
              <a:t>FEATURE:</a:t>
            </a:r>
            <a:r>
              <a:rPr dirty="0" sz="4350" spc="25"/>
              <a:t> </a:t>
            </a:r>
            <a:r>
              <a:rPr dirty="0" sz="4350"/>
              <a:t>"LET</a:t>
            </a:r>
            <a:r>
              <a:rPr dirty="0" sz="4350" spc="30"/>
              <a:t> </a:t>
            </a:r>
            <a:r>
              <a:rPr dirty="0" sz="4350" spc="355"/>
              <a:t>A</a:t>
            </a:r>
            <a:r>
              <a:rPr dirty="0" sz="4350" spc="25"/>
              <a:t> </a:t>
            </a:r>
            <a:r>
              <a:rPr dirty="0" sz="4350" spc="250"/>
              <a:t>BOOK </a:t>
            </a:r>
            <a:r>
              <a:rPr dirty="0" sz="4350" spc="215"/>
              <a:t>CHOOSE</a:t>
            </a:r>
            <a:r>
              <a:rPr dirty="0" sz="4350" spc="-35"/>
              <a:t> </a:t>
            </a:r>
            <a:r>
              <a:rPr dirty="0" sz="4350" spc="125"/>
              <a:t>YOU</a:t>
            </a:r>
            <a:r>
              <a:rPr dirty="0" sz="4350" spc="-35"/>
              <a:t> </a:t>
            </a:r>
            <a:r>
              <a:rPr dirty="0" sz="4350" spc="70"/>
              <a:t>TODAY"</a:t>
            </a:r>
            <a:endParaRPr sz="435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287751"/>
            <a:ext cx="16671290" cy="8999855"/>
            <a:chOff x="1617139" y="1287751"/>
            <a:chExt cx="16671290" cy="8999855"/>
          </a:xfrm>
        </p:grpSpPr>
        <p:sp>
          <p:nvSpPr>
            <p:cNvPr id="3" name="object 3" descr=""/>
            <p:cNvSpPr/>
            <p:nvPr/>
          </p:nvSpPr>
          <p:spPr>
            <a:xfrm>
              <a:off x="15566999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4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18103" y="1327247"/>
              <a:ext cx="11802745" cy="7915909"/>
            </a:xfrm>
            <a:custGeom>
              <a:avLst/>
              <a:gdLst/>
              <a:ahLst/>
              <a:cxnLst/>
              <a:rect l="l" t="t" r="r" b="b"/>
              <a:pathLst>
                <a:path w="11802744" h="7915909">
                  <a:moveTo>
                    <a:pt x="11802482" y="7915563"/>
                  </a:moveTo>
                  <a:lnTo>
                    <a:pt x="0" y="7915563"/>
                  </a:lnTo>
                  <a:lnTo>
                    <a:pt x="0" y="413551"/>
                  </a:lnTo>
                  <a:lnTo>
                    <a:pt x="2792" y="365454"/>
                  </a:lnTo>
                  <a:lnTo>
                    <a:pt x="10959" y="318952"/>
                  </a:lnTo>
                  <a:lnTo>
                    <a:pt x="24186" y="274360"/>
                  </a:lnTo>
                  <a:lnTo>
                    <a:pt x="42158" y="231993"/>
                  </a:lnTo>
                  <a:lnTo>
                    <a:pt x="64560" y="192166"/>
                  </a:lnTo>
                  <a:lnTo>
                    <a:pt x="91076" y="155195"/>
                  </a:lnTo>
                  <a:lnTo>
                    <a:pt x="121393" y="121393"/>
                  </a:lnTo>
                  <a:lnTo>
                    <a:pt x="155195" y="91077"/>
                  </a:lnTo>
                  <a:lnTo>
                    <a:pt x="192166" y="64560"/>
                  </a:lnTo>
                  <a:lnTo>
                    <a:pt x="231993" y="42158"/>
                  </a:lnTo>
                  <a:lnTo>
                    <a:pt x="274360" y="24186"/>
                  </a:lnTo>
                  <a:lnTo>
                    <a:pt x="318952" y="10959"/>
                  </a:lnTo>
                  <a:lnTo>
                    <a:pt x="365454" y="2792"/>
                  </a:lnTo>
                  <a:lnTo>
                    <a:pt x="413551" y="0"/>
                  </a:lnTo>
                  <a:lnTo>
                    <a:pt x="11386607" y="0"/>
                  </a:lnTo>
                  <a:lnTo>
                    <a:pt x="11434705" y="2792"/>
                  </a:lnTo>
                  <a:lnTo>
                    <a:pt x="11481213" y="10959"/>
                  </a:lnTo>
                  <a:lnTo>
                    <a:pt x="11525821" y="24186"/>
                  </a:lnTo>
                  <a:lnTo>
                    <a:pt x="11568220" y="42158"/>
                  </a:lnTo>
                  <a:lnTo>
                    <a:pt x="11608098" y="64560"/>
                  </a:lnTo>
                  <a:lnTo>
                    <a:pt x="11645147" y="91077"/>
                  </a:lnTo>
                  <a:lnTo>
                    <a:pt x="11679056" y="121393"/>
                  </a:lnTo>
                  <a:lnTo>
                    <a:pt x="11709516" y="155195"/>
                  </a:lnTo>
                  <a:lnTo>
                    <a:pt x="11736216" y="192166"/>
                  </a:lnTo>
                  <a:lnTo>
                    <a:pt x="11758848" y="231993"/>
                  </a:lnTo>
                  <a:lnTo>
                    <a:pt x="11777100" y="274360"/>
                  </a:lnTo>
                  <a:lnTo>
                    <a:pt x="11790663" y="318952"/>
                  </a:lnTo>
                  <a:lnTo>
                    <a:pt x="11799227" y="365454"/>
                  </a:lnTo>
                  <a:lnTo>
                    <a:pt x="11802482" y="413551"/>
                  </a:lnTo>
                  <a:lnTo>
                    <a:pt x="11802482" y="466988"/>
                  </a:lnTo>
                  <a:lnTo>
                    <a:pt x="360115" y="466988"/>
                  </a:lnTo>
                  <a:lnTo>
                    <a:pt x="360115" y="7397462"/>
                  </a:lnTo>
                  <a:lnTo>
                    <a:pt x="11802482" y="7397462"/>
                  </a:lnTo>
                  <a:lnTo>
                    <a:pt x="11802482" y="7915563"/>
                  </a:lnTo>
                  <a:close/>
                </a:path>
                <a:path w="11802744" h="7915909">
                  <a:moveTo>
                    <a:pt x="11802482" y="7397462"/>
                  </a:moveTo>
                  <a:lnTo>
                    <a:pt x="11437721" y="7397462"/>
                  </a:lnTo>
                  <a:lnTo>
                    <a:pt x="11437721" y="466988"/>
                  </a:lnTo>
                  <a:lnTo>
                    <a:pt x="11802482" y="466988"/>
                  </a:lnTo>
                  <a:lnTo>
                    <a:pt x="11802482" y="73974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287751"/>
              <a:ext cx="14593569" cy="8310880"/>
            </a:xfrm>
            <a:custGeom>
              <a:avLst/>
              <a:gdLst/>
              <a:ahLst/>
              <a:cxnLst/>
              <a:rect l="l" t="t" r="r" b="b"/>
              <a:pathLst>
                <a:path w="14593569" h="8310880">
                  <a:moveTo>
                    <a:pt x="14427839" y="8310527"/>
                  </a:moveTo>
                  <a:lnTo>
                    <a:pt x="174249" y="8310527"/>
                  </a:lnTo>
                  <a:lnTo>
                    <a:pt x="128266" y="8304396"/>
                  </a:lnTo>
                  <a:lnTo>
                    <a:pt x="86737" y="8287036"/>
                  </a:lnTo>
                  <a:lnTo>
                    <a:pt x="51403" y="8259995"/>
                  </a:lnTo>
                  <a:lnTo>
                    <a:pt x="24007" y="8224823"/>
                  </a:lnTo>
                  <a:lnTo>
                    <a:pt x="6292" y="8183067"/>
                  </a:lnTo>
                  <a:lnTo>
                    <a:pt x="0" y="8136278"/>
                  </a:lnTo>
                  <a:lnTo>
                    <a:pt x="0" y="7957383"/>
                  </a:lnTo>
                  <a:lnTo>
                    <a:pt x="1359144" y="7957383"/>
                  </a:lnTo>
                  <a:lnTo>
                    <a:pt x="1359144" y="446078"/>
                  </a:lnTo>
                  <a:lnTo>
                    <a:pt x="1361762" y="397488"/>
                  </a:lnTo>
                  <a:lnTo>
                    <a:pt x="1369431" y="350410"/>
                  </a:lnTo>
                  <a:lnTo>
                    <a:pt x="1381875" y="305117"/>
                  </a:lnTo>
                  <a:lnTo>
                    <a:pt x="1398817" y="261880"/>
                  </a:lnTo>
                  <a:lnTo>
                    <a:pt x="1419980" y="220973"/>
                  </a:lnTo>
                  <a:lnTo>
                    <a:pt x="1445088" y="182668"/>
                  </a:lnTo>
                  <a:lnTo>
                    <a:pt x="1473864" y="147238"/>
                  </a:lnTo>
                  <a:lnTo>
                    <a:pt x="1506030" y="114956"/>
                  </a:lnTo>
                  <a:lnTo>
                    <a:pt x="1541311" y="86093"/>
                  </a:lnTo>
                  <a:lnTo>
                    <a:pt x="1579429" y="60922"/>
                  </a:lnTo>
                  <a:lnTo>
                    <a:pt x="1620108" y="39717"/>
                  </a:lnTo>
                  <a:lnTo>
                    <a:pt x="1663072" y="22750"/>
                  </a:lnTo>
                  <a:lnTo>
                    <a:pt x="1708042" y="10292"/>
                  </a:lnTo>
                  <a:lnTo>
                    <a:pt x="1754744" y="2618"/>
                  </a:lnTo>
                  <a:lnTo>
                    <a:pt x="1802899" y="0"/>
                  </a:lnTo>
                  <a:lnTo>
                    <a:pt x="12796865" y="0"/>
                  </a:lnTo>
                  <a:lnTo>
                    <a:pt x="12845455" y="2618"/>
                  </a:lnTo>
                  <a:lnTo>
                    <a:pt x="12892533" y="10292"/>
                  </a:lnTo>
                  <a:lnTo>
                    <a:pt x="12937826" y="22750"/>
                  </a:lnTo>
                  <a:lnTo>
                    <a:pt x="12980499" y="39496"/>
                  </a:lnTo>
                  <a:lnTo>
                    <a:pt x="1814515" y="39496"/>
                  </a:lnTo>
                  <a:lnTo>
                    <a:pt x="1766418" y="42288"/>
                  </a:lnTo>
                  <a:lnTo>
                    <a:pt x="1719916" y="50456"/>
                  </a:lnTo>
                  <a:lnTo>
                    <a:pt x="1675324" y="63683"/>
                  </a:lnTo>
                  <a:lnTo>
                    <a:pt x="1632957" y="81654"/>
                  </a:lnTo>
                  <a:lnTo>
                    <a:pt x="1593130" y="104056"/>
                  </a:lnTo>
                  <a:lnTo>
                    <a:pt x="1556159" y="130573"/>
                  </a:lnTo>
                  <a:lnTo>
                    <a:pt x="1522357" y="160890"/>
                  </a:lnTo>
                  <a:lnTo>
                    <a:pt x="1492040" y="194691"/>
                  </a:lnTo>
                  <a:lnTo>
                    <a:pt x="1465524" y="231663"/>
                  </a:lnTo>
                  <a:lnTo>
                    <a:pt x="1443122" y="271490"/>
                  </a:lnTo>
                  <a:lnTo>
                    <a:pt x="1425150" y="313856"/>
                  </a:lnTo>
                  <a:lnTo>
                    <a:pt x="1411923" y="358448"/>
                  </a:lnTo>
                  <a:lnTo>
                    <a:pt x="1403756" y="404950"/>
                  </a:lnTo>
                  <a:lnTo>
                    <a:pt x="1400964" y="453048"/>
                  </a:lnTo>
                  <a:lnTo>
                    <a:pt x="1400964" y="7955060"/>
                  </a:lnTo>
                  <a:lnTo>
                    <a:pt x="6333379" y="7955060"/>
                  </a:lnTo>
                  <a:lnTo>
                    <a:pt x="6333379" y="7957383"/>
                  </a:lnTo>
                  <a:lnTo>
                    <a:pt x="6339510" y="8003365"/>
                  </a:lnTo>
                  <a:lnTo>
                    <a:pt x="6356870" y="8044894"/>
                  </a:lnTo>
                  <a:lnTo>
                    <a:pt x="6383911" y="8080228"/>
                  </a:lnTo>
                  <a:lnTo>
                    <a:pt x="6419084" y="8107624"/>
                  </a:lnTo>
                  <a:lnTo>
                    <a:pt x="6460839" y="8125340"/>
                  </a:lnTo>
                  <a:lnTo>
                    <a:pt x="6507628" y="8131632"/>
                  </a:lnTo>
                  <a:lnTo>
                    <a:pt x="14593463" y="8131632"/>
                  </a:lnTo>
                  <a:lnTo>
                    <a:pt x="14593463" y="8188226"/>
                  </a:lnTo>
                  <a:lnTo>
                    <a:pt x="14578596" y="8223790"/>
                  </a:lnTo>
                  <a:lnTo>
                    <a:pt x="14551555" y="8259124"/>
                  </a:lnTo>
                  <a:lnTo>
                    <a:pt x="14516383" y="8286520"/>
                  </a:lnTo>
                  <a:lnTo>
                    <a:pt x="14474627" y="8304235"/>
                  </a:lnTo>
                  <a:lnTo>
                    <a:pt x="14427839" y="8310527"/>
                  </a:lnTo>
                  <a:close/>
                </a:path>
                <a:path w="14593569" h="8310880">
                  <a:moveTo>
                    <a:pt x="14593463" y="8131632"/>
                  </a:moveTo>
                  <a:lnTo>
                    <a:pt x="8094458" y="8131632"/>
                  </a:lnTo>
                  <a:lnTo>
                    <a:pt x="8140441" y="8125501"/>
                  </a:lnTo>
                  <a:lnTo>
                    <a:pt x="8181970" y="8108141"/>
                  </a:lnTo>
                  <a:lnTo>
                    <a:pt x="8217304" y="8081100"/>
                  </a:lnTo>
                  <a:lnTo>
                    <a:pt x="8244700" y="8045927"/>
                  </a:lnTo>
                  <a:lnTo>
                    <a:pt x="8262415" y="8004172"/>
                  </a:lnTo>
                  <a:lnTo>
                    <a:pt x="8268708" y="7957383"/>
                  </a:lnTo>
                  <a:lnTo>
                    <a:pt x="8268708" y="7955060"/>
                  </a:lnTo>
                  <a:lnTo>
                    <a:pt x="13201124" y="7955060"/>
                  </a:lnTo>
                  <a:lnTo>
                    <a:pt x="13201124" y="453048"/>
                  </a:lnTo>
                  <a:lnTo>
                    <a:pt x="13198332" y="404950"/>
                  </a:lnTo>
                  <a:lnTo>
                    <a:pt x="13190164" y="358448"/>
                  </a:lnTo>
                  <a:lnTo>
                    <a:pt x="13176937" y="313856"/>
                  </a:lnTo>
                  <a:lnTo>
                    <a:pt x="13158965" y="271490"/>
                  </a:lnTo>
                  <a:lnTo>
                    <a:pt x="13136564" y="231663"/>
                  </a:lnTo>
                  <a:lnTo>
                    <a:pt x="13110047" y="194691"/>
                  </a:lnTo>
                  <a:lnTo>
                    <a:pt x="13079730" y="160890"/>
                  </a:lnTo>
                  <a:lnTo>
                    <a:pt x="13045928" y="130573"/>
                  </a:lnTo>
                  <a:lnTo>
                    <a:pt x="13008956" y="104056"/>
                  </a:lnTo>
                  <a:lnTo>
                    <a:pt x="12969130" y="81654"/>
                  </a:lnTo>
                  <a:lnTo>
                    <a:pt x="12926763" y="63683"/>
                  </a:lnTo>
                  <a:lnTo>
                    <a:pt x="12882171" y="50456"/>
                  </a:lnTo>
                  <a:lnTo>
                    <a:pt x="12835669" y="42288"/>
                  </a:lnTo>
                  <a:lnTo>
                    <a:pt x="12787571" y="39496"/>
                  </a:lnTo>
                  <a:lnTo>
                    <a:pt x="12980499" y="39496"/>
                  </a:lnTo>
                  <a:lnTo>
                    <a:pt x="13021969" y="60922"/>
                  </a:lnTo>
                  <a:lnTo>
                    <a:pt x="13060274" y="86093"/>
                  </a:lnTo>
                  <a:lnTo>
                    <a:pt x="13095705" y="114956"/>
                  </a:lnTo>
                  <a:lnTo>
                    <a:pt x="13127987" y="147238"/>
                  </a:lnTo>
                  <a:lnTo>
                    <a:pt x="13156850" y="182668"/>
                  </a:lnTo>
                  <a:lnTo>
                    <a:pt x="13182021" y="220973"/>
                  </a:lnTo>
                  <a:lnTo>
                    <a:pt x="13203226" y="261880"/>
                  </a:lnTo>
                  <a:lnTo>
                    <a:pt x="13220194" y="305117"/>
                  </a:lnTo>
                  <a:lnTo>
                    <a:pt x="13232651" y="350410"/>
                  </a:lnTo>
                  <a:lnTo>
                    <a:pt x="13240325" y="397488"/>
                  </a:lnTo>
                  <a:lnTo>
                    <a:pt x="13242944" y="446078"/>
                  </a:lnTo>
                  <a:lnTo>
                    <a:pt x="13242944" y="7957383"/>
                  </a:lnTo>
                  <a:lnTo>
                    <a:pt x="14593463" y="7957383"/>
                  </a:lnTo>
                  <a:lnTo>
                    <a:pt x="14593463" y="8131632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7948197" y="9245134"/>
              <a:ext cx="1938020" cy="177165"/>
            </a:xfrm>
            <a:custGeom>
              <a:avLst/>
              <a:gdLst/>
              <a:ahLst/>
              <a:cxnLst/>
              <a:rect l="l" t="t" r="r" b="b"/>
              <a:pathLst>
                <a:path w="1938020" h="177165">
                  <a:moveTo>
                    <a:pt x="1763401" y="176572"/>
                  </a:moveTo>
                  <a:lnTo>
                    <a:pt x="176571" y="176572"/>
                  </a:lnTo>
                  <a:lnTo>
                    <a:pt x="129610" y="170280"/>
                  </a:lnTo>
                  <a:lnTo>
                    <a:pt x="87425" y="152564"/>
                  </a:lnTo>
                  <a:lnTo>
                    <a:pt x="51693" y="125168"/>
                  </a:lnTo>
                  <a:lnTo>
                    <a:pt x="24093" y="89834"/>
                  </a:lnTo>
                  <a:lnTo>
                    <a:pt x="6303" y="48305"/>
                  </a:lnTo>
                  <a:lnTo>
                    <a:pt x="0" y="2323"/>
                  </a:lnTo>
                  <a:lnTo>
                    <a:pt x="0" y="0"/>
                  </a:lnTo>
                  <a:lnTo>
                    <a:pt x="1937651" y="0"/>
                  </a:lnTo>
                  <a:lnTo>
                    <a:pt x="1937651" y="2323"/>
                  </a:lnTo>
                  <a:lnTo>
                    <a:pt x="1931520" y="48305"/>
                  </a:lnTo>
                  <a:lnTo>
                    <a:pt x="1914159" y="89834"/>
                  </a:lnTo>
                  <a:lnTo>
                    <a:pt x="1887118" y="125168"/>
                  </a:lnTo>
                  <a:lnTo>
                    <a:pt x="1851946" y="152564"/>
                  </a:lnTo>
                  <a:lnTo>
                    <a:pt x="1810190" y="170280"/>
                  </a:lnTo>
                  <a:lnTo>
                    <a:pt x="1763401" y="176572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16848" y="9598279"/>
            <a:ext cx="14003019" cy="65405"/>
          </a:xfrm>
          <a:custGeom>
            <a:avLst/>
            <a:gdLst/>
            <a:ahLst/>
            <a:cxnLst/>
            <a:rect l="l" t="t" r="r" b="b"/>
            <a:pathLst>
              <a:path w="14003019" h="65404">
                <a:moveTo>
                  <a:pt x="13937617" y="65053"/>
                </a:moveTo>
                <a:lnTo>
                  <a:pt x="65052" y="65053"/>
                </a:lnTo>
                <a:lnTo>
                  <a:pt x="40186" y="60116"/>
                </a:lnTo>
                <a:lnTo>
                  <a:pt x="19457" y="46467"/>
                </a:lnTo>
                <a:lnTo>
                  <a:pt x="5263" y="25847"/>
                </a:lnTo>
                <a:lnTo>
                  <a:pt x="0" y="0"/>
                </a:lnTo>
                <a:lnTo>
                  <a:pt x="14002670" y="0"/>
                </a:lnTo>
                <a:lnTo>
                  <a:pt x="13997733" y="24867"/>
                </a:lnTo>
                <a:lnTo>
                  <a:pt x="13984083" y="45595"/>
                </a:lnTo>
                <a:lnTo>
                  <a:pt x="13963464" y="59789"/>
                </a:lnTo>
                <a:lnTo>
                  <a:pt x="13937617" y="65053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78218" y="1794235"/>
            <a:ext cx="11066903" cy="6926521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135" rIns="0" bIns="0" rtlCol="0" vert="horz">
            <a:spAutoFit/>
          </a:bodyPr>
          <a:lstStyle/>
          <a:p>
            <a:pPr marL="405765">
              <a:lnSpc>
                <a:spcPct val="100000"/>
              </a:lnSpc>
              <a:spcBef>
                <a:spcPts val="95"/>
              </a:spcBef>
            </a:pPr>
            <a:r>
              <a:rPr dirty="0" sz="4900" spc="-25"/>
              <a:t>INTERACTIVE</a:t>
            </a:r>
            <a:r>
              <a:rPr dirty="0" sz="4900" spc="-125"/>
              <a:t> </a:t>
            </a:r>
            <a:r>
              <a:rPr dirty="0" sz="4900"/>
              <a:t>SYSTEM</a:t>
            </a:r>
            <a:r>
              <a:rPr dirty="0" sz="4900" spc="-125"/>
              <a:t> </a:t>
            </a:r>
            <a:r>
              <a:rPr dirty="0" sz="4900" spc="-55"/>
              <a:t>“AL-</a:t>
            </a:r>
            <a:r>
              <a:rPr dirty="0" sz="4900" spc="-10"/>
              <a:t>HAKAWATI”</a:t>
            </a:r>
            <a:endParaRPr sz="49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19374" y="1305129"/>
            <a:ext cx="16969105" cy="8982075"/>
            <a:chOff x="1319374" y="1305129"/>
            <a:chExt cx="16969105" cy="8982075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740810" y="1345203"/>
              <a:ext cx="11975465" cy="8031480"/>
            </a:xfrm>
            <a:custGeom>
              <a:avLst/>
              <a:gdLst/>
              <a:ahLst/>
              <a:cxnLst/>
              <a:rect l="l" t="t" r="r" b="b"/>
              <a:pathLst>
                <a:path w="11975465" h="8031480">
                  <a:moveTo>
                    <a:pt x="11974951" y="8031232"/>
                  </a:moveTo>
                  <a:lnTo>
                    <a:pt x="0" y="8031232"/>
                  </a:lnTo>
                  <a:lnTo>
                    <a:pt x="0" y="419594"/>
                  </a:lnTo>
                  <a:lnTo>
                    <a:pt x="2833" y="370794"/>
                  </a:lnTo>
                  <a:lnTo>
                    <a:pt x="11119" y="323613"/>
                  </a:lnTo>
                  <a:lnTo>
                    <a:pt x="24540" y="278369"/>
                  </a:lnTo>
                  <a:lnTo>
                    <a:pt x="42774" y="235383"/>
                  </a:lnTo>
                  <a:lnTo>
                    <a:pt x="65503" y="194975"/>
                  </a:lnTo>
                  <a:lnTo>
                    <a:pt x="92407" y="157463"/>
                  </a:lnTo>
                  <a:lnTo>
                    <a:pt x="123167" y="123167"/>
                  </a:lnTo>
                  <a:lnTo>
                    <a:pt x="157463" y="92407"/>
                  </a:lnTo>
                  <a:lnTo>
                    <a:pt x="194975" y="65503"/>
                  </a:lnTo>
                  <a:lnTo>
                    <a:pt x="235383" y="42774"/>
                  </a:lnTo>
                  <a:lnTo>
                    <a:pt x="278369" y="24540"/>
                  </a:lnTo>
                  <a:lnTo>
                    <a:pt x="323613" y="11119"/>
                  </a:lnTo>
                  <a:lnTo>
                    <a:pt x="370794" y="2833"/>
                  </a:lnTo>
                  <a:lnTo>
                    <a:pt x="419594" y="0"/>
                  </a:lnTo>
                  <a:lnTo>
                    <a:pt x="11552999" y="0"/>
                  </a:lnTo>
                  <a:lnTo>
                    <a:pt x="11601800" y="2833"/>
                  </a:lnTo>
                  <a:lnTo>
                    <a:pt x="11648987" y="11119"/>
                  </a:lnTo>
                  <a:lnTo>
                    <a:pt x="11694247" y="24540"/>
                  </a:lnTo>
                  <a:lnTo>
                    <a:pt x="11737265" y="42774"/>
                  </a:lnTo>
                  <a:lnTo>
                    <a:pt x="11777726" y="65503"/>
                  </a:lnTo>
                  <a:lnTo>
                    <a:pt x="11815316" y="92407"/>
                  </a:lnTo>
                  <a:lnTo>
                    <a:pt x="11849721" y="123167"/>
                  </a:lnTo>
                  <a:lnTo>
                    <a:pt x="11880626" y="157463"/>
                  </a:lnTo>
                  <a:lnTo>
                    <a:pt x="11907717" y="194975"/>
                  </a:lnTo>
                  <a:lnTo>
                    <a:pt x="11930678" y="235383"/>
                  </a:lnTo>
                  <a:lnTo>
                    <a:pt x="11949197" y="278369"/>
                  </a:lnTo>
                  <a:lnTo>
                    <a:pt x="11962959" y="323613"/>
                  </a:lnTo>
                  <a:lnTo>
                    <a:pt x="11971648" y="370794"/>
                  </a:lnTo>
                  <a:lnTo>
                    <a:pt x="11974951" y="419594"/>
                  </a:lnTo>
                  <a:lnTo>
                    <a:pt x="11974951" y="473811"/>
                  </a:lnTo>
                  <a:lnTo>
                    <a:pt x="365377" y="473811"/>
                  </a:lnTo>
                  <a:lnTo>
                    <a:pt x="365377" y="7505559"/>
                  </a:lnTo>
                  <a:lnTo>
                    <a:pt x="11974951" y="7505559"/>
                  </a:lnTo>
                  <a:lnTo>
                    <a:pt x="11974951" y="8031232"/>
                  </a:lnTo>
                  <a:close/>
                </a:path>
                <a:path w="11975465" h="8031480">
                  <a:moveTo>
                    <a:pt x="11974951" y="7505559"/>
                  </a:moveTo>
                  <a:lnTo>
                    <a:pt x="11604860" y="7505559"/>
                  </a:lnTo>
                  <a:lnTo>
                    <a:pt x="11604860" y="473811"/>
                  </a:lnTo>
                  <a:lnTo>
                    <a:pt x="11974951" y="473811"/>
                  </a:lnTo>
                  <a:lnTo>
                    <a:pt x="11974951" y="75055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319374" y="1305129"/>
              <a:ext cx="14806930" cy="8432165"/>
            </a:xfrm>
            <a:custGeom>
              <a:avLst/>
              <a:gdLst/>
              <a:ahLst/>
              <a:cxnLst/>
              <a:rect l="l" t="t" r="r" b="b"/>
              <a:pathLst>
                <a:path w="14806930" h="8432165">
                  <a:moveTo>
                    <a:pt x="14638671" y="8431968"/>
                  </a:moveTo>
                  <a:lnTo>
                    <a:pt x="176795" y="8431968"/>
                  </a:lnTo>
                  <a:lnTo>
                    <a:pt x="130141" y="8425747"/>
                  </a:lnTo>
                  <a:lnTo>
                    <a:pt x="88004" y="8408133"/>
                  </a:lnTo>
                  <a:lnTo>
                    <a:pt x="52154" y="8380697"/>
                  </a:lnTo>
                  <a:lnTo>
                    <a:pt x="24358" y="8345011"/>
                  </a:lnTo>
                  <a:lnTo>
                    <a:pt x="6384" y="8302645"/>
                  </a:lnTo>
                  <a:lnTo>
                    <a:pt x="0" y="8255172"/>
                  </a:lnTo>
                  <a:lnTo>
                    <a:pt x="0" y="8073663"/>
                  </a:lnTo>
                  <a:lnTo>
                    <a:pt x="1379005" y="8073663"/>
                  </a:lnTo>
                  <a:lnTo>
                    <a:pt x="1379005" y="452596"/>
                  </a:lnTo>
                  <a:lnTo>
                    <a:pt x="1381661" y="403297"/>
                  </a:lnTo>
                  <a:lnTo>
                    <a:pt x="1389442" y="355531"/>
                  </a:lnTo>
                  <a:lnTo>
                    <a:pt x="1402068" y="309576"/>
                  </a:lnTo>
                  <a:lnTo>
                    <a:pt x="1419258" y="265707"/>
                  </a:lnTo>
                  <a:lnTo>
                    <a:pt x="1440730" y="224202"/>
                  </a:lnTo>
                  <a:lnTo>
                    <a:pt x="1466205" y="185338"/>
                  </a:lnTo>
                  <a:lnTo>
                    <a:pt x="1495401" y="149390"/>
                  </a:lnTo>
                  <a:lnTo>
                    <a:pt x="1528037" y="116635"/>
                  </a:lnTo>
                  <a:lnTo>
                    <a:pt x="1563834" y="87351"/>
                  </a:lnTo>
                  <a:lnTo>
                    <a:pt x="1602509" y="61812"/>
                  </a:lnTo>
                  <a:lnTo>
                    <a:pt x="1643783" y="40297"/>
                  </a:lnTo>
                  <a:lnTo>
                    <a:pt x="1687374" y="23082"/>
                  </a:lnTo>
                  <a:lnTo>
                    <a:pt x="1733002" y="10443"/>
                  </a:lnTo>
                  <a:lnTo>
                    <a:pt x="1780385" y="2656"/>
                  </a:lnTo>
                  <a:lnTo>
                    <a:pt x="1829244" y="0"/>
                  </a:lnTo>
                  <a:lnTo>
                    <a:pt x="12983865" y="0"/>
                  </a:lnTo>
                  <a:lnTo>
                    <a:pt x="13033164" y="2656"/>
                  </a:lnTo>
                  <a:lnTo>
                    <a:pt x="13080930" y="10443"/>
                  </a:lnTo>
                  <a:lnTo>
                    <a:pt x="13126885" y="23082"/>
                  </a:lnTo>
                  <a:lnTo>
                    <a:pt x="13170182" y="40073"/>
                  </a:lnTo>
                  <a:lnTo>
                    <a:pt x="1841030" y="40073"/>
                  </a:lnTo>
                  <a:lnTo>
                    <a:pt x="1792230" y="42906"/>
                  </a:lnTo>
                  <a:lnTo>
                    <a:pt x="1745049" y="51193"/>
                  </a:lnTo>
                  <a:lnTo>
                    <a:pt x="1699805" y="64613"/>
                  </a:lnTo>
                  <a:lnTo>
                    <a:pt x="1656819" y="82848"/>
                  </a:lnTo>
                  <a:lnTo>
                    <a:pt x="1616411" y="105577"/>
                  </a:lnTo>
                  <a:lnTo>
                    <a:pt x="1578899" y="132481"/>
                  </a:lnTo>
                  <a:lnTo>
                    <a:pt x="1544603" y="163241"/>
                  </a:lnTo>
                  <a:lnTo>
                    <a:pt x="1513844" y="197536"/>
                  </a:lnTo>
                  <a:lnTo>
                    <a:pt x="1486939" y="235048"/>
                  </a:lnTo>
                  <a:lnTo>
                    <a:pt x="1464210" y="275457"/>
                  </a:lnTo>
                  <a:lnTo>
                    <a:pt x="1445976" y="318443"/>
                  </a:lnTo>
                  <a:lnTo>
                    <a:pt x="1432555" y="363686"/>
                  </a:lnTo>
                  <a:lnTo>
                    <a:pt x="1424269" y="410868"/>
                  </a:lnTo>
                  <a:lnTo>
                    <a:pt x="1421436" y="459668"/>
                  </a:lnTo>
                  <a:lnTo>
                    <a:pt x="1421436" y="8071305"/>
                  </a:lnTo>
                  <a:lnTo>
                    <a:pt x="6425929" y="8071305"/>
                  </a:lnTo>
                  <a:lnTo>
                    <a:pt x="6425929" y="8073663"/>
                  </a:lnTo>
                  <a:lnTo>
                    <a:pt x="6432149" y="8120317"/>
                  </a:lnTo>
                  <a:lnTo>
                    <a:pt x="6449763" y="8162453"/>
                  </a:lnTo>
                  <a:lnTo>
                    <a:pt x="6477199" y="8198303"/>
                  </a:lnTo>
                  <a:lnTo>
                    <a:pt x="6512885" y="8226099"/>
                  </a:lnTo>
                  <a:lnTo>
                    <a:pt x="6555251" y="8244074"/>
                  </a:lnTo>
                  <a:lnTo>
                    <a:pt x="6602724" y="8250458"/>
                  </a:lnTo>
                  <a:lnTo>
                    <a:pt x="14806716" y="8250458"/>
                  </a:lnTo>
                  <a:lnTo>
                    <a:pt x="14806716" y="8307878"/>
                  </a:lnTo>
                  <a:lnTo>
                    <a:pt x="14791631" y="8343963"/>
                  </a:lnTo>
                  <a:lnTo>
                    <a:pt x="14764195" y="8379813"/>
                  </a:lnTo>
                  <a:lnTo>
                    <a:pt x="14728509" y="8407609"/>
                  </a:lnTo>
                  <a:lnTo>
                    <a:pt x="14686144" y="8425583"/>
                  </a:lnTo>
                  <a:lnTo>
                    <a:pt x="14638671" y="8431968"/>
                  </a:lnTo>
                  <a:close/>
                </a:path>
                <a:path w="14806930" h="8432165">
                  <a:moveTo>
                    <a:pt x="14806716" y="8250458"/>
                  </a:moveTo>
                  <a:lnTo>
                    <a:pt x="8212742" y="8250458"/>
                  </a:lnTo>
                  <a:lnTo>
                    <a:pt x="8259396" y="8244237"/>
                  </a:lnTo>
                  <a:lnTo>
                    <a:pt x="8301532" y="8226623"/>
                  </a:lnTo>
                  <a:lnTo>
                    <a:pt x="8337382" y="8199187"/>
                  </a:lnTo>
                  <a:lnTo>
                    <a:pt x="8365178" y="8163501"/>
                  </a:lnTo>
                  <a:lnTo>
                    <a:pt x="8383153" y="8121135"/>
                  </a:lnTo>
                  <a:lnTo>
                    <a:pt x="8389537" y="8073663"/>
                  </a:lnTo>
                  <a:lnTo>
                    <a:pt x="8389537" y="8071305"/>
                  </a:lnTo>
                  <a:lnTo>
                    <a:pt x="13394031" y="8071305"/>
                  </a:lnTo>
                  <a:lnTo>
                    <a:pt x="13394031" y="459668"/>
                  </a:lnTo>
                  <a:lnTo>
                    <a:pt x="13391198" y="410868"/>
                  </a:lnTo>
                  <a:lnTo>
                    <a:pt x="13382911" y="363686"/>
                  </a:lnTo>
                  <a:lnTo>
                    <a:pt x="13369491" y="318443"/>
                  </a:lnTo>
                  <a:lnTo>
                    <a:pt x="13351256" y="275457"/>
                  </a:lnTo>
                  <a:lnTo>
                    <a:pt x="13328527" y="235048"/>
                  </a:lnTo>
                  <a:lnTo>
                    <a:pt x="13301622" y="197536"/>
                  </a:lnTo>
                  <a:lnTo>
                    <a:pt x="13270863" y="163241"/>
                  </a:lnTo>
                  <a:lnTo>
                    <a:pt x="13236567" y="132481"/>
                  </a:lnTo>
                  <a:lnTo>
                    <a:pt x="13199055" y="105577"/>
                  </a:lnTo>
                  <a:lnTo>
                    <a:pt x="13158646" y="82848"/>
                  </a:lnTo>
                  <a:lnTo>
                    <a:pt x="13115660" y="64613"/>
                  </a:lnTo>
                  <a:lnTo>
                    <a:pt x="13070417" y="51193"/>
                  </a:lnTo>
                  <a:lnTo>
                    <a:pt x="13023235" y="42906"/>
                  </a:lnTo>
                  <a:lnTo>
                    <a:pt x="12974435" y="40073"/>
                  </a:lnTo>
                  <a:lnTo>
                    <a:pt x="13170182" y="40073"/>
                  </a:lnTo>
                  <a:lnTo>
                    <a:pt x="13212258" y="61812"/>
                  </a:lnTo>
                  <a:lnTo>
                    <a:pt x="13251123" y="87351"/>
                  </a:lnTo>
                  <a:lnTo>
                    <a:pt x="13287071" y="116635"/>
                  </a:lnTo>
                  <a:lnTo>
                    <a:pt x="13319826" y="149390"/>
                  </a:lnTo>
                  <a:lnTo>
                    <a:pt x="13349110" y="185338"/>
                  </a:lnTo>
                  <a:lnTo>
                    <a:pt x="13374649" y="224202"/>
                  </a:lnTo>
                  <a:lnTo>
                    <a:pt x="13396164" y="265707"/>
                  </a:lnTo>
                  <a:lnTo>
                    <a:pt x="13413379" y="309576"/>
                  </a:lnTo>
                  <a:lnTo>
                    <a:pt x="13426018" y="355531"/>
                  </a:lnTo>
                  <a:lnTo>
                    <a:pt x="13433805" y="403297"/>
                  </a:lnTo>
                  <a:lnTo>
                    <a:pt x="13436462" y="452596"/>
                  </a:lnTo>
                  <a:lnTo>
                    <a:pt x="13436462" y="8073663"/>
                  </a:lnTo>
                  <a:lnTo>
                    <a:pt x="14806716" y="8073663"/>
                  </a:lnTo>
                  <a:lnTo>
                    <a:pt x="14806716" y="825045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7742946" y="9378792"/>
              <a:ext cx="1965960" cy="179705"/>
            </a:xfrm>
            <a:custGeom>
              <a:avLst/>
              <a:gdLst/>
              <a:ahLst/>
              <a:cxnLst/>
              <a:rect l="l" t="t" r="r" b="b"/>
              <a:pathLst>
                <a:path w="1965959" h="179704">
                  <a:moveTo>
                    <a:pt x="1789170" y="179152"/>
                  </a:moveTo>
                  <a:lnTo>
                    <a:pt x="179152" y="179152"/>
                  </a:lnTo>
                  <a:lnTo>
                    <a:pt x="131505" y="172768"/>
                  </a:lnTo>
                  <a:lnTo>
                    <a:pt x="88703" y="154794"/>
                  </a:lnTo>
                  <a:lnTo>
                    <a:pt x="52449" y="126997"/>
                  </a:lnTo>
                  <a:lnTo>
                    <a:pt x="24445" y="91147"/>
                  </a:lnTo>
                  <a:lnTo>
                    <a:pt x="6395" y="49011"/>
                  </a:lnTo>
                  <a:lnTo>
                    <a:pt x="0" y="2356"/>
                  </a:lnTo>
                  <a:lnTo>
                    <a:pt x="0" y="0"/>
                  </a:lnTo>
                  <a:lnTo>
                    <a:pt x="1965965" y="0"/>
                  </a:lnTo>
                  <a:lnTo>
                    <a:pt x="1965965" y="2356"/>
                  </a:lnTo>
                  <a:lnTo>
                    <a:pt x="1959745" y="49011"/>
                  </a:lnTo>
                  <a:lnTo>
                    <a:pt x="1942131" y="91147"/>
                  </a:lnTo>
                  <a:lnTo>
                    <a:pt x="1914695" y="126997"/>
                  </a:lnTo>
                  <a:lnTo>
                    <a:pt x="1879008" y="154794"/>
                  </a:lnTo>
                  <a:lnTo>
                    <a:pt x="1836643" y="172768"/>
                  </a:lnTo>
                  <a:lnTo>
                    <a:pt x="1789170" y="179152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623462" y="9737097"/>
            <a:ext cx="14207490" cy="66040"/>
          </a:xfrm>
          <a:custGeom>
            <a:avLst/>
            <a:gdLst/>
            <a:ahLst/>
            <a:cxnLst/>
            <a:rect l="l" t="t" r="r" b="b"/>
            <a:pathLst>
              <a:path w="14207490" h="66040">
                <a:moveTo>
                  <a:pt x="14141285" y="66003"/>
                </a:moveTo>
                <a:lnTo>
                  <a:pt x="66003" y="66003"/>
                </a:lnTo>
                <a:lnTo>
                  <a:pt x="40773" y="60994"/>
                </a:lnTo>
                <a:lnTo>
                  <a:pt x="19742" y="47145"/>
                </a:lnTo>
                <a:lnTo>
                  <a:pt x="5340" y="26224"/>
                </a:lnTo>
                <a:lnTo>
                  <a:pt x="0" y="0"/>
                </a:lnTo>
                <a:lnTo>
                  <a:pt x="14207289" y="0"/>
                </a:lnTo>
                <a:lnTo>
                  <a:pt x="14202280" y="25230"/>
                </a:lnTo>
                <a:lnTo>
                  <a:pt x="14188430" y="46261"/>
                </a:lnTo>
                <a:lnTo>
                  <a:pt x="14167510" y="60663"/>
                </a:lnTo>
                <a:lnTo>
                  <a:pt x="14141285" y="66003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06188" y="1819015"/>
            <a:ext cx="11239482" cy="7034105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135" rIns="0" bIns="0" rtlCol="0" vert="horz">
            <a:spAutoFit/>
          </a:bodyPr>
          <a:lstStyle/>
          <a:p>
            <a:pPr marL="271780">
              <a:lnSpc>
                <a:spcPct val="100000"/>
              </a:lnSpc>
              <a:spcBef>
                <a:spcPts val="95"/>
              </a:spcBef>
            </a:pPr>
            <a:r>
              <a:rPr dirty="0" sz="4900" spc="55"/>
              <a:t>ANTERACTIVE</a:t>
            </a:r>
            <a:r>
              <a:rPr dirty="0" sz="4900" spc="-15"/>
              <a:t> </a:t>
            </a:r>
            <a:r>
              <a:rPr dirty="0" sz="4900"/>
              <a:t>SYSTEM</a:t>
            </a:r>
            <a:r>
              <a:rPr dirty="0" sz="4900" spc="-10"/>
              <a:t> </a:t>
            </a:r>
            <a:r>
              <a:rPr dirty="0" sz="4900" spc="-55"/>
              <a:t>“AL-</a:t>
            </a:r>
            <a:r>
              <a:rPr dirty="0" sz="4900" spc="-10"/>
              <a:t>HAKAWATI”</a:t>
            </a:r>
            <a:endParaRPr sz="49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028699"/>
            <a:ext cx="16671290" cy="9258300"/>
            <a:chOff x="1617139" y="1028699"/>
            <a:chExt cx="16671290" cy="9258300"/>
          </a:xfrm>
        </p:grpSpPr>
        <p:sp>
          <p:nvSpPr>
            <p:cNvPr id="3" name="object 3" descr=""/>
            <p:cNvSpPr/>
            <p:nvPr/>
          </p:nvSpPr>
          <p:spPr>
            <a:xfrm>
              <a:off x="3061434" y="1069417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617139" y="1028699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10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9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6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9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10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144011" y="9232198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2"/>
                  </a:moveTo>
                  <a:lnTo>
                    <a:pt x="182033" y="182032"/>
                  </a:lnTo>
                  <a:lnTo>
                    <a:pt x="133620" y="175546"/>
                  </a:lnTo>
                  <a:lnTo>
                    <a:pt x="90129" y="157282"/>
                  </a:lnTo>
                  <a:lnTo>
                    <a:pt x="53292" y="129039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39"/>
                  </a:lnTo>
                  <a:lnTo>
                    <a:pt x="1909226" y="157282"/>
                  </a:lnTo>
                  <a:lnTo>
                    <a:pt x="1866179" y="175546"/>
                  </a:lnTo>
                  <a:lnTo>
                    <a:pt x="1817943" y="182032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1926118" y="9596266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1550849"/>
            <a:ext cx="11420229" cy="714722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21613" y="1654934"/>
            <a:ext cx="16666844" cy="8632190"/>
            <a:chOff x="1621613" y="1654934"/>
            <a:chExt cx="16666844" cy="8632190"/>
          </a:xfrm>
        </p:grpSpPr>
        <p:sp>
          <p:nvSpPr>
            <p:cNvPr id="3" name="object 3" descr=""/>
            <p:cNvSpPr/>
            <p:nvPr/>
          </p:nvSpPr>
          <p:spPr>
            <a:xfrm>
              <a:off x="15567001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5479" y="1695640"/>
              <a:ext cx="12164060" cy="8158480"/>
            </a:xfrm>
            <a:custGeom>
              <a:avLst/>
              <a:gdLst/>
              <a:ahLst/>
              <a:cxnLst/>
              <a:rect l="l" t="t" r="r" b="b"/>
              <a:pathLst>
                <a:path w="12164060" h="8158480">
                  <a:moveTo>
                    <a:pt x="12163909" y="8157961"/>
                  </a:moveTo>
                  <a:lnTo>
                    <a:pt x="0" y="8157961"/>
                  </a:lnTo>
                  <a:lnTo>
                    <a:pt x="0" y="426215"/>
                  </a:lnTo>
                  <a:lnTo>
                    <a:pt x="2510" y="379902"/>
                  </a:lnTo>
                  <a:lnTo>
                    <a:pt x="9864" y="335003"/>
                  </a:lnTo>
                  <a:lnTo>
                    <a:pt x="21799" y="291780"/>
                  </a:lnTo>
                  <a:lnTo>
                    <a:pt x="38050" y="250499"/>
                  </a:lnTo>
                  <a:lnTo>
                    <a:pt x="58354" y="211422"/>
                  </a:lnTo>
                  <a:lnTo>
                    <a:pt x="82446" y="174815"/>
                  </a:lnTo>
                  <a:lnTo>
                    <a:pt x="110063" y="140941"/>
                  </a:lnTo>
                  <a:lnTo>
                    <a:pt x="140941" y="110063"/>
                  </a:lnTo>
                  <a:lnTo>
                    <a:pt x="174815" y="82446"/>
                  </a:lnTo>
                  <a:lnTo>
                    <a:pt x="211422" y="58354"/>
                  </a:lnTo>
                  <a:lnTo>
                    <a:pt x="250499" y="38050"/>
                  </a:lnTo>
                  <a:lnTo>
                    <a:pt x="291780" y="21799"/>
                  </a:lnTo>
                  <a:lnTo>
                    <a:pt x="335003" y="9864"/>
                  </a:lnTo>
                  <a:lnTo>
                    <a:pt x="379902" y="2510"/>
                  </a:lnTo>
                  <a:lnTo>
                    <a:pt x="426215" y="0"/>
                  </a:lnTo>
                  <a:lnTo>
                    <a:pt x="11735298" y="0"/>
                  </a:lnTo>
                  <a:lnTo>
                    <a:pt x="11781612" y="2510"/>
                  </a:lnTo>
                  <a:lnTo>
                    <a:pt x="11826517" y="9864"/>
                  </a:lnTo>
                  <a:lnTo>
                    <a:pt x="11869753" y="21799"/>
                  </a:lnTo>
                  <a:lnTo>
                    <a:pt x="11911061" y="38050"/>
                  </a:lnTo>
                  <a:lnTo>
                    <a:pt x="11950180" y="58354"/>
                  </a:lnTo>
                  <a:lnTo>
                    <a:pt x="11986852" y="82446"/>
                  </a:lnTo>
                  <a:lnTo>
                    <a:pt x="12020817" y="110063"/>
                  </a:lnTo>
                  <a:lnTo>
                    <a:pt x="12051815" y="140941"/>
                  </a:lnTo>
                  <a:lnTo>
                    <a:pt x="12079586" y="174815"/>
                  </a:lnTo>
                  <a:lnTo>
                    <a:pt x="12103870" y="211422"/>
                  </a:lnTo>
                  <a:lnTo>
                    <a:pt x="12124409" y="250499"/>
                  </a:lnTo>
                  <a:lnTo>
                    <a:pt x="12140941" y="291780"/>
                  </a:lnTo>
                  <a:lnTo>
                    <a:pt x="12153209" y="335003"/>
                  </a:lnTo>
                  <a:lnTo>
                    <a:pt x="12160951" y="379902"/>
                  </a:lnTo>
                  <a:lnTo>
                    <a:pt x="12163909" y="426215"/>
                  </a:lnTo>
                  <a:lnTo>
                    <a:pt x="12163909" y="481288"/>
                  </a:lnTo>
                  <a:lnTo>
                    <a:pt x="371143" y="481288"/>
                  </a:lnTo>
                  <a:lnTo>
                    <a:pt x="371143" y="7623994"/>
                  </a:lnTo>
                  <a:lnTo>
                    <a:pt x="12163909" y="7623994"/>
                  </a:lnTo>
                  <a:lnTo>
                    <a:pt x="12163909" y="8157961"/>
                  </a:lnTo>
                  <a:close/>
                </a:path>
                <a:path w="12164060" h="8158480">
                  <a:moveTo>
                    <a:pt x="12163909" y="7623994"/>
                  </a:moveTo>
                  <a:lnTo>
                    <a:pt x="11787977" y="7623994"/>
                  </a:lnTo>
                  <a:lnTo>
                    <a:pt x="11787977" y="481288"/>
                  </a:lnTo>
                  <a:lnTo>
                    <a:pt x="12163909" y="481288"/>
                  </a:lnTo>
                  <a:lnTo>
                    <a:pt x="12163909" y="762399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21613" y="1654934"/>
              <a:ext cx="15040610" cy="8565515"/>
            </a:xfrm>
            <a:custGeom>
              <a:avLst/>
              <a:gdLst/>
              <a:ahLst/>
              <a:cxnLst/>
              <a:rect l="l" t="t" r="r" b="b"/>
              <a:pathLst>
                <a:path w="15040610" h="8565515">
                  <a:moveTo>
                    <a:pt x="14869661" y="8565019"/>
                  </a:moveTo>
                  <a:lnTo>
                    <a:pt x="179585" y="8565019"/>
                  </a:lnTo>
                  <a:lnTo>
                    <a:pt x="132194" y="8558701"/>
                  </a:lnTo>
                  <a:lnTo>
                    <a:pt x="89393" y="8540809"/>
                  </a:lnTo>
                  <a:lnTo>
                    <a:pt x="52977" y="8512940"/>
                  </a:lnTo>
                  <a:lnTo>
                    <a:pt x="24742" y="8476690"/>
                  </a:lnTo>
                  <a:lnTo>
                    <a:pt x="6485" y="8433656"/>
                  </a:lnTo>
                  <a:lnTo>
                    <a:pt x="0" y="8385435"/>
                  </a:lnTo>
                  <a:lnTo>
                    <a:pt x="0" y="8201060"/>
                  </a:lnTo>
                  <a:lnTo>
                    <a:pt x="1400765" y="8201060"/>
                  </a:lnTo>
                  <a:lnTo>
                    <a:pt x="1400765" y="459738"/>
                  </a:lnTo>
                  <a:lnTo>
                    <a:pt x="1403139" y="412747"/>
                  </a:lnTo>
                  <a:lnTo>
                    <a:pt x="1410104" y="367111"/>
                  </a:lnTo>
                  <a:lnTo>
                    <a:pt x="1421426" y="323060"/>
                  </a:lnTo>
                  <a:lnTo>
                    <a:pt x="1436869" y="280826"/>
                  </a:lnTo>
                  <a:lnTo>
                    <a:pt x="1456198" y="240640"/>
                  </a:lnTo>
                  <a:lnTo>
                    <a:pt x="1479179" y="202734"/>
                  </a:lnTo>
                  <a:lnTo>
                    <a:pt x="1505576" y="167340"/>
                  </a:lnTo>
                  <a:lnTo>
                    <a:pt x="1535154" y="134689"/>
                  </a:lnTo>
                  <a:lnTo>
                    <a:pt x="1567679" y="105011"/>
                  </a:lnTo>
                  <a:lnTo>
                    <a:pt x="1602915" y="78540"/>
                  </a:lnTo>
                  <a:lnTo>
                    <a:pt x="1640627" y="55506"/>
                  </a:lnTo>
                  <a:lnTo>
                    <a:pt x="1680581" y="36141"/>
                  </a:lnTo>
                  <a:lnTo>
                    <a:pt x="1722541" y="20676"/>
                  </a:lnTo>
                  <a:lnTo>
                    <a:pt x="1766272" y="9344"/>
                  </a:lnTo>
                  <a:lnTo>
                    <a:pt x="1811540" y="2374"/>
                  </a:lnTo>
                  <a:lnTo>
                    <a:pt x="1858109" y="0"/>
                  </a:lnTo>
                  <a:lnTo>
                    <a:pt x="13188742" y="0"/>
                  </a:lnTo>
                  <a:lnTo>
                    <a:pt x="13235733" y="2374"/>
                  </a:lnTo>
                  <a:lnTo>
                    <a:pt x="13281369" y="9344"/>
                  </a:lnTo>
                  <a:lnTo>
                    <a:pt x="13325420" y="20676"/>
                  </a:lnTo>
                  <a:lnTo>
                    <a:pt x="13367655" y="36141"/>
                  </a:lnTo>
                  <a:lnTo>
                    <a:pt x="13377127" y="40706"/>
                  </a:lnTo>
                  <a:lnTo>
                    <a:pt x="1870081" y="40706"/>
                  </a:lnTo>
                  <a:lnTo>
                    <a:pt x="1823768" y="43216"/>
                  </a:lnTo>
                  <a:lnTo>
                    <a:pt x="1778868" y="50570"/>
                  </a:lnTo>
                  <a:lnTo>
                    <a:pt x="1735646" y="62505"/>
                  </a:lnTo>
                  <a:lnTo>
                    <a:pt x="1694364" y="78756"/>
                  </a:lnTo>
                  <a:lnTo>
                    <a:pt x="1655288" y="99060"/>
                  </a:lnTo>
                  <a:lnTo>
                    <a:pt x="1618681" y="123152"/>
                  </a:lnTo>
                  <a:lnTo>
                    <a:pt x="1584806" y="150769"/>
                  </a:lnTo>
                  <a:lnTo>
                    <a:pt x="1553928" y="181647"/>
                  </a:lnTo>
                  <a:lnTo>
                    <a:pt x="1526311" y="215521"/>
                  </a:lnTo>
                  <a:lnTo>
                    <a:pt x="1502219" y="252128"/>
                  </a:lnTo>
                  <a:lnTo>
                    <a:pt x="1481915" y="291205"/>
                  </a:lnTo>
                  <a:lnTo>
                    <a:pt x="1465664" y="332486"/>
                  </a:lnTo>
                  <a:lnTo>
                    <a:pt x="1453730" y="375709"/>
                  </a:lnTo>
                  <a:lnTo>
                    <a:pt x="1446375" y="420608"/>
                  </a:lnTo>
                  <a:lnTo>
                    <a:pt x="1443865" y="466921"/>
                  </a:lnTo>
                  <a:lnTo>
                    <a:pt x="1443865" y="8198667"/>
                  </a:lnTo>
                  <a:lnTo>
                    <a:pt x="6527326" y="8198667"/>
                  </a:lnTo>
                  <a:lnTo>
                    <a:pt x="6527326" y="8201060"/>
                  </a:lnTo>
                  <a:lnTo>
                    <a:pt x="6533645" y="8248451"/>
                  </a:lnTo>
                  <a:lnTo>
                    <a:pt x="6551537" y="8291252"/>
                  </a:lnTo>
                  <a:lnTo>
                    <a:pt x="6579405" y="8327668"/>
                  </a:lnTo>
                  <a:lnTo>
                    <a:pt x="6615655" y="8355903"/>
                  </a:lnTo>
                  <a:lnTo>
                    <a:pt x="6658689" y="8374162"/>
                  </a:lnTo>
                  <a:lnTo>
                    <a:pt x="6706911" y="8380647"/>
                  </a:lnTo>
                  <a:lnTo>
                    <a:pt x="15040358" y="8380647"/>
                  </a:lnTo>
                  <a:lnTo>
                    <a:pt x="15040358" y="8438971"/>
                  </a:lnTo>
                  <a:lnTo>
                    <a:pt x="15025035" y="8475627"/>
                  </a:lnTo>
                  <a:lnTo>
                    <a:pt x="14997166" y="8512042"/>
                  </a:lnTo>
                  <a:lnTo>
                    <a:pt x="14960917" y="8540277"/>
                  </a:lnTo>
                  <a:lnTo>
                    <a:pt x="14917883" y="8558534"/>
                  </a:lnTo>
                  <a:lnTo>
                    <a:pt x="14869661" y="8565019"/>
                  </a:lnTo>
                  <a:close/>
                </a:path>
                <a:path w="15040610" h="8565515">
                  <a:moveTo>
                    <a:pt x="15040358" y="8380647"/>
                  </a:moveTo>
                  <a:lnTo>
                    <a:pt x="8342334" y="8380647"/>
                  </a:lnTo>
                  <a:lnTo>
                    <a:pt x="8389724" y="8374328"/>
                  </a:lnTo>
                  <a:lnTo>
                    <a:pt x="8432525" y="8356436"/>
                  </a:lnTo>
                  <a:lnTo>
                    <a:pt x="8468941" y="8328566"/>
                  </a:lnTo>
                  <a:lnTo>
                    <a:pt x="8497176" y="8292316"/>
                  </a:lnTo>
                  <a:lnTo>
                    <a:pt x="8515434" y="8249282"/>
                  </a:lnTo>
                  <a:lnTo>
                    <a:pt x="8521919" y="8201060"/>
                  </a:lnTo>
                  <a:lnTo>
                    <a:pt x="8521919" y="8198667"/>
                  </a:lnTo>
                  <a:lnTo>
                    <a:pt x="13605381" y="8198667"/>
                  </a:lnTo>
                  <a:lnTo>
                    <a:pt x="13605381" y="466921"/>
                  </a:lnTo>
                  <a:lnTo>
                    <a:pt x="13602871" y="420608"/>
                  </a:lnTo>
                  <a:lnTo>
                    <a:pt x="13595516" y="375709"/>
                  </a:lnTo>
                  <a:lnTo>
                    <a:pt x="13583581" y="332486"/>
                  </a:lnTo>
                  <a:lnTo>
                    <a:pt x="13567330" y="291205"/>
                  </a:lnTo>
                  <a:lnTo>
                    <a:pt x="13547026" y="252128"/>
                  </a:lnTo>
                  <a:lnTo>
                    <a:pt x="13522934" y="215521"/>
                  </a:lnTo>
                  <a:lnTo>
                    <a:pt x="13495317" y="181647"/>
                  </a:lnTo>
                  <a:lnTo>
                    <a:pt x="13464439" y="150769"/>
                  </a:lnTo>
                  <a:lnTo>
                    <a:pt x="13430565" y="123152"/>
                  </a:lnTo>
                  <a:lnTo>
                    <a:pt x="13393957" y="99060"/>
                  </a:lnTo>
                  <a:lnTo>
                    <a:pt x="13354881" y="78756"/>
                  </a:lnTo>
                  <a:lnTo>
                    <a:pt x="13313599" y="62505"/>
                  </a:lnTo>
                  <a:lnTo>
                    <a:pt x="13270377" y="50570"/>
                  </a:lnTo>
                  <a:lnTo>
                    <a:pt x="13225477" y="43216"/>
                  </a:lnTo>
                  <a:lnTo>
                    <a:pt x="13179164" y="40706"/>
                  </a:lnTo>
                  <a:lnTo>
                    <a:pt x="13377127" y="40706"/>
                  </a:lnTo>
                  <a:lnTo>
                    <a:pt x="13445746" y="78540"/>
                  </a:lnTo>
                  <a:lnTo>
                    <a:pt x="13481141" y="105011"/>
                  </a:lnTo>
                  <a:lnTo>
                    <a:pt x="13513792" y="134689"/>
                  </a:lnTo>
                  <a:lnTo>
                    <a:pt x="13543469" y="167340"/>
                  </a:lnTo>
                  <a:lnTo>
                    <a:pt x="13569941" y="202734"/>
                  </a:lnTo>
                  <a:lnTo>
                    <a:pt x="13592975" y="240640"/>
                  </a:lnTo>
                  <a:lnTo>
                    <a:pt x="13612340" y="280826"/>
                  </a:lnTo>
                  <a:lnTo>
                    <a:pt x="13627804" y="323060"/>
                  </a:lnTo>
                  <a:lnTo>
                    <a:pt x="13639137" y="367111"/>
                  </a:lnTo>
                  <a:lnTo>
                    <a:pt x="13646107" y="412747"/>
                  </a:lnTo>
                  <a:lnTo>
                    <a:pt x="13648481" y="459738"/>
                  </a:lnTo>
                  <a:lnTo>
                    <a:pt x="13648481" y="8201060"/>
                  </a:lnTo>
                  <a:lnTo>
                    <a:pt x="15040358" y="8201060"/>
                  </a:lnTo>
                  <a:lnTo>
                    <a:pt x="15040358" y="8380647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6545" y="9855995"/>
              <a:ext cx="1997075" cy="182245"/>
            </a:xfrm>
            <a:custGeom>
              <a:avLst/>
              <a:gdLst/>
              <a:ahLst/>
              <a:cxnLst/>
              <a:rect l="l" t="t" r="r" b="b"/>
              <a:pathLst>
                <a:path w="1997075" h="182245">
                  <a:moveTo>
                    <a:pt x="1817402" y="181979"/>
                  </a:moveTo>
                  <a:lnTo>
                    <a:pt x="181979" y="181979"/>
                  </a:lnTo>
                  <a:lnTo>
                    <a:pt x="133580" y="175494"/>
                  </a:lnTo>
                  <a:lnTo>
                    <a:pt x="90102" y="157236"/>
                  </a:lnTo>
                  <a:lnTo>
                    <a:pt x="53276" y="129002"/>
                  </a:lnTo>
                  <a:lnTo>
                    <a:pt x="24831" y="92586"/>
                  </a:lnTo>
                  <a:lnTo>
                    <a:pt x="6496" y="49785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6987" y="0"/>
                  </a:lnTo>
                  <a:lnTo>
                    <a:pt x="1996987" y="2394"/>
                  </a:lnTo>
                  <a:lnTo>
                    <a:pt x="1990668" y="49785"/>
                  </a:lnTo>
                  <a:lnTo>
                    <a:pt x="1972777" y="92586"/>
                  </a:lnTo>
                  <a:lnTo>
                    <a:pt x="1944908" y="129002"/>
                  </a:lnTo>
                  <a:lnTo>
                    <a:pt x="1908658" y="157236"/>
                  </a:lnTo>
                  <a:lnTo>
                    <a:pt x="1865624" y="175494"/>
                  </a:lnTo>
                  <a:lnTo>
                    <a:pt x="1817402" y="181979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30500" y="10219954"/>
            <a:ext cx="14431644" cy="67310"/>
          </a:xfrm>
          <a:custGeom>
            <a:avLst/>
            <a:gdLst/>
            <a:ahLst/>
            <a:cxnLst/>
            <a:rect l="l" t="t" r="r" b="b"/>
            <a:pathLst>
              <a:path w="14431644" h="67309">
                <a:moveTo>
                  <a:pt x="14364427" y="67045"/>
                </a:moveTo>
                <a:lnTo>
                  <a:pt x="67045" y="67045"/>
                </a:lnTo>
                <a:lnTo>
                  <a:pt x="41416" y="61957"/>
                </a:lnTo>
                <a:lnTo>
                  <a:pt x="20053" y="47890"/>
                </a:lnTo>
                <a:lnTo>
                  <a:pt x="5424" y="26639"/>
                </a:lnTo>
                <a:lnTo>
                  <a:pt x="0" y="0"/>
                </a:lnTo>
                <a:lnTo>
                  <a:pt x="14431472" y="0"/>
                </a:lnTo>
                <a:lnTo>
                  <a:pt x="14426384" y="25628"/>
                </a:lnTo>
                <a:lnTo>
                  <a:pt x="14412316" y="46992"/>
                </a:lnTo>
                <a:lnTo>
                  <a:pt x="14391065" y="61620"/>
                </a:lnTo>
                <a:lnTo>
                  <a:pt x="14364427" y="6704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6622" y="2176929"/>
            <a:ext cx="11416835" cy="7145099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424305">
              <a:lnSpc>
                <a:spcPct val="100000"/>
              </a:lnSpc>
              <a:spcBef>
                <a:spcPts val="120"/>
              </a:spcBef>
            </a:pPr>
            <a:r>
              <a:rPr dirty="0" sz="6400" spc="210"/>
              <a:t>LOYALTY</a:t>
            </a:r>
            <a:r>
              <a:rPr dirty="0" sz="6400" spc="-50"/>
              <a:t> </a:t>
            </a:r>
            <a:r>
              <a:rPr dirty="0" sz="6400" spc="-10"/>
              <a:t>POINTS</a:t>
            </a:r>
            <a:endParaRPr sz="64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926118" y="10219933"/>
              <a:ext cx="14436090" cy="67310"/>
            </a:xfrm>
            <a:custGeom>
              <a:avLst/>
              <a:gdLst/>
              <a:ahLst/>
              <a:cxnLst/>
              <a:rect l="l" t="t" r="r" b="b"/>
              <a:pathLst>
                <a:path w="14436090" h="67309">
                  <a:moveTo>
                    <a:pt x="14368696" y="67065"/>
                  </a:moveTo>
                  <a:lnTo>
                    <a:pt x="67065" y="67065"/>
                  </a:lnTo>
                  <a:lnTo>
                    <a:pt x="41429" y="61975"/>
                  </a:lnTo>
                  <a:lnTo>
                    <a:pt x="20059" y="47904"/>
                  </a:lnTo>
                  <a:lnTo>
                    <a:pt x="5426" y="26646"/>
                  </a:lnTo>
                  <a:lnTo>
                    <a:pt x="0" y="0"/>
                  </a:lnTo>
                  <a:lnTo>
                    <a:pt x="14435763" y="0"/>
                  </a:lnTo>
                  <a:lnTo>
                    <a:pt x="14430673" y="25636"/>
                  </a:lnTo>
                  <a:lnTo>
                    <a:pt x="14416601" y="47006"/>
                  </a:lnTo>
                  <a:lnTo>
                    <a:pt x="14395343" y="61639"/>
                  </a:lnTo>
                  <a:lnTo>
                    <a:pt x="14368696" y="67065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2687" y="2174517"/>
              <a:ext cx="11409193" cy="714722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424305">
              <a:lnSpc>
                <a:spcPct val="100000"/>
              </a:lnSpc>
              <a:spcBef>
                <a:spcPts val="120"/>
              </a:spcBef>
            </a:pPr>
            <a:r>
              <a:rPr dirty="0" sz="6400" spc="210"/>
              <a:t>LOYALTY</a:t>
            </a:r>
            <a:r>
              <a:rPr dirty="0" sz="6400" spc="-50"/>
              <a:t> </a:t>
            </a:r>
            <a:r>
              <a:rPr dirty="0" sz="6400" spc="-10"/>
              <a:t>POINTS</a:t>
            </a:r>
            <a:endParaRPr sz="6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9258300"/>
            <a:ext cx="18288000" cy="1028700"/>
          </a:xfrm>
          <a:custGeom>
            <a:avLst/>
            <a:gdLst/>
            <a:ahLst/>
            <a:cxnLst/>
            <a:rect l="l" t="t" r="r" b="b"/>
            <a:pathLst>
              <a:path w="18288000" h="1028700">
                <a:moveTo>
                  <a:pt x="18287999" y="1028699"/>
                </a:moveTo>
                <a:lnTo>
                  <a:pt x="0" y="1028699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1028699"/>
                </a:lnTo>
                <a:close/>
              </a:path>
            </a:pathLst>
          </a:custGeom>
          <a:solidFill>
            <a:srgbClr val="1B2E5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86900" y="0"/>
            <a:ext cx="17801590" cy="8170545"/>
            <a:chOff x="486900" y="0"/>
            <a:chExt cx="17801590" cy="817054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6900" y="0"/>
              <a:ext cx="17801098" cy="5875270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3591188" y="3064175"/>
              <a:ext cx="11548110" cy="5106035"/>
            </a:xfrm>
            <a:custGeom>
              <a:avLst/>
              <a:gdLst/>
              <a:ahLst/>
              <a:cxnLst/>
              <a:rect l="l" t="t" r="r" b="b"/>
              <a:pathLst>
                <a:path w="11548110" h="5106034">
                  <a:moveTo>
                    <a:pt x="11548079" y="5105886"/>
                  </a:moveTo>
                  <a:lnTo>
                    <a:pt x="0" y="5105886"/>
                  </a:lnTo>
                  <a:lnTo>
                    <a:pt x="0" y="0"/>
                  </a:lnTo>
                  <a:lnTo>
                    <a:pt x="11548079" y="0"/>
                  </a:lnTo>
                  <a:lnTo>
                    <a:pt x="11548079" y="5105886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480769" y="3255807"/>
            <a:ext cx="6329045" cy="12528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50" spc="-10" b="0">
                <a:latin typeface="Verdana"/>
                <a:cs typeface="Verdana"/>
              </a:rPr>
              <a:t>Introduction</a:t>
            </a:r>
            <a:endParaRPr sz="8050">
              <a:latin typeface="Verdana"/>
              <a:cs typeface="Verdan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328172" y="4729431"/>
            <a:ext cx="10078720" cy="16776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5300"/>
              </a:lnSpc>
              <a:spcBef>
                <a:spcPts val="100"/>
              </a:spcBef>
            </a:pPr>
            <a:r>
              <a:rPr dirty="0" sz="2350" spc="-60">
                <a:solidFill>
                  <a:srgbClr val="041C40"/>
                </a:solidFill>
                <a:latin typeface="Lucida Sans Unicode"/>
                <a:cs typeface="Lucida Sans Unicode"/>
              </a:rPr>
              <a:t>The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process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50">
                <a:solidFill>
                  <a:srgbClr val="041C40"/>
                </a:solidFill>
                <a:latin typeface="Lucida Sans Unicode"/>
                <a:cs typeface="Lucida Sans Unicode"/>
              </a:rPr>
              <a:t>of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purchasing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35">
                <a:solidFill>
                  <a:srgbClr val="041C40"/>
                </a:solidFill>
                <a:latin typeface="Lucida Sans Unicode"/>
                <a:cs typeface="Lucida Sans Unicode"/>
              </a:rPr>
              <a:t>books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75">
                <a:solidFill>
                  <a:srgbClr val="041C40"/>
                </a:solidFill>
                <a:latin typeface="Lucida Sans Unicode"/>
                <a:cs typeface="Lucida Sans Unicode"/>
              </a:rPr>
              <a:t>has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95">
                <a:solidFill>
                  <a:srgbClr val="041C40"/>
                </a:solidFill>
                <a:latin typeface="Lucida Sans Unicode"/>
                <a:cs typeface="Lucida Sans Unicode"/>
              </a:rPr>
              <a:t>become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20">
                <a:solidFill>
                  <a:srgbClr val="041C40"/>
                </a:solidFill>
                <a:latin typeface="Lucida Sans Unicode"/>
                <a:cs typeface="Lucida Sans Unicode"/>
              </a:rPr>
              <a:t>tedious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105">
                <a:solidFill>
                  <a:srgbClr val="041C40"/>
                </a:solidFill>
                <a:latin typeface="Lucida Sans Unicode"/>
                <a:cs typeface="Lucida Sans Unicode"/>
              </a:rPr>
              <a:t>and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lacks</a:t>
            </a:r>
            <a:r>
              <a:rPr dirty="0" sz="2350" spc="-16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75">
                <a:solidFill>
                  <a:srgbClr val="041C40"/>
                </a:solidFill>
                <a:latin typeface="Lucida Sans Unicode"/>
                <a:cs typeface="Lucida Sans Unicode"/>
              </a:rPr>
              <a:t>any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creative</a:t>
            </a:r>
            <a:r>
              <a:rPr dirty="0" sz="2350" spc="-15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55">
                <a:solidFill>
                  <a:srgbClr val="041C40"/>
                </a:solidFill>
                <a:latin typeface="Lucida Sans Unicode"/>
                <a:cs typeface="Lucida Sans Unicode"/>
              </a:rPr>
              <a:t>commercial</a:t>
            </a:r>
            <a:r>
              <a:rPr dirty="0" sz="2350" spc="-14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25">
                <a:solidFill>
                  <a:srgbClr val="041C40"/>
                </a:solidFill>
                <a:latin typeface="Lucida Sans Unicode"/>
                <a:cs typeface="Lucida Sans Unicode"/>
              </a:rPr>
              <a:t>touches.</a:t>
            </a:r>
            <a:r>
              <a:rPr dirty="0" sz="2350" spc="-14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55">
                <a:solidFill>
                  <a:srgbClr val="041C40"/>
                </a:solidFill>
                <a:latin typeface="Lucida Sans Unicode"/>
                <a:cs typeface="Lucida Sans Unicode"/>
              </a:rPr>
              <a:t>Our</a:t>
            </a:r>
            <a:r>
              <a:rPr dirty="0" sz="2350" spc="-14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electronic</a:t>
            </a:r>
            <a:r>
              <a:rPr dirty="0" sz="2350" spc="-15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system</a:t>
            </a:r>
            <a:r>
              <a:rPr dirty="0" sz="2350" spc="-14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70">
                <a:solidFill>
                  <a:srgbClr val="041C40"/>
                </a:solidFill>
                <a:latin typeface="Lucida Sans Unicode"/>
                <a:cs typeface="Lucida Sans Unicode"/>
              </a:rPr>
              <a:t>is</a:t>
            </a:r>
            <a:r>
              <a:rPr dirty="0" sz="2350" spc="-14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here</a:t>
            </a:r>
            <a:r>
              <a:rPr dirty="0" sz="2350" spc="-14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10">
                <a:solidFill>
                  <a:srgbClr val="041C40"/>
                </a:solidFill>
                <a:latin typeface="Lucida Sans Unicode"/>
                <a:cs typeface="Lucida Sans Unicode"/>
              </a:rPr>
              <a:t>to</a:t>
            </a:r>
            <a:r>
              <a:rPr dirty="0" sz="2350" spc="-14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80">
                <a:solidFill>
                  <a:srgbClr val="041C40"/>
                </a:solidFill>
                <a:latin typeface="Lucida Sans Unicode"/>
                <a:cs typeface="Lucida Sans Unicode"/>
              </a:rPr>
              <a:t>change </a:t>
            </a:r>
            <a:r>
              <a:rPr dirty="0" sz="2350" spc="-65">
                <a:solidFill>
                  <a:srgbClr val="041C40"/>
                </a:solidFill>
                <a:latin typeface="Lucida Sans Unicode"/>
                <a:cs typeface="Lucida Sans Unicode"/>
              </a:rPr>
              <a:t>this</a:t>
            </a:r>
            <a:r>
              <a:rPr dirty="0" sz="2350" spc="-18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60">
                <a:solidFill>
                  <a:srgbClr val="041C40"/>
                </a:solidFill>
                <a:latin typeface="Lucida Sans Unicode"/>
                <a:cs typeface="Lucida Sans Unicode"/>
              </a:rPr>
              <a:t>concept</a:t>
            </a:r>
            <a:r>
              <a:rPr dirty="0" sz="2350" spc="-17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105">
                <a:solidFill>
                  <a:srgbClr val="041C40"/>
                </a:solidFill>
                <a:latin typeface="Lucida Sans Unicode"/>
                <a:cs typeface="Lucida Sans Unicode"/>
              </a:rPr>
              <a:t>and</a:t>
            </a:r>
            <a:r>
              <a:rPr dirty="0" sz="2350" spc="-18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10">
                <a:solidFill>
                  <a:srgbClr val="041C40"/>
                </a:solidFill>
                <a:latin typeface="Lucida Sans Unicode"/>
                <a:cs typeface="Lucida Sans Unicode"/>
              </a:rPr>
              <a:t>provide</a:t>
            </a:r>
            <a:r>
              <a:rPr dirty="0" sz="2350" spc="-17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285">
                <a:solidFill>
                  <a:srgbClr val="041C40"/>
                </a:solidFill>
                <a:latin typeface="Lucida Sans Unicode"/>
                <a:cs typeface="Lucida Sans Unicode"/>
              </a:rPr>
              <a:t>a</a:t>
            </a:r>
            <a:r>
              <a:rPr dirty="0" sz="2350" spc="-17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10">
                <a:solidFill>
                  <a:srgbClr val="041C40"/>
                </a:solidFill>
                <a:latin typeface="Lucida Sans Unicode"/>
                <a:cs typeface="Lucida Sans Unicode"/>
              </a:rPr>
              <a:t>unique</a:t>
            </a:r>
            <a:r>
              <a:rPr dirty="0" sz="2350" spc="-18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10">
                <a:solidFill>
                  <a:srgbClr val="041C40"/>
                </a:solidFill>
                <a:latin typeface="Lucida Sans Unicode"/>
                <a:cs typeface="Lucida Sans Unicode"/>
              </a:rPr>
              <a:t>experience</a:t>
            </a:r>
            <a:r>
              <a:rPr dirty="0" sz="2350" spc="-17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85">
                <a:solidFill>
                  <a:srgbClr val="041C40"/>
                </a:solidFill>
                <a:latin typeface="Lucida Sans Unicode"/>
                <a:cs typeface="Lucida Sans Unicode"/>
              </a:rPr>
              <a:t>for</a:t>
            </a:r>
            <a:r>
              <a:rPr dirty="0" sz="2350" spc="-17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the</a:t>
            </a:r>
            <a:r>
              <a:rPr dirty="0" sz="2350" spc="-18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reader</a:t>
            </a:r>
            <a:r>
              <a:rPr dirty="0" sz="2350" spc="-17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105">
                <a:solidFill>
                  <a:srgbClr val="041C40"/>
                </a:solidFill>
                <a:latin typeface="Lucida Sans Unicode"/>
                <a:cs typeface="Lucida Sans Unicode"/>
              </a:rPr>
              <a:t>and</a:t>
            </a:r>
            <a:r>
              <a:rPr dirty="0" sz="2350" spc="-175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25">
                <a:solidFill>
                  <a:srgbClr val="041C40"/>
                </a:solidFill>
                <a:latin typeface="Lucida Sans Unicode"/>
                <a:cs typeface="Lucida Sans Unicode"/>
              </a:rPr>
              <a:t>the </a:t>
            </a:r>
            <a:r>
              <a:rPr dirty="0" sz="2350">
                <a:solidFill>
                  <a:srgbClr val="041C40"/>
                </a:solidFill>
                <a:latin typeface="Lucida Sans Unicode"/>
                <a:cs typeface="Lucida Sans Unicode"/>
              </a:rPr>
              <a:t>system</a:t>
            </a:r>
            <a:r>
              <a:rPr dirty="0" sz="2350" spc="-30">
                <a:solidFill>
                  <a:srgbClr val="041C4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10">
                <a:solidFill>
                  <a:srgbClr val="041C40"/>
                </a:solidFill>
                <a:latin typeface="Lucida Sans Unicode"/>
                <a:cs typeface="Lucida Sans Unicode"/>
              </a:rPr>
              <a:t>user..</a:t>
            </a:r>
            <a:endParaRPr sz="23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147919" y="3332422"/>
            <a:ext cx="3307079" cy="6612255"/>
            <a:chOff x="13147919" y="3332422"/>
            <a:chExt cx="3307079" cy="6612255"/>
          </a:xfrm>
        </p:grpSpPr>
        <p:sp>
          <p:nvSpPr>
            <p:cNvPr id="3" name="object 3" descr=""/>
            <p:cNvSpPr/>
            <p:nvPr/>
          </p:nvSpPr>
          <p:spPr>
            <a:xfrm>
              <a:off x="13216639" y="3332422"/>
              <a:ext cx="3238500" cy="6612255"/>
            </a:xfrm>
            <a:custGeom>
              <a:avLst/>
              <a:gdLst/>
              <a:ahLst/>
              <a:cxnLst/>
              <a:rect l="l" t="t" r="r" b="b"/>
              <a:pathLst>
                <a:path w="3238500" h="6612255">
                  <a:moveTo>
                    <a:pt x="2781505" y="6611803"/>
                  </a:moveTo>
                  <a:lnTo>
                    <a:pt x="456494" y="6611803"/>
                  </a:lnTo>
                  <a:lnTo>
                    <a:pt x="409844" y="6609445"/>
                  </a:lnTo>
                  <a:lnTo>
                    <a:pt x="364535" y="6602523"/>
                  </a:lnTo>
                  <a:lnTo>
                    <a:pt x="320800" y="6591268"/>
                  </a:lnTo>
                  <a:lnTo>
                    <a:pt x="278866" y="6575910"/>
                  </a:lnTo>
                  <a:lnTo>
                    <a:pt x="238965" y="6556678"/>
                  </a:lnTo>
                  <a:lnTo>
                    <a:pt x="201326" y="6533804"/>
                  </a:lnTo>
                  <a:lnTo>
                    <a:pt x="166181" y="6507516"/>
                  </a:lnTo>
                  <a:lnTo>
                    <a:pt x="133757" y="6478046"/>
                  </a:lnTo>
                  <a:lnTo>
                    <a:pt x="104287" y="6445622"/>
                  </a:lnTo>
                  <a:lnTo>
                    <a:pt x="77999" y="6410477"/>
                  </a:lnTo>
                  <a:lnTo>
                    <a:pt x="55125" y="6372838"/>
                  </a:lnTo>
                  <a:lnTo>
                    <a:pt x="35893" y="6332937"/>
                  </a:lnTo>
                  <a:lnTo>
                    <a:pt x="20535" y="6291004"/>
                  </a:lnTo>
                  <a:lnTo>
                    <a:pt x="9280" y="6247268"/>
                  </a:lnTo>
                  <a:lnTo>
                    <a:pt x="2358" y="6201960"/>
                  </a:lnTo>
                  <a:lnTo>
                    <a:pt x="0" y="6155309"/>
                  </a:lnTo>
                  <a:lnTo>
                    <a:pt x="0" y="456494"/>
                  </a:lnTo>
                  <a:lnTo>
                    <a:pt x="2358" y="409843"/>
                  </a:lnTo>
                  <a:lnTo>
                    <a:pt x="9241" y="364789"/>
                  </a:lnTo>
                  <a:lnTo>
                    <a:pt x="20535" y="320799"/>
                  </a:lnTo>
                  <a:lnTo>
                    <a:pt x="35893" y="278866"/>
                  </a:lnTo>
                  <a:lnTo>
                    <a:pt x="55066" y="239086"/>
                  </a:lnTo>
                  <a:lnTo>
                    <a:pt x="77999" y="201326"/>
                  </a:lnTo>
                  <a:lnTo>
                    <a:pt x="104287" y="166180"/>
                  </a:lnTo>
                  <a:lnTo>
                    <a:pt x="133757" y="133757"/>
                  </a:lnTo>
                  <a:lnTo>
                    <a:pt x="166181" y="104287"/>
                  </a:lnTo>
                  <a:lnTo>
                    <a:pt x="201326" y="77999"/>
                  </a:lnTo>
                  <a:lnTo>
                    <a:pt x="238965" y="55125"/>
                  </a:lnTo>
                  <a:lnTo>
                    <a:pt x="278866" y="35893"/>
                  </a:lnTo>
                  <a:lnTo>
                    <a:pt x="320800" y="20535"/>
                  </a:lnTo>
                  <a:lnTo>
                    <a:pt x="364535" y="9280"/>
                  </a:lnTo>
                  <a:lnTo>
                    <a:pt x="409844" y="2358"/>
                  </a:lnTo>
                  <a:lnTo>
                    <a:pt x="456494" y="0"/>
                  </a:lnTo>
                  <a:lnTo>
                    <a:pt x="2781505" y="0"/>
                  </a:lnTo>
                  <a:lnTo>
                    <a:pt x="2828155" y="2358"/>
                  </a:lnTo>
                  <a:lnTo>
                    <a:pt x="2873463" y="9280"/>
                  </a:lnTo>
                  <a:lnTo>
                    <a:pt x="2917199" y="20535"/>
                  </a:lnTo>
                  <a:lnTo>
                    <a:pt x="2959133" y="35893"/>
                  </a:lnTo>
                  <a:lnTo>
                    <a:pt x="2999034" y="55125"/>
                  </a:lnTo>
                  <a:lnTo>
                    <a:pt x="3036672" y="77999"/>
                  </a:lnTo>
                  <a:lnTo>
                    <a:pt x="3071818" y="104287"/>
                  </a:lnTo>
                  <a:lnTo>
                    <a:pt x="3104241" y="133757"/>
                  </a:lnTo>
                  <a:lnTo>
                    <a:pt x="3133712" y="166180"/>
                  </a:lnTo>
                  <a:lnTo>
                    <a:pt x="3135466" y="168526"/>
                  </a:lnTo>
                  <a:lnTo>
                    <a:pt x="440132" y="168526"/>
                  </a:lnTo>
                  <a:lnTo>
                    <a:pt x="391659" y="172883"/>
                  </a:lnTo>
                  <a:lnTo>
                    <a:pt x="346015" y="185440"/>
                  </a:lnTo>
                  <a:lnTo>
                    <a:pt x="303965" y="205431"/>
                  </a:lnTo>
                  <a:lnTo>
                    <a:pt x="266279" y="232088"/>
                  </a:lnTo>
                  <a:lnTo>
                    <a:pt x="233724" y="264643"/>
                  </a:lnTo>
                  <a:lnTo>
                    <a:pt x="207067" y="302329"/>
                  </a:lnTo>
                  <a:lnTo>
                    <a:pt x="187076" y="344378"/>
                  </a:lnTo>
                  <a:lnTo>
                    <a:pt x="174518" y="390023"/>
                  </a:lnTo>
                  <a:lnTo>
                    <a:pt x="170162" y="438496"/>
                  </a:lnTo>
                  <a:lnTo>
                    <a:pt x="170162" y="6181488"/>
                  </a:lnTo>
                  <a:lnTo>
                    <a:pt x="174518" y="6229961"/>
                  </a:lnTo>
                  <a:lnTo>
                    <a:pt x="187076" y="6275606"/>
                  </a:lnTo>
                  <a:lnTo>
                    <a:pt x="207067" y="6317655"/>
                  </a:lnTo>
                  <a:lnTo>
                    <a:pt x="233724" y="6355341"/>
                  </a:lnTo>
                  <a:lnTo>
                    <a:pt x="266279" y="6387896"/>
                  </a:lnTo>
                  <a:lnTo>
                    <a:pt x="303965" y="6414553"/>
                  </a:lnTo>
                  <a:lnTo>
                    <a:pt x="346015" y="6434544"/>
                  </a:lnTo>
                  <a:lnTo>
                    <a:pt x="391659" y="6447101"/>
                  </a:lnTo>
                  <a:lnTo>
                    <a:pt x="440132" y="6451457"/>
                  </a:lnTo>
                  <a:lnTo>
                    <a:pt x="3128408" y="6451457"/>
                  </a:lnTo>
                  <a:lnTo>
                    <a:pt x="3104241" y="6478046"/>
                  </a:lnTo>
                  <a:lnTo>
                    <a:pt x="3071818" y="6507516"/>
                  </a:lnTo>
                  <a:lnTo>
                    <a:pt x="3036672" y="6533804"/>
                  </a:lnTo>
                  <a:lnTo>
                    <a:pt x="2999034" y="6556678"/>
                  </a:lnTo>
                  <a:lnTo>
                    <a:pt x="2959133" y="6575910"/>
                  </a:lnTo>
                  <a:lnTo>
                    <a:pt x="2917199" y="6591268"/>
                  </a:lnTo>
                  <a:lnTo>
                    <a:pt x="2873463" y="6602523"/>
                  </a:lnTo>
                  <a:lnTo>
                    <a:pt x="2828155" y="6609445"/>
                  </a:lnTo>
                  <a:lnTo>
                    <a:pt x="2781505" y="6611803"/>
                  </a:lnTo>
                  <a:close/>
                </a:path>
                <a:path w="3238500" h="6612255">
                  <a:moveTo>
                    <a:pt x="2297196" y="394319"/>
                  </a:moveTo>
                  <a:lnTo>
                    <a:pt x="944076" y="394319"/>
                  </a:lnTo>
                  <a:lnTo>
                    <a:pt x="896207" y="386504"/>
                  </a:lnTo>
                  <a:lnTo>
                    <a:pt x="854465" y="364789"/>
                  </a:lnTo>
                  <a:lnTo>
                    <a:pt x="821440" y="331764"/>
                  </a:lnTo>
                  <a:lnTo>
                    <a:pt x="799725" y="290022"/>
                  </a:lnTo>
                  <a:lnTo>
                    <a:pt x="791911" y="242154"/>
                  </a:lnTo>
                  <a:lnTo>
                    <a:pt x="791911" y="168526"/>
                  </a:lnTo>
                  <a:lnTo>
                    <a:pt x="2449361" y="168526"/>
                  </a:lnTo>
                  <a:lnTo>
                    <a:pt x="2449361" y="209430"/>
                  </a:lnTo>
                  <a:lnTo>
                    <a:pt x="2007592" y="209430"/>
                  </a:lnTo>
                  <a:lnTo>
                    <a:pt x="1992227" y="212601"/>
                  </a:lnTo>
                  <a:lnTo>
                    <a:pt x="1979163" y="221293"/>
                  </a:lnTo>
                  <a:lnTo>
                    <a:pt x="1978306" y="222520"/>
                  </a:lnTo>
                  <a:lnTo>
                    <a:pt x="1403842" y="222520"/>
                  </a:lnTo>
                  <a:lnTo>
                    <a:pt x="1393283" y="224565"/>
                  </a:lnTo>
                  <a:lnTo>
                    <a:pt x="1384412" y="230292"/>
                  </a:lnTo>
                  <a:lnTo>
                    <a:pt x="1378302" y="239086"/>
                  </a:lnTo>
                  <a:lnTo>
                    <a:pt x="1376027" y="250335"/>
                  </a:lnTo>
                  <a:lnTo>
                    <a:pt x="1378302" y="261584"/>
                  </a:lnTo>
                  <a:lnTo>
                    <a:pt x="1384412" y="270378"/>
                  </a:lnTo>
                  <a:lnTo>
                    <a:pt x="1393283" y="276105"/>
                  </a:lnTo>
                  <a:lnTo>
                    <a:pt x="1403842" y="278150"/>
                  </a:lnTo>
                  <a:lnTo>
                    <a:pt x="1977728" y="278150"/>
                  </a:lnTo>
                  <a:lnTo>
                    <a:pt x="1978549" y="279377"/>
                  </a:lnTo>
                  <a:lnTo>
                    <a:pt x="1991537" y="288070"/>
                  </a:lnTo>
                  <a:lnTo>
                    <a:pt x="2007592" y="291240"/>
                  </a:lnTo>
                  <a:lnTo>
                    <a:pt x="2440913" y="291240"/>
                  </a:lnTo>
                  <a:lnTo>
                    <a:pt x="2419831" y="331764"/>
                  </a:lnTo>
                  <a:lnTo>
                    <a:pt x="2386806" y="364789"/>
                  </a:lnTo>
                  <a:lnTo>
                    <a:pt x="2345064" y="386504"/>
                  </a:lnTo>
                  <a:lnTo>
                    <a:pt x="2297196" y="394319"/>
                  </a:lnTo>
                  <a:close/>
                </a:path>
                <a:path w="3238500" h="6612255">
                  <a:moveTo>
                    <a:pt x="3128408" y="6451457"/>
                  </a:moveTo>
                  <a:lnTo>
                    <a:pt x="2801139" y="6451457"/>
                  </a:lnTo>
                  <a:lnTo>
                    <a:pt x="2849612" y="6447101"/>
                  </a:lnTo>
                  <a:lnTo>
                    <a:pt x="2895257" y="6434544"/>
                  </a:lnTo>
                  <a:lnTo>
                    <a:pt x="2937306" y="6414553"/>
                  </a:lnTo>
                  <a:lnTo>
                    <a:pt x="2974992" y="6387896"/>
                  </a:lnTo>
                  <a:lnTo>
                    <a:pt x="3007547" y="6355341"/>
                  </a:lnTo>
                  <a:lnTo>
                    <a:pt x="3034204" y="6317655"/>
                  </a:lnTo>
                  <a:lnTo>
                    <a:pt x="3054195" y="6275606"/>
                  </a:lnTo>
                  <a:lnTo>
                    <a:pt x="3066753" y="6229961"/>
                  </a:lnTo>
                  <a:lnTo>
                    <a:pt x="3071109" y="6181488"/>
                  </a:lnTo>
                  <a:lnTo>
                    <a:pt x="3069472" y="6181488"/>
                  </a:lnTo>
                  <a:lnTo>
                    <a:pt x="3069472" y="438496"/>
                  </a:lnTo>
                  <a:lnTo>
                    <a:pt x="3065116" y="390023"/>
                  </a:lnTo>
                  <a:lnTo>
                    <a:pt x="3052558" y="344378"/>
                  </a:lnTo>
                  <a:lnTo>
                    <a:pt x="3032568" y="302329"/>
                  </a:lnTo>
                  <a:lnTo>
                    <a:pt x="3005911" y="264643"/>
                  </a:lnTo>
                  <a:lnTo>
                    <a:pt x="2973356" y="232088"/>
                  </a:lnTo>
                  <a:lnTo>
                    <a:pt x="2935670" y="205431"/>
                  </a:lnTo>
                  <a:lnTo>
                    <a:pt x="2893621" y="185440"/>
                  </a:lnTo>
                  <a:lnTo>
                    <a:pt x="2847976" y="172883"/>
                  </a:lnTo>
                  <a:lnTo>
                    <a:pt x="2799504" y="168526"/>
                  </a:lnTo>
                  <a:lnTo>
                    <a:pt x="3135466" y="168526"/>
                  </a:lnTo>
                  <a:lnTo>
                    <a:pt x="3159999" y="201326"/>
                  </a:lnTo>
                  <a:lnTo>
                    <a:pt x="3182933" y="239086"/>
                  </a:lnTo>
                  <a:lnTo>
                    <a:pt x="3202106" y="278866"/>
                  </a:lnTo>
                  <a:lnTo>
                    <a:pt x="3217464" y="320799"/>
                  </a:lnTo>
                  <a:lnTo>
                    <a:pt x="3228719" y="364535"/>
                  </a:lnTo>
                  <a:lnTo>
                    <a:pt x="3235641" y="409843"/>
                  </a:lnTo>
                  <a:lnTo>
                    <a:pt x="3237999" y="456494"/>
                  </a:lnTo>
                  <a:lnTo>
                    <a:pt x="3237999" y="6155309"/>
                  </a:lnTo>
                  <a:lnTo>
                    <a:pt x="3235641" y="6201960"/>
                  </a:lnTo>
                  <a:lnTo>
                    <a:pt x="3228719" y="6247268"/>
                  </a:lnTo>
                  <a:lnTo>
                    <a:pt x="3217464" y="6291004"/>
                  </a:lnTo>
                  <a:lnTo>
                    <a:pt x="3202106" y="6332937"/>
                  </a:lnTo>
                  <a:lnTo>
                    <a:pt x="3182874" y="6372838"/>
                  </a:lnTo>
                  <a:lnTo>
                    <a:pt x="3159999" y="6410477"/>
                  </a:lnTo>
                  <a:lnTo>
                    <a:pt x="3133712" y="6445622"/>
                  </a:lnTo>
                  <a:lnTo>
                    <a:pt x="3128408" y="6451457"/>
                  </a:lnTo>
                  <a:close/>
                </a:path>
                <a:path w="3238500" h="6612255">
                  <a:moveTo>
                    <a:pt x="2440913" y="291240"/>
                  </a:moveTo>
                  <a:lnTo>
                    <a:pt x="2007592" y="291240"/>
                  </a:lnTo>
                  <a:lnTo>
                    <a:pt x="2023647" y="288070"/>
                  </a:lnTo>
                  <a:lnTo>
                    <a:pt x="2036634" y="279377"/>
                  </a:lnTo>
                  <a:lnTo>
                    <a:pt x="2045326" y="266390"/>
                  </a:lnTo>
                  <a:lnTo>
                    <a:pt x="2048497" y="250335"/>
                  </a:lnTo>
                  <a:lnTo>
                    <a:pt x="2045326" y="234280"/>
                  </a:lnTo>
                  <a:lnTo>
                    <a:pt x="2036634" y="221293"/>
                  </a:lnTo>
                  <a:lnTo>
                    <a:pt x="2023647" y="212601"/>
                  </a:lnTo>
                  <a:lnTo>
                    <a:pt x="2007592" y="209430"/>
                  </a:lnTo>
                  <a:lnTo>
                    <a:pt x="2449361" y="209430"/>
                  </a:lnTo>
                  <a:lnTo>
                    <a:pt x="2449361" y="242154"/>
                  </a:lnTo>
                  <a:lnTo>
                    <a:pt x="2441546" y="290022"/>
                  </a:lnTo>
                  <a:lnTo>
                    <a:pt x="2440913" y="291240"/>
                  </a:lnTo>
                  <a:close/>
                </a:path>
                <a:path w="3238500" h="6612255">
                  <a:moveTo>
                    <a:pt x="1977728" y="278150"/>
                  </a:moveTo>
                  <a:lnTo>
                    <a:pt x="1796524" y="278150"/>
                  </a:lnTo>
                  <a:lnTo>
                    <a:pt x="1807083" y="276105"/>
                  </a:lnTo>
                  <a:lnTo>
                    <a:pt x="1815955" y="270378"/>
                  </a:lnTo>
                  <a:lnTo>
                    <a:pt x="1822065" y="261584"/>
                  </a:lnTo>
                  <a:lnTo>
                    <a:pt x="1824341" y="250335"/>
                  </a:lnTo>
                  <a:lnTo>
                    <a:pt x="1822065" y="239086"/>
                  </a:lnTo>
                  <a:lnTo>
                    <a:pt x="1815955" y="230292"/>
                  </a:lnTo>
                  <a:lnTo>
                    <a:pt x="1807083" y="224565"/>
                  </a:lnTo>
                  <a:lnTo>
                    <a:pt x="1796524" y="222520"/>
                  </a:lnTo>
                  <a:lnTo>
                    <a:pt x="1978306" y="222520"/>
                  </a:lnTo>
                  <a:lnTo>
                    <a:pt x="1970087" y="234280"/>
                  </a:lnTo>
                  <a:lnTo>
                    <a:pt x="1966687" y="250335"/>
                  </a:lnTo>
                  <a:lnTo>
                    <a:pt x="1969857" y="266390"/>
                  </a:lnTo>
                  <a:lnTo>
                    <a:pt x="1977728" y="278150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386802" y="3500949"/>
              <a:ext cx="2894238" cy="6282931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592667" y="3554943"/>
              <a:ext cx="448309" cy="55880"/>
            </a:xfrm>
            <a:custGeom>
              <a:avLst/>
              <a:gdLst/>
              <a:ahLst/>
              <a:cxnLst/>
              <a:rect l="l" t="t" r="r" b="b"/>
              <a:pathLst>
                <a:path w="448309" h="55879">
                  <a:moveTo>
                    <a:pt x="420497" y="55630"/>
                  </a:moveTo>
                  <a:lnTo>
                    <a:pt x="27814" y="55630"/>
                  </a:lnTo>
                  <a:lnTo>
                    <a:pt x="17256" y="53585"/>
                  </a:lnTo>
                  <a:lnTo>
                    <a:pt x="8385" y="47858"/>
                  </a:lnTo>
                  <a:lnTo>
                    <a:pt x="2275" y="39063"/>
                  </a:lnTo>
                  <a:lnTo>
                    <a:pt x="0" y="27815"/>
                  </a:lnTo>
                  <a:lnTo>
                    <a:pt x="2275" y="16566"/>
                  </a:lnTo>
                  <a:lnTo>
                    <a:pt x="8385" y="7771"/>
                  </a:lnTo>
                  <a:lnTo>
                    <a:pt x="17256" y="2045"/>
                  </a:lnTo>
                  <a:lnTo>
                    <a:pt x="27814" y="0"/>
                  </a:lnTo>
                  <a:lnTo>
                    <a:pt x="420497" y="0"/>
                  </a:lnTo>
                  <a:lnTo>
                    <a:pt x="431056" y="2045"/>
                  </a:lnTo>
                  <a:lnTo>
                    <a:pt x="439927" y="7771"/>
                  </a:lnTo>
                  <a:lnTo>
                    <a:pt x="446038" y="16566"/>
                  </a:lnTo>
                  <a:lnTo>
                    <a:pt x="448313" y="27815"/>
                  </a:lnTo>
                  <a:lnTo>
                    <a:pt x="446038" y="39063"/>
                  </a:lnTo>
                  <a:lnTo>
                    <a:pt x="439927" y="47858"/>
                  </a:lnTo>
                  <a:lnTo>
                    <a:pt x="431056" y="53585"/>
                  </a:lnTo>
                  <a:lnTo>
                    <a:pt x="420497" y="5563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183327" y="3541853"/>
              <a:ext cx="81809" cy="8180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3147919" y="4183236"/>
              <a:ext cx="36195" cy="274955"/>
            </a:xfrm>
            <a:custGeom>
              <a:avLst/>
              <a:gdLst/>
              <a:ahLst/>
              <a:cxnLst/>
              <a:rect l="l" t="t" r="r" b="b"/>
              <a:pathLst>
                <a:path w="36194" h="274954">
                  <a:moveTo>
                    <a:pt x="35995" y="274878"/>
                  </a:moveTo>
                  <a:lnTo>
                    <a:pt x="22088" y="272014"/>
                  </a:lnTo>
                  <a:lnTo>
                    <a:pt x="10635" y="264242"/>
                  </a:lnTo>
                  <a:lnTo>
                    <a:pt x="2863" y="252789"/>
                  </a:lnTo>
                  <a:lnTo>
                    <a:pt x="0" y="238882"/>
                  </a:lnTo>
                  <a:lnTo>
                    <a:pt x="0" y="34359"/>
                  </a:lnTo>
                  <a:lnTo>
                    <a:pt x="2863" y="20707"/>
                  </a:lnTo>
                  <a:lnTo>
                    <a:pt x="10635" y="9816"/>
                  </a:lnTo>
                  <a:lnTo>
                    <a:pt x="22088" y="2607"/>
                  </a:lnTo>
                  <a:lnTo>
                    <a:pt x="35995" y="0"/>
                  </a:lnTo>
                  <a:lnTo>
                    <a:pt x="35995" y="27487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3147919" y="4662637"/>
            <a:ext cx="36195" cy="495934"/>
          </a:xfrm>
          <a:custGeom>
            <a:avLst/>
            <a:gdLst/>
            <a:ahLst/>
            <a:cxnLst/>
            <a:rect l="l" t="t" r="r" b="b"/>
            <a:pathLst>
              <a:path w="36194" h="495935">
                <a:moveTo>
                  <a:pt x="35995" y="495762"/>
                </a:moveTo>
                <a:lnTo>
                  <a:pt x="22088" y="492899"/>
                </a:lnTo>
                <a:lnTo>
                  <a:pt x="10635" y="485127"/>
                </a:lnTo>
                <a:lnTo>
                  <a:pt x="2863" y="473674"/>
                </a:lnTo>
                <a:lnTo>
                  <a:pt x="0" y="459766"/>
                </a:lnTo>
                <a:lnTo>
                  <a:pt x="0" y="34359"/>
                </a:lnTo>
                <a:lnTo>
                  <a:pt x="2863" y="20707"/>
                </a:lnTo>
                <a:lnTo>
                  <a:pt x="10635" y="9816"/>
                </a:lnTo>
                <a:lnTo>
                  <a:pt x="22088" y="2607"/>
                </a:lnTo>
                <a:lnTo>
                  <a:pt x="35995" y="0"/>
                </a:lnTo>
                <a:lnTo>
                  <a:pt x="35995" y="495762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3147919" y="5266387"/>
            <a:ext cx="36195" cy="497840"/>
          </a:xfrm>
          <a:custGeom>
            <a:avLst/>
            <a:gdLst/>
            <a:ahLst/>
            <a:cxnLst/>
            <a:rect l="l" t="t" r="r" b="b"/>
            <a:pathLst>
              <a:path w="36194" h="497839">
                <a:moveTo>
                  <a:pt x="35995" y="497398"/>
                </a:moveTo>
                <a:lnTo>
                  <a:pt x="22088" y="494535"/>
                </a:lnTo>
                <a:lnTo>
                  <a:pt x="10635" y="486763"/>
                </a:lnTo>
                <a:lnTo>
                  <a:pt x="2863" y="475310"/>
                </a:lnTo>
                <a:lnTo>
                  <a:pt x="0" y="461402"/>
                </a:lnTo>
                <a:lnTo>
                  <a:pt x="0" y="35996"/>
                </a:lnTo>
                <a:lnTo>
                  <a:pt x="2863" y="22088"/>
                </a:lnTo>
                <a:lnTo>
                  <a:pt x="10635" y="10635"/>
                </a:lnTo>
                <a:lnTo>
                  <a:pt x="22088" y="2863"/>
                </a:lnTo>
                <a:lnTo>
                  <a:pt x="35995" y="0"/>
                </a:lnTo>
                <a:lnTo>
                  <a:pt x="35995" y="4973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13183914" y="3299699"/>
            <a:ext cx="3339465" cy="6677659"/>
            <a:chOff x="13183914" y="3299699"/>
            <a:chExt cx="3339465" cy="6677659"/>
          </a:xfrm>
        </p:grpSpPr>
        <p:sp>
          <p:nvSpPr>
            <p:cNvPr id="11" name="object 11" descr=""/>
            <p:cNvSpPr/>
            <p:nvPr/>
          </p:nvSpPr>
          <p:spPr>
            <a:xfrm>
              <a:off x="16487363" y="4826255"/>
              <a:ext cx="36195" cy="796925"/>
            </a:xfrm>
            <a:custGeom>
              <a:avLst/>
              <a:gdLst/>
              <a:ahLst/>
              <a:cxnLst/>
              <a:rect l="l" t="t" r="r" b="b"/>
              <a:pathLst>
                <a:path w="36194" h="796925">
                  <a:moveTo>
                    <a:pt x="0" y="796819"/>
                  </a:moveTo>
                  <a:lnTo>
                    <a:pt x="0" y="0"/>
                  </a:lnTo>
                  <a:lnTo>
                    <a:pt x="13907" y="2863"/>
                  </a:lnTo>
                  <a:lnTo>
                    <a:pt x="25360" y="10635"/>
                  </a:lnTo>
                  <a:lnTo>
                    <a:pt x="33132" y="22088"/>
                  </a:lnTo>
                  <a:lnTo>
                    <a:pt x="35995" y="35995"/>
                  </a:lnTo>
                  <a:lnTo>
                    <a:pt x="35995" y="760823"/>
                  </a:lnTo>
                  <a:lnTo>
                    <a:pt x="33132" y="774731"/>
                  </a:lnTo>
                  <a:lnTo>
                    <a:pt x="25360" y="786184"/>
                  </a:lnTo>
                  <a:lnTo>
                    <a:pt x="13907" y="793956"/>
                  </a:lnTo>
                  <a:lnTo>
                    <a:pt x="0" y="796819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3183914" y="3299699"/>
              <a:ext cx="3303904" cy="6677659"/>
            </a:xfrm>
            <a:custGeom>
              <a:avLst/>
              <a:gdLst/>
              <a:ahLst/>
              <a:cxnLst/>
              <a:rect l="l" t="t" r="r" b="b"/>
              <a:pathLst>
                <a:path w="3303905" h="6677659">
                  <a:moveTo>
                    <a:pt x="2814229" y="6677251"/>
                  </a:moveTo>
                  <a:lnTo>
                    <a:pt x="489218" y="6677251"/>
                  </a:lnTo>
                  <a:lnTo>
                    <a:pt x="442138" y="6675009"/>
                  </a:lnTo>
                  <a:lnTo>
                    <a:pt x="396315" y="6668421"/>
                  </a:lnTo>
                  <a:lnTo>
                    <a:pt x="351958" y="6657693"/>
                  </a:lnTo>
                  <a:lnTo>
                    <a:pt x="309271" y="6643031"/>
                  </a:lnTo>
                  <a:lnTo>
                    <a:pt x="268460" y="6624640"/>
                  </a:lnTo>
                  <a:lnTo>
                    <a:pt x="229732" y="6602726"/>
                  </a:lnTo>
                  <a:lnTo>
                    <a:pt x="193291" y="6577496"/>
                  </a:lnTo>
                  <a:lnTo>
                    <a:pt x="159344" y="6549154"/>
                  </a:lnTo>
                  <a:lnTo>
                    <a:pt x="128097" y="6517907"/>
                  </a:lnTo>
                  <a:lnTo>
                    <a:pt x="99755" y="6483960"/>
                  </a:lnTo>
                  <a:lnTo>
                    <a:pt x="74524" y="6447519"/>
                  </a:lnTo>
                  <a:lnTo>
                    <a:pt x="52610" y="6408791"/>
                  </a:lnTo>
                  <a:lnTo>
                    <a:pt x="34219" y="6367980"/>
                  </a:lnTo>
                  <a:lnTo>
                    <a:pt x="19581" y="6325363"/>
                  </a:lnTo>
                  <a:lnTo>
                    <a:pt x="8829" y="6280936"/>
                  </a:lnTo>
                  <a:lnTo>
                    <a:pt x="2241" y="6235114"/>
                  </a:lnTo>
                  <a:lnTo>
                    <a:pt x="77" y="6189669"/>
                  </a:lnTo>
                  <a:lnTo>
                    <a:pt x="0" y="489217"/>
                  </a:lnTo>
                  <a:lnTo>
                    <a:pt x="613" y="464445"/>
                  </a:lnTo>
                  <a:lnTo>
                    <a:pt x="5535" y="414899"/>
                  </a:lnTo>
                  <a:lnTo>
                    <a:pt x="14930" y="367322"/>
                  </a:lnTo>
                  <a:lnTo>
                    <a:pt x="27463" y="326673"/>
                  </a:lnTo>
                  <a:lnTo>
                    <a:pt x="49086" y="276514"/>
                  </a:lnTo>
                  <a:lnTo>
                    <a:pt x="71992" y="235609"/>
                  </a:lnTo>
                  <a:lnTo>
                    <a:pt x="108551" y="181922"/>
                  </a:lnTo>
                  <a:lnTo>
                    <a:pt x="143983" y="142347"/>
                  </a:lnTo>
                  <a:lnTo>
                    <a:pt x="152574" y="134729"/>
                  </a:lnTo>
                  <a:lnTo>
                    <a:pt x="169754" y="118878"/>
                  </a:lnTo>
                  <a:lnTo>
                    <a:pt x="215656" y="83459"/>
                  </a:lnTo>
                  <a:lnTo>
                    <a:pt x="255859" y="59150"/>
                  </a:lnTo>
                  <a:lnTo>
                    <a:pt x="298639" y="38619"/>
                  </a:lnTo>
                  <a:lnTo>
                    <a:pt x="343679" y="22152"/>
                  </a:lnTo>
                  <a:lnTo>
                    <a:pt x="390666" y="10036"/>
                  </a:lnTo>
                  <a:lnTo>
                    <a:pt x="439842" y="2471"/>
                  </a:lnTo>
                  <a:lnTo>
                    <a:pt x="440961" y="2471"/>
                  </a:lnTo>
                  <a:lnTo>
                    <a:pt x="489218" y="0"/>
                  </a:lnTo>
                  <a:lnTo>
                    <a:pt x="2815866" y="0"/>
                  </a:lnTo>
                  <a:lnTo>
                    <a:pt x="2865715" y="2471"/>
                  </a:lnTo>
                  <a:lnTo>
                    <a:pt x="2914133" y="9750"/>
                  </a:lnTo>
                  <a:lnTo>
                    <a:pt x="2960890" y="21637"/>
                  </a:lnTo>
                  <a:lnTo>
                    <a:pt x="2991415" y="32723"/>
                  </a:lnTo>
                  <a:lnTo>
                    <a:pt x="489218" y="32723"/>
                  </a:lnTo>
                  <a:lnTo>
                    <a:pt x="442568" y="35082"/>
                  </a:lnTo>
                  <a:lnTo>
                    <a:pt x="397260" y="42007"/>
                  </a:lnTo>
                  <a:lnTo>
                    <a:pt x="353524" y="53269"/>
                  </a:lnTo>
                  <a:lnTo>
                    <a:pt x="311591" y="68642"/>
                  </a:lnTo>
                  <a:lnTo>
                    <a:pt x="271690" y="87898"/>
                  </a:lnTo>
                  <a:lnTo>
                    <a:pt x="234051" y="110809"/>
                  </a:lnTo>
                  <a:lnTo>
                    <a:pt x="198905" y="137148"/>
                  </a:lnTo>
                  <a:lnTo>
                    <a:pt x="166482" y="166685"/>
                  </a:lnTo>
                  <a:lnTo>
                    <a:pt x="137011" y="199195"/>
                  </a:lnTo>
                  <a:lnTo>
                    <a:pt x="110724" y="234450"/>
                  </a:lnTo>
                  <a:lnTo>
                    <a:pt x="87849" y="272220"/>
                  </a:lnTo>
                  <a:lnTo>
                    <a:pt x="68618" y="312280"/>
                  </a:lnTo>
                  <a:lnTo>
                    <a:pt x="53259" y="354401"/>
                  </a:lnTo>
                  <a:lnTo>
                    <a:pt x="42004" y="398355"/>
                  </a:lnTo>
                  <a:lnTo>
                    <a:pt x="35082" y="443915"/>
                  </a:lnTo>
                  <a:lnTo>
                    <a:pt x="32806" y="489217"/>
                  </a:lnTo>
                  <a:lnTo>
                    <a:pt x="32724" y="6189669"/>
                  </a:lnTo>
                  <a:lnTo>
                    <a:pt x="35022" y="6235114"/>
                  </a:lnTo>
                  <a:lnTo>
                    <a:pt x="35082" y="6236319"/>
                  </a:lnTo>
                  <a:lnTo>
                    <a:pt x="41899" y="6280936"/>
                  </a:lnTo>
                  <a:lnTo>
                    <a:pt x="42004" y="6281627"/>
                  </a:lnTo>
                  <a:lnTo>
                    <a:pt x="53259" y="6325363"/>
                  </a:lnTo>
                  <a:lnTo>
                    <a:pt x="68618" y="6367297"/>
                  </a:lnTo>
                  <a:lnTo>
                    <a:pt x="87849" y="6407198"/>
                  </a:lnTo>
                  <a:lnTo>
                    <a:pt x="110724" y="6444836"/>
                  </a:lnTo>
                  <a:lnTo>
                    <a:pt x="137011" y="6479982"/>
                  </a:lnTo>
                  <a:lnTo>
                    <a:pt x="166482" y="6512406"/>
                  </a:lnTo>
                  <a:lnTo>
                    <a:pt x="198905" y="6541876"/>
                  </a:lnTo>
                  <a:lnTo>
                    <a:pt x="234051" y="6568164"/>
                  </a:lnTo>
                  <a:lnTo>
                    <a:pt x="271690" y="6591038"/>
                  </a:lnTo>
                  <a:lnTo>
                    <a:pt x="311591" y="6610270"/>
                  </a:lnTo>
                  <a:lnTo>
                    <a:pt x="353524" y="6625628"/>
                  </a:lnTo>
                  <a:lnTo>
                    <a:pt x="397260" y="6636883"/>
                  </a:lnTo>
                  <a:lnTo>
                    <a:pt x="442568" y="6643805"/>
                  </a:lnTo>
                  <a:lnTo>
                    <a:pt x="489218" y="6646163"/>
                  </a:lnTo>
                  <a:lnTo>
                    <a:pt x="2985057" y="6646163"/>
                  </a:lnTo>
                  <a:lnTo>
                    <a:pt x="2951490" y="6657693"/>
                  </a:lnTo>
                  <a:lnTo>
                    <a:pt x="2907132" y="6668421"/>
                  </a:lnTo>
                  <a:lnTo>
                    <a:pt x="2861310" y="6675009"/>
                  </a:lnTo>
                  <a:lnTo>
                    <a:pt x="2814229" y="6677251"/>
                  </a:lnTo>
                  <a:close/>
                </a:path>
                <a:path w="3303905" h="6677659">
                  <a:moveTo>
                    <a:pt x="2985057" y="6646163"/>
                  </a:moveTo>
                  <a:lnTo>
                    <a:pt x="2814229" y="6646163"/>
                  </a:lnTo>
                  <a:lnTo>
                    <a:pt x="2860880" y="6643805"/>
                  </a:lnTo>
                  <a:lnTo>
                    <a:pt x="2906188" y="6636883"/>
                  </a:lnTo>
                  <a:lnTo>
                    <a:pt x="2949924" y="6625628"/>
                  </a:lnTo>
                  <a:lnTo>
                    <a:pt x="2991857" y="6610270"/>
                  </a:lnTo>
                  <a:lnTo>
                    <a:pt x="3031758" y="6591038"/>
                  </a:lnTo>
                  <a:lnTo>
                    <a:pt x="3069397" y="6568164"/>
                  </a:lnTo>
                  <a:lnTo>
                    <a:pt x="3104543" y="6541876"/>
                  </a:lnTo>
                  <a:lnTo>
                    <a:pt x="3136966" y="6512406"/>
                  </a:lnTo>
                  <a:lnTo>
                    <a:pt x="3166436" y="6479982"/>
                  </a:lnTo>
                  <a:lnTo>
                    <a:pt x="3192724" y="6444836"/>
                  </a:lnTo>
                  <a:lnTo>
                    <a:pt x="3215599" y="6407198"/>
                  </a:lnTo>
                  <a:lnTo>
                    <a:pt x="3234830" y="6367297"/>
                  </a:lnTo>
                  <a:lnTo>
                    <a:pt x="3250188" y="6325363"/>
                  </a:lnTo>
                  <a:lnTo>
                    <a:pt x="3261444" y="6281627"/>
                  </a:lnTo>
                  <a:lnTo>
                    <a:pt x="3268365" y="6236319"/>
                  </a:lnTo>
                  <a:lnTo>
                    <a:pt x="3270724" y="6189669"/>
                  </a:lnTo>
                  <a:lnTo>
                    <a:pt x="3270724" y="489217"/>
                  </a:lnTo>
                  <a:lnTo>
                    <a:pt x="3268434" y="443915"/>
                  </a:lnTo>
                  <a:lnTo>
                    <a:pt x="3261444" y="397259"/>
                  </a:lnTo>
                  <a:lnTo>
                    <a:pt x="3250188" y="353523"/>
                  </a:lnTo>
                  <a:lnTo>
                    <a:pt x="3234830" y="311590"/>
                  </a:lnTo>
                  <a:lnTo>
                    <a:pt x="3215599" y="271689"/>
                  </a:lnTo>
                  <a:lnTo>
                    <a:pt x="3192724" y="234050"/>
                  </a:lnTo>
                  <a:lnTo>
                    <a:pt x="3166436" y="198904"/>
                  </a:lnTo>
                  <a:lnTo>
                    <a:pt x="3136966" y="166481"/>
                  </a:lnTo>
                  <a:lnTo>
                    <a:pt x="3104543" y="137010"/>
                  </a:lnTo>
                  <a:lnTo>
                    <a:pt x="3069512" y="110809"/>
                  </a:lnTo>
                  <a:lnTo>
                    <a:pt x="3031840" y="87898"/>
                  </a:lnTo>
                  <a:lnTo>
                    <a:pt x="2991910" y="68642"/>
                  </a:lnTo>
                  <a:lnTo>
                    <a:pt x="2949953" y="53269"/>
                  </a:lnTo>
                  <a:lnTo>
                    <a:pt x="2906200" y="42007"/>
                  </a:lnTo>
                  <a:lnTo>
                    <a:pt x="2860882" y="35082"/>
                  </a:lnTo>
                  <a:lnTo>
                    <a:pt x="2814229" y="32723"/>
                  </a:lnTo>
                  <a:lnTo>
                    <a:pt x="2991415" y="32723"/>
                  </a:lnTo>
                  <a:lnTo>
                    <a:pt x="3048509" y="58435"/>
                  </a:lnTo>
                  <a:lnTo>
                    <a:pt x="3088913" y="82944"/>
                  </a:lnTo>
                  <a:lnTo>
                    <a:pt x="3126740" y="111260"/>
                  </a:lnTo>
                  <a:lnTo>
                    <a:pt x="3161100" y="142347"/>
                  </a:lnTo>
                  <a:lnTo>
                    <a:pt x="3195843" y="182152"/>
                  </a:lnTo>
                  <a:lnTo>
                    <a:pt x="3220616" y="215975"/>
                  </a:lnTo>
                  <a:lnTo>
                    <a:pt x="3245159" y="255448"/>
                  </a:lnTo>
                  <a:lnTo>
                    <a:pt x="3263310" y="292748"/>
                  </a:lnTo>
                  <a:lnTo>
                    <a:pt x="3282178" y="343598"/>
                  </a:lnTo>
                  <a:lnTo>
                    <a:pt x="3293631" y="391047"/>
                  </a:lnTo>
                  <a:lnTo>
                    <a:pt x="3300994" y="438905"/>
                  </a:lnTo>
                  <a:lnTo>
                    <a:pt x="3303448" y="489217"/>
                  </a:lnTo>
                  <a:lnTo>
                    <a:pt x="3303370" y="6189669"/>
                  </a:lnTo>
                  <a:lnTo>
                    <a:pt x="3301206" y="6235114"/>
                  </a:lnTo>
                  <a:lnTo>
                    <a:pt x="3294619" y="6280936"/>
                  </a:lnTo>
                  <a:lnTo>
                    <a:pt x="3283867" y="6325363"/>
                  </a:lnTo>
                  <a:lnTo>
                    <a:pt x="3269228" y="6367980"/>
                  </a:lnTo>
                  <a:lnTo>
                    <a:pt x="3250837" y="6408791"/>
                  </a:lnTo>
                  <a:lnTo>
                    <a:pt x="3228923" y="6447519"/>
                  </a:lnTo>
                  <a:lnTo>
                    <a:pt x="3203693" y="6483960"/>
                  </a:lnTo>
                  <a:lnTo>
                    <a:pt x="3175351" y="6517907"/>
                  </a:lnTo>
                  <a:lnTo>
                    <a:pt x="3144103" y="6549154"/>
                  </a:lnTo>
                  <a:lnTo>
                    <a:pt x="3110156" y="6577496"/>
                  </a:lnTo>
                  <a:lnTo>
                    <a:pt x="3073716" y="6602726"/>
                  </a:lnTo>
                  <a:lnTo>
                    <a:pt x="3034987" y="6624640"/>
                  </a:lnTo>
                  <a:lnTo>
                    <a:pt x="2994177" y="6643031"/>
                  </a:lnTo>
                  <a:lnTo>
                    <a:pt x="2985057" y="664616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996971" y="3008951"/>
            <a:ext cx="12144375" cy="6969759"/>
            <a:chOff x="996971" y="3008951"/>
            <a:chExt cx="12144375" cy="6969759"/>
          </a:xfrm>
        </p:grpSpPr>
        <p:sp>
          <p:nvSpPr>
            <p:cNvPr id="14" name="object 14" descr=""/>
            <p:cNvSpPr/>
            <p:nvPr/>
          </p:nvSpPr>
          <p:spPr>
            <a:xfrm>
              <a:off x="996962" y="3008959"/>
              <a:ext cx="12144375" cy="6915784"/>
            </a:xfrm>
            <a:custGeom>
              <a:avLst/>
              <a:gdLst/>
              <a:ahLst/>
              <a:cxnLst/>
              <a:rect l="l" t="t" r="r" b="b"/>
              <a:pathLst>
                <a:path w="12144375" h="6915784">
                  <a:moveTo>
                    <a:pt x="12143778" y="6621640"/>
                  </a:moveTo>
                  <a:lnTo>
                    <a:pt x="11019955" y="6621640"/>
                  </a:lnTo>
                  <a:lnTo>
                    <a:pt x="11019955" y="371195"/>
                  </a:lnTo>
                  <a:lnTo>
                    <a:pt x="11017060" y="324650"/>
                  </a:lnTo>
                  <a:lnTo>
                    <a:pt x="11008614" y="279819"/>
                  </a:lnTo>
                  <a:lnTo>
                    <a:pt x="10994962" y="237070"/>
                  </a:lnTo>
                  <a:lnTo>
                    <a:pt x="10976445" y="196723"/>
                  </a:lnTo>
                  <a:lnTo>
                    <a:pt x="10953433" y="159156"/>
                  </a:lnTo>
                  <a:lnTo>
                    <a:pt x="10926242" y="124701"/>
                  </a:lnTo>
                  <a:lnTo>
                    <a:pt x="10895254" y="93700"/>
                  </a:lnTo>
                  <a:lnTo>
                    <a:pt x="10860799" y="66522"/>
                  </a:lnTo>
                  <a:lnTo>
                    <a:pt x="10823232" y="43510"/>
                  </a:lnTo>
                  <a:lnTo>
                    <a:pt x="10782884" y="24993"/>
                  </a:lnTo>
                  <a:lnTo>
                    <a:pt x="10740136" y="11341"/>
                  </a:lnTo>
                  <a:lnTo>
                    <a:pt x="10695305" y="2895"/>
                  </a:lnTo>
                  <a:lnTo>
                    <a:pt x="10683558" y="2171"/>
                  </a:lnTo>
                  <a:lnTo>
                    <a:pt x="10683558" y="421462"/>
                  </a:lnTo>
                  <a:lnTo>
                    <a:pt x="10683558" y="6188570"/>
                  </a:lnTo>
                  <a:lnTo>
                    <a:pt x="6880707" y="6188570"/>
                  </a:lnTo>
                  <a:lnTo>
                    <a:pt x="6880707" y="6619697"/>
                  </a:lnTo>
                  <a:lnTo>
                    <a:pt x="6880707" y="6621640"/>
                  </a:lnTo>
                  <a:lnTo>
                    <a:pt x="6873240" y="6667894"/>
                  </a:lnTo>
                  <a:lnTo>
                    <a:pt x="6852501" y="6707759"/>
                  </a:lnTo>
                  <a:lnTo>
                    <a:pt x="6820992" y="6738975"/>
                  </a:lnTo>
                  <a:lnTo>
                    <a:pt x="6781228" y="6759346"/>
                  </a:lnTo>
                  <a:lnTo>
                    <a:pt x="6735712" y="6766636"/>
                  </a:lnTo>
                  <a:lnTo>
                    <a:pt x="5415242" y="6766636"/>
                  </a:lnTo>
                  <a:lnTo>
                    <a:pt x="5368988" y="6759168"/>
                  </a:lnTo>
                  <a:lnTo>
                    <a:pt x="5329123" y="6738429"/>
                  </a:lnTo>
                  <a:lnTo>
                    <a:pt x="5297906" y="6706921"/>
                  </a:lnTo>
                  <a:lnTo>
                    <a:pt x="5277536" y="6667157"/>
                  </a:lnTo>
                  <a:lnTo>
                    <a:pt x="5270246" y="6621640"/>
                  </a:lnTo>
                  <a:lnTo>
                    <a:pt x="5270246" y="6619697"/>
                  </a:lnTo>
                  <a:lnTo>
                    <a:pt x="6880707" y="6619697"/>
                  </a:lnTo>
                  <a:lnTo>
                    <a:pt x="6880707" y="6188570"/>
                  </a:lnTo>
                  <a:lnTo>
                    <a:pt x="1465465" y="6188570"/>
                  </a:lnTo>
                  <a:lnTo>
                    <a:pt x="1465465" y="421462"/>
                  </a:lnTo>
                  <a:lnTo>
                    <a:pt x="10683558" y="421462"/>
                  </a:lnTo>
                  <a:lnTo>
                    <a:pt x="10683558" y="2171"/>
                  </a:lnTo>
                  <a:lnTo>
                    <a:pt x="10648760" y="0"/>
                  </a:lnTo>
                  <a:lnTo>
                    <a:pt x="1500263" y="0"/>
                  </a:lnTo>
                  <a:lnTo>
                    <a:pt x="1454124" y="2895"/>
                  </a:lnTo>
                  <a:lnTo>
                    <a:pt x="1409649" y="11341"/>
                  </a:lnTo>
                  <a:lnTo>
                    <a:pt x="1367180" y="24993"/>
                  </a:lnTo>
                  <a:lnTo>
                    <a:pt x="1327086" y="43510"/>
                  </a:lnTo>
                  <a:lnTo>
                    <a:pt x="1289710" y="66522"/>
                  </a:lnTo>
                  <a:lnTo>
                    <a:pt x="1255395" y="93700"/>
                  </a:lnTo>
                  <a:lnTo>
                    <a:pt x="1224521" y="124701"/>
                  </a:lnTo>
                  <a:lnTo>
                    <a:pt x="1197419" y="159156"/>
                  </a:lnTo>
                  <a:lnTo>
                    <a:pt x="1174445" y="196723"/>
                  </a:lnTo>
                  <a:lnTo>
                    <a:pt x="1155966" y="237070"/>
                  </a:lnTo>
                  <a:lnTo>
                    <a:pt x="1142326" y="279819"/>
                  </a:lnTo>
                  <a:lnTo>
                    <a:pt x="1133894" y="324650"/>
                  </a:lnTo>
                  <a:lnTo>
                    <a:pt x="1130998" y="371195"/>
                  </a:lnTo>
                  <a:lnTo>
                    <a:pt x="1130998" y="6621640"/>
                  </a:lnTo>
                  <a:lnTo>
                    <a:pt x="0" y="6621640"/>
                  </a:lnTo>
                  <a:lnTo>
                    <a:pt x="0" y="6770497"/>
                  </a:lnTo>
                  <a:lnTo>
                    <a:pt x="7467" y="6816763"/>
                  </a:lnTo>
                  <a:lnTo>
                    <a:pt x="28219" y="6856616"/>
                  </a:lnTo>
                  <a:lnTo>
                    <a:pt x="59715" y="6887845"/>
                  </a:lnTo>
                  <a:lnTo>
                    <a:pt x="99479" y="6908216"/>
                  </a:lnTo>
                  <a:lnTo>
                    <a:pt x="144995" y="6915505"/>
                  </a:lnTo>
                  <a:lnTo>
                    <a:pt x="12005945" y="6915505"/>
                  </a:lnTo>
                  <a:lnTo>
                    <a:pt x="12052211" y="6908025"/>
                  </a:lnTo>
                  <a:lnTo>
                    <a:pt x="12092064" y="6887286"/>
                  </a:lnTo>
                  <a:lnTo>
                    <a:pt x="12123293" y="6855790"/>
                  </a:lnTo>
                  <a:lnTo>
                    <a:pt x="12143778" y="6816014"/>
                  </a:lnTo>
                  <a:lnTo>
                    <a:pt x="12143778" y="6766636"/>
                  </a:lnTo>
                  <a:lnTo>
                    <a:pt x="12143778" y="6621640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246365" y="9630600"/>
              <a:ext cx="11652250" cy="348615"/>
            </a:xfrm>
            <a:custGeom>
              <a:avLst/>
              <a:gdLst/>
              <a:ahLst/>
              <a:cxnLst/>
              <a:rect l="l" t="t" r="r" b="b"/>
              <a:pathLst>
                <a:path w="11652250" h="348615">
                  <a:moveTo>
                    <a:pt x="6631305" y="0"/>
                  </a:moveTo>
                  <a:lnTo>
                    <a:pt x="5018913" y="0"/>
                  </a:lnTo>
                  <a:lnTo>
                    <a:pt x="5018913" y="1930"/>
                  </a:lnTo>
                  <a:lnTo>
                    <a:pt x="5026393" y="47447"/>
                  </a:lnTo>
                  <a:lnTo>
                    <a:pt x="5047246" y="87210"/>
                  </a:lnTo>
                  <a:lnTo>
                    <a:pt x="5079047" y="118719"/>
                  </a:lnTo>
                  <a:lnTo>
                    <a:pt x="5119382" y="139458"/>
                  </a:lnTo>
                  <a:lnTo>
                    <a:pt x="5165839" y="146926"/>
                  </a:lnTo>
                  <a:lnTo>
                    <a:pt x="6486309" y="146926"/>
                  </a:lnTo>
                  <a:lnTo>
                    <a:pt x="6532562" y="139458"/>
                  </a:lnTo>
                  <a:lnTo>
                    <a:pt x="6572428" y="118719"/>
                  </a:lnTo>
                  <a:lnTo>
                    <a:pt x="6603644" y="87210"/>
                  </a:lnTo>
                  <a:lnTo>
                    <a:pt x="6624015" y="47447"/>
                  </a:lnTo>
                  <a:lnTo>
                    <a:pt x="6631305" y="1930"/>
                  </a:lnTo>
                  <a:lnTo>
                    <a:pt x="6631305" y="0"/>
                  </a:lnTo>
                  <a:close/>
                </a:path>
                <a:path w="11652250" h="348615">
                  <a:moveTo>
                    <a:pt x="11652148" y="293865"/>
                  </a:moveTo>
                  <a:lnTo>
                    <a:pt x="0" y="293865"/>
                  </a:lnTo>
                  <a:lnTo>
                    <a:pt x="4381" y="315366"/>
                  </a:lnTo>
                  <a:lnTo>
                    <a:pt x="16192" y="332524"/>
                  </a:lnTo>
                  <a:lnTo>
                    <a:pt x="33439" y="343890"/>
                  </a:lnTo>
                  <a:lnTo>
                    <a:pt x="54127" y="347992"/>
                  </a:lnTo>
                  <a:lnTo>
                    <a:pt x="11598008" y="347992"/>
                  </a:lnTo>
                  <a:lnTo>
                    <a:pt x="11619522" y="343611"/>
                  </a:lnTo>
                  <a:lnTo>
                    <a:pt x="11636680" y="331800"/>
                  </a:lnTo>
                  <a:lnTo>
                    <a:pt x="11648034" y="314553"/>
                  </a:lnTo>
                  <a:lnTo>
                    <a:pt x="11652148" y="293865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62431" y="3430415"/>
              <a:ext cx="9218093" cy="5769041"/>
            </a:xfrm>
            <a:prstGeom prst="rect">
              <a:avLst/>
            </a:prstGeom>
          </p:spPr>
        </p:pic>
      </p:grpSp>
      <p:pic>
        <p:nvPicPr>
          <p:cNvPr id="17" name="object 1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75512" y="4255122"/>
            <a:ext cx="309632" cy="309632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9181" rIns="0" bIns="0" rtlCol="0" vert="horz">
            <a:spAutoFit/>
          </a:bodyPr>
          <a:lstStyle/>
          <a:p>
            <a:pPr marL="6628130" marR="5080" indent="-4124325">
              <a:lnSpc>
                <a:spcPct val="71500"/>
              </a:lnSpc>
              <a:spcBef>
                <a:spcPts val="3440"/>
              </a:spcBef>
            </a:pPr>
            <a:r>
              <a:rPr dirty="0" spc="65"/>
              <a:t>EMAIL</a:t>
            </a:r>
            <a:r>
              <a:rPr dirty="0" spc="-140"/>
              <a:t> </a:t>
            </a:r>
            <a:r>
              <a:rPr dirty="0" spc="200"/>
              <a:t>AUTOMATION </a:t>
            </a:r>
            <a:r>
              <a:rPr dirty="0" spc="110"/>
              <a:t>SYSTEM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147919" y="3332422"/>
            <a:ext cx="3307079" cy="6612255"/>
            <a:chOff x="13147919" y="3332422"/>
            <a:chExt cx="3307079" cy="6612255"/>
          </a:xfrm>
        </p:grpSpPr>
        <p:sp>
          <p:nvSpPr>
            <p:cNvPr id="3" name="object 3" descr=""/>
            <p:cNvSpPr/>
            <p:nvPr/>
          </p:nvSpPr>
          <p:spPr>
            <a:xfrm>
              <a:off x="13216639" y="3332422"/>
              <a:ext cx="3238500" cy="6612255"/>
            </a:xfrm>
            <a:custGeom>
              <a:avLst/>
              <a:gdLst/>
              <a:ahLst/>
              <a:cxnLst/>
              <a:rect l="l" t="t" r="r" b="b"/>
              <a:pathLst>
                <a:path w="3238500" h="6612255">
                  <a:moveTo>
                    <a:pt x="2781505" y="6611803"/>
                  </a:moveTo>
                  <a:lnTo>
                    <a:pt x="456494" y="6611803"/>
                  </a:lnTo>
                  <a:lnTo>
                    <a:pt x="409844" y="6609445"/>
                  </a:lnTo>
                  <a:lnTo>
                    <a:pt x="364535" y="6602523"/>
                  </a:lnTo>
                  <a:lnTo>
                    <a:pt x="320800" y="6591268"/>
                  </a:lnTo>
                  <a:lnTo>
                    <a:pt x="278866" y="6575910"/>
                  </a:lnTo>
                  <a:lnTo>
                    <a:pt x="238965" y="6556678"/>
                  </a:lnTo>
                  <a:lnTo>
                    <a:pt x="201326" y="6533804"/>
                  </a:lnTo>
                  <a:lnTo>
                    <a:pt x="166181" y="6507516"/>
                  </a:lnTo>
                  <a:lnTo>
                    <a:pt x="133757" y="6478046"/>
                  </a:lnTo>
                  <a:lnTo>
                    <a:pt x="104287" y="6445622"/>
                  </a:lnTo>
                  <a:lnTo>
                    <a:pt x="77999" y="6410477"/>
                  </a:lnTo>
                  <a:lnTo>
                    <a:pt x="55125" y="6372838"/>
                  </a:lnTo>
                  <a:lnTo>
                    <a:pt x="35893" y="6332937"/>
                  </a:lnTo>
                  <a:lnTo>
                    <a:pt x="20535" y="6291004"/>
                  </a:lnTo>
                  <a:lnTo>
                    <a:pt x="9280" y="6247268"/>
                  </a:lnTo>
                  <a:lnTo>
                    <a:pt x="2358" y="6201960"/>
                  </a:lnTo>
                  <a:lnTo>
                    <a:pt x="0" y="6155309"/>
                  </a:lnTo>
                  <a:lnTo>
                    <a:pt x="0" y="456494"/>
                  </a:lnTo>
                  <a:lnTo>
                    <a:pt x="2358" y="409843"/>
                  </a:lnTo>
                  <a:lnTo>
                    <a:pt x="9241" y="364789"/>
                  </a:lnTo>
                  <a:lnTo>
                    <a:pt x="20535" y="320799"/>
                  </a:lnTo>
                  <a:lnTo>
                    <a:pt x="35893" y="278866"/>
                  </a:lnTo>
                  <a:lnTo>
                    <a:pt x="55066" y="239086"/>
                  </a:lnTo>
                  <a:lnTo>
                    <a:pt x="77999" y="201326"/>
                  </a:lnTo>
                  <a:lnTo>
                    <a:pt x="104287" y="166180"/>
                  </a:lnTo>
                  <a:lnTo>
                    <a:pt x="133757" y="133757"/>
                  </a:lnTo>
                  <a:lnTo>
                    <a:pt x="166181" y="104287"/>
                  </a:lnTo>
                  <a:lnTo>
                    <a:pt x="201326" y="77999"/>
                  </a:lnTo>
                  <a:lnTo>
                    <a:pt x="238965" y="55125"/>
                  </a:lnTo>
                  <a:lnTo>
                    <a:pt x="278866" y="35893"/>
                  </a:lnTo>
                  <a:lnTo>
                    <a:pt x="320800" y="20535"/>
                  </a:lnTo>
                  <a:lnTo>
                    <a:pt x="364535" y="9280"/>
                  </a:lnTo>
                  <a:lnTo>
                    <a:pt x="409844" y="2358"/>
                  </a:lnTo>
                  <a:lnTo>
                    <a:pt x="456494" y="0"/>
                  </a:lnTo>
                  <a:lnTo>
                    <a:pt x="2781505" y="0"/>
                  </a:lnTo>
                  <a:lnTo>
                    <a:pt x="2828155" y="2358"/>
                  </a:lnTo>
                  <a:lnTo>
                    <a:pt x="2873463" y="9280"/>
                  </a:lnTo>
                  <a:lnTo>
                    <a:pt x="2917199" y="20535"/>
                  </a:lnTo>
                  <a:lnTo>
                    <a:pt x="2959133" y="35893"/>
                  </a:lnTo>
                  <a:lnTo>
                    <a:pt x="2999034" y="55125"/>
                  </a:lnTo>
                  <a:lnTo>
                    <a:pt x="3036672" y="77999"/>
                  </a:lnTo>
                  <a:lnTo>
                    <a:pt x="3071818" y="104287"/>
                  </a:lnTo>
                  <a:lnTo>
                    <a:pt x="3104241" y="133757"/>
                  </a:lnTo>
                  <a:lnTo>
                    <a:pt x="3133712" y="166180"/>
                  </a:lnTo>
                  <a:lnTo>
                    <a:pt x="3135466" y="168526"/>
                  </a:lnTo>
                  <a:lnTo>
                    <a:pt x="440132" y="168526"/>
                  </a:lnTo>
                  <a:lnTo>
                    <a:pt x="391659" y="172883"/>
                  </a:lnTo>
                  <a:lnTo>
                    <a:pt x="346015" y="185440"/>
                  </a:lnTo>
                  <a:lnTo>
                    <a:pt x="303965" y="205431"/>
                  </a:lnTo>
                  <a:lnTo>
                    <a:pt x="266279" y="232088"/>
                  </a:lnTo>
                  <a:lnTo>
                    <a:pt x="233724" y="264643"/>
                  </a:lnTo>
                  <a:lnTo>
                    <a:pt x="207067" y="302329"/>
                  </a:lnTo>
                  <a:lnTo>
                    <a:pt x="187076" y="344378"/>
                  </a:lnTo>
                  <a:lnTo>
                    <a:pt x="174518" y="390023"/>
                  </a:lnTo>
                  <a:lnTo>
                    <a:pt x="170162" y="438496"/>
                  </a:lnTo>
                  <a:lnTo>
                    <a:pt x="170162" y="6181488"/>
                  </a:lnTo>
                  <a:lnTo>
                    <a:pt x="174518" y="6229961"/>
                  </a:lnTo>
                  <a:lnTo>
                    <a:pt x="187076" y="6275606"/>
                  </a:lnTo>
                  <a:lnTo>
                    <a:pt x="207067" y="6317655"/>
                  </a:lnTo>
                  <a:lnTo>
                    <a:pt x="233724" y="6355341"/>
                  </a:lnTo>
                  <a:lnTo>
                    <a:pt x="266279" y="6387896"/>
                  </a:lnTo>
                  <a:lnTo>
                    <a:pt x="303965" y="6414553"/>
                  </a:lnTo>
                  <a:lnTo>
                    <a:pt x="346015" y="6434544"/>
                  </a:lnTo>
                  <a:lnTo>
                    <a:pt x="391659" y="6447101"/>
                  </a:lnTo>
                  <a:lnTo>
                    <a:pt x="440132" y="6451457"/>
                  </a:lnTo>
                  <a:lnTo>
                    <a:pt x="3128408" y="6451457"/>
                  </a:lnTo>
                  <a:lnTo>
                    <a:pt x="3104241" y="6478046"/>
                  </a:lnTo>
                  <a:lnTo>
                    <a:pt x="3071818" y="6507516"/>
                  </a:lnTo>
                  <a:lnTo>
                    <a:pt x="3036672" y="6533804"/>
                  </a:lnTo>
                  <a:lnTo>
                    <a:pt x="2999034" y="6556678"/>
                  </a:lnTo>
                  <a:lnTo>
                    <a:pt x="2959133" y="6575910"/>
                  </a:lnTo>
                  <a:lnTo>
                    <a:pt x="2917199" y="6591268"/>
                  </a:lnTo>
                  <a:lnTo>
                    <a:pt x="2873463" y="6602523"/>
                  </a:lnTo>
                  <a:lnTo>
                    <a:pt x="2828155" y="6609445"/>
                  </a:lnTo>
                  <a:lnTo>
                    <a:pt x="2781505" y="6611803"/>
                  </a:lnTo>
                  <a:close/>
                </a:path>
                <a:path w="3238500" h="6612255">
                  <a:moveTo>
                    <a:pt x="2297196" y="394319"/>
                  </a:moveTo>
                  <a:lnTo>
                    <a:pt x="944076" y="394319"/>
                  </a:lnTo>
                  <a:lnTo>
                    <a:pt x="896207" y="386504"/>
                  </a:lnTo>
                  <a:lnTo>
                    <a:pt x="854465" y="364789"/>
                  </a:lnTo>
                  <a:lnTo>
                    <a:pt x="821440" y="331764"/>
                  </a:lnTo>
                  <a:lnTo>
                    <a:pt x="799725" y="290022"/>
                  </a:lnTo>
                  <a:lnTo>
                    <a:pt x="791911" y="242154"/>
                  </a:lnTo>
                  <a:lnTo>
                    <a:pt x="791911" y="168526"/>
                  </a:lnTo>
                  <a:lnTo>
                    <a:pt x="2449361" y="168526"/>
                  </a:lnTo>
                  <a:lnTo>
                    <a:pt x="2449361" y="209430"/>
                  </a:lnTo>
                  <a:lnTo>
                    <a:pt x="2007592" y="209430"/>
                  </a:lnTo>
                  <a:lnTo>
                    <a:pt x="1992227" y="212601"/>
                  </a:lnTo>
                  <a:lnTo>
                    <a:pt x="1979163" y="221293"/>
                  </a:lnTo>
                  <a:lnTo>
                    <a:pt x="1978306" y="222520"/>
                  </a:lnTo>
                  <a:lnTo>
                    <a:pt x="1403842" y="222520"/>
                  </a:lnTo>
                  <a:lnTo>
                    <a:pt x="1393283" y="224565"/>
                  </a:lnTo>
                  <a:lnTo>
                    <a:pt x="1384412" y="230292"/>
                  </a:lnTo>
                  <a:lnTo>
                    <a:pt x="1378302" y="239086"/>
                  </a:lnTo>
                  <a:lnTo>
                    <a:pt x="1376027" y="250335"/>
                  </a:lnTo>
                  <a:lnTo>
                    <a:pt x="1378302" y="261584"/>
                  </a:lnTo>
                  <a:lnTo>
                    <a:pt x="1384412" y="270378"/>
                  </a:lnTo>
                  <a:lnTo>
                    <a:pt x="1393283" y="276105"/>
                  </a:lnTo>
                  <a:lnTo>
                    <a:pt x="1403842" y="278150"/>
                  </a:lnTo>
                  <a:lnTo>
                    <a:pt x="1977728" y="278150"/>
                  </a:lnTo>
                  <a:lnTo>
                    <a:pt x="1978549" y="279377"/>
                  </a:lnTo>
                  <a:lnTo>
                    <a:pt x="1991537" y="288070"/>
                  </a:lnTo>
                  <a:lnTo>
                    <a:pt x="2007592" y="291240"/>
                  </a:lnTo>
                  <a:lnTo>
                    <a:pt x="2440913" y="291240"/>
                  </a:lnTo>
                  <a:lnTo>
                    <a:pt x="2419831" y="331764"/>
                  </a:lnTo>
                  <a:lnTo>
                    <a:pt x="2386806" y="364789"/>
                  </a:lnTo>
                  <a:lnTo>
                    <a:pt x="2345064" y="386504"/>
                  </a:lnTo>
                  <a:lnTo>
                    <a:pt x="2297196" y="394319"/>
                  </a:lnTo>
                  <a:close/>
                </a:path>
                <a:path w="3238500" h="6612255">
                  <a:moveTo>
                    <a:pt x="3128408" y="6451457"/>
                  </a:moveTo>
                  <a:lnTo>
                    <a:pt x="2801139" y="6451457"/>
                  </a:lnTo>
                  <a:lnTo>
                    <a:pt x="2849612" y="6447101"/>
                  </a:lnTo>
                  <a:lnTo>
                    <a:pt x="2895257" y="6434544"/>
                  </a:lnTo>
                  <a:lnTo>
                    <a:pt x="2937306" y="6414553"/>
                  </a:lnTo>
                  <a:lnTo>
                    <a:pt x="2974992" y="6387896"/>
                  </a:lnTo>
                  <a:lnTo>
                    <a:pt x="3007547" y="6355341"/>
                  </a:lnTo>
                  <a:lnTo>
                    <a:pt x="3034204" y="6317655"/>
                  </a:lnTo>
                  <a:lnTo>
                    <a:pt x="3054195" y="6275606"/>
                  </a:lnTo>
                  <a:lnTo>
                    <a:pt x="3066753" y="6229961"/>
                  </a:lnTo>
                  <a:lnTo>
                    <a:pt x="3071109" y="6181488"/>
                  </a:lnTo>
                  <a:lnTo>
                    <a:pt x="3069472" y="6181488"/>
                  </a:lnTo>
                  <a:lnTo>
                    <a:pt x="3069472" y="438496"/>
                  </a:lnTo>
                  <a:lnTo>
                    <a:pt x="3065116" y="390023"/>
                  </a:lnTo>
                  <a:lnTo>
                    <a:pt x="3052558" y="344378"/>
                  </a:lnTo>
                  <a:lnTo>
                    <a:pt x="3032568" y="302329"/>
                  </a:lnTo>
                  <a:lnTo>
                    <a:pt x="3005911" y="264643"/>
                  </a:lnTo>
                  <a:lnTo>
                    <a:pt x="2973356" y="232088"/>
                  </a:lnTo>
                  <a:lnTo>
                    <a:pt x="2935670" y="205431"/>
                  </a:lnTo>
                  <a:lnTo>
                    <a:pt x="2893621" y="185440"/>
                  </a:lnTo>
                  <a:lnTo>
                    <a:pt x="2847976" y="172883"/>
                  </a:lnTo>
                  <a:lnTo>
                    <a:pt x="2799504" y="168526"/>
                  </a:lnTo>
                  <a:lnTo>
                    <a:pt x="3135466" y="168526"/>
                  </a:lnTo>
                  <a:lnTo>
                    <a:pt x="3159999" y="201326"/>
                  </a:lnTo>
                  <a:lnTo>
                    <a:pt x="3182933" y="239086"/>
                  </a:lnTo>
                  <a:lnTo>
                    <a:pt x="3202106" y="278866"/>
                  </a:lnTo>
                  <a:lnTo>
                    <a:pt x="3217464" y="320799"/>
                  </a:lnTo>
                  <a:lnTo>
                    <a:pt x="3228719" y="364535"/>
                  </a:lnTo>
                  <a:lnTo>
                    <a:pt x="3235641" y="409843"/>
                  </a:lnTo>
                  <a:lnTo>
                    <a:pt x="3237999" y="456494"/>
                  </a:lnTo>
                  <a:lnTo>
                    <a:pt x="3237999" y="6155309"/>
                  </a:lnTo>
                  <a:lnTo>
                    <a:pt x="3235641" y="6201960"/>
                  </a:lnTo>
                  <a:lnTo>
                    <a:pt x="3228719" y="6247268"/>
                  </a:lnTo>
                  <a:lnTo>
                    <a:pt x="3217464" y="6291004"/>
                  </a:lnTo>
                  <a:lnTo>
                    <a:pt x="3202106" y="6332937"/>
                  </a:lnTo>
                  <a:lnTo>
                    <a:pt x="3182874" y="6372838"/>
                  </a:lnTo>
                  <a:lnTo>
                    <a:pt x="3159999" y="6410477"/>
                  </a:lnTo>
                  <a:lnTo>
                    <a:pt x="3133712" y="6445622"/>
                  </a:lnTo>
                  <a:lnTo>
                    <a:pt x="3128408" y="6451457"/>
                  </a:lnTo>
                  <a:close/>
                </a:path>
                <a:path w="3238500" h="6612255">
                  <a:moveTo>
                    <a:pt x="2440913" y="291240"/>
                  </a:moveTo>
                  <a:lnTo>
                    <a:pt x="2007592" y="291240"/>
                  </a:lnTo>
                  <a:lnTo>
                    <a:pt x="2023647" y="288070"/>
                  </a:lnTo>
                  <a:lnTo>
                    <a:pt x="2036634" y="279377"/>
                  </a:lnTo>
                  <a:lnTo>
                    <a:pt x="2045326" y="266390"/>
                  </a:lnTo>
                  <a:lnTo>
                    <a:pt x="2048497" y="250335"/>
                  </a:lnTo>
                  <a:lnTo>
                    <a:pt x="2045326" y="234280"/>
                  </a:lnTo>
                  <a:lnTo>
                    <a:pt x="2036634" y="221293"/>
                  </a:lnTo>
                  <a:lnTo>
                    <a:pt x="2023647" y="212601"/>
                  </a:lnTo>
                  <a:lnTo>
                    <a:pt x="2007592" y="209430"/>
                  </a:lnTo>
                  <a:lnTo>
                    <a:pt x="2449361" y="209430"/>
                  </a:lnTo>
                  <a:lnTo>
                    <a:pt x="2449361" y="242154"/>
                  </a:lnTo>
                  <a:lnTo>
                    <a:pt x="2441546" y="290022"/>
                  </a:lnTo>
                  <a:lnTo>
                    <a:pt x="2440913" y="291240"/>
                  </a:lnTo>
                  <a:close/>
                </a:path>
                <a:path w="3238500" h="6612255">
                  <a:moveTo>
                    <a:pt x="1977728" y="278150"/>
                  </a:moveTo>
                  <a:lnTo>
                    <a:pt x="1796524" y="278150"/>
                  </a:lnTo>
                  <a:lnTo>
                    <a:pt x="1807083" y="276105"/>
                  </a:lnTo>
                  <a:lnTo>
                    <a:pt x="1815955" y="270378"/>
                  </a:lnTo>
                  <a:lnTo>
                    <a:pt x="1822065" y="261584"/>
                  </a:lnTo>
                  <a:lnTo>
                    <a:pt x="1824341" y="250335"/>
                  </a:lnTo>
                  <a:lnTo>
                    <a:pt x="1822065" y="239086"/>
                  </a:lnTo>
                  <a:lnTo>
                    <a:pt x="1815955" y="230292"/>
                  </a:lnTo>
                  <a:lnTo>
                    <a:pt x="1807083" y="224565"/>
                  </a:lnTo>
                  <a:lnTo>
                    <a:pt x="1796524" y="222520"/>
                  </a:lnTo>
                  <a:lnTo>
                    <a:pt x="1978306" y="222520"/>
                  </a:lnTo>
                  <a:lnTo>
                    <a:pt x="1970087" y="234280"/>
                  </a:lnTo>
                  <a:lnTo>
                    <a:pt x="1966687" y="250335"/>
                  </a:lnTo>
                  <a:lnTo>
                    <a:pt x="1969857" y="266390"/>
                  </a:lnTo>
                  <a:lnTo>
                    <a:pt x="1977728" y="278150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386802" y="3500949"/>
              <a:ext cx="2897504" cy="6282931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592667" y="3554943"/>
              <a:ext cx="448309" cy="55880"/>
            </a:xfrm>
            <a:custGeom>
              <a:avLst/>
              <a:gdLst/>
              <a:ahLst/>
              <a:cxnLst/>
              <a:rect l="l" t="t" r="r" b="b"/>
              <a:pathLst>
                <a:path w="448309" h="55879">
                  <a:moveTo>
                    <a:pt x="420497" y="55630"/>
                  </a:moveTo>
                  <a:lnTo>
                    <a:pt x="27814" y="55630"/>
                  </a:lnTo>
                  <a:lnTo>
                    <a:pt x="17256" y="53585"/>
                  </a:lnTo>
                  <a:lnTo>
                    <a:pt x="8385" y="47858"/>
                  </a:lnTo>
                  <a:lnTo>
                    <a:pt x="2275" y="39063"/>
                  </a:lnTo>
                  <a:lnTo>
                    <a:pt x="0" y="27815"/>
                  </a:lnTo>
                  <a:lnTo>
                    <a:pt x="2275" y="16566"/>
                  </a:lnTo>
                  <a:lnTo>
                    <a:pt x="8385" y="7771"/>
                  </a:lnTo>
                  <a:lnTo>
                    <a:pt x="17256" y="2045"/>
                  </a:lnTo>
                  <a:lnTo>
                    <a:pt x="27814" y="0"/>
                  </a:lnTo>
                  <a:lnTo>
                    <a:pt x="420497" y="0"/>
                  </a:lnTo>
                  <a:lnTo>
                    <a:pt x="431056" y="2045"/>
                  </a:lnTo>
                  <a:lnTo>
                    <a:pt x="439927" y="7771"/>
                  </a:lnTo>
                  <a:lnTo>
                    <a:pt x="446038" y="16566"/>
                  </a:lnTo>
                  <a:lnTo>
                    <a:pt x="448313" y="27815"/>
                  </a:lnTo>
                  <a:lnTo>
                    <a:pt x="446038" y="39063"/>
                  </a:lnTo>
                  <a:lnTo>
                    <a:pt x="439927" y="47858"/>
                  </a:lnTo>
                  <a:lnTo>
                    <a:pt x="431056" y="53585"/>
                  </a:lnTo>
                  <a:lnTo>
                    <a:pt x="420497" y="5563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183327" y="3541853"/>
              <a:ext cx="81809" cy="8180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3147919" y="4183236"/>
              <a:ext cx="36195" cy="274955"/>
            </a:xfrm>
            <a:custGeom>
              <a:avLst/>
              <a:gdLst/>
              <a:ahLst/>
              <a:cxnLst/>
              <a:rect l="l" t="t" r="r" b="b"/>
              <a:pathLst>
                <a:path w="36194" h="274954">
                  <a:moveTo>
                    <a:pt x="35995" y="274878"/>
                  </a:moveTo>
                  <a:lnTo>
                    <a:pt x="22088" y="272014"/>
                  </a:lnTo>
                  <a:lnTo>
                    <a:pt x="10635" y="264242"/>
                  </a:lnTo>
                  <a:lnTo>
                    <a:pt x="2863" y="252789"/>
                  </a:lnTo>
                  <a:lnTo>
                    <a:pt x="0" y="238882"/>
                  </a:lnTo>
                  <a:lnTo>
                    <a:pt x="0" y="34359"/>
                  </a:lnTo>
                  <a:lnTo>
                    <a:pt x="2863" y="20707"/>
                  </a:lnTo>
                  <a:lnTo>
                    <a:pt x="10635" y="9816"/>
                  </a:lnTo>
                  <a:lnTo>
                    <a:pt x="22088" y="2607"/>
                  </a:lnTo>
                  <a:lnTo>
                    <a:pt x="35995" y="0"/>
                  </a:lnTo>
                  <a:lnTo>
                    <a:pt x="35995" y="27487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3147919" y="4662637"/>
            <a:ext cx="36195" cy="495934"/>
          </a:xfrm>
          <a:custGeom>
            <a:avLst/>
            <a:gdLst/>
            <a:ahLst/>
            <a:cxnLst/>
            <a:rect l="l" t="t" r="r" b="b"/>
            <a:pathLst>
              <a:path w="36194" h="495935">
                <a:moveTo>
                  <a:pt x="35995" y="495762"/>
                </a:moveTo>
                <a:lnTo>
                  <a:pt x="22088" y="492899"/>
                </a:lnTo>
                <a:lnTo>
                  <a:pt x="10635" y="485127"/>
                </a:lnTo>
                <a:lnTo>
                  <a:pt x="2863" y="473674"/>
                </a:lnTo>
                <a:lnTo>
                  <a:pt x="0" y="459766"/>
                </a:lnTo>
                <a:lnTo>
                  <a:pt x="0" y="34359"/>
                </a:lnTo>
                <a:lnTo>
                  <a:pt x="2863" y="20707"/>
                </a:lnTo>
                <a:lnTo>
                  <a:pt x="10635" y="9816"/>
                </a:lnTo>
                <a:lnTo>
                  <a:pt x="22088" y="2607"/>
                </a:lnTo>
                <a:lnTo>
                  <a:pt x="35995" y="0"/>
                </a:lnTo>
                <a:lnTo>
                  <a:pt x="35995" y="495762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3147919" y="5266387"/>
            <a:ext cx="36195" cy="497840"/>
          </a:xfrm>
          <a:custGeom>
            <a:avLst/>
            <a:gdLst/>
            <a:ahLst/>
            <a:cxnLst/>
            <a:rect l="l" t="t" r="r" b="b"/>
            <a:pathLst>
              <a:path w="36194" h="497839">
                <a:moveTo>
                  <a:pt x="35995" y="497398"/>
                </a:moveTo>
                <a:lnTo>
                  <a:pt x="22088" y="494535"/>
                </a:lnTo>
                <a:lnTo>
                  <a:pt x="10635" y="486763"/>
                </a:lnTo>
                <a:lnTo>
                  <a:pt x="2863" y="475310"/>
                </a:lnTo>
                <a:lnTo>
                  <a:pt x="0" y="461402"/>
                </a:lnTo>
                <a:lnTo>
                  <a:pt x="0" y="35996"/>
                </a:lnTo>
                <a:lnTo>
                  <a:pt x="2863" y="22088"/>
                </a:lnTo>
                <a:lnTo>
                  <a:pt x="10635" y="10635"/>
                </a:lnTo>
                <a:lnTo>
                  <a:pt x="22088" y="2863"/>
                </a:lnTo>
                <a:lnTo>
                  <a:pt x="35995" y="0"/>
                </a:lnTo>
                <a:lnTo>
                  <a:pt x="35995" y="4973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13183914" y="3299699"/>
            <a:ext cx="3339465" cy="6677659"/>
            <a:chOff x="13183914" y="3299699"/>
            <a:chExt cx="3339465" cy="6677659"/>
          </a:xfrm>
        </p:grpSpPr>
        <p:sp>
          <p:nvSpPr>
            <p:cNvPr id="11" name="object 11" descr=""/>
            <p:cNvSpPr/>
            <p:nvPr/>
          </p:nvSpPr>
          <p:spPr>
            <a:xfrm>
              <a:off x="16487363" y="4826255"/>
              <a:ext cx="36195" cy="796925"/>
            </a:xfrm>
            <a:custGeom>
              <a:avLst/>
              <a:gdLst/>
              <a:ahLst/>
              <a:cxnLst/>
              <a:rect l="l" t="t" r="r" b="b"/>
              <a:pathLst>
                <a:path w="36194" h="796925">
                  <a:moveTo>
                    <a:pt x="0" y="796819"/>
                  </a:moveTo>
                  <a:lnTo>
                    <a:pt x="0" y="0"/>
                  </a:lnTo>
                  <a:lnTo>
                    <a:pt x="13907" y="2863"/>
                  </a:lnTo>
                  <a:lnTo>
                    <a:pt x="25360" y="10635"/>
                  </a:lnTo>
                  <a:lnTo>
                    <a:pt x="33132" y="22088"/>
                  </a:lnTo>
                  <a:lnTo>
                    <a:pt x="35995" y="35995"/>
                  </a:lnTo>
                  <a:lnTo>
                    <a:pt x="35995" y="760823"/>
                  </a:lnTo>
                  <a:lnTo>
                    <a:pt x="33132" y="774731"/>
                  </a:lnTo>
                  <a:lnTo>
                    <a:pt x="25360" y="786184"/>
                  </a:lnTo>
                  <a:lnTo>
                    <a:pt x="13907" y="793956"/>
                  </a:lnTo>
                  <a:lnTo>
                    <a:pt x="0" y="796819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3183914" y="3299699"/>
              <a:ext cx="3303904" cy="6677659"/>
            </a:xfrm>
            <a:custGeom>
              <a:avLst/>
              <a:gdLst/>
              <a:ahLst/>
              <a:cxnLst/>
              <a:rect l="l" t="t" r="r" b="b"/>
              <a:pathLst>
                <a:path w="3303905" h="6677659">
                  <a:moveTo>
                    <a:pt x="2814229" y="6677251"/>
                  </a:moveTo>
                  <a:lnTo>
                    <a:pt x="489218" y="6677251"/>
                  </a:lnTo>
                  <a:lnTo>
                    <a:pt x="442138" y="6675009"/>
                  </a:lnTo>
                  <a:lnTo>
                    <a:pt x="396315" y="6668421"/>
                  </a:lnTo>
                  <a:lnTo>
                    <a:pt x="351958" y="6657693"/>
                  </a:lnTo>
                  <a:lnTo>
                    <a:pt x="309271" y="6643031"/>
                  </a:lnTo>
                  <a:lnTo>
                    <a:pt x="268460" y="6624640"/>
                  </a:lnTo>
                  <a:lnTo>
                    <a:pt x="229732" y="6602726"/>
                  </a:lnTo>
                  <a:lnTo>
                    <a:pt x="193291" y="6577496"/>
                  </a:lnTo>
                  <a:lnTo>
                    <a:pt x="159344" y="6549154"/>
                  </a:lnTo>
                  <a:lnTo>
                    <a:pt x="128097" y="6517907"/>
                  </a:lnTo>
                  <a:lnTo>
                    <a:pt x="99755" y="6483960"/>
                  </a:lnTo>
                  <a:lnTo>
                    <a:pt x="74524" y="6447519"/>
                  </a:lnTo>
                  <a:lnTo>
                    <a:pt x="52610" y="6408791"/>
                  </a:lnTo>
                  <a:lnTo>
                    <a:pt x="34219" y="6367980"/>
                  </a:lnTo>
                  <a:lnTo>
                    <a:pt x="19581" y="6325363"/>
                  </a:lnTo>
                  <a:lnTo>
                    <a:pt x="8829" y="6280936"/>
                  </a:lnTo>
                  <a:lnTo>
                    <a:pt x="2241" y="6235114"/>
                  </a:lnTo>
                  <a:lnTo>
                    <a:pt x="77" y="6189669"/>
                  </a:lnTo>
                  <a:lnTo>
                    <a:pt x="0" y="489217"/>
                  </a:lnTo>
                  <a:lnTo>
                    <a:pt x="613" y="464445"/>
                  </a:lnTo>
                  <a:lnTo>
                    <a:pt x="5535" y="414899"/>
                  </a:lnTo>
                  <a:lnTo>
                    <a:pt x="14930" y="367322"/>
                  </a:lnTo>
                  <a:lnTo>
                    <a:pt x="27463" y="326673"/>
                  </a:lnTo>
                  <a:lnTo>
                    <a:pt x="49086" y="276514"/>
                  </a:lnTo>
                  <a:lnTo>
                    <a:pt x="71992" y="235609"/>
                  </a:lnTo>
                  <a:lnTo>
                    <a:pt x="108551" y="181922"/>
                  </a:lnTo>
                  <a:lnTo>
                    <a:pt x="143983" y="142347"/>
                  </a:lnTo>
                  <a:lnTo>
                    <a:pt x="152574" y="134729"/>
                  </a:lnTo>
                  <a:lnTo>
                    <a:pt x="169754" y="118878"/>
                  </a:lnTo>
                  <a:lnTo>
                    <a:pt x="215656" y="83459"/>
                  </a:lnTo>
                  <a:lnTo>
                    <a:pt x="255859" y="59150"/>
                  </a:lnTo>
                  <a:lnTo>
                    <a:pt x="298639" y="38619"/>
                  </a:lnTo>
                  <a:lnTo>
                    <a:pt x="343679" y="22152"/>
                  </a:lnTo>
                  <a:lnTo>
                    <a:pt x="390666" y="10036"/>
                  </a:lnTo>
                  <a:lnTo>
                    <a:pt x="439842" y="2471"/>
                  </a:lnTo>
                  <a:lnTo>
                    <a:pt x="440961" y="2471"/>
                  </a:lnTo>
                  <a:lnTo>
                    <a:pt x="489218" y="0"/>
                  </a:lnTo>
                  <a:lnTo>
                    <a:pt x="2815866" y="0"/>
                  </a:lnTo>
                  <a:lnTo>
                    <a:pt x="2865715" y="2471"/>
                  </a:lnTo>
                  <a:lnTo>
                    <a:pt x="2914133" y="9750"/>
                  </a:lnTo>
                  <a:lnTo>
                    <a:pt x="2960890" y="21637"/>
                  </a:lnTo>
                  <a:lnTo>
                    <a:pt x="2991415" y="32723"/>
                  </a:lnTo>
                  <a:lnTo>
                    <a:pt x="489218" y="32723"/>
                  </a:lnTo>
                  <a:lnTo>
                    <a:pt x="442568" y="35082"/>
                  </a:lnTo>
                  <a:lnTo>
                    <a:pt x="397260" y="42007"/>
                  </a:lnTo>
                  <a:lnTo>
                    <a:pt x="353524" y="53269"/>
                  </a:lnTo>
                  <a:lnTo>
                    <a:pt x="311591" y="68642"/>
                  </a:lnTo>
                  <a:lnTo>
                    <a:pt x="271690" y="87898"/>
                  </a:lnTo>
                  <a:lnTo>
                    <a:pt x="234051" y="110809"/>
                  </a:lnTo>
                  <a:lnTo>
                    <a:pt x="198905" y="137148"/>
                  </a:lnTo>
                  <a:lnTo>
                    <a:pt x="166482" y="166685"/>
                  </a:lnTo>
                  <a:lnTo>
                    <a:pt x="137011" y="199195"/>
                  </a:lnTo>
                  <a:lnTo>
                    <a:pt x="110724" y="234450"/>
                  </a:lnTo>
                  <a:lnTo>
                    <a:pt x="87849" y="272220"/>
                  </a:lnTo>
                  <a:lnTo>
                    <a:pt x="68618" y="312280"/>
                  </a:lnTo>
                  <a:lnTo>
                    <a:pt x="53259" y="354401"/>
                  </a:lnTo>
                  <a:lnTo>
                    <a:pt x="42004" y="398355"/>
                  </a:lnTo>
                  <a:lnTo>
                    <a:pt x="35082" y="443915"/>
                  </a:lnTo>
                  <a:lnTo>
                    <a:pt x="32806" y="489217"/>
                  </a:lnTo>
                  <a:lnTo>
                    <a:pt x="32724" y="6189669"/>
                  </a:lnTo>
                  <a:lnTo>
                    <a:pt x="35022" y="6235114"/>
                  </a:lnTo>
                  <a:lnTo>
                    <a:pt x="35082" y="6236319"/>
                  </a:lnTo>
                  <a:lnTo>
                    <a:pt x="41899" y="6280936"/>
                  </a:lnTo>
                  <a:lnTo>
                    <a:pt x="42004" y="6281627"/>
                  </a:lnTo>
                  <a:lnTo>
                    <a:pt x="53259" y="6325363"/>
                  </a:lnTo>
                  <a:lnTo>
                    <a:pt x="68618" y="6367297"/>
                  </a:lnTo>
                  <a:lnTo>
                    <a:pt x="87849" y="6407198"/>
                  </a:lnTo>
                  <a:lnTo>
                    <a:pt x="110724" y="6444836"/>
                  </a:lnTo>
                  <a:lnTo>
                    <a:pt x="137011" y="6479982"/>
                  </a:lnTo>
                  <a:lnTo>
                    <a:pt x="166482" y="6512406"/>
                  </a:lnTo>
                  <a:lnTo>
                    <a:pt x="198905" y="6541876"/>
                  </a:lnTo>
                  <a:lnTo>
                    <a:pt x="234051" y="6568164"/>
                  </a:lnTo>
                  <a:lnTo>
                    <a:pt x="271690" y="6591038"/>
                  </a:lnTo>
                  <a:lnTo>
                    <a:pt x="311591" y="6610270"/>
                  </a:lnTo>
                  <a:lnTo>
                    <a:pt x="353524" y="6625628"/>
                  </a:lnTo>
                  <a:lnTo>
                    <a:pt x="397260" y="6636883"/>
                  </a:lnTo>
                  <a:lnTo>
                    <a:pt x="442568" y="6643805"/>
                  </a:lnTo>
                  <a:lnTo>
                    <a:pt x="489218" y="6646163"/>
                  </a:lnTo>
                  <a:lnTo>
                    <a:pt x="2985057" y="6646163"/>
                  </a:lnTo>
                  <a:lnTo>
                    <a:pt x="2951490" y="6657693"/>
                  </a:lnTo>
                  <a:lnTo>
                    <a:pt x="2907132" y="6668421"/>
                  </a:lnTo>
                  <a:lnTo>
                    <a:pt x="2861310" y="6675009"/>
                  </a:lnTo>
                  <a:lnTo>
                    <a:pt x="2814229" y="6677251"/>
                  </a:lnTo>
                  <a:close/>
                </a:path>
                <a:path w="3303905" h="6677659">
                  <a:moveTo>
                    <a:pt x="2985057" y="6646163"/>
                  </a:moveTo>
                  <a:lnTo>
                    <a:pt x="2814229" y="6646163"/>
                  </a:lnTo>
                  <a:lnTo>
                    <a:pt x="2860880" y="6643805"/>
                  </a:lnTo>
                  <a:lnTo>
                    <a:pt x="2906188" y="6636883"/>
                  </a:lnTo>
                  <a:lnTo>
                    <a:pt x="2949924" y="6625628"/>
                  </a:lnTo>
                  <a:lnTo>
                    <a:pt x="2991857" y="6610270"/>
                  </a:lnTo>
                  <a:lnTo>
                    <a:pt x="3031758" y="6591038"/>
                  </a:lnTo>
                  <a:lnTo>
                    <a:pt x="3069397" y="6568164"/>
                  </a:lnTo>
                  <a:lnTo>
                    <a:pt x="3104543" y="6541876"/>
                  </a:lnTo>
                  <a:lnTo>
                    <a:pt x="3136966" y="6512406"/>
                  </a:lnTo>
                  <a:lnTo>
                    <a:pt x="3166436" y="6479982"/>
                  </a:lnTo>
                  <a:lnTo>
                    <a:pt x="3192724" y="6444836"/>
                  </a:lnTo>
                  <a:lnTo>
                    <a:pt x="3215599" y="6407198"/>
                  </a:lnTo>
                  <a:lnTo>
                    <a:pt x="3234830" y="6367297"/>
                  </a:lnTo>
                  <a:lnTo>
                    <a:pt x="3250188" y="6325363"/>
                  </a:lnTo>
                  <a:lnTo>
                    <a:pt x="3261444" y="6281627"/>
                  </a:lnTo>
                  <a:lnTo>
                    <a:pt x="3268365" y="6236319"/>
                  </a:lnTo>
                  <a:lnTo>
                    <a:pt x="3270724" y="6189669"/>
                  </a:lnTo>
                  <a:lnTo>
                    <a:pt x="3270724" y="489217"/>
                  </a:lnTo>
                  <a:lnTo>
                    <a:pt x="3268434" y="443915"/>
                  </a:lnTo>
                  <a:lnTo>
                    <a:pt x="3261444" y="397259"/>
                  </a:lnTo>
                  <a:lnTo>
                    <a:pt x="3250188" y="353523"/>
                  </a:lnTo>
                  <a:lnTo>
                    <a:pt x="3234830" y="311590"/>
                  </a:lnTo>
                  <a:lnTo>
                    <a:pt x="3215599" y="271689"/>
                  </a:lnTo>
                  <a:lnTo>
                    <a:pt x="3192724" y="234050"/>
                  </a:lnTo>
                  <a:lnTo>
                    <a:pt x="3166436" y="198904"/>
                  </a:lnTo>
                  <a:lnTo>
                    <a:pt x="3136966" y="166481"/>
                  </a:lnTo>
                  <a:lnTo>
                    <a:pt x="3104543" y="137010"/>
                  </a:lnTo>
                  <a:lnTo>
                    <a:pt x="3069512" y="110809"/>
                  </a:lnTo>
                  <a:lnTo>
                    <a:pt x="3031840" y="87898"/>
                  </a:lnTo>
                  <a:lnTo>
                    <a:pt x="2991910" y="68642"/>
                  </a:lnTo>
                  <a:lnTo>
                    <a:pt x="2949953" y="53269"/>
                  </a:lnTo>
                  <a:lnTo>
                    <a:pt x="2906200" y="42007"/>
                  </a:lnTo>
                  <a:lnTo>
                    <a:pt x="2860882" y="35082"/>
                  </a:lnTo>
                  <a:lnTo>
                    <a:pt x="2814229" y="32723"/>
                  </a:lnTo>
                  <a:lnTo>
                    <a:pt x="2991415" y="32723"/>
                  </a:lnTo>
                  <a:lnTo>
                    <a:pt x="3048509" y="58435"/>
                  </a:lnTo>
                  <a:lnTo>
                    <a:pt x="3088913" y="82944"/>
                  </a:lnTo>
                  <a:lnTo>
                    <a:pt x="3126740" y="111260"/>
                  </a:lnTo>
                  <a:lnTo>
                    <a:pt x="3161100" y="142347"/>
                  </a:lnTo>
                  <a:lnTo>
                    <a:pt x="3195843" y="182152"/>
                  </a:lnTo>
                  <a:lnTo>
                    <a:pt x="3220616" y="215975"/>
                  </a:lnTo>
                  <a:lnTo>
                    <a:pt x="3245159" y="255448"/>
                  </a:lnTo>
                  <a:lnTo>
                    <a:pt x="3263310" y="292748"/>
                  </a:lnTo>
                  <a:lnTo>
                    <a:pt x="3282178" y="343598"/>
                  </a:lnTo>
                  <a:lnTo>
                    <a:pt x="3293631" y="391047"/>
                  </a:lnTo>
                  <a:lnTo>
                    <a:pt x="3300994" y="438905"/>
                  </a:lnTo>
                  <a:lnTo>
                    <a:pt x="3303448" y="489217"/>
                  </a:lnTo>
                  <a:lnTo>
                    <a:pt x="3303370" y="6189669"/>
                  </a:lnTo>
                  <a:lnTo>
                    <a:pt x="3301206" y="6235114"/>
                  </a:lnTo>
                  <a:lnTo>
                    <a:pt x="3294619" y="6280936"/>
                  </a:lnTo>
                  <a:lnTo>
                    <a:pt x="3283867" y="6325363"/>
                  </a:lnTo>
                  <a:lnTo>
                    <a:pt x="3269228" y="6367980"/>
                  </a:lnTo>
                  <a:lnTo>
                    <a:pt x="3250837" y="6408791"/>
                  </a:lnTo>
                  <a:lnTo>
                    <a:pt x="3228923" y="6447519"/>
                  </a:lnTo>
                  <a:lnTo>
                    <a:pt x="3203693" y="6483960"/>
                  </a:lnTo>
                  <a:lnTo>
                    <a:pt x="3175351" y="6517907"/>
                  </a:lnTo>
                  <a:lnTo>
                    <a:pt x="3144103" y="6549154"/>
                  </a:lnTo>
                  <a:lnTo>
                    <a:pt x="3110156" y="6577496"/>
                  </a:lnTo>
                  <a:lnTo>
                    <a:pt x="3073716" y="6602726"/>
                  </a:lnTo>
                  <a:lnTo>
                    <a:pt x="3034987" y="6624640"/>
                  </a:lnTo>
                  <a:lnTo>
                    <a:pt x="2994177" y="6643031"/>
                  </a:lnTo>
                  <a:lnTo>
                    <a:pt x="2985057" y="664616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810185" y="3008951"/>
            <a:ext cx="12144375" cy="6969759"/>
            <a:chOff x="810185" y="3008951"/>
            <a:chExt cx="12144375" cy="6969759"/>
          </a:xfrm>
        </p:grpSpPr>
        <p:sp>
          <p:nvSpPr>
            <p:cNvPr id="14" name="object 14" descr=""/>
            <p:cNvSpPr/>
            <p:nvPr/>
          </p:nvSpPr>
          <p:spPr>
            <a:xfrm>
              <a:off x="810183" y="3008959"/>
              <a:ext cx="12144375" cy="6915784"/>
            </a:xfrm>
            <a:custGeom>
              <a:avLst/>
              <a:gdLst/>
              <a:ahLst/>
              <a:cxnLst/>
              <a:rect l="l" t="t" r="r" b="b"/>
              <a:pathLst>
                <a:path w="12144375" h="6915784">
                  <a:moveTo>
                    <a:pt x="12143765" y="6621640"/>
                  </a:moveTo>
                  <a:lnTo>
                    <a:pt x="11019955" y="6621640"/>
                  </a:lnTo>
                  <a:lnTo>
                    <a:pt x="11019955" y="371195"/>
                  </a:lnTo>
                  <a:lnTo>
                    <a:pt x="11017060" y="324650"/>
                  </a:lnTo>
                  <a:lnTo>
                    <a:pt x="11008601" y="279819"/>
                  </a:lnTo>
                  <a:lnTo>
                    <a:pt x="10994949" y="237070"/>
                  </a:lnTo>
                  <a:lnTo>
                    <a:pt x="10976445" y="196723"/>
                  </a:lnTo>
                  <a:lnTo>
                    <a:pt x="10953420" y="159156"/>
                  </a:lnTo>
                  <a:lnTo>
                    <a:pt x="10926242" y="124701"/>
                  </a:lnTo>
                  <a:lnTo>
                    <a:pt x="10895254" y="93700"/>
                  </a:lnTo>
                  <a:lnTo>
                    <a:pt x="10860786" y="66522"/>
                  </a:lnTo>
                  <a:lnTo>
                    <a:pt x="10823219" y="43510"/>
                  </a:lnTo>
                  <a:lnTo>
                    <a:pt x="10800029" y="32867"/>
                  </a:lnTo>
                  <a:lnTo>
                    <a:pt x="10782884" y="24993"/>
                  </a:lnTo>
                  <a:lnTo>
                    <a:pt x="10740123" y="11341"/>
                  </a:lnTo>
                  <a:lnTo>
                    <a:pt x="10695292" y="2895"/>
                  </a:lnTo>
                  <a:lnTo>
                    <a:pt x="10683545" y="2171"/>
                  </a:lnTo>
                  <a:lnTo>
                    <a:pt x="10683545" y="421462"/>
                  </a:lnTo>
                  <a:lnTo>
                    <a:pt x="10683545" y="6188570"/>
                  </a:lnTo>
                  <a:lnTo>
                    <a:pt x="6880695" y="6188570"/>
                  </a:lnTo>
                  <a:lnTo>
                    <a:pt x="6880695" y="6619697"/>
                  </a:lnTo>
                  <a:lnTo>
                    <a:pt x="6880695" y="6621640"/>
                  </a:lnTo>
                  <a:lnTo>
                    <a:pt x="6873227" y="6667894"/>
                  </a:lnTo>
                  <a:lnTo>
                    <a:pt x="6852488" y="6707759"/>
                  </a:lnTo>
                  <a:lnTo>
                    <a:pt x="6820979" y="6738975"/>
                  </a:lnTo>
                  <a:lnTo>
                    <a:pt x="6781216" y="6759346"/>
                  </a:lnTo>
                  <a:lnTo>
                    <a:pt x="6735699" y="6766636"/>
                  </a:lnTo>
                  <a:lnTo>
                    <a:pt x="5415242" y="6766636"/>
                  </a:lnTo>
                  <a:lnTo>
                    <a:pt x="5368976" y="6759168"/>
                  </a:lnTo>
                  <a:lnTo>
                    <a:pt x="5329123" y="6738429"/>
                  </a:lnTo>
                  <a:lnTo>
                    <a:pt x="5297894" y="6706921"/>
                  </a:lnTo>
                  <a:lnTo>
                    <a:pt x="5277523" y="6667157"/>
                  </a:lnTo>
                  <a:lnTo>
                    <a:pt x="5270233" y="6621640"/>
                  </a:lnTo>
                  <a:lnTo>
                    <a:pt x="5270233" y="6619697"/>
                  </a:lnTo>
                  <a:lnTo>
                    <a:pt x="6880695" y="6619697"/>
                  </a:lnTo>
                  <a:lnTo>
                    <a:pt x="6880695" y="6188570"/>
                  </a:lnTo>
                  <a:lnTo>
                    <a:pt x="1465453" y="6188570"/>
                  </a:lnTo>
                  <a:lnTo>
                    <a:pt x="1465453" y="421462"/>
                  </a:lnTo>
                  <a:lnTo>
                    <a:pt x="10683545" y="421462"/>
                  </a:lnTo>
                  <a:lnTo>
                    <a:pt x="10683545" y="2171"/>
                  </a:lnTo>
                  <a:lnTo>
                    <a:pt x="10648747" y="0"/>
                  </a:lnTo>
                  <a:lnTo>
                    <a:pt x="1500251" y="0"/>
                  </a:lnTo>
                  <a:lnTo>
                    <a:pt x="1454124" y="2895"/>
                  </a:lnTo>
                  <a:lnTo>
                    <a:pt x="1409649" y="11341"/>
                  </a:lnTo>
                  <a:lnTo>
                    <a:pt x="1367180" y="24993"/>
                  </a:lnTo>
                  <a:lnTo>
                    <a:pt x="1327073" y="43510"/>
                  </a:lnTo>
                  <a:lnTo>
                    <a:pt x="1289697" y="66522"/>
                  </a:lnTo>
                  <a:lnTo>
                    <a:pt x="1255395" y="93700"/>
                  </a:lnTo>
                  <a:lnTo>
                    <a:pt x="1224508" y="124701"/>
                  </a:lnTo>
                  <a:lnTo>
                    <a:pt x="1197406" y="159156"/>
                  </a:lnTo>
                  <a:lnTo>
                    <a:pt x="1174445" y="196723"/>
                  </a:lnTo>
                  <a:lnTo>
                    <a:pt x="1155966" y="237070"/>
                  </a:lnTo>
                  <a:lnTo>
                    <a:pt x="1142326" y="279819"/>
                  </a:lnTo>
                  <a:lnTo>
                    <a:pt x="1133881" y="324650"/>
                  </a:lnTo>
                  <a:lnTo>
                    <a:pt x="1130985" y="371195"/>
                  </a:lnTo>
                  <a:lnTo>
                    <a:pt x="1130985" y="6621640"/>
                  </a:lnTo>
                  <a:lnTo>
                    <a:pt x="0" y="6621640"/>
                  </a:lnTo>
                  <a:lnTo>
                    <a:pt x="0" y="6770497"/>
                  </a:lnTo>
                  <a:lnTo>
                    <a:pt x="7467" y="6816763"/>
                  </a:lnTo>
                  <a:lnTo>
                    <a:pt x="28206" y="6856616"/>
                  </a:lnTo>
                  <a:lnTo>
                    <a:pt x="59715" y="6887845"/>
                  </a:lnTo>
                  <a:lnTo>
                    <a:pt x="99479" y="6908216"/>
                  </a:lnTo>
                  <a:lnTo>
                    <a:pt x="144995" y="6915505"/>
                  </a:lnTo>
                  <a:lnTo>
                    <a:pt x="12005945" y="6915505"/>
                  </a:lnTo>
                  <a:lnTo>
                    <a:pt x="12052198" y="6908025"/>
                  </a:lnTo>
                  <a:lnTo>
                    <a:pt x="12092064" y="6887286"/>
                  </a:lnTo>
                  <a:lnTo>
                    <a:pt x="12123293" y="6855790"/>
                  </a:lnTo>
                  <a:lnTo>
                    <a:pt x="12143765" y="6816014"/>
                  </a:lnTo>
                  <a:lnTo>
                    <a:pt x="12143765" y="6766636"/>
                  </a:lnTo>
                  <a:lnTo>
                    <a:pt x="12143765" y="6621640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059573" y="9630600"/>
              <a:ext cx="11652250" cy="348615"/>
            </a:xfrm>
            <a:custGeom>
              <a:avLst/>
              <a:gdLst/>
              <a:ahLst/>
              <a:cxnLst/>
              <a:rect l="l" t="t" r="r" b="b"/>
              <a:pathLst>
                <a:path w="11652250" h="348615">
                  <a:moveTo>
                    <a:pt x="6631305" y="0"/>
                  </a:moveTo>
                  <a:lnTo>
                    <a:pt x="5018913" y="0"/>
                  </a:lnTo>
                  <a:lnTo>
                    <a:pt x="5018913" y="1930"/>
                  </a:lnTo>
                  <a:lnTo>
                    <a:pt x="5026406" y="47447"/>
                  </a:lnTo>
                  <a:lnTo>
                    <a:pt x="5047246" y="87210"/>
                  </a:lnTo>
                  <a:lnTo>
                    <a:pt x="5079047" y="118719"/>
                  </a:lnTo>
                  <a:lnTo>
                    <a:pt x="5119382" y="139458"/>
                  </a:lnTo>
                  <a:lnTo>
                    <a:pt x="5165852" y="146926"/>
                  </a:lnTo>
                  <a:lnTo>
                    <a:pt x="6486309" y="146926"/>
                  </a:lnTo>
                  <a:lnTo>
                    <a:pt x="6532575" y="139458"/>
                  </a:lnTo>
                  <a:lnTo>
                    <a:pt x="6572428" y="118719"/>
                  </a:lnTo>
                  <a:lnTo>
                    <a:pt x="6603657" y="87210"/>
                  </a:lnTo>
                  <a:lnTo>
                    <a:pt x="6624028" y="47447"/>
                  </a:lnTo>
                  <a:lnTo>
                    <a:pt x="6631305" y="1930"/>
                  </a:lnTo>
                  <a:lnTo>
                    <a:pt x="6631305" y="0"/>
                  </a:lnTo>
                  <a:close/>
                </a:path>
                <a:path w="11652250" h="348615">
                  <a:moveTo>
                    <a:pt x="11652148" y="293865"/>
                  </a:moveTo>
                  <a:lnTo>
                    <a:pt x="0" y="293865"/>
                  </a:lnTo>
                  <a:lnTo>
                    <a:pt x="4381" y="315366"/>
                  </a:lnTo>
                  <a:lnTo>
                    <a:pt x="16192" y="332524"/>
                  </a:lnTo>
                  <a:lnTo>
                    <a:pt x="33439" y="343890"/>
                  </a:lnTo>
                  <a:lnTo>
                    <a:pt x="54140" y="347992"/>
                  </a:lnTo>
                  <a:lnTo>
                    <a:pt x="11598021" y="347992"/>
                  </a:lnTo>
                  <a:lnTo>
                    <a:pt x="11619535" y="343611"/>
                  </a:lnTo>
                  <a:lnTo>
                    <a:pt x="11636693" y="331800"/>
                  </a:lnTo>
                  <a:lnTo>
                    <a:pt x="11648046" y="314553"/>
                  </a:lnTo>
                  <a:lnTo>
                    <a:pt x="11652148" y="293865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75646" y="3430415"/>
              <a:ext cx="9218093" cy="5769041"/>
            </a:xfrm>
            <a:prstGeom prst="rect">
              <a:avLst/>
            </a:prstGeom>
          </p:spPr>
        </p:pic>
      </p:grpSp>
      <p:pic>
        <p:nvPicPr>
          <p:cNvPr id="17" name="object 1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58476" y="4819847"/>
            <a:ext cx="346400" cy="346400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9181" rIns="0" bIns="0" rtlCol="0" vert="horz">
            <a:spAutoFit/>
          </a:bodyPr>
          <a:lstStyle/>
          <a:p>
            <a:pPr marL="6628130" marR="5080" indent="-4124325">
              <a:lnSpc>
                <a:spcPct val="71500"/>
              </a:lnSpc>
              <a:spcBef>
                <a:spcPts val="3440"/>
              </a:spcBef>
            </a:pPr>
            <a:r>
              <a:rPr dirty="0" spc="65"/>
              <a:t>EMAIL</a:t>
            </a:r>
            <a:r>
              <a:rPr dirty="0" spc="-140"/>
              <a:t> </a:t>
            </a:r>
            <a:r>
              <a:rPr dirty="0" spc="200"/>
              <a:t>AUTOMATION </a:t>
            </a:r>
            <a:r>
              <a:rPr dirty="0" spc="110"/>
              <a:t>SYSTEM</a:t>
            </a:r>
          </a:p>
        </p:txBody>
      </p:sp>
      <p:pic>
        <p:nvPicPr>
          <p:cNvPr id="19" name="object 1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58476" y="5317255"/>
            <a:ext cx="346400" cy="3464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147919" y="3332422"/>
            <a:ext cx="3307079" cy="6612255"/>
            <a:chOff x="13147919" y="3332422"/>
            <a:chExt cx="3307079" cy="6612255"/>
          </a:xfrm>
        </p:grpSpPr>
        <p:sp>
          <p:nvSpPr>
            <p:cNvPr id="3" name="object 3" descr=""/>
            <p:cNvSpPr/>
            <p:nvPr/>
          </p:nvSpPr>
          <p:spPr>
            <a:xfrm>
              <a:off x="13216639" y="3332422"/>
              <a:ext cx="3238500" cy="6612255"/>
            </a:xfrm>
            <a:custGeom>
              <a:avLst/>
              <a:gdLst/>
              <a:ahLst/>
              <a:cxnLst/>
              <a:rect l="l" t="t" r="r" b="b"/>
              <a:pathLst>
                <a:path w="3238500" h="6612255">
                  <a:moveTo>
                    <a:pt x="2781505" y="6611803"/>
                  </a:moveTo>
                  <a:lnTo>
                    <a:pt x="456494" y="6611803"/>
                  </a:lnTo>
                  <a:lnTo>
                    <a:pt x="409844" y="6609445"/>
                  </a:lnTo>
                  <a:lnTo>
                    <a:pt x="364535" y="6602523"/>
                  </a:lnTo>
                  <a:lnTo>
                    <a:pt x="320800" y="6591268"/>
                  </a:lnTo>
                  <a:lnTo>
                    <a:pt x="278866" y="6575910"/>
                  </a:lnTo>
                  <a:lnTo>
                    <a:pt x="238965" y="6556678"/>
                  </a:lnTo>
                  <a:lnTo>
                    <a:pt x="201326" y="6533804"/>
                  </a:lnTo>
                  <a:lnTo>
                    <a:pt x="166181" y="6507516"/>
                  </a:lnTo>
                  <a:lnTo>
                    <a:pt x="133757" y="6478046"/>
                  </a:lnTo>
                  <a:lnTo>
                    <a:pt x="104287" y="6445622"/>
                  </a:lnTo>
                  <a:lnTo>
                    <a:pt x="77999" y="6410477"/>
                  </a:lnTo>
                  <a:lnTo>
                    <a:pt x="55125" y="6372838"/>
                  </a:lnTo>
                  <a:lnTo>
                    <a:pt x="35893" y="6332937"/>
                  </a:lnTo>
                  <a:lnTo>
                    <a:pt x="20535" y="6291004"/>
                  </a:lnTo>
                  <a:lnTo>
                    <a:pt x="9280" y="6247268"/>
                  </a:lnTo>
                  <a:lnTo>
                    <a:pt x="2358" y="6201960"/>
                  </a:lnTo>
                  <a:lnTo>
                    <a:pt x="0" y="6155309"/>
                  </a:lnTo>
                  <a:lnTo>
                    <a:pt x="0" y="456494"/>
                  </a:lnTo>
                  <a:lnTo>
                    <a:pt x="2358" y="409843"/>
                  </a:lnTo>
                  <a:lnTo>
                    <a:pt x="9241" y="364789"/>
                  </a:lnTo>
                  <a:lnTo>
                    <a:pt x="20535" y="320799"/>
                  </a:lnTo>
                  <a:lnTo>
                    <a:pt x="35893" y="278866"/>
                  </a:lnTo>
                  <a:lnTo>
                    <a:pt x="55066" y="239086"/>
                  </a:lnTo>
                  <a:lnTo>
                    <a:pt x="77999" y="201326"/>
                  </a:lnTo>
                  <a:lnTo>
                    <a:pt x="104287" y="166180"/>
                  </a:lnTo>
                  <a:lnTo>
                    <a:pt x="133757" y="133757"/>
                  </a:lnTo>
                  <a:lnTo>
                    <a:pt x="166181" y="104287"/>
                  </a:lnTo>
                  <a:lnTo>
                    <a:pt x="201326" y="77999"/>
                  </a:lnTo>
                  <a:lnTo>
                    <a:pt x="238965" y="55125"/>
                  </a:lnTo>
                  <a:lnTo>
                    <a:pt x="278866" y="35893"/>
                  </a:lnTo>
                  <a:lnTo>
                    <a:pt x="320800" y="20535"/>
                  </a:lnTo>
                  <a:lnTo>
                    <a:pt x="364535" y="9280"/>
                  </a:lnTo>
                  <a:lnTo>
                    <a:pt x="409844" y="2358"/>
                  </a:lnTo>
                  <a:lnTo>
                    <a:pt x="456494" y="0"/>
                  </a:lnTo>
                  <a:lnTo>
                    <a:pt x="2781505" y="0"/>
                  </a:lnTo>
                  <a:lnTo>
                    <a:pt x="2828155" y="2358"/>
                  </a:lnTo>
                  <a:lnTo>
                    <a:pt x="2873463" y="9280"/>
                  </a:lnTo>
                  <a:lnTo>
                    <a:pt x="2917199" y="20535"/>
                  </a:lnTo>
                  <a:lnTo>
                    <a:pt x="2959133" y="35893"/>
                  </a:lnTo>
                  <a:lnTo>
                    <a:pt x="2999034" y="55125"/>
                  </a:lnTo>
                  <a:lnTo>
                    <a:pt x="3036672" y="77999"/>
                  </a:lnTo>
                  <a:lnTo>
                    <a:pt x="3071818" y="104287"/>
                  </a:lnTo>
                  <a:lnTo>
                    <a:pt x="3104241" y="133757"/>
                  </a:lnTo>
                  <a:lnTo>
                    <a:pt x="3133712" y="166180"/>
                  </a:lnTo>
                  <a:lnTo>
                    <a:pt x="3135466" y="168526"/>
                  </a:lnTo>
                  <a:lnTo>
                    <a:pt x="440132" y="168526"/>
                  </a:lnTo>
                  <a:lnTo>
                    <a:pt x="391659" y="172883"/>
                  </a:lnTo>
                  <a:lnTo>
                    <a:pt x="346015" y="185440"/>
                  </a:lnTo>
                  <a:lnTo>
                    <a:pt x="303965" y="205431"/>
                  </a:lnTo>
                  <a:lnTo>
                    <a:pt x="266279" y="232088"/>
                  </a:lnTo>
                  <a:lnTo>
                    <a:pt x="233724" y="264643"/>
                  </a:lnTo>
                  <a:lnTo>
                    <a:pt x="207067" y="302329"/>
                  </a:lnTo>
                  <a:lnTo>
                    <a:pt x="187076" y="344378"/>
                  </a:lnTo>
                  <a:lnTo>
                    <a:pt x="174518" y="390023"/>
                  </a:lnTo>
                  <a:lnTo>
                    <a:pt x="170162" y="438496"/>
                  </a:lnTo>
                  <a:lnTo>
                    <a:pt x="170162" y="6181488"/>
                  </a:lnTo>
                  <a:lnTo>
                    <a:pt x="174518" y="6229961"/>
                  </a:lnTo>
                  <a:lnTo>
                    <a:pt x="187076" y="6275606"/>
                  </a:lnTo>
                  <a:lnTo>
                    <a:pt x="207067" y="6317655"/>
                  </a:lnTo>
                  <a:lnTo>
                    <a:pt x="233724" y="6355341"/>
                  </a:lnTo>
                  <a:lnTo>
                    <a:pt x="266279" y="6387896"/>
                  </a:lnTo>
                  <a:lnTo>
                    <a:pt x="303965" y="6414553"/>
                  </a:lnTo>
                  <a:lnTo>
                    <a:pt x="346015" y="6434544"/>
                  </a:lnTo>
                  <a:lnTo>
                    <a:pt x="391659" y="6447101"/>
                  </a:lnTo>
                  <a:lnTo>
                    <a:pt x="440132" y="6451457"/>
                  </a:lnTo>
                  <a:lnTo>
                    <a:pt x="3128408" y="6451457"/>
                  </a:lnTo>
                  <a:lnTo>
                    <a:pt x="3104241" y="6478046"/>
                  </a:lnTo>
                  <a:lnTo>
                    <a:pt x="3071818" y="6507516"/>
                  </a:lnTo>
                  <a:lnTo>
                    <a:pt x="3036672" y="6533804"/>
                  </a:lnTo>
                  <a:lnTo>
                    <a:pt x="2999034" y="6556678"/>
                  </a:lnTo>
                  <a:lnTo>
                    <a:pt x="2959133" y="6575910"/>
                  </a:lnTo>
                  <a:lnTo>
                    <a:pt x="2917199" y="6591268"/>
                  </a:lnTo>
                  <a:lnTo>
                    <a:pt x="2873463" y="6602523"/>
                  </a:lnTo>
                  <a:lnTo>
                    <a:pt x="2828155" y="6609445"/>
                  </a:lnTo>
                  <a:lnTo>
                    <a:pt x="2781505" y="6611803"/>
                  </a:lnTo>
                  <a:close/>
                </a:path>
                <a:path w="3238500" h="6612255">
                  <a:moveTo>
                    <a:pt x="2297196" y="394319"/>
                  </a:moveTo>
                  <a:lnTo>
                    <a:pt x="944076" y="394319"/>
                  </a:lnTo>
                  <a:lnTo>
                    <a:pt x="896207" y="386504"/>
                  </a:lnTo>
                  <a:lnTo>
                    <a:pt x="854465" y="364789"/>
                  </a:lnTo>
                  <a:lnTo>
                    <a:pt x="821440" y="331764"/>
                  </a:lnTo>
                  <a:lnTo>
                    <a:pt x="799725" y="290022"/>
                  </a:lnTo>
                  <a:lnTo>
                    <a:pt x="791911" y="242154"/>
                  </a:lnTo>
                  <a:lnTo>
                    <a:pt x="791911" y="168526"/>
                  </a:lnTo>
                  <a:lnTo>
                    <a:pt x="2449361" y="168526"/>
                  </a:lnTo>
                  <a:lnTo>
                    <a:pt x="2449361" y="209430"/>
                  </a:lnTo>
                  <a:lnTo>
                    <a:pt x="2007592" y="209430"/>
                  </a:lnTo>
                  <a:lnTo>
                    <a:pt x="1992227" y="212601"/>
                  </a:lnTo>
                  <a:lnTo>
                    <a:pt x="1979163" y="221293"/>
                  </a:lnTo>
                  <a:lnTo>
                    <a:pt x="1978306" y="222520"/>
                  </a:lnTo>
                  <a:lnTo>
                    <a:pt x="1403842" y="222520"/>
                  </a:lnTo>
                  <a:lnTo>
                    <a:pt x="1393283" y="224565"/>
                  </a:lnTo>
                  <a:lnTo>
                    <a:pt x="1384412" y="230292"/>
                  </a:lnTo>
                  <a:lnTo>
                    <a:pt x="1378302" y="239086"/>
                  </a:lnTo>
                  <a:lnTo>
                    <a:pt x="1376027" y="250335"/>
                  </a:lnTo>
                  <a:lnTo>
                    <a:pt x="1378302" y="261584"/>
                  </a:lnTo>
                  <a:lnTo>
                    <a:pt x="1384412" y="270378"/>
                  </a:lnTo>
                  <a:lnTo>
                    <a:pt x="1393283" y="276105"/>
                  </a:lnTo>
                  <a:lnTo>
                    <a:pt x="1403842" y="278150"/>
                  </a:lnTo>
                  <a:lnTo>
                    <a:pt x="1977728" y="278150"/>
                  </a:lnTo>
                  <a:lnTo>
                    <a:pt x="1978549" y="279377"/>
                  </a:lnTo>
                  <a:lnTo>
                    <a:pt x="1991537" y="288070"/>
                  </a:lnTo>
                  <a:lnTo>
                    <a:pt x="2007592" y="291240"/>
                  </a:lnTo>
                  <a:lnTo>
                    <a:pt x="2440913" y="291240"/>
                  </a:lnTo>
                  <a:lnTo>
                    <a:pt x="2419831" y="331764"/>
                  </a:lnTo>
                  <a:lnTo>
                    <a:pt x="2386806" y="364789"/>
                  </a:lnTo>
                  <a:lnTo>
                    <a:pt x="2345064" y="386504"/>
                  </a:lnTo>
                  <a:lnTo>
                    <a:pt x="2297196" y="394319"/>
                  </a:lnTo>
                  <a:close/>
                </a:path>
                <a:path w="3238500" h="6612255">
                  <a:moveTo>
                    <a:pt x="3128408" y="6451457"/>
                  </a:moveTo>
                  <a:lnTo>
                    <a:pt x="2801139" y="6451457"/>
                  </a:lnTo>
                  <a:lnTo>
                    <a:pt x="2849612" y="6447101"/>
                  </a:lnTo>
                  <a:lnTo>
                    <a:pt x="2895257" y="6434544"/>
                  </a:lnTo>
                  <a:lnTo>
                    <a:pt x="2937306" y="6414553"/>
                  </a:lnTo>
                  <a:lnTo>
                    <a:pt x="2974992" y="6387896"/>
                  </a:lnTo>
                  <a:lnTo>
                    <a:pt x="3007547" y="6355341"/>
                  </a:lnTo>
                  <a:lnTo>
                    <a:pt x="3034204" y="6317655"/>
                  </a:lnTo>
                  <a:lnTo>
                    <a:pt x="3054195" y="6275606"/>
                  </a:lnTo>
                  <a:lnTo>
                    <a:pt x="3066753" y="6229961"/>
                  </a:lnTo>
                  <a:lnTo>
                    <a:pt x="3071109" y="6181488"/>
                  </a:lnTo>
                  <a:lnTo>
                    <a:pt x="3069472" y="6181488"/>
                  </a:lnTo>
                  <a:lnTo>
                    <a:pt x="3069472" y="438496"/>
                  </a:lnTo>
                  <a:lnTo>
                    <a:pt x="3065116" y="390023"/>
                  </a:lnTo>
                  <a:lnTo>
                    <a:pt x="3052558" y="344378"/>
                  </a:lnTo>
                  <a:lnTo>
                    <a:pt x="3032568" y="302329"/>
                  </a:lnTo>
                  <a:lnTo>
                    <a:pt x="3005911" y="264643"/>
                  </a:lnTo>
                  <a:lnTo>
                    <a:pt x="2973356" y="232088"/>
                  </a:lnTo>
                  <a:lnTo>
                    <a:pt x="2935670" y="205431"/>
                  </a:lnTo>
                  <a:lnTo>
                    <a:pt x="2893621" y="185440"/>
                  </a:lnTo>
                  <a:lnTo>
                    <a:pt x="2847976" y="172883"/>
                  </a:lnTo>
                  <a:lnTo>
                    <a:pt x="2799504" y="168526"/>
                  </a:lnTo>
                  <a:lnTo>
                    <a:pt x="3135466" y="168526"/>
                  </a:lnTo>
                  <a:lnTo>
                    <a:pt x="3159999" y="201326"/>
                  </a:lnTo>
                  <a:lnTo>
                    <a:pt x="3182933" y="239086"/>
                  </a:lnTo>
                  <a:lnTo>
                    <a:pt x="3202106" y="278866"/>
                  </a:lnTo>
                  <a:lnTo>
                    <a:pt x="3217464" y="320799"/>
                  </a:lnTo>
                  <a:lnTo>
                    <a:pt x="3228719" y="364535"/>
                  </a:lnTo>
                  <a:lnTo>
                    <a:pt x="3235641" y="409843"/>
                  </a:lnTo>
                  <a:lnTo>
                    <a:pt x="3237999" y="456494"/>
                  </a:lnTo>
                  <a:lnTo>
                    <a:pt x="3237999" y="6155309"/>
                  </a:lnTo>
                  <a:lnTo>
                    <a:pt x="3235641" y="6201960"/>
                  </a:lnTo>
                  <a:lnTo>
                    <a:pt x="3228719" y="6247268"/>
                  </a:lnTo>
                  <a:lnTo>
                    <a:pt x="3217464" y="6291004"/>
                  </a:lnTo>
                  <a:lnTo>
                    <a:pt x="3202106" y="6332937"/>
                  </a:lnTo>
                  <a:lnTo>
                    <a:pt x="3182874" y="6372838"/>
                  </a:lnTo>
                  <a:lnTo>
                    <a:pt x="3159999" y="6410477"/>
                  </a:lnTo>
                  <a:lnTo>
                    <a:pt x="3133712" y="6445622"/>
                  </a:lnTo>
                  <a:lnTo>
                    <a:pt x="3128408" y="6451457"/>
                  </a:lnTo>
                  <a:close/>
                </a:path>
                <a:path w="3238500" h="6612255">
                  <a:moveTo>
                    <a:pt x="2440913" y="291240"/>
                  </a:moveTo>
                  <a:lnTo>
                    <a:pt x="2007592" y="291240"/>
                  </a:lnTo>
                  <a:lnTo>
                    <a:pt x="2023647" y="288070"/>
                  </a:lnTo>
                  <a:lnTo>
                    <a:pt x="2036634" y="279377"/>
                  </a:lnTo>
                  <a:lnTo>
                    <a:pt x="2045326" y="266390"/>
                  </a:lnTo>
                  <a:lnTo>
                    <a:pt x="2048497" y="250335"/>
                  </a:lnTo>
                  <a:lnTo>
                    <a:pt x="2045326" y="234280"/>
                  </a:lnTo>
                  <a:lnTo>
                    <a:pt x="2036634" y="221293"/>
                  </a:lnTo>
                  <a:lnTo>
                    <a:pt x="2023647" y="212601"/>
                  </a:lnTo>
                  <a:lnTo>
                    <a:pt x="2007592" y="209430"/>
                  </a:lnTo>
                  <a:lnTo>
                    <a:pt x="2449361" y="209430"/>
                  </a:lnTo>
                  <a:lnTo>
                    <a:pt x="2449361" y="242154"/>
                  </a:lnTo>
                  <a:lnTo>
                    <a:pt x="2441546" y="290022"/>
                  </a:lnTo>
                  <a:lnTo>
                    <a:pt x="2440913" y="291240"/>
                  </a:lnTo>
                  <a:close/>
                </a:path>
                <a:path w="3238500" h="6612255">
                  <a:moveTo>
                    <a:pt x="1977728" y="278150"/>
                  </a:moveTo>
                  <a:lnTo>
                    <a:pt x="1796524" y="278150"/>
                  </a:lnTo>
                  <a:lnTo>
                    <a:pt x="1807083" y="276105"/>
                  </a:lnTo>
                  <a:lnTo>
                    <a:pt x="1815955" y="270378"/>
                  </a:lnTo>
                  <a:lnTo>
                    <a:pt x="1822065" y="261584"/>
                  </a:lnTo>
                  <a:lnTo>
                    <a:pt x="1824341" y="250335"/>
                  </a:lnTo>
                  <a:lnTo>
                    <a:pt x="1822065" y="239086"/>
                  </a:lnTo>
                  <a:lnTo>
                    <a:pt x="1815955" y="230292"/>
                  </a:lnTo>
                  <a:lnTo>
                    <a:pt x="1807083" y="224565"/>
                  </a:lnTo>
                  <a:lnTo>
                    <a:pt x="1796524" y="222520"/>
                  </a:lnTo>
                  <a:lnTo>
                    <a:pt x="1978306" y="222520"/>
                  </a:lnTo>
                  <a:lnTo>
                    <a:pt x="1970087" y="234280"/>
                  </a:lnTo>
                  <a:lnTo>
                    <a:pt x="1966687" y="250335"/>
                  </a:lnTo>
                  <a:lnTo>
                    <a:pt x="1969857" y="266390"/>
                  </a:lnTo>
                  <a:lnTo>
                    <a:pt x="1977728" y="278150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386802" y="3500949"/>
              <a:ext cx="2897504" cy="6282931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592667" y="3554943"/>
              <a:ext cx="448309" cy="55880"/>
            </a:xfrm>
            <a:custGeom>
              <a:avLst/>
              <a:gdLst/>
              <a:ahLst/>
              <a:cxnLst/>
              <a:rect l="l" t="t" r="r" b="b"/>
              <a:pathLst>
                <a:path w="448309" h="55879">
                  <a:moveTo>
                    <a:pt x="420497" y="55630"/>
                  </a:moveTo>
                  <a:lnTo>
                    <a:pt x="27814" y="55630"/>
                  </a:lnTo>
                  <a:lnTo>
                    <a:pt x="17256" y="53585"/>
                  </a:lnTo>
                  <a:lnTo>
                    <a:pt x="8385" y="47858"/>
                  </a:lnTo>
                  <a:lnTo>
                    <a:pt x="2275" y="39063"/>
                  </a:lnTo>
                  <a:lnTo>
                    <a:pt x="0" y="27815"/>
                  </a:lnTo>
                  <a:lnTo>
                    <a:pt x="2275" y="16566"/>
                  </a:lnTo>
                  <a:lnTo>
                    <a:pt x="8385" y="7771"/>
                  </a:lnTo>
                  <a:lnTo>
                    <a:pt x="17256" y="2045"/>
                  </a:lnTo>
                  <a:lnTo>
                    <a:pt x="27814" y="0"/>
                  </a:lnTo>
                  <a:lnTo>
                    <a:pt x="420497" y="0"/>
                  </a:lnTo>
                  <a:lnTo>
                    <a:pt x="431056" y="2045"/>
                  </a:lnTo>
                  <a:lnTo>
                    <a:pt x="439927" y="7771"/>
                  </a:lnTo>
                  <a:lnTo>
                    <a:pt x="446038" y="16566"/>
                  </a:lnTo>
                  <a:lnTo>
                    <a:pt x="448313" y="27815"/>
                  </a:lnTo>
                  <a:lnTo>
                    <a:pt x="446038" y="39063"/>
                  </a:lnTo>
                  <a:lnTo>
                    <a:pt x="439927" y="47858"/>
                  </a:lnTo>
                  <a:lnTo>
                    <a:pt x="431056" y="53585"/>
                  </a:lnTo>
                  <a:lnTo>
                    <a:pt x="420497" y="5563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183327" y="3541853"/>
              <a:ext cx="81809" cy="8180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3147919" y="4183236"/>
              <a:ext cx="36195" cy="274955"/>
            </a:xfrm>
            <a:custGeom>
              <a:avLst/>
              <a:gdLst/>
              <a:ahLst/>
              <a:cxnLst/>
              <a:rect l="l" t="t" r="r" b="b"/>
              <a:pathLst>
                <a:path w="36194" h="274954">
                  <a:moveTo>
                    <a:pt x="35995" y="274878"/>
                  </a:moveTo>
                  <a:lnTo>
                    <a:pt x="22088" y="272014"/>
                  </a:lnTo>
                  <a:lnTo>
                    <a:pt x="10635" y="264242"/>
                  </a:lnTo>
                  <a:lnTo>
                    <a:pt x="2863" y="252789"/>
                  </a:lnTo>
                  <a:lnTo>
                    <a:pt x="0" y="238882"/>
                  </a:lnTo>
                  <a:lnTo>
                    <a:pt x="0" y="34359"/>
                  </a:lnTo>
                  <a:lnTo>
                    <a:pt x="2863" y="20707"/>
                  </a:lnTo>
                  <a:lnTo>
                    <a:pt x="10635" y="9816"/>
                  </a:lnTo>
                  <a:lnTo>
                    <a:pt x="22088" y="2607"/>
                  </a:lnTo>
                  <a:lnTo>
                    <a:pt x="35995" y="0"/>
                  </a:lnTo>
                  <a:lnTo>
                    <a:pt x="35995" y="27487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3147919" y="4662637"/>
            <a:ext cx="36195" cy="495934"/>
          </a:xfrm>
          <a:custGeom>
            <a:avLst/>
            <a:gdLst/>
            <a:ahLst/>
            <a:cxnLst/>
            <a:rect l="l" t="t" r="r" b="b"/>
            <a:pathLst>
              <a:path w="36194" h="495935">
                <a:moveTo>
                  <a:pt x="35995" y="495762"/>
                </a:moveTo>
                <a:lnTo>
                  <a:pt x="22088" y="492899"/>
                </a:lnTo>
                <a:lnTo>
                  <a:pt x="10635" y="485127"/>
                </a:lnTo>
                <a:lnTo>
                  <a:pt x="2863" y="473674"/>
                </a:lnTo>
                <a:lnTo>
                  <a:pt x="0" y="459766"/>
                </a:lnTo>
                <a:lnTo>
                  <a:pt x="0" y="34359"/>
                </a:lnTo>
                <a:lnTo>
                  <a:pt x="2863" y="20707"/>
                </a:lnTo>
                <a:lnTo>
                  <a:pt x="10635" y="9816"/>
                </a:lnTo>
                <a:lnTo>
                  <a:pt x="22088" y="2607"/>
                </a:lnTo>
                <a:lnTo>
                  <a:pt x="35995" y="0"/>
                </a:lnTo>
                <a:lnTo>
                  <a:pt x="35995" y="495762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3147919" y="5266387"/>
            <a:ext cx="36195" cy="497840"/>
          </a:xfrm>
          <a:custGeom>
            <a:avLst/>
            <a:gdLst/>
            <a:ahLst/>
            <a:cxnLst/>
            <a:rect l="l" t="t" r="r" b="b"/>
            <a:pathLst>
              <a:path w="36194" h="497839">
                <a:moveTo>
                  <a:pt x="35995" y="497398"/>
                </a:moveTo>
                <a:lnTo>
                  <a:pt x="22088" y="494535"/>
                </a:lnTo>
                <a:lnTo>
                  <a:pt x="10635" y="486763"/>
                </a:lnTo>
                <a:lnTo>
                  <a:pt x="2863" y="475310"/>
                </a:lnTo>
                <a:lnTo>
                  <a:pt x="0" y="461402"/>
                </a:lnTo>
                <a:lnTo>
                  <a:pt x="0" y="35996"/>
                </a:lnTo>
                <a:lnTo>
                  <a:pt x="2863" y="22088"/>
                </a:lnTo>
                <a:lnTo>
                  <a:pt x="10635" y="10635"/>
                </a:lnTo>
                <a:lnTo>
                  <a:pt x="22088" y="2863"/>
                </a:lnTo>
                <a:lnTo>
                  <a:pt x="35995" y="0"/>
                </a:lnTo>
                <a:lnTo>
                  <a:pt x="35995" y="4973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13183914" y="3299699"/>
            <a:ext cx="3339465" cy="6677659"/>
            <a:chOff x="13183914" y="3299699"/>
            <a:chExt cx="3339465" cy="6677659"/>
          </a:xfrm>
        </p:grpSpPr>
        <p:sp>
          <p:nvSpPr>
            <p:cNvPr id="11" name="object 11" descr=""/>
            <p:cNvSpPr/>
            <p:nvPr/>
          </p:nvSpPr>
          <p:spPr>
            <a:xfrm>
              <a:off x="16487363" y="4826255"/>
              <a:ext cx="36195" cy="796925"/>
            </a:xfrm>
            <a:custGeom>
              <a:avLst/>
              <a:gdLst/>
              <a:ahLst/>
              <a:cxnLst/>
              <a:rect l="l" t="t" r="r" b="b"/>
              <a:pathLst>
                <a:path w="36194" h="796925">
                  <a:moveTo>
                    <a:pt x="0" y="796819"/>
                  </a:moveTo>
                  <a:lnTo>
                    <a:pt x="0" y="0"/>
                  </a:lnTo>
                  <a:lnTo>
                    <a:pt x="13907" y="2863"/>
                  </a:lnTo>
                  <a:lnTo>
                    <a:pt x="25360" y="10635"/>
                  </a:lnTo>
                  <a:lnTo>
                    <a:pt x="33132" y="22088"/>
                  </a:lnTo>
                  <a:lnTo>
                    <a:pt x="35995" y="35995"/>
                  </a:lnTo>
                  <a:lnTo>
                    <a:pt x="35995" y="760823"/>
                  </a:lnTo>
                  <a:lnTo>
                    <a:pt x="33132" y="774731"/>
                  </a:lnTo>
                  <a:lnTo>
                    <a:pt x="25360" y="786184"/>
                  </a:lnTo>
                  <a:lnTo>
                    <a:pt x="13907" y="793956"/>
                  </a:lnTo>
                  <a:lnTo>
                    <a:pt x="0" y="796819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3183914" y="3299699"/>
              <a:ext cx="3303904" cy="6677659"/>
            </a:xfrm>
            <a:custGeom>
              <a:avLst/>
              <a:gdLst/>
              <a:ahLst/>
              <a:cxnLst/>
              <a:rect l="l" t="t" r="r" b="b"/>
              <a:pathLst>
                <a:path w="3303905" h="6677659">
                  <a:moveTo>
                    <a:pt x="2814229" y="6677251"/>
                  </a:moveTo>
                  <a:lnTo>
                    <a:pt x="489218" y="6677251"/>
                  </a:lnTo>
                  <a:lnTo>
                    <a:pt x="442138" y="6675009"/>
                  </a:lnTo>
                  <a:lnTo>
                    <a:pt x="396315" y="6668421"/>
                  </a:lnTo>
                  <a:lnTo>
                    <a:pt x="351958" y="6657693"/>
                  </a:lnTo>
                  <a:lnTo>
                    <a:pt x="309271" y="6643031"/>
                  </a:lnTo>
                  <a:lnTo>
                    <a:pt x="268460" y="6624640"/>
                  </a:lnTo>
                  <a:lnTo>
                    <a:pt x="229732" y="6602726"/>
                  </a:lnTo>
                  <a:lnTo>
                    <a:pt x="193291" y="6577496"/>
                  </a:lnTo>
                  <a:lnTo>
                    <a:pt x="159344" y="6549154"/>
                  </a:lnTo>
                  <a:lnTo>
                    <a:pt x="128097" y="6517907"/>
                  </a:lnTo>
                  <a:lnTo>
                    <a:pt x="99755" y="6483960"/>
                  </a:lnTo>
                  <a:lnTo>
                    <a:pt x="74524" y="6447519"/>
                  </a:lnTo>
                  <a:lnTo>
                    <a:pt x="52610" y="6408791"/>
                  </a:lnTo>
                  <a:lnTo>
                    <a:pt x="34219" y="6367980"/>
                  </a:lnTo>
                  <a:lnTo>
                    <a:pt x="19581" y="6325363"/>
                  </a:lnTo>
                  <a:lnTo>
                    <a:pt x="8829" y="6280936"/>
                  </a:lnTo>
                  <a:lnTo>
                    <a:pt x="2241" y="6235114"/>
                  </a:lnTo>
                  <a:lnTo>
                    <a:pt x="77" y="6189669"/>
                  </a:lnTo>
                  <a:lnTo>
                    <a:pt x="0" y="489217"/>
                  </a:lnTo>
                  <a:lnTo>
                    <a:pt x="613" y="464445"/>
                  </a:lnTo>
                  <a:lnTo>
                    <a:pt x="5535" y="414899"/>
                  </a:lnTo>
                  <a:lnTo>
                    <a:pt x="14930" y="367322"/>
                  </a:lnTo>
                  <a:lnTo>
                    <a:pt x="27463" y="326673"/>
                  </a:lnTo>
                  <a:lnTo>
                    <a:pt x="49086" y="276514"/>
                  </a:lnTo>
                  <a:lnTo>
                    <a:pt x="71992" y="235609"/>
                  </a:lnTo>
                  <a:lnTo>
                    <a:pt x="108551" y="181922"/>
                  </a:lnTo>
                  <a:lnTo>
                    <a:pt x="143983" y="142347"/>
                  </a:lnTo>
                  <a:lnTo>
                    <a:pt x="152574" y="134729"/>
                  </a:lnTo>
                  <a:lnTo>
                    <a:pt x="169754" y="118878"/>
                  </a:lnTo>
                  <a:lnTo>
                    <a:pt x="215656" y="83459"/>
                  </a:lnTo>
                  <a:lnTo>
                    <a:pt x="255859" y="59150"/>
                  </a:lnTo>
                  <a:lnTo>
                    <a:pt x="298639" y="38619"/>
                  </a:lnTo>
                  <a:lnTo>
                    <a:pt x="343679" y="22152"/>
                  </a:lnTo>
                  <a:lnTo>
                    <a:pt x="390666" y="10036"/>
                  </a:lnTo>
                  <a:lnTo>
                    <a:pt x="439842" y="2471"/>
                  </a:lnTo>
                  <a:lnTo>
                    <a:pt x="440961" y="2471"/>
                  </a:lnTo>
                  <a:lnTo>
                    <a:pt x="489218" y="0"/>
                  </a:lnTo>
                  <a:lnTo>
                    <a:pt x="2815866" y="0"/>
                  </a:lnTo>
                  <a:lnTo>
                    <a:pt x="2865715" y="2471"/>
                  </a:lnTo>
                  <a:lnTo>
                    <a:pt x="2914133" y="9750"/>
                  </a:lnTo>
                  <a:lnTo>
                    <a:pt x="2960890" y="21637"/>
                  </a:lnTo>
                  <a:lnTo>
                    <a:pt x="2991415" y="32723"/>
                  </a:lnTo>
                  <a:lnTo>
                    <a:pt x="489218" y="32723"/>
                  </a:lnTo>
                  <a:lnTo>
                    <a:pt x="442568" y="35082"/>
                  </a:lnTo>
                  <a:lnTo>
                    <a:pt x="397260" y="42007"/>
                  </a:lnTo>
                  <a:lnTo>
                    <a:pt x="353524" y="53269"/>
                  </a:lnTo>
                  <a:lnTo>
                    <a:pt x="311591" y="68642"/>
                  </a:lnTo>
                  <a:lnTo>
                    <a:pt x="271690" y="87898"/>
                  </a:lnTo>
                  <a:lnTo>
                    <a:pt x="234051" y="110809"/>
                  </a:lnTo>
                  <a:lnTo>
                    <a:pt x="198905" y="137148"/>
                  </a:lnTo>
                  <a:lnTo>
                    <a:pt x="166482" y="166685"/>
                  </a:lnTo>
                  <a:lnTo>
                    <a:pt x="137011" y="199195"/>
                  </a:lnTo>
                  <a:lnTo>
                    <a:pt x="110724" y="234450"/>
                  </a:lnTo>
                  <a:lnTo>
                    <a:pt x="87849" y="272220"/>
                  </a:lnTo>
                  <a:lnTo>
                    <a:pt x="68618" y="312280"/>
                  </a:lnTo>
                  <a:lnTo>
                    <a:pt x="53259" y="354401"/>
                  </a:lnTo>
                  <a:lnTo>
                    <a:pt x="42004" y="398355"/>
                  </a:lnTo>
                  <a:lnTo>
                    <a:pt x="35082" y="443915"/>
                  </a:lnTo>
                  <a:lnTo>
                    <a:pt x="32806" y="489217"/>
                  </a:lnTo>
                  <a:lnTo>
                    <a:pt x="32724" y="6189669"/>
                  </a:lnTo>
                  <a:lnTo>
                    <a:pt x="35022" y="6235114"/>
                  </a:lnTo>
                  <a:lnTo>
                    <a:pt x="35082" y="6236319"/>
                  </a:lnTo>
                  <a:lnTo>
                    <a:pt x="41899" y="6280936"/>
                  </a:lnTo>
                  <a:lnTo>
                    <a:pt x="42004" y="6281627"/>
                  </a:lnTo>
                  <a:lnTo>
                    <a:pt x="53259" y="6325363"/>
                  </a:lnTo>
                  <a:lnTo>
                    <a:pt x="68618" y="6367297"/>
                  </a:lnTo>
                  <a:lnTo>
                    <a:pt x="87849" y="6407198"/>
                  </a:lnTo>
                  <a:lnTo>
                    <a:pt x="110724" y="6444836"/>
                  </a:lnTo>
                  <a:lnTo>
                    <a:pt x="137011" y="6479982"/>
                  </a:lnTo>
                  <a:lnTo>
                    <a:pt x="166482" y="6512406"/>
                  </a:lnTo>
                  <a:lnTo>
                    <a:pt x="198905" y="6541876"/>
                  </a:lnTo>
                  <a:lnTo>
                    <a:pt x="234051" y="6568164"/>
                  </a:lnTo>
                  <a:lnTo>
                    <a:pt x="271690" y="6591038"/>
                  </a:lnTo>
                  <a:lnTo>
                    <a:pt x="311591" y="6610270"/>
                  </a:lnTo>
                  <a:lnTo>
                    <a:pt x="353524" y="6625628"/>
                  </a:lnTo>
                  <a:lnTo>
                    <a:pt x="397260" y="6636883"/>
                  </a:lnTo>
                  <a:lnTo>
                    <a:pt x="442568" y="6643805"/>
                  </a:lnTo>
                  <a:lnTo>
                    <a:pt x="489218" y="6646163"/>
                  </a:lnTo>
                  <a:lnTo>
                    <a:pt x="2985057" y="6646163"/>
                  </a:lnTo>
                  <a:lnTo>
                    <a:pt x="2951490" y="6657693"/>
                  </a:lnTo>
                  <a:lnTo>
                    <a:pt x="2907132" y="6668421"/>
                  </a:lnTo>
                  <a:lnTo>
                    <a:pt x="2861310" y="6675009"/>
                  </a:lnTo>
                  <a:lnTo>
                    <a:pt x="2814229" y="6677251"/>
                  </a:lnTo>
                  <a:close/>
                </a:path>
                <a:path w="3303905" h="6677659">
                  <a:moveTo>
                    <a:pt x="2985057" y="6646163"/>
                  </a:moveTo>
                  <a:lnTo>
                    <a:pt x="2814229" y="6646163"/>
                  </a:lnTo>
                  <a:lnTo>
                    <a:pt x="2860880" y="6643805"/>
                  </a:lnTo>
                  <a:lnTo>
                    <a:pt x="2906188" y="6636883"/>
                  </a:lnTo>
                  <a:lnTo>
                    <a:pt x="2949924" y="6625628"/>
                  </a:lnTo>
                  <a:lnTo>
                    <a:pt x="2991857" y="6610270"/>
                  </a:lnTo>
                  <a:lnTo>
                    <a:pt x="3031758" y="6591038"/>
                  </a:lnTo>
                  <a:lnTo>
                    <a:pt x="3069397" y="6568164"/>
                  </a:lnTo>
                  <a:lnTo>
                    <a:pt x="3104543" y="6541876"/>
                  </a:lnTo>
                  <a:lnTo>
                    <a:pt x="3136966" y="6512406"/>
                  </a:lnTo>
                  <a:lnTo>
                    <a:pt x="3166436" y="6479982"/>
                  </a:lnTo>
                  <a:lnTo>
                    <a:pt x="3192724" y="6444836"/>
                  </a:lnTo>
                  <a:lnTo>
                    <a:pt x="3215599" y="6407198"/>
                  </a:lnTo>
                  <a:lnTo>
                    <a:pt x="3234830" y="6367297"/>
                  </a:lnTo>
                  <a:lnTo>
                    <a:pt x="3250188" y="6325363"/>
                  </a:lnTo>
                  <a:lnTo>
                    <a:pt x="3261444" y="6281627"/>
                  </a:lnTo>
                  <a:lnTo>
                    <a:pt x="3268365" y="6236319"/>
                  </a:lnTo>
                  <a:lnTo>
                    <a:pt x="3270724" y="6189669"/>
                  </a:lnTo>
                  <a:lnTo>
                    <a:pt x="3270724" y="489217"/>
                  </a:lnTo>
                  <a:lnTo>
                    <a:pt x="3268434" y="443915"/>
                  </a:lnTo>
                  <a:lnTo>
                    <a:pt x="3261444" y="397259"/>
                  </a:lnTo>
                  <a:lnTo>
                    <a:pt x="3250188" y="353523"/>
                  </a:lnTo>
                  <a:lnTo>
                    <a:pt x="3234830" y="311590"/>
                  </a:lnTo>
                  <a:lnTo>
                    <a:pt x="3215599" y="271689"/>
                  </a:lnTo>
                  <a:lnTo>
                    <a:pt x="3192724" y="234050"/>
                  </a:lnTo>
                  <a:lnTo>
                    <a:pt x="3166436" y="198904"/>
                  </a:lnTo>
                  <a:lnTo>
                    <a:pt x="3136966" y="166481"/>
                  </a:lnTo>
                  <a:lnTo>
                    <a:pt x="3104543" y="137010"/>
                  </a:lnTo>
                  <a:lnTo>
                    <a:pt x="3069512" y="110809"/>
                  </a:lnTo>
                  <a:lnTo>
                    <a:pt x="3031840" y="87898"/>
                  </a:lnTo>
                  <a:lnTo>
                    <a:pt x="2991910" y="68642"/>
                  </a:lnTo>
                  <a:lnTo>
                    <a:pt x="2949953" y="53269"/>
                  </a:lnTo>
                  <a:lnTo>
                    <a:pt x="2906200" y="42007"/>
                  </a:lnTo>
                  <a:lnTo>
                    <a:pt x="2860882" y="35082"/>
                  </a:lnTo>
                  <a:lnTo>
                    <a:pt x="2814229" y="32723"/>
                  </a:lnTo>
                  <a:lnTo>
                    <a:pt x="2991415" y="32723"/>
                  </a:lnTo>
                  <a:lnTo>
                    <a:pt x="3048509" y="58435"/>
                  </a:lnTo>
                  <a:lnTo>
                    <a:pt x="3088913" y="82944"/>
                  </a:lnTo>
                  <a:lnTo>
                    <a:pt x="3126740" y="111260"/>
                  </a:lnTo>
                  <a:lnTo>
                    <a:pt x="3161100" y="142347"/>
                  </a:lnTo>
                  <a:lnTo>
                    <a:pt x="3195843" y="182152"/>
                  </a:lnTo>
                  <a:lnTo>
                    <a:pt x="3220616" y="215975"/>
                  </a:lnTo>
                  <a:lnTo>
                    <a:pt x="3245159" y="255448"/>
                  </a:lnTo>
                  <a:lnTo>
                    <a:pt x="3263310" y="292748"/>
                  </a:lnTo>
                  <a:lnTo>
                    <a:pt x="3282178" y="343598"/>
                  </a:lnTo>
                  <a:lnTo>
                    <a:pt x="3293631" y="391047"/>
                  </a:lnTo>
                  <a:lnTo>
                    <a:pt x="3300994" y="438905"/>
                  </a:lnTo>
                  <a:lnTo>
                    <a:pt x="3303448" y="489217"/>
                  </a:lnTo>
                  <a:lnTo>
                    <a:pt x="3303370" y="6189669"/>
                  </a:lnTo>
                  <a:lnTo>
                    <a:pt x="3301206" y="6235114"/>
                  </a:lnTo>
                  <a:lnTo>
                    <a:pt x="3294619" y="6280936"/>
                  </a:lnTo>
                  <a:lnTo>
                    <a:pt x="3283867" y="6325363"/>
                  </a:lnTo>
                  <a:lnTo>
                    <a:pt x="3269228" y="6367980"/>
                  </a:lnTo>
                  <a:lnTo>
                    <a:pt x="3250837" y="6408791"/>
                  </a:lnTo>
                  <a:lnTo>
                    <a:pt x="3228923" y="6447519"/>
                  </a:lnTo>
                  <a:lnTo>
                    <a:pt x="3203693" y="6483960"/>
                  </a:lnTo>
                  <a:lnTo>
                    <a:pt x="3175351" y="6517907"/>
                  </a:lnTo>
                  <a:lnTo>
                    <a:pt x="3144103" y="6549154"/>
                  </a:lnTo>
                  <a:lnTo>
                    <a:pt x="3110156" y="6577496"/>
                  </a:lnTo>
                  <a:lnTo>
                    <a:pt x="3073716" y="6602726"/>
                  </a:lnTo>
                  <a:lnTo>
                    <a:pt x="3034987" y="6624640"/>
                  </a:lnTo>
                  <a:lnTo>
                    <a:pt x="2994177" y="6643031"/>
                  </a:lnTo>
                  <a:lnTo>
                    <a:pt x="2985057" y="664616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869837" y="3112684"/>
            <a:ext cx="11963400" cy="6866255"/>
            <a:chOff x="869837" y="3112684"/>
            <a:chExt cx="11963400" cy="6866255"/>
          </a:xfrm>
        </p:grpSpPr>
        <p:sp>
          <p:nvSpPr>
            <p:cNvPr id="14" name="object 14" descr=""/>
            <p:cNvSpPr/>
            <p:nvPr/>
          </p:nvSpPr>
          <p:spPr>
            <a:xfrm>
              <a:off x="869835" y="3112693"/>
              <a:ext cx="11963400" cy="6812915"/>
            </a:xfrm>
            <a:custGeom>
              <a:avLst/>
              <a:gdLst/>
              <a:ahLst/>
              <a:cxnLst/>
              <a:rect l="l" t="t" r="r" b="b"/>
              <a:pathLst>
                <a:path w="11963400" h="6812915">
                  <a:moveTo>
                    <a:pt x="11963019" y="6523075"/>
                  </a:moveTo>
                  <a:lnTo>
                    <a:pt x="10855935" y="6523075"/>
                  </a:lnTo>
                  <a:lnTo>
                    <a:pt x="10855935" y="365671"/>
                  </a:lnTo>
                  <a:lnTo>
                    <a:pt x="10853077" y="319811"/>
                  </a:lnTo>
                  <a:lnTo>
                    <a:pt x="10844759" y="275653"/>
                  </a:lnTo>
                  <a:lnTo>
                    <a:pt x="10831309" y="233540"/>
                  </a:lnTo>
                  <a:lnTo>
                    <a:pt x="10813072" y="193802"/>
                  </a:lnTo>
                  <a:lnTo>
                    <a:pt x="10790390" y="156781"/>
                  </a:lnTo>
                  <a:lnTo>
                    <a:pt x="10763618" y="122847"/>
                  </a:lnTo>
                  <a:lnTo>
                    <a:pt x="10733088" y="92316"/>
                  </a:lnTo>
                  <a:lnTo>
                    <a:pt x="10699140" y="65532"/>
                  </a:lnTo>
                  <a:lnTo>
                    <a:pt x="10662133" y="42862"/>
                  </a:lnTo>
                  <a:lnTo>
                    <a:pt x="10622394" y="24625"/>
                  </a:lnTo>
                  <a:lnTo>
                    <a:pt x="10580268" y="11176"/>
                  </a:lnTo>
                  <a:lnTo>
                    <a:pt x="10536111" y="2844"/>
                  </a:lnTo>
                  <a:lnTo>
                    <a:pt x="10524541" y="2133"/>
                  </a:lnTo>
                  <a:lnTo>
                    <a:pt x="10524541" y="415188"/>
                  </a:lnTo>
                  <a:lnTo>
                    <a:pt x="10524541" y="6096457"/>
                  </a:lnTo>
                  <a:lnTo>
                    <a:pt x="6778295" y="6096457"/>
                  </a:lnTo>
                  <a:lnTo>
                    <a:pt x="6778295" y="6521183"/>
                  </a:lnTo>
                  <a:lnTo>
                    <a:pt x="6778295" y="6523075"/>
                  </a:lnTo>
                  <a:lnTo>
                    <a:pt x="6770929" y="6568656"/>
                  </a:lnTo>
                  <a:lnTo>
                    <a:pt x="6750494" y="6607911"/>
                  </a:lnTo>
                  <a:lnTo>
                    <a:pt x="6719456" y="6638684"/>
                  </a:lnTo>
                  <a:lnTo>
                    <a:pt x="6680289" y="6658750"/>
                  </a:lnTo>
                  <a:lnTo>
                    <a:pt x="6635445" y="6665925"/>
                  </a:lnTo>
                  <a:lnTo>
                    <a:pt x="5334635" y="6665925"/>
                  </a:lnTo>
                  <a:lnTo>
                    <a:pt x="5289067" y="6658559"/>
                  </a:lnTo>
                  <a:lnTo>
                    <a:pt x="5249799" y="6638137"/>
                  </a:lnTo>
                  <a:lnTo>
                    <a:pt x="5219039" y="6607099"/>
                  </a:lnTo>
                  <a:lnTo>
                    <a:pt x="5198973" y="6567919"/>
                  </a:lnTo>
                  <a:lnTo>
                    <a:pt x="5191798" y="6523075"/>
                  </a:lnTo>
                  <a:lnTo>
                    <a:pt x="5191798" y="6521183"/>
                  </a:lnTo>
                  <a:lnTo>
                    <a:pt x="6778295" y="6521183"/>
                  </a:lnTo>
                  <a:lnTo>
                    <a:pt x="6778295" y="6096457"/>
                  </a:lnTo>
                  <a:lnTo>
                    <a:pt x="1443647" y="6096457"/>
                  </a:lnTo>
                  <a:lnTo>
                    <a:pt x="1443647" y="415188"/>
                  </a:lnTo>
                  <a:lnTo>
                    <a:pt x="10524541" y="415188"/>
                  </a:lnTo>
                  <a:lnTo>
                    <a:pt x="10524541" y="2133"/>
                  </a:lnTo>
                  <a:lnTo>
                    <a:pt x="10490263" y="0"/>
                  </a:lnTo>
                  <a:lnTo>
                    <a:pt x="1477924" y="0"/>
                  </a:lnTo>
                  <a:lnTo>
                    <a:pt x="1428762" y="3340"/>
                  </a:lnTo>
                  <a:lnTo>
                    <a:pt x="1381544" y="13068"/>
                  </a:lnTo>
                  <a:lnTo>
                    <a:pt x="1336725" y="28740"/>
                  </a:lnTo>
                  <a:lnTo>
                    <a:pt x="1294739" y="49936"/>
                  </a:lnTo>
                  <a:lnTo>
                    <a:pt x="1256030" y="76212"/>
                  </a:lnTo>
                  <a:lnTo>
                    <a:pt x="1221054" y="107124"/>
                  </a:lnTo>
                  <a:lnTo>
                    <a:pt x="1190231" y="142252"/>
                  </a:lnTo>
                  <a:lnTo>
                    <a:pt x="1164031" y="181140"/>
                  </a:lnTo>
                  <a:lnTo>
                    <a:pt x="1142873" y="223367"/>
                  </a:lnTo>
                  <a:lnTo>
                    <a:pt x="1127213" y="268490"/>
                  </a:lnTo>
                  <a:lnTo>
                    <a:pt x="1117498" y="316064"/>
                  </a:lnTo>
                  <a:lnTo>
                    <a:pt x="1114158" y="365671"/>
                  </a:lnTo>
                  <a:lnTo>
                    <a:pt x="1114158" y="6523075"/>
                  </a:lnTo>
                  <a:lnTo>
                    <a:pt x="0" y="6523075"/>
                  </a:lnTo>
                  <a:lnTo>
                    <a:pt x="0" y="6669735"/>
                  </a:lnTo>
                  <a:lnTo>
                    <a:pt x="7353" y="6715303"/>
                  </a:lnTo>
                  <a:lnTo>
                    <a:pt x="27787" y="6754571"/>
                  </a:lnTo>
                  <a:lnTo>
                    <a:pt x="58826" y="6785330"/>
                  </a:lnTo>
                  <a:lnTo>
                    <a:pt x="97993" y="6805396"/>
                  </a:lnTo>
                  <a:lnTo>
                    <a:pt x="142836" y="6812572"/>
                  </a:lnTo>
                  <a:lnTo>
                    <a:pt x="11827256" y="6812572"/>
                  </a:lnTo>
                  <a:lnTo>
                    <a:pt x="11872824" y="6805219"/>
                  </a:lnTo>
                  <a:lnTo>
                    <a:pt x="11912092" y="6784784"/>
                  </a:lnTo>
                  <a:lnTo>
                    <a:pt x="11942851" y="6753746"/>
                  </a:lnTo>
                  <a:lnTo>
                    <a:pt x="11963019" y="6714566"/>
                  </a:lnTo>
                  <a:lnTo>
                    <a:pt x="11963019" y="6665925"/>
                  </a:lnTo>
                  <a:lnTo>
                    <a:pt x="11963019" y="6523075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115517" y="9635769"/>
              <a:ext cx="11478895" cy="342900"/>
            </a:xfrm>
            <a:custGeom>
              <a:avLst/>
              <a:gdLst/>
              <a:ahLst/>
              <a:cxnLst/>
              <a:rect l="l" t="t" r="r" b="b"/>
              <a:pathLst>
                <a:path w="11478895" h="342900">
                  <a:moveTo>
                    <a:pt x="6532613" y="0"/>
                  </a:moveTo>
                  <a:lnTo>
                    <a:pt x="4944211" y="0"/>
                  </a:lnTo>
                  <a:lnTo>
                    <a:pt x="4944211" y="1905"/>
                  </a:lnTo>
                  <a:lnTo>
                    <a:pt x="4951590" y="46748"/>
                  </a:lnTo>
                  <a:lnTo>
                    <a:pt x="4972126" y="85928"/>
                  </a:lnTo>
                  <a:lnTo>
                    <a:pt x="5003457" y="116954"/>
                  </a:lnTo>
                  <a:lnTo>
                    <a:pt x="5043195" y="137388"/>
                  </a:lnTo>
                  <a:lnTo>
                    <a:pt x="5088953" y="144754"/>
                  </a:lnTo>
                  <a:lnTo>
                    <a:pt x="6389764" y="144754"/>
                  </a:lnTo>
                  <a:lnTo>
                    <a:pt x="6435344" y="137388"/>
                  </a:lnTo>
                  <a:lnTo>
                    <a:pt x="6474600" y="116954"/>
                  </a:lnTo>
                  <a:lnTo>
                    <a:pt x="6505372" y="85928"/>
                  </a:lnTo>
                  <a:lnTo>
                    <a:pt x="6525438" y="46748"/>
                  </a:lnTo>
                  <a:lnTo>
                    <a:pt x="6532613" y="1905"/>
                  </a:lnTo>
                  <a:lnTo>
                    <a:pt x="6532613" y="0"/>
                  </a:lnTo>
                  <a:close/>
                </a:path>
                <a:path w="11478895" h="342900">
                  <a:moveTo>
                    <a:pt x="11478730" y="289496"/>
                  </a:moveTo>
                  <a:lnTo>
                    <a:pt x="0" y="289496"/>
                  </a:lnTo>
                  <a:lnTo>
                    <a:pt x="4318" y="310680"/>
                  </a:lnTo>
                  <a:lnTo>
                    <a:pt x="15951" y="327583"/>
                  </a:lnTo>
                  <a:lnTo>
                    <a:pt x="32943" y="338772"/>
                  </a:lnTo>
                  <a:lnTo>
                    <a:pt x="53327" y="342823"/>
                  </a:lnTo>
                  <a:lnTo>
                    <a:pt x="11425403" y="342823"/>
                  </a:lnTo>
                  <a:lnTo>
                    <a:pt x="11446586" y="338505"/>
                  </a:lnTo>
                  <a:lnTo>
                    <a:pt x="11463490" y="326872"/>
                  </a:lnTo>
                  <a:lnTo>
                    <a:pt x="11474679" y="309880"/>
                  </a:lnTo>
                  <a:lnTo>
                    <a:pt x="11478730" y="2894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13486" y="3527876"/>
              <a:ext cx="9080895" cy="5683177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9181" rIns="0" bIns="0" rtlCol="0" vert="horz">
            <a:spAutoFit/>
          </a:bodyPr>
          <a:lstStyle/>
          <a:p>
            <a:pPr marL="6628130" marR="5080" indent="-4124325">
              <a:lnSpc>
                <a:spcPct val="71500"/>
              </a:lnSpc>
              <a:spcBef>
                <a:spcPts val="3440"/>
              </a:spcBef>
            </a:pPr>
            <a:r>
              <a:rPr dirty="0" spc="65"/>
              <a:t>EMAIL</a:t>
            </a:r>
            <a:r>
              <a:rPr dirty="0" spc="-140"/>
              <a:t> </a:t>
            </a:r>
            <a:r>
              <a:rPr dirty="0" spc="200"/>
              <a:t>AUTOMATION </a:t>
            </a:r>
            <a:r>
              <a:rPr dirty="0" spc="110"/>
              <a:t>SYSTEM</a:t>
            </a:r>
          </a:p>
        </p:txBody>
      </p:sp>
      <p:pic>
        <p:nvPicPr>
          <p:cNvPr id="18" name="object 1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29257" y="4882682"/>
            <a:ext cx="355458" cy="35545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147919" y="3332422"/>
            <a:ext cx="3307079" cy="6612255"/>
            <a:chOff x="13147919" y="3332422"/>
            <a:chExt cx="3307079" cy="6612255"/>
          </a:xfrm>
        </p:grpSpPr>
        <p:sp>
          <p:nvSpPr>
            <p:cNvPr id="3" name="object 3" descr=""/>
            <p:cNvSpPr/>
            <p:nvPr/>
          </p:nvSpPr>
          <p:spPr>
            <a:xfrm>
              <a:off x="13216639" y="3332422"/>
              <a:ext cx="3238500" cy="6612255"/>
            </a:xfrm>
            <a:custGeom>
              <a:avLst/>
              <a:gdLst/>
              <a:ahLst/>
              <a:cxnLst/>
              <a:rect l="l" t="t" r="r" b="b"/>
              <a:pathLst>
                <a:path w="3238500" h="6612255">
                  <a:moveTo>
                    <a:pt x="2781505" y="6611803"/>
                  </a:moveTo>
                  <a:lnTo>
                    <a:pt x="456494" y="6611803"/>
                  </a:lnTo>
                  <a:lnTo>
                    <a:pt x="409844" y="6609445"/>
                  </a:lnTo>
                  <a:lnTo>
                    <a:pt x="364535" y="6602523"/>
                  </a:lnTo>
                  <a:lnTo>
                    <a:pt x="320800" y="6591268"/>
                  </a:lnTo>
                  <a:lnTo>
                    <a:pt x="278866" y="6575910"/>
                  </a:lnTo>
                  <a:lnTo>
                    <a:pt x="238965" y="6556678"/>
                  </a:lnTo>
                  <a:lnTo>
                    <a:pt x="201326" y="6533804"/>
                  </a:lnTo>
                  <a:lnTo>
                    <a:pt x="166181" y="6507516"/>
                  </a:lnTo>
                  <a:lnTo>
                    <a:pt x="133757" y="6478046"/>
                  </a:lnTo>
                  <a:lnTo>
                    <a:pt x="104287" y="6445622"/>
                  </a:lnTo>
                  <a:lnTo>
                    <a:pt x="77999" y="6410477"/>
                  </a:lnTo>
                  <a:lnTo>
                    <a:pt x="55125" y="6372838"/>
                  </a:lnTo>
                  <a:lnTo>
                    <a:pt x="35893" y="6332937"/>
                  </a:lnTo>
                  <a:lnTo>
                    <a:pt x="20535" y="6291004"/>
                  </a:lnTo>
                  <a:lnTo>
                    <a:pt x="9280" y="6247268"/>
                  </a:lnTo>
                  <a:lnTo>
                    <a:pt x="2358" y="6201960"/>
                  </a:lnTo>
                  <a:lnTo>
                    <a:pt x="0" y="6155309"/>
                  </a:lnTo>
                  <a:lnTo>
                    <a:pt x="0" y="456494"/>
                  </a:lnTo>
                  <a:lnTo>
                    <a:pt x="2358" y="409843"/>
                  </a:lnTo>
                  <a:lnTo>
                    <a:pt x="9241" y="364789"/>
                  </a:lnTo>
                  <a:lnTo>
                    <a:pt x="20535" y="320799"/>
                  </a:lnTo>
                  <a:lnTo>
                    <a:pt x="35893" y="278866"/>
                  </a:lnTo>
                  <a:lnTo>
                    <a:pt x="55066" y="239086"/>
                  </a:lnTo>
                  <a:lnTo>
                    <a:pt x="77999" y="201326"/>
                  </a:lnTo>
                  <a:lnTo>
                    <a:pt x="104287" y="166180"/>
                  </a:lnTo>
                  <a:lnTo>
                    <a:pt x="133757" y="133757"/>
                  </a:lnTo>
                  <a:lnTo>
                    <a:pt x="166181" y="104287"/>
                  </a:lnTo>
                  <a:lnTo>
                    <a:pt x="201326" y="77999"/>
                  </a:lnTo>
                  <a:lnTo>
                    <a:pt x="238965" y="55125"/>
                  </a:lnTo>
                  <a:lnTo>
                    <a:pt x="278866" y="35893"/>
                  </a:lnTo>
                  <a:lnTo>
                    <a:pt x="320800" y="20535"/>
                  </a:lnTo>
                  <a:lnTo>
                    <a:pt x="364535" y="9280"/>
                  </a:lnTo>
                  <a:lnTo>
                    <a:pt x="409844" y="2358"/>
                  </a:lnTo>
                  <a:lnTo>
                    <a:pt x="456494" y="0"/>
                  </a:lnTo>
                  <a:lnTo>
                    <a:pt x="2781505" y="0"/>
                  </a:lnTo>
                  <a:lnTo>
                    <a:pt x="2828155" y="2358"/>
                  </a:lnTo>
                  <a:lnTo>
                    <a:pt x="2873463" y="9280"/>
                  </a:lnTo>
                  <a:lnTo>
                    <a:pt x="2917199" y="20535"/>
                  </a:lnTo>
                  <a:lnTo>
                    <a:pt x="2959133" y="35893"/>
                  </a:lnTo>
                  <a:lnTo>
                    <a:pt x="2999034" y="55125"/>
                  </a:lnTo>
                  <a:lnTo>
                    <a:pt x="3036672" y="77999"/>
                  </a:lnTo>
                  <a:lnTo>
                    <a:pt x="3071818" y="104287"/>
                  </a:lnTo>
                  <a:lnTo>
                    <a:pt x="3104241" y="133757"/>
                  </a:lnTo>
                  <a:lnTo>
                    <a:pt x="3133712" y="166180"/>
                  </a:lnTo>
                  <a:lnTo>
                    <a:pt x="3135466" y="168526"/>
                  </a:lnTo>
                  <a:lnTo>
                    <a:pt x="440132" y="168526"/>
                  </a:lnTo>
                  <a:lnTo>
                    <a:pt x="391659" y="172883"/>
                  </a:lnTo>
                  <a:lnTo>
                    <a:pt x="346015" y="185440"/>
                  </a:lnTo>
                  <a:lnTo>
                    <a:pt x="303965" y="205431"/>
                  </a:lnTo>
                  <a:lnTo>
                    <a:pt x="266279" y="232088"/>
                  </a:lnTo>
                  <a:lnTo>
                    <a:pt x="233724" y="264643"/>
                  </a:lnTo>
                  <a:lnTo>
                    <a:pt x="207067" y="302329"/>
                  </a:lnTo>
                  <a:lnTo>
                    <a:pt x="187076" y="344378"/>
                  </a:lnTo>
                  <a:lnTo>
                    <a:pt x="174518" y="390023"/>
                  </a:lnTo>
                  <a:lnTo>
                    <a:pt x="170162" y="438496"/>
                  </a:lnTo>
                  <a:lnTo>
                    <a:pt x="170162" y="6181488"/>
                  </a:lnTo>
                  <a:lnTo>
                    <a:pt x="174518" y="6229961"/>
                  </a:lnTo>
                  <a:lnTo>
                    <a:pt x="187076" y="6275606"/>
                  </a:lnTo>
                  <a:lnTo>
                    <a:pt x="207067" y="6317655"/>
                  </a:lnTo>
                  <a:lnTo>
                    <a:pt x="233724" y="6355341"/>
                  </a:lnTo>
                  <a:lnTo>
                    <a:pt x="266279" y="6387896"/>
                  </a:lnTo>
                  <a:lnTo>
                    <a:pt x="303965" y="6414553"/>
                  </a:lnTo>
                  <a:lnTo>
                    <a:pt x="346015" y="6434544"/>
                  </a:lnTo>
                  <a:lnTo>
                    <a:pt x="391659" y="6447101"/>
                  </a:lnTo>
                  <a:lnTo>
                    <a:pt x="440132" y="6451457"/>
                  </a:lnTo>
                  <a:lnTo>
                    <a:pt x="3128408" y="6451457"/>
                  </a:lnTo>
                  <a:lnTo>
                    <a:pt x="3104241" y="6478046"/>
                  </a:lnTo>
                  <a:lnTo>
                    <a:pt x="3071818" y="6507516"/>
                  </a:lnTo>
                  <a:lnTo>
                    <a:pt x="3036672" y="6533804"/>
                  </a:lnTo>
                  <a:lnTo>
                    <a:pt x="2999034" y="6556678"/>
                  </a:lnTo>
                  <a:lnTo>
                    <a:pt x="2959133" y="6575910"/>
                  </a:lnTo>
                  <a:lnTo>
                    <a:pt x="2917199" y="6591268"/>
                  </a:lnTo>
                  <a:lnTo>
                    <a:pt x="2873463" y="6602523"/>
                  </a:lnTo>
                  <a:lnTo>
                    <a:pt x="2828155" y="6609445"/>
                  </a:lnTo>
                  <a:lnTo>
                    <a:pt x="2781505" y="6611803"/>
                  </a:lnTo>
                  <a:close/>
                </a:path>
                <a:path w="3238500" h="6612255">
                  <a:moveTo>
                    <a:pt x="2297196" y="394319"/>
                  </a:moveTo>
                  <a:lnTo>
                    <a:pt x="944076" y="394319"/>
                  </a:lnTo>
                  <a:lnTo>
                    <a:pt x="896207" y="386504"/>
                  </a:lnTo>
                  <a:lnTo>
                    <a:pt x="854465" y="364789"/>
                  </a:lnTo>
                  <a:lnTo>
                    <a:pt x="821440" y="331764"/>
                  </a:lnTo>
                  <a:lnTo>
                    <a:pt x="799725" y="290022"/>
                  </a:lnTo>
                  <a:lnTo>
                    <a:pt x="791911" y="242154"/>
                  </a:lnTo>
                  <a:lnTo>
                    <a:pt x="791911" y="168526"/>
                  </a:lnTo>
                  <a:lnTo>
                    <a:pt x="2449361" y="168526"/>
                  </a:lnTo>
                  <a:lnTo>
                    <a:pt x="2449361" y="209430"/>
                  </a:lnTo>
                  <a:lnTo>
                    <a:pt x="2007592" y="209430"/>
                  </a:lnTo>
                  <a:lnTo>
                    <a:pt x="1992227" y="212601"/>
                  </a:lnTo>
                  <a:lnTo>
                    <a:pt x="1979163" y="221293"/>
                  </a:lnTo>
                  <a:lnTo>
                    <a:pt x="1978306" y="222520"/>
                  </a:lnTo>
                  <a:lnTo>
                    <a:pt x="1403842" y="222520"/>
                  </a:lnTo>
                  <a:lnTo>
                    <a:pt x="1393283" y="224565"/>
                  </a:lnTo>
                  <a:lnTo>
                    <a:pt x="1384412" y="230292"/>
                  </a:lnTo>
                  <a:lnTo>
                    <a:pt x="1378302" y="239086"/>
                  </a:lnTo>
                  <a:lnTo>
                    <a:pt x="1376027" y="250335"/>
                  </a:lnTo>
                  <a:lnTo>
                    <a:pt x="1378302" y="261584"/>
                  </a:lnTo>
                  <a:lnTo>
                    <a:pt x="1384412" y="270378"/>
                  </a:lnTo>
                  <a:lnTo>
                    <a:pt x="1393283" y="276105"/>
                  </a:lnTo>
                  <a:lnTo>
                    <a:pt x="1403842" y="278150"/>
                  </a:lnTo>
                  <a:lnTo>
                    <a:pt x="1977728" y="278150"/>
                  </a:lnTo>
                  <a:lnTo>
                    <a:pt x="1978549" y="279377"/>
                  </a:lnTo>
                  <a:lnTo>
                    <a:pt x="1991537" y="288070"/>
                  </a:lnTo>
                  <a:lnTo>
                    <a:pt x="2007592" y="291240"/>
                  </a:lnTo>
                  <a:lnTo>
                    <a:pt x="2440913" y="291240"/>
                  </a:lnTo>
                  <a:lnTo>
                    <a:pt x="2419831" y="331764"/>
                  </a:lnTo>
                  <a:lnTo>
                    <a:pt x="2386806" y="364789"/>
                  </a:lnTo>
                  <a:lnTo>
                    <a:pt x="2345064" y="386504"/>
                  </a:lnTo>
                  <a:lnTo>
                    <a:pt x="2297196" y="394319"/>
                  </a:lnTo>
                  <a:close/>
                </a:path>
                <a:path w="3238500" h="6612255">
                  <a:moveTo>
                    <a:pt x="3128408" y="6451457"/>
                  </a:moveTo>
                  <a:lnTo>
                    <a:pt x="2801139" y="6451457"/>
                  </a:lnTo>
                  <a:lnTo>
                    <a:pt x="2849612" y="6447101"/>
                  </a:lnTo>
                  <a:lnTo>
                    <a:pt x="2895257" y="6434544"/>
                  </a:lnTo>
                  <a:lnTo>
                    <a:pt x="2937306" y="6414553"/>
                  </a:lnTo>
                  <a:lnTo>
                    <a:pt x="2974992" y="6387896"/>
                  </a:lnTo>
                  <a:lnTo>
                    <a:pt x="3007547" y="6355341"/>
                  </a:lnTo>
                  <a:lnTo>
                    <a:pt x="3034204" y="6317655"/>
                  </a:lnTo>
                  <a:lnTo>
                    <a:pt x="3054195" y="6275606"/>
                  </a:lnTo>
                  <a:lnTo>
                    <a:pt x="3066753" y="6229961"/>
                  </a:lnTo>
                  <a:lnTo>
                    <a:pt x="3071109" y="6181488"/>
                  </a:lnTo>
                  <a:lnTo>
                    <a:pt x="3069472" y="6181488"/>
                  </a:lnTo>
                  <a:lnTo>
                    <a:pt x="3069472" y="438496"/>
                  </a:lnTo>
                  <a:lnTo>
                    <a:pt x="3065116" y="390023"/>
                  </a:lnTo>
                  <a:lnTo>
                    <a:pt x="3052558" y="344378"/>
                  </a:lnTo>
                  <a:lnTo>
                    <a:pt x="3032568" y="302329"/>
                  </a:lnTo>
                  <a:lnTo>
                    <a:pt x="3005911" y="264643"/>
                  </a:lnTo>
                  <a:lnTo>
                    <a:pt x="2973356" y="232088"/>
                  </a:lnTo>
                  <a:lnTo>
                    <a:pt x="2935670" y="205431"/>
                  </a:lnTo>
                  <a:lnTo>
                    <a:pt x="2893621" y="185440"/>
                  </a:lnTo>
                  <a:lnTo>
                    <a:pt x="2847976" y="172883"/>
                  </a:lnTo>
                  <a:lnTo>
                    <a:pt x="2799504" y="168526"/>
                  </a:lnTo>
                  <a:lnTo>
                    <a:pt x="3135466" y="168526"/>
                  </a:lnTo>
                  <a:lnTo>
                    <a:pt x="3159999" y="201326"/>
                  </a:lnTo>
                  <a:lnTo>
                    <a:pt x="3182933" y="239086"/>
                  </a:lnTo>
                  <a:lnTo>
                    <a:pt x="3202106" y="278866"/>
                  </a:lnTo>
                  <a:lnTo>
                    <a:pt x="3217464" y="320799"/>
                  </a:lnTo>
                  <a:lnTo>
                    <a:pt x="3228719" y="364535"/>
                  </a:lnTo>
                  <a:lnTo>
                    <a:pt x="3235641" y="409843"/>
                  </a:lnTo>
                  <a:lnTo>
                    <a:pt x="3237999" y="456494"/>
                  </a:lnTo>
                  <a:lnTo>
                    <a:pt x="3237999" y="6155309"/>
                  </a:lnTo>
                  <a:lnTo>
                    <a:pt x="3235641" y="6201960"/>
                  </a:lnTo>
                  <a:lnTo>
                    <a:pt x="3228719" y="6247268"/>
                  </a:lnTo>
                  <a:lnTo>
                    <a:pt x="3217464" y="6291004"/>
                  </a:lnTo>
                  <a:lnTo>
                    <a:pt x="3202106" y="6332937"/>
                  </a:lnTo>
                  <a:lnTo>
                    <a:pt x="3182874" y="6372838"/>
                  </a:lnTo>
                  <a:lnTo>
                    <a:pt x="3159999" y="6410477"/>
                  </a:lnTo>
                  <a:lnTo>
                    <a:pt x="3133712" y="6445622"/>
                  </a:lnTo>
                  <a:lnTo>
                    <a:pt x="3128408" y="6451457"/>
                  </a:lnTo>
                  <a:close/>
                </a:path>
                <a:path w="3238500" h="6612255">
                  <a:moveTo>
                    <a:pt x="2440913" y="291240"/>
                  </a:moveTo>
                  <a:lnTo>
                    <a:pt x="2007592" y="291240"/>
                  </a:lnTo>
                  <a:lnTo>
                    <a:pt x="2023647" y="288070"/>
                  </a:lnTo>
                  <a:lnTo>
                    <a:pt x="2036634" y="279377"/>
                  </a:lnTo>
                  <a:lnTo>
                    <a:pt x="2045326" y="266390"/>
                  </a:lnTo>
                  <a:lnTo>
                    <a:pt x="2048497" y="250335"/>
                  </a:lnTo>
                  <a:lnTo>
                    <a:pt x="2045326" y="234280"/>
                  </a:lnTo>
                  <a:lnTo>
                    <a:pt x="2036634" y="221293"/>
                  </a:lnTo>
                  <a:lnTo>
                    <a:pt x="2023647" y="212601"/>
                  </a:lnTo>
                  <a:lnTo>
                    <a:pt x="2007592" y="209430"/>
                  </a:lnTo>
                  <a:lnTo>
                    <a:pt x="2449361" y="209430"/>
                  </a:lnTo>
                  <a:lnTo>
                    <a:pt x="2449361" y="242154"/>
                  </a:lnTo>
                  <a:lnTo>
                    <a:pt x="2441546" y="290022"/>
                  </a:lnTo>
                  <a:lnTo>
                    <a:pt x="2440913" y="291240"/>
                  </a:lnTo>
                  <a:close/>
                </a:path>
                <a:path w="3238500" h="6612255">
                  <a:moveTo>
                    <a:pt x="1977728" y="278150"/>
                  </a:moveTo>
                  <a:lnTo>
                    <a:pt x="1796524" y="278150"/>
                  </a:lnTo>
                  <a:lnTo>
                    <a:pt x="1807083" y="276105"/>
                  </a:lnTo>
                  <a:lnTo>
                    <a:pt x="1815955" y="270378"/>
                  </a:lnTo>
                  <a:lnTo>
                    <a:pt x="1822065" y="261584"/>
                  </a:lnTo>
                  <a:lnTo>
                    <a:pt x="1824341" y="250335"/>
                  </a:lnTo>
                  <a:lnTo>
                    <a:pt x="1822065" y="239086"/>
                  </a:lnTo>
                  <a:lnTo>
                    <a:pt x="1815955" y="230292"/>
                  </a:lnTo>
                  <a:lnTo>
                    <a:pt x="1807083" y="224565"/>
                  </a:lnTo>
                  <a:lnTo>
                    <a:pt x="1796524" y="222520"/>
                  </a:lnTo>
                  <a:lnTo>
                    <a:pt x="1978306" y="222520"/>
                  </a:lnTo>
                  <a:lnTo>
                    <a:pt x="1970087" y="234280"/>
                  </a:lnTo>
                  <a:lnTo>
                    <a:pt x="1966687" y="250335"/>
                  </a:lnTo>
                  <a:lnTo>
                    <a:pt x="1969857" y="266390"/>
                  </a:lnTo>
                  <a:lnTo>
                    <a:pt x="1977728" y="278150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386802" y="3500949"/>
              <a:ext cx="2897504" cy="6282931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592667" y="3554943"/>
              <a:ext cx="448309" cy="55880"/>
            </a:xfrm>
            <a:custGeom>
              <a:avLst/>
              <a:gdLst/>
              <a:ahLst/>
              <a:cxnLst/>
              <a:rect l="l" t="t" r="r" b="b"/>
              <a:pathLst>
                <a:path w="448309" h="55879">
                  <a:moveTo>
                    <a:pt x="420497" y="55630"/>
                  </a:moveTo>
                  <a:lnTo>
                    <a:pt x="27814" y="55630"/>
                  </a:lnTo>
                  <a:lnTo>
                    <a:pt x="17256" y="53585"/>
                  </a:lnTo>
                  <a:lnTo>
                    <a:pt x="8385" y="47858"/>
                  </a:lnTo>
                  <a:lnTo>
                    <a:pt x="2275" y="39063"/>
                  </a:lnTo>
                  <a:lnTo>
                    <a:pt x="0" y="27815"/>
                  </a:lnTo>
                  <a:lnTo>
                    <a:pt x="2275" y="16566"/>
                  </a:lnTo>
                  <a:lnTo>
                    <a:pt x="8385" y="7771"/>
                  </a:lnTo>
                  <a:lnTo>
                    <a:pt x="17256" y="2045"/>
                  </a:lnTo>
                  <a:lnTo>
                    <a:pt x="27814" y="0"/>
                  </a:lnTo>
                  <a:lnTo>
                    <a:pt x="420497" y="0"/>
                  </a:lnTo>
                  <a:lnTo>
                    <a:pt x="431056" y="2045"/>
                  </a:lnTo>
                  <a:lnTo>
                    <a:pt x="439927" y="7771"/>
                  </a:lnTo>
                  <a:lnTo>
                    <a:pt x="446038" y="16566"/>
                  </a:lnTo>
                  <a:lnTo>
                    <a:pt x="448313" y="27815"/>
                  </a:lnTo>
                  <a:lnTo>
                    <a:pt x="446038" y="39063"/>
                  </a:lnTo>
                  <a:lnTo>
                    <a:pt x="439927" y="47858"/>
                  </a:lnTo>
                  <a:lnTo>
                    <a:pt x="431056" y="53585"/>
                  </a:lnTo>
                  <a:lnTo>
                    <a:pt x="420497" y="5563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183327" y="3541853"/>
              <a:ext cx="81809" cy="8180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3147919" y="4183236"/>
              <a:ext cx="36195" cy="274955"/>
            </a:xfrm>
            <a:custGeom>
              <a:avLst/>
              <a:gdLst/>
              <a:ahLst/>
              <a:cxnLst/>
              <a:rect l="l" t="t" r="r" b="b"/>
              <a:pathLst>
                <a:path w="36194" h="274954">
                  <a:moveTo>
                    <a:pt x="35995" y="274878"/>
                  </a:moveTo>
                  <a:lnTo>
                    <a:pt x="22088" y="272014"/>
                  </a:lnTo>
                  <a:lnTo>
                    <a:pt x="10635" y="264242"/>
                  </a:lnTo>
                  <a:lnTo>
                    <a:pt x="2863" y="252789"/>
                  </a:lnTo>
                  <a:lnTo>
                    <a:pt x="0" y="238882"/>
                  </a:lnTo>
                  <a:lnTo>
                    <a:pt x="0" y="34359"/>
                  </a:lnTo>
                  <a:lnTo>
                    <a:pt x="2863" y="20707"/>
                  </a:lnTo>
                  <a:lnTo>
                    <a:pt x="10635" y="9816"/>
                  </a:lnTo>
                  <a:lnTo>
                    <a:pt x="22088" y="2607"/>
                  </a:lnTo>
                  <a:lnTo>
                    <a:pt x="35995" y="0"/>
                  </a:lnTo>
                  <a:lnTo>
                    <a:pt x="35995" y="27487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3147919" y="4662637"/>
            <a:ext cx="36195" cy="495934"/>
          </a:xfrm>
          <a:custGeom>
            <a:avLst/>
            <a:gdLst/>
            <a:ahLst/>
            <a:cxnLst/>
            <a:rect l="l" t="t" r="r" b="b"/>
            <a:pathLst>
              <a:path w="36194" h="495935">
                <a:moveTo>
                  <a:pt x="35995" y="495762"/>
                </a:moveTo>
                <a:lnTo>
                  <a:pt x="22088" y="492899"/>
                </a:lnTo>
                <a:lnTo>
                  <a:pt x="10635" y="485127"/>
                </a:lnTo>
                <a:lnTo>
                  <a:pt x="2863" y="473674"/>
                </a:lnTo>
                <a:lnTo>
                  <a:pt x="0" y="459766"/>
                </a:lnTo>
                <a:lnTo>
                  <a:pt x="0" y="34359"/>
                </a:lnTo>
                <a:lnTo>
                  <a:pt x="2863" y="20707"/>
                </a:lnTo>
                <a:lnTo>
                  <a:pt x="10635" y="9816"/>
                </a:lnTo>
                <a:lnTo>
                  <a:pt x="22088" y="2607"/>
                </a:lnTo>
                <a:lnTo>
                  <a:pt x="35995" y="0"/>
                </a:lnTo>
                <a:lnTo>
                  <a:pt x="35995" y="495762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3147919" y="5266387"/>
            <a:ext cx="36195" cy="497840"/>
          </a:xfrm>
          <a:custGeom>
            <a:avLst/>
            <a:gdLst/>
            <a:ahLst/>
            <a:cxnLst/>
            <a:rect l="l" t="t" r="r" b="b"/>
            <a:pathLst>
              <a:path w="36194" h="497839">
                <a:moveTo>
                  <a:pt x="35995" y="497398"/>
                </a:moveTo>
                <a:lnTo>
                  <a:pt x="22088" y="494535"/>
                </a:lnTo>
                <a:lnTo>
                  <a:pt x="10635" y="486763"/>
                </a:lnTo>
                <a:lnTo>
                  <a:pt x="2863" y="475310"/>
                </a:lnTo>
                <a:lnTo>
                  <a:pt x="0" y="461402"/>
                </a:lnTo>
                <a:lnTo>
                  <a:pt x="0" y="35996"/>
                </a:lnTo>
                <a:lnTo>
                  <a:pt x="2863" y="22088"/>
                </a:lnTo>
                <a:lnTo>
                  <a:pt x="10635" y="10635"/>
                </a:lnTo>
                <a:lnTo>
                  <a:pt x="22088" y="2863"/>
                </a:lnTo>
                <a:lnTo>
                  <a:pt x="35995" y="0"/>
                </a:lnTo>
                <a:lnTo>
                  <a:pt x="35995" y="4973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13183914" y="3299699"/>
            <a:ext cx="3339465" cy="6677659"/>
            <a:chOff x="13183914" y="3299699"/>
            <a:chExt cx="3339465" cy="6677659"/>
          </a:xfrm>
        </p:grpSpPr>
        <p:sp>
          <p:nvSpPr>
            <p:cNvPr id="11" name="object 11" descr=""/>
            <p:cNvSpPr/>
            <p:nvPr/>
          </p:nvSpPr>
          <p:spPr>
            <a:xfrm>
              <a:off x="16487363" y="4826255"/>
              <a:ext cx="36195" cy="796925"/>
            </a:xfrm>
            <a:custGeom>
              <a:avLst/>
              <a:gdLst/>
              <a:ahLst/>
              <a:cxnLst/>
              <a:rect l="l" t="t" r="r" b="b"/>
              <a:pathLst>
                <a:path w="36194" h="796925">
                  <a:moveTo>
                    <a:pt x="0" y="796819"/>
                  </a:moveTo>
                  <a:lnTo>
                    <a:pt x="0" y="0"/>
                  </a:lnTo>
                  <a:lnTo>
                    <a:pt x="13907" y="2863"/>
                  </a:lnTo>
                  <a:lnTo>
                    <a:pt x="25360" y="10635"/>
                  </a:lnTo>
                  <a:lnTo>
                    <a:pt x="33132" y="22088"/>
                  </a:lnTo>
                  <a:lnTo>
                    <a:pt x="35995" y="35995"/>
                  </a:lnTo>
                  <a:lnTo>
                    <a:pt x="35995" y="760823"/>
                  </a:lnTo>
                  <a:lnTo>
                    <a:pt x="33132" y="774731"/>
                  </a:lnTo>
                  <a:lnTo>
                    <a:pt x="25360" y="786184"/>
                  </a:lnTo>
                  <a:lnTo>
                    <a:pt x="13907" y="793956"/>
                  </a:lnTo>
                  <a:lnTo>
                    <a:pt x="0" y="796819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3183914" y="3299699"/>
              <a:ext cx="3303904" cy="6677659"/>
            </a:xfrm>
            <a:custGeom>
              <a:avLst/>
              <a:gdLst/>
              <a:ahLst/>
              <a:cxnLst/>
              <a:rect l="l" t="t" r="r" b="b"/>
              <a:pathLst>
                <a:path w="3303905" h="6677659">
                  <a:moveTo>
                    <a:pt x="2814229" y="6677251"/>
                  </a:moveTo>
                  <a:lnTo>
                    <a:pt x="489218" y="6677251"/>
                  </a:lnTo>
                  <a:lnTo>
                    <a:pt x="442138" y="6675009"/>
                  </a:lnTo>
                  <a:lnTo>
                    <a:pt x="396315" y="6668421"/>
                  </a:lnTo>
                  <a:lnTo>
                    <a:pt x="351958" y="6657693"/>
                  </a:lnTo>
                  <a:lnTo>
                    <a:pt x="309271" y="6643031"/>
                  </a:lnTo>
                  <a:lnTo>
                    <a:pt x="268460" y="6624640"/>
                  </a:lnTo>
                  <a:lnTo>
                    <a:pt x="229732" y="6602726"/>
                  </a:lnTo>
                  <a:lnTo>
                    <a:pt x="193291" y="6577496"/>
                  </a:lnTo>
                  <a:lnTo>
                    <a:pt x="159344" y="6549154"/>
                  </a:lnTo>
                  <a:lnTo>
                    <a:pt x="128097" y="6517907"/>
                  </a:lnTo>
                  <a:lnTo>
                    <a:pt x="99755" y="6483960"/>
                  </a:lnTo>
                  <a:lnTo>
                    <a:pt x="74524" y="6447519"/>
                  </a:lnTo>
                  <a:lnTo>
                    <a:pt x="52610" y="6408791"/>
                  </a:lnTo>
                  <a:lnTo>
                    <a:pt x="34219" y="6367980"/>
                  </a:lnTo>
                  <a:lnTo>
                    <a:pt x="19581" y="6325363"/>
                  </a:lnTo>
                  <a:lnTo>
                    <a:pt x="8829" y="6280936"/>
                  </a:lnTo>
                  <a:lnTo>
                    <a:pt x="2241" y="6235114"/>
                  </a:lnTo>
                  <a:lnTo>
                    <a:pt x="77" y="6189669"/>
                  </a:lnTo>
                  <a:lnTo>
                    <a:pt x="0" y="489217"/>
                  </a:lnTo>
                  <a:lnTo>
                    <a:pt x="613" y="464445"/>
                  </a:lnTo>
                  <a:lnTo>
                    <a:pt x="5535" y="414899"/>
                  </a:lnTo>
                  <a:lnTo>
                    <a:pt x="14930" y="367322"/>
                  </a:lnTo>
                  <a:lnTo>
                    <a:pt x="27463" y="326673"/>
                  </a:lnTo>
                  <a:lnTo>
                    <a:pt x="49086" y="276514"/>
                  </a:lnTo>
                  <a:lnTo>
                    <a:pt x="71992" y="235609"/>
                  </a:lnTo>
                  <a:lnTo>
                    <a:pt x="108551" y="181922"/>
                  </a:lnTo>
                  <a:lnTo>
                    <a:pt x="143983" y="142347"/>
                  </a:lnTo>
                  <a:lnTo>
                    <a:pt x="152574" y="134729"/>
                  </a:lnTo>
                  <a:lnTo>
                    <a:pt x="169754" y="118878"/>
                  </a:lnTo>
                  <a:lnTo>
                    <a:pt x="215656" y="83459"/>
                  </a:lnTo>
                  <a:lnTo>
                    <a:pt x="255859" y="59150"/>
                  </a:lnTo>
                  <a:lnTo>
                    <a:pt x="298639" y="38619"/>
                  </a:lnTo>
                  <a:lnTo>
                    <a:pt x="343679" y="22152"/>
                  </a:lnTo>
                  <a:lnTo>
                    <a:pt x="390666" y="10036"/>
                  </a:lnTo>
                  <a:lnTo>
                    <a:pt x="439842" y="2471"/>
                  </a:lnTo>
                  <a:lnTo>
                    <a:pt x="440961" y="2471"/>
                  </a:lnTo>
                  <a:lnTo>
                    <a:pt x="489218" y="0"/>
                  </a:lnTo>
                  <a:lnTo>
                    <a:pt x="2815866" y="0"/>
                  </a:lnTo>
                  <a:lnTo>
                    <a:pt x="2865715" y="2471"/>
                  </a:lnTo>
                  <a:lnTo>
                    <a:pt x="2914133" y="9750"/>
                  </a:lnTo>
                  <a:lnTo>
                    <a:pt x="2960890" y="21637"/>
                  </a:lnTo>
                  <a:lnTo>
                    <a:pt x="2991415" y="32723"/>
                  </a:lnTo>
                  <a:lnTo>
                    <a:pt x="489218" y="32723"/>
                  </a:lnTo>
                  <a:lnTo>
                    <a:pt x="442568" y="35082"/>
                  </a:lnTo>
                  <a:lnTo>
                    <a:pt x="397260" y="42007"/>
                  </a:lnTo>
                  <a:lnTo>
                    <a:pt x="353524" y="53269"/>
                  </a:lnTo>
                  <a:lnTo>
                    <a:pt x="311591" y="68642"/>
                  </a:lnTo>
                  <a:lnTo>
                    <a:pt x="271690" y="87898"/>
                  </a:lnTo>
                  <a:lnTo>
                    <a:pt x="234051" y="110809"/>
                  </a:lnTo>
                  <a:lnTo>
                    <a:pt x="198905" y="137148"/>
                  </a:lnTo>
                  <a:lnTo>
                    <a:pt x="166482" y="166685"/>
                  </a:lnTo>
                  <a:lnTo>
                    <a:pt x="137011" y="199195"/>
                  </a:lnTo>
                  <a:lnTo>
                    <a:pt x="110724" y="234450"/>
                  </a:lnTo>
                  <a:lnTo>
                    <a:pt x="87849" y="272220"/>
                  </a:lnTo>
                  <a:lnTo>
                    <a:pt x="68618" y="312280"/>
                  </a:lnTo>
                  <a:lnTo>
                    <a:pt x="53259" y="354401"/>
                  </a:lnTo>
                  <a:lnTo>
                    <a:pt x="42004" y="398355"/>
                  </a:lnTo>
                  <a:lnTo>
                    <a:pt x="35082" y="443915"/>
                  </a:lnTo>
                  <a:lnTo>
                    <a:pt x="32806" y="489217"/>
                  </a:lnTo>
                  <a:lnTo>
                    <a:pt x="32724" y="6189669"/>
                  </a:lnTo>
                  <a:lnTo>
                    <a:pt x="35022" y="6235114"/>
                  </a:lnTo>
                  <a:lnTo>
                    <a:pt x="35082" y="6236319"/>
                  </a:lnTo>
                  <a:lnTo>
                    <a:pt x="41899" y="6280936"/>
                  </a:lnTo>
                  <a:lnTo>
                    <a:pt x="42004" y="6281627"/>
                  </a:lnTo>
                  <a:lnTo>
                    <a:pt x="53259" y="6325363"/>
                  </a:lnTo>
                  <a:lnTo>
                    <a:pt x="68618" y="6367297"/>
                  </a:lnTo>
                  <a:lnTo>
                    <a:pt x="87849" y="6407198"/>
                  </a:lnTo>
                  <a:lnTo>
                    <a:pt x="110724" y="6444836"/>
                  </a:lnTo>
                  <a:lnTo>
                    <a:pt x="137011" y="6479982"/>
                  </a:lnTo>
                  <a:lnTo>
                    <a:pt x="166482" y="6512406"/>
                  </a:lnTo>
                  <a:lnTo>
                    <a:pt x="198905" y="6541876"/>
                  </a:lnTo>
                  <a:lnTo>
                    <a:pt x="234051" y="6568164"/>
                  </a:lnTo>
                  <a:lnTo>
                    <a:pt x="271690" y="6591038"/>
                  </a:lnTo>
                  <a:lnTo>
                    <a:pt x="311591" y="6610270"/>
                  </a:lnTo>
                  <a:lnTo>
                    <a:pt x="353524" y="6625628"/>
                  </a:lnTo>
                  <a:lnTo>
                    <a:pt x="397260" y="6636883"/>
                  </a:lnTo>
                  <a:lnTo>
                    <a:pt x="442568" y="6643805"/>
                  </a:lnTo>
                  <a:lnTo>
                    <a:pt x="489218" y="6646163"/>
                  </a:lnTo>
                  <a:lnTo>
                    <a:pt x="2985057" y="6646163"/>
                  </a:lnTo>
                  <a:lnTo>
                    <a:pt x="2951490" y="6657693"/>
                  </a:lnTo>
                  <a:lnTo>
                    <a:pt x="2907132" y="6668421"/>
                  </a:lnTo>
                  <a:lnTo>
                    <a:pt x="2861310" y="6675009"/>
                  </a:lnTo>
                  <a:lnTo>
                    <a:pt x="2814229" y="6677251"/>
                  </a:lnTo>
                  <a:close/>
                </a:path>
                <a:path w="3303905" h="6677659">
                  <a:moveTo>
                    <a:pt x="2985057" y="6646163"/>
                  </a:moveTo>
                  <a:lnTo>
                    <a:pt x="2814229" y="6646163"/>
                  </a:lnTo>
                  <a:lnTo>
                    <a:pt x="2860880" y="6643805"/>
                  </a:lnTo>
                  <a:lnTo>
                    <a:pt x="2906188" y="6636883"/>
                  </a:lnTo>
                  <a:lnTo>
                    <a:pt x="2949924" y="6625628"/>
                  </a:lnTo>
                  <a:lnTo>
                    <a:pt x="2991857" y="6610270"/>
                  </a:lnTo>
                  <a:lnTo>
                    <a:pt x="3031758" y="6591038"/>
                  </a:lnTo>
                  <a:lnTo>
                    <a:pt x="3069397" y="6568164"/>
                  </a:lnTo>
                  <a:lnTo>
                    <a:pt x="3104543" y="6541876"/>
                  </a:lnTo>
                  <a:lnTo>
                    <a:pt x="3136966" y="6512406"/>
                  </a:lnTo>
                  <a:lnTo>
                    <a:pt x="3166436" y="6479982"/>
                  </a:lnTo>
                  <a:lnTo>
                    <a:pt x="3192724" y="6444836"/>
                  </a:lnTo>
                  <a:lnTo>
                    <a:pt x="3215599" y="6407198"/>
                  </a:lnTo>
                  <a:lnTo>
                    <a:pt x="3234830" y="6367297"/>
                  </a:lnTo>
                  <a:lnTo>
                    <a:pt x="3250188" y="6325363"/>
                  </a:lnTo>
                  <a:lnTo>
                    <a:pt x="3261444" y="6281627"/>
                  </a:lnTo>
                  <a:lnTo>
                    <a:pt x="3268365" y="6236319"/>
                  </a:lnTo>
                  <a:lnTo>
                    <a:pt x="3270724" y="6189669"/>
                  </a:lnTo>
                  <a:lnTo>
                    <a:pt x="3270724" y="489217"/>
                  </a:lnTo>
                  <a:lnTo>
                    <a:pt x="3268434" y="443915"/>
                  </a:lnTo>
                  <a:lnTo>
                    <a:pt x="3261444" y="397259"/>
                  </a:lnTo>
                  <a:lnTo>
                    <a:pt x="3250188" y="353523"/>
                  </a:lnTo>
                  <a:lnTo>
                    <a:pt x="3234830" y="311590"/>
                  </a:lnTo>
                  <a:lnTo>
                    <a:pt x="3215599" y="271689"/>
                  </a:lnTo>
                  <a:lnTo>
                    <a:pt x="3192724" y="234050"/>
                  </a:lnTo>
                  <a:lnTo>
                    <a:pt x="3166436" y="198904"/>
                  </a:lnTo>
                  <a:lnTo>
                    <a:pt x="3136966" y="166481"/>
                  </a:lnTo>
                  <a:lnTo>
                    <a:pt x="3104543" y="137010"/>
                  </a:lnTo>
                  <a:lnTo>
                    <a:pt x="3069512" y="110809"/>
                  </a:lnTo>
                  <a:lnTo>
                    <a:pt x="3031840" y="87898"/>
                  </a:lnTo>
                  <a:lnTo>
                    <a:pt x="2991910" y="68642"/>
                  </a:lnTo>
                  <a:lnTo>
                    <a:pt x="2949953" y="53269"/>
                  </a:lnTo>
                  <a:lnTo>
                    <a:pt x="2906200" y="42007"/>
                  </a:lnTo>
                  <a:lnTo>
                    <a:pt x="2860882" y="35082"/>
                  </a:lnTo>
                  <a:lnTo>
                    <a:pt x="2814229" y="32723"/>
                  </a:lnTo>
                  <a:lnTo>
                    <a:pt x="2991415" y="32723"/>
                  </a:lnTo>
                  <a:lnTo>
                    <a:pt x="3048509" y="58435"/>
                  </a:lnTo>
                  <a:lnTo>
                    <a:pt x="3088913" y="82944"/>
                  </a:lnTo>
                  <a:lnTo>
                    <a:pt x="3126740" y="111260"/>
                  </a:lnTo>
                  <a:lnTo>
                    <a:pt x="3161100" y="142347"/>
                  </a:lnTo>
                  <a:lnTo>
                    <a:pt x="3195843" y="182152"/>
                  </a:lnTo>
                  <a:lnTo>
                    <a:pt x="3220616" y="215975"/>
                  </a:lnTo>
                  <a:lnTo>
                    <a:pt x="3245159" y="255448"/>
                  </a:lnTo>
                  <a:lnTo>
                    <a:pt x="3263310" y="292748"/>
                  </a:lnTo>
                  <a:lnTo>
                    <a:pt x="3282178" y="343598"/>
                  </a:lnTo>
                  <a:lnTo>
                    <a:pt x="3293631" y="391047"/>
                  </a:lnTo>
                  <a:lnTo>
                    <a:pt x="3300994" y="438905"/>
                  </a:lnTo>
                  <a:lnTo>
                    <a:pt x="3303448" y="489217"/>
                  </a:lnTo>
                  <a:lnTo>
                    <a:pt x="3303370" y="6189669"/>
                  </a:lnTo>
                  <a:lnTo>
                    <a:pt x="3301206" y="6235114"/>
                  </a:lnTo>
                  <a:lnTo>
                    <a:pt x="3294619" y="6280936"/>
                  </a:lnTo>
                  <a:lnTo>
                    <a:pt x="3283867" y="6325363"/>
                  </a:lnTo>
                  <a:lnTo>
                    <a:pt x="3269228" y="6367980"/>
                  </a:lnTo>
                  <a:lnTo>
                    <a:pt x="3250837" y="6408791"/>
                  </a:lnTo>
                  <a:lnTo>
                    <a:pt x="3228923" y="6447519"/>
                  </a:lnTo>
                  <a:lnTo>
                    <a:pt x="3203693" y="6483960"/>
                  </a:lnTo>
                  <a:lnTo>
                    <a:pt x="3175351" y="6517907"/>
                  </a:lnTo>
                  <a:lnTo>
                    <a:pt x="3144103" y="6549154"/>
                  </a:lnTo>
                  <a:lnTo>
                    <a:pt x="3110156" y="6577496"/>
                  </a:lnTo>
                  <a:lnTo>
                    <a:pt x="3073716" y="6602726"/>
                  </a:lnTo>
                  <a:lnTo>
                    <a:pt x="3034987" y="6624640"/>
                  </a:lnTo>
                  <a:lnTo>
                    <a:pt x="2994177" y="6643031"/>
                  </a:lnTo>
                  <a:lnTo>
                    <a:pt x="2985057" y="664616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84997" y="2857185"/>
            <a:ext cx="12408535" cy="7121525"/>
            <a:chOff x="484997" y="2857185"/>
            <a:chExt cx="12408535" cy="7121525"/>
          </a:xfrm>
        </p:grpSpPr>
        <p:sp>
          <p:nvSpPr>
            <p:cNvPr id="14" name="object 14" descr=""/>
            <p:cNvSpPr/>
            <p:nvPr/>
          </p:nvSpPr>
          <p:spPr>
            <a:xfrm>
              <a:off x="484987" y="2857194"/>
              <a:ext cx="12408535" cy="7066280"/>
            </a:xfrm>
            <a:custGeom>
              <a:avLst/>
              <a:gdLst/>
              <a:ahLst/>
              <a:cxnLst/>
              <a:rect l="l" t="t" r="r" b="b"/>
              <a:pathLst>
                <a:path w="12408535" h="7066280">
                  <a:moveTo>
                    <a:pt x="12408205" y="6765823"/>
                  </a:moveTo>
                  <a:lnTo>
                    <a:pt x="11259922" y="6765823"/>
                  </a:lnTo>
                  <a:lnTo>
                    <a:pt x="11259922" y="379272"/>
                  </a:lnTo>
                  <a:lnTo>
                    <a:pt x="11256963" y="331711"/>
                  </a:lnTo>
                  <a:lnTo>
                    <a:pt x="11248327" y="285915"/>
                  </a:lnTo>
                  <a:lnTo>
                    <a:pt x="11234382" y="242227"/>
                  </a:lnTo>
                  <a:lnTo>
                    <a:pt x="11215459" y="201015"/>
                  </a:lnTo>
                  <a:lnTo>
                    <a:pt x="11191939" y="162623"/>
                  </a:lnTo>
                  <a:lnTo>
                    <a:pt x="11164176" y="127419"/>
                  </a:lnTo>
                  <a:lnTo>
                    <a:pt x="11132503" y="95745"/>
                  </a:lnTo>
                  <a:lnTo>
                    <a:pt x="11097298" y="67970"/>
                  </a:lnTo>
                  <a:lnTo>
                    <a:pt x="11058906" y="44450"/>
                  </a:lnTo>
                  <a:lnTo>
                    <a:pt x="11017695" y="25539"/>
                  </a:lnTo>
                  <a:lnTo>
                    <a:pt x="10974007" y="11582"/>
                  </a:lnTo>
                  <a:lnTo>
                    <a:pt x="10928198" y="2959"/>
                  </a:lnTo>
                  <a:lnTo>
                    <a:pt x="10916196" y="2222"/>
                  </a:lnTo>
                  <a:lnTo>
                    <a:pt x="10916196" y="430644"/>
                  </a:lnTo>
                  <a:lnTo>
                    <a:pt x="10916196" y="6323330"/>
                  </a:lnTo>
                  <a:lnTo>
                    <a:pt x="7030542" y="6323330"/>
                  </a:lnTo>
                  <a:lnTo>
                    <a:pt x="7030542" y="6763842"/>
                  </a:lnTo>
                  <a:lnTo>
                    <a:pt x="7030542" y="6765823"/>
                  </a:lnTo>
                  <a:lnTo>
                    <a:pt x="7022909" y="6813093"/>
                  </a:lnTo>
                  <a:lnTo>
                    <a:pt x="7001713" y="6853822"/>
                  </a:lnTo>
                  <a:lnTo>
                    <a:pt x="6969519" y="6885724"/>
                  </a:lnTo>
                  <a:lnTo>
                    <a:pt x="6928891" y="6906539"/>
                  </a:lnTo>
                  <a:lnTo>
                    <a:pt x="6882384" y="6913981"/>
                  </a:lnTo>
                  <a:lnTo>
                    <a:pt x="5533161" y="6913981"/>
                  </a:lnTo>
                  <a:lnTo>
                    <a:pt x="5485892" y="6906349"/>
                  </a:lnTo>
                  <a:lnTo>
                    <a:pt x="5445176" y="6885152"/>
                  </a:lnTo>
                  <a:lnTo>
                    <a:pt x="5413260" y="6852958"/>
                  </a:lnTo>
                  <a:lnTo>
                    <a:pt x="5392458" y="6812331"/>
                  </a:lnTo>
                  <a:lnTo>
                    <a:pt x="5385003" y="6765823"/>
                  </a:lnTo>
                  <a:lnTo>
                    <a:pt x="5385003" y="6763842"/>
                  </a:lnTo>
                  <a:lnTo>
                    <a:pt x="7030542" y="6763842"/>
                  </a:lnTo>
                  <a:lnTo>
                    <a:pt x="7030542" y="6323330"/>
                  </a:lnTo>
                  <a:lnTo>
                    <a:pt x="1497368" y="6323330"/>
                  </a:lnTo>
                  <a:lnTo>
                    <a:pt x="1497368" y="430644"/>
                  </a:lnTo>
                  <a:lnTo>
                    <a:pt x="10916196" y="430644"/>
                  </a:lnTo>
                  <a:lnTo>
                    <a:pt x="10916196" y="2222"/>
                  </a:lnTo>
                  <a:lnTo>
                    <a:pt x="10880636" y="0"/>
                  </a:lnTo>
                  <a:lnTo>
                    <a:pt x="1532928" y="0"/>
                  </a:lnTo>
                  <a:lnTo>
                    <a:pt x="1485798" y="2959"/>
                  </a:lnTo>
                  <a:lnTo>
                    <a:pt x="1440345" y="11582"/>
                  </a:lnTo>
                  <a:lnTo>
                    <a:pt x="1396961" y="25539"/>
                  </a:lnTo>
                  <a:lnTo>
                    <a:pt x="1355979" y="44450"/>
                  </a:lnTo>
                  <a:lnTo>
                    <a:pt x="1317790" y="67970"/>
                  </a:lnTo>
                  <a:lnTo>
                    <a:pt x="1282738" y="95745"/>
                  </a:lnTo>
                  <a:lnTo>
                    <a:pt x="1251178" y="127419"/>
                  </a:lnTo>
                  <a:lnTo>
                    <a:pt x="1223492" y="162623"/>
                  </a:lnTo>
                  <a:lnTo>
                    <a:pt x="1200023" y="201015"/>
                  </a:lnTo>
                  <a:lnTo>
                    <a:pt x="1181138" y="242227"/>
                  </a:lnTo>
                  <a:lnTo>
                    <a:pt x="1167206" y="285915"/>
                  </a:lnTo>
                  <a:lnTo>
                    <a:pt x="1158582" y="331711"/>
                  </a:lnTo>
                  <a:lnTo>
                    <a:pt x="1155623" y="379272"/>
                  </a:lnTo>
                  <a:lnTo>
                    <a:pt x="1155623" y="6765823"/>
                  </a:lnTo>
                  <a:lnTo>
                    <a:pt x="0" y="6765823"/>
                  </a:lnTo>
                  <a:lnTo>
                    <a:pt x="0" y="6917931"/>
                  </a:lnTo>
                  <a:lnTo>
                    <a:pt x="7632" y="6965201"/>
                  </a:lnTo>
                  <a:lnTo>
                    <a:pt x="28829" y="7005929"/>
                  </a:lnTo>
                  <a:lnTo>
                    <a:pt x="61023" y="7037832"/>
                  </a:lnTo>
                  <a:lnTo>
                    <a:pt x="101650" y="7058647"/>
                  </a:lnTo>
                  <a:lnTo>
                    <a:pt x="148158" y="7066089"/>
                  </a:lnTo>
                  <a:lnTo>
                    <a:pt x="12267387" y="7066089"/>
                  </a:lnTo>
                  <a:lnTo>
                    <a:pt x="12314657" y="7058457"/>
                  </a:lnTo>
                  <a:lnTo>
                    <a:pt x="12355373" y="7037260"/>
                  </a:lnTo>
                  <a:lnTo>
                    <a:pt x="12387288" y="7005066"/>
                  </a:lnTo>
                  <a:lnTo>
                    <a:pt x="12408205" y="6964439"/>
                  </a:lnTo>
                  <a:lnTo>
                    <a:pt x="12408205" y="6913981"/>
                  </a:lnTo>
                  <a:lnTo>
                    <a:pt x="12408205" y="6765823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739825" y="9623018"/>
              <a:ext cx="11906250" cy="355600"/>
            </a:xfrm>
            <a:custGeom>
              <a:avLst/>
              <a:gdLst/>
              <a:ahLst/>
              <a:cxnLst/>
              <a:rect l="l" t="t" r="r" b="b"/>
              <a:pathLst>
                <a:path w="11906250" h="355600">
                  <a:moveTo>
                    <a:pt x="6775704" y="0"/>
                  </a:moveTo>
                  <a:lnTo>
                    <a:pt x="5128196" y="0"/>
                  </a:lnTo>
                  <a:lnTo>
                    <a:pt x="5128196" y="1968"/>
                  </a:lnTo>
                  <a:lnTo>
                    <a:pt x="5135842" y="48488"/>
                  </a:lnTo>
                  <a:lnTo>
                    <a:pt x="5157152" y="89115"/>
                  </a:lnTo>
                  <a:lnTo>
                    <a:pt x="5189639" y="121310"/>
                  </a:lnTo>
                  <a:lnTo>
                    <a:pt x="5230850" y="142494"/>
                  </a:lnTo>
                  <a:lnTo>
                    <a:pt x="5278323" y="150126"/>
                  </a:lnTo>
                  <a:lnTo>
                    <a:pt x="6627546" y="150126"/>
                  </a:lnTo>
                  <a:lnTo>
                    <a:pt x="6674815" y="142494"/>
                  </a:lnTo>
                  <a:lnTo>
                    <a:pt x="6715531" y="121310"/>
                  </a:lnTo>
                  <a:lnTo>
                    <a:pt x="6747446" y="89115"/>
                  </a:lnTo>
                  <a:lnTo>
                    <a:pt x="6768249" y="48488"/>
                  </a:lnTo>
                  <a:lnTo>
                    <a:pt x="6775704" y="1968"/>
                  </a:lnTo>
                  <a:lnTo>
                    <a:pt x="6775704" y="0"/>
                  </a:lnTo>
                  <a:close/>
                </a:path>
                <a:path w="11906250" h="355600">
                  <a:moveTo>
                    <a:pt x="11905869" y="300266"/>
                  </a:moveTo>
                  <a:lnTo>
                    <a:pt x="0" y="300266"/>
                  </a:lnTo>
                  <a:lnTo>
                    <a:pt x="4470" y="322237"/>
                  </a:lnTo>
                  <a:lnTo>
                    <a:pt x="16535" y="339775"/>
                  </a:lnTo>
                  <a:lnTo>
                    <a:pt x="34163" y="351383"/>
                  </a:lnTo>
                  <a:lnTo>
                    <a:pt x="55308" y="355574"/>
                  </a:lnTo>
                  <a:lnTo>
                    <a:pt x="11850561" y="355574"/>
                  </a:lnTo>
                  <a:lnTo>
                    <a:pt x="11872532" y="351104"/>
                  </a:lnTo>
                  <a:lnTo>
                    <a:pt x="11890070" y="339026"/>
                  </a:lnTo>
                  <a:lnTo>
                    <a:pt x="11901678" y="321411"/>
                  </a:lnTo>
                  <a:lnTo>
                    <a:pt x="11905869" y="30026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82368" y="3287828"/>
              <a:ext cx="9418819" cy="5894663"/>
            </a:xfrm>
            <a:prstGeom prst="rect">
              <a:avLst/>
            </a:prstGeom>
          </p:spPr>
        </p:pic>
      </p:grpSp>
      <p:pic>
        <p:nvPicPr>
          <p:cNvPr id="17" name="object 1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29257" y="4882682"/>
            <a:ext cx="355458" cy="355458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9181" rIns="0" bIns="0" rtlCol="0" vert="horz">
            <a:spAutoFit/>
          </a:bodyPr>
          <a:lstStyle/>
          <a:p>
            <a:pPr marL="6628130" marR="5080" indent="-4124325">
              <a:lnSpc>
                <a:spcPct val="71500"/>
              </a:lnSpc>
              <a:spcBef>
                <a:spcPts val="3440"/>
              </a:spcBef>
            </a:pPr>
            <a:r>
              <a:rPr dirty="0" spc="65"/>
              <a:t>EMAIL</a:t>
            </a:r>
            <a:r>
              <a:rPr dirty="0" spc="-140"/>
              <a:t> </a:t>
            </a:r>
            <a:r>
              <a:rPr dirty="0" spc="200"/>
              <a:t>AUTOMATION </a:t>
            </a:r>
            <a:r>
              <a:rPr dirty="0" spc="110"/>
              <a:t>SYSTEM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147919" y="3332422"/>
            <a:ext cx="3307079" cy="6612255"/>
            <a:chOff x="13147919" y="3332422"/>
            <a:chExt cx="3307079" cy="6612255"/>
          </a:xfrm>
        </p:grpSpPr>
        <p:sp>
          <p:nvSpPr>
            <p:cNvPr id="3" name="object 3" descr=""/>
            <p:cNvSpPr/>
            <p:nvPr/>
          </p:nvSpPr>
          <p:spPr>
            <a:xfrm>
              <a:off x="13216639" y="3332422"/>
              <a:ext cx="3238500" cy="6612255"/>
            </a:xfrm>
            <a:custGeom>
              <a:avLst/>
              <a:gdLst/>
              <a:ahLst/>
              <a:cxnLst/>
              <a:rect l="l" t="t" r="r" b="b"/>
              <a:pathLst>
                <a:path w="3238500" h="6612255">
                  <a:moveTo>
                    <a:pt x="2781505" y="6611803"/>
                  </a:moveTo>
                  <a:lnTo>
                    <a:pt x="456494" y="6611803"/>
                  </a:lnTo>
                  <a:lnTo>
                    <a:pt x="409844" y="6609445"/>
                  </a:lnTo>
                  <a:lnTo>
                    <a:pt x="364535" y="6602523"/>
                  </a:lnTo>
                  <a:lnTo>
                    <a:pt x="320800" y="6591268"/>
                  </a:lnTo>
                  <a:lnTo>
                    <a:pt x="278866" y="6575910"/>
                  </a:lnTo>
                  <a:lnTo>
                    <a:pt x="238965" y="6556678"/>
                  </a:lnTo>
                  <a:lnTo>
                    <a:pt x="201326" y="6533804"/>
                  </a:lnTo>
                  <a:lnTo>
                    <a:pt x="166181" y="6507516"/>
                  </a:lnTo>
                  <a:lnTo>
                    <a:pt x="133757" y="6478046"/>
                  </a:lnTo>
                  <a:lnTo>
                    <a:pt x="104287" y="6445622"/>
                  </a:lnTo>
                  <a:lnTo>
                    <a:pt x="77999" y="6410477"/>
                  </a:lnTo>
                  <a:lnTo>
                    <a:pt x="55125" y="6372838"/>
                  </a:lnTo>
                  <a:lnTo>
                    <a:pt x="35893" y="6332937"/>
                  </a:lnTo>
                  <a:lnTo>
                    <a:pt x="20535" y="6291004"/>
                  </a:lnTo>
                  <a:lnTo>
                    <a:pt x="9280" y="6247268"/>
                  </a:lnTo>
                  <a:lnTo>
                    <a:pt x="2358" y="6201960"/>
                  </a:lnTo>
                  <a:lnTo>
                    <a:pt x="0" y="6155309"/>
                  </a:lnTo>
                  <a:lnTo>
                    <a:pt x="0" y="456494"/>
                  </a:lnTo>
                  <a:lnTo>
                    <a:pt x="2358" y="409843"/>
                  </a:lnTo>
                  <a:lnTo>
                    <a:pt x="9241" y="364789"/>
                  </a:lnTo>
                  <a:lnTo>
                    <a:pt x="20535" y="320799"/>
                  </a:lnTo>
                  <a:lnTo>
                    <a:pt x="35893" y="278866"/>
                  </a:lnTo>
                  <a:lnTo>
                    <a:pt x="55066" y="239086"/>
                  </a:lnTo>
                  <a:lnTo>
                    <a:pt x="77999" y="201326"/>
                  </a:lnTo>
                  <a:lnTo>
                    <a:pt x="104287" y="166180"/>
                  </a:lnTo>
                  <a:lnTo>
                    <a:pt x="133757" y="133757"/>
                  </a:lnTo>
                  <a:lnTo>
                    <a:pt x="166181" y="104287"/>
                  </a:lnTo>
                  <a:lnTo>
                    <a:pt x="201326" y="77999"/>
                  </a:lnTo>
                  <a:lnTo>
                    <a:pt x="238965" y="55125"/>
                  </a:lnTo>
                  <a:lnTo>
                    <a:pt x="278866" y="35893"/>
                  </a:lnTo>
                  <a:lnTo>
                    <a:pt x="320800" y="20535"/>
                  </a:lnTo>
                  <a:lnTo>
                    <a:pt x="364535" y="9280"/>
                  </a:lnTo>
                  <a:lnTo>
                    <a:pt x="409844" y="2358"/>
                  </a:lnTo>
                  <a:lnTo>
                    <a:pt x="456494" y="0"/>
                  </a:lnTo>
                  <a:lnTo>
                    <a:pt x="2781505" y="0"/>
                  </a:lnTo>
                  <a:lnTo>
                    <a:pt x="2828155" y="2358"/>
                  </a:lnTo>
                  <a:lnTo>
                    <a:pt x="2873463" y="9280"/>
                  </a:lnTo>
                  <a:lnTo>
                    <a:pt x="2917199" y="20535"/>
                  </a:lnTo>
                  <a:lnTo>
                    <a:pt x="2959133" y="35893"/>
                  </a:lnTo>
                  <a:lnTo>
                    <a:pt x="2999034" y="55125"/>
                  </a:lnTo>
                  <a:lnTo>
                    <a:pt x="3036672" y="77999"/>
                  </a:lnTo>
                  <a:lnTo>
                    <a:pt x="3071818" y="104287"/>
                  </a:lnTo>
                  <a:lnTo>
                    <a:pt x="3104241" y="133757"/>
                  </a:lnTo>
                  <a:lnTo>
                    <a:pt x="3133712" y="166180"/>
                  </a:lnTo>
                  <a:lnTo>
                    <a:pt x="3135466" y="168526"/>
                  </a:lnTo>
                  <a:lnTo>
                    <a:pt x="440132" y="168526"/>
                  </a:lnTo>
                  <a:lnTo>
                    <a:pt x="391659" y="172883"/>
                  </a:lnTo>
                  <a:lnTo>
                    <a:pt x="346015" y="185440"/>
                  </a:lnTo>
                  <a:lnTo>
                    <a:pt x="303965" y="205431"/>
                  </a:lnTo>
                  <a:lnTo>
                    <a:pt x="266279" y="232088"/>
                  </a:lnTo>
                  <a:lnTo>
                    <a:pt x="233724" y="264643"/>
                  </a:lnTo>
                  <a:lnTo>
                    <a:pt x="207067" y="302329"/>
                  </a:lnTo>
                  <a:lnTo>
                    <a:pt x="187076" y="344378"/>
                  </a:lnTo>
                  <a:lnTo>
                    <a:pt x="174518" y="390023"/>
                  </a:lnTo>
                  <a:lnTo>
                    <a:pt x="170162" y="438496"/>
                  </a:lnTo>
                  <a:lnTo>
                    <a:pt x="170162" y="6181488"/>
                  </a:lnTo>
                  <a:lnTo>
                    <a:pt x="174518" y="6229961"/>
                  </a:lnTo>
                  <a:lnTo>
                    <a:pt x="187076" y="6275606"/>
                  </a:lnTo>
                  <a:lnTo>
                    <a:pt x="207067" y="6317655"/>
                  </a:lnTo>
                  <a:lnTo>
                    <a:pt x="233724" y="6355341"/>
                  </a:lnTo>
                  <a:lnTo>
                    <a:pt x="266279" y="6387896"/>
                  </a:lnTo>
                  <a:lnTo>
                    <a:pt x="303965" y="6414553"/>
                  </a:lnTo>
                  <a:lnTo>
                    <a:pt x="346015" y="6434544"/>
                  </a:lnTo>
                  <a:lnTo>
                    <a:pt x="391659" y="6447101"/>
                  </a:lnTo>
                  <a:lnTo>
                    <a:pt x="440132" y="6451457"/>
                  </a:lnTo>
                  <a:lnTo>
                    <a:pt x="3128408" y="6451457"/>
                  </a:lnTo>
                  <a:lnTo>
                    <a:pt x="3104241" y="6478046"/>
                  </a:lnTo>
                  <a:lnTo>
                    <a:pt x="3071818" y="6507516"/>
                  </a:lnTo>
                  <a:lnTo>
                    <a:pt x="3036672" y="6533804"/>
                  </a:lnTo>
                  <a:lnTo>
                    <a:pt x="2999034" y="6556678"/>
                  </a:lnTo>
                  <a:lnTo>
                    <a:pt x="2959133" y="6575910"/>
                  </a:lnTo>
                  <a:lnTo>
                    <a:pt x="2917199" y="6591268"/>
                  </a:lnTo>
                  <a:lnTo>
                    <a:pt x="2873463" y="6602523"/>
                  </a:lnTo>
                  <a:lnTo>
                    <a:pt x="2828155" y="6609445"/>
                  </a:lnTo>
                  <a:lnTo>
                    <a:pt x="2781505" y="6611803"/>
                  </a:lnTo>
                  <a:close/>
                </a:path>
                <a:path w="3238500" h="6612255">
                  <a:moveTo>
                    <a:pt x="2297196" y="394319"/>
                  </a:moveTo>
                  <a:lnTo>
                    <a:pt x="944076" y="394319"/>
                  </a:lnTo>
                  <a:lnTo>
                    <a:pt x="896207" y="386504"/>
                  </a:lnTo>
                  <a:lnTo>
                    <a:pt x="854465" y="364789"/>
                  </a:lnTo>
                  <a:lnTo>
                    <a:pt x="821440" y="331764"/>
                  </a:lnTo>
                  <a:lnTo>
                    <a:pt x="799725" y="290022"/>
                  </a:lnTo>
                  <a:lnTo>
                    <a:pt x="791911" y="242154"/>
                  </a:lnTo>
                  <a:lnTo>
                    <a:pt x="791911" y="168526"/>
                  </a:lnTo>
                  <a:lnTo>
                    <a:pt x="2449361" y="168526"/>
                  </a:lnTo>
                  <a:lnTo>
                    <a:pt x="2449361" y="209430"/>
                  </a:lnTo>
                  <a:lnTo>
                    <a:pt x="2007592" y="209430"/>
                  </a:lnTo>
                  <a:lnTo>
                    <a:pt x="1992227" y="212601"/>
                  </a:lnTo>
                  <a:lnTo>
                    <a:pt x="1979163" y="221293"/>
                  </a:lnTo>
                  <a:lnTo>
                    <a:pt x="1978306" y="222520"/>
                  </a:lnTo>
                  <a:lnTo>
                    <a:pt x="1403842" y="222520"/>
                  </a:lnTo>
                  <a:lnTo>
                    <a:pt x="1393283" y="224565"/>
                  </a:lnTo>
                  <a:lnTo>
                    <a:pt x="1384412" y="230292"/>
                  </a:lnTo>
                  <a:lnTo>
                    <a:pt x="1378302" y="239086"/>
                  </a:lnTo>
                  <a:lnTo>
                    <a:pt x="1376027" y="250335"/>
                  </a:lnTo>
                  <a:lnTo>
                    <a:pt x="1378302" y="261584"/>
                  </a:lnTo>
                  <a:lnTo>
                    <a:pt x="1384412" y="270378"/>
                  </a:lnTo>
                  <a:lnTo>
                    <a:pt x="1393283" y="276105"/>
                  </a:lnTo>
                  <a:lnTo>
                    <a:pt x="1403842" y="278150"/>
                  </a:lnTo>
                  <a:lnTo>
                    <a:pt x="1977728" y="278150"/>
                  </a:lnTo>
                  <a:lnTo>
                    <a:pt x="1978549" y="279377"/>
                  </a:lnTo>
                  <a:lnTo>
                    <a:pt x="1991537" y="288070"/>
                  </a:lnTo>
                  <a:lnTo>
                    <a:pt x="2007592" y="291240"/>
                  </a:lnTo>
                  <a:lnTo>
                    <a:pt x="2440913" y="291240"/>
                  </a:lnTo>
                  <a:lnTo>
                    <a:pt x="2419831" y="331764"/>
                  </a:lnTo>
                  <a:lnTo>
                    <a:pt x="2386806" y="364789"/>
                  </a:lnTo>
                  <a:lnTo>
                    <a:pt x="2345064" y="386504"/>
                  </a:lnTo>
                  <a:lnTo>
                    <a:pt x="2297196" y="394319"/>
                  </a:lnTo>
                  <a:close/>
                </a:path>
                <a:path w="3238500" h="6612255">
                  <a:moveTo>
                    <a:pt x="3128408" y="6451457"/>
                  </a:moveTo>
                  <a:lnTo>
                    <a:pt x="2801139" y="6451457"/>
                  </a:lnTo>
                  <a:lnTo>
                    <a:pt x="2849612" y="6447101"/>
                  </a:lnTo>
                  <a:lnTo>
                    <a:pt x="2895257" y="6434544"/>
                  </a:lnTo>
                  <a:lnTo>
                    <a:pt x="2937306" y="6414553"/>
                  </a:lnTo>
                  <a:lnTo>
                    <a:pt x="2974992" y="6387896"/>
                  </a:lnTo>
                  <a:lnTo>
                    <a:pt x="3007547" y="6355341"/>
                  </a:lnTo>
                  <a:lnTo>
                    <a:pt x="3034204" y="6317655"/>
                  </a:lnTo>
                  <a:lnTo>
                    <a:pt x="3054195" y="6275606"/>
                  </a:lnTo>
                  <a:lnTo>
                    <a:pt x="3066753" y="6229961"/>
                  </a:lnTo>
                  <a:lnTo>
                    <a:pt x="3071109" y="6181488"/>
                  </a:lnTo>
                  <a:lnTo>
                    <a:pt x="3069472" y="6181488"/>
                  </a:lnTo>
                  <a:lnTo>
                    <a:pt x="3069472" y="438496"/>
                  </a:lnTo>
                  <a:lnTo>
                    <a:pt x="3065116" y="390023"/>
                  </a:lnTo>
                  <a:lnTo>
                    <a:pt x="3052558" y="344378"/>
                  </a:lnTo>
                  <a:lnTo>
                    <a:pt x="3032568" y="302329"/>
                  </a:lnTo>
                  <a:lnTo>
                    <a:pt x="3005911" y="264643"/>
                  </a:lnTo>
                  <a:lnTo>
                    <a:pt x="2973356" y="232088"/>
                  </a:lnTo>
                  <a:lnTo>
                    <a:pt x="2935670" y="205431"/>
                  </a:lnTo>
                  <a:lnTo>
                    <a:pt x="2893621" y="185440"/>
                  </a:lnTo>
                  <a:lnTo>
                    <a:pt x="2847976" y="172883"/>
                  </a:lnTo>
                  <a:lnTo>
                    <a:pt x="2799504" y="168526"/>
                  </a:lnTo>
                  <a:lnTo>
                    <a:pt x="3135466" y="168526"/>
                  </a:lnTo>
                  <a:lnTo>
                    <a:pt x="3159999" y="201326"/>
                  </a:lnTo>
                  <a:lnTo>
                    <a:pt x="3182933" y="239086"/>
                  </a:lnTo>
                  <a:lnTo>
                    <a:pt x="3202106" y="278866"/>
                  </a:lnTo>
                  <a:lnTo>
                    <a:pt x="3217464" y="320799"/>
                  </a:lnTo>
                  <a:lnTo>
                    <a:pt x="3228719" y="364535"/>
                  </a:lnTo>
                  <a:lnTo>
                    <a:pt x="3235641" y="409843"/>
                  </a:lnTo>
                  <a:lnTo>
                    <a:pt x="3237999" y="456494"/>
                  </a:lnTo>
                  <a:lnTo>
                    <a:pt x="3237999" y="6155309"/>
                  </a:lnTo>
                  <a:lnTo>
                    <a:pt x="3235641" y="6201960"/>
                  </a:lnTo>
                  <a:lnTo>
                    <a:pt x="3228719" y="6247268"/>
                  </a:lnTo>
                  <a:lnTo>
                    <a:pt x="3217464" y="6291004"/>
                  </a:lnTo>
                  <a:lnTo>
                    <a:pt x="3202106" y="6332937"/>
                  </a:lnTo>
                  <a:lnTo>
                    <a:pt x="3182874" y="6372838"/>
                  </a:lnTo>
                  <a:lnTo>
                    <a:pt x="3159999" y="6410477"/>
                  </a:lnTo>
                  <a:lnTo>
                    <a:pt x="3133712" y="6445622"/>
                  </a:lnTo>
                  <a:lnTo>
                    <a:pt x="3128408" y="6451457"/>
                  </a:lnTo>
                  <a:close/>
                </a:path>
                <a:path w="3238500" h="6612255">
                  <a:moveTo>
                    <a:pt x="2440913" y="291240"/>
                  </a:moveTo>
                  <a:lnTo>
                    <a:pt x="2007592" y="291240"/>
                  </a:lnTo>
                  <a:lnTo>
                    <a:pt x="2023647" y="288070"/>
                  </a:lnTo>
                  <a:lnTo>
                    <a:pt x="2036634" y="279377"/>
                  </a:lnTo>
                  <a:lnTo>
                    <a:pt x="2045326" y="266390"/>
                  </a:lnTo>
                  <a:lnTo>
                    <a:pt x="2048497" y="250335"/>
                  </a:lnTo>
                  <a:lnTo>
                    <a:pt x="2045326" y="234280"/>
                  </a:lnTo>
                  <a:lnTo>
                    <a:pt x="2036634" y="221293"/>
                  </a:lnTo>
                  <a:lnTo>
                    <a:pt x="2023647" y="212601"/>
                  </a:lnTo>
                  <a:lnTo>
                    <a:pt x="2007592" y="209430"/>
                  </a:lnTo>
                  <a:lnTo>
                    <a:pt x="2449361" y="209430"/>
                  </a:lnTo>
                  <a:lnTo>
                    <a:pt x="2449361" y="242154"/>
                  </a:lnTo>
                  <a:lnTo>
                    <a:pt x="2441546" y="290022"/>
                  </a:lnTo>
                  <a:lnTo>
                    <a:pt x="2440913" y="291240"/>
                  </a:lnTo>
                  <a:close/>
                </a:path>
                <a:path w="3238500" h="6612255">
                  <a:moveTo>
                    <a:pt x="1977728" y="278150"/>
                  </a:moveTo>
                  <a:lnTo>
                    <a:pt x="1796524" y="278150"/>
                  </a:lnTo>
                  <a:lnTo>
                    <a:pt x="1807083" y="276105"/>
                  </a:lnTo>
                  <a:lnTo>
                    <a:pt x="1815955" y="270378"/>
                  </a:lnTo>
                  <a:lnTo>
                    <a:pt x="1822065" y="261584"/>
                  </a:lnTo>
                  <a:lnTo>
                    <a:pt x="1824341" y="250335"/>
                  </a:lnTo>
                  <a:lnTo>
                    <a:pt x="1822065" y="239086"/>
                  </a:lnTo>
                  <a:lnTo>
                    <a:pt x="1815955" y="230292"/>
                  </a:lnTo>
                  <a:lnTo>
                    <a:pt x="1807083" y="224565"/>
                  </a:lnTo>
                  <a:lnTo>
                    <a:pt x="1796524" y="222520"/>
                  </a:lnTo>
                  <a:lnTo>
                    <a:pt x="1978306" y="222520"/>
                  </a:lnTo>
                  <a:lnTo>
                    <a:pt x="1970087" y="234280"/>
                  </a:lnTo>
                  <a:lnTo>
                    <a:pt x="1966687" y="250335"/>
                  </a:lnTo>
                  <a:lnTo>
                    <a:pt x="1969857" y="266390"/>
                  </a:lnTo>
                  <a:lnTo>
                    <a:pt x="1977728" y="278150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386802" y="3500949"/>
              <a:ext cx="2897504" cy="6282931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592667" y="3554943"/>
              <a:ext cx="448309" cy="55880"/>
            </a:xfrm>
            <a:custGeom>
              <a:avLst/>
              <a:gdLst/>
              <a:ahLst/>
              <a:cxnLst/>
              <a:rect l="l" t="t" r="r" b="b"/>
              <a:pathLst>
                <a:path w="448309" h="55879">
                  <a:moveTo>
                    <a:pt x="420497" y="55630"/>
                  </a:moveTo>
                  <a:lnTo>
                    <a:pt x="27814" y="55630"/>
                  </a:lnTo>
                  <a:lnTo>
                    <a:pt x="17256" y="53585"/>
                  </a:lnTo>
                  <a:lnTo>
                    <a:pt x="8385" y="47858"/>
                  </a:lnTo>
                  <a:lnTo>
                    <a:pt x="2275" y="39063"/>
                  </a:lnTo>
                  <a:lnTo>
                    <a:pt x="0" y="27815"/>
                  </a:lnTo>
                  <a:lnTo>
                    <a:pt x="2275" y="16566"/>
                  </a:lnTo>
                  <a:lnTo>
                    <a:pt x="8385" y="7771"/>
                  </a:lnTo>
                  <a:lnTo>
                    <a:pt x="17256" y="2045"/>
                  </a:lnTo>
                  <a:lnTo>
                    <a:pt x="27814" y="0"/>
                  </a:lnTo>
                  <a:lnTo>
                    <a:pt x="420497" y="0"/>
                  </a:lnTo>
                  <a:lnTo>
                    <a:pt x="431056" y="2045"/>
                  </a:lnTo>
                  <a:lnTo>
                    <a:pt x="439927" y="7771"/>
                  </a:lnTo>
                  <a:lnTo>
                    <a:pt x="446038" y="16566"/>
                  </a:lnTo>
                  <a:lnTo>
                    <a:pt x="448313" y="27815"/>
                  </a:lnTo>
                  <a:lnTo>
                    <a:pt x="446038" y="39063"/>
                  </a:lnTo>
                  <a:lnTo>
                    <a:pt x="439927" y="47858"/>
                  </a:lnTo>
                  <a:lnTo>
                    <a:pt x="431056" y="53585"/>
                  </a:lnTo>
                  <a:lnTo>
                    <a:pt x="420497" y="5563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183327" y="3541853"/>
              <a:ext cx="81809" cy="8180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3147919" y="4183236"/>
              <a:ext cx="36195" cy="274955"/>
            </a:xfrm>
            <a:custGeom>
              <a:avLst/>
              <a:gdLst/>
              <a:ahLst/>
              <a:cxnLst/>
              <a:rect l="l" t="t" r="r" b="b"/>
              <a:pathLst>
                <a:path w="36194" h="274954">
                  <a:moveTo>
                    <a:pt x="35995" y="274878"/>
                  </a:moveTo>
                  <a:lnTo>
                    <a:pt x="22088" y="272014"/>
                  </a:lnTo>
                  <a:lnTo>
                    <a:pt x="10635" y="264242"/>
                  </a:lnTo>
                  <a:lnTo>
                    <a:pt x="2863" y="252789"/>
                  </a:lnTo>
                  <a:lnTo>
                    <a:pt x="0" y="238882"/>
                  </a:lnTo>
                  <a:lnTo>
                    <a:pt x="0" y="34359"/>
                  </a:lnTo>
                  <a:lnTo>
                    <a:pt x="2863" y="20707"/>
                  </a:lnTo>
                  <a:lnTo>
                    <a:pt x="10635" y="9816"/>
                  </a:lnTo>
                  <a:lnTo>
                    <a:pt x="22088" y="2607"/>
                  </a:lnTo>
                  <a:lnTo>
                    <a:pt x="35995" y="0"/>
                  </a:lnTo>
                  <a:lnTo>
                    <a:pt x="35995" y="27487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3147919" y="4662637"/>
            <a:ext cx="36195" cy="495934"/>
          </a:xfrm>
          <a:custGeom>
            <a:avLst/>
            <a:gdLst/>
            <a:ahLst/>
            <a:cxnLst/>
            <a:rect l="l" t="t" r="r" b="b"/>
            <a:pathLst>
              <a:path w="36194" h="495935">
                <a:moveTo>
                  <a:pt x="35995" y="495762"/>
                </a:moveTo>
                <a:lnTo>
                  <a:pt x="22088" y="492899"/>
                </a:lnTo>
                <a:lnTo>
                  <a:pt x="10635" y="485127"/>
                </a:lnTo>
                <a:lnTo>
                  <a:pt x="2863" y="473674"/>
                </a:lnTo>
                <a:lnTo>
                  <a:pt x="0" y="459766"/>
                </a:lnTo>
                <a:lnTo>
                  <a:pt x="0" y="34359"/>
                </a:lnTo>
                <a:lnTo>
                  <a:pt x="2863" y="20707"/>
                </a:lnTo>
                <a:lnTo>
                  <a:pt x="10635" y="9816"/>
                </a:lnTo>
                <a:lnTo>
                  <a:pt x="22088" y="2607"/>
                </a:lnTo>
                <a:lnTo>
                  <a:pt x="35995" y="0"/>
                </a:lnTo>
                <a:lnTo>
                  <a:pt x="35995" y="495762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3147919" y="5266387"/>
            <a:ext cx="36195" cy="497840"/>
          </a:xfrm>
          <a:custGeom>
            <a:avLst/>
            <a:gdLst/>
            <a:ahLst/>
            <a:cxnLst/>
            <a:rect l="l" t="t" r="r" b="b"/>
            <a:pathLst>
              <a:path w="36194" h="497839">
                <a:moveTo>
                  <a:pt x="35995" y="497398"/>
                </a:moveTo>
                <a:lnTo>
                  <a:pt x="22088" y="494535"/>
                </a:lnTo>
                <a:lnTo>
                  <a:pt x="10635" y="486763"/>
                </a:lnTo>
                <a:lnTo>
                  <a:pt x="2863" y="475310"/>
                </a:lnTo>
                <a:lnTo>
                  <a:pt x="0" y="461402"/>
                </a:lnTo>
                <a:lnTo>
                  <a:pt x="0" y="35996"/>
                </a:lnTo>
                <a:lnTo>
                  <a:pt x="2863" y="22088"/>
                </a:lnTo>
                <a:lnTo>
                  <a:pt x="10635" y="10635"/>
                </a:lnTo>
                <a:lnTo>
                  <a:pt x="22088" y="2863"/>
                </a:lnTo>
                <a:lnTo>
                  <a:pt x="35995" y="0"/>
                </a:lnTo>
                <a:lnTo>
                  <a:pt x="35995" y="4973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13183914" y="3299699"/>
            <a:ext cx="3339465" cy="6677659"/>
            <a:chOff x="13183914" y="3299699"/>
            <a:chExt cx="3339465" cy="6677659"/>
          </a:xfrm>
        </p:grpSpPr>
        <p:sp>
          <p:nvSpPr>
            <p:cNvPr id="11" name="object 11" descr=""/>
            <p:cNvSpPr/>
            <p:nvPr/>
          </p:nvSpPr>
          <p:spPr>
            <a:xfrm>
              <a:off x="16487363" y="4826255"/>
              <a:ext cx="36195" cy="796925"/>
            </a:xfrm>
            <a:custGeom>
              <a:avLst/>
              <a:gdLst/>
              <a:ahLst/>
              <a:cxnLst/>
              <a:rect l="l" t="t" r="r" b="b"/>
              <a:pathLst>
                <a:path w="36194" h="796925">
                  <a:moveTo>
                    <a:pt x="0" y="796819"/>
                  </a:moveTo>
                  <a:lnTo>
                    <a:pt x="0" y="0"/>
                  </a:lnTo>
                  <a:lnTo>
                    <a:pt x="13907" y="2863"/>
                  </a:lnTo>
                  <a:lnTo>
                    <a:pt x="25360" y="10635"/>
                  </a:lnTo>
                  <a:lnTo>
                    <a:pt x="33132" y="22088"/>
                  </a:lnTo>
                  <a:lnTo>
                    <a:pt x="35995" y="35995"/>
                  </a:lnTo>
                  <a:lnTo>
                    <a:pt x="35995" y="760823"/>
                  </a:lnTo>
                  <a:lnTo>
                    <a:pt x="33132" y="774731"/>
                  </a:lnTo>
                  <a:lnTo>
                    <a:pt x="25360" y="786184"/>
                  </a:lnTo>
                  <a:lnTo>
                    <a:pt x="13907" y="793956"/>
                  </a:lnTo>
                  <a:lnTo>
                    <a:pt x="0" y="796819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3183914" y="3299699"/>
              <a:ext cx="3303904" cy="6677659"/>
            </a:xfrm>
            <a:custGeom>
              <a:avLst/>
              <a:gdLst/>
              <a:ahLst/>
              <a:cxnLst/>
              <a:rect l="l" t="t" r="r" b="b"/>
              <a:pathLst>
                <a:path w="3303905" h="6677659">
                  <a:moveTo>
                    <a:pt x="2814229" y="6677251"/>
                  </a:moveTo>
                  <a:lnTo>
                    <a:pt x="489218" y="6677251"/>
                  </a:lnTo>
                  <a:lnTo>
                    <a:pt x="442138" y="6675009"/>
                  </a:lnTo>
                  <a:lnTo>
                    <a:pt x="396315" y="6668421"/>
                  </a:lnTo>
                  <a:lnTo>
                    <a:pt x="351958" y="6657693"/>
                  </a:lnTo>
                  <a:lnTo>
                    <a:pt x="309271" y="6643031"/>
                  </a:lnTo>
                  <a:lnTo>
                    <a:pt x="268460" y="6624640"/>
                  </a:lnTo>
                  <a:lnTo>
                    <a:pt x="229732" y="6602726"/>
                  </a:lnTo>
                  <a:lnTo>
                    <a:pt x="193291" y="6577496"/>
                  </a:lnTo>
                  <a:lnTo>
                    <a:pt x="159344" y="6549154"/>
                  </a:lnTo>
                  <a:lnTo>
                    <a:pt x="128097" y="6517907"/>
                  </a:lnTo>
                  <a:lnTo>
                    <a:pt x="99755" y="6483960"/>
                  </a:lnTo>
                  <a:lnTo>
                    <a:pt x="74524" y="6447519"/>
                  </a:lnTo>
                  <a:lnTo>
                    <a:pt x="52610" y="6408791"/>
                  </a:lnTo>
                  <a:lnTo>
                    <a:pt x="34219" y="6367980"/>
                  </a:lnTo>
                  <a:lnTo>
                    <a:pt x="19581" y="6325363"/>
                  </a:lnTo>
                  <a:lnTo>
                    <a:pt x="8829" y="6280936"/>
                  </a:lnTo>
                  <a:lnTo>
                    <a:pt x="2241" y="6235114"/>
                  </a:lnTo>
                  <a:lnTo>
                    <a:pt x="77" y="6189669"/>
                  </a:lnTo>
                  <a:lnTo>
                    <a:pt x="0" y="489217"/>
                  </a:lnTo>
                  <a:lnTo>
                    <a:pt x="613" y="464445"/>
                  </a:lnTo>
                  <a:lnTo>
                    <a:pt x="5535" y="414899"/>
                  </a:lnTo>
                  <a:lnTo>
                    <a:pt x="14930" y="367322"/>
                  </a:lnTo>
                  <a:lnTo>
                    <a:pt x="27463" y="326673"/>
                  </a:lnTo>
                  <a:lnTo>
                    <a:pt x="49086" y="276514"/>
                  </a:lnTo>
                  <a:lnTo>
                    <a:pt x="71992" y="235609"/>
                  </a:lnTo>
                  <a:lnTo>
                    <a:pt x="108551" y="181922"/>
                  </a:lnTo>
                  <a:lnTo>
                    <a:pt x="143983" y="142347"/>
                  </a:lnTo>
                  <a:lnTo>
                    <a:pt x="152574" y="134729"/>
                  </a:lnTo>
                  <a:lnTo>
                    <a:pt x="169754" y="118878"/>
                  </a:lnTo>
                  <a:lnTo>
                    <a:pt x="215656" y="83459"/>
                  </a:lnTo>
                  <a:lnTo>
                    <a:pt x="255859" y="59150"/>
                  </a:lnTo>
                  <a:lnTo>
                    <a:pt x="298639" y="38619"/>
                  </a:lnTo>
                  <a:lnTo>
                    <a:pt x="343679" y="22152"/>
                  </a:lnTo>
                  <a:lnTo>
                    <a:pt x="390666" y="10036"/>
                  </a:lnTo>
                  <a:lnTo>
                    <a:pt x="439842" y="2471"/>
                  </a:lnTo>
                  <a:lnTo>
                    <a:pt x="440961" y="2471"/>
                  </a:lnTo>
                  <a:lnTo>
                    <a:pt x="489218" y="0"/>
                  </a:lnTo>
                  <a:lnTo>
                    <a:pt x="2815866" y="0"/>
                  </a:lnTo>
                  <a:lnTo>
                    <a:pt x="2865715" y="2471"/>
                  </a:lnTo>
                  <a:lnTo>
                    <a:pt x="2914133" y="9750"/>
                  </a:lnTo>
                  <a:lnTo>
                    <a:pt x="2960890" y="21637"/>
                  </a:lnTo>
                  <a:lnTo>
                    <a:pt x="2991415" y="32723"/>
                  </a:lnTo>
                  <a:lnTo>
                    <a:pt x="489218" y="32723"/>
                  </a:lnTo>
                  <a:lnTo>
                    <a:pt x="442568" y="35082"/>
                  </a:lnTo>
                  <a:lnTo>
                    <a:pt x="397260" y="42007"/>
                  </a:lnTo>
                  <a:lnTo>
                    <a:pt x="353524" y="53269"/>
                  </a:lnTo>
                  <a:lnTo>
                    <a:pt x="311591" y="68642"/>
                  </a:lnTo>
                  <a:lnTo>
                    <a:pt x="271690" y="87898"/>
                  </a:lnTo>
                  <a:lnTo>
                    <a:pt x="234051" y="110809"/>
                  </a:lnTo>
                  <a:lnTo>
                    <a:pt x="198905" y="137148"/>
                  </a:lnTo>
                  <a:lnTo>
                    <a:pt x="166482" y="166685"/>
                  </a:lnTo>
                  <a:lnTo>
                    <a:pt x="137011" y="199195"/>
                  </a:lnTo>
                  <a:lnTo>
                    <a:pt x="110724" y="234450"/>
                  </a:lnTo>
                  <a:lnTo>
                    <a:pt x="87849" y="272220"/>
                  </a:lnTo>
                  <a:lnTo>
                    <a:pt x="68618" y="312280"/>
                  </a:lnTo>
                  <a:lnTo>
                    <a:pt x="53259" y="354401"/>
                  </a:lnTo>
                  <a:lnTo>
                    <a:pt x="42004" y="398355"/>
                  </a:lnTo>
                  <a:lnTo>
                    <a:pt x="35082" y="443915"/>
                  </a:lnTo>
                  <a:lnTo>
                    <a:pt x="32806" y="489217"/>
                  </a:lnTo>
                  <a:lnTo>
                    <a:pt x="32724" y="6189669"/>
                  </a:lnTo>
                  <a:lnTo>
                    <a:pt x="35022" y="6235114"/>
                  </a:lnTo>
                  <a:lnTo>
                    <a:pt x="35082" y="6236319"/>
                  </a:lnTo>
                  <a:lnTo>
                    <a:pt x="41899" y="6280936"/>
                  </a:lnTo>
                  <a:lnTo>
                    <a:pt x="42004" y="6281627"/>
                  </a:lnTo>
                  <a:lnTo>
                    <a:pt x="53259" y="6325363"/>
                  </a:lnTo>
                  <a:lnTo>
                    <a:pt x="68618" y="6367297"/>
                  </a:lnTo>
                  <a:lnTo>
                    <a:pt x="87849" y="6407198"/>
                  </a:lnTo>
                  <a:lnTo>
                    <a:pt x="110724" y="6444836"/>
                  </a:lnTo>
                  <a:lnTo>
                    <a:pt x="137011" y="6479982"/>
                  </a:lnTo>
                  <a:lnTo>
                    <a:pt x="166482" y="6512406"/>
                  </a:lnTo>
                  <a:lnTo>
                    <a:pt x="198905" y="6541876"/>
                  </a:lnTo>
                  <a:lnTo>
                    <a:pt x="234051" y="6568164"/>
                  </a:lnTo>
                  <a:lnTo>
                    <a:pt x="271690" y="6591038"/>
                  </a:lnTo>
                  <a:lnTo>
                    <a:pt x="311591" y="6610270"/>
                  </a:lnTo>
                  <a:lnTo>
                    <a:pt x="353524" y="6625628"/>
                  </a:lnTo>
                  <a:lnTo>
                    <a:pt x="397260" y="6636883"/>
                  </a:lnTo>
                  <a:lnTo>
                    <a:pt x="442568" y="6643805"/>
                  </a:lnTo>
                  <a:lnTo>
                    <a:pt x="489218" y="6646163"/>
                  </a:lnTo>
                  <a:lnTo>
                    <a:pt x="2985057" y="6646163"/>
                  </a:lnTo>
                  <a:lnTo>
                    <a:pt x="2951490" y="6657693"/>
                  </a:lnTo>
                  <a:lnTo>
                    <a:pt x="2907132" y="6668421"/>
                  </a:lnTo>
                  <a:lnTo>
                    <a:pt x="2861310" y="6675009"/>
                  </a:lnTo>
                  <a:lnTo>
                    <a:pt x="2814229" y="6677251"/>
                  </a:lnTo>
                  <a:close/>
                </a:path>
                <a:path w="3303905" h="6677659">
                  <a:moveTo>
                    <a:pt x="2985057" y="6646163"/>
                  </a:moveTo>
                  <a:lnTo>
                    <a:pt x="2814229" y="6646163"/>
                  </a:lnTo>
                  <a:lnTo>
                    <a:pt x="2860880" y="6643805"/>
                  </a:lnTo>
                  <a:lnTo>
                    <a:pt x="2906188" y="6636883"/>
                  </a:lnTo>
                  <a:lnTo>
                    <a:pt x="2949924" y="6625628"/>
                  </a:lnTo>
                  <a:lnTo>
                    <a:pt x="2991857" y="6610270"/>
                  </a:lnTo>
                  <a:lnTo>
                    <a:pt x="3031758" y="6591038"/>
                  </a:lnTo>
                  <a:lnTo>
                    <a:pt x="3069397" y="6568164"/>
                  </a:lnTo>
                  <a:lnTo>
                    <a:pt x="3104543" y="6541876"/>
                  </a:lnTo>
                  <a:lnTo>
                    <a:pt x="3136966" y="6512406"/>
                  </a:lnTo>
                  <a:lnTo>
                    <a:pt x="3166436" y="6479982"/>
                  </a:lnTo>
                  <a:lnTo>
                    <a:pt x="3192724" y="6444836"/>
                  </a:lnTo>
                  <a:lnTo>
                    <a:pt x="3215599" y="6407198"/>
                  </a:lnTo>
                  <a:lnTo>
                    <a:pt x="3234830" y="6367297"/>
                  </a:lnTo>
                  <a:lnTo>
                    <a:pt x="3250188" y="6325363"/>
                  </a:lnTo>
                  <a:lnTo>
                    <a:pt x="3261444" y="6281627"/>
                  </a:lnTo>
                  <a:lnTo>
                    <a:pt x="3268365" y="6236319"/>
                  </a:lnTo>
                  <a:lnTo>
                    <a:pt x="3270724" y="6189669"/>
                  </a:lnTo>
                  <a:lnTo>
                    <a:pt x="3270724" y="489217"/>
                  </a:lnTo>
                  <a:lnTo>
                    <a:pt x="3268434" y="443915"/>
                  </a:lnTo>
                  <a:lnTo>
                    <a:pt x="3261444" y="397259"/>
                  </a:lnTo>
                  <a:lnTo>
                    <a:pt x="3250188" y="353523"/>
                  </a:lnTo>
                  <a:lnTo>
                    <a:pt x="3234830" y="311590"/>
                  </a:lnTo>
                  <a:lnTo>
                    <a:pt x="3215599" y="271689"/>
                  </a:lnTo>
                  <a:lnTo>
                    <a:pt x="3192724" y="234050"/>
                  </a:lnTo>
                  <a:lnTo>
                    <a:pt x="3166436" y="198904"/>
                  </a:lnTo>
                  <a:lnTo>
                    <a:pt x="3136966" y="166481"/>
                  </a:lnTo>
                  <a:lnTo>
                    <a:pt x="3104543" y="137010"/>
                  </a:lnTo>
                  <a:lnTo>
                    <a:pt x="3069512" y="110809"/>
                  </a:lnTo>
                  <a:lnTo>
                    <a:pt x="3031840" y="87898"/>
                  </a:lnTo>
                  <a:lnTo>
                    <a:pt x="2991910" y="68642"/>
                  </a:lnTo>
                  <a:lnTo>
                    <a:pt x="2949953" y="53269"/>
                  </a:lnTo>
                  <a:lnTo>
                    <a:pt x="2906200" y="42007"/>
                  </a:lnTo>
                  <a:lnTo>
                    <a:pt x="2860882" y="35082"/>
                  </a:lnTo>
                  <a:lnTo>
                    <a:pt x="2814229" y="32723"/>
                  </a:lnTo>
                  <a:lnTo>
                    <a:pt x="2991415" y="32723"/>
                  </a:lnTo>
                  <a:lnTo>
                    <a:pt x="3048509" y="58435"/>
                  </a:lnTo>
                  <a:lnTo>
                    <a:pt x="3088913" y="82944"/>
                  </a:lnTo>
                  <a:lnTo>
                    <a:pt x="3126740" y="111260"/>
                  </a:lnTo>
                  <a:lnTo>
                    <a:pt x="3161100" y="142347"/>
                  </a:lnTo>
                  <a:lnTo>
                    <a:pt x="3195843" y="182152"/>
                  </a:lnTo>
                  <a:lnTo>
                    <a:pt x="3220616" y="215975"/>
                  </a:lnTo>
                  <a:lnTo>
                    <a:pt x="3245159" y="255448"/>
                  </a:lnTo>
                  <a:lnTo>
                    <a:pt x="3263310" y="292748"/>
                  </a:lnTo>
                  <a:lnTo>
                    <a:pt x="3282178" y="343598"/>
                  </a:lnTo>
                  <a:lnTo>
                    <a:pt x="3293631" y="391047"/>
                  </a:lnTo>
                  <a:lnTo>
                    <a:pt x="3300994" y="438905"/>
                  </a:lnTo>
                  <a:lnTo>
                    <a:pt x="3303448" y="489217"/>
                  </a:lnTo>
                  <a:lnTo>
                    <a:pt x="3303370" y="6189669"/>
                  </a:lnTo>
                  <a:lnTo>
                    <a:pt x="3301206" y="6235114"/>
                  </a:lnTo>
                  <a:lnTo>
                    <a:pt x="3294619" y="6280936"/>
                  </a:lnTo>
                  <a:lnTo>
                    <a:pt x="3283867" y="6325363"/>
                  </a:lnTo>
                  <a:lnTo>
                    <a:pt x="3269228" y="6367980"/>
                  </a:lnTo>
                  <a:lnTo>
                    <a:pt x="3250837" y="6408791"/>
                  </a:lnTo>
                  <a:lnTo>
                    <a:pt x="3228923" y="6447519"/>
                  </a:lnTo>
                  <a:lnTo>
                    <a:pt x="3203693" y="6483960"/>
                  </a:lnTo>
                  <a:lnTo>
                    <a:pt x="3175351" y="6517907"/>
                  </a:lnTo>
                  <a:lnTo>
                    <a:pt x="3144103" y="6549154"/>
                  </a:lnTo>
                  <a:lnTo>
                    <a:pt x="3110156" y="6577496"/>
                  </a:lnTo>
                  <a:lnTo>
                    <a:pt x="3073716" y="6602726"/>
                  </a:lnTo>
                  <a:lnTo>
                    <a:pt x="3034987" y="6624640"/>
                  </a:lnTo>
                  <a:lnTo>
                    <a:pt x="2994177" y="6643031"/>
                  </a:lnTo>
                  <a:lnTo>
                    <a:pt x="2985057" y="664616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296829" y="2888290"/>
            <a:ext cx="12354560" cy="7090409"/>
            <a:chOff x="296829" y="2888290"/>
            <a:chExt cx="12354560" cy="7090409"/>
          </a:xfrm>
        </p:grpSpPr>
        <p:sp>
          <p:nvSpPr>
            <p:cNvPr id="14" name="object 14" descr=""/>
            <p:cNvSpPr/>
            <p:nvPr/>
          </p:nvSpPr>
          <p:spPr>
            <a:xfrm>
              <a:off x="296824" y="2888296"/>
              <a:ext cx="12354560" cy="7035800"/>
            </a:xfrm>
            <a:custGeom>
              <a:avLst/>
              <a:gdLst/>
              <a:ahLst/>
              <a:cxnLst/>
              <a:rect l="l" t="t" r="r" b="b"/>
              <a:pathLst>
                <a:path w="12354560" h="7035800">
                  <a:moveTo>
                    <a:pt x="12354001" y="6736270"/>
                  </a:moveTo>
                  <a:lnTo>
                    <a:pt x="11210735" y="6736270"/>
                  </a:lnTo>
                  <a:lnTo>
                    <a:pt x="11210735" y="377621"/>
                  </a:lnTo>
                  <a:lnTo>
                    <a:pt x="11207788" y="330276"/>
                  </a:lnTo>
                  <a:lnTo>
                    <a:pt x="11199190" y="284670"/>
                  </a:lnTo>
                  <a:lnTo>
                    <a:pt x="11185309" y="241173"/>
                  </a:lnTo>
                  <a:lnTo>
                    <a:pt x="11166475" y="200139"/>
                  </a:lnTo>
                  <a:lnTo>
                    <a:pt x="11143056" y="161912"/>
                  </a:lnTo>
                  <a:lnTo>
                    <a:pt x="11115408" y="126860"/>
                  </a:lnTo>
                  <a:lnTo>
                    <a:pt x="11083874" y="95326"/>
                  </a:lnTo>
                  <a:lnTo>
                    <a:pt x="11048822" y="67678"/>
                  </a:lnTo>
                  <a:lnTo>
                    <a:pt x="11010595" y="44259"/>
                  </a:lnTo>
                  <a:lnTo>
                    <a:pt x="10987011" y="33439"/>
                  </a:lnTo>
                  <a:lnTo>
                    <a:pt x="10969562" y="25425"/>
                  </a:lnTo>
                  <a:lnTo>
                    <a:pt x="10926064" y="11531"/>
                  </a:lnTo>
                  <a:lnTo>
                    <a:pt x="10880458" y="2946"/>
                  </a:lnTo>
                  <a:lnTo>
                    <a:pt x="10868508" y="2209"/>
                  </a:lnTo>
                  <a:lnTo>
                    <a:pt x="10868508" y="428764"/>
                  </a:lnTo>
                  <a:lnTo>
                    <a:pt x="10868508" y="6295707"/>
                  </a:lnTo>
                  <a:lnTo>
                    <a:pt x="6999821" y="6295707"/>
                  </a:lnTo>
                  <a:lnTo>
                    <a:pt x="6999821" y="6734302"/>
                  </a:lnTo>
                  <a:lnTo>
                    <a:pt x="6999821" y="6736270"/>
                  </a:lnTo>
                  <a:lnTo>
                    <a:pt x="6992226" y="6783337"/>
                  </a:lnTo>
                  <a:lnTo>
                    <a:pt x="6971119" y="6823888"/>
                  </a:lnTo>
                  <a:lnTo>
                    <a:pt x="6939077" y="6855650"/>
                  </a:lnTo>
                  <a:lnTo>
                    <a:pt x="6898614" y="6876377"/>
                  </a:lnTo>
                  <a:lnTo>
                    <a:pt x="6852310" y="6883781"/>
                  </a:lnTo>
                  <a:lnTo>
                    <a:pt x="5508993" y="6883781"/>
                  </a:lnTo>
                  <a:lnTo>
                    <a:pt x="5461927" y="6876186"/>
                  </a:lnTo>
                  <a:lnTo>
                    <a:pt x="5421388" y="6855079"/>
                  </a:lnTo>
                  <a:lnTo>
                    <a:pt x="5389613" y="6823037"/>
                  </a:lnTo>
                  <a:lnTo>
                    <a:pt x="5368899" y="6782575"/>
                  </a:lnTo>
                  <a:lnTo>
                    <a:pt x="5361483" y="6736270"/>
                  </a:lnTo>
                  <a:lnTo>
                    <a:pt x="5361483" y="6734302"/>
                  </a:lnTo>
                  <a:lnTo>
                    <a:pt x="6999821" y="6734302"/>
                  </a:lnTo>
                  <a:lnTo>
                    <a:pt x="6999821" y="6295707"/>
                  </a:lnTo>
                  <a:lnTo>
                    <a:pt x="1490827" y="6295707"/>
                  </a:lnTo>
                  <a:lnTo>
                    <a:pt x="1490827" y="428764"/>
                  </a:lnTo>
                  <a:lnTo>
                    <a:pt x="10868508" y="428764"/>
                  </a:lnTo>
                  <a:lnTo>
                    <a:pt x="10868508" y="2209"/>
                  </a:lnTo>
                  <a:lnTo>
                    <a:pt x="10833113" y="0"/>
                  </a:lnTo>
                  <a:lnTo>
                    <a:pt x="1526235" y="0"/>
                  </a:lnTo>
                  <a:lnTo>
                    <a:pt x="1479296" y="2946"/>
                  </a:lnTo>
                  <a:lnTo>
                    <a:pt x="1434045" y="11531"/>
                  </a:lnTo>
                  <a:lnTo>
                    <a:pt x="1390853" y="25425"/>
                  </a:lnTo>
                  <a:lnTo>
                    <a:pt x="1350060" y="44259"/>
                  </a:lnTo>
                  <a:lnTo>
                    <a:pt x="1312024" y="67678"/>
                  </a:lnTo>
                  <a:lnTo>
                    <a:pt x="1277124" y="95326"/>
                  </a:lnTo>
                  <a:lnTo>
                    <a:pt x="1245704" y="126860"/>
                  </a:lnTo>
                  <a:lnTo>
                    <a:pt x="1218145" y="161912"/>
                  </a:lnTo>
                  <a:lnTo>
                    <a:pt x="1194777" y="200139"/>
                  </a:lnTo>
                  <a:lnTo>
                    <a:pt x="1175981" y="241173"/>
                  </a:lnTo>
                  <a:lnTo>
                    <a:pt x="1162100" y="284670"/>
                  </a:lnTo>
                  <a:lnTo>
                    <a:pt x="1153515" y="330276"/>
                  </a:lnTo>
                  <a:lnTo>
                    <a:pt x="1150569" y="377621"/>
                  </a:lnTo>
                  <a:lnTo>
                    <a:pt x="1150569" y="6736270"/>
                  </a:lnTo>
                  <a:lnTo>
                    <a:pt x="0" y="6736270"/>
                  </a:lnTo>
                  <a:lnTo>
                    <a:pt x="0" y="6887718"/>
                  </a:lnTo>
                  <a:lnTo>
                    <a:pt x="7594" y="6934784"/>
                  </a:lnTo>
                  <a:lnTo>
                    <a:pt x="28702" y="6975322"/>
                  </a:lnTo>
                  <a:lnTo>
                    <a:pt x="60744" y="7007098"/>
                  </a:lnTo>
                  <a:lnTo>
                    <a:pt x="101206" y="7027812"/>
                  </a:lnTo>
                  <a:lnTo>
                    <a:pt x="147510" y="7035228"/>
                  </a:lnTo>
                  <a:lnTo>
                    <a:pt x="12213793" y="7035228"/>
                  </a:lnTo>
                  <a:lnTo>
                    <a:pt x="12260859" y="7027621"/>
                  </a:lnTo>
                  <a:lnTo>
                    <a:pt x="12301411" y="7006526"/>
                  </a:lnTo>
                  <a:lnTo>
                    <a:pt x="12333173" y="6974472"/>
                  </a:lnTo>
                  <a:lnTo>
                    <a:pt x="12354001" y="6934022"/>
                  </a:lnTo>
                  <a:lnTo>
                    <a:pt x="12354001" y="6883781"/>
                  </a:lnTo>
                  <a:lnTo>
                    <a:pt x="12354001" y="6736270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50545" y="9624567"/>
              <a:ext cx="11854180" cy="354330"/>
            </a:xfrm>
            <a:custGeom>
              <a:avLst/>
              <a:gdLst/>
              <a:ahLst/>
              <a:cxnLst/>
              <a:rect l="l" t="t" r="r" b="b"/>
              <a:pathLst>
                <a:path w="11854180" h="354329">
                  <a:moveTo>
                    <a:pt x="6746100" y="0"/>
                  </a:moveTo>
                  <a:lnTo>
                    <a:pt x="5105793" y="0"/>
                  </a:lnTo>
                  <a:lnTo>
                    <a:pt x="5105793" y="1968"/>
                  </a:lnTo>
                  <a:lnTo>
                    <a:pt x="5113413" y="48272"/>
                  </a:lnTo>
                  <a:lnTo>
                    <a:pt x="5134622" y="88734"/>
                  </a:lnTo>
                  <a:lnTo>
                    <a:pt x="5166969" y="120777"/>
                  </a:lnTo>
                  <a:lnTo>
                    <a:pt x="5208003" y="141884"/>
                  </a:lnTo>
                  <a:lnTo>
                    <a:pt x="5255272" y="149479"/>
                  </a:lnTo>
                  <a:lnTo>
                    <a:pt x="6598590" y="149479"/>
                  </a:lnTo>
                  <a:lnTo>
                    <a:pt x="6645656" y="141884"/>
                  </a:lnTo>
                  <a:lnTo>
                    <a:pt x="6686207" y="120777"/>
                  </a:lnTo>
                  <a:lnTo>
                    <a:pt x="6717970" y="88734"/>
                  </a:lnTo>
                  <a:lnTo>
                    <a:pt x="6738696" y="48272"/>
                  </a:lnTo>
                  <a:lnTo>
                    <a:pt x="6746100" y="1968"/>
                  </a:lnTo>
                  <a:lnTo>
                    <a:pt x="6746100" y="0"/>
                  </a:lnTo>
                  <a:close/>
                </a:path>
                <a:path w="11854180" h="354329">
                  <a:moveTo>
                    <a:pt x="11853875" y="298958"/>
                  </a:moveTo>
                  <a:lnTo>
                    <a:pt x="0" y="298958"/>
                  </a:lnTo>
                  <a:lnTo>
                    <a:pt x="4445" y="320840"/>
                  </a:lnTo>
                  <a:lnTo>
                    <a:pt x="16471" y="338289"/>
                  </a:lnTo>
                  <a:lnTo>
                    <a:pt x="34010" y="349846"/>
                  </a:lnTo>
                  <a:lnTo>
                    <a:pt x="55067" y="354025"/>
                  </a:lnTo>
                  <a:lnTo>
                    <a:pt x="11798795" y="354025"/>
                  </a:lnTo>
                  <a:lnTo>
                    <a:pt x="11820677" y="349567"/>
                  </a:lnTo>
                  <a:lnTo>
                    <a:pt x="11838140" y="337553"/>
                  </a:lnTo>
                  <a:lnTo>
                    <a:pt x="11849684" y="320001"/>
                  </a:lnTo>
                  <a:lnTo>
                    <a:pt x="11853875" y="298958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87659" y="3317051"/>
              <a:ext cx="9377680" cy="5868917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9181" rIns="0" bIns="0" rtlCol="0" vert="horz">
            <a:spAutoFit/>
          </a:bodyPr>
          <a:lstStyle/>
          <a:p>
            <a:pPr marL="6628130" marR="5080" indent="-4124325">
              <a:lnSpc>
                <a:spcPct val="71500"/>
              </a:lnSpc>
              <a:spcBef>
                <a:spcPts val="3440"/>
              </a:spcBef>
            </a:pPr>
            <a:r>
              <a:rPr dirty="0" spc="65"/>
              <a:t>EMAIL</a:t>
            </a:r>
            <a:r>
              <a:rPr dirty="0" spc="-140"/>
              <a:t> </a:t>
            </a:r>
            <a:r>
              <a:rPr dirty="0" spc="200"/>
              <a:t>AUTOMATION </a:t>
            </a:r>
            <a:r>
              <a:rPr dirty="0" spc="110"/>
              <a:t>SYSTEM</a:t>
            </a:r>
          </a:p>
        </p:txBody>
      </p:sp>
      <p:pic>
        <p:nvPicPr>
          <p:cNvPr id="18" name="object 1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456460" y="4836163"/>
            <a:ext cx="355458" cy="35545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147919" y="3299699"/>
            <a:ext cx="3375660" cy="6677659"/>
            <a:chOff x="13147919" y="3299699"/>
            <a:chExt cx="3375660" cy="6677659"/>
          </a:xfrm>
        </p:grpSpPr>
        <p:sp>
          <p:nvSpPr>
            <p:cNvPr id="3" name="object 3" descr=""/>
            <p:cNvSpPr/>
            <p:nvPr/>
          </p:nvSpPr>
          <p:spPr>
            <a:xfrm>
              <a:off x="13216639" y="3332423"/>
              <a:ext cx="3238500" cy="6612255"/>
            </a:xfrm>
            <a:custGeom>
              <a:avLst/>
              <a:gdLst/>
              <a:ahLst/>
              <a:cxnLst/>
              <a:rect l="l" t="t" r="r" b="b"/>
              <a:pathLst>
                <a:path w="3238500" h="6612255">
                  <a:moveTo>
                    <a:pt x="2781505" y="6611803"/>
                  </a:moveTo>
                  <a:lnTo>
                    <a:pt x="456494" y="6611803"/>
                  </a:lnTo>
                  <a:lnTo>
                    <a:pt x="409844" y="6609445"/>
                  </a:lnTo>
                  <a:lnTo>
                    <a:pt x="364535" y="6602523"/>
                  </a:lnTo>
                  <a:lnTo>
                    <a:pt x="320800" y="6591268"/>
                  </a:lnTo>
                  <a:lnTo>
                    <a:pt x="278866" y="6575910"/>
                  </a:lnTo>
                  <a:lnTo>
                    <a:pt x="238965" y="6556678"/>
                  </a:lnTo>
                  <a:lnTo>
                    <a:pt x="201326" y="6533804"/>
                  </a:lnTo>
                  <a:lnTo>
                    <a:pt x="166181" y="6507516"/>
                  </a:lnTo>
                  <a:lnTo>
                    <a:pt x="133757" y="6478046"/>
                  </a:lnTo>
                  <a:lnTo>
                    <a:pt x="104287" y="6445622"/>
                  </a:lnTo>
                  <a:lnTo>
                    <a:pt x="77999" y="6410477"/>
                  </a:lnTo>
                  <a:lnTo>
                    <a:pt x="55125" y="6372838"/>
                  </a:lnTo>
                  <a:lnTo>
                    <a:pt x="35893" y="6332937"/>
                  </a:lnTo>
                  <a:lnTo>
                    <a:pt x="20535" y="6291004"/>
                  </a:lnTo>
                  <a:lnTo>
                    <a:pt x="9280" y="6247268"/>
                  </a:lnTo>
                  <a:lnTo>
                    <a:pt x="2358" y="6201960"/>
                  </a:lnTo>
                  <a:lnTo>
                    <a:pt x="0" y="6155309"/>
                  </a:lnTo>
                  <a:lnTo>
                    <a:pt x="0" y="456494"/>
                  </a:lnTo>
                  <a:lnTo>
                    <a:pt x="2358" y="409843"/>
                  </a:lnTo>
                  <a:lnTo>
                    <a:pt x="9241" y="364789"/>
                  </a:lnTo>
                  <a:lnTo>
                    <a:pt x="20535" y="320799"/>
                  </a:lnTo>
                  <a:lnTo>
                    <a:pt x="35893" y="278866"/>
                  </a:lnTo>
                  <a:lnTo>
                    <a:pt x="55066" y="239086"/>
                  </a:lnTo>
                  <a:lnTo>
                    <a:pt x="77999" y="201326"/>
                  </a:lnTo>
                  <a:lnTo>
                    <a:pt x="104287" y="166180"/>
                  </a:lnTo>
                  <a:lnTo>
                    <a:pt x="133757" y="133757"/>
                  </a:lnTo>
                  <a:lnTo>
                    <a:pt x="166181" y="104287"/>
                  </a:lnTo>
                  <a:lnTo>
                    <a:pt x="201326" y="77999"/>
                  </a:lnTo>
                  <a:lnTo>
                    <a:pt x="238965" y="55125"/>
                  </a:lnTo>
                  <a:lnTo>
                    <a:pt x="278866" y="35893"/>
                  </a:lnTo>
                  <a:lnTo>
                    <a:pt x="320800" y="20535"/>
                  </a:lnTo>
                  <a:lnTo>
                    <a:pt x="364535" y="9280"/>
                  </a:lnTo>
                  <a:lnTo>
                    <a:pt x="409844" y="2358"/>
                  </a:lnTo>
                  <a:lnTo>
                    <a:pt x="456494" y="0"/>
                  </a:lnTo>
                  <a:lnTo>
                    <a:pt x="2781505" y="0"/>
                  </a:lnTo>
                  <a:lnTo>
                    <a:pt x="2828155" y="2358"/>
                  </a:lnTo>
                  <a:lnTo>
                    <a:pt x="2873463" y="9280"/>
                  </a:lnTo>
                  <a:lnTo>
                    <a:pt x="2917199" y="20535"/>
                  </a:lnTo>
                  <a:lnTo>
                    <a:pt x="2959133" y="35893"/>
                  </a:lnTo>
                  <a:lnTo>
                    <a:pt x="2999034" y="55125"/>
                  </a:lnTo>
                  <a:lnTo>
                    <a:pt x="3036672" y="77999"/>
                  </a:lnTo>
                  <a:lnTo>
                    <a:pt x="3071818" y="104287"/>
                  </a:lnTo>
                  <a:lnTo>
                    <a:pt x="3104241" y="133757"/>
                  </a:lnTo>
                  <a:lnTo>
                    <a:pt x="3133712" y="166180"/>
                  </a:lnTo>
                  <a:lnTo>
                    <a:pt x="3135466" y="168526"/>
                  </a:lnTo>
                  <a:lnTo>
                    <a:pt x="440132" y="168526"/>
                  </a:lnTo>
                  <a:lnTo>
                    <a:pt x="391659" y="172883"/>
                  </a:lnTo>
                  <a:lnTo>
                    <a:pt x="346015" y="185440"/>
                  </a:lnTo>
                  <a:lnTo>
                    <a:pt x="303965" y="205431"/>
                  </a:lnTo>
                  <a:lnTo>
                    <a:pt x="266279" y="232088"/>
                  </a:lnTo>
                  <a:lnTo>
                    <a:pt x="233724" y="264643"/>
                  </a:lnTo>
                  <a:lnTo>
                    <a:pt x="207067" y="302329"/>
                  </a:lnTo>
                  <a:lnTo>
                    <a:pt x="187076" y="344378"/>
                  </a:lnTo>
                  <a:lnTo>
                    <a:pt x="174518" y="390023"/>
                  </a:lnTo>
                  <a:lnTo>
                    <a:pt x="170162" y="438496"/>
                  </a:lnTo>
                  <a:lnTo>
                    <a:pt x="170162" y="6181488"/>
                  </a:lnTo>
                  <a:lnTo>
                    <a:pt x="174518" y="6229961"/>
                  </a:lnTo>
                  <a:lnTo>
                    <a:pt x="187076" y="6275606"/>
                  </a:lnTo>
                  <a:lnTo>
                    <a:pt x="207067" y="6317655"/>
                  </a:lnTo>
                  <a:lnTo>
                    <a:pt x="233724" y="6355341"/>
                  </a:lnTo>
                  <a:lnTo>
                    <a:pt x="266279" y="6387896"/>
                  </a:lnTo>
                  <a:lnTo>
                    <a:pt x="303965" y="6414553"/>
                  </a:lnTo>
                  <a:lnTo>
                    <a:pt x="346015" y="6434544"/>
                  </a:lnTo>
                  <a:lnTo>
                    <a:pt x="391659" y="6447101"/>
                  </a:lnTo>
                  <a:lnTo>
                    <a:pt x="440132" y="6451457"/>
                  </a:lnTo>
                  <a:lnTo>
                    <a:pt x="3128408" y="6451457"/>
                  </a:lnTo>
                  <a:lnTo>
                    <a:pt x="3104241" y="6478046"/>
                  </a:lnTo>
                  <a:lnTo>
                    <a:pt x="3071818" y="6507516"/>
                  </a:lnTo>
                  <a:lnTo>
                    <a:pt x="3036672" y="6533804"/>
                  </a:lnTo>
                  <a:lnTo>
                    <a:pt x="2999034" y="6556678"/>
                  </a:lnTo>
                  <a:lnTo>
                    <a:pt x="2959133" y="6575910"/>
                  </a:lnTo>
                  <a:lnTo>
                    <a:pt x="2917199" y="6591268"/>
                  </a:lnTo>
                  <a:lnTo>
                    <a:pt x="2873463" y="6602523"/>
                  </a:lnTo>
                  <a:lnTo>
                    <a:pt x="2828155" y="6609445"/>
                  </a:lnTo>
                  <a:lnTo>
                    <a:pt x="2781505" y="6611803"/>
                  </a:lnTo>
                  <a:close/>
                </a:path>
                <a:path w="3238500" h="6612255">
                  <a:moveTo>
                    <a:pt x="2297196" y="394319"/>
                  </a:moveTo>
                  <a:lnTo>
                    <a:pt x="944076" y="394319"/>
                  </a:lnTo>
                  <a:lnTo>
                    <a:pt x="896207" y="386504"/>
                  </a:lnTo>
                  <a:lnTo>
                    <a:pt x="854465" y="364789"/>
                  </a:lnTo>
                  <a:lnTo>
                    <a:pt x="821440" y="331764"/>
                  </a:lnTo>
                  <a:lnTo>
                    <a:pt x="799725" y="290022"/>
                  </a:lnTo>
                  <a:lnTo>
                    <a:pt x="791911" y="242154"/>
                  </a:lnTo>
                  <a:lnTo>
                    <a:pt x="791911" y="168526"/>
                  </a:lnTo>
                  <a:lnTo>
                    <a:pt x="2449361" y="168526"/>
                  </a:lnTo>
                  <a:lnTo>
                    <a:pt x="2449361" y="209430"/>
                  </a:lnTo>
                  <a:lnTo>
                    <a:pt x="2007592" y="209430"/>
                  </a:lnTo>
                  <a:lnTo>
                    <a:pt x="1992227" y="212601"/>
                  </a:lnTo>
                  <a:lnTo>
                    <a:pt x="1979163" y="221293"/>
                  </a:lnTo>
                  <a:lnTo>
                    <a:pt x="1978306" y="222520"/>
                  </a:lnTo>
                  <a:lnTo>
                    <a:pt x="1403842" y="222520"/>
                  </a:lnTo>
                  <a:lnTo>
                    <a:pt x="1393283" y="224565"/>
                  </a:lnTo>
                  <a:lnTo>
                    <a:pt x="1384412" y="230292"/>
                  </a:lnTo>
                  <a:lnTo>
                    <a:pt x="1378302" y="239086"/>
                  </a:lnTo>
                  <a:lnTo>
                    <a:pt x="1376027" y="250335"/>
                  </a:lnTo>
                  <a:lnTo>
                    <a:pt x="1378302" y="261584"/>
                  </a:lnTo>
                  <a:lnTo>
                    <a:pt x="1384412" y="270378"/>
                  </a:lnTo>
                  <a:lnTo>
                    <a:pt x="1393283" y="276105"/>
                  </a:lnTo>
                  <a:lnTo>
                    <a:pt x="1403842" y="278150"/>
                  </a:lnTo>
                  <a:lnTo>
                    <a:pt x="1977728" y="278150"/>
                  </a:lnTo>
                  <a:lnTo>
                    <a:pt x="1978549" y="279377"/>
                  </a:lnTo>
                  <a:lnTo>
                    <a:pt x="1991537" y="288070"/>
                  </a:lnTo>
                  <a:lnTo>
                    <a:pt x="2007592" y="291240"/>
                  </a:lnTo>
                  <a:lnTo>
                    <a:pt x="2440913" y="291240"/>
                  </a:lnTo>
                  <a:lnTo>
                    <a:pt x="2419831" y="331764"/>
                  </a:lnTo>
                  <a:lnTo>
                    <a:pt x="2386806" y="364789"/>
                  </a:lnTo>
                  <a:lnTo>
                    <a:pt x="2345064" y="386504"/>
                  </a:lnTo>
                  <a:lnTo>
                    <a:pt x="2297196" y="394319"/>
                  </a:lnTo>
                  <a:close/>
                </a:path>
                <a:path w="3238500" h="6612255">
                  <a:moveTo>
                    <a:pt x="3128408" y="6451457"/>
                  </a:moveTo>
                  <a:lnTo>
                    <a:pt x="2801139" y="6451457"/>
                  </a:lnTo>
                  <a:lnTo>
                    <a:pt x="2849612" y="6447101"/>
                  </a:lnTo>
                  <a:lnTo>
                    <a:pt x="2895257" y="6434544"/>
                  </a:lnTo>
                  <a:lnTo>
                    <a:pt x="2937306" y="6414553"/>
                  </a:lnTo>
                  <a:lnTo>
                    <a:pt x="2974992" y="6387896"/>
                  </a:lnTo>
                  <a:lnTo>
                    <a:pt x="3007547" y="6355341"/>
                  </a:lnTo>
                  <a:lnTo>
                    <a:pt x="3034204" y="6317655"/>
                  </a:lnTo>
                  <a:lnTo>
                    <a:pt x="3054195" y="6275606"/>
                  </a:lnTo>
                  <a:lnTo>
                    <a:pt x="3066753" y="6229961"/>
                  </a:lnTo>
                  <a:lnTo>
                    <a:pt x="3071109" y="6181488"/>
                  </a:lnTo>
                  <a:lnTo>
                    <a:pt x="3069472" y="6181488"/>
                  </a:lnTo>
                  <a:lnTo>
                    <a:pt x="3069472" y="438496"/>
                  </a:lnTo>
                  <a:lnTo>
                    <a:pt x="3065116" y="390023"/>
                  </a:lnTo>
                  <a:lnTo>
                    <a:pt x="3052558" y="344378"/>
                  </a:lnTo>
                  <a:lnTo>
                    <a:pt x="3032568" y="302329"/>
                  </a:lnTo>
                  <a:lnTo>
                    <a:pt x="3005911" y="264643"/>
                  </a:lnTo>
                  <a:lnTo>
                    <a:pt x="2973356" y="232088"/>
                  </a:lnTo>
                  <a:lnTo>
                    <a:pt x="2935670" y="205431"/>
                  </a:lnTo>
                  <a:lnTo>
                    <a:pt x="2893621" y="185440"/>
                  </a:lnTo>
                  <a:lnTo>
                    <a:pt x="2847976" y="172883"/>
                  </a:lnTo>
                  <a:lnTo>
                    <a:pt x="2799504" y="168526"/>
                  </a:lnTo>
                  <a:lnTo>
                    <a:pt x="3135466" y="168526"/>
                  </a:lnTo>
                  <a:lnTo>
                    <a:pt x="3159999" y="201326"/>
                  </a:lnTo>
                  <a:lnTo>
                    <a:pt x="3182933" y="239086"/>
                  </a:lnTo>
                  <a:lnTo>
                    <a:pt x="3202106" y="278866"/>
                  </a:lnTo>
                  <a:lnTo>
                    <a:pt x="3217464" y="320799"/>
                  </a:lnTo>
                  <a:lnTo>
                    <a:pt x="3228719" y="364535"/>
                  </a:lnTo>
                  <a:lnTo>
                    <a:pt x="3235641" y="409843"/>
                  </a:lnTo>
                  <a:lnTo>
                    <a:pt x="3237999" y="456494"/>
                  </a:lnTo>
                  <a:lnTo>
                    <a:pt x="3237999" y="6155309"/>
                  </a:lnTo>
                  <a:lnTo>
                    <a:pt x="3235641" y="6201960"/>
                  </a:lnTo>
                  <a:lnTo>
                    <a:pt x="3228719" y="6247268"/>
                  </a:lnTo>
                  <a:lnTo>
                    <a:pt x="3217464" y="6291004"/>
                  </a:lnTo>
                  <a:lnTo>
                    <a:pt x="3202106" y="6332937"/>
                  </a:lnTo>
                  <a:lnTo>
                    <a:pt x="3182874" y="6372838"/>
                  </a:lnTo>
                  <a:lnTo>
                    <a:pt x="3159999" y="6410477"/>
                  </a:lnTo>
                  <a:lnTo>
                    <a:pt x="3133712" y="6445622"/>
                  </a:lnTo>
                  <a:lnTo>
                    <a:pt x="3128408" y="6451457"/>
                  </a:lnTo>
                  <a:close/>
                </a:path>
                <a:path w="3238500" h="6612255">
                  <a:moveTo>
                    <a:pt x="2440913" y="291240"/>
                  </a:moveTo>
                  <a:lnTo>
                    <a:pt x="2007592" y="291240"/>
                  </a:lnTo>
                  <a:lnTo>
                    <a:pt x="2023647" y="288070"/>
                  </a:lnTo>
                  <a:lnTo>
                    <a:pt x="2036634" y="279377"/>
                  </a:lnTo>
                  <a:lnTo>
                    <a:pt x="2045326" y="266390"/>
                  </a:lnTo>
                  <a:lnTo>
                    <a:pt x="2048497" y="250335"/>
                  </a:lnTo>
                  <a:lnTo>
                    <a:pt x="2045326" y="234280"/>
                  </a:lnTo>
                  <a:lnTo>
                    <a:pt x="2036634" y="221293"/>
                  </a:lnTo>
                  <a:lnTo>
                    <a:pt x="2023647" y="212601"/>
                  </a:lnTo>
                  <a:lnTo>
                    <a:pt x="2007592" y="209430"/>
                  </a:lnTo>
                  <a:lnTo>
                    <a:pt x="2449361" y="209430"/>
                  </a:lnTo>
                  <a:lnTo>
                    <a:pt x="2449361" y="242154"/>
                  </a:lnTo>
                  <a:lnTo>
                    <a:pt x="2441546" y="290022"/>
                  </a:lnTo>
                  <a:lnTo>
                    <a:pt x="2440913" y="291240"/>
                  </a:lnTo>
                  <a:close/>
                </a:path>
                <a:path w="3238500" h="6612255">
                  <a:moveTo>
                    <a:pt x="1977728" y="278150"/>
                  </a:moveTo>
                  <a:lnTo>
                    <a:pt x="1796524" y="278150"/>
                  </a:lnTo>
                  <a:lnTo>
                    <a:pt x="1807083" y="276105"/>
                  </a:lnTo>
                  <a:lnTo>
                    <a:pt x="1815955" y="270378"/>
                  </a:lnTo>
                  <a:lnTo>
                    <a:pt x="1822065" y="261584"/>
                  </a:lnTo>
                  <a:lnTo>
                    <a:pt x="1824341" y="250335"/>
                  </a:lnTo>
                  <a:lnTo>
                    <a:pt x="1822065" y="239086"/>
                  </a:lnTo>
                  <a:lnTo>
                    <a:pt x="1815955" y="230292"/>
                  </a:lnTo>
                  <a:lnTo>
                    <a:pt x="1807083" y="224565"/>
                  </a:lnTo>
                  <a:lnTo>
                    <a:pt x="1796524" y="222520"/>
                  </a:lnTo>
                  <a:lnTo>
                    <a:pt x="1978306" y="222520"/>
                  </a:lnTo>
                  <a:lnTo>
                    <a:pt x="1970087" y="234280"/>
                  </a:lnTo>
                  <a:lnTo>
                    <a:pt x="1966687" y="250335"/>
                  </a:lnTo>
                  <a:lnTo>
                    <a:pt x="1969857" y="266390"/>
                  </a:lnTo>
                  <a:lnTo>
                    <a:pt x="1977728" y="278150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386802" y="3500949"/>
              <a:ext cx="2897504" cy="6282931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592667" y="3554943"/>
              <a:ext cx="448309" cy="55880"/>
            </a:xfrm>
            <a:custGeom>
              <a:avLst/>
              <a:gdLst/>
              <a:ahLst/>
              <a:cxnLst/>
              <a:rect l="l" t="t" r="r" b="b"/>
              <a:pathLst>
                <a:path w="448309" h="55879">
                  <a:moveTo>
                    <a:pt x="420497" y="55630"/>
                  </a:moveTo>
                  <a:lnTo>
                    <a:pt x="27814" y="55630"/>
                  </a:lnTo>
                  <a:lnTo>
                    <a:pt x="17256" y="53585"/>
                  </a:lnTo>
                  <a:lnTo>
                    <a:pt x="8385" y="47858"/>
                  </a:lnTo>
                  <a:lnTo>
                    <a:pt x="2275" y="39063"/>
                  </a:lnTo>
                  <a:lnTo>
                    <a:pt x="0" y="27815"/>
                  </a:lnTo>
                  <a:lnTo>
                    <a:pt x="2275" y="16566"/>
                  </a:lnTo>
                  <a:lnTo>
                    <a:pt x="8385" y="7771"/>
                  </a:lnTo>
                  <a:lnTo>
                    <a:pt x="17256" y="2045"/>
                  </a:lnTo>
                  <a:lnTo>
                    <a:pt x="27814" y="0"/>
                  </a:lnTo>
                  <a:lnTo>
                    <a:pt x="420497" y="0"/>
                  </a:lnTo>
                  <a:lnTo>
                    <a:pt x="431056" y="2045"/>
                  </a:lnTo>
                  <a:lnTo>
                    <a:pt x="439927" y="7771"/>
                  </a:lnTo>
                  <a:lnTo>
                    <a:pt x="446038" y="16566"/>
                  </a:lnTo>
                  <a:lnTo>
                    <a:pt x="448313" y="27815"/>
                  </a:lnTo>
                  <a:lnTo>
                    <a:pt x="446038" y="39063"/>
                  </a:lnTo>
                  <a:lnTo>
                    <a:pt x="439927" y="47858"/>
                  </a:lnTo>
                  <a:lnTo>
                    <a:pt x="431056" y="53585"/>
                  </a:lnTo>
                  <a:lnTo>
                    <a:pt x="420497" y="5563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183327" y="3541853"/>
              <a:ext cx="81809" cy="8180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3147917" y="4183239"/>
              <a:ext cx="3375660" cy="1581150"/>
            </a:xfrm>
            <a:custGeom>
              <a:avLst/>
              <a:gdLst/>
              <a:ahLst/>
              <a:cxnLst/>
              <a:rect l="l" t="t" r="r" b="b"/>
              <a:pathLst>
                <a:path w="3375659" h="1581150">
                  <a:moveTo>
                    <a:pt x="35991" y="1083157"/>
                  </a:moveTo>
                  <a:lnTo>
                    <a:pt x="22085" y="1086015"/>
                  </a:lnTo>
                  <a:lnTo>
                    <a:pt x="10629" y="1093787"/>
                  </a:lnTo>
                  <a:lnTo>
                    <a:pt x="2857" y="1105242"/>
                  </a:lnTo>
                  <a:lnTo>
                    <a:pt x="0" y="1119149"/>
                  </a:lnTo>
                  <a:lnTo>
                    <a:pt x="0" y="1544561"/>
                  </a:lnTo>
                  <a:lnTo>
                    <a:pt x="2857" y="1558467"/>
                  </a:lnTo>
                  <a:lnTo>
                    <a:pt x="10629" y="1569923"/>
                  </a:lnTo>
                  <a:lnTo>
                    <a:pt x="22085" y="1577695"/>
                  </a:lnTo>
                  <a:lnTo>
                    <a:pt x="35991" y="1580553"/>
                  </a:lnTo>
                  <a:lnTo>
                    <a:pt x="35991" y="1083157"/>
                  </a:lnTo>
                  <a:close/>
                </a:path>
                <a:path w="3375659" h="1581150">
                  <a:moveTo>
                    <a:pt x="35991" y="479399"/>
                  </a:moveTo>
                  <a:lnTo>
                    <a:pt x="22085" y="482015"/>
                  </a:lnTo>
                  <a:lnTo>
                    <a:pt x="10629" y="489216"/>
                  </a:lnTo>
                  <a:lnTo>
                    <a:pt x="2857" y="500113"/>
                  </a:lnTo>
                  <a:lnTo>
                    <a:pt x="0" y="513765"/>
                  </a:lnTo>
                  <a:lnTo>
                    <a:pt x="0" y="939165"/>
                  </a:lnTo>
                  <a:lnTo>
                    <a:pt x="2857" y="953084"/>
                  </a:lnTo>
                  <a:lnTo>
                    <a:pt x="10629" y="964526"/>
                  </a:lnTo>
                  <a:lnTo>
                    <a:pt x="22085" y="972299"/>
                  </a:lnTo>
                  <a:lnTo>
                    <a:pt x="35991" y="975169"/>
                  </a:lnTo>
                  <a:lnTo>
                    <a:pt x="35991" y="479399"/>
                  </a:lnTo>
                  <a:close/>
                </a:path>
                <a:path w="3375659" h="1581150">
                  <a:moveTo>
                    <a:pt x="35991" y="0"/>
                  </a:moveTo>
                  <a:lnTo>
                    <a:pt x="22085" y="2616"/>
                  </a:lnTo>
                  <a:lnTo>
                    <a:pt x="10629" y="9817"/>
                  </a:lnTo>
                  <a:lnTo>
                    <a:pt x="2857" y="20713"/>
                  </a:lnTo>
                  <a:lnTo>
                    <a:pt x="0" y="34366"/>
                  </a:lnTo>
                  <a:lnTo>
                    <a:pt x="0" y="238887"/>
                  </a:lnTo>
                  <a:lnTo>
                    <a:pt x="2857" y="252793"/>
                  </a:lnTo>
                  <a:lnTo>
                    <a:pt x="10629" y="264248"/>
                  </a:lnTo>
                  <a:lnTo>
                    <a:pt x="22085" y="272021"/>
                  </a:lnTo>
                  <a:lnTo>
                    <a:pt x="35991" y="274878"/>
                  </a:lnTo>
                  <a:lnTo>
                    <a:pt x="35991" y="0"/>
                  </a:lnTo>
                  <a:close/>
                </a:path>
                <a:path w="3375659" h="1581150">
                  <a:moveTo>
                    <a:pt x="3375431" y="679018"/>
                  </a:moveTo>
                  <a:lnTo>
                    <a:pt x="3372574" y="665111"/>
                  </a:lnTo>
                  <a:lnTo>
                    <a:pt x="3364801" y="653656"/>
                  </a:lnTo>
                  <a:lnTo>
                    <a:pt x="3353346" y="645883"/>
                  </a:lnTo>
                  <a:lnTo>
                    <a:pt x="3339439" y="643026"/>
                  </a:lnTo>
                  <a:lnTo>
                    <a:pt x="3339439" y="1439837"/>
                  </a:lnTo>
                  <a:lnTo>
                    <a:pt x="3353346" y="1436979"/>
                  </a:lnTo>
                  <a:lnTo>
                    <a:pt x="3364801" y="1429207"/>
                  </a:lnTo>
                  <a:lnTo>
                    <a:pt x="3372574" y="1417751"/>
                  </a:lnTo>
                  <a:lnTo>
                    <a:pt x="3375431" y="1403845"/>
                  </a:lnTo>
                  <a:lnTo>
                    <a:pt x="3375431" y="679018"/>
                  </a:lnTo>
                  <a:close/>
                </a:path>
              </a:pathLst>
            </a:custGeom>
            <a:solidFill>
              <a:srgbClr val="2E2E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3183915" y="3299699"/>
              <a:ext cx="3303904" cy="6677659"/>
            </a:xfrm>
            <a:custGeom>
              <a:avLst/>
              <a:gdLst/>
              <a:ahLst/>
              <a:cxnLst/>
              <a:rect l="l" t="t" r="r" b="b"/>
              <a:pathLst>
                <a:path w="3303905" h="6677659">
                  <a:moveTo>
                    <a:pt x="2814229" y="6677251"/>
                  </a:moveTo>
                  <a:lnTo>
                    <a:pt x="489218" y="6677251"/>
                  </a:lnTo>
                  <a:lnTo>
                    <a:pt x="442138" y="6675009"/>
                  </a:lnTo>
                  <a:lnTo>
                    <a:pt x="396315" y="6668421"/>
                  </a:lnTo>
                  <a:lnTo>
                    <a:pt x="351958" y="6657693"/>
                  </a:lnTo>
                  <a:lnTo>
                    <a:pt x="309271" y="6643031"/>
                  </a:lnTo>
                  <a:lnTo>
                    <a:pt x="268460" y="6624640"/>
                  </a:lnTo>
                  <a:lnTo>
                    <a:pt x="229732" y="6602726"/>
                  </a:lnTo>
                  <a:lnTo>
                    <a:pt x="193291" y="6577496"/>
                  </a:lnTo>
                  <a:lnTo>
                    <a:pt x="159344" y="6549154"/>
                  </a:lnTo>
                  <a:lnTo>
                    <a:pt x="128097" y="6517907"/>
                  </a:lnTo>
                  <a:lnTo>
                    <a:pt x="99755" y="6483960"/>
                  </a:lnTo>
                  <a:lnTo>
                    <a:pt x="74524" y="6447519"/>
                  </a:lnTo>
                  <a:lnTo>
                    <a:pt x="52610" y="6408791"/>
                  </a:lnTo>
                  <a:lnTo>
                    <a:pt x="34219" y="6367980"/>
                  </a:lnTo>
                  <a:lnTo>
                    <a:pt x="19581" y="6325363"/>
                  </a:lnTo>
                  <a:lnTo>
                    <a:pt x="8829" y="6280936"/>
                  </a:lnTo>
                  <a:lnTo>
                    <a:pt x="2241" y="6235114"/>
                  </a:lnTo>
                  <a:lnTo>
                    <a:pt x="77" y="6189669"/>
                  </a:lnTo>
                  <a:lnTo>
                    <a:pt x="0" y="489217"/>
                  </a:lnTo>
                  <a:lnTo>
                    <a:pt x="613" y="464445"/>
                  </a:lnTo>
                  <a:lnTo>
                    <a:pt x="5535" y="414899"/>
                  </a:lnTo>
                  <a:lnTo>
                    <a:pt x="14930" y="367322"/>
                  </a:lnTo>
                  <a:lnTo>
                    <a:pt x="27463" y="326673"/>
                  </a:lnTo>
                  <a:lnTo>
                    <a:pt x="49086" y="276514"/>
                  </a:lnTo>
                  <a:lnTo>
                    <a:pt x="71992" y="235609"/>
                  </a:lnTo>
                  <a:lnTo>
                    <a:pt x="108551" y="181922"/>
                  </a:lnTo>
                  <a:lnTo>
                    <a:pt x="143983" y="142347"/>
                  </a:lnTo>
                  <a:lnTo>
                    <a:pt x="152574" y="134729"/>
                  </a:lnTo>
                  <a:lnTo>
                    <a:pt x="169754" y="118878"/>
                  </a:lnTo>
                  <a:lnTo>
                    <a:pt x="215656" y="83459"/>
                  </a:lnTo>
                  <a:lnTo>
                    <a:pt x="255859" y="59150"/>
                  </a:lnTo>
                  <a:lnTo>
                    <a:pt x="298639" y="38619"/>
                  </a:lnTo>
                  <a:lnTo>
                    <a:pt x="343679" y="22152"/>
                  </a:lnTo>
                  <a:lnTo>
                    <a:pt x="390666" y="10036"/>
                  </a:lnTo>
                  <a:lnTo>
                    <a:pt x="439842" y="2471"/>
                  </a:lnTo>
                  <a:lnTo>
                    <a:pt x="440961" y="2471"/>
                  </a:lnTo>
                  <a:lnTo>
                    <a:pt x="489218" y="0"/>
                  </a:lnTo>
                  <a:lnTo>
                    <a:pt x="2815866" y="0"/>
                  </a:lnTo>
                  <a:lnTo>
                    <a:pt x="2865715" y="2471"/>
                  </a:lnTo>
                  <a:lnTo>
                    <a:pt x="2914133" y="9750"/>
                  </a:lnTo>
                  <a:lnTo>
                    <a:pt x="2960890" y="21637"/>
                  </a:lnTo>
                  <a:lnTo>
                    <a:pt x="2991415" y="32723"/>
                  </a:lnTo>
                  <a:lnTo>
                    <a:pt x="489218" y="32723"/>
                  </a:lnTo>
                  <a:lnTo>
                    <a:pt x="442568" y="35082"/>
                  </a:lnTo>
                  <a:lnTo>
                    <a:pt x="397260" y="42007"/>
                  </a:lnTo>
                  <a:lnTo>
                    <a:pt x="353524" y="53269"/>
                  </a:lnTo>
                  <a:lnTo>
                    <a:pt x="311591" y="68642"/>
                  </a:lnTo>
                  <a:lnTo>
                    <a:pt x="271690" y="87898"/>
                  </a:lnTo>
                  <a:lnTo>
                    <a:pt x="234051" y="110809"/>
                  </a:lnTo>
                  <a:lnTo>
                    <a:pt x="198905" y="137148"/>
                  </a:lnTo>
                  <a:lnTo>
                    <a:pt x="166482" y="166685"/>
                  </a:lnTo>
                  <a:lnTo>
                    <a:pt x="137011" y="199195"/>
                  </a:lnTo>
                  <a:lnTo>
                    <a:pt x="110724" y="234450"/>
                  </a:lnTo>
                  <a:lnTo>
                    <a:pt x="87849" y="272220"/>
                  </a:lnTo>
                  <a:lnTo>
                    <a:pt x="68618" y="312280"/>
                  </a:lnTo>
                  <a:lnTo>
                    <a:pt x="53259" y="354401"/>
                  </a:lnTo>
                  <a:lnTo>
                    <a:pt x="42004" y="398355"/>
                  </a:lnTo>
                  <a:lnTo>
                    <a:pt x="35082" y="443915"/>
                  </a:lnTo>
                  <a:lnTo>
                    <a:pt x="32806" y="489217"/>
                  </a:lnTo>
                  <a:lnTo>
                    <a:pt x="32724" y="6189669"/>
                  </a:lnTo>
                  <a:lnTo>
                    <a:pt x="35022" y="6235114"/>
                  </a:lnTo>
                  <a:lnTo>
                    <a:pt x="35082" y="6236319"/>
                  </a:lnTo>
                  <a:lnTo>
                    <a:pt x="41899" y="6280936"/>
                  </a:lnTo>
                  <a:lnTo>
                    <a:pt x="42004" y="6281627"/>
                  </a:lnTo>
                  <a:lnTo>
                    <a:pt x="53259" y="6325363"/>
                  </a:lnTo>
                  <a:lnTo>
                    <a:pt x="68618" y="6367297"/>
                  </a:lnTo>
                  <a:lnTo>
                    <a:pt x="87849" y="6407198"/>
                  </a:lnTo>
                  <a:lnTo>
                    <a:pt x="110724" y="6444836"/>
                  </a:lnTo>
                  <a:lnTo>
                    <a:pt x="137011" y="6479982"/>
                  </a:lnTo>
                  <a:lnTo>
                    <a:pt x="166482" y="6512406"/>
                  </a:lnTo>
                  <a:lnTo>
                    <a:pt x="198905" y="6541876"/>
                  </a:lnTo>
                  <a:lnTo>
                    <a:pt x="234051" y="6568164"/>
                  </a:lnTo>
                  <a:lnTo>
                    <a:pt x="271690" y="6591038"/>
                  </a:lnTo>
                  <a:lnTo>
                    <a:pt x="311591" y="6610270"/>
                  </a:lnTo>
                  <a:lnTo>
                    <a:pt x="353524" y="6625628"/>
                  </a:lnTo>
                  <a:lnTo>
                    <a:pt x="397260" y="6636883"/>
                  </a:lnTo>
                  <a:lnTo>
                    <a:pt x="442568" y="6643805"/>
                  </a:lnTo>
                  <a:lnTo>
                    <a:pt x="489218" y="6646163"/>
                  </a:lnTo>
                  <a:lnTo>
                    <a:pt x="2985057" y="6646163"/>
                  </a:lnTo>
                  <a:lnTo>
                    <a:pt x="2951490" y="6657693"/>
                  </a:lnTo>
                  <a:lnTo>
                    <a:pt x="2907132" y="6668421"/>
                  </a:lnTo>
                  <a:lnTo>
                    <a:pt x="2861310" y="6675009"/>
                  </a:lnTo>
                  <a:lnTo>
                    <a:pt x="2814229" y="6677251"/>
                  </a:lnTo>
                  <a:close/>
                </a:path>
                <a:path w="3303905" h="6677659">
                  <a:moveTo>
                    <a:pt x="2985057" y="6646163"/>
                  </a:moveTo>
                  <a:lnTo>
                    <a:pt x="2814229" y="6646163"/>
                  </a:lnTo>
                  <a:lnTo>
                    <a:pt x="2860880" y="6643805"/>
                  </a:lnTo>
                  <a:lnTo>
                    <a:pt x="2906188" y="6636883"/>
                  </a:lnTo>
                  <a:lnTo>
                    <a:pt x="2949924" y="6625628"/>
                  </a:lnTo>
                  <a:lnTo>
                    <a:pt x="2991857" y="6610270"/>
                  </a:lnTo>
                  <a:lnTo>
                    <a:pt x="3031758" y="6591038"/>
                  </a:lnTo>
                  <a:lnTo>
                    <a:pt x="3069397" y="6568164"/>
                  </a:lnTo>
                  <a:lnTo>
                    <a:pt x="3104543" y="6541876"/>
                  </a:lnTo>
                  <a:lnTo>
                    <a:pt x="3136966" y="6512406"/>
                  </a:lnTo>
                  <a:lnTo>
                    <a:pt x="3166436" y="6479982"/>
                  </a:lnTo>
                  <a:lnTo>
                    <a:pt x="3192724" y="6444836"/>
                  </a:lnTo>
                  <a:lnTo>
                    <a:pt x="3215599" y="6407198"/>
                  </a:lnTo>
                  <a:lnTo>
                    <a:pt x="3234830" y="6367297"/>
                  </a:lnTo>
                  <a:lnTo>
                    <a:pt x="3250188" y="6325363"/>
                  </a:lnTo>
                  <a:lnTo>
                    <a:pt x="3261444" y="6281627"/>
                  </a:lnTo>
                  <a:lnTo>
                    <a:pt x="3268365" y="6236319"/>
                  </a:lnTo>
                  <a:lnTo>
                    <a:pt x="3270724" y="6189669"/>
                  </a:lnTo>
                  <a:lnTo>
                    <a:pt x="3270724" y="489217"/>
                  </a:lnTo>
                  <a:lnTo>
                    <a:pt x="3268434" y="443915"/>
                  </a:lnTo>
                  <a:lnTo>
                    <a:pt x="3261444" y="397259"/>
                  </a:lnTo>
                  <a:lnTo>
                    <a:pt x="3250188" y="353523"/>
                  </a:lnTo>
                  <a:lnTo>
                    <a:pt x="3234830" y="311590"/>
                  </a:lnTo>
                  <a:lnTo>
                    <a:pt x="3215599" y="271689"/>
                  </a:lnTo>
                  <a:lnTo>
                    <a:pt x="3192724" y="234050"/>
                  </a:lnTo>
                  <a:lnTo>
                    <a:pt x="3166436" y="198904"/>
                  </a:lnTo>
                  <a:lnTo>
                    <a:pt x="3136966" y="166481"/>
                  </a:lnTo>
                  <a:lnTo>
                    <a:pt x="3104543" y="137010"/>
                  </a:lnTo>
                  <a:lnTo>
                    <a:pt x="3069512" y="110809"/>
                  </a:lnTo>
                  <a:lnTo>
                    <a:pt x="3031840" y="87898"/>
                  </a:lnTo>
                  <a:lnTo>
                    <a:pt x="2991910" y="68642"/>
                  </a:lnTo>
                  <a:lnTo>
                    <a:pt x="2949953" y="53269"/>
                  </a:lnTo>
                  <a:lnTo>
                    <a:pt x="2906200" y="42007"/>
                  </a:lnTo>
                  <a:lnTo>
                    <a:pt x="2860882" y="35082"/>
                  </a:lnTo>
                  <a:lnTo>
                    <a:pt x="2814229" y="32723"/>
                  </a:lnTo>
                  <a:lnTo>
                    <a:pt x="2991415" y="32723"/>
                  </a:lnTo>
                  <a:lnTo>
                    <a:pt x="3048509" y="58435"/>
                  </a:lnTo>
                  <a:lnTo>
                    <a:pt x="3088913" y="82944"/>
                  </a:lnTo>
                  <a:lnTo>
                    <a:pt x="3126740" y="111260"/>
                  </a:lnTo>
                  <a:lnTo>
                    <a:pt x="3161100" y="142347"/>
                  </a:lnTo>
                  <a:lnTo>
                    <a:pt x="3195843" y="182152"/>
                  </a:lnTo>
                  <a:lnTo>
                    <a:pt x="3220616" y="215975"/>
                  </a:lnTo>
                  <a:lnTo>
                    <a:pt x="3245159" y="255448"/>
                  </a:lnTo>
                  <a:lnTo>
                    <a:pt x="3263310" y="292748"/>
                  </a:lnTo>
                  <a:lnTo>
                    <a:pt x="3282178" y="343598"/>
                  </a:lnTo>
                  <a:lnTo>
                    <a:pt x="3293631" y="391047"/>
                  </a:lnTo>
                  <a:lnTo>
                    <a:pt x="3300994" y="438905"/>
                  </a:lnTo>
                  <a:lnTo>
                    <a:pt x="3303448" y="489217"/>
                  </a:lnTo>
                  <a:lnTo>
                    <a:pt x="3303370" y="6189669"/>
                  </a:lnTo>
                  <a:lnTo>
                    <a:pt x="3301206" y="6235114"/>
                  </a:lnTo>
                  <a:lnTo>
                    <a:pt x="3294619" y="6280936"/>
                  </a:lnTo>
                  <a:lnTo>
                    <a:pt x="3283867" y="6325363"/>
                  </a:lnTo>
                  <a:lnTo>
                    <a:pt x="3269228" y="6367980"/>
                  </a:lnTo>
                  <a:lnTo>
                    <a:pt x="3250837" y="6408791"/>
                  </a:lnTo>
                  <a:lnTo>
                    <a:pt x="3228923" y="6447519"/>
                  </a:lnTo>
                  <a:lnTo>
                    <a:pt x="3203693" y="6483960"/>
                  </a:lnTo>
                  <a:lnTo>
                    <a:pt x="3175351" y="6517907"/>
                  </a:lnTo>
                  <a:lnTo>
                    <a:pt x="3144103" y="6549154"/>
                  </a:lnTo>
                  <a:lnTo>
                    <a:pt x="3110156" y="6577496"/>
                  </a:lnTo>
                  <a:lnTo>
                    <a:pt x="3073716" y="6602726"/>
                  </a:lnTo>
                  <a:lnTo>
                    <a:pt x="3034987" y="6624640"/>
                  </a:lnTo>
                  <a:lnTo>
                    <a:pt x="2994177" y="6643031"/>
                  </a:lnTo>
                  <a:lnTo>
                    <a:pt x="2985057" y="6646163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296829" y="3073670"/>
            <a:ext cx="12031345" cy="6904990"/>
            <a:chOff x="296829" y="3073670"/>
            <a:chExt cx="12031345" cy="6904990"/>
          </a:xfrm>
        </p:grpSpPr>
        <p:sp>
          <p:nvSpPr>
            <p:cNvPr id="10" name="object 10" descr=""/>
            <p:cNvSpPr/>
            <p:nvPr/>
          </p:nvSpPr>
          <p:spPr>
            <a:xfrm>
              <a:off x="296824" y="3073678"/>
              <a:ext cx="12031345" cy="6851650"/>
            </a:xfrm>
            <a:custGeom>
              <a:avLst/>
              <a:gdLst/>
              <a:ahLst/>
              <a:cxnLst/>
              <a:rect l="l" t="t" r="r" b="b"/>
              <a:pathLst>
                <a:path w="12031345" h="6851650">
                  <a:moveTo>
                    <a:pt x="12031002" y="6560147"/>
                  </a:moveTo>
                  <a:lnTo>
                    <a:pt x="10917619" y="6560147"/>
                  </a:lnTo>
                  <a:lnTo>
                    <a:pt x="10917619" y="367753"/>
                  </a:lnTo>
                  <a:lnTo>
                    <a:pt x="10914761" y="321627"/>
                  </a:lnTo>
                  <a:lnTo>
                    <a:pt x="10906392" y="277228"/>
                  </a:lnTo>
                  <a:lnTo>
                    <a:pt x="10892854" y="234861"/>
                  </a:lnTo>
                  <a:lnTo>
                    <a:pt x="10874515" y="194894"/>
                  </a:lnTo>
                  <a:lnTo>
                    <a:pt x="10851718" y="157683"/>
                  </a:lnTo>
                  <a:lnTo>
                    <a:pt x="10824782" y="123545"/>
                  </a:lnTo>
                  <a:lnTo>
                    <a:pt x="10794086" y="92837"/>
                  </a:lnTo>
                  <a:lnTo>
                    <a:pt x="10759948" y="65913"/>
                  </a:lnTo>
                  <a:lnTo>
                    <a:pt x="10722724" y="43103"/>
                  </a:lnTo>
                  <a:lnTo>
                    <a:pt x="10699750" y="32562"/>
                  </a:lnTo>
                  <a:lnTo>
                    <a:pt x="10682757" y="24765"/>
                  </a:lnTo>
                  <a:lnTo>
                    <a:pt x="10640390" y="11239"/>
                  </a:lnTo>
                  <a:lnTo>
                    <a:pt x="10595991" y="2870"/>
                  </a:lnTo>
                  <a:lnTo>
                    <a:pt x="10584345" y="2146"/>
                  </a:lnTo>
                  <a:lnTo>
                    <a:pt x="10584345" y="417550"/>
                  </a:lnTo>
                  <a:lnTo>
                    <a:pt x="10584345" y="6131103"/>
                  </a:lnTo>
                  <a:lnTo>
                    <a:pt x="6816814" y="6131103"/>
                  </a:lnTo>
                  <a:lnTo>
                    <a:pt x="6816814" y="6558229"/>
                  </a:lnTo>
                  <a:lnTo>
                    <a:pt x="6816814" y="6560147"/>
                  </a:lnTo>
                  <a:lnTo>
                    <a:pt x="6809410" y="6605981"/>
                  </a:lnTo>
                  <a:lnTo>
                    <a:pt x="6788861" y="6645465"/>
                  </a:lnTo>
                  <a:lnTo>
                    <a:pt x="6757644" y="6676403"/>
                  </a:lnTo>
                  <a:lnTo>
                    <a:pt x="6718249" y="6696583"/>
                  </a:lnTo>
                  <a:lnTo>
                    <a:pt x="6673151" y="6703796"/>
                  </a:lnTo>
                  <a:lnTo>
                    <a:pt x="5364962" y="6703796"/>
                  </a:lnTo>
                  <a:lnTo>
                    <a:pt x="5319128" y="6696405"/>
                  </a:lnTo>
                  <a:lnTo>
                    <a:pt x="5279644" y="6675856"/>
                  </a:lnTo>
                  <a:lnTo>
                    <a:pt x="5248707" y="6644640"/>
                  </a:lnTo>
                  <a:lnTo>
                    <a:pt x="5228526" y="6605244"/>
                  </a:lnTo>
                  <a:lnTo>
                    <a:pt x="5221300" y="6560147"/>
                  </a:lnTo>
                  <a:lnTo>
                    <a:pt x="5221300" y="6558229"/>
                  </a:lnTo>
                  <a:lnTo>
                    <a:pt x="6816814" y="6558229"/>
                  </a:lnTo>
                  <a:lnTo>
                    <a:pt x="6816814" y="6131103"/>
                  </a:lnTo>
                  <a:lnTo>
                    <a:pt x="1451851" y="6131103"/>
                  </a:lnTo>
                  <a:lnTo>
                    <a:pt x="1451851" y="417550"/>
                  </a:lnTo>
                  <a:lnTo>
                    <a:pt x="10584345" y="417550"/>
                  </a:lnTo>
                  <a:lnTo>
                    <a:pt x="10584345" y="2146"/>
                  </a:lnTo>
                  <a:lnTo>
                    <a:pt x="10549865" y="0"/>
                  </a:lnTo>
                  <a:lnTo>
                    <a:pt x="1486331" y="0"/>
                  </a:lnTo>
                  <a:lnTo>
                    <a:pt x="1440624" y="2870"/>
                  </a:lnTo>
                  <a:lnTo>
                    <a:pt x="1396555" y="11239"/>
                  </a:lnTo>
                  <a:lnTo>
                    <a:pt x="1354480" y="24765"/>
                  </a:lnTo>
                  <a:lnTo>
                    <a:pt x="1314754" y="43103"/>
                  </a:lnTo>
                  <a:lnTo>
                    <a:pt x="1277721" y="65913"/>
                  </a:lnTo>
                  <a:lnTo>
                    <a:pt x="1243736" y="92837"/>
                  </a:lnTo>
                  <a:lnTo>
                    <a:pt x="1213142" y="123545"/>
                  </a:lnTo>
                  <a:lnTo>
                    <a:pt x="1186294" y="157683"/>
                  </a:lnTo>
                  <a:lnTo>
                    <a:pt x="1163535" y="194894"/>
                  </a:lnTo>
                  <a:lnTo>
                    <a:pt x="1145235" y="234861"/>
                  </a:lnTo>
                  <a:lnTo>
                    <a:pt x="1131722" y="277228"/>
                  </a:lnTo>
                  <a:lnTo>
                    <a:pt x="1123353" y="321627"/>
                  </a:lnTo>
                  <a:lnTo>
                    <a:pt x="1120495" y="367753"/>
                  </a:lnTo>
                  <a:lnTo>
                    <a:pt x="1120495" y="6560147"/>
                  </a:lnTo>
                  <a:lnTo>
                    <a:pt x="0" y="6560147"/>
                  </a:lnTo>
                  <a:lnTo>
                    <a:pt x="0" y="6707632"/>
                  </a:lnTo>
                  <a:lnTo>
                    <a:pt x="7404" y="6753466"/>
                  </a:lnTo>
                  <a:lnTo>
                    <a:pt x="27952" y="6792950"/>
                  </a:lnTo>
                  <a:lnTo>
                    <a:pt x="59156" y="6823888"/>
                  </a:lnTo>
                  <a:lnTo>
                    <a:pt x="98552" y="6844068"/>
                  </a:lnTo>
                  <a:lnTo>
                    <a:pt x="143649" y="6851282"/>
                  </a:lnTo>
                  <a:lnTo>
                    <a:pt x="11894464" y="6851282"/>
                  </a:lnTo>
                  <a:lnTo>
                    <a:pt x="11940299" y="6843890"/>
                  </a:lnTo>
                  <a:lnTo>
                    <a:pt x="11979783" y="6823342"/>
                  </a:lnTo>
                  <a:lnTo>
                    <a:pt x="12010720" y="6792125"/>
                  </a:lnTo>
                  <a:lnTo>
                    <a:pt x="12031002" y="6752730"/>
                  </a:lnTo>
                  <a:lnTo>
                    <a:pt x="12031002" y="6703796"/>
                  </a:lnTo>
                  <a:lnTo>
                    <a:pt x="12031002" y="6560147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43902" y="9633825"/>
              <a:ext cx="11544300" cy="344805"/>
            </a:xfrm>
            <a:custGeom>
              <a:avLst/>
              <a:gdLst/>
              <a:ahLst/>
              <a:cxnLst/>
              <a:rect l="l" t="t" r="r" b="b"/>
              <a:pathLst>
                <a:path w="11544300" h="344804">
                  <a:moveTo>
                    <a:pt x="6569735" y="0"/>
                  </a:moveTo>
                  <a:lnTo>
                    <a:pt x="4972304" y="0"/>
                  </a:lnTo>
                  <a:lnTo>
                    <a:pt x="4972304" y="1917"/>
                  </a:lnTo>
                  <a:lnTo>
                    <a:pt x="4979721" y="47015"/>
                  </a:lnTo>
                  <a:lnTo>
                    <a:pt x="5000383" y="86410"/>
                  </a:lnTo>
                  <a:lnTo>
                    <a:pt x="5031879" y="117627"/>
                  </a:lnTo>
                  <a:lnTo>
                    <a:pt x="5071846" y="138163"/>
                  </a:lnTo>
                  <a:lnTo>
                    <a:pt x="5117884" y="145567"/>
                  </a:lnTo>
                  <a:lnTo>
                    <a:pt x="6426073" y="145567"/>
                  </a:lnTo>
                  <a:lnTo>
                    <a:pt x="6471907" y="138163"/>
                  </a:lnTo>
                  <a:lnTo>
                    <a:pt x="6511391" y="117627"/>
                  </a:lnTo>
                  <a:lnTo>
                    <a:pt x="6542329" y="86410"/>
                  </a:lnTo>
                  <a:lnTo>
                    <a:pt x="6562509" y="47015"/>
                  </a:lnTo>
                  <a:lnTo>
                    <a:pt x="6569735" y="1917"/>
                  </a:lnTo>
                  <a:lnTo>
                    <a:pt x="6569735" y="0"/>
                  </a:lnTo>
                  <a:close/>
                </a:path>
                <a:path w="11544300" h="344804">
                  <a:moveTo>
                    <a:pt x="11543957" y="291134"/>
                  </a:moveTo>
                  <a:lnTo>
                    <a:pt x="0" y="291134"/>
                  </a:lnTo>
                  <a:lnTo>
                    <a:pt x="4343" y="312445"/>
                  </a:lnTo>
                  <a:lnTo>
                    <a:pt x="16040" y="329450"/>
                  </a:lnTo>
                  <a:lnTo>
                    <a:pt x="33134" y="340702"/>
                  </a:lnTo>
                  <a:lnTo>
                    <a:pt x="53632" y="344766"/>
                  </a:lnTo>
                  <a:lnTo>
                    <a:pt x="11490325" y="344766"/>
                  </a:lnTo>
                  <a:lnTo>
                    <a:pt x="11511636" y="340436"/>
                  </a:lnTo>
                  <a:lnTo>
                    <a:pt x="11528628" y="328726"/>
                  </a:lnTo>
                  <a:lnTo>
                    <a:pt x="11539880" y="311645"/>
                  </a:lnTo>
                  <a:lnTo>
                    <a:pt x="11543957" y="291134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48681" y="3491221"/>
              <a:ext cx="9132496" cy="5715471"/>
            </a:xfrm>
            <a:prstGeom prst="rect">
              <a:avLst/>
            </a:prstGeom>
          </p:spPr>
        </p:pic>
      </p:grpSp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514296" y="4890413"/>
            <a:ext cx="355458" cy="355458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9181" rIns="0" bIns="0" rtlCol="0" vert="horz">
            <a:spAutoFit/>
          </a:bodyPr>
          <a:lstStyle/>
          <a:p>
            <a:pPr marL="6628130" marR="5080" indent="-4124325">
              <a:lnSpc>
                <a:spcPct val="71500"/>
              </a:lnSpc>
              <a:spcBef>
                <a:spcPts val="3440"/>
              </a:spcBef>
            </a:pPr>
            <a:r>
              <a:rPr dirty="0" spc="65"/>
              <a:t>EMAIL</a:t>
            </a:r>
            <a:r>
              <a:rPr dirty="0" spc="-140"/>
              <a:t> </a:t>
            </a:r>
            <a:r>
              <a:rPr dirty="0" spc="200"/>
              <a:t>AUTOMATION </a:t>
            </a:r>
            <a:r>
              <a:rPr dirty="0" spc="110"/>
              <a:t>SYSTEM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-12700" y="1468409"/>
            <a:ext cx="5085080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145" b="1">
                <a:solidFill>
                  <a:srgbClr val="1B2E58"/>
                </a:solidFill>
                <a:latin typeface="Tahoma"/>
                <a:cs typeface="Tahoma"/>
              </a:rPr>
              <a:t>GENERAL</a:t>
            </a:r>
            <a:r>
              <a:rPr dirty="0" sz="3800" spc="-30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spc="-10" b="1">
                <a:solidFill>
                  <a:srgbClr val="1B2E58"/>
                </a:solidFill>
                <a:latin typeface="Tahoma"/>
                <a:cs typeface="Tahoma"/>
              </a:rPr>
              <a:t>ANALYSIS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-12700" y="1468409"/>
            <a:ext cx="5085080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145" b="1">
                <a:solidFill>
                  <a:srgbClr val="1B2E58"/>
                </a:solidFill>
                <a:latin typeface="Tahoma"/>
                <a:cs typeface="Tahoma"/>
              </a:rPr>
              <a:t>GENERAL</a:t>
            </a:r>
            <a:r>
              <a:rPr dirty="0" sz="3800" spc="-30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spc="-10" b="1">
                <a:solidFill>
                  <a:srgbClr val="1B2E58"/>
                </a:solidFill>
                <a:latin typeface="Tahoma"/>
                <a:cs typeface="Tahoma"/>
              </a:rPr>
              <a:t>ANALYSIS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-12700" y="1599403"/>
            <a:ext cx="4312285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135" b="1">
                <a:solidFill>
                  <a:srgbClr val="1B2E58"/>
                </a:solidFill>
                <a:latin typeface="Tahoma"/>
                <a:cs typeface="Tahoma"/>
              </a:rPr>
              <a:t>CUSTOMER</a:t>
            </a:r>
            <a:r>
              <a:rPr dirty="0" sz="3800" spc="-55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spc="-20" b="1">
                <a:solidFill>
                  <a:srgbClr val="1B2E58"/>
                </a:solidFill>
                <a:latin typeface="Tahoma"/>
                <a:cs typeface="Tahoma"/>
              </a:rPr>
              <a:t>INFO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61506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-12700" y="1599403"/>
            <a:ext cx="4312285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135" b="1">
                <a:solidFill>
                  <a:srgbClr val="1B2E58"/>
                </a:solidFill>
                <a:latin typeface="Tahoma"/>
                <a:cs typeface="Tahoma"/>
              </a:rPr>
              <a:t>CUSTOMER</a:t>
            </a:r>
            <a:r>
              <a:rPr dirty="0" sz="3800" spc="-55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spc="-20" b="1">
                <a:solidFill>
                  <a:srgbClr val="1B2E58"/>
                </a:solidFill>
                <a:latin typeface="Tahoma"/>
                <a:cs typeface="Tahoma"/>
              </a:rPr>
              <a:t>INFO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618504" y="2307779"/>
            <a:ext cx="4243070" cy="1615440"/>
          </a:xfrm>
          <a:custGeom>
            <a:avLst/>
            <a:gdLst/>
            <a:ahLst/>
            <a:cxnLst/>
            <a:rect l="l" t="t" r="r" b="b"/>
            <a:pathLst>
              <a:path w="4243069" h="1615439">
                <a:moveTo>
                  <a:pt x="4242778" y="0"/>
                </a:moveTo>
                <a:lnTo>
                  <a:pt x="0" y="0"/>
                </a:lnTo>
                <a:lnTo>
                  <a:pt x="0" y="46990"/>
                </a:lnTo>
                <a:lnTo>
                  <a:pt x="0" y="153936"/>
                </a:lnTo>
                <a:lnTo>
                  <a:pt x="46329" y="153936"/>
                </a:lnTo>
                <a:lnTo>
                  <a:pt x="46329" y="46990"/>
                </a:lnTo>
                <a:lnTo>
                  <a:pt x="4196461" y="46990"/>
                </a:lnTo>
                <a:lnTo>
                  <a:pt x="4196461" y="1568450"/>
                </a:lnTo>
                <a:lnTo>
                  <a:pt x="4114901" y="1568450"/>
                </a:lnTo>
                <a:lnTo>
                  <a:pt x="4114901" y="1615440"/>
                </a:lnTo>
                <a:lnTo>
                  <a:pt x="4242778" y="1615440"/>
                </a:lnTo>
                <a:lnTo>
                  <a:pt x="4242778" y="1568869"/>
                </a:lnTo>
                <a:lnTo>
                  <a:pt x="4242778" y="1568450"/>
                </a:lnTo>
                <a:lnTo>
                  <a:pt x="4242778" y="46990"/>
                </a:lnTo>
                <a:lnTo>
                  <a:pt x="4242778" y="46418"/>
                </a:lnTo>
                <a:lnTo>
                  <a:pt x="4242778" y="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9546336" y="3623492"/>
            <a:ext cx="193040" cy="45720"/>
          </a:xfrm>
          <a:custGeom>
            <a:avLst/>
            <a:gdLst/>
            <a:ahLst/>
            <a:cxnLst/>
            <a:rect l="l" t="t" r="r" b="b"/>
            <a:pathLst>
              <a:path w="193040" h="45720">
                <a:moveTo>
                  <a:pt x="0" y="45720"/>
                </a:moveTo>
                <a:lnTo>
                  <a:pt x="192971" y="45720"/>
                </a:lnTo>
                <a:lnTo>
                  <a:pt x="192971" y="0"/>
                </a:lnTo>
                <a:lnTo>
                  <a:pt x="0" y="0"/>
                </a:lnTo>
                <a:lnTo>
                  <a:pt x="0" y="4572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9546336" y="2461712"/>
            <a:ext cx="7187565" cy="2777490"/>
            <a:chOff x="9546336" y="2461712"/>
            <a:chExt cx="7187565" cy="2777490"/>
          </a:xfrm>
        </p:grpSpPr>
        <p:sp>
          <p:nvSpPr>
            <p:cNvPr id="5" name="object 5" descr=""/>
            <p:cNvSpPr/>
            <p:nvPr/>
          </p:nvSpPr>
          <p:spPr>
            <a:xfrm>
              <a:off x="9546336" y="3669220"/>
              <a:ext cx="4243070" cy="1569720"/>
            </a:xfrm>
            <a:custGeom>
              <a:avLst/>
              <a:gdLst/>
              <a:ahLst/>
              <a:cxnLst/>
              <a:rect l="l" t="t" r="r" b="b"/>
              <a:pathLst>
                <a:path w="4243069" h="1569720">
                  <a:moveTo>
                    <a:pt x="4242778" y="1407121"/>
                  </a:moveTo>
                  <a:lnTo>
                    <a:pt x="4196448" y="1407121"/>
                  </a:lnTo>
                  <a:lnTo>
                    <a:pt x="4196448" y="1522730"/>
                  </a:lnTo>
                  <a:lnTo>
                    <a:pt x="46316" y="1522730"/>
                  </a:lnTo>
                  <a:lnTo>
                    <a:pt x="46316" y="0"/>
                  </a:lnTo>
                  <a:lnTo>
                    <a:pt x="0" y="0"/>
                  </a:lnTo>
                  <a:lnTo>
                    <a:pt x="0" y="1522730"/>
                  </a:lnTo>
                  <a:lnTo>
                    <a:pt x="0" y="1569720"/>
                  </a:lnTo>
                  <a:lnTo>
                    <a:pt x="4242778" y="1569720"/>
                  </a:lnTo>
                  <a:lnTo>
                    <a:pt x="4242778" y="1522907"/>
                  </a:lnTo>
                  <a:lnTo>
                    <a:pt x="4242778" y="1522730"/>
                  </a:lnTo>
                  <a:lnTo>
                    <a:pt x="4242778" y="1407121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9739307" y="2461712"/>
              <a:ext cx="6994525" cy="2614930"/>
            </a:xfrm>
            <a:custGeom>
              <a:avLst/>
              <a:gdLst/>
              <a:ahLst/>
              <a:cxnLst/>
              <a:rect l="l" t="t" r="r" b="b"/>
              <a:pathLst>
                <a:path w="6994525" h="2614929">
                  <a:moveTo>
                    <a:pt x="6994104" y="2614622"/>
                  </a:moveTo>
                  <a:lnTo>
                    <a:pt x="0" y="2614622"/>
                  </a:lnTo>
                  <a:lnTo>
                    <a:pt x="0" y="0"/>
                  </a:lnTo>
                  <a:lnTo>
                    <a:pt x="6994104" y="0"/>
                  </a:lnTo>
                  <a:lnTo>
                    <a:pt x="6994104" y="2614622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906035" y="2596188"/>
              <a:ext cx="212438" cy="212438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9882875" y="2573027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80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79" h="259080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71188" y="2596188"/>
              <a:ext cx="212439" cy="212438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0148028" y="2573027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80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79" h="259080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84594" y="4689601"/>
              <a:ext cx="212439" cy="212437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15961434" y="4666439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79">
                  <a:moveTo>
                    <a:pt x="129380" y="258760"/>
                  </a:moveTo>
                  <a:lnTo>
                    <a:pt x="79091" y="248589"/>
                  </a:lnTo>
                  <a:lnTo>
                    <a:pt x="37984" y="220862"/>
                  </a:lnTo>
                  <a:lnTo>
                    <a:pt x="10170" y="179737"/>
                  </a:lnTo>
                  <a:lnTo>
                    <a:pt x="0" y="129380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45" y="2629"/>
                  </a:lnTo>
                  <a:lnTo>
                    <a:pt x="179736" y="10170"/>
                  </a:lnTo>
                  <a:lnTo>
                    <a:pt x="201715" y="22100"/>
                  </a:lnTo>
                  <a:lnTo>
                    <a:pt x="220863" y="37898"/>
                  </a:lnTo>
                  <a:lnTo>
                    <a:pt x="227782" y="46322"/>
                  </a:lnTo>
                  <a:lnTo>
                    <a:pt x="129380" y="46322"/>
                  </a:lnTo>
                  <a:lnTo>
                    <a:pt x="112619" y="48007"/>
                  </a:lnTo>
                  <a:lnTo>
                    <a:pt x="70601" y="70601"/>
                  </a:lnTo>
                  <a:lnTo>
                    <a:pt x="48007" y="112619"/>
                  </a:lnTo>
                  <a:lnTo>
                    <a:pt x="46322" y="129380"/>
                  </a:lnTo>
                  <a:lnTo>
                    <a:pt x="48010" y="146122"/>
                  </a:lnTo>
                  <a:lnTo>
                    <a:pt x="70644" y="188116"/>
                  </a:lnTo>
                  <a:lnTo>
                    <a:pt x="112611" y="210751"/>
                  </a:lnTo>
                  <a:lnTo>
                    <a:pt x="129380" y="212439"/>
                  </a:lnTo>
                  <a:lnTo>
                    <a:pt x="227813" y="212439"/>
                  </a:lnTo>
                  <a:lnTo>
                    <a:pt x="220863" y="220862"/>
                  </a:lnTo>
                  <a:lnTo>
                    <a:pt x="201717" y="236659"/>
                  </a:lnTo>
                  <a:lnTo>
                    <a:pt x="179738" y="248589"/>
                  </a:lnTo>
                  <a:lnTo>
                    <a:pt x="155451" y="256130"/>
                  </a:lnTo>
                  <a:lnTo>
                    <a:pt x="129380" y="258760"/>
                  </a:lnTo>
                  <a:close/>
                </a:path>
                <a:path w="259080" h="259079">
                  <a:moveTo>
                    <a:pt x="227813" y="212439"/>
                  </a:moveTo>
                  <a:lnTo>
                    <a:pt x="129380" y="212439"/>
                  </a:lnTo>
                  <a:lnTo>
                    <a:pt x="146123" y="210751"/>
                  </a:lnTo>
                  <a:lnTo>
                    <a:pt x="161717" y="205910"/>
                  </a:lnTo>
                  <a:lnTo>
                    <a:pt x="198253" y="175827"/>
                  </a:lnTo>
                  <a:lnTo>
                    <a:pt x="212438" y="129380"/>
                  </a:lnTo>
                  <a:lnTo>
                    <a:pt x="210753" y="112619"/>
                  </a:lnTo>
                  <a:lnTo>
                    <a:pt x="188160" y="70601"/>
                  </a:lnTo>
                  <a:lnTo>
                    <a:pt x="146098" y="48007"/>
                  </a:lnTo>
                  <a:lnTo>
                    <a:pt x="129380" y="46322"/>
                  </a:lnTo>
                  <a:lnTo>
                    <a:pt x="227782" y="46322"/>
                  </a:lnTo>
                  <a:lnTo>
                    <a:pt x="236659" y="57130"/>
                  </a:lnTo>
                  <a:lnTo>
                    <a:pt x="248590" y="79091"/>
                  </a:lnTo>
                  <a:lnTo>
                    <a:pt x="256131" y="103348"/>
                  </a:lnTo>
                  <a:lnTo>
                    <a:pt x="258761" y="129380"/>
                  </a:lnTo>
                  <a:lnTo>
                    <a:pt x="256131" y="155451"/>
                  </a:lnTo>
                  <a:lnTo>
                    <a:pt x="248590" y="179737"/>
                  </a:lnTo>
                  <a:lnTo>
                    <a:pt x="236660" y="201716"/>
                  </a:lnTo>
                  <a:lnTo>
                    <a:pt x="227813" y="21243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249748" y="4689601"/>
              <a:ext cx="212438" cy="212437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9906025" y="2679254"/>
              <a:ext cx="6579870" cy="2245995"/>
            </a:xfrm>
            <a:custGeom>
              <a:avLst/>
              <a:gdLst/>
              <a:ahLst/>
              <a:cxnLst/>
              <a:rect l="l" t="t" r="r" b="b"/>
              <a:pathLst>
                <a:path w="6579869" h="2245995">
                  <a:moveTo>
                    <a:pt x="5927242" y="2093404"/>
                  </a:moveTo>
                  <a:lnTo>
                    <a:pt x="0" y="2093404"/>
                  </a:lnTo>
                  <a:lnTo>
                    <a:pt x="0" y="2139734"/>
                  </a:lnTo>
                  <a:lnTo>
                    <a:pt x="5927242" y="2139734"/>
                  </a:lnTo>
                  <a:lnTo>
                    <a:pt x="5927242" y="2093404"/>
                  </a:lnTo>
                  <a:close/>
                </a:path>
                <a:path w="6579869" h="2245995">
                  <a:moveTo>
                    <a:pt x="6556159" y="0"/>
                  </a:moveTo>
                  <a:lnTo>
                    <a:pt x="570242" y="0"/>
                  </a:lnTo>
                  <a:lnTo>
                    <a:pt x="570242" y="46316"/>
                  </a:lnTo>
                  <a:lnTo>
                    <a:pt x="6556159" y="46316"/>
                  </a:lnTo>
                  <a:lnTo>
                    <a:pt x="6556159" y="0"/>
                  </a:lnTo>
                  <a:close/>
                </a:path>
                <a:path w="6579869" h="2245995">
                  <a:moveTo>
                    <a:pt x="6579311" y="2116569"/>
                  </a:moveTo>
                  <a:lnTo>
                    <a:pt x="6569151" y="2066277"/>
                  </a:lnTo>
                  <a:lnTo>
                    <a:pt x="6548336" y="2033511"/>
                  </a:lnTo>
                  <a:lnTo>
                    <a:pt x="6532994" y="2018144"/>
                  </a:lnTo>
                  <a:lnTo>
                    <a:pt x="6532994" y="2116569"/>
                  </a:lnTo>
                  <a:lnTo>
                    <a:pt x="6531305" y="2133308"/>
                  </a:lnTo>
                  <a:lnTo>
                    <a:pt x="6508674" y="2175306"/>
                  </a:lnTo>
                  <a:lnTo>
                    <a:pt x="6466675" y="2197938"/>
                  </a:lnTo>
                  <a:lnTo>
                    <a:pt x="6449936" y="2199627"/>
                  </a:lnTo>
                  <a:lnTo>
                    <a:pt x="6433172" y="2197938"/>
                  </a:lnTo>
                  <a:lnTo>
                    <a:pt x="6391199" y="2175306"/>
                  </a:lnTo>
                  <a:lnTo>
                    <a:pt x="6368567" y="2133308"/>
                  </a:lnTo>
                  <a:lnTo>
                    <a:pt x="6366878" y="2116569"/>
                  </a:lnTo>
                  <a:lnTo>
                    <a:pt x="6368567" y="2099805"/>
                  </a:lnTo>
                  <a:lnTo>
                    <a:pt x="6391161" y="2057793"/>
                  </a:lnTo>
                  <a:lnTo>
                    <a:pt x="6433172" y="2035200"/>
                  </a:lnTo>
                  <a:lnTo>
                    <a:pt x="6449936" y="2033511"/>
                  </a:lnTo>
                  <a:lnTo>
                    <a:pt x="6466649" y="2035200"/>
                  </a:lnTo>
                  <a:lnTo>
                    <a:pt x="6508712" y="2057793"/>
                  </a:lnTo>
                  <a:lnTo>
                    <a:pt x="6531305" y="2099805"/>
                  </a:lnTo>
                  <a:lnTo>
                    <a:pt x="6532994" y="2116569"/>
                  </a:lnTo>
                  <a:lnTo>
                    <a:pt x="6532994" y="2018144"/>
                  </a:lnTo>
                  <a:lnTo>
                    <a:pt x="6522275" y="2009292"/>
                  </a:lnTo>
                  <a:lnTo>
                    <a:pt x="6500292" y="1997367"/>
                  </a:lnTo>
                  <a:lnTo>
                    <a:pt x="6475997" y="1989823"/>
                  </a:lnTo>
                  <a:lnTo>
                    <a:pt x="6449936" y="1987194"/>
                  </a:lnTo>
                  <a:lnTo>
                    <a:pt x="6423901" y="1989823"/>
                  </a:lnTo>
                  <a:lnTo>
                    <a:pt x="6377686" y="2009292"/>
                  </a:lnTo>
                  <a:lnTo>
                    <a:pt x="6342659" y="2044319"/>
                  </a:lnTo>
                  <a:lnTo>
                    <a:pt x="6323190" y="2090534"/>
                  </a:lnTo>
                  <a:lnTo>
                    <a:pt x="6320561" y="2116569"/>
                  </a:lnTo>
                  <a:lnTo>
                    <a:pt x="6323190" y="2142642"/>
                  </a:lnTo>
                  <a:lnTo>
                    <a:pt x="6342659" y="2188908"/>
                  </a:lnTo>
                  <a:lnTo>
                    <a:pt x="6377686" y="2223846"/>
                  </a:lnTo>
                  <a:lnTo>
                    <a:pt x="6423901" y="2243315"/>
                  </a:lnTo>
                  <a:lnTo>
                    <a:pt x="6449936" y="2245957"/>
                  </a:lnTo>
                  <a:lnTo>
                    <a:pt x="6476009" y="2243315"/>
                  </a:lnTo>
                  <a:lnTo>
                    <a:pt x="6522275" y="2223846"/>
                  </a:lnTo>
                  <a:lnTo>
                    <a:pt x="6557213" y="2188908"/>
                  </a:lnTo>
                  <a:lnTo>
                    <a:pt x="6576682" y="2142642"/>
                  </a:lnTo>
                  <a:lnTo>
                    <a:pt x="6579311" y="211656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/>
          <p:nvPr/>
        </p:nvSpPr>
        <p:spPr>
          <a:xfrm>
            <a:off x="4100957" y="2307779"/>
            <a:ext cx="4243070" cy="154305"/>
          </a:xfrm>
          <a:custGeom>
            <a:avLst/>
            <a:gdLst/>
            <a:ahLst/>
            <a:cxnLst/>
            <a:rect l="l" t="t" r="r" b="b"/>
            <a:pathLst>
              <a:path w="4243070" h="154305">
                <a:moveTo>
                  <a:pt x="4242778" y="0"/>
                </a:moveTo>
                <a:lnTo>
                  <a:pt x="0" y="0"/>
                </a:lnTo>
                <a:lnTo>
                  <a:pt x="0" y="46990"/>
                </a:lnTo>
                <a:lnTo>
                  <a:pt x="0" y="153936"/>
                </a:lnTo>
                <a:lnTo>
                  <a:pt x="46329" y="153936"/>
                </a:lnTo>
                <a:lnTo>
                  <a:pt x="46329" y="46990"/>
                </a:lnTo>
                <a:lnTo>
                  <a:pt x="4242778" y="46990"/>
                </a:lnTo>
                <a:lnTo>
                  <a:pt x="4242778" y="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8215858" y="2354198"/>
            <a:ext cx="128270" cy="1569085"/>
          </a:xfrm>
          <a:custGeom>
            <a:avLst/>
            <a:gdLst/>
            <a:ahLst/>
            <a:cxnLst/>
            <a:rect l="l" t="t" r="r" b="b"/>
            <a:pathLst>
              <a:path w="128270" h="1569085">
                <a:moveTo>
                  <a:pt x="127876" y="0"/>
                </a:moveTo>
                <a:lnTo>
                  <a:pt x="81559" y="0"/>
                </a:lnTo>
                <a:lnTo>
                  <a:pt x="81559" y="1522031"/>
                </a:lnTo>
                <a:lnTo>
                  <a:pt x="0" y="1522031"/>
                </a:lnTo>
                <a:lnTo>
                  <a:pt x="0" y="1569021"/>
                </a:lnTo>
                <a:lnTo>
                  <a:pt x="127876" y="1569021"/>
                </a:lnTo>
                <a:lnTo>
                  <a:pt x="127876" y="1522450"/>
                </a:lnTo>
                <a:lnTo>
                  <a:pt x="127876" y="1522031"/>
                </a:lnTo>
                <a:lnTo>
                  <a:pt x="127876" y="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 descr=""/>
          <p:cNvGrpSpPr/>
          <p:nvPr/>
        </p:nvGrpSpPr>
        <p:grpSpPr>
          <a:xfrm>
            <a:off x="1028791" y="2461712"/>
            <a:ext cx="7187565" cy="2777490"/>
            <a:chOff x="1028791" y="2461712"/>
            <a:chExt cx="7187565" cy="2777490"/>
          </a:xfrm>
        </p:grpSpPr>
        <p:sp>
          <p:nvSpPr>
            <p:cNvPr id="18" name="object 18" descr=""/>
            <p:cNvSpPr/>
            <p:nvPr/>
          </p:nvSpPr>
          <p:spPr>
            <a:xfrm>
              <a:off x="1028788" y="3623500"/>
              <a:ext cx="4243070" cy="1615440"/>
            </a:xfrm>
            <a:custGeom>
              <a:avLst/>
              <a:gdLst/>
              <a:ahLst/>
              <a:cxnLst/>
              <a:rect l="l" t="t" r="r" b="b"/>
              <a:pathLst>
                <a:path w="4243070" h="1615439">
                  <a:moveTo>
                    <a:pt x="4242778" y="1452841"/>
                  </a:moveTo>
                  <a:lnTo>
                    <a:pt x="4196448" y="1452841"/>
                  </a:lnTo>
                  <a:lnTo>
                    <a:pt x="4196448" y="1568450"/>
                  </a:lnTo>
                  <a:lnTo>
                    <a:pt x="46316" y="1568450"/>
                  </a:lnTo>
                  <a:lnTo>
                    <a:pt x="46316" y="45720"/>
                  </a:lnTo>
                  <a:lnTo>
                    <a:pt x="192963" y="45720"/>
                  </a:lnTo>
                  <a:lnTo>
                    <a:pt x="192963" y="0"/>
                  </a:lnTo>
                  <a:lnTo>
                    <a:pt x="0" y="0"/>
                  </a:lnTo>
                  <a:lnTo>
                    <a:pt x="0" y="45720"/>
                  </a:lnTo>
                  <a:lnTo>
                    <a:pt x="0" y="1568450"/>
                  </a:lnTo>
                  <a:lnTo>
                    <a:pt x="0" y="1615440"/>
                  </a:lnTo>
                  <a:lnTo>
                    <a:pt x="4242778" y="1615440"/>
                  </a:lnTo>
                  <a:lnTo>
                    <a:pt x="4242778" y="1568627"/>
                  </a:lnTo>
                  <a:lnTo>
                    <a:pt x="4242778" y="1568450"/>
                  </a:lnTo>
                  <a:lnTo>
                    <a:pt x="4242778" y="1452841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221762" y="2461712"/>
              <a:ext cx="6994525" cy="2614930"/>
            </a:xfrm>
            <a:custGeom>
              <a:avLst/>
              <a:gdLst/>
              <a:ahLst/>
              <a:cxnLst/>
              <a:rect l="l" t="t" r="r" b="b"/>
              <a:pathLst>
                <a:path w="6994525" h="2614929">
                  <a:moveTo>
                    <a:pt x="6994104" y="2614622"/>
                  </a:moveTo>
                  <a:lnTo>
                    <a:pt x="0" y="2614622"/>
                  </a:lnTo>
                  <a:lnTo>
                    <a:pt x="0" y="0"/>
                  </a:lnTo>
                  <a:lnTo>
                    <a:pt x="6994104" y="0"/>
                  </a:lnTo>
                  <a:lnTo>
                    <a:pt x="6994104" y="2614622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88490" y="2596188"/>
              <a:ext cx="212438" cy="212438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365329" y="2573027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80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80" h="259080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53643" y="2596188"/>
              <a:ext cx="212439" cy="212438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30482" y="2573027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80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80" h="259080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67049" y="4689601"/>
              <a:ext cx="212439" cy="212437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7443888" y="4666439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79">
                  <a:moveTo>
                    <a:pt x="129380" y="258760"/>
                  </a:moveTo>
                  <a:lnTo>
                    <a:pt x="79091" y="248589"/>
                  </a:lnTo>
                  <a:lnTo>
                    <a:pt x="37984" y="220862"/>
                  </a:lnTo>
                  <a:lnTo>
                    <a:pt x="10170" y="179737"/>
                  </a:lnTo>
                  <a:lnTo>
                    <a:pt x="0" y="129380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45" y="2629"/>
                  </a:lnTo>
                  <a:lnTo>
                    <a:pt x="179736" y="10170"/>
                  </a:lnTo>
                  <a:lnTo>
                    <a:pt x="201715" y="22100"/>
                  </a:lnTo>
                  <a:lnTo>
                    <a:pt x="220863" y="37898"/>
                  </a:lnTo>
                  <a:lnTo>
                    <a:pt x="227782" y="46322"/>
                  </a:lnTo>
                  <a:lnTo>
                    <a:pt x="129380" y="46322"/>
                  </a:lnTo>
                  <a:lnTo>
                    <a:pt x="112619" y="48007"/>
                  </a:lnTo>
                  <a:lnTo>
                    <a:pt x="70601" y="70601"/>
                  </a:lnTo>
                  <a:lnTo>
                    <a:pt x="48007" y="112619"/>
                  </a:lnTo>
                  <a:lnTo>
                    <a:pt x="46322" y="129380"/>
                  </a:lnTo>
                  <a:lnTo>
                    <a:pt x="48010" y="146122"/>
                  </a:lnTo>
                  <a:lnTo>
                    <a:pt x="70644" y="188116"/>
                  </a:lnTo>
                  <a:lnTo>
                    <a:pt x="112611" y="210751"/>
                  </a:lnTo>
                  <a:lnTo>
                    <a:pt x="129380" y="212439"/>
                  </a:lnTo>
                  <a:lnTo>
                    <a:pt x="227813" y="212439"/>
                  </a:lnTo>
                  <a:lnTo>
                    <a:pt x="220863" y="220862"/>
                  </a:lnTo>
                  <a:lnTo>
                    <a:pt x="201717" y="236659"/>
                  </a:lnTo>
                  <a:lnTo>
                    <a:pt x="179738" y="248589"/>
                  </a:lnTo>
                  <a:lnTo>
                    <a:pt x="155451" y="256130"/>
                  </a:lnTo>
                  <a:lnTo>
                    <a:pt x="129380" y="258760"/>
                  </a:lnTo>
                  <a:close/>
                </a:path>
                <a:path w="259079" h="259079">
                  <a:moveTo>
                    <a:pt x="227813" y="212439"/>
                  </a:moveTo>
                  <a:lnTo>
                    <a:pt x="129380" y="212439"/>
                  </a:lnTo>
                  <a:lnTo>
                    <a:pt x="146123" y="210751"/>
                  </a:lnTo>
                  <a:lnTo>
                    <a:pt x="161717" y="205910"/>
                  </a:lnTo>
                  <a:lnTo>
                    <a:pt x="198253" y="175827"/>
                  </a:lnTo>
                  <a:lnTo>
                    <a:pt x="212438" y="129380"/>
                  </a:lnTo>
                  <a:lnTo>
                    <a:pt x="210753" y="112619"/>
                  </a:lnTo>
                  <a:lnTo>
                    <a:pt x="188160" y="70601"/>
                  </a:lnTo>
                  <a:lnTo>
                    <a:pt x="146098" y="48007"/>
                  </a:lnTo>
                  <a:lnTo>
                    <a:pt x="129380" y="46322"/>
                  </a:lnTo>
                  <a:lnTo>
                    <a:pt x="227782" y="46322"/>
                  </a:lnTo>
                  <a:lnTo>
                    <a:pt x="236659" y="57130"/>
                  </a:lnTo>
                  <a:lnTo>
                    <a:pt x="248590" y="79091"/>
                  </a:lnTo>
                  <a:lnTo>
                    <a:pt x="256131" y="103348"/>
                  </a:lnTo>
                  <a:lnTo>
                    <a:pt x="258761" y="129380"/>
                  </a:lnTo>
                  <a:lnTo>
                    <a:pt x="256131" y="155451"/>
                  </a:lnTo>
                  <a:lnTo>
                    <a:pt x="248590" y="179737"/>
                  </a:lnTo>
                  <a:lnTo>
                    <a:pt x="236660" y="201716"/>
                  </a:lnTo>
                  <a:lnTo>
                    <a:pt x="227813" y="21243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32203" y="4689601"/>
              <a:ext cx="212438" cy="212437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388478" y="2679254"/>
              <a:ext cx="6579870" cy="2245995"/>
            </a:xfrm>
            <a:custGeom>
              <a:avLst/>
              <a:gdLst/>
              <a:ahLst/>
              <a:cxnLst/>
              <a:rect l="l" t="t" r="r" b="b"/>
              <a:pathLst>
                <a:path w="6579870" h="2245995">
                  <a:moveTo>
                    <a:pt x="5927242" y="2093404"/>
                  </a:moveTo>
                  <a:lnTo>
                    <a:pt x="0" y="2093404"/>
                  </a:lnTo>
                  <a:lnTo>
                    <a:pt x="0" y="2139734"/>
                  </a:lnTo>
                  <a:lnTo>
                    <a:pt x="5927242" y="2139734"/>
                  </a:lnTo>
                  <a:lnTo>
                    <a:pt x="5927242" y="2093404"/>
                  </a:lnTo>
                  <a:close/>
                </a:path>
                <a:path w="6579870" h="2245995">
                  <a:moveTo>
                    <a:pt x="6556159" y="0"/>
                  </a:moveTo>
                  <a:lnTo>
                    <a:pt x="570242" y="0"/>
                  </a:lnTo>
                  <a:lnTo>
                    <a:pt x="570242" y="46316"/>
                  </a:lnTo>
                  <a:lnTo>
                    <a:pt x="6556159" y="46316"/>
                  </a:lnTo>
                  <a:lnTo>
                    <a:pt x="6556159" y="0"/>
                  </a:lnTo>
                  <a:close/>
                </a:path>
                <a:path w="6579870" h="2245995">
                  <a:moveTo>
                    <a:pt x="6579324" y="2116569"/>
                  </a:moveTo>
                  <a:lnTo>
                    <a:pt x="6576695" y="2090534"/>
                  </a:lnTo>
                  <a:lnTo>
                    <a:pt x="6569151" y="2066277"/>
                  </a:lnTo>
                  <a:lnTo>
                    <a:pt x="6557213" y="2044319"/>
                  </a:lnTo>
                  <a:lnTo>
                    <a:pt x="6548336" y="2033511"/>
                  </a:lnTo>
                  <a:lnTo>
                    <a:pt x="6541427" y="2025091"/>
                  </a:lnTo>
                  <a:lnTo>
                    <a:pt x="6532994" y="2018144"/>
                  </a:lnTo>
                  <a:lnTo>
                    <a:pt x="6532994" y="2116569"/>
                  </a:lnTo>
                  <a:lnTo>
                    <a:pt x="6531305" y="2133308"/>
                  </a:lnTo>
                  <a:lnTo>
                    <a:pt x="6508674" y="2175306"/>
                  </a:lnTo>
                  <a:lnTo>
                    <a:pt x="6466675" y="2197938"/>
                  </a:lnTo>
                  <a:lnTo>
                    <a:pt x="6449936" y="2199627"/>
                  </a:lnTo>
                  <a:lnTo>
                    <a:pt x="6433172" y="2197938"/>
                  </a:lnTo>
                  <a:lnTo>
                    <a:pt x="6391199" y="2175306"/>
                  </a:lnTo>
                  <a:lnTo>
                    <a:pt x="6368567" y="2133308"/>
                  </a:lnTo>
                  <a:lnTo>
                    <a:pt x="6366878" y="2116569"/>
                  </a:lnTo>
                  <a:lnTo>
                    <a:pt x="6368567" y="2099805"/>
                  </a:lnTo>
                  <a:lnTo>
                    <a:pt x="6391161" y="2057793"/>
                  </a:lnTo>
                  <a:lnTo>
                    <a:pt x="6433172" y="2035200"/>
                  </a:lnTo>
                  <a:lnTo>
                    <a:pt x="6449936" y="2033511"/>
                  </a:lnTo>
                  <a:lnTo>
                    <a:pt x="6466662" y="2035200"/>
                  </a:lnTo>
                  <a:lnTo>
                    <a:pt x="6508712" y="2057793"/>
                  </a:lnTo>
                  <a:lnTo>
                    <a:pt x="6531318" y="2099805"/>
                  </a:lnTo>
                  <a:lnTo>
                    <a:pt x="6532994" y="2116569"/>
                  </a:lnTo>
                  <a:lnTo>
                    <a:pt x="6532994" y="2018144"/>
                  </a:lnTo>
                  <a:lnTo>
                    <a:pt x="6522275" y="2009292"/>
                  </a:lnTo>
                  <a:lnTo>
                    <a:pt x="6500292" y="1997367"/>
                  </a:lnTo>
                  <a:lnTo>
                    <a:pt x="6476009" y="1989823"/>
                  </a:lnTo>
                  <a:lnTo>
                    <a:pt x="6449936" y="1987194"/>
                  </a:lnTo>
                  <a:lnTo>
                    <a:pt x="6423901" y="1989823"/>
                  </a:lnTo>
                  <a:lnTo>
                    <a:pt x="6377686" y="2009292"/>
                  </a:lnTo>
                  <a:lnTo>
                    <a:pt x="6342659" y="2044319"/>
                  </a:lnTo>
                  <a:lnTo>
                    <a:pt x="6323190" y="2090534"/>
                  </a:lnTo>
                  <a:lnTo>
                    <a:pt x="6320561" y="2116569"/>
                  </a:lnTo>
                  <a:lnTo>
                    <a:pt x="6323190" y="2142642"/>
                  </a:lnTo>
                  <a:lnTo>
                    <a:pt x="6342659" y="2188908"/>
                  </a:lnTo>
                  <a:lnTo>
                    <a:pt x="6377686" y="2223846"/>
                  </a:lnTo>
                  <a:lnTo>
                    <a:pt x="6423901" y="2243315"/>
                  </a:lnTo>
                  <a:lnTo>
                    <a:pt x="6449936" y="2245957"/>
                  </a:lnTo>
                  <a:lnTo>
                    <a:pt x="6476009" y="2243315"/>
                  </a:lnTo>
                  <a:lnTo>
                    <a:pt x="6500292" y="2235784"/>
                  </a:lnTo>
                  <a:lnTo>
                    <a:pt x="6522275" y="2223846"/>
                  </a:lnTo>
                  <a:lnTo>
                    <a:pt x="6541427" y="2208060"/>
                  </a:lnTo>
                  <a:lnTo>
                    <a:pt x="6548374" y="2199627"/>
                  </a:lnTo>
                  <a:lnTo>
                    <a:pt x="6557213" y="2188908"/>
                  </a:lnTo>
                  <a:lnTo>
                    <a:pt x="6569151" y="2166924"/>
                  </a:lnTo>
                  <a:lnTo>
                    <a:pt x="6576695" y="2142642"/>
                  </a:lnTo>
                  <a:lnTo>
                    <a:pt x="6579324" y="211656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9739314" y="2461442"/>
            <a:ext cx="6994525" cy="2614930"/>
          </a:xfrm>
          <a:prstGeom prst="rect">
            <a:avLst/>
          </a:prstGeom>
          <a:ln w="46321">
            <a:solidFill>
              <a:srgbClr val="332B2A"/>
            </a:solidFill>
          </a:ln>
        </p:spPr>
        <p:txBody>
          <a:bodyPr wrap="square" lIns="0" tIns="16129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70"/>
              </a:spcBef>
            </a:pPr>
            <a:endParaRPr sz="3300">
              <a:latin typeface="Times New Roman"/>
              <a:cs typeface="Times New Roman"/>
            </a:endParaRPr>
          </a:p>
          <a:p>
            <a:pPr marL="2373630" marR="836294" indent="-1595120">
              <a:lnSpc>
                <a:spcPct val="115500"/>
              </a:lnSpc>
            </a:pPr>
            <a:r>
              <a:rPr dirty="0" sz="3300" spc="60">
                <a:latin typeface="Arial MT"/>
                <a:cs typeface="Arial MT"/>
              </a:rPr>
              <a:t>Difficulty</a:t>
            </a:r>
            <a:r>
              <a:rPr dirty="0" sz="3300" spc="-95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in</a:t>
            </a:r>
            <a:r>
              <a:rPr dirty="0" sz="3300" spc="-90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knowing</a:t>
            </a:r>
            <a:r>
              <a:rPr dirty="0" sz="3300" spc="-95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readers' preferences</a:t>
            </a:r>
            <a:endParaRPr sz="3300">
              <a:latin typeface="Arial MT"/>
              <a:cs typeface="Arial MT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9546336" y="6077778"/>
            <a:ext cx="7315200" cy="2931160"/>
            <a:chOff x="9546336" y="6077778"/>
            <a:chExt cx="7315200" cy="2931160"/>
          </a:xfrm>
        </p:grpSpPr>
        <p:sp>
          <p:nvSpPr>
            <p:cNvPr id="30" name="object 30" descr=""/>
            <p:cNvSpPr/>
            <p:nvPr/>
          </p:nvSpPr>
          <p:spPr>
            <a:xfrm>
              <a:off x="9546336" y="6077787"/>
              <a:ext cx="7315200" cy="2931160"/>
            </a:xfrm>
            <a:custGeom>
              <a:avLst/>
              <a:gdLst/>
              <a:ahLst/>
              <a:cxnLst/>
              <a:rect l="l" t="t" r="r" b="b"/>
              <a:pathLst>
                <a:path w="7315200" h="2931159">
                  <a:moveTo>
                    <a:pt x="4242778" y="2768562"/>
                  </a:moveTo>
                  <a:lnTo>
                    <a:pt x="4196448" y="2768562"/>
                  </a:lnTo>
                  <a:lnTo>
                    <a:pt x="4196448" y="2884170"/>
                  </a:lnTo>
                  <a:lnTo>
                    <a:pt x="46316" y="2884170"/>
                  </a:lnTo>
                  <a:lnTo>
                    <a:pt x="46316" y="1361440"/>
                  </a:lnTo>
                  <a:lnTo>
                    <a:pt x="192963" y="1361440"/>
                  </a:lnTo>
                  <a:lnTo>
                    <a:pt x="192963" y="1315720"/>
                  </a:lnTo>
                  <a:lnTo>
                    <a:pt x="0" y="1315720"/>
                  </a:lnTo>
                  <a:lnTo>
                    <a:pt x="0" y="1361440"/>
                  </a:lnTo>
                  <a:lnTo>
                    <a:pt x="0" y="2884170"/>
                  </a:lnTo>
                  <a:lnTo>
                    <a:pt x="0" y="2931160"/>
                  </a:lnTo>
                  <a:lnTo>
                    <a:pt x="4242778" y="2931160"/>
                  </a:lnTo>
                  <a:lnTo>
                    <a:pt x="4242778" y="2884347"/>
                  </a:lnTo>
                  <a:lnTo>
                    <a:pt x="4242778" y="2884170"/>
                  </a:lnTo>
                  <a:lnTo>
                    <a:pt x="4242778" y="2768562"/>
                  </a:lnTo>
                  <a:close/>
                </a:path>
                <a:path w="7315200" h="2931159">
                  <a:moveTo>
                    <a:pt x="7314946" y="0"/>
                  </a:moveTo>
                  <a:lnTo>
                    <a:pt x="3072168" y="0"/>
                  </a:lnTo>
                  <a:lnTo>
                    <a:pt x="3072168" y="46990"/>
                  </a:lnTo>
                  <a:lnTo>
                    <a:pt x="3072168" y="153936"/>
                  </a:lnTo>
                  <a:lnTo>
                    <a:pt x="3118497" y="153936"/>
                  </a:lnTo>
                  <a:lnTo>
                    <a:pt x="3118497" y="46990"/>
                  </a:lnTo>
                  <a:lnTo>
                    <a:pt x="7268629" y="46990"/>
                  </a:lnTo>
                  <a:lnTo>
                    <a:pt x="7268629" y="1568450"/>
                  </a:lnTo>
                  <a:lnTo>
                    <a:pt x="7187070" y="1568450"/>
                  </a:lnTo>
                  <a:lnTo>
                    <a:pt x="7187070" y="1615440"/>
                  </a:lnTo>
                  <a:lnTo>
                    <a:pt x="7314946" y="1615440"/>
                  </a:lnTo>
                  <a:lnTo>
                    <a:pt x="7314946" y="1568869"/>
                  </a:lnTo>
                  <a:lnTo>
                    <a:pt x="7314946" y="1568450"/>
                  </a:lnTo>
                  <a:lnTo>
                    <a:pt x="7314946" y="46990"/>
                  </a:lnTo>
                  <a:lnTo>
                    <a:pt x="7314946" y="46418"/>
                  </a:lnTo>
                  <a:lnTo>
                    <a:pt x="7314946" y="0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9739307" y="6231718"/>
              <a:ext cx="6994525" cy="2614930"/>
            </a:xfrm>
            <a:custGeom>
              <a:avLst/>
              <a:gdLst/>
              <a:ahLst/>
              <a:cxnLst/>
              <a:rect l="l" t="t" r="r" b="b"/>
              <a:pathLst>
                <a:path w="6994525" h="2614929">
                  <a:moveTo>
                    <a:pt x="6994104" y="2614622"/>
                  </a:moveTo>
                  <a:lnTo>
                    <a:pt x="0" y="2614622"/>
                  </a:lnTo>
                  <a:lnTo>
                    <a:pt x="0" y="0"/>
                  </a:lnTo>
                  <a:lnTo>
                    <a:pt x="6994104" y="0"/>
                  </a:lnTo>
                  <a:lnTo>
                    <a:pt x="6994104" y="2614622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9716148" y="6208597"/>
              <a:ext cx="7040880" cy="2660650"/>
            </a:xfrm>
            <a:custGeom>
              <a:avLst/>
              <a:gdLst/>
              <a:ahLst/>
              <a:cxnLst/>
              <a:rect l="l" t="t" r="r" b="b"/>
              <a:pathLst>
                <a:path w="7040880" h="2660650">
                  <a:moveTo>
                    <a:pt x="7040423" y="46291"/>
                  </a:moveTo>
                  <a:lnTo>
                    <a:pt x="6994106" y="46291"/>
                  </a:lnTo>
                  <a:lnTo>
                    <a:pt x="6994106" y="2614587"/>
                  </a:lnTo>
                  <a:lnTo>
                    <a:pt x="7040423" y="2614587"/>
                  </a:lnTo>
                  <a:lnTo>
                    <a:pt x="7040423" y="46291"/>
                  </a:lnTo>
                  <a:close/>
                </a:path>
                <a:path w="7040880" h="2660650">
                  <a:moveTo>
                    <a:pt x="7040423" y="0"/>
                  </a:moveTo>
                  <a:lnTo>
                    <a:pt x="0" y="0"/>
                  </a:lnTo>
                  <a:lnTo>
                    <a:pt x="0" y="45720"/>
                  </a:lnTo>
                  <a:lnTo>
                    <a:pt x="0" y="2614930"/>
                  </a:lnTo>
                  <a:lnTo>
                    <a:pt x="0" y="2660650"/>
                  </a:lnTo>
                  <a:lnTo>
                    <a:pt x="7040423" y="2660650"/>
                  </a:lnTo>
                  <a:lnTo>
                    <a:pt x="7040423" y="2614930"/>
                  </a:lnTo>
                  <a:lnTo>
                    <a:pt x="46316" y="2614930"/>
                  </a:lnTo>
                  <a:lnTo>
                    <a:pt x="46316" y="45720"/>
                  </a:lnTo>
                  <a:lnTo>
                    <a:pt x="7040423" y="45720"/>
                  </a:lnTo>
                  <a:lnTo>
                    <a:pt x="7040423" y="0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906035" y="6366193"/>
              <a:ext cx="212438" cy="212438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9882875" y="6343033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79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79" h="259079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171188" y="6366193"/>
              <a:ext cx="212439" cy="212438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10148028" y="6343033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79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79" h="259079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984594" y="8459607"/>
              <a:ext cx="212439" cy="212437"/>
            </a:xfrm>
            <a:prstGeom prst="rect">
              <a:avLst/>
            </a:prstGeom>
          </p:spPr>
        </p:pic>
        <p:sp>
          <p:nvSpPr>
            <p:cNvPr id="38" name="object 38" descr=""/>
            <p:cNvSpPr/>
            <p:nvPr/>
          </p:nvSpPr>
          <p:spPr>
            <a:xfrm>
              <a:off x="15961434" y="8436445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79">
                  <a:moveTo>
                    <a:pt x="129380" y="258760"/>
                  </a:moveTo>
                  <a:lnTo>
                    <a:pt x="79091" y="248589"/>
                  </a:lnTo>
                  <a:lnTo>
                    <a:pt x="37984" y="220862"/>
                  </a:lnTo>
                  <a:lnTo>
                    <a:pt x="10170" y="179737"/>
                  </a:lnTo>
                  <a:lnTo>
                    <a:pt x="0" y="129380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45" y="2629"/>
                  </a:lnTo>
                  <a:lnTo>
                    <a:pt x="179736" y="10170"/>
                  </a:lnTo>
                  <a:lnTo>
                    <a:pt x="201715" y="22100"/>
                  </a:lnTo>
                  <a:lnTo>
                    <a:pt x="220863" y="37898"/>
                  </a:lnTo>
                  <a:lnTo>
                    <a:pt x="227782" y="46322"/>
                  </a:lnTo>
                  <a:lnTo>
                    <a:pt x="129380" y="46322"/>
                  </a:lnTo>
                  <a:lnTo>
                    <a:pt x="112619" y="48007"/>
                  </a:lnTo>
                  <a:lnTo>
                    <a:pt x="70601" y="70601"/>
                  </a:lnTo>
                  <a:lnTo>
                    <a:pt x="48007" y="112619"/>
                  </a:lnTo>
                  <a:lnTo>
                    <a:pt x="46322" y="129380"/>
                  </a:lnTo>
                  <a:lnTo>
                    <a:pt x="48010" y="146122"/>
                  </a:lnTo>
                  <a:lnTo>
                    <a:pt x="70644" y="188116"/>
                  </a:lnTo>
                  <a:lnTo>
                    <a:pt x="112611" y="210751"/>
                  </a:lnTo>
                  <a:lnTo>
                    <a:pt x="129380" y="212439"/>
                  </a:lnTo>
                  <a:lnTo>
                    <a:pt x="227813" y="212439"/>
                  </a:lnTo>
                  <a:lnTo>
                    <a:pt x="220863" y="220862"/>
                  </a:lnTo>
                  <a:lnTo>
                    <a:pt x="201717" y="236659"/>
                  </a:lnTo>
                  <a:lnTo>
                    <a:pt x="179738" y="248589"/>
                  </a:lnTo>
                  <a:lnTo>
                    <a:pt x="155451" y="256130"/>
                  </a:lnTo>
                  <a:lnTo>
                    <a:pt x="129380" y="258760"/>
                  </a:lnTo>
                  <a:close/>
                </a:path>
                <a:path w="259080" h="259079">
                  <a:moveTo>
                    <a:pt x="227813" y="212439"/>
                  </a:moveTo>
                  <a:lnTo>
                    <a:pt x="129380" y="212439"/>
                  </a:lnTo>
                  <a:lnTo>
                    <a:pt x="146123" y="210751"/>
                  </a:lnTo>
                  <a:lnTo>
                    <a:pt x="161717" y="205910"/>
                  </a:lnTo>
                  <a:lnTo>
                    <a:pt x="198253" y="175827"/>
                  </a:lnTo>
                  <a:lnTo>
                    <a:pt x="212438" y="129380"/>
                  </a:lnTo>
                  <a:lnTo>
                    <a:pt x="210753" y="112619"/>
                  </a:lnTo>
                  <a:lnTo>
                    <a:pt x="188160" y="70601"/>
                  </a:lnTo>
                  <a:lnTo>
                    <a:pt x="146098" y="48007"/>
                  </a:lnTo>
                  <a:lnTo>
                    <a:pt x="129380" y="46322"/>
                  </a:lnTo>
                  <a:lnTo>
                    <a:pt x="227782" y="46322"/>
                  </a:lnTo>
                  <a:lnTo>
                    <a:pt x="236659" y="57130"/>
                  </a:lnTo>
                  <a:lnTo>
                    <a:pt x="248590" y="79091"/>
                  </a:lnTo>
                  <a:lnTo>
                    <a:pt x="256131" y="103348"/>
                  </a:lnTo>
                  <a:lnTo>
                    <a:pt x="258761" y="129380"/>
                  </a:lnTo>
                  <a:lnTo>
                    <a:pt x="256131" y="155451"/>
                  </a:lnTo>
                  <a:lnTo>
                    <a:pt x="248590" y="179737"/>
                  </a:lnTo>
                  <a:lnTo>
                    <a:pt x="236660" y="201716"/>
                  </a:lnTo>
                  <a:lnTo>
                    <a:pt x="227813" y="21243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249748" y="8459607"/>
              <a:ext cx="212438" cy="212437"/>
            </a:xfrm>
            <a:prstGeom prst="rect">
              <a:avLst/>
            </a:prstGeom>
          </p:spPr>
        </p:pic>
        <p:sp>
          <p:nvSpPr>
            <p:cNvPr id="40" name="object 40" descr=""/>
            <p:cNvSpPr/>
            <p:nvPr/>
          </p:nvSpPr>
          <p:spPr>
            <a:xfrm>
              <a:off x="9906025" y="6449262"/>
              <a:ext cx="6579870" cy="2245995"/>
            </a:xfrm>
            <a:custGeom>
              <a:avLst/>
              <a:gdLst/>
              <a:ahLst/>
              <a:cxnLst/>
              <a:rect l="l" t="t" r="r" b="b"/>
              <a:pathLst>
                <a:path w="6579869" h="2245995">
                  <a:moveTo>
                    <a:pt x="5927242" y="2093404"/>
                  </a:moveTo>
                  <a:lnTo>
                    <a:pt x="0" y="2093404"/>
                  </a:lnTo>
                  <a:lnTo>
                    <a:pt x="0" y="2139734"/>
                  </a:lnTo>
                  <a:lnTo>
                    <a:pt x="5927242" y="2139734"/>
                  </a:lnTo>
                  <a:lnTo>
                    <a:pt x="5927242" y="2093404"/>
                  </a:lnTo>
                  <a:close/>
                </a:path>
                <a:path w="6579869" h="2245995">
                  <a:moveTo>
                    <a:pt x="6556159" y="0"/>
                  </a:moveTo>
                  <a:lnTo>
                    <a:pt x="570242" y="0"/>
                  </a:lnTo>
                  <a:lnTo>
                    <a:pt x="570242" y="46316"/>
                  </a:lnTo>
                  <a:lnTo>
                    <a:pt x="6556159" y="46316"/>
                  </a:lnTo>
                  <a:lnTo>
                    <a:pt x="6556159" y="0"/>
                  </a:lnTo>
                  <a:close/>
                </a:path>
                <a:path w="6579869" h="2245995">
                  <a:moveTo>
                    <a:pt x="6579311" y="2116569"/>
                  </a:moveTo>
                  <a:lnTo>
                    <a:pt x="6569151" y="2066277"/>
                  </a:lnTo>
                  <a:lnTo>
                    <a:pt x="6548336" y="2033511"/>
                  </a:lnTo>
                  <a:lnTo>
                    <a:pt x="6532994" y="2018144"/>
                  </a:lnTo>
                  <a:lnTo>
                    <a:pt x="6532994" y="2116569"/>
                  </a:lnTo>
                  <a:lnTo>
                    <a:pt x="6531305" y="2133308"/>
                  </a:lnTo>
                  <a:lnTo>
                    <a:pt x="6508674" y="2175306"/>
                  </a:lnTo>
                  <a:lnTo>
                    <a:pt x="6466675" y="2197938"/>
                  </a:lnTo>
                  <a:lnTo>
                    <a:pt x="6449936" y="2199627"/>
                  </a:lnTo>
                  <a:lnTo>
                    <a:pt x="6433172" y="2197938"/>
                  </a:lnTo>
                  <a:lnTo>
                    <a:pt x="6391199" y="2175306"/>
                  </a:lnTo>
                  <a:lnTo>
                    <a:pt x="6368567" y="2133308"/>
                  </a:lnTo>
                  <a:lnTo>
                    <a:pt x="6366878" y="2116569"/>
                  </a:lnTo>
                  <a:lnTo>
                    <a:pt x="6368567" y="2099805"/>
                  </a:lnTo>
                  <a:lnTo>
                    <a:pt x="6391161" y="2057793"/>
                  </a:lnTo>
                  <a:lnTo>
                    <a:pt x="6433172" y="2035200"/>
                  </a:lnTo>
                  <a:lnTo>
                    <a:pt x="6449936" y="2033511"/>
                  </a:lnTo>
                  <a:lnTo>
                    <a:pt x="6466649" y="2035200"/>
                  </a:lnTo>
                  <a:lnTo>
                    <a:pt x="6508712" y="2057793"/>
                  </a:lnTo>
                  <a:lnTo>
                    <a:pt x="6531305" y="2099805"/>
                  </a:lnTo>
                  <a:lnTo>
                    <a:pt x="6532994" y="2116569"/>
                  </a:lnTo>
                  <a:lnTo>
                    <a:pt x="6532994" y="2018144"/>
                  </a:lnTo>
                  <a:lnTo>
                    <a:pt x="6522275" y="2009292"/>
                  </a:lnTo>
                  <a:lnTo>
                    <a:pt x="6500292" y="1997354"/>
                  </a:lnTo>
                  <a:lnTo>
                    <a:pt x="6475997" y="1989823"/>
                  </a:lnTo>
                  <a:lnTo>
                    <a:pt x="6449936" y="1987194"/>
                  </a:lnTo>
                  <a:lnTo>
                    <a:pt x="6423901" y="1989823"/>
                  </a:lnTo>
                  <a:lnTo>
                    <a:pt x="6377686" y="2009292"/>
                  </a:lnTo>
                  <a:lnTo>
                    <a:pt x="6342659" y="2044319"/>
                  </a:lnTo>
                  <a:lnTo>
                    <a:pt x="6323190" y="2090534"/>
                  </a:lnTo>
                  <a:lnTo>
                    <a:pt x="6320561" y="2116569"/>
                  </a:lnTo>
                  <a:lnTo>
                    <a:pt x="6323190" y="2142642"/>
                  </a:lnTo>
                  <a:lnTo>
                    <a:pt x="6342659" y="2188908"/>
                  </a:lnTo>
                  <a:lnTo>
                    <a:pt x="6377686" y="2223846"/>
                  </a:lnTo>
                  <a:lnTo>
                    <a:pt x="6423901" y="2243315"/>
                  </a:lnTo>
                  <a:lnTo>
                    <a:pt x="6449936" y="2245944"/>
                  </a:lnTo>
                  <a:lnTo>
                    <a:pt x="6476009" y="2243315"/>
                  </a:lnTo>
                  <a:lnTo>
                    <a:pt x="6522275" y="2223846"/>
                  </a:lnTo>
                  <a:lnTo>
                    <a:pt x="6557213" y="2188908"/>
                  </a:lnTo>
                  <a:lnTo>
                    <a:pt x="6576682" y="2142642"/>
                  </a:lnTo>
                  <a:lnTo>
                    <a:pt x="6579311" y="211656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>
            <a:off x="10360755" y="6861751"/>
            <a:ext cx="5699125" cy="11874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R="5080">
              <a:lnSpc>
                <a:spcPct val="115500"/>
              </a:lnSpc>
              <a:spcBef>
                <a:spcPts val="100"/>
              </a:spcBef>
              <a:tabLst>
                <a:tab pos="1229995" algn="l"/>
                <a:tab pos="3148330" algn="l"/>
                <a:tab pos="4199255" algn="l"/>
                <a:tab pos="5316220" algn="l"/>
              </a:tabLst>
            </a:pPr>
            <a:r>
              <a:rPr dirty="0" sz="3300" spc="-20">
                <a:latin typeface="Arial MT"/>
                <a:cs typeface="Arial MT"/>
              </a:rPr>
              <a:t>Poor</a:t>
            </a:r>
            <a:r>
              <a:rPr dirty="0" sz="3300">
                <a:latin typeface="Arial MT"/>
                <a:cs typeface="Arial MT"/>
              </a:rPr>
              <a:t>	</a:t>
            </a:r>
            <a:r>
              <a:rPr dirty="0" sz="3300" spc="-10">
                <a:latin typeface="Arial MT"/>
                <a:cs typeface="Arial MT"/>
              </a:rPr>
              <a:t>blogging</a:t>
            </a:r>
            <a:r>
              <a:rPr dirty="0" sz="3300">
                <a:latin typeface="Arial MT"/>
                <a:cs typeface="Arial MT"/>
              </a:rPr>
              <a:t>	</a:t>
            </a:r>
            <a:r>
              <a:rPr dirty="0" sz="3300" spc="-25">
                <a:latin typeface="Arial MT"/>
                <a:cs typeface="Arial MT"/>
              </a:rPr>
              <a:t>and</a:t>
            </a:r>
            <a:r>
              <a:rPr dirty="0" sz="3300">
                <a:latin typeface="Arial MT"/>
                <a:cs typeface="Arial MT"/>
              </a:rPr>
              <a:t>	</a:t>
            </a:r>
            <a:r>
              <a:rPr dirty="0" sz="3300" spc="-20">
                <a:latin typeface="Arial MT"/>
                <a:cs typeface="Arial MT"/>
              </a:rPr>
              <a:t>lack</a:t>
            </a:r>
            <a:r>
              <a:rPr dirty="0" sz="3300">
                <a:latin typeface="Arial MT"/>
                <a:cs typeface="Arial MT"/>
              </a:rPr>
              <a:t>	</a:t>
            </a:r>
            <a:r>
              <a:rPr dirty="0" sz="3300" spc="45">
                <a:latin typeface="Arial MT"/>
                <a:cs typeface="Arial MT"/>
              </a:rPr>
              <a:t>of </a:t>
            </a:r>
            <a:r>
              <a:rPr dirty="0" sz="3300" spc="-40">
                <a:latin typeface="Arial MT"/>
                <a:cs typeface="Arial MT"/>
              </a:rPr>
              <a:t>sharing</a:t>
            </a:r>
            <a:r>
              <a:rPr dirty="0" sz="3300" spc="-110">
                <a:latin typeface="Arial MT"/>
                <a:cs typeface="Arial MT"/>
              </a:rPr>
              <a:t> </a:t>
            </a:r>
            <a:r>
              <a:rPr dirty="0" sz="3300" spc="70">
                <a:latin typeface="Arial MT"/>
                <a:cs typeface="Arial MT"/>
              </a:rPr>
              <a:t>of</a:t>
            </a:r>
            <a:r>
              <a:rPr dirty="0" sz="3300" spc="-105">
                <a:latin typeface="Arial MT"/>
                <a:cs typeface="Arial MT"/>
              </a:rPr>
              <a:t> </a:t>
            </a:r>
            <a:r>
              <a:rPr dirty="0" sz="3300" spc="45">
                <a:latin typeface="Arial MT"/>
                <a:cs typeface="Arial MT"/>
              </a:rPr>
              <a:t>cultural</a:t>
            </a:r>
            <a:r>
              <a:rPr dirty="0" sz="3300" spc="-105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content</a:t>
            </a:r>
            <a:endParaRPr sz="3300">
              <a:latin typeface="Arial MT"/>
              <a:cs typeface="Arial MT"/>
            </a:endParaRPr>
          </a:p>
        </p:txBody>
      </p:sp>
      <p:pic>
        <p:nvPicPr>
          <p:cNvPr id="42" name="object 42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5375300" y="7237229"/>
            <a:ext cx="2912982" cy="2934411"/>
          </a:xfrm>
          <a:prstGeom prst="rect">
            <a:avLst/>
          </a:prstGeom>
        </p:spPr>
      </p:pic>
      <p:sp>
        <p:nvSpPr>
          <p:cNvPr id="43" name="object 43" descr=""/>
          <p:cNvSpPr txBox="1"/>
          <p:nvPr/>
        </p:nvSpPr>
        <p:spPr>
          <a:xfrm>
            <a:off x="1221768" y="2461442"/>
            <a:ext cx="6994525" cy="2614930"/>
          </a:xfrm>
          <a:prstGeom prst="rect">
            <a:avLst/>
          </a:prstGeom>
          <a:ln w="46321">
            <a:solidFill>
              <a:srgbClr val="332B2A"/>
            </a:solidFill>
          </a:ln>
        </p:spPr>
        <p:txBody>
          <a:bodyPr wrap="square" lIns="0" tIns="352425" rIns="0" bIns="0" rtlCol="0" vert="horz">
            <a:spAutoFit/>
          </a:bodyPr>
          <a:lstStyle/>
          <a:p>
            <a:pPr algn="ctr" marL="958215" marR="1015365">
              <a:lnSpc>
                <a:spcPct val="115500"/>
              </a:lnSpc>
              <a:spcBef>
                <a:spcPts val="2775"/>
              </a:spcBef>
            </a:pPr>
            <a:r>
              <a:rPr dirty="0" sz="3300" spc="-50">
                <a:latin typeface="Arial MT"/>
                <a:cs typeface="Arial MT"/>
              </a:rPr>
              <a:t>Lack</a:t>
            </a:r>
            <a:r>
              <a:rPr dirty="0" sz="3300" spc="-80">
                <a:latin typeface="Arial MT"/>
                <a:cs typeface="Arial MT"/>
              </a:rPr>
              <a:t> </a:t>
            </a:r>
            <a:r>
              <a:rPr dirty="0" sz="3300" spc="65">
                <a:latin typeface="Arial MT"/>
                <a:cs typeface="Arial MT"/>
              </a:rPr>
              <a:t>of</a:t>
            </a:r>
            <a:r>
              <a:rPr dirty="0" sz="3300" spc="-75">
                <a:latin typeface="Arial MT"/>
                <a:cs typeface="Arial MT"/>
              </a:rPr>
              <a:t> </a:t>
            </a:r>
            <a:r>
              <a:rPr dirty="0" sz="3300" spc="-170">
                <a:latin typeface="Arial MT"/>
                <a:cs typeface="Arial MT"/>
              </a:rPr>
              <a:t>a</a:t>
            </a:r>
            <a:r>
              <a:rPr dirty="0" sz="3300" spc="-75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flexible</a:t>
            </a:r>
            <a:r>
              <a:rPr dirty="0" sz="3300" spc="-75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electronic </a:t>
            </a:r>
            <a:r>
              <a:rPr dirty="0" sz="3300">
                <a:latin typeface="Arial MT"/>
                <a:cs typeface="Arial MT"/>
              </a:rPr>
              <a:t>ordering</a:t>
            </a:r>
            <a:r>
              <a:rPr dirty="0" sz="3300" spc="-80">
                <a:latin typeface="Arial MT"/>
                <a:cs typeface="Arial MT"/>
              </a:rPr>
              <a:t> </a:t>
            </a:r>
            <a:r>
              <a:rPr dirty="0" sz="3300" spc="-55">
                <a:latin typeface="Arial MT"/>
                <a:cs typeface="Arial MT"/>
              </a:rPr>
              <a:t>system</a:t>
            </a:r>
            <a:r>
              <a:rPr dirty="0" sz="3300" spc="-80">
                <a:latin typeface="Arial MT"/>
                <a:cs typeface="Arial MT"/>
              </a:rPr>
              <a:t> </a:t>
            </a:r>
            <a:r>
              <a:rPr dirty="0" sz="3300" spc="-120">
                <a:latin typeface="Arial MT"/>
                <a:cs typeface="Arial MT"/>
              </a:rPr>
              <a:t>sales</a:t>
            </a:r>
            <a:r>
              <a:rPr dirty="0" sz="3300" spc="-80">
                <a:latin typeface="Arial MT"/>
                <a:cs typeface="Arial MT"/>
              </a:rPr>
              <a:t> </a:t>
            </a:r>
            <a:r>
              <a:rPr dirty="0" sz="3300" spc="-25">
                <a:latin typeface="Arial MT"/>
                <a:cs typeface="Arial MT"/>
              </a:rPr>
              <a:t>and </a:t>
            </a:r>
            <a:r>
              <a:rPr dirty="0" sz="3300">
                <a:latin typeface="Arial MT"/>
                <a:cs typeface="Arial MT"/>
              </a:rPr>
              <a:t>order</a:t>
            </a:r>
            <a:r>
              <a:rPr dirty="0" sz="3300" spc="85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tracking</a:t>
            </a:r>
            <a:r>
              <a:rPr dirty="0" sz="3300" spc="90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system</a:t>
            </a:r>
            <a:endParaRPr sz="3300">
              <a:latin typeface="Arial MT"/>
              <a:cs typeface="Arial MT"/>
            </a:endParaRPr>
          </a:p>
        </p:txBody>
      </p:sp>
      <p:grpSp>
        <p:nvGrpSpPr>
          <p:cNvPr id="44" name="object 44" descr=""/>
          <p:cNvGrpSpPr/>
          <p:nvPr/>
        </p:nvGrpSpPr>
        <p:grpSpPr>
          <a:xfrm>
            <a:off x="1028791" y="6077778"/>
            <a:ext cx="7315200" cy="2931160"/>
            <a:chOff x="1028791" y="6077778"/>
            <a:chExt cx="7315200" cy="2931160"/>
          </a:xfrm>
        </p:grpSpPr>
        <p:sp>
          <p:nvSpPr>
            <p:cNvPr id="45" name="object 45" descr=""/>
            <p:cNvSpPr/>
            <p:nvPr/>
          </p:nvSpPr>
          <p:spPr>
            <a:xfrm>
              <a:off x="1028788" y="6077787"/>
              <a:ext cx="7315200" cy="2931160"/>
            </a:xfrm>
            <a:custGeom>
              <a:avLst/>
              <a:gdLst/>
              <a:ahLst/>
              <a:cxnLst/>
              <a:rect l="l" t="t" r="r" b="b"/>
              <a:pathLst>
                <a:path w="7315200" h="2931159">
                  <a:moveTo>
                    <a:pt x="4242778" y="2768562"/>
                  </a:moveTo>
                  <a:lnTo>
                    <a:pt x="4196448" y="2768562"/>
                  </a:lnTo>
                  <a:lnTo>
                    <a:pt x="4196448" y="2884170"/>
                  </a:lnTo>
                  <a:lnTo>
                    <a:pt x="46316" y="2884170"/>
                  </a:lnTo>
                  <a:lnTo>
                    <a:pt x="46316" y="1361440"/>
                  </a:lnTo>
                  <a:lnTo>
                    <a:pt x="192963" y="1361440"/>
                  </a:lnTo>
                  <a:lnTo>
                    <a:pt x="192963" y="1315720"/>
                  </a:lnTo>
                  <a:lnTo>
                    <a:pt x="0" y="1315720"/>
                  </a:lnTo>
                  <a:lnTo>
                    <a:pt x="0" y="1361440"/>
                  </a:lnTo>
                  <a:lnTo>
                    <a:pt x="0" y="2884170"/>
                  </a:lnTo>
                  <a:lnTo>
                    <a:pt x="0" y="2931160"/>
                  </a:lnTo>
                  <a:lnTo>
                    <a:pt x="4242778" y="2931160"/>
                  </a:lnTo>
                  <a:lnTo>
                    <a:pt x="4242778" y="2884347"/>
                  </a:lnTo>
                  <a:lnTo>
                    <a:pt x="4242778" y="2884170"/>
                  </a:lnTo>
                  <a:lnTo>
                    <a:pt x="4242778" y="2768562"/>
                  </a:lnTo>
                  <a:close/>
                </a:path>
                <a:path w="7315200" h="2931159">
                  <a:moveTo>
                    <a:pt x="7314946" y="0"/>
                  </a:moveTo>
                  <a:lnTo>
                    <a:pt x="3072168" y="0"/>
                  </a:lnTo>
                  <a:lnTo>
                    <a:pt x="3072168" y="46990"/>
                  </a:lnTo>
                  <a:lnTo>
                    <a:pt x="3072168" y="153936"/>
                  </a:lnTo>
                  <a:lnTo>
                    <a:pt x="3118497" y="153936"/>
                  </a:lnTo>
                  <a:lnTo>
                    <a:pt x="3118497" y="46990"/>
                  </a:lnTo>
                  <a:lnTo>
                    <a:pt x="7268629" y="46990"/>
                  </a:lnTo>
                  <a:lnTo>
                    <a:pt x="7268629" y="1568450"/>
                  </a:lnTo>
                  <a:lnTo>
                    <a:pt x="7187070" y="1568450"/>
                  </a:lnTo>
                  <a:lnTo>
                    <a:pt x="7187070" y="1615440"/>
                  </a:lnTo>
                  <a:lnTo>
                    <a:pt x="7314946" y="1615440"/>
                  </a:lnTo>
                  <a:lnTo>
                    <a:pt x="7314946" y="1568869"/>
                  </a:lnTo>
                  <a:lnTo>
                    <a:pt x="7314946" y="1568450"/>
                  </a:lnTo>
                  <a:lnTo>
                    <a:pt x="7314946" y="46990"/>
                  </a:lnTo>
                  <a:lnTo>
                    <a:pt x="7314946" y="46418"/>
                  </a:lnTo>
                  <a:lnTo>
                    <a:pt x="7314946" y="0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221762" y="6231718"/>
              <a:ext cx="6994525" cy="2614930"/>
            </a:xfrm>
            <a:custGeom>
              <a:avLst/>
              <a:gdLst/>
              <a:ahLst/>
              <a:cxnLst/>
              <a:rect l="l" t="t" r="r" b="b"/>
              <a:pathLst>
                <a:path w="6994525" h="2614929">
                  <a:moveTo>
                    <a:pt x="6994104" y="2614622"/>
                  </a:moveTo>
                  <a:lnTo>
                    <a:pt x="0" y="2614622"/>
                  </a:lnTo>
                  <a:lnTo>
                    <a:pt x="0" y="0"/>
                  </a:lnTo>
                  <a:lnTo>
                    <a:pt x="6994104" y="0"/>
                  </a:lnTo>
                  <a:lnTo>
                    <a:pt x="6994104" y="2614622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88490" y="6366193"/>
              <a:ext cx="212438" cy="212438"/>
            </a:xfrm>
            <a:prstGeom prst="rect">
              <a:avLst/>
            </a:prstGeom>
          </p:spPr>
        </p:pic>
        <p:sp>
          <p:nvSpPr>
            <p:cNvPr id="48" name="object 48" descr=""/>
            <p:cNvSpPr/>
            <p:nvPr/>
          </p:nvSpPr>
          <p:spPr>
            <a:xfrm>
              <a:off x="1365329" y="6343033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79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80" h="259079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53643" y="6366193"/>
              <a:ext cx="212439" cy="212438"/>
            </a:xfrm>
            <a:prstGeom prst="rect">
              <a:avLst/>
            </a:prstGeom>
          </p:spPr>
        </p:pic>
        <p:sp>
          <p:nvSpPr>
            <p:cNvPr id="50" name="object 50" descr=""/>
            <p:cNvSpPr/>
            <p:nvPr/>
          </p:nvSpPr>
          <p:spPr>
            <a:xfrm>
              <a:off x="1630482" y="6343033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79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80" h="259079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1" name="object 51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467049" y="8459607"/>
              <a:ext cx="212439" cy="212437"/>
            </a:xfrm>
            <a:prstGeom prst="rect">
              <a:avLst/>
            </a:prstGeom>
          </p:spPr>
        </p:pic>
        <p:sp>
          <p:nvSpPr>
            <p:cNvPr id="52" name="object 52" descr=""/>
            <p:cNvSpPr/>
            <p:nvPr/>
          </p:nvSpPr>
          <p:spPr>
            <a:xfrm>
              <a:off x="7443888" y="8436445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79">
                  <a:moveTo>
                    <a:pt x="129380" y="258760"/>
                  </a:moveTo>
                  <a:lnTo>
                    <a:pt x="79091" y="248589"/>
                  </a:lnTo>
                  <a:lnTo>
                    <a:pt x="37984" y="220862"/>
                  </a:lnTo>
                  <a:lnTo>
                    <a:pt x="10170" y="179737"/>
                  </a:lnTo>
                  <a:lnTo>
                    <a:pt x="0" y="129380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45" y="2629"/>
                  </a:lnTo>
                  <a:lnTo>
                    <a:pt x="179736" y="10170"/>
                  </a:lnTo>
                  <a:lnTo>
                    <a:pt x="201715" y="22100"/>
                  </a:lnTo>
                  <a:lnTo>
                    <a:pt x="220863" y="37898"/>
                  </a:lnTo>
                  <a:lnTo>
                    <a:pt x="227782" y="46322"/>
                  </a:lnTo>
                  <a:lnTo>
                    <a:pt x="129380" y="46322"/>
                  </a:lnTo>
                  <a:lnTo>
                    <a:pt x="112619" y="48007"/>
                  </a:lnTo>
                  <a:lnTo>
                    <a:pt x="70601" y="70601"/>
                  </a:lnTo>
                  <a:lnTo>
                    <a:pt x="48007" y="112619"/>
                  </a:lnTo>
                  <a:lnTo>
                    <a:pt x="46322" y="129380"/>
                  </a:lnTo>
                  <a:lnTo>
                    <a:pt x="48010" y="146122"/>
                  </a:lnTo>
                  <a:lnTo>
                    <a:pt x="70644" y="188116"/>
                  </a:lnTo>
                  <a:lnTo>
                    <a:pt x="112611" y="210751"/>
                  </a:lnTo>
                  <a:lnTo>
                    <a:pt x="129380" y="212439"/>
                  </a:lnTo>
                  <a:lnTo>
                    <a:pt x="227813" y="212439"/>
                  </a:lnTo>
                  <a:lnTo>
                    <a:pt x="220863" y="220862"/>
                  </a:lnTo>
                  <a:lnTo>
                    <a:pt x="201717" y="236659"/>
                  </a:lnTo>
                  <a:lnTo>
                    <a:pt x="179738" y="248589"/>
                  </a:lnTo>
                  <a:lnTo>
                    <a:pt x="155451" y="256130"/>
                  </a:lnTo>
                  <a:lnTo>
                    <a:pt x="129380" y="258760"/>
                  </a:lnTo>
                  <a:close/>
                </a:path>
                <a:path w="259079" h="259079">
                  <a:moveTo>
                    <a:pt x="227813" y="212439"/>
                  </a:moveTo>
                  <a:lnTo>
                    <a:pt x="129380" y="212439"/>
                  </a:lnTo>
                  <a:lnTo>
                    <a:pt x="146123" y="210751"/>
                  </a:lnTo>
                  <a:lnTo>
                    <a:pt x="161717" y="205910"/>
                  </a:lnTo>
                  <a:lnTo>
                    <a:pt x="198253" y="175827"/>
                  </a:lnTo>
                  <a:lnTo>
                    <a:pt x="212438" y="129380"/>
                  </a:lnTo>
                  <a:lnTo>
                    <a:pt x="210753" y="112619"/>
                  </a:lnTo>
                  <a:lnTo>
                    <a:pt x="188160" y="70601"/>
                  </a:lnTo>
                  <a:lnTo>
                    <a:pt x="146098" y="48007"/>
                  </a:lnTo>
                  <a:lnTo>
                    <a:pt x="129380" y="46322"/>
                  </a:lnTo>
                  <a:lnTo>
                    <a:pt x="227782" y="46322"/>
                  </a:lnTo>
                  <a:lnTo>
                    <a:pt x="236659" y="57130"/>
                  </a:lnTo>
                  <a:lnTo>
                    <a:pt x="248590" y="79091"/>
                  </a:lnTo>
                  <a:lnTo>
                    <a:pt x="256131" y="103348"/>
                  </a:lnTo>
                  <a:lnTo>
                    <a:pt x="258761" y="129380"/>
                  </a:lnTo>
                  <a:lnTo>
                    <a:pt x="256131" y="155451"/>
                  </a:lnTo>
                  <a:lnTo>
                    <a:pt x="248590" y="179737"/>
                  </a:lnTo>
                  <a:lnTo>
                    <a:pt x="236660" y="201716"/>
                  </a:lnTo>
                  <a:lnTo>
                    <a:pt x="227813" y="21243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3" name="object 53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732203" y="8459607"/>
              <a:ext cx="212438" cy="212437"/>
            </a:xfrm>
            <a:prstGeom prst="rect">
              <a:avLst/>
            </a:prstGeom>
          </p:spPr>
        </p:pic>
        <p:sp>
          <p:nvSpPr>
            <p:cNvPr id="54" name="object 54" descr=""/>
            <p:cNvSpPr/>
            <p:nvPr/>
          </p:nvSpPr>
          <p:spPr>
            <a:xfrm>
              <a:off x="1388478" y="6449262"/>
              <a:ext cx="6579870" cy="2245995"/>
            </a:xfrm>
            <a:custGeom>
              <a:avLst/>
              <a:gdLst/>
              <a:ahLst/>
              <a:cxnLst/>
              <a:rect l="l" t="t" r="r" b="b"/>
              <a:pathLst>
                <a:path w="6579870" h="2245995">
                  <a:moveTo>
                    <a:pt x="5927242" y="2093404"/>
                  </a:moveTo>
                  <a:lnTo>
                    <a:pt x="0" y="2093404"/>
                  </a:lnTo>
                  <a:lnTo>
                    <a:pt x="0" y="2139734"/>
                  </a:lnTo>
                  <a:lnTo>
                    <a:pt x="5927242" y="2139734"/>
                  </a:lnTo>
                  <a:lnTo>
                    <a:pt x="5927242" y="2093404"/>
                  </a:lnTo>
                  <a:close/>
                </a:path>
                <a:path w="6579870" h="2245995">
                  <a:moveTo>
                    <a:pt x="6556159" y="0"/>
                  </a:moveTo>
                  <a:lnTo>
                    <a:pt x="570242" y="0"/>
                  </a:lnTo>
                  <a:lnTo>
                    <a:pt x="570242" y="46316"/>
                  </a:lnTo>
                  <a:lnTo>
                    <a:pt x="6556159" y="46316"/>
                  </a:lnTo>
                  <a:lnTo>
                    <a:pt x="6556159" y="0"/>
                  </a:lnTo>
                  <a:close/>
                </a:path>
                <a:path w="6579870" h="2245995">
                  <a:moveTo>
                    <a:pt x="6579324" y="2116569"/>
                  </a:moveTo>
                  <a:lnTo>
                    <a:pt x="6576695" y="2090534"/>
                  </a:lnTo>
                  <a:lnTo>
                    <a:pt x="6569151" y="2066277"/>
                  </a:lnTo>
                  <a:lnTo>
                    <a:pt x="6557213" y="2044319"/>
                  </a:lnTo>
                  <a:lnTo>
                    <a:pt x="6548336" y="2033511"/>
                  </a:lnTo>
                  <a:lnTo>
                    <a:pt x="6541427" y="2025091"/>
                  </a:lnTo>
                  <a:lnTo>
                    <a:pt x="6532994" y="2018144"/>
                  </a:lnTo>
                  <a:lnTo>
                    <a:pt x="6532994" y="2116569"/>
                  </a:lnTo>
                  <a:lnTo>
                    <a:pt x="6531305" y="2133308"/>
                  </a:lnTo>
                  <a:lnTo>
                    <a:pt x="6508674" y="2175306"/>
                  </a:lnTo>
                  <a:lnTo>
                    <a:pt x="6466675" y="2197938"/>
                  </a:lnTo>
                  <a:lnTo>
                    <a:pt x="6449936" y="2199627"/>
                  </a:lnTo>
                  <a:lnTo>
                    <a:pt x="6433172" y="2197938"/>
                  </a:lnTo>
                  <a:lnTo>
                    <a:pt x="6391199" y="2175306"/>
                  </a:lnTo>
                  <a:lnTo>
                    <a:pt x="6368567" y="2133308"/>
                  </a:lnTo>
                  <a:lnTo>
                    <a:pt x="6366878" y="2116569"/>
                  </a:lnTo>
                  <a:lnTo>
                    <a:pt x="6368567" y="2099805"/>
                  </a:lnTo>
                  <a:lnTo>
                    <a:pt x="6391161" y="2057793"/>
                  </a:lnTo>
                  <a:lnTo>
                    <a:pt x="6433172" y="2035200"/>
                  </a:lnTo>
                  <a:lnTo>
                    <a:pt x="6449936" y="2033511"/>
                  </a:lnTo>
                  <a:lnTo>
                    <a:pt x="6466662" y="2035200"/>
                  </a:lnTo>
                  <a:lnTo>
                    <a:pt x="6508712" y="2057793"/>
                  </a:lnTo>
                  <a:lnTo>
                    <a:pt x="6531318" y="2099805"/>
                  </a:lnTo>
                  <a:lnTo>
                    <a:pt x="6532994" y="2116569"/>
                  </a:lnTo>
                  <a:lnTo>
                    <a:pt x="6532994" y="2018144"/>
                  </a:lnTo>
                  <a:lnTo>
                    <a:pt x="6522275" y="2009292"/>
                  </a:lnTo>
                  <a:lnTo>
                    <a:pt x="6500292" y="1997354"/>
                  </a:lnTo>
                  <a:lnTo>
                    <a:pt x="6476009" y="1989823"/>
                  </a:lnTo>
                  <a:lnTo>
                    <a:pt x="6449936" y="1987194"/>
                  </a:lnTo>
                  <a:lnTo>
                    <a:pt x="6423901" y="1989823"/>
                  </a:lnTo>
                  <a:lnTo>
                    <a:pt x="6377686" y="2009292"/>
                  </a:lnTo>
                  <a:lnTo>
                    <a:pt x="6342659" y="2044319"/>
                  </a:lnTo>
                  <a:lnTo>
                    <a:pt x="6323190" y="2090534"/>
                  </a:lnTo>
                  <a:lnTo>
                    <a:pt x="6320561" y="2116569"/>
                  </a:lnTo>
                  <a:lnTo>
                    <a:pt x="6323190" y="2142642"/>
                  </a:lnTo>
                  <a:lnTo>
                    <a:pt x="6342659" y="2188908"/>
                  </a:lnTo>
                  <a:lnTo>
                    <a:pt x="6377686" y="2223846"/>
                  </a:lnTo>
                  <a:lnTo>
                    <a:pt x="6423901" y="2243315"/>
                  </a:lnTo>
                  <a:lnTo>
                    <a:pt x="6449936" y="2245944"/>
                  </a:lnTo>
                  <a:lnTo>
                    <a:pt x="6476009" y="2243315"/>
                  </a:lnTo>
                  <a:lnTo>
                    <a:pt x="6522275" y="2223846"/>
                  </a:lnTo>
                  <a:lnTo>
                    <a:pt x="6557213" y="2188908"/>
                  </a:lnTo>
                  <a:lnTo>
                    <a:pt x="6576695" y="2142642"/>
                  </a:lnTo>
                  <a:lnTo>
                    <a:pt x="6579324" y="211656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5" name="object 55" descr=""/>
          <p:cNvSpPr txBox="1"/>
          <p:nvPr/>
        </p:nvSpPr>
        <p:spPr>
          <a:xfrm>
            <a:off x="1221768" y="6231448"/>
            <a:ext cx="6994525" cy="2614930"/>
          </a:xfrm>
          <a:prstGeom prst="rect">
            <a:avLst/>
          </a:prstGeom>
          <a:ln w="46321">
            <a:solidFill>
              <a:srgbClr val="332B2A"/>
            </a:solidFill>
          </a:ln>
        </p:spPr>
        <p:txBody>
          <a:bodyPr wrap="square" lIns="0" tIns="16065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65"/>
              </a:spcBef>
            </a:pPr>
            <a:endParaRPr sz="3300">
              <a:latin typeface="Times New Roman"/>
              <a:cs typeface="Times New Roman"/>
            </a:endParaRPr>
          </a:p>
          <a:p>
            <a:pPr marL="1251585" marR="1201420" indent="-108585">
              <a:lnSpc>
                <a:spcPct val="115500"/>
              </a:lnSpc>
              <a:spcBef>
                <a:spcPts val="5"/>
              </a:spcBef>
            </a:pPr>
            <a:r>
              <a:rPr dirty="0" sz="3300" spc="-60">
                <a:latin typeface="Arial MT"/>
                <a:cs typeface="Arial MT"/>
              </a:rPr>
              <a:t>Lack</a:t>
            </a:r>
            <a:r>
              <a:rPr dirty="0" sz="3300" spc="-120">
                <a:latin typeface="Arial MT"/>
                <a:cs typeface="Arial MT"/>
              </a:rPr>
              <a:t> </a:t>
            </a:r>
            <a:r>
              <a:rPr dirty="0" sz="3300" spc="70">
                <a:latin typeface="Arial MT"/>
                <a:cs typeface="Arial MT"/>
              </a:rPr>
              <a:t>of</a:t>
            </a:r>
            <a:r>
              <a:rPr dirty="0" sz="3300" spc="-105">
                <a:latin typeface="Arial MT"/>
                <a:cs typeface="Arial MT"/>
              </a:rPr>
              <a:t> </a:t>
            </a:r>
            <a:r>
              <a:rPr dirty="0" sz="3300" spc="-170">
                <a:latin typeface="Arial MT"/>
                <a:cs typeface="Arial MT"/>
              </a:rPr>
              <a:t>a</a:t>
            </a:r>
            <a:r>
              <a:rPr dirty="0" sz="3300" spc="-85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smart</a:t>
            </a:r>
            <a:r>
              <a:rPr dirty="0" sz="3300" spc="-100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customer </a:t>
            </a:r>
            <a:r>
              <a:rPr dirty="0" sz="3300">
                <a:latin typeface="Arial MT"/>
                <a:cs typeface="Arial MT"/>
              </a:rPr>
              <a:t>communication</a:t>
            </a:r>
            <a:r>
              <a:rPr dirty="0" sz="3300" spc="-165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strategy</a:t>
            </a:r>
            <a:endParaRPr sz="3300">
              <a:latin typeface="Arial MT"/>
              <a:cs typeface="Arial MT"/>
            </a:endParaRPr>
          </a:p>
        </p:txBody>
      </p:sp>
      <p:sp>
        <p:nvSpPr>
          <p:cNvPr id="56" name="object 56"/>
          <p:cNvSpPr txBox="1">
            <a:spLocks noGrp="1"/>
          </p:cNvSpPr>
          <p:nvPr>
            <p:ph type="title"/>
          </p:nvPr>
        </p:nvSpPr>
        <p:spPr>
          <a:xfrm>
            <a:off x="6724212" y="355250"/>
            <a:ext cx="4859655" cy="12528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50" spc="65" b="0">
                <a:solidFill>
                  <a:srgbClr val="FFFFFF"/>
                </a:solidFill>
                <a:latin typeface="Verdana"/>
                <a:cs typeface="Verdana"/>
              </a:rPr>
              <a:t>Problems</a:t>
            </a:r>
            <a:endParaRPr sz="80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-12700" y="1468409"/>
            <a:ext cx="6979284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100" b="1">
                <a:solidFill>
                  <a:srgbClr val="1B2E58"/>
                </a:solidFill>
                <a:latin typeface="Tahoma"/>
                <a:cs typeface="Tahoma"/>
              </a:rPr>
              <a:t>BEST</a:t>
            </a:r>
            <a:r>
              <a:rPr dirty="0" sz="3800" spc="-50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b="1">
                <a:solidFill>
                  <a:srgbClr val="1B2E58"/>
                </a:solidFill>
                <a:latin typeface="Tahoma"/>
                <a:cs typeface="Tahoma"/>
              </a:rPr>
              <a:t>SELLING</a:t>
            </a:r>
            <a:r>
              <a:rPr dirty="0" sz="3800" spc="-45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spc="50" b="1">
                <a:solidFill>
                  <a:srgbClr val="1B2E58"/>
                </a:solidFill>
                <a:latin typeface="Tahoma"/>
                <a:cs typeface="Tahoma"/>
              </a:rPr>
              <a:t>CATEGORIES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2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-12700" y="1468409"/>
            <a:ext cx="5969635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b="1">
                <a:solidFill>
                  <a:srgbClr val="1B2E58"/>
                </a:solidFill>
                <a:latin typeface="Tahoma"/>
                <a:cs typeface="Tahoma"/>
              </a:rPr>
              <a:t>BEST-SELLING</a:t>
            </a:r>
            <a:r>
              <a:rPr dirty="0" sz="3800" spc="180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spc="135" b="1">
                <a:solidFill>
                  <a:srgbClr val="1B2E58"/>
                </a:solidFill>
                <a:latin typeface="Tahoma"/>
                <a:cs typeface="Tahoma"/>
              </a:rPr>
              <a:t>AUTHOR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-12700" y="1468409"/>
            <a:ext cx="6416675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90" b="1">
                <a:solidFill>
                  <a:srgbClr val="1B2E58"/>
                </a:solidFill>
                <a:latin typeface="Tahoma"/>
                <a:cs typeface="Tahoma"/>
              </a:rPr>
              <a:t>BESTSELLERS</a:t>
            </a:r>
            <a:r>
              <a:rPr dirty="0" sz="3800" spc="-60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spc="100" b="1">
                <a:solidFill>
                  <a:srgbClr val="1B2E58"/>
                </a:solidFill>
                <a:latin typeface="Tahoma"/>
                <a:cs typeface="Tahoma"/>
              </a:rPr>
              <a:t>TOGETHER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-12700" y="1468409"/>
            <a:ext cx="2419350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90" b="1">
                <a:solidFill>
                  <a:srgbClr val="1B2E58"/>
                </a:solidFill>
                <a:latin typeface="Tahoma"/>
                <a:cs typeface="Tahoma"/>
              </a:rPr>
              <a:t>REPORTS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-12700" y="1468409"/>
            <a:ext cx="2244090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50" b="1">
                <a:solidFill>
                  <a:srgbClr val="1B2E58"/>
                </a:solidFill>
                <a:latin typeface="Tahoma"/>
                <a:cs typeface="Tahoma"/>
              </a:rPr>
              <a:t>DEVICES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438497" y="1468409"/>
            <a:ext cx="2155825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140" b="1">
                <a:solidFill>
                  <a:srgbClr val="1B2E58"/>
                </a:solidFill>
                <a:latin typeface="Tahoma"/>
                <a:cs typeface="Tahoma"/>
              </a:rPr>
              <a:t>SOURCE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68119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7541" rIns="0" bIns="0" rtlCol="0" vert="horz">
            <a:spAutoFit/>
          </a:bodyPr>
          <a:lstStyle/>
          <a:p>
            <a:pPr marL="5795010">
              <a:lnSpc>
                <a:spcPts val="11145"/>
              </a:lnSpc>
              <a:spcBef>
                <a:spcPts val="120"/>
              </a:spcBef>
            </a:pPr>
            <a:r>
              <a:rPr dirty="0" spc="240"/>
              <a:t>ANALYSES</a:t>
            </a:r>
          </a:p>
          <a:p>
            <a:pPr marL="266065">
              <a:lnSpc>
                <a:spcPts val="4065"/>
              </a:lnSpc>
            </a:pPr>
            <a:r>
              <a:rPr dirty="0" sz="3800" spc="105"/>
              <a:t>THE</a:t>
            </a:r>
            <a:r>
              <a:rPr dirty="0" sz="3800" spc="-55"/>
              <a:t> </a:t>
            </a:r>
            <a:r>
              <a:rPr dirty="0" sz="3800" spc="110"/>
              <a:t>MOST</a:t>
            </a:r>
            <a:r>
              <a:rPr dirty="0" sz="3800" spc="-50"/>
              <a:t> </a:t>
            </a:r>
            <a:r>
              <a:rPr dirty="0" sz="3800" spc="220"/>
              <a:t>ABANDONED</a:t>
            </a:r>
            <a:endParaRPr sz="38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144000" y="0"/>
            <a:ext cx="9144000" cy="10287000"/>
            <a:chOff x="9144000" y="0"/>
            <a:chExt cx="9144000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9144000" y="0"/>
              <a:ext cx="9144000" cy="10287000"/>
            </a:xfrm>
            <a:custGeom>
              <a:avLst/>
              <a:gdLst/>
              <a:ahLst/>
              <a:cxnLst/>
              <a:rect l="l" t="t" r="r" b="b"/>
              <a:pathLst>
                <a:path w="9144000" h="10287000">
                  <a:moveTo>
                    <a:pt x="9143999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9143999" y="0"/>
                  </a:lnTo>
                  <a:lnTo>
                    <a:pt x="9143999" y="10286999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0161143" y="1067739"/>
              <a:ext cx="740410" cy="6727825"/>
            </a:xfrm>
            <a:custGeom>
              <a:avLst/>
              <a:gdLst/>
              <a:ahLst/>
              <a:cxnLst/>
              <a:rect l="l" t="t" r="r" b="b"/>
              <a:pathLst>
                <a:path w="740409" h="6727825">
                  <a:moveTo>
                    <a:pt x="863" y="3499764"/>
                  </a:moveTo>
                  <a:lnTo>
                    <a:pt x="0" y="3498900"/>
                  </a:lnTo>
                  <a:lnTo>
                    <a:pt x="0" y="3502329"/>
                  </a:lnTo>
                  <a:lnTo>
                    <a:pt x="863" y="3499764"/>
                  </a:lnTo>
                  <a:close/>
                </a:path>
                <a:path w="740409" h="6727825">
                  <a:moveTo>
                    <a:pt x="863" y="420649"/>
                  </a:moveTo>
                  <a:lnTo>
                    <a:pt x="0" y="419785"/>
                  </a:lnTo>
                  <a:lnTo>
                    <a:pt x="0" y="423214"/>
                  </a:lnTo>
                  <a:lnTo>
                    <a:pt x="863" y="420649"/>
                  </a:lnTo>
                  <a:close/>
                </a:path>
                <a:path w="740409" h="6727825">
                  <a:moveTo>
                    <a:pt x="10452" y="3505631"/>
                  </a:moveTo>
                  <a:lnTo>
                    <a:pt x="10198" y="3505631"/>
                  </a:lnTo>
                  <a:lnTo>
                    <a:pt x="6883" y="3502329"/>
                  </a:lnTo>
                  <a:lnTo>
                    <a:pt x="6883" y="3505631"/>
                  </a:lnTo>
                  <a:lnTo>
                    <a:pt x="3314" y="3505631"/>
                  </a:lnTo>
                  <a:lnTo>
                    <a:pt x="6883" y="3509187"/>
                  </a:lnTo>
                  <a:lnTo>
                    <a:pt x="10452" y="3505631"/>
                  </a:lnTo>
                  <a:close/>
                </a:path>
                <a:path w="740409" h="6727825">
                  <a:moveTo>
                    <a:pt x="10452" y="426516"/>
                  </a:moveTo>
                  <a:lnTo>
                    <a:pt x="10198" y="426516"/>
                  </a:lnTo>
                  <a:lnTo>
                    <a:pt x="6883" y="423214"/>
                  </a:lnTo>
                  <a:lnTo>
                    <a:pt x="6883" y="426516"/>
                  </a:lnTo>
                  <a:lnTo>
                    <a:pt x="3314" y="426516"/>
                  </a:lnTo>
                  <a:lnTo>
                    <a:pt x="6883" y="430072"/>
                  </a:lnTo>
                  <a:lnTo>
                    <a:pt x="10452" y="426516"/>
                  </a:lnTo>
                  <a:close/>
                </a:path>
                <a:path w="740409" h="6727825">
                  <a:moveTo>
                    <a:pt x="48183" y="3526459"/>
                  </a:moveTo>
                  <a:lnTo>
                    <a:pt x="48094" y="3519690"/>
                  </a:lnTo>
                  <a:lnTo>
                    <a:pt x="46596" y="3521189"/>
                  </a:lnTo>
                  <a:lnTo>
                    <a:pt x="46418" y="3521189"/>
                  </a:lnTo>
                  <a:lnTo>
                    <a:pt x="46316" y="3520871"/>
                  </a:lnTo>
                  <a:lnTo>
                    <a:pt x="45834" y="3519436"/>
                  </a:lnTo>
                  <a:lnTo>
                    <a:pt x="48094" y="3519436"/>
                  </a:lnTo>
                  <a:lnTo>
                    <a:pt x="46469" y="3516172"/>
                  </a:lnTo>
                  <a:lnTo>
                    <a:pt x="45885" y="3515029"/>
                  </a:lnTo>
                  <a:lnTo>
                    <a:pt x="41300" y="3512743"/>
                  </a:lnTo>
                  <a:lnTo>
                    <a:pt x="44488" y="3519093"/>
                  </a:lnTo>
                  <a:lnTo>
                    <a:pt x="44742" y="3519436"/>
                  </a:lnTo>
                  <a:lnTo>
                    <a:pt x="44742" y="3523030"/>
                  </a:lnTo>
                  <a:lnTo>
                    <a:pt x="46456" y="3521329"/>
                  </a:lnTo>
                  <a:lnTo>
                    <a:pt x="46532" y="3521506"/>
                  </a:lnTo>
                  <a:lnTo>
                    <a:pt x="46621" y="3521786"/>
                  </a:lnTo>
                  <a:lnTo>
                    <a:pt x="48183" y="3526459"/>
                  </a:lnTo>
                  <a:close/>
                </a:path>
                <a:path w="740409" h="6727825">
                  <a:moveTo>
                    <a:pt x="48183" y="3516172"/>
                  </a:moveTo>
                  <a:lnTo>
                    <a:pt x="44742" y="3509187"/>
                  </a:lnTo>
                  <a:lnTo>
                    <a:pt x="44742" y="3512743"/>
                  </a:lnTo>
                  <a:lnTo>
                    <a:pt x="45885" y="3515029"/>
                  </a:lnTo>
                  <a:lnTo>
                    <a:pt x="48183" y="3516172"/>
                  </a:lnTo>
                  <a:close/>
                </a:path>
                <a:path w="740409" h="6727825">
                  <a:moveTo>
                    <a:pt x="48183" y="447344"/>
                  </a:moveTo>
                  <a:lnTo>
                    <a:pt x="48094" y="440575"/>
                  </a:lnTo>
                  <a:lnTo>
                    <a:pt x="46596" y="442074"/>
                  </a:lnTo>
                  <a:lnTo>
                    <a:pt x="46418" y="442074"/>
                  </a:lnTo>
                  <a:lnTo>
                    <a:pt x="46316" y="441756"/>
                  </a:lnTo>
                  <a:lnTo>
                    <a:pt x="45834" y="440321"/>
                  </a:lnTo>
                  <a:lnTo>
                    <a:pt x="48094" y="440321"/>
                  </a:lnTo>
                  <a:lnTo>
                    <a:pt x="46469" y="437057"/>
                  </a:lnTo>
                  <a:lnTo>
                    <a:pt x="45885" y="435914"/>
                  </a:lnTo>
                  <a:lnTo>
                    <a:pt x="41300" y="433628"/>
                  </a:lnTo>
                  <a:lnTo>
                    <a:pt x="44488" y="439978"/>
                  </a:lnTo>
                  <a:lnTo>
                    <a:pt x="44742" y="440321"/>
                  </a:lnTo>
                  <a:lnTo>
                    <a:pt x="44742" y="443915"/>
                  </a:lnTo>
                  <a:lnTo>
                    <a:pt x="46456" y="442214"/>
                  </a:lnTo>
                  <a:lnTo>
                    <a:pt x="46532" y="442391"/>
                  </a:lnTo>
                  <a:lnTo>
                    <a:pt x="46621" y="442671"/>
                  </a:lnTo>
                  <a:lnTo>
                    <a:pt x="48183" y="447344"/>
                  </a:lnTo>
                  <a:close/>
                </a:path>
                <a:path w="740409" h="6727825">
                  <a:moveTo>
                    <a:pt x="48183" y="437057"/>
                  </a:moveTo>
                  <a:lnTo>
                    <a:pt x="44742" y="430072"/>
                  </a:lnTo>
                  <a:lnTo>
                    <a:pt x="44742" y="433628"/>
                  </a:lnTo>
                  <a:lnTo>
                    <a:pt x="45885" y="435914"/>
                  </a:lnTo>
                  <a:lnTo>
                    <a:pt x="48183" y="437057"/>
                  </a:lnTo>
                  <a:close/>
                </a:path>
                <a:path w="740409" h="6727825">
                  <a:moveTo>
                    <a:pt x="56794" y="3523030"/>
                  </a:moveTo>
                  <a:lnTo>
                    <a:pt x="55067" y="3523030"/>
                  </a:lnTo>
                  <a:lnTo>
                    <a:pt x="55067" y="3526459"/>
                  </a:lnTo>
                  <a:lnTo>
                    <a:pt x="56794" y="3523030"/>
                  </a:lnTo>
                  <a:close/>
                </a:path>
                <a:path w="740409" h="6727825">
                  <a:moveTo>
                    <a:pt x="56794" y="443915"/>
                  </a:moveTo>
                  <a:lnTo>
                    <a:pt x="55067" y="443915"/>
                  </a:lnTo>
                  <a:lnTo>
                    <a:pt x="55067" y="447344"/>
                  </a:lnTo>
                  <a:lnTo>
                    <a:pt x="56794" y="443915"/>
                  </a:lnTo>
                  <a:close/>
                </a:path>
                <a:path w="740409" h="6727825">
                  <a:moveTo>
                    <a:pt x="58597" y="3519436"/>
                  </a:moveTo>
                  <a:lnTo>
                    <a:pt x="56794" y="3523030"/>
                  </a:lnTo>
                  <a:lnTo>
                    <a:pt x="58508" y="3523030"/>
                  </a:lnTo>
                  <a:lnTo>
                    <a:pt x="58597" y="3519436"/>
                  </a:lnTo>
                  <a:close/>
                </a:path>
                <a:path w="740409" h="6727825">
                  <a:moveTo>
                    <a:pt x="58597" y="440321"/>
                  </a:moveTo>
                  <a:lnTo>
                    <a:pt x="56794" y="443915"/>
                  </a:lnTo>
                  <a:lnTo>
                    <a:pt x="58508" y="443915"/>
                  </a:lnTo>
                  <a:lnTo>
                    <a:pt x="58597" y="440321"/>
                  </a:lnTo>
                  <a:close/>
                </a:path>
                <a:path w="740409" h="6727825">
                  <a:moveTo>
                    <a:pt x="61950" y="3523030"/>
                  </a:moveTo>
                  <a:lnTo>
                    <a:pt x="58508" y="3523030"/>
                  </a:lnTo>
                  <a:lnTo>
                    <a:pt x="58508" y="3526459"/>
                  </a:lnTo>
                  <a:lnTo>
                    <a:pt x="61950" y="3526459"/>
                  </a:lnTo>
                  <a:lnTo>
                    <a:pt x="61950" y="3523030"/>
                  </a:lnTo>
                  <a:close/>
                </a:path>
                <a:path w="740409" h="6727825">
                  <a:moveTo>
                    <a:pt x="61950" y="443915"/>
                  </a:moveTo>
                  <a:lnTo>
                    <a:pt x="58508" y="443915"/>
                  </a:lnTo>
                  <a:lnTo>
                    <a:pt x="58508" y="447344"/>
                  </a:lnTo>
                  <a:lnTo>
                    <a:pt x="61950" y="447344"/>
                  </a:lnTo>
                  <a:lnTo>
                    <a:pt x="61950" y="443915"/>
                  </a:lnTo>
                  <a:close/>
                </a:path>
                <a:path w="740409" h="6727825">
                  <a:moveTo>
                    <a:pt x="65392" y="3516172"/>
                  </a:moveTo>
                  <a:lnTo>
                    <a:pt x="58508" y="3509187"/>
                  </a:lnTo>
                  <a:lnTo>
                    <a:pt x="61950" y="3516172"/>
                  </a:lnTo>
                  <a:lnTo>
                    <a:pt x="61950" y="3519436"/>
                  </a:lnTo>
                  <a:lnTo>
                    <a:pt x="65392" y="3519436"/>
                  </a:lnTo>
                  <a:lnTo>
                    <a:pt x="65392" y="3516172"/>
                  </a:lnTo>
                  <a:close/>
                </a:path>
                <a:path w="740409" h="6727825">
                  <a:moveTo>
                    <a:pt x="65392" y="437057"/>
                  </a:moveTo>
                  <a:lnTo>
                    <a:pt x="58508" y="430072"/>
                  </a:lnTo>
                  <a:lnTo>
                    <a:pt x="61950" y="437057"/>
                  </a:lnTo>
                  <a:lnTo>
                    <a:pt x="61950" y="440321"/>
                  </a:lnTo>
                  <a:lnTo>
                    <a:pt x="65392" y="440321"/>
                  </a:lnTo>
                  <a:lnTo>
                    <a:pt x="65392" y="437057"/>
                  </a:lnTo>
                  <a:close/>
                </a:path>
                <a:path w="740409" h="6727825">
                  <a:moveTo>
                    <a:pt x="82600" y="3512743"/>
                  </a:moveTo>
                  <a:lnTo>
                    <a:pt x="79159" y="3516172"/>
                  </a:lnTo>
                  <a:lnTo>
                    <a:pt x="79248" y="3519436"/>
                  </a:lnTo>
                  <a:lnTo>
                    <a:pt x="82600" y="3512743"/>
                  </a:lnTo>
                  <a:close/>
                </a:path>
                <a:path w="740409" h="6727825">
                  <a:moveTo>
                    <a:pt x="82600" y="433628"/>
                  </a:moveTo>
                  <a:lnTo>
                    <a:pt x="79159" y="437057"/>
                  </a:lnTo>
                  <a:lnTo>
                    <a:pt x="79248" y="440321"/>
                  </a:lnTo>
                  <a:lnTo>
                    <a:pt x="82600" y="433628"/>
                  </a:lnTo>
                  <a:close/>
                </a:path>
                <a:path w="740409" h="6727825">
                  <a:moveTo>
                    <a:pt x="86042" y="3519436"/>
                  </a:moveTo>
                  <a:lnTo>
                    <a:pt x="82600" y="3519436"/>
                  </a:lnTo>
                  <a:lnTo>
                    <a:pt x="82600" y="3516172"/>
                  </a:lnTo>
                  <a:lnTo>
                    <a:pt x="79324" y="3519436"/>
                  </a:lnTo>
                  <a:lnTo>
                    <a:pt x="79070" y="3519436"/>
                  </a:lnTo>
                  <a:lnTo>
                    <a:pt x="82600" y="3526459"/>
                  </a:lnTo>
                  <a:lnTo>
                    <a:pt x="82600" y="3529888"/>
                  </a:lnTo>
                  <a:lnTo>
                    <a:pt x="83769" y="3531057"/>
                  </a:lnTo>
                  <a:lnTo>
                    <a:pt x="82600" y="3533394"/>
                  </a:lnTo>
                  <a:lnTo>
                    <a:pt x="84353" y="3531641"/>
                  </a:lnTo>
                  <a:lnTo>
                    <a:pt x="86042" y="3533317"/>
                  </a:lnTo>
                  <a:lnTo>
                    <a:pt x="85191" y="3530803"/>
                  </a:lnTo>
                  <a:lnTo>
                    <a:pt x="86042" y="3529952"/>
                  </a:lnTo>
                  <a:lnTo>
                    <a:pt x="86042" y="3526510"/>
                  </a:lnTo>
                  <a:lnTo>
                    <a:pt x="84670" y="3529241"/>
                  </a:lnTo>
                  <a:lnTo>
                    <a:pt x="82600" y="3523030"/>
                  </a:lnTo>
                  <a:lnTo>
                    <a:pt x="86042" y="3523030"/>
                  </a:lnTo>
                  <a:lnTo>
                    <a:pt x="86042" y="3519436"/>
                  </a:lnTo>
                  <a:close/>
                </a:path>
                <a:path w="740409" h="6727825">
                  <a:moveTo>
                    <a:pt x="86042" y="440321"/>
                  </a:moveTo>
                  <a:lnTo>
                    <a:pt x="82600" y="440321"/>
                  </a:lnTo>
                  <a:lnTo>
                    <a:pt x="82600" y="437057"/>
                  </a:lnTo>
                  <a:lnTo>
                    <a:pt x="79324" y="440321"/>
                  </a:lnTo>
                  <a:lnTo>
                    <a:pt x="79070" y="440321"/>
                  </a:lnTo>
                  <a:lnTo>
                    <a:pt x="82600" y="447344"/>
                  </a:lnTo>
                  <a:lnTo>
                    <a:pt x="82600" y="450773"/>
                  </a:lnTo>
                  <a:lnTo>
                    <a:pt x="83769" y="451954"/>
                  </a:lnTo>
                  <a:lnTo>
                    <a:pt x="82600" y="454291"/>
                  </a:lnTo>
                  <a:lnTo>
                    <a:pt x="84353" y="452539"/>
                  </a:lnTo>
                  <a:lnTo>
                    <a:pt x="86042" y="454202"/>
                  </a:lnTo>
                  <a:lnTo>
                    <a:pt x="85191" y="451700"/>
                  </a:lnTo>
                  <a:lnTo>
                    <a:pt x="86042" y="450850"/>
                  </a:lnTo>
                  <a:lnTo>
                    <a:pt x="86042" y="447408"/>
                  </a:lnTo>
                  <a:lnTo>
                    <a:pt x="84670" y="450138"/>
                  </a:lnTo>
                  <a:lnTo>
                    <a:pt x="82600" y="443915"/>
                  </a:lnTo>
                  <a:lnTo>
                    <a:pt x="86042" y="443915"/>
                  </a:lnTo>
                  <a:lnTo>
                    <a:pt x="86042" y="440321"/>
                  </a:lnTo>
                  <a:close/>
                </a:path>
                <a:path w="740409" h="6727825">
                  <a:moveTo>
                    <a:pt x="103251" y="3529952"/>
                  </a:moveTo>
                  <a:lnTo>
                    <a:pt x="99809" y="3529952"/>
                  </a:lnTo>
                  <a:lnTo>
                    <a:pt x="99809" y="3533394"/>
                  </a:lnTo>
                  <a:lnTo>
                    <a:pt x="103251" y="3529952"/>
                  </a:lnTo>
                  <a:close/>
                </a:path>
                <a:path w="740409" h="6727825">
                  <a:moveTo>
                    <a:pt x="103251" y="450850"/>
                  </a:moveTo>
                  <a:lnTo>
                    <a:pt x="99809" y="450850"/>
                  </a:lnTo>
                  <a:lnTo>
                    <a:pt x="99809" y="454291"/>
                  </a:lnTo>
                  <a:lnTo>
                    <a:pt x="103251" y="450850"/>
                  </a:lnTo>
                  <a:close/>
                </a:path>
                <a:path w="740409" h="6727825">
                  <a:moveTo>
                    <a:pt x="125615" y="3536835"/>
                  </a:moveTo>
                  <a:lnTo>
                    <a:pt x="123901" y="3536835"/>
                  </a:lnTo>
                  <a:lnTo>
                    <a:pt x="123901" y="3540277"/>
                  </a:lnTo>
                  <a:lnTo>
                    <a:pt x="125615" y="3536835"/>
                  </a:lnTo>
                  <a:close/>
                </a:path>
                <a:path w="740409" h="6727825">
                  <a:moveTo>
                    <a:pt x="125615" y="457733"/>
                  </a:moveTo>
                  <a:lnTo>
                    <a:pt x="123901" y="457733"/>
                  </a:lnTo>
                  <a:lnTo>
                    <a:pt x="123901" y="461175"/>
                  </a:lnTo>
                  <a:lnTo>
                    <a:pt x="125615" y="457733"/>
                  </a:lnTo>
                  <a:close/>
                </a:path>
                <a:path w="740409" h="6727825">
                  <a:moveTo>
                    <a:pt x="127342" y="3533394"/>
                  </a:moveTo>
                  <a:lnTo>
                    <a:pt x="125615" y="3536835"/>
                  </a:lnTo>
                  <a:lnTo>
                    <a:pt x="127342" y="3536835"/>
                  </a:lnTo>
                  <a:lnTo>
                    <a:pt x="127342" y="3533394"/>
                  </a:lnTo>
                  <a:close/>
                </a:path>
                <a:path w="740409" h="6727825">
                  <a:moveTo>
                    <a:pt x="127342" y="454291"/>
                  </a:moveTo>
                  <a:lnTo>
                    <a:pt x="125615" y="457733"/>
                  </a:lnTo>
                  <a:lnTo>
                    <a:pt x="127342" y="457733"/>
                  </a:lnTo>
                  <a:lnTo>
                    <a:pt x="127342" y="454291"/>
                  </a:lnTo>
                  <a:close/>
                </a:path>
                <a:path w="740409" h="6727825">
                  <a:moveTo>
                    <a:pt x="141109" y="3763988"/>
                  </a:moveTo>
                  <a:lnTo>
                    <a:pt x="137668" y="3763988"/>
                  </a:lnTo>
                  <a:lnTo>
                    <a:pt x="141109" y="3767429"/>
                  </a:lnTo>
                  <a:lnTo>
                    <a:pt x="141109" y="3763988"/>
                  </a:lnTo>
                  <a:close/>
                </a:path>
                <a:path w="740409" h="6727825">
                  <a:moveTo>
                    <a:pt x="141109" y="3750183"/>
                  </a:moveTo>
                  <a:lnTo>
                    <a:pt x="139954" y="3746373"/>
                  </a:lnTo>
                  <a:lnTo>
                    <a:pt x="137668" y="3746373"/>
                  </a:lnTo>
                  <a:lnTo>
                    <a:pt x="141109" y="3750183"/>
                  </a:lnTo>
                  <a:close/>
                </a:path>
                <a:path w="740409" h="6727825">
                  <a:moveTo>
                    <a:pt x="141109" y="3738753"/>
                  </a:moveTo>
                  <a:lnTo>
                    <a:pt x="137668" y="3738753"/>
                  </a:lnTo>
                  <a:lnTo>
                    <a:pt x="139954" y="3746373"/>
                  </a:lnTo>
                  <a:lnTo>
                    <a:pt x="141109" y="3746373"/>
                  </a:lnTo>
                  <a:lnTo>
                    <a:pt x="141109" y="3738753"/>
                  </a:lnTo>
                  <a:close/>
                </a:path>
                <a:path w="740409" h="6727825">
                  <a:moveTo>
                    <a:pt x="141109" y="3529952"/>
                  </a:moveTo>
                  <a:lnTo>
                    <a:pt x="137668" y="3529952"/>
                  </a:lnTo>
                  <a:lnTo>
                    <a:pt x="137668" y="3533394"/>
                  </a:lnTo>
                  <a:lnTo>
                    <a:pt x="141109" y="3529952"/>
                  </a:lnTo>
                  <a:close/>
                </a:path>
                <a:path w="740409" h="6727825">
                  <a:moveTo>
                    <a:pt x="141109" y="684872"/>
                  </a:moveTo>
                  <a:lnTo>
                    <a:pt x="137668" y="684872"/>
                  </a:lnTo>
                  <a:lnTo>
                    <a:pt x="141109" y="688314"/>
                  </a:lnTo>
                  <a:lnTo>
                    <a:pt x="141109" y="684872"/>
                  </a:lnTo>
                  <a:close/>
                </a:path>
                <a:path w="740409" h="6727825">
                  <a:moveTo>
                    <a:pt x="141109" y="671068"/>
                  </a:moveTo>
                  <a:lnTo>
                    <a:pt x="139954" y="667258"/>
                  </a:lnTo>
                  <a:lnTo>
                    <a:pt x="137668" y="667258"/>
                  </a:lnTo>
                  <a:lnTo>
                    <a:pt x="141109" y="671068"/>
                  </a:lnTo>
                  <a:close/>
                </a:path>
                <a:path w="740409" h="6727825">
                  <a:moveTo>
                    <a:pt x="141109" y="659638"/>
                  </a:moveTo>
                  <a:lnTo>
                    <a:pt x="137668" y="659638"/>
                  </a:lnTo>
                  <a:lnTo>
                    <a:pt x="139954" y="667258"/>
                  </a:lnTo>
                  <a:lnTo>
                    <a:pt x="141109" y="667258"/>
                  </a:lnTo>
                  <a:lnTo>
                    <a:pt x="141109" y="659638"/>
                  </a:lnTo>
                  <a:close/>
                </a:path>
                <a:path w="740409" h="6727825">
                  <a:moveTo>
                    <a:pt x="141109" y="450850"/>
                  </a:moveTo>
                  <a:lnTo>
                    <a:pt x="137668" y="450850"/>
                  </a:lnTo>
                  <a:lnTo>
                    <a:pt x="137668" y="454291"/>
                  </a:lnTo>
                  <a:lnTo>
                    <a:pt x="141109" y="450850"/>
                  </a:lnTo>
                  <a:close/>
                </a:path>
                <a:path w="740409" h="6727825">
                  <a:moveTo>
                    <a:pt x="144551" y="3746373"/>
                  </a:moveTo>
                  <a:lnTo>
                    <a:pt x="141109" y="3746373"/>
                  </a:lnTo>
                  <a:lnTo>
                    <a:pt x="144551" y="3750183"/>
                  </a:lnTo>
                  <a:lnTo>
                    <a:pt x="144551" y="3746373"/>
                  </a:lnTo>
                  <a:close/>
                </a:path>
                <a:path w="740409" h="6727825">
                  <a:moveTo>
                    <a:pt x="144551" y="667258"/>
                  </a:moveTo>
                  <a:lnTo>
                    <a:pt x="141109" y="667258"/>
                  </a:lnTo>
                  <a:lnTo>
                    <a:pt x="144551" y="671068"/>
                  </a:lnTo>
                  <a:lnTo>
                    <a:pt x="144551" y="667258"/>
                  </a:lnTo>
                  <a:close/>
                </a:path>
                <a:path w="740409" h="6727825">
                  <a:moveTo>
                    <a:pt x="147993" y="3292322"/>
                  </a:moveTo>
                  <a:lnTo>
                    <a:pt x="147307" y="3292322"/>
                  </a:lnTo>
                  <a:lnTo>
                    <a:pt x="144551" y="3294862"/>
                  </a:lnTo>
                  <a:lnTo>
                    <a:pt x="147993" y="3292322"/>
                  </a:lnTo>
                  <a:close/>
                </a:path>
                <a:path w="740409" h="6727825">
                  <a:moveTo>
                    <a:pt x="147993" y="3284702"/>
                  </a:moveTo>
                  <a:lnTo>
                    <a:pt x="144551" y="3288512"/>
                  </a:lnTo>
                  <a:lnTo>
                    <a:pt x="147993" y="3287242"/>
                  </a:lnTo>
                  <a:lnTo>
                    <a:pt x="147993" y="3284702"/>
                  </a:lnTo>
                  <a:close/>
                </a:path>
                <a:path w="740409" h="6727825">
                  <a:moveTo>
                    <a:pt x="147993" y="213207"/>
                  </a:moveTo>
                  <a:lnTo>
                    <a:pt x="147307" y="213207"/>
                  </a:lnTo>
                  <a:lnTo>
                    <a:pt x="144551" y="215747"/>
                  </a:lnTo>
                  <a:lnTo>
                    <a:pt x="147993" y="213207"/>
                  </a:lnTo>
                  <a:close/>
                </a:path>
                <a:path w="740409" h="6727825">
                  <a:moveTo>
                    <a:pt x="147993" y="205587"/>
                  </a:moveTo>
                  <a:lnTo>
                    <a:pt x="144551" y="209397"/>
                  </a:lnTo>
                  <a:lnTo>
                    <a:pt x="147993" y="208127"/>
                  </a:lnTo>
                  <a:lnTo>
                    <a:pt x="147993" y="205587"/>
                  </a:lnTo>
                  <a:close/>
                </a:path>
                <a:path w="740409" h="6727825">
                  <a:moveTo>
                    <a:pt x="151434" y="3746373"/>
                  </a:moveTo>
                  <a:lnTo>
                    <a:pt x="147993" y="3746373"/>
                  </a:lnTo>
                  <a:lnTo>
                    <a:pt x="147993" y="3750183"/>
                  </a:lnTo>
                  <a:lnTo>
                    <a:pt x="151434" y="3746373"/>
                  </a:lnTo>
                  <a:close/>
                </a:path>
                <a:path w="740409" h="6727825">
                  <a:moveTo>
                    <a:pt x="151434" y="3722243"/>
                  </a:moveTo>
                  <a:lnTo>
                    <a:pt x="147993" y="3718433"/>
                  </a:lnTo>
                  <a:lnTo>
                    <a:pt x="144551" y="3718433"/>
                  </a:lnTo>
                  <a:lnTo>
                    <a:pt x="151434" y="3728593"/>
                  </a:lnTo>
                  <a:lnTo>
                    <a:pt x="151434" y="3722243"/>
                  </a:lnTo>
                  <a:close/>
                </a:path>
                <a:path w="740409" h="6727825">
                  <a:moveTo>
                    <a:pt x="151434" y="667258"/>
                  </a:moveTo>
                  <a:lnTo>
                    <a:pt x="147993" y="667258"/>
                  </a:lnTo>
                  <a:lnTo>
                    <a:pt x="147993" y="671068"/>
                  </a:lnTo>
                  <a:lnTo>
                    <a:pt x="151434" y="667258"/>
                  </a:lnTo>
                  <a:close/>
                </a:path>
                <a:path w="740409" h="6727825">
                  <a:moveTo>
                    <a:pt x="151434" y="643128"/>
                  </a:moveTo>
                  <a:lnTo>
                    <a:pt x="147993" y="639318"/>
                  </a:lnTo>
                  <a:lnTo>
                    <a:pt x="144551" y="639318"/>
                  </a:lnTo>
                  <a:lnTo>
                    <a:pt x="151434" y="649478"/>
                  </a:lnTo>
                  <a:lnTo>
                    <a:pt x="151434" y="643128"/>
                  </a:lnTo>
                  <a:close/>
                </a:path>
                <a:path w="740409" h="6727825">
                  <a:moveTo>
                    <a:pt x="154876" y="3271837"/>
                  </a:moveTo>
                  <a:lnTo>
                    <a:pt x="151434" y="3271837"/>
                  </a:lnTo>
                  <a:lnTo>
                    <a:pt x="151434" y="3275279"/>
                  </a:lnTo>
                  <a:lnTo>
                    <a:pt x="154876" y="3271837"/>
                  </a:lnTo>
                  <a:close/>
                </a:path>
                <a:path w="740409" h="6727825">
                  <a:moveTo>
                    <a:pt x="154876" y="192735"/>
                  </a:moveTo>
                  <a:lnTo>
                    <a:pt x="151434" y="192735"/>
                  </a:lnTo>
                  <a:lnTo>
                    <a:pt x="151434" y="196176"/>
                  </a:lnTo>
                  <a:lnTo>
                    <a:pt x="154876" y="192735"/>
                  </a:lnTo>
                  <a:close/>
                </a:path>
                <a:path w="740409" h="6727825">
                  <a:moveTo>
                    <a:pt x="158318" y="3526459"/>
                  </a:moveTo>
                  <a:lnTo>
                    <a:pt x="154876" y="3516172"/>
                  </a:lnTo>
                  <a:lnTo>
                    <a:pt x="154876" y="3523030"/>
                  </a:lnTo>
                  <a:lnTo>
                    <a:pt x="158318" y="3526459"/>
                  </a:lnTo>
                  <a:close/>
                </a:path>
                <a:path w="740409" h="6727825">
                  <a:moveTo>
                    <a:pt x="158318" y="3278721"/>
                  </a:moveTo>
                  <a:lnTo>
                    <a:pt x="154876" y="3275279"/>
                  </a:lnTo>
                  <a:lnTo>
                    <a:pt x="154876" y="3278721"/>
                  </a:lnTo>
                  <a:lnTo>
                    <a:pt x="158318" y="3278721"/>
                  </a:lnTo>
                  <a:close/>
                </a:path>
                <a:path w="740409" h="6727825">
                  <a:moveTo>
                    <a:pt x="158318" y="447344"/>
                  </a:moveTo>
                  <a:lnTo>
                    <a:pt x="154876" y="437057"/>
                  </a:lnTo>
                  <a:lnTo>
                    <a:pt x="154876" y="443915"/>
                  </a:lnTo>
                  <a:lnTo>
                    <a:pt x="158318" y="447344"/>
                  </a:lnTo>
                  <a:close/>
                </a:path>
                <a:path w="740409" h="6727825">
                  <a:moveTo>
                    <a:pt x="158318" y="199618"/>
                  </a:moveTo>
                  <a:lnTo>
                    <a:pt x="154876" y="196176"/>
                  </a:lnTo>
                  <a:lnTo>
                    <a:pt x="154876" y="199618"/>
                  </a:lnTo>
                  <a:lnTo>
                    <a:pt x="158318" y="199618"/>
                  </a:lnTo>
                  <a:close/>
                </a:path>
                <a:path w="740409" h="6727825">
                  <a:moveTo>
                    <a:pt x="161759" y="3742563"/>
                  </a:moveTo>
                  <a:lnTo>
                    <a:pt x="159689" y="3738753"/>
                  </a:lnTo>
                  <a:lnTo>
                    <a:pt x="159169" y="3737800"/>
                  </a:lnTo>
                  <a:lnTo>
                    <a:pt x="158318" y="3737483"/>
                  </a:lnTo>
                  <a:lnTo>
                    <a:pt x="158318" y="3738753"/>
                  </a:lnTo>
                  <a:lnTo>
                    <a:pt x="156019" y="3736632"/>
                  </a:lnTo>
                  <a:lnTo>
                    <a:pt x="154876" y="3736213"/>
                  </a:lnTo>
                  <a:lnTo>
                    <a:pt x="161759" y="3742563"/>
                  </a:lnTo>
                  <a:close/>
                </a:path>
                <a:path w="740409" h="6727825">
                  <a:moveTo>
                    <a:pt x="161759" y="663448"/>
                  </a:moveTo>
                  <a:lnTo>
                    <a:pt x="159689" y="659638"/>
                  </a:lnTo>
                  <a:lnTo>
                    <a:pt x="159169" y="658685"/>
                  </a:lnTo>
                  <a:lnTo>
                    <a:pt x="158318" y="658368"/>
                  </a:lnTo>
                  <a:lnTo>
                    <a:pt x="158318" y="659638"/>
                  </a:lnTo>
                  <a:lnTo>
                    <a:pt x="156019" y="657517"/>
                  </a:lnTo>
                  <a:lnTo>
                    <a:pt x="154876" y="657098"/>
                  </a:lnTo>
                  <a:lnTo>
                    <a:pt x="161759" y="663448"/>
                  </a:lnTo>
                  <a:close/>
                </a:path>
                <a:path w="740409" h="6727825">
                  <a:moveTo>
                    <a:pt x="168643" y="3284702"/>
                  </a:moveTo>
                  <a:lnTo>
                    <a:pt x="165201" y="3284702"/>
                  </a:lnTo>
                  <a:lnTo>
                    <a:pt x="161759" y="3288512"/>
                  </a:lnTo>
                  <a:lnTo>
                    <a:pt x="161759" y="3284702"/>
                  </a:lnTo>
                  <a:lnTo>
                    <a:pt x="158318" y="3284702"/>
                  </a:lnTo>
                  <a:lnTo>
                    <a:pt x="154876" y="3288512"/>
                  </a:lnTo>
                  <a:lnTo>
                    <a:pt x="154876" y="3284702"/>
                  </a:lnTo>
                  <a:lnTo>
                    <a:pt x="147993" y="3287242"/>
                  </a:lnTo>
                  <a:lnTo>
                    <a:pt x="147993" y="3288512"/>
                  </a:lnTo>
                  <a:lnTo>
                    <a:pt x="144551" y="3292322"/>
                  </a:lnTo>
                  <a:lnTo>
                    <a:pt x="147307" y="3292322"/>
                  </a:lnTo>
                  <a:lnTo>
                    <a:pt x="151434" y="3288512"/>
                  </a:lnTo>
                  <a:lnTo>
                    <a:pt x="147993" y="3292322"/>
                  </a:lnTo>
                  <a:lnTo>
                    <a:pt x="151434" y="3292322"/>
                  </a:lnTo>
                  <a:lnTo>
                    <a:pt x="147993" y="3294862"/>
                  </a:lnTo>
                  <a:lnTo>
                    <a:pt x="144551" y="3294862"/>
                  </a:lnTo>
                  <a:lnTo>
                    <a:pt x="147993" y="3298672"/>
                  </a:lnTo>
                  <a:lnTo>
                    <a:pt x="147993" y="3302482"/>
                  </a:lnTo>
                  <a:lnTo>
                    <a:pt x="151434" y="3302482"/>
                  </a:lnTo>
                  <a:lnTo>
                    <a:pt x="154876" y="3298672"/>
                  </a:lnTo>
                  <a:lnTo>
                    <a:pt x="158318" y="3298672"/>
                  </a:lnTo>
                  <a:lnTo>
                    <a:pt x="165201" y="3294862"/>
                  </a:lnTo>
                  <a:lnTo>
                    <a:pt x="168643" y="3288512"/>
                  </a:lnTo>
                  <a:lnTo>
                    <a:pt x="168643" y="3284702"/>
                  </a:lnTo>
                  <a:close/>
                </a:path>
                <a:path w="740409" h="6727825">
                  <a:moveTo>
                    <a:pt x="168643" y="205587"/>
                  </a:moveTo>
                  <a:lnTo>
                    <a:pt x="165201" y="205587"/>
                  </a:lnTo>
                  <a:lnTo>
                    <a:pt x="161759" y="209397"/>
                  </a:lnTo>
                  <a:lnTo>
                    <a:pt x="161759" y="205587"/>
                  </a:lnTo>
                  <a:lnTo>
                    <a:pt x="158318" y="205587"/>
                  </a:lnTo>
                  <a:lnTo>
                    <a:pt x="154876" y="209397"/>
                  </a:lnTo>
                  <a:lnTo>
                    <a:pt x="154876" y="205587"/>
                  </a:lnTo>
                  <a:lnTo>
                    <a:pt x="147993" y="208127"/>
                  </a:lnTo>
                  <a:lnTo>
                    <a:pt x="147993" y="209397"/>
                  </a:lnTo>
                  <a:lnTo>
                    <a:pt x="144551" y="213207"/>
                  </a:lnTo>
                  <a:lnTo>
                    <a:pt x="147307" y="213207"/>
                  </a:lnTo>
                  <a:lnTo>
                    <a:pt x="151434" y="209397"/>
                  </a:lnTo>
                  <a:lnTo>
                    <a:pt x="147993" y="213207"/>
                  </a:lnTo>
                  <a:lnTo>
                    <a:pt x="151434" y="213207"/>
                  </a:lnTo>
                  <a:lnTo>
                    <a:pt x="147993" y="215747"/>
                  </a:lnTo>
                  <a:lnTo>
                    <a:pt x="144551" y="215747"/>
                  </a:lnTo>
                  <a:lnTo>
                    <a:pt x="147993" y="219557"/>
                  </a:lnTo>
                  <a:lnTo>
                    <a:pt x="147993" y="223367"/>
                  </a:lnTo>
                  <a:lnTo>
                    <a:pt x="151434" y="223367"/>
                  </a:lnTo>
                  <a:lnTo>
                    <a:pt x="154876" y="219557"/>
                  </a:lnTo>
                  <a:lnTo>
                    <a:pt x="158318" y="219557"/>
                  </a:lnTo>
                  <a:lnTo>
                    <a:pt x="165201" y="215747"/>
                  </a:lnTo>
                  <a:lnTo>
                    <a:pt x="168643" y="209397"/>
                  </a:lnTo>
                  <a:lnTo>
                    <a:pt x="168643" y="205587"/>
                  </a:lnTo>
                  <a:close/>
                </a:path>
                <a:path w="740409" h="6727825">
                  <a:moveTo>
                    <a:pt x="172085" y="3333788"/>
                  </a:moveTo>
                  <a:lnTo>
                    <a:pt x="168643" y="3337229"/>
                  </a:lnTo>
                  <a:lnTo>
                    <a:pt x="172085" y="3337229"/>
                  </a:lnTo>
                  <a:lnTo>
                    <a:pt x="172085" y="3333788"/>
                  </a:lnTo>
                  <a:close/>
                </a:path>
                <a:path w="740409" h="6727825">
                  <a:moveTo>
                    <a:pt x="172085" y="254673"/>
                  </a:moveTo>
                  <a:lnTo>
                    <a:pt x="168643" y="258114"/>
                  </a:lnTo>
                  <a:lnTo>
                    <a:pt x="172085" y="258114"/>
                  </a:lnTo>
                  <a:lnTo>
                    <a:pt x="172085" y="254673"/>
                  </a:lnTo>
                  <a:close/>
                </a:path>
                <a:path w="740409" h="6727825">
                  <a:moveTo>
                    <a:pt x="176669" y="3338042"/>
                  </a:moveTo>
                  <a:lnTo>
                    <a:pt x="172085" y="3340582"/>
                  </a:lnTo>
                  <a:lnTo>
                    <a:pt x="175526" y="3340582"/>
                  </a:lnTo>
                  <a:lnTo>
                    <a:pt x="176669" y="3338042"/>
                  </a:lnTo>
                  <a:close/>
                </a:path>
                <a:path w="740409" h="6727825">
                  <a:moveTo>
                    <a:pt x="176669" y="258927"/>
                  </a:moveTo>
                  <a:lnTo>
                    <a:pt x="172085" y="261467"/>
                  </a:lnTo>
                  <a:lnTo>
                    <a:pt x="175526" y="261467"/>
                  </a:lnTo>
                  <a:lnTo>
                    <a:pt x="176669" y="258927"/>
                  </a:lnTo>
                  <a:close/>
                </a:path>
                <a:path w="740409" h="6727825">
                  <a:moveTo>
                    <a:pt x="178968" y="3336772"/>
                  </a:moveTo>
                  <a:lnTo>
                    <a:pt x="172085" y="3346932"/>
                  </a:lnTo>
                  <a:lnTo>
                    <a:pt x="176212" y="3343122"/>
                  </a:lnTo>
                  <a:lnTo>
                    <a:pt x="178968" y="3340582"/>
                  </a:lnTo>
                  <a:lnTo>
                    <a:pt x="178968" y="3336772"/>
                  </a:lnTo>
                  <a:close/>
                </a:path>
                <a:path w="740409" h="6727825">
                  <a:moveTo>
                    <a:pt x="178968" y="257657"/>
                  </a:moveTo>
                  <a:lnTo>
                    <a:pt x="172085" y="267817"/>
                  </a:lnTo>
                  <a:lnTo>
                    <a:pt x="176212" y="264007"/>
                  </a:lnTo>
                  <a:lnTo>
                    <a:pt x="178968" y="261467"/>
                  </a:lnTo>
                  <a:lnTo>
                    <a:pt x="178968" y="257657"/>
                  </a:lnTo>
                  <a:close/>
                </a:path>
                <a:path w="740409" h="6727825">
                  <a:moveTo>
                    <a:pt x="182410" y="3344113"/>
                  </a:moveTo>
                  <a:lnTo>
                    <a:pt x="175526" y="3344113"/>
                  </a:lnTo>
                  <a:lnTo>
                    <a:pt x="175526" y="3347555"/>
                  </a:lnTo>
                  <a:lnTo>
                    <a:pt x="178968" y="3347555"/>
                  </a:lnTo>
                  <a:lnTo>
                    <a:pt x="182410" y="3344113"/>
                  </a:lnTo>
                  <a:close/>
                </a:path>
                <a:path w="740409" h="6727825">
                  <a:moveTo>
                    <a:pt x="182410" y="264998"/>
                  </a:moveTo>
                  <a:lnTo>
                    <a:pt x="175526" y="264998"/>
                  </a:lnTo>
                  <a:lnTo>
                    <a:pt x="175526" y="268439"/>
                  </a:lnTo>
                  <a:lnTo>
                    <a:pt x="178968" y="268439"/>
                  </a:lnTo>
                  <a:lnTo>
                    <a:pt x="182410" y="264998"/>
                  </a:lnTo>
                  <a:close/>
                </a:path>
                <a:path w="740409" h="6727825">
                  <a:moveTo>
                    <a:pt x="185851" y="3357092"/>
                  </a:moveTo>
                  <a:lnTo>
                    <a:pt x="182410" y="3357092"/>
                  </a:lnTo>
                  <a:lnTo>
                    <a:pt x="184696" y="3358362"/>
                  </a:lnTo>
                  <a:lnTo>
                    <a:pt x="185851" y="3357092"/>
                  </a:lnTo>
                  <a:close/>
                </a:path>
                <a:path w="740409" h="6727825">
                  <a:moveTo>
                    <a:pt x="185851" y="3353282"/>
                  </a:moveTo>
                  <a:lnTo>
                    <a:pt x="178968" y="3357092"/>
                  </a:lnTo>
                  <a:lnTo>
                    <a:pt x="182410" y="3357092"/>
                  </a:lnTo>
                  <a:lnTo>
                    <a:pt x="185851" y="3353282"/>
                  </a:lnTo>
                  <a:close/>
                </a:path>
                <a:path w="740409" h="6727825">
                  <a:moveTo>
                    <a:pt x="185851" y="277977"/>
                  </a:moveTo>
                  <a:lnTo>
                    <a:pt x="182410" y="277977"/>
                  </a:lnTo>
                  <a:lnTo>
                    <a:pt x="184696" y="279247"/>
                  </a:lnTo>
                  <a:lnTo>
                    <a:pt x="185851" y="277977"/>
                  </a:lnTo>
                  <a:close/>
                </a:path>
                <a:path w="740409" h="6727825">
                  <a:moveTo>
                    <a:pt x="185851" y="274167"/>
                  </a:moveTo>
                  <a:lnTo>
                    <a:pt x="178968" y="277977"/>
                  </a:lnTo>
                  <a:lnTo>
                    <a:pt x="182410" y="277977"/>
                  </a:lnTo>
                  <a:lnTo>
                    <a:pt x="185851" y="274167"/>
                  </a:lnTo>
                  <a:close/>
                </a:path>
                <a:path w="740409" h="6727825">
                  <a:moveTo>
                    <a:pt x="189293" y="3736213"/>
                  </a:moveTo>
                  <a:lnTo>
                    <a:pt x="187325" y="3735120"/>
                  </a:lnTo>
                  <a:lnTo>
                    <a:pt x="189293" y="3738753"/>
                  </a:lnTo>
                  <a:lnTo>
                    <a:pt x="189293" y="3736213"/>
                  </a:lnTo>
                  <a:close/>
                </a:path>
                <a:path w="740409" h="6727825">
                  <a:moveTo>
                    <a:pt x="189293" y="3360902"/>
                  </a:moveTo>
                  <a:lnTo>
                    <a:pt x="184696" y="3358362"/>
                  </a:lnTo>
                  <a:lnTo>
                    <a:pt x="182410" y="3360902"/>
                  </a:lnTo>
                  <a:lnTo>
                    <a:pt x="189293" y="3360902"/>
                  </a:lnTo>
                  <a:close/>
                </a:path>
                <a:path w="740409" h="6727825">
                  <a:moveTo>
                    <a:pt x="189293" y="657098"/>
                  </a:moveTo>
                  <a:lnTo>
                    <a:pt x="187325" y="656005"/>
                  </a:lnTo>
                  <a:lnTo>
                    <a:pt x="189293" y="659638"/>
                  </a:lnTo>
                  <a:lnTo>
                    <a:pt x="189293" y="657098"/>
                  </a:lnTo>
                  <a:close/>
                </a:path>
                <a:path w="740409" h="6727825">
                  <a:moveTo>
                    <a:pt x="189293" y="281787"/>
                  </a:moveTo>
                  <a:lnTo>
                    <a:pt x="184696" y="279247"/>
                  </a:lnTo>
                  <a:lnTo>
                    <a:pt x="182410" y="281787"/>
                  </a:lnTo>
                  <a:lnTo>
                    <a:pt x="189293" y="281787"/>
                  </a:lnTo>
                  <a:close/>
                </a:path>
                <a:path w="740409" h="6727825">
                  <a:moveTo>
                    <a:pt x="192735" y="3357092"/>
                  </a:moveTo>
                  <a:lnTo>
                    <a:pt x="189293" y="3360902"/>
                  </a:lnTo>
                  <a:lnTo>
                    <a:pt x="192735" y="3360902"/>
                  </a:lnTo>
                  <a:lnTo>
                    <a:pt x="192735" y="3357092"/>
                  </a:lnTo>
                  <a:close/>
                </a:path>
                <a:path w="740409" h="6727825">
                  <a:moveTo>
                    <a:pt x="192735" y="277977"/>
                  </a:moveTo>
                  <a:lnTo>
                    <a:pt x="189293" y="281787"/>
                  </a:lnTo>
                  <a:lnTo>
                    <a:pt x="192735" y="281787"/>
                  </a:lnTo>
                  <a:lnTo>
                    <a:pt x="192735" y="277977"/>
                  </a:lnTo>
                  <a:close/>
                </a:path>
                <a:path w="740409" h="6727825">
                  <a:moveTo>
                    <a:pt x="196176" y="3738753"/>
                  </a:moveTo>
                  <a:lnTo>
                    <a:pt x="193421" y="3736213"/>
                  </a:lnTo>
                  <a:lnTo>
                    <a:pt x="189293" y="3732403"/>
                  </a:lnTo>
                  <a:lnTo>
                    <a:pt x="185851" y="3732403"/>
                  </a:lnTo>
                  <a:lnTo>
                    <a:pt x="196176" y="3738753"/>
                  </a:lnTo>
                  <a:close/>
                </a:path>
                <a:path w="740409" h="6727825">
                  <a:moveTo>
                    <a:pt x="196176" y="3367252"/>
                  </a:moveTo>
                  <a:lnTo>
                    <a:pt x="192735" y="3371062"/>
                  </a:lnTo>
                  <a:lnTo>
                    <a:pt x="189293" y="3377412"/>
                  </a:lnTo>
                  <a:lnTo>
                    <a:pt x="192735" y="3381222"/>
                  </a:lnTo>
                  <a:lnTo>
                    <a:pt x="196176" y="3374872"/>
                  </a:lnTo>
                  <a:lnTo>
                    <a:pt x="196176" y="3367252"/>
                  </a:lnTo>
                  <a:close/>
                </a:path>
                <a:path w="740409" h="6727825">
                  <a:moveTo>
                    <a:pt x="196176" y="659638"/>
                  </a:moveTo>
                  <a:lnTo>
                    <a:pt x="193421" y="657098"/>
                  </a:lnTo>
                  <a:lnTo>
                    <a:pt x="189293" y="653288"/>
                  </a:lnTo>
                  <a:lnTo>
                    <a:pt x="185851" y="653288"/>
                  </a:lnTo>
                  <a:lnTo>
                    <a:pt x="196176" y="659638"/>
                  </a:lnTo>
                  <a:close/>
                </a:path>
                <a:path w="740409" h="6727825">
                  <a:moveTo>
                    <a:pt x="196176" y="288137"/>
                  </a:moveTo>
                  <a:lnTo>
                    <a:pt x="192735" y="291947"/>
                  </a:lnTo>
                  <a:lnTo>
                    <a:pt x="189293" y="298297"/>
                  </a:lnTo>
                  <a:lnTo>
                    <a:pt x="192735" y="302107"/>
                  </a:lnTo>
                  <a:lnTo>
                    <a:pt x="196176" y="295757"/>
                  </a:lnTo>
                  <a:lnTo>
                    <a:pt x="196176" y="288137"/>
                  </a:lnTo>
                  <a:close/>
                </a:path>
                <a:path w="740409" h="6727825">
                  <a:moveTo>
                    <a:pt x="203060" y="3728593"/>
                  </a:moveTo>
                  <a:lnTo>
                    <a:pt x="199618" y="3726053"/>
                  </a:lnTo>
                  <a:lnTo>
                    <a:pt x="203060" y="3732403"/>
                  </a:lnTo>
                  <a:lnTo>
                    <a:pt x="203060" y="3728593"/>
                  </a:lnTo>
                  <a:close/>
                </a:path>
                <a:path w="740409" h="6727825">
                  <a:moveTo>
                    <a:pt x="203060" y="649478"/>
                  </a:moveTo>
                  <a:lnTo>
                    <a:pt x="199618" y="646938"/>
                  </a:lnTo>
                  <a:lnTo>
                    <a:pt x="203060" y="653288"/>
                  </a:lnTo>
                  <a:lnTo>
                    <a:pt x="203060" y="649478"/>
                  </a:lnTo>
                  <a:close/>
                </a:path>
                <a:path w="740409" h="6727825">
                  <a:moveTo>
                    <a:pt x="205511" y="3726777"/>
                  </a:moveTo>
                  <a:lnTo>
                    <a:pt x="203060" y="3722243"/>
                  </a:lnTo>
                  <a:lnTo>
                    <a:pt x="203060" y="3728593"/>
                  </a:lnTo>
                  <a:lnTo>
                    <a:pt x="205511" y="3726777"/>
                  </a:lnTo>
                  <a:close/>
                </a:path>
                <a:path w="740409" h="6727825">
                  <a:moveTo>
                    <a:pt x="205511" y="647661"/>
                  </a:moveTo>
                  <a:lnTo>
                    <a:pt x="203060" y="643128"/>
                  </a:lnTo>
                  <a:lnTo>
                    <a:pt x="203060" y="649478"/>
                  </a:lnTo>
                  <a:lnTo>
                    <a:pt x="205511" y="647661"/>
                  </a:lnTo>
                  <a:close/>
                </a:path>
                <a:path w="740409" h="6727825">
                  <a:moveTo>
                    <a:pt x="206502" y="3750221"/>
                  </a:moveTo>
                  <a:lnTo>
                    <a:pt x="203060" y="3746779"/>
                  </a:lnTo>
                  <a:lnTo>
                    <a:pt x="203060" y="3753662"/>
                  </a:lnTo>
                  <a:lnTo>
                    <a:pt x="206502" y="3750221"/>
                  </a:lnTo>
                  <a:close/>
                </a:path>
                <a:path w="740409" h="6727825">
                  <a:moveTo>
                    <a:pt x="206502" y="3726053"/>
                  </a:moveTo>
                  <a:lnTo>
                    <a:pt x="205511" y="3726777"/>
                  </a:lnTo>
                  <a:lnTo>
                    <a:pt x="206502" y="3728593"/>
                  </a:lnTo>
                  <a:lnTo>
                    <a:pt x="206502" y="3726053"/>
                  </a:lnTo>
                  <a:close/>
                </a:path>
                <a:path w="740409" h="6727825">
                  <a:moveTo>
                    <a:pt x="206502" y="3718433"/>
                  </a:moveTo>
                  <a:lnTo>
                    <a:pt x="203060" y="3718433"/>
                  </a:lnTo>
                  <a:lnTo>
                    <a:pt x="206502" y="3726053"/>
                  </a:lnTo>
                  <a:lnTo>
                    <a:pt x="206502" y="3718433"/>
                  </a:lnTo>
                  <a:close/>
                </a:path>
                <a:path w="740409" h="6727825">
                  <a:moveTo>
                    <a:pt x="206502" y="671106"/>
                  </a:moveTo>
                  <a:lnTo>
                    <a:pt x="203060" y="667664"/>
                  </a:lnTo>
                  <a:lnTo>
                    <a:pt x="203060" y="674547"/>
                  </a:lnTo>
                  <a:lnTo>
                    <a:pt x="206502" y="671106"/>
                  </a:lnTo>
                  <a:close/>
                </a:path>
                <a:path w="740409" h="6727825">
                  <a:moveTo>
                    <a:pt x="206502" y="646938"/>
                  </a:moveTo>
                  <a:lnTo>
                    <a:pt x="205511" y="647661"/>
                  </a:lnTo>
                  <a:lnTo>
                    <a:pt x="206502" y="649478"/>
                  </a:lnTo>
                  <a:lnTo>
                    <a:pt x="206502" y="646938"/>
                  </a:lnTo>
                  <a:close/>
                </a:path>
                <a:path w="740409" h="6727825">
                  <a:moveTo>
                    <a:pt x="206502" y="639318"/>
                  </a:moveTo>
                  <a:lnTo>
                    <a:pt x="203060" y="639318"/>
                  </a:lnTo>
                  <a:lnTo>
                    <a:pt x="206502" y="646938"/>
                  </a:lnTo>
                  <a:lnTo>
                    <a:pt x="206502" y="639318"/>
                  </a:lnTo>
                  <a:close/>
                </a:path>
                <a:path w="740409" h="6727825">
                  <a:moveTo>
                    <a:pt x="207645" y="3381222"/>
                  </a:moveTo>
                  <a:lnTo>
                    <a:pt x="206502" y="3381222"/>
                  </a:lnTo>
                  <a:lnTo>
                    <a:pt x="203060" y="3381222"/>
                  </a:lnTo>
                  <a:lnTo>
                    <a:pt x="203060" y="3381972"/>
                  </a:lnTo>
                  <a:lnTo>
                    <a:pt x="199618" y="3385413"/>
                  </a:lnTo>
                  <a:lnTo>
                    <a:pt x="203060" y="3383699"/>
                  </a:lnTo>
                  <a:lnTo>
                    <a:pt x="203060" y="3388842"/>
                  </a:lnTo>
                  <a:lnTo>
                    <a:pt x="207645" y="3381222"/>
                  </a:lnTo>
                  <a:close/>
                </a:path>
                <a:path w="740409" h="6727825">
                  <a:moveTo>
                    <a:pt x="207645" y="302107"/>
                  </a:moveTo>
                  <a:lnTo>
                    <a:pt x="206502" y="302107"/>
                  </a:lnTo>
                  <a:lnTo>
                    <a:pt x="203060" y="302107"/>
                  </a:lnTo>
                  <a:lnTo>
                    <a:pt x="203060" y="302856"/>
                  </a:lnTo>
                  <a:lnTo>
                    <a:pt x="199618" y="306298"/>
                  </a:lnTo>
                  <a:lnTo>
                    <a:pt x="203060" y="304584"/>
                  </a:lnTo>
                  <a:lnTo>
                    <a:pt x="203060" y="309727"/>
                  </a:lnTo>
                  <a:lnTo>
                    <a:pt x="207645" y="302107"/>
                  </a:lnTo>
                  <a:close/>
                </a:path>
                <a:path w="740409" h="6727825">
                  <a:moveTo>
                    <a:pt x="209943" y="3379317"/>
                  </a:moveTo>
                  <a:lnTo>
                    <a:pt x="208216" y="3380270"/>
                  </a:lnTo>
                  <a:lnTo>
                    <a:pt x="207645" y="3381222"/>
                  </a:lnTo>
                  <a:lnTo>
                    <a:pt x="209943" y="3381222"/>
                  </a:lnTo>
                  <a:lnTo>
                    <a:pt x="209943" y="3379317"/>
                  </a:lnTo>
                  <a:close/>
                </a:path>
                <a:path w="740409" h="6727825">
                  <a:moveTo>
                    <a:pt x="209943" y="300202"/>
                  </a:moveTo>
                  <a:lnTo>
                    <a:pt x="208216" y="301155"/>
                  </a:lnTo>
                  <a:lnTo>
                    <a:pt x="207645" y="302107"/>
                  </a:lnTo>
                  <a:lnTo>
                    <a:pt x="209943" y="302107"/>
                  </a:lnTo>
                  <a:lnTo>
                    <a:pt x="209943" y="300202"/>
                  </a:lnTo>
                  <a:close/>
                </a:path>
                <a:path w="740409" h="6727825">
                  <a:moveTo>
                    <a:pt x="213385" y="3722243"/>
                  </a:moveTo>
                  <a:lnTo>
                    <a:pt x="209943" y="3714623"/>
                  </a:lnTo>
                  <a:lnTo>
                    <a:pt x="209943" y="3718433"/>
                  </a:lnTo>
                  <a:lnTo>
                    <a:pt x="213385" y="3722243"/>
                  </a:lnTo>
                  <a:close/>
                </a:path>
                <a:path w="740409" h="6727825">
                  <a:moveTo>
                    <a:pt x="213385" y="3371062"/>
                  </a:moveTo>
                  <a:lnTo>
                    <a:pt x="206502" y="3374872"/>
                  </a:lnTo>
                  <a:lnTo>
                    <a:pt x="206502" y="3381222"/>
                  </a:lnTo>
                  <a:lnTo>
                    <a:pt x="208216" y="3380270"/>
                  </a:lnTo>
                  <a:lnTo>
                    <a:pt x="209943" y="3377412"/>
                  </a:lnTo>
                  <a:lnTo>
                    <a:pt x="209943" y="3379317"/>
                  </a:lnTo>
                  <a:lnTo>
                    <a:pt x="213385" y="3377412"/>
                  </a:lnTo>
                  <a:lnTo>
                    <a:pt x="213385" y="3374872"/>
                  </a:lnTo>
                  <a:lnTo>
                    <a:pt x="209943" y="3374872"/>
                  </a:lnTo>
                  <a:lnTo>
                    <a:pt x="213385" y="3371062"/>
                  </a:lnTo>
                  <a:close/>
                </a:path>
                <a:path w="740409" h="6727825">
                  <a:moveTo>
                    <a:pt x="213385" y="643128"/>
                  </a:moveTo>
                  <a:lnTo>
                    <a:pt x="209943" y="635508"/>
                  </a:lnTo>
                  <a:lnTo>
                    <a:pt x="209943" y="639318"/>
                  </a:lnTo>
                  <a:lnTo>
                    <a:pt x="213385" y="643128"/>
                  </a:lnTo>
                  <a:close/>
                </a:path>
                <a:path w="740409" h="6727825">
                  <a:moveTo>
                    <a:pt x="213385" y="291947"/>
                  </a:moveTo>
                  <a:lnTo>
                    <a:pt x="206502" y="295757"/>
                  </a:lnTo>
                  <a:lnTo>
                    <a:pt x="206502" y="302107"/>
                  </a:lnTo>
                  <a:lnTo>
                    <a:pt x="208216" y="301155"/>
                  </a:lnTo>
                  <a:lnTo>
                    <a:pt x="209943" y="298297"/>
                  </a:lnTo>
                  <a:lnTo>
                    <a:pt x="209943" y="300202"/>
                  </a:lnTo>
                  <a:lnTo>
                    <a:pt x="213385" y="298297"/>
                  </a:lnTo>
                  <a:lnTo>
                    <a:pt x="213385" y="295757"/>
                  </a:lnTo>
                  <a:lnTo>
                    <a:pt x="209943" y="295757"/>
                  </a:lnTo>
                  <a:lnTo>
                    <a:pt x="213385" y="291947"/>
                  </a:lnTo>
                  <a:close/>
                </a:path>
                <a:path w="740409" h="6727825">
                  <a:moveTo>
                    <a:pt x="220256" y="3746779"/>
                  </a:moveTo>
                  <a:lnTo>
                    <a:pt x="218541" y="3743337"/>
                  </a:lnTo>
                  <a:lnTo>
                    <a:pt x="216827" y="3743337"/>
                  </a:lnTo>
                  <a:lnTo>
                    <a:pt x="220256" y="3746779"/>
                  </a:lnTo>
                  <a:close/>
                </a:path>
                <a:path w="740409" h="6727825">
                  <a:moveTo>
                    <a:pt x="220256" y="3743337"/>
                  </a:moveTo>
                  <a:lnTo>
                    <a:pt x="216827" y="3739896"/>
                  </a:lnTo>
                  <a:lnTo>
                    <a:pt x="218541" y="3743337"/>
                  </a:lnTo>
                  <a:lnTo>
                    <a:pt x="220256" y="3743337"/>
                  </a:lnTo>
                  <a:close/>
                </a:path>
                <a:path w="740409" h="6727825">
                  <a:moveTo>
                    <a:pt x="220256" y="667664"/>
                  </a:moveTo>
                  <a:lnTo>
                    <a:pt x="218541" y="664222"/>
                  </a:lnTo>
                  <a:lnTo>
                    <a:pt x="216827" y="664222"/>
                  </a:lnTo>
                  <a:lnTo>
                    <a:pt x="220256" y="667664"/>
                  </a:lnTo>
                  <a:close/>
                </a:path>
                <a:path w="740409" h="6727825">
                  <a:moveTo>
                    <a:pt x="220256" y="664222"/>
                  </a:moveTo>
                  <a:lnTo>
                    <a:pt x="216827" y="660781"/>
                  </a:lnTo>
                  <a:lnTo>
                    <a:pt x="218541" y="664222"/>
                  </a:lnTo>
                  <a:lnTo>
                    <a:pt x="220256" y="664222"/>
                  </a:lnTo>
                  <a:close/>
                </a:path>
                <a:path w="740409" h="6727825">
                  <a:moveTo>
                    <a:pt x="222326" y="3399510"/>
                  </a:moveTo>
                  <a:lnTo>
                    <a:pt x="216814" y="3401542"/>
                  </a:lnTo>
                  <a:lnTo>
                    <a:pt x="220256" y="3401542"/>
                  </a:lnTo>
                  <a:lnTo>
                    <a:pt x="222326" y="3399510"/>
                  </a:lnTo>
                  <a:close/>
                </a:path>
                <a:path w="740409" h="6727825">
                  <a:moveTo>
                    <a:pt x="222326" y="320395"/>
                  </a:moveTo>
                  <a:lnTo>
                    <a:pt x="216814" y="322427"/>
                  </a:lnTo>
                  <a:lnTo>
                    <a:pt x="220256" y="322427"/>
                  </a:lnTo>
                  <a:lnTo>
                    <a:pt x="222326" y="320395"/>
                  </a:lnTo>
                  <a:close/>
                </a:path>
                <a:path w="740409" h="6727825">
                  <a:moveTo>
                    <a:pt x="223697" y="3399002"/>
                  </a:moveTo>
                  <a:lnTo>
                    <a:pt x="222846" y="3399002"/>
                  </a:lnTo>
                  <a:lnTo>
                    <a:pt x="222326" y="3399510"/>
                  </a:lnTo>
                  <a:lnTo>
                    <a:pt x="223697" y="3399002"/>
                  </a:lnTo>
                  <a:close/>
                </a:path>
                <a:path w="740409" h="6727825">
                  <a:moveTo>
                    <a:pt x="223697" y="319887"/>
                  </a:moveTo>
                  <a:lnTo>
                    <a:pt x="222846" y="319887"/>
                  </a:lnTo>
                  <a:lnTo>
                    <a:pt x="222326" y="320395"/>
                  </a:lnTo>
                  <a:lnTo>
                    <a:pt x="223697" y="319887"/>
                  </a:lnTo>
                  <a:close/>
                </a:path>
                <a:path w="740409" h="6727825">
                  <a:moveTo>
                    <a:pt x="227139" y="3718433"/>
                  </a:moveTo>
                  <a:lnTo>
                    <a:pt x="223697" y="3718433"/>
                  </a:lnTo>
                  <a:lnTo>
                    <a:pt x="227139" y="3722243"/>
                  </a:lnTo>
                  <a:lnTo>
                    <a:pt x="227139" y="3718433"/>
                  </a:lnTo>
                  <a:close/>
                </a:path>
                <a:path w="740409" h="6727825">
                  <a:moveTo>
                    <a:pt x="227139" y="3712083"/>
                  </a:moveTo>
                  <a:lnTo>
                    <a:pt x="226085" y="3709733"/>
                  </a:lnTo>
                  <a:lnTo>
                    <a:pt x="223697" y="3708273"/>
                  </a:lnTo>
                  <a:lnTo>
                    <a:pt x="225425" y="3708273"/>
                  </a:lnTo>
                  <a:lnTo>
                    <a:pt x="223697" y="3704463"/>
                  </a:lnTo>
                  <a:lnTo>
                    <a:pt x="220256" y="3704463"/>
                  </a:lnTo>
                  <a:lnTo>
                    <a:pt x="220256" y="3708273"/>
                  </a:lnTo>
                  <a:lnTo>
                    <a:pt x="227139" y="3712083"/>
                  </a:lnTo>
                  <a:close/>
                </a:path>
                <a:path w="740409" h="6727825">
                  <a:moveTo>
                    <a:pt x="227139" y="3708273"/>
                  </a:moveTo>
                  <a:lnTo>
                    <a:pt x="225425" y="3708273"/>
                  </a:lnTo>
                  <a:lnTo>
                    <a:pt x="226085" y="3709733"/>
                  </a:lnTo>
                  <a:lnTo>
                    <a:pt x="227139" y="3710381"/>
                  </a:lnTo>
                  <a:lnTo>
                    <a:pt x="227139" y="3708273"/>
                  </a:lnTo>
                  <a:close/>
                </a:path>
                <a:path w="740409" h="6727825">
                  <a:moveTo>
                    <a:pt x="227139" y="3401542"/>
                  </a:moveTo>
                  <a:lnTo>
                    <a:pt x="223697" y="3405352"/>
                  </a:lnTo>
                  <a:lnTo>
                    <a:pt x="227139" y="3402177"/>
                  </a:lnTo>
                  <a:lnTo>
                    <a:pt x="227139" y="3401542"/>
                  </a:lnTo>
                  <a:close/>
                </a:path>
                <a:path w="740409" h="6727825">
                  <a:moveTo>
                    <a:pt x="227139" y="639318"/>
                  </a:moveTo>
                  <a:lnTo>
                    <a:pt x="223697" y="639318"/>
                  </a:lnTo>
                  <a:lnTo>
                    <a:pt x="227139" y="643128"/>
                  </a:lnTo>
                  <a:lnTo>
                    <a:pt x="227139" y="639318"/>
                  </a:lnTo>
                  <a:close/>
                </a:path>
                <a:path w="740409" h="6727825">
                  <a:moveTo>
                    <a:pt x="227139" y="632968"/>
                  </a:moveTo>
                  <a:lnTo>
                    <a:pt x="226085" y="630618"/>
                  </a:lnTo>
                  <a:lnTo>
                    <a:pt x="223697" y="629158"/>
                  </a:lnTo>
                  <a:lnTo>
                    <a:pt x="225425" y="629158"/>
                  </a:lnTo>
                  <a:lnTo>
                    <a:pt x="223697" y="625348"/>
                  </a:lnTo>
                  <a:lnTo>
                    <a:pt x="220256" y="625348"/>
                  </a:lnTo>
                  <a:lnTo>
                    <a:pt x="220256" y="629158"/>
                  </a:lnTo>
                  <a:lnTo>
                    <a:pt x="227139" y="632968"/>
                  </a:lnTo>
                  <a:close/>
                </a:path>
                <a:path w="740409" h="6727825">
                  <a:moveTo>
                    <a:pt x="227139" y="629158"/>
                  </a:moveTo>
                  <a:lnTo>
                    <a:pt x="225425" y="629158"/>
                  </a:lnTo>
                  <a:lnTo>
                    <a:pt x="226085" y="630618"/>
                  </a:lnTo>
                  <a:lnTo>
                    <a:pt x="227139" y="631278"/>
                  </a:lnTo>
                  <a:lnTo>
                    <a:pt x="227139" y="629158"/>
                  </a:lnTo>
                  <a:close/>
                </a:path>
                <a:path w="740409" h="6727825">
                  <a:moveTo>
                    <a:pt x="227139" y="322427"/>
                  </a:moveTo>
                  <a:lnTo>
                    <a:pt x="223697" y="326237"/>
                  </a:lnTo>
                  <a:lnTo>
                    <a:pt x="227139" y="323062"/>
                  </a:lnTo>
                  <a:lnTo>
                    <a:pt x="227139" y="322427"/>
                  </a:lnTo>
                  <a:close/>
                </a:path>
                <a:path w="740409" h="6727825">
                  <a:moveTo>
                    <a:pt x="230581" y="3399002"/>
                  </a:moveTo>
                  <a:lnTo>
                    <a:pt x="227139" y="3402177"/>
                  </a:lnTo>
                  <a:lnTo>
                    <a:pt x="227139" y="3405352"/>
                  </a:lnTo>
                  <a:lnTo>
                    <a:pt x="230581" y="3399002"/>
                  </a:lnTo>
                  <a:close/>
                </a:path>
                <a:path w="740409" h="6727825">
                  <a:moveTo>
                    <a:pt x="230581" y="3395192"/>
                  </a:moveTo>
                  <a:lnTo>
                    <a:pt x="220256" y="3401542"/>
                  </a:lnTo>
                  <a:lnTo>
                    <a:pt x="223697" y="3401542"/>
                  </a:lnTo>
                  <a:lnTo>
                    <a:pt x="227139" y="3401542"/>
                  </a:lnTo>
                  <a:lnTo>
                    <a:pt x="228523" y="3399002"/>
                  </a:lnTo>
                  <a:lnTo>
                    <a:pt x="230581" y="3395192"/>
                  </a:lnTo>
                  <a:close/>
                </a:path>
                <a:path w="740409" h="6727825">
                  <a:moveTo>
                    <a:pt x="230581" y="319887"/>
                  </a:moveTo>
                  <a:lnTo>
                    <a:pt x="227139" y="323062"/>
                  </a:lnTo>
                  <a:lnTo>
                    <a:pt x="227139" y="326237"/>
                  </a:lnTo>
                  <a:lnTo>
                    <a:pt x="230581" y="319887"/>
                  </a:lnTo>
                  <a:close/>
                </a:path>
                <a:path w="740409" h="6727825">
                  <a:moveTo>
                    <a:pt x="230581" y="316077"/>
                  </a:moveTo>
                  <a:lnTo>
                    <a:pt x="220256" y="322427"/>
                  </a:lnTo>
                  <a:lnTo>
                    <a:pt x="223697" y="322427"/>
                  </a:lnTo>
                  <a:lnTo>
                    <a:pt x="227139" y="322427"/>
                  </a:lnTo>
                  <a:lnTo>
                    <a:pt x="228523" y="319887"/>
                  </a:lnTo>
                  <a:lnTo>
                    <a:pt x="230581" y="316077"/>
                  </a:lnTo>
                  <a:close/>
                </a:path>
                <a:path w="740409" h="6727825">
                  <a:moveTo>
                    <a:pt x="234022" y="3714623"/>
                  </a:moveTo>
                  <a:lnTo>
                    <a:pt x="227139" y="3710381"/>
                  </a:lnTo>
                  <a:lnTo>
                    <a:pt x="227139" y="3712083"/>
                  </a:lnTo>
                  <a:lnTo>
                    <a:pt x="227139" y="3714623"/>
                  </a:lnTo>
                  <a:lnTo>
                    <a:pt x="234022" y="3714623"/>
                  </a:lnTo>
                  <a:close/>
                </a:path>
                <a:path w="740409" h="6727825">
                  <a:moveTo>
                    <a:pt x="234022" y="635508"/>
                  </a:moveTo>
                  <a:lnTo>
                    <a:pt x="227139" y="631278"/>
                  </a:lnTo>
                  <a:lnTo>
                    <a:pt x="227139" y="632968"/>
                  </a:lnTo>
                  <a:lnTo>
                    <a:pt x="227139" y="635508"/>
                  </a:lnTo>
                  <a:lnTo>
                    <a:pt x="234022" y="635508"/>
                  </a:lnTo>
                  <a:close/>
                </a:path>
                <a:path w="740409" h="6727825">
                  <a:moveTo>
                    <a:pt x="235750" y="3408527"/>
                  </a:moveTo>
                  <a:lnTo>
                    <a:pt x="234594" y="3408527"/>
                  </a:lnTo>
                  <a:lnTo>
                    <a:pt x="234022" y="3408527"/>
                  </a:lnTo>
                  <a:lnTo>
                    <a:pt x="230581" y="3411702"/>
                  </a:lnTo>
                  <a:lnTo>
                    <a:pt x="234721" y="3409162"/>
                  </a:lnTo>
                  <a:lnTo>
                    <a:pt x="235750" y="3408527"/>
                  </a:lnTo>
                  <a:close/>
                </a:path>
                <a:path w="740409" h="6727825">
                  <a:moveTo>
                    <a:pt x="235750" y="329412"/>
                  </a:moveTo>
                  <a:lnTo>
                    <a:pt x="234594" y="329412"/>
                  </a:lnTo>
                  <a:lnTo>
                    <a:pt x="234022" y="329412"/>
                  </a:lnTo>
                  <a:lnTo>
                    <a:pt x="230581" y="332587"/>
                  </a:lnTo>
                  <a:lnTo>
                    <a:pt x="234721" y="330047"/>
                  </a:lnTo>
                  <a:lnTo>
                    <a:pt x="235750" y="329412"/>
                  </a:lnTo>
                  <a:close/>
                </a:path>
                <a:path w="740409" h="6727825">
                  <a:moveTo>
                    <a:pt x="237464" y="3409162"/>
                  </a:moveTo>
                  <a:lnTo>
                    <a:pt x="234022" y="3411702"/>
                  </a:lnTo>
                  <a:lnTo>
                    <a:pt x="234022" y="3415512"/>
                  </a:lnTo>
                  <a:lnTo>
                    <a:pt x="237464" y="3409162"/>
                  </a:lnTo>
                  <a:close/>
                </a:path>
                <a:path w="740409" h="6727825">
                  <a:moveTo>
                    <a:pt x="237464" y="330047"/>
                  </a:moveTo>
                  <a:lnTo>
                    <a:pt x="234022" y="332587"/>
                  </a:lnTo>
                  <a:lnTo>
                    <a:pt x="234022" y="336397"/>
                  </a:lnTo>
                  <a:lnTo>
                    <a:pt x="237464" y="330047"/>
                  </a:lnTo>
                  <a:close/>
                </a:path>
                <a:path w="740409" h="6727825">
                  <a:moveTo>
                    <a:pt x="241477" y="3408527"/>
                  </a:moveTo>
                  <a:lnTo>
                    <a:pt x="240906" y="3408527"/>
                  </a:lnTo>
                  <a:lnTo>
                    <a:pt x="240906" y="3409162"/>
                  </a:lnTo>
                  <a:lnTo>
                    <a:pt x="241477" y="3408527"/>
                  </a:lnTo>
                  <a:close/>
                </a:path>
                <a:path w="740409" h="6727825">
                  <a:moveTo>
                    <a:pt x="241477" y="329412"/>
                  </a:moveTo>
                  <a:lnTo>
                    <a:pt x="240906" y="329412"/>
                  </a:lnTo>
                  <a:lnTo>
                    <a:pt x="240906" y="330047"/>
                  </a:lnTo>
                  <a:lnTo>
                    <a:pt x="241477" y="329412"/>
                  </a:lnTo>
                  <a:close/>
                </a:path>
                <a:path w="740409" h="6727825">
                  <a:moveTo>
                    <a:pt x="251231" y="3694303"/>
                  </a:moveTo>
                  <a:lnTo>
                    <a:pt x="244348" y="3690493"/>
                  </a:lnTo>
                  <a:lnTo>
                    <a:pt x="251231" y="3701923"/>
                  </a:lnTo>
                  <a:lnTo>
                    <a:pt x="251231" y="3698113"/>
                  </a:lnTo>
                  <a:lnTo>
                    <a:pt x="251231" y="3694303"/>
                  </a:lnTo>
                  <a:close/>
                </a:path>
                <a:path w="740409" h="6727825">
                  <a:moveTo>
                    <a:pt x="251231" y="615188"/>
                  </a:moveTo>
                  <a:lnTo>
                    <a:pt x="244348" y="611378"/>
                  </a:lnTo>
                  <a:lnTo>
                    <a:pt x="251231" y="622808"/>
                  </a:lnTo>
                  <a:lnTo>
                    <a:pt x="251231" y="618998"/>
                  </a:lnTo>
                  <a:lnTo>
                    <a:pt x="251231" y="615188"/>
                  </a:lnTo>
                  <a:close/>
                </a:path>
                <a:path w="740409" h="6727825">
                  <a:moveTo>
                    <a:pt x="254673" y="3694303"/>
                  </a:moveTo>
                  <a:lnTo>
                    <a:pt x="247789" y="3690493"/>
                  </a:lnTo>
                  <a:lnTo>
                    <a:pt x="251231" y="3694303"/>
                  </a:lnTo>
                  <a:lnTo>
                    <a:pt x="254673" y="3694303"/>
                  </a:lnTo>
                  <a:close/>
                </a:path>
                <a:path w="740409" h="6727825">
                  <a:moveTo>
                    <a:pt x="254673" y="3425672"/>
                  </a:moveTo>
                  <a:lnTo>
                    <a:pt x="251231" y="3429482"/>
                  </a:lnTo>
                  <a:lnTo>
                    <a:pt x="251231" y="3433292"/>
                  </a:lnTo>
                  <a:lnTo>
                    <a:pt x="254673" y="3425672"/>
                  </a:lnTo>
                  <a:close/>
                </a:path>
                <a:path w="740409" h="6727825">
                  <a:moveTo>
                    <a:pt x="254673" y="615188"/>
                  </a:moveTo>
                  <a:lnTo>
                    <a:pt x="247789" y="611378"/>
                  </a:lnTo>
                  <a:lnTo>
                    <a:pt x="251231" y="615188"/>
                  </a:lnTo>
                  <a:lnTo>
                    <a:pt x="254673" y="615188"/>
                  </a:lnTo>
                  <a:close/>
                </a:path>
                <a:path w="740409" h="6727825">
                  <a:moveTo>
                    <a:pt x="254673" y="346557"/>
                  </a:moveTo>
                  <a:lnTo>
                    <a:pt x="251231" y="350367"/>
                  </a:lnTo>
                  <a:lnTo>
                    <a:pt x="251231" y="354177"/>
                  </a:lnTo>
                  <a:lnTo>
                    <a:pt x="254673" y="346557"/>
                  </a:lnTo>
                  <a:close/>
                </a:path>
                <a:path w="740409" h="6727825">
                  <a:moveTo>
                    <a:pt x="264998" y="3687953"/>
                  </a:moveTo>
                  <a:lnTo>
                    <a:pt x="261556" y="3684143"/>
                  </a:lnTo>
                  <a:lnTo>
                    <a:pt x="261556" y="3687953"/>
                  </a:lnTo>
                  <a:lnTo>
                    <a:pt x="264998" y="3687953"/>
                  </a:lnTo>
                  <a:close/>
                </a:path>
                <a:path w="740409" h="6727825">
                  <a:moveTo>
                    <a:pt x="264998" y="608838"/>
                  </a:moveTo>
                  <a:lnTo>
                    <a:pt x="261556" y="605028"/>
                  </a:lnTo>
                  <a:lnTo>
                    <a:pt x="261556" y="608838"/>
                  </a:lnTo>
                  <a:lnTo>
                    <a:pt x="264998" y="608838"/>
                  </a:lnTo>
                  <a:close/>
                </a:path>
                <a:path w="740409" h="6727825">
                  <a:moveTo>
                    <a:pt x="268439" y="3684143"/>
                  </a:moveTo>
                  <a:lnTo>
                    <a:pt x="264998" y="3677793"/>
                  </a:lnTo>
                  <a:lnTo>
                    <a:pt x="261556" y="3677793"/>
                  </a:lnTo>
                  <a:lnTo>
                    <a:pt x="268439" y="3684143"/>
                  </a:lnTo>
                  <a:close/>
                </a:path>
                <a:path w="740409" h="6727825">
                  <a:moveTo>
                    <a:pt x="268439" y="605028"/>
                  </a:moveTo>
                  <a:lnTo>
                    <a:pt x="264998" y="598678"/>
                  </a:lnTo>
                  <a:lnTo>
                    <a:pt x="261556" y="598678"/>
                  </a:lnTo>
                  <a:lnTo>
                    <a:pt x="268439" y="605028"/>
                  </a:lnTo>
                  <a:close/>
                </a:path>
                <a:path w="740409" h="6727825">
                  <a:moveTo>
                    <a:pt x="275323" y="3673983"/>
                  </a:moveTo>
                  <a:lnTo>
                    <a:pt x="273608" y="3670173"/>
                  </a:lnTo>
                  <a:lnTo>
                    <a:pt x="271881" y="3670173"/>
                  </a:lnTo>
                  <a:lnTo>
                    <a:pt x="271881" y="3673983"/>
                  </a:lnTo>
                  <a:lnTo>
                    <a:pt x="275323" y="3673983"/>
                  </a:lnTo>
                  <a:close/>
                </a:path>
                <a:path w="740409" h="6727825">
                  <a:moveTo>
                    <a:pt x="275323" y="3670173"/>
                  </a:moveTo>
                  <a:lnTo>
                    <a:pt x="271881" y="3666363"/>
                  </a:lnTo>
                  <a:lnTo>
                    <a:pt x="273608" y="3670173"/>
                  </a:lnTo>
                  <a:lnTo>
                    <a:pt x="275323" y="3670173"/>
                  </a:lnTo>
                  <a:close/>
                </a:path>
                <a:path w="740409" h="6727825">
                  <a:moveTo>
                    <a:pt x="275323" y="594868"/>
                  </a:moveTo>
                  <a:lnTo>
                    <a:pt x="273608" y="591058"/>
                  </a:lnTo>
                  <a:lnTo>
                    <a:pt x="271881" y="591058"/>
                  </a:lnTo>
                  <a:lnTo>
                    <a:pt x="271881" y="594868"/>
                  </a:lnTo>
                  <a:lnTo>
                    <a:pt x="275323" y="594868"/>
                  </a:lnTo>
                  <a:close/>
                </a:path>
                <a:path w="740409" h="6727825">
                  <a:moveTo>
                    <a:pt x="275323" y="591058"/>
                  </a:moveTo>
                  <a:lnTo>
                    <a:pt x="271881" y="587248"/>
                  </a:lnTo>
                  <a:lnTo>
                    <a:pt x="273608" y="591058"/>
                  </a:lnTo>
                  <a:lnTo>
                    <a:pt x="275323" y="591058"/>
                  </a:lnTo>
                  <a:close/>
                </a:path>
                <a:path w="740409" h="6727825">
                  <a:moveTo>
                    <a:pt x="282206" y="3670173"/>
                  </a:moveTo>
                  <a:lnTo>
                    <a:pt x="278765" y="3668268"/>
                  </a:lnTo>
                  <a:lnTo>
                    <a:pt x="278765" y="3670173"/>
                  </a:lnTo>
                  <a:lnTo>
                    <a:pt x="282206" y="3670173"/>
                  </a:lnTo>
                  <a:close/>
                </a:path>
                <a:path w="740409" h="6727825">
                  <a:moveTo>
                    <a:pt x="282206" y="591058"/>
                  </a:moveTo>
                  <a:lnTo>
                    <a:pt x="278765" y="589153"/>
                  </a:lnTo>
                  <a:lnTo>
                    <a:pt x="278765" y="591058"/>
                  </a:lnTo>
                  <a:lnTo>
                    <a:pt x="282206" y="591058"/>
                  </a:lnTo>
                  <a:close/>
                </a:path>
                <a:path w="740409" h="6727825">
                  <a:moveTo>
                    <a:pt x="302856" y="3509187"/>
                  </a:moveTo>
                  <a:lnTo>
                    <a:pt x="301142" y="3507473"/>
                  </a:lnTo>
                  <a:lnTo>
                    <a:pt x="299415" y="3509187"/>
                  </a:lnTo>
                  <a:lnTo>
                    <a:pt x="302856" y="3512743"/>
                  </a:lnTo>
                  <a:lnTo>
                    <a:pt x="302856" y="3509187"/>
                  </a:lnTo>
                  <a:close/>
                </a:path>
                <a:path w="740409" h="6727825">
                  <a:moveTo>
                    <a:pt x="302856" y="430072"/>
                  </a:moveTo>
                  <a:lnTo>
                    <a:pt x="301142" y="428358"/>
                  </a:lnTo>
                  <a:lnTo>
                    <a:pt x="299415" y="430072"/>
                  </a:lnTo>
                  <a:lnTo>
                    <a:pt x="302856" y="433628"/>
                  </a:lnTo>
                  <a:lnTo>
                    <a:pt x="302856" y="430072"/>
                  </a:lnTo>
                  <a:close/>
                </a:path>
                <a:path w="740409" h="6727825">
                  <a:moveTo>
                    <a:pt x="361365" y="5943371"/>
                  </a:moveTo>
                  <a:lnTo>
                    <a:pt x="357924" y="5946813"/>
                  </a:lnTo>
                  <a:lnTo>
                    <a:pt x="361365" y="5946813"/>
                  </a:lnTo>
                  <a:lnTo>
                    <a:pt x="361365" y="5943371"/>
                  </a:lnTo>
                  <a:close/>
                </a:path>
                <a:path w="740409" h="6727825">
                  <a:moveTo>
                    <a:pt x="361365" y="3175482"/>
                  </a:moveTo>
                  <a:lnTo>
                    <a:pt x="357924" y="3178924"/>
                  </a:lnTo>
                  <a:lnTo>
                    <a:pt x="361365" y="3178924"/>
                  </a:lnTo>
                  <a:lnTo>
                    <a:pt x="361365" y="3175482"/>
                  </a:lnTo>
                  <a:close/>
                </a:path>
                <a:path w="740409" h="6727825">
                  <a:moveTo>
                    <a:pt x="361365" y="96367"/>
                  </a:moveTo>
                  <a:lnTo>
                    <a:pt x="357924" y="99809"/>
                  </a:lnTo>
                  <a:lnTo>
                    <a:pt x="361365" y="99809"/>
                  </a:lnTo>
                  <a:lnTo>
                    <a:pt x="361365" y="96367"/>
                  </a:lnTo>
                  <a:close/>
                </a:path>
                <a:path w="740409" h="6727825">
                  <a:moveTo>
                    <a:pt x="363080" y="5982322"/>
                  </a:moveTo>
                  <a:lnTo>
                    <a:pt x="361365" y="5981052"/>
                  </a:lnTo>
                  <a:lnTo>
                    <a:pt x="357924" y="5983592"/>
                  </a:lnTo>
                  <a:lnTo>
                    <a:pt x="363080" y="5982322"/>
                  </a:lnTo>
                  <a:close/>
                </a:path>
                <a:path w="740409" h="6727825">
                  <a:moveTo>
                    <a:pt x="363080" y="3214433"/>
                  </a:moveTo>
                  <a:lnTo>
                    <a:pt x="361365" y="3213163"/>
                  </a:lnTo>
                  <a:lnTo>
                    <a:pt x="357924" y="3215703"/>
                  </a:lnTo>
                  <a:lnTo>
                    <a:pt x="363080" y="3214433"/>
                  </a:lnTo>
                  <a:close/>
                </a:path>
                <a:path w="740409" h="6727825">
                  <a:moveTo>
                    <a:pt x="363080" y="135318"/>
                  </a:moveTo>
                  <a:lnTo>
                    <a:pt x="361365" y="134048"/>
                  </a:lnTo>
                  <a:lnTo>
                    <a:pt x="357924" y="136588"/>
                  </a:lnTo>
                  <a:lnTo>
                    <a:pt x="363080" y="135318"/>
                  </a:lnTo>
                  <a:close/>
                </a:path>
                <a:path w="740409" h="6727825">
                  <a:moveTo>
                    <a:pt x="364807" y="3607943"/>
                  </a:moveTo>
                  <a:lnTo>
                    <a:pt x="357924" y="3605403"/>
                  </a:lnTo>
                  <a:lnTo>
                    <a:pt x="361365" y="3607943"/>
                  </a:lnTo>
                  <a:lnTo>
                    <a:pt x="364807" y="3607943"/>
                  </a:lnTo>
                  <a:close/>
                </a:path>
                <a:path w="740409" h="6727825">
                  <a:moveTo>
                    <a:pt x="364807" y="528828"/>
                  </a:moveTo>
                  <a:lnTo>
                    <a:pt x="357924" y="526288"/>
                  </a:lnTo>
                  <a:lnTo>
                    <a:pt x="361365" y="528828"/>
                  </a:lnTo>
                  <a:lnTo>
                    <a:pt x="364807" y="528828"/>
                  </a:lnTo>
                  <a:close/>
                </a:path>
                <a:path w="740409" h="6727825">
                  <a:moveTo>
                    <a:pt x="368249" y="5981052"/>
                  </a:moveTo>
                  <a:lnTo>
                    <a:pt x="367309" y="5981281"/>
                  </a:lnTo>
                  <a:lnTo>
                    <a:pt x="367563" y="5981052"/>
                  </a:lnTo>
                  <a:lnTo>
                    <a:pt x="364807" y="5981052"/>
                  </a:lnTo>
                  <a:lnTo>
                    <a:pt x="365671" y="5981687"/>
                  </a:lnTo>
                  <a:lnTo>
                    <a:pt x="363080" y="5982322"/>
                  </a:lnTo>
                  <a:lnTo>
                    <a:pt x="364807" y="5983592"/>
                  </a:lnTo>
                  <a:lnTo>
                    <a:pt x="366331" y="5982182"/>
                  </a:lnTo>
                  <a:lnTo>
                    <a:pt x="368249" y="5983592"/>
                  </a:lnTo>
                  <a:lnTo>
                    <a:pt x="368249" y="5981052"/>
                  </a:lnTo>
                  <a:close/>
                </a:path>
                <a:path w="740409" h="6727825">
                  <a:moveTo>
                    <a:pt x="368249" y="5970892"/>
                  </a:moveTo>
                  <a:lnTo>
                    <a:pt x="367220" y="5970892"/>
                  </a:lnTo>
                  <a:lnTo>
                    <a:pt x="366953" y="5969622"/>
                  </a:lnTo>
                  <a:lnTo>
                    <a:pt x="367334" y="5968352"/>
                  </a:lnTo>
                  <a:lnTo>
                    <a:pt x="364807" y="5967082"/>
                  </a:lnTo>
                  <a:lnTo>
                    <a:pt x="357924" y="5970892"/>
                  </a:lnTo>
                  <a:lnTo>
                    <a:pt x="357924" y="5973432"/>
                  </a:lnTo>
                  <a:lnTo>
                    <a:pt x="368249" y="5970892"/>
                  </a:lnTo>
                  <a:close/>
                </a:path>
                <a:path w="740409" h="6727825">
                  <a:moveTo>
                    <a:pt x="368249" y="5949302"/>
                  </a:moveTo>
                  <a:lnTo>
                    <a:pt x="364807" y="5949302"/>
                  </a:lnTo>
                  <a:lnTo>
                    <a:pt x="364807" y="5953112"/>
                  </a:lnTo>
                  <a:lnTo>
                    <a:pt x="368249" y="5953112"/>
                  </a:lnTo>
                  <a:lnTo>
                    <a:pt x="368249" y="5949302"/>
                  </a:lnTo>
                  <a:close/>
                </a:path>
                <a:path w="740409" h="6727825">
                  <a:moveTo>
                    <a:pt x="368249" y="5946762"/>
                  </a:moveTo>
                  <a:lnTo>
                    <a:pt x="364807" y="5946762"/>
                  </a:lnTo>
                  <a:lnTo>
                    <a:pt x="368249" y="5948032"/>
                  </a:lnTo>
                  <a:lnTo>
                    <a:pt x="368249" y="5946762"/>
                  </a:lnTo>
                  <a:close/>
                </a:path>
                <a:path w="740409" h="6727825">
                  <a:moveTo>
                    <a:pt x="368249" y="3597783"/>
                  </a:moveTo>
                  <a:lnTo>
                    <a:pt x="364807" y="3597783"/>
                  </a:lnTo>
                  <a:lnTo>
                    <a:pt x="368249" y="3601593"/>
                  </a:lnTo>
                  <a:lnTo>
                    <a:pt x="368249" y="3597783"/>
                  </a:lnTo>
                  <a:close/>
                </a:path>
                <a:path w="740409" h="6727825">
                  <a:moveTo>
                    <a:pt x="368249" y="3223666"/>
                  </a:moveTo>
                  <a:lnTo>
                    <a:pt x="364807" y="3223666"/>
                  </a:lnTo>
                  <a:lnTo>
                    <a:pt x="368249" y="3227108"/>
                  </a:lnTo>
                  <a:lnTo>
                    <a:pt x="368249" y="3223666"/>
                  </a:lnTo>
                  <a:close/>
                </a:path>
                <a:path w="740409" h="6727825">
                  <a:moveTo>
                    <a:pt x="368249" y="3213163"/>
                  </a:moveTo>
                  <a:lnTo>
                    <a:pt x="367309" y="3213392"/>
                  </a:lnTo>
                  <a:lnTo>
                    <a:pt x="367563" y="3213163"/>
                  </a:lnTo>
                  <a:lnTo>
                    <a:pt x="364807" y="3213163"/>
                  </a:lnTo>
                  <a:lnTo>
                    <a:pt x="365671" y="3213798"/>
                  </a:lnTo>
                  <a:lnTo>
                    <a:pt x="363080" y="3214433"/>
                  </a:lnTo>
                  <a:lnTo>
                    <a:pt x="364807" y="3215703"/>
                  </a:lnTo>
                  <a:lnTo>
                    <a:pt x="366331" y="3214293"/>
                  </a:lnTo>
                  <a:lnTo>
                    <a:pt x="368249" y="3215703"/>
                  </a:lnTo>
                  <a:lnTo>
                    <a:pt x="368249" y="3213163"/>
                  </a:lnTo>
                  <a:close/>
                </a:path>
                <a:path w="740409" h="6727825">
                  <a:moveTo>
                    <a:pt x="368249" y="3203003"/>
                  </a:moveTo>
                  <a:lnTo>
                    <a:pt x="367220" y="3203003"/>
                  </a:lnTo>
                  <a:lnTo>
                    <a:pt x="366953" y="3201733"/>
                  </a:lnTo>
                  <a:lnTo>
                    <a:pt x="367334" y="3200463"/>
                  </a:lnTo>
                  <a:lnTo>
                    <a:pt x="364807" y="3199193"/>
                  </a:lnTo>
                  <a:lnTo>
                    <a:pt x="357924" y="3203003"/>
                  </a:lnTo>
                  <a:lnTo>
                    <a:pt x="357924" y="3205543"/>
                  </a:lnTo>
                  <a:lnTo>
                    <a:pt x="368249" y="3203003"/>
                  </a:lnTo>
                  <a:close/>
                </a:path>
                <a:path w="740409" h="6727825">
                  <a:moveTo>
                    <a:pt x="368249" y="3181413"/>
                  </a:moveTo>
                  <a:lnTo>
                    <a:pt x="364807" y="3181413"/>
                  </a:lnTo>
                  <a:lnTo>
                    <a:pt x="364807" y="3185223"/>
                  </a:lnTo>
                  <a:lnTo>
                    <a:pt x="368249" y="3185223"/>
                  </a:lnTo>
                  <a:lnTo>
                    <a:pt x="368249" y="3181413"/>
                  </a:lnTo>
                  <a:close/>
                </a:path>
                <a:path w="740409" h="6727825">
                  <a:moveTo>
                    <a:pt x="368249" y="3178873"/>
                  </a:moveTo>
                  <a:lnTo>
                    <a:pt x="364807" y="3178873"/>
                  </a:lnTo>
                  <a:lnTo>
                    <a:pt x="368249" y="3180143"/>
                  </a:lnTo>
                  <a:lnTo>
                    <a:pt x="368249" y="3178873"/>
                  </a:lnTo>
                  <a:close/>
                </a:path>
                <a:path w="740409" h="6727825">
                  <a:moveTo>
                    <a:pt x="368249" y="518668"/>
                  </a:moveTo>
                  <a:lnTo>
                    <a:pt x="364807" y="518668"/>
                  </a:lnTo>
                  <a:lnTo>
                    <a:pt x="368249" y="522478"/>
                  </a:lnTo>
                  <a:lnTo>
                    <a:pt x="368249" y="518668"/>
                  </a:lnTo>
                  <a:close/>
                </a:path>
                <a:path w="740409" h="6727825">
                  <a:moveTo>
                    <a:pt x="368249" y="144551"/>
                  </a:moveTo>
                  <a:lnTo>
                    <a:pt x="364807" y="144551"/>
                  </a:lnTo>
                  <a:lnTo>
                    <a:pt x="368249" y="147993"/>
                  </a:lnTo>
                  <a:lnTo>
                    <a:pt x="368249" y="144551"/>
                  </a:lnTo>
                  <a:close/>
                </a:path>
                <a:path w="740409" h="6727825">
                  <a:moveTo>
                    <a:pt x="368249" y="134048"/>
                  </a:moveTo>
                  <a:lnTo>
                    <a:pt x="367309" y="134277"/>
                  </a:lnTo>
                  <a:lnTo>
                    <a:pt x="367563" y="134048"/>
                  </a:lnTo>
                  <a:lnTo>
                    <a:pt x="364807" y="134048"/>
                  </a:lnTo>
                  <a:lnTo>
                    <a:pt x="365671" y="134683"/>
                  </a:lnTo>
                  <a:lnTo>
                    <a:pt x="363080" y="135318"/>
                  </a:lnTo>
                  <a:lnTo>
                    <a:pt x="364807" y="136588"/>
                  </a:lnTo>
                  <a:lnTo>
                    <a:pt x="366331" y="135178"/>
                  </a:lnTo>
                  <a:lnTo>
                    <a:pt x="368249" y="136588"/>
                  </a:lnTo>
                  <a:lnTo>
                    <a:pt x="368249" y="134048"/>
                  </a:lnTo>
                  <a:close/>
                </a:path>
                <a:path w="740409" h="6727825">
                  <a:moveTo>
                    <a:pt x="368249" y="123888"/>
                  </a:moveTo>
                  <a:lnTo>
                    <a:pt x="367220" y="123888"/>
                  </a:lnTo>
                  <a:lnTo>
                    <a:pt x="366953" y="122618"/>
                  </a:lnTo>
                  <a:lnTo>
                    <a:pt x="367334" y="121348"/>
                  </a:lnTo>
                  <a:lnTo>
                    <a:pt x="364807" y="120078"/>
                  </a:lnTo>
                  <a:lnTo>
                    <a:pt x="357924" y="123888"/>
                  </a:lnTo>
                  <a:lnTo>
                    <a:pt x="357924" y="126428"/>
                  </a:lnTo>
                  <a:lnTo>
                    <a:pt x="368249" y="123888"/>
                  </a:lnTo>
                  <a:close/>
                </a:path>
                <a:path w="740409" h="6727825">
                  <a:moveTo>
                    <a:pt x="368249" y="102298"/>
                  </a:moveTo>
                  <a:lnTo>
                    <a:pt x="364807" y="102298"/>
                  </a:lnTo>
                  <a:lnTo>
                    <a:pt x="364807" y="106108"/>
                  </a:lnTo>
                  <a:lnTo>
                    <a:pt x="368249" y="106108"/>
                  </a:lnTo>
                  <a:lnTo>
                    <a:pt x="368249" y="102298"/>
                  </a:lnTo>
                  <a:close/>
                </a:path>
                <a:path w="740409" h="6727825">
                  <a:moveTo>
                    <a:pt x="368249" y="99758"/>
                  </a:moveTo>
                  <a:lnTo>
                    <a:pt x="364807" y="99758"/>
                  </a:lnTo>
                  <a:lnTo>
                    <a:pt x="368249" y="101028"/>
                  </a:lnTo>
                  <a:lnTo>
                    <a:pt x="368249" y="99758"/>
                  </a:lnTo>
                  <a:close/>
                </a:path>
                <a:path w="740409" h="6727825">
                  <a:moveTo>
                    <a:pt x="369963" y="5923902"/>
                  </a:moveTo>
                  <a:lnTo>
                    <a:pt x="364807" y="5925172"/>
                  </a:lnTo>
                  <a:lnTo>
                    <a:pt x="368249" y="5925172"/>
                  </a:lnTo>
                  <a:lnTo>
                    <a:pt x="369963" y="5923902"/>
                  </a:lnTo>
                  <a:close/>
                </a:path>
                <a:path w="740409" h="6727825">
                  <a:moveTo>
                    <a:pt x="369963" y="3156013"/>
                  </a:moveTo>
                  <a:lnTo>
                    <a:pt x="364807" y="3157283"/>
                  </a:lnTo>
                  <a:lnTo>
                    <a:pt x="368249" y="3157283"/>
                  </a:lnTo>
                  <a:lnTo>
                    <a:pt x="369963" y="3156013"/>
                  </a:lnTo>
                  <a:close/>
                </a:path>
                <a:path w="740409" h="6727825">
                  <a:moveTo>
                    <a:pt x="369963" y="76898"/>
                  </a:moveTo>
                  <a:lnTo>
                    <a:pt x="364807" y="78168"/>
                  </a:lnTo>
                  <a:lnTo>
                    <a:pt x="368249" y="78168"/>
                  </a:lnTo>
                  <a:lnTo>
                    <a:pt x="369963" y="76898"/>
                  </a:lnTo>
                  <a:close/>
                </a:path>
                <a:path w="740409" h="6727825">
                  <a:moveTo>
                    <a:pt x="371690" y="6001372"/>
                  </a:moveTo>
                  <a:lnTo>
                    <a:pt x="364807" y="5997562"/>
                  </a:lnTo>
                  <a:lnTo>
                    <a:pt x="368249" y="6001372"/>
                  </a:lnTo>
                  <a:lnTo>
                    <a:pt x="371690" y="6001372"/>
                  </a:lnTo>
                  <a:close/>
                </a:path>
                <a:path w="740409" h="6727825">
                  <a:moveTo>
                    <a:pt x="371690" y="5949302"/>
                  </a:moveTo>
                  <a:lnTo>
                    <a:pt x="368249" y="5948032"/>
                  </a:lnTo>
                  <a:lnTo>
                    <a:pt x="368249" y="5949302"/>
                  </a:lnTo>
                  <a:lnTo>
                    <a:pt x="371690" y="5949302"/>
                  </a:lnTo>
                  <a:close/>
                </a:path>
                <a:path w="740409" h="6727825">
                  <a:moveTo>
                    <a:pt x="371690" y="3233483"/>
                  </a:moveTo>
                  <a:lnTo>
                    <a:pt x="364807" y="3229673"/>
                  </a:lnTo>
                  <a:lnTo>
                    <a:pt x="368249" y="3233483"/>
                  </a:lnTo>
                  <a:lnTo>
                    <a:pt x="371690" y="3233483"/>
                  </a:lnTo>
                  <a:close/>
                </a:path>
                <a:path w="740409" h="6727825">
                  <a:moveTo>
                    <a:pt x="371690" y="3181413"/>
                  </a:moveTo>
                  <a:lnTo>
                    <a:pt x="368249" y="3180143"/>
                  </a:lnTo>
                  <a:lnTo>
                    <a:pt x="368249" y="3181413"/>
                  </a:lnTo>
                  <a:lnTo>
                    <a:pt x="371690" y="3181413"/>
                  </a:lnTo>
                  <a:close/>
                </a:path>
                <a:path w="740409" h="6727825">
                  <a:moveTo>
                    <a:pt x="371690" y="154368"/>
                  </a:moveTo>
                  <a:lnTo>
                    <a:pt x="364807" y="150558"/>
                  </a:lnTo>
                  <a:lnTo>
                    <a:pt x="368249" y="154368"/>
                  </a:lnTo>
                  <a:lnTo>
                    <a:pt x="371690" y="154368"/>
                  </a:lnTo>
                  <a:close/>
                </a:path>
                <a:path w="740409" h="6727825">
                  <a:moveTo>
                    <a:pt x="371690" y="102298"/>
                  </a:moveTo>
                  <a:lnTo>
                    <a:pt x="368249" y="101028"/>
                  </a:lnTo>
                  <a:lnTo>
                    <a:pt x="368249" y="102298"/>
                  </a:lnTo>
                  <a:lnTo>
                    <a:pt x="371690" y="102298"/>
                  </a:lnTo>
                  <a:close/>
                </a:path>
                <a:path w="740409" h="6727825">
                  <a:moveTo>
                    <a:pt x="375132" y="6176632"/>
                  </a:moveTo>
                  <a:lnTo>
                    <a:pt x="371690" y="6172822"/>
                  </a:lnTo>
                  <a:lnTo>
                    <a:pt x="371690" y="6176632"/>
                  </a:lnTo>
                  <a:lnTo>
                    <a:pt x="375132" y="6176632"/>
                  </a:lnTo>
                  <a:close/>
                </a:path>
                <a:path w="740409" h="6727825">
                  <a:moveTo>
                    <a:pt x="375132" y="6029312"/>
                  </a:moveTo>
                  <a:lnTo>
                    <a:pt x="364807" y="6031852"/>
                  </a:lnTo>
                  <a:lnTo>
                    <a:pt x="371690" y="6031852"/>
                  </a:lnTo>
                  <a:lnTo>
                    <a:pt x="375132" y="6029312"/>
                  </a:lnTo>
                  <a:close/>
                </a:path>
                <a:path w="740409" h="6727825">
                  <a:moveTo>
                    <a:pt x="375132" y="5929604"/>
                  </a:moveTo>
                  <a:lnTo>
                    <a:pt x="368249" y="5926163"/>
                  </a:lnTo>
                  <a:lnTo>
                    <a:pt x="371690" y="5929604"/>
                  </a:lnTo>
                  <a:lnTo>
                    <a:pt x="375132" y="5929604"/>
                  </a:lnTo>
                  <a:close/>
                </a:path>
                <a:path w="740409" h="6727825">
                  <a:moveTo>
                    <a:pt x="375132" y="3408743"/>
                  </a:moveTo>
                  <a:lnTo>
                    <a:pt x="371690" y="3404933"/>
                  </a:lnTo>
                  <a:lnTo>
                    <a:pt x="371690" y="3408743"/>
                  </a:lnTo>
                  <a:lnTo>
                    <a:pt x="375132" y="3408743"/>
                  </a:lnTo>
                  <a:close/>
                </a:path>
                <a:path w="740409" h="6727825">
                  <a:moveTo>
                    <a:pt x="375132" y="3261423"/>
                  </a:moveTo>
                  <a:lnTo>
                    <a:pt x="364807" y="3263963"/>
                  </a:lnTo>
                  <a:lnTo>
                    <a:pt x="371690" y="3263963"/>
                  </a:lnTo>
                  <a:lnTo>
                    <a:pt x="375132" y="3261423"/>
                  </a:lnTo>
                  <a:close/>
                </a:path>
                <a:path w="740409" h="6727825">
                  <a:moveTo>
                    <a:pt x="375132" y="3161715"/>
                  </a:moveTo>
                  <a:lnTo>
                    <a:pt x="368249" y="3158274"/>
                  </a:lnTo>
                  <a:lnTo>
                    <a:pt x="371690" y="3161715"/>
                  </a:lnTo>
                  <a:lnTo>
                    <a:pt x="375132" y="3161715"/>
                  </a:lnTo>
                  <a:close/>
                </a:path>
                <a:path w="740409" h="6727825">
                  <a:moveTo>
                    <a:pt x="375132" y="329628"/>
                  </a:moveTo>
                  <a:lnTo>
                    <a:pt x="371690" y="325818"/>
                  </a:lnTo>
                  <a:lnTo>
                    <a:pt x="371690" y="329628"/>
                  </a:lnTo>
                  <a:lnTo>
                    <a:pt x="375132" y="329628"/>
                  </a:lnTo>
                  <a:close/>
                </a:path>
                <a:path w="740409" h="6727825">
                  <a:moveTo>
                    <a:pt x="375132" y="182308"/>
                  </a:moveTo>
                  <a:lnTo>
                    <a:pt x="364807" y="184848"/>
                  </a:lnTo>
                  <a:lnTo>
                    <a:pt x="371690" y="184848"/>
                  </a:lnTo>
                  <a:lnTo>
                    <a:pt x="375132" y="182308"/>
                  </a:lnTo>
                  <a:close/>
                </a:path>
                <a:path w="740409" h="6727825">
                  <a:moveTo>
                    <a:pt x="375132" y="82600"/>
                  </a:moveTo>
                  <a:lnTo>
                    <a:pt x="368249" y="79159"/>
                  </a:lnTo>
                  <a:lnTo>
                    <a:pt x="371690" y="82600"/>
                  </a:lnTo>
                  <a:lnTo>
                    <a:pt x="375132" y="82600"/>
                  </a:lnTo>
                  <a:close/>
                </a:path>
                <a:path w="740409" h="6727825">
                  <a:moveTo>
                    <a:pt x="375996" y="6026455"/>
                  </a:moveTo>
                  <a:lnTo>
                    <a:pt x="375132" y="6025502"/>
                  </a:lnTo>
                  <a:lnTo>
                    <a:pt x="368249" y="6029312"/>
                  </a:lnTo>
                  <a:lnTo>
                    <a:pt x="375996" y="6026455"/>
                  </a:lnTo>
                  <a:close/>
                </a:path>
                <a:path w="740409" h="6727825">
                  <a:moveTo>
                    <a:pt x="375996" y="3258566"/>
                  </a:moveTo>
                  <a:lnTo>
                    <a:pt x="375132" y="3257613"/>
                  </a:lnTo>
                  <a:lnTo>
                    <a:pt x="368249" y="3261423"/>
                  </a:lnTo>
                  <a:lnTo>
                    <a:pt x="375996" y="3258566"/>
                  </a:lnTo>
                  <a:close/>
                </a:path>
                <a:path w="740409" h="6727825">
                  <a:moveTo>
                    <a:pt x="375996" y="179451"/>
                  </a:moveTo>
                  <a:lnTo>
                    <a:pt x="375132" y="178498"/>
                  </a:lnTo>
                  <a:lnTo>
                    <a:pt x="368249" y="182308"/>
                  </a:lnTo>
                  <a:lnTo>
                    <a:pt x="375996" y="179451"/>
                  </a:lnTo>
                  <a:close/>
                </a:path>
                <a:path w="740409" h="6727825">
                  <a:moveTo>
                    <a:pt x="378574" y="5922632"/>
                  </a:moveTo>
                  <a:lnTo>
                    <a:pt x="375132" y="5922632"/>
                  </a:lnTo>
                  <a:lnTo>
                    <a:pt x="371690" y="5922632"/>
                  </a:lnTo>
                  <a:lnTo>
                    <a:pt x="368249" y="5922632"/>
                  </a:lnTo>
                  <a:lnTo>
                    <a:pt x="369963" y="5923902"/>
                  </a:lnTo>
                  <a:lnTo>
                    <a:pt x="371690" y="5925172"/>
                  </a:lnTo>
                  <a:lnTo>
                    <a:pt x="378574" y="5922632"/>
                  </a:lnTo>
                  <a:close/>
                </a:path>
                <a:path w="740409" h="6727825">
                  <a:moveTo>
                    <a:pt x="378574" y="3154743"/>
                  </a:moveTo>
                  <a:lnTo>
                    <a:pt x="375132" y="3154743"/>
                  </a:lnTo>
                  <a:lnTo>
                    <a:pt x="371690" y="3154743"/>
                  </a:lnTo>
                  <a:lnTo>
                    <a:pt x="368249" y="3154743"/>
                  </a:lnTo>
                  <a:lnTo>
                    <a:pt x="369963" y="3156013"/>
                  </a:lnTo>
                  <a:lnTo>
                    <a:pt x="371690" y="3157283"/>
                  </a:lnTo>
                  <a:lnTo>
                    <a:pt x="378574" y="3154743"/>
                  </a:lnTo>
                  <a:close/>
                </a:path>
                <a:path w="740409" h="6727825">
                  <a:moveTo>
                    <a:pt x="378574" y="75628"/>
                  </a:moveTo>
                  <a:lnTo>
                    <a:pt x="375132" y="75628"/>
                  </a:lnTo>
                  <a:lnTo>
                    <a:pt x="371690" y="75628"/>
                  </a:lnTo>
                  <a:lnTo>
                    <a:pt x="368249" y="75628"/>
                  </a:lnTo>
                  <a:lnTo>
                    <a:pt x="369963" y="76898"/>
                  </a:lnTo>
                  <a:lnTo>
                    <a:pt x="371690" y="78168"/>
                  </a:lnTo>
                  <a:lnTo>
                    <a:pt x="378574" y="75628"/>
                  </a:lnTo>
                  <a:close/>
                </a:path>
                <a:path w="740409" h="6727825">
                  <a:moveTo>
                    <a:pt x="379374" y="5982322"/>
                  </a:moveTo>
                  <a:lnTo>
                    <a:pt x="375132" y="5981052"/>
                  </a:lnTo>
                  <a:lnTo>
                    <a:pt x="378574" y="5981052"/>
                  </a:lnTo>
                  <a:lnTo>
                    <a:pt x="371690" y="5977242"/>
                  </a:lnTo>
                  <a:lnTo>
                    <a:pt x="367563" y="5981052"/>
                  </a:lnTo>
                  <a:lnTo>
                    <a:pt x="368249" y="5981052"/>
                  </a:lnTo>
                  <a:lnTo>
                    <a:pt x="371690" y="5981052"/>
                  </a:lnTo>
                  <a:lnTo>
                    <a:pt x="371690" y="5983592"/>
                  </a:lnTo>
                  <a:lnTo>
                    <a:pt x="375564" y="5983592"/>
                  </a:lnTo>
                  <a:lnTo>
                    <a:pt x="379374" y="5982322"/>
                  </a:lnTo>
                  <a:close/>
                </a:path>
                <a:path w="740409" h="6727825">
                  <a:moveTo>
                    <a:pt x="379374" y="3214433"/>
                  </a:moveTo>
                  <a:lnTo>
                    <a:pt x="375132" y="3213163"/>
                  </a:lnTo>
                  <a:lnTo>
                    <a:pt x="378574" y="3213163"/>
                  </a:lnTo>
                  <a:lnTo>
                    <a:pt x="371690" y="3209353"/>
                  </a:lnTo>
                  <a:lnTo>
                    <a:pt x="367563" y="3213163"/>
                  </a:lnTo>
                  <a:lnTo>
                    <a:pt x="368249" y="3213163"/>
                  </a:lnTo>
                  <a:lnTo>
                    <a:pt x="371690" y="3213163"/>
                  </a:lnTo>
                  <a:lnTo>
                    <a:pt x="371690" y="3215703"/>
                  </a:lnTo>
                  <a:lnTo>
                    <a:pt x="375564" y="3215703"/>
                  </a:lnTo>
                  <a:lnTo>
                    <a:pt x="379374" y="3214433"/>
                  </a:lnTo>
                  <a:close/>
                </a:path>
                <a:path w="740409" h="6727825">
                  <a:moveTo>
                    <a:pt x="379374" y="135318"/>
                  </a:moveTo>
                  <a:lnTo>
                    <a:pt x="375132" y="134048"/>
                  </a:lnTo>
                  <a:lnTo>
                    <a:pt x="378574" y="134048"/>
                  </a:lnTo>
                  <a:lnTo>
                    <a:pt x="371690" y="130238"/>
                  </a:lnTo>
                  <a:lnTo>
                    <a:pt x="367563" y="134048"/>
                  </a:lnTo>
                  <a:lnTo>
                    <a:pt x="368249" y="134048"/>
                  </a:lnTo>
                  <a:lnTo>
                    <a:pt x="371690" y="134048"/>
                  </a:lnTo>
                  <a:lnTo>
                    <a:pt x="371690" y="136588"/>
                  </a:lnTo>
                  <a:lnTo>
                    <a:pt x="375564" y="136588"/>
                  </a:lnTo>
                  <a:lnTo>
                    <a:pt x="379374" y="135318"/>
                  </a:lnTo>
                  <a:close/>
                </a:path>
                <a:path w="740409" h="6727825">
                  <a:moveTo>
                    <a:pt x="382016" y="6218542"/>
                  </a:moveTo>
                  <a:lnTo>
                    <a:pt x="375132" y="6214732"/>
                  </a:lnTo>
                  <a:lnTo>
                    <a:pt x="375132" y="6218542"/>
                  </a:lnTo>
                  <a:lnTo>
                    <a:pt x="382016" y="6218542"/>
                  </a:lnTo>
                  <a:close/>
                </a:path>
                <a:path w="740409" h="6727825">
                  <a:moveTo>
                    <a:pt x="382016" y="6039472"/>
                  </a:moveTo>
                  <a:lnTo>
                    <a:pt x="378574" y="6039472"/>
                  </a:lnTo>
                  <a:lnTo>
                    <a:pt x="378574" y="6042012"/>
                  </a:lnTo>
                  <a:lnTo>
                    <a:pt x="382016" y="6039472"/>
                  </a:lnTo>
                  <a:close/>
                </a:path>
                <a:path w="740409" h="6727825">
                  <a:moveTo>
                    <a:pt x="382016" y="6031852"/>
                  </a:moveTo>
                  <a:lnTo>
                    <a:pt x="375132" y="6029312"/>
                  </a:lnTo>
                  <a:lnTo>
                    <a:pt x="378574" y="6031852"/>
                  </a:lnTo>
                  <a:lnTo>
                    <a:pt x="382016" y="6031852"/>
                  </a:lnTo>
                  <a:close/>
                </a:path>
                <a:path w="740409" h="6727825">
                  <a:moveTo>
                    <a:pt x="382016" y="5949302"/>
                  </a:moveTo>
                  <a:lnTo>
                    <a:pt x="375132" y="5953112"/>
                  </a:lnTo>
                  <a:lnTo>
                    <a:pt x="371690" y="5953112"/>
                  </a:lnTo>
                  <a:lnTo>
                    <a:pt x="371690" y="5956922"/>
                  </a:lnTo>
                  <a:lnTo>
                    <a:pt x="375132" y="5956922"/>
                  </a:lnTo>
                  <a:lnTo>
                    <a:pt x="382016" y="5949302"/>
                  </a:lnTo>
                  <a:close/>
                </a:path>
                <a:path w="740409" h="6727825">
                  <a:moveTo>
                    <a:pt x="382016" y="3271583"/>
                  </a:moveTo>
                  <a:lnTo>
                    <a:pt x="378574" y="3271583"/>
                  </a:lnTo>
                  <a:lnTo>
                    <a:pt x="378574" y="3274123"/>
                  </a:lnTo>
                  <a:lnTo>
                    <a:pt x="382016" y="3271583"/>
                  </a:lnTo>
                  <a:close/>
                </a:path>
                <a:path w="740409" h="6727825">
                  <a:moveTo>
                    <a:pt x="382016" y="3263963"/>
                  </a:moveTo>
                  <a:lnTo>
                    <a:pt x="375132" y="3261423"/>
                  </a:lnTo>
                  <a:lnTo>
                    <a:pt x="378574" y="3263963"/>
                  </a:lnTo>
                  <a:lnTo>
                    <a:pt x="382016" y="3263963"/>
                  </a:lnTo>
                  <a:close/>
                </a:path>
                <a:path w="740409" h="6727825">
                  <a:moveTo>
                    <a:pt x="382016" y="3181413"/>
                  </a:moveTo>
                  <a:lnTo>
                    <a:pt x="375132" y="3185223"/>
                  </a:lnTo>
                  <a:lnTo>
                    <a:pt x="371690" y="3185223"/>
                  </a:lnTo>
                  <a:lnTo>
                    <a:pt x="371690" y="3189033"/>
                  </a:lnTo>
                  <a:lnTo>
                    <a:pt x="375132" y="3189033"/>
                  </a:lnTo>
                  <a:lnTo>
                    <a:pt x="382016" y="3181413"/>
                  </a:lnTo>
                  <a:close/>
                </a:path>
                <a:path w="740409" h="6727825">
                  <a:moveTo>
                    <a:pt x="382016" y="192468"/>
                  </a:moveTo>
                  <a:lnTo>
                    <a:pt x="378574" y="192468"/>
                  </a:lnTo>
                  <a:lnTo>
                    <a:pt x="378574" y="195008"/>
                  </a:lnTo>
                  <a:lnTo>
                    <a:pt x="382016" y="192468"/>
                  </a:lnTo>
                  <a:close/>
                </a:path>
                <a:path w="740409" h="6727825">
                  <a:moveTo>
                    <a:pt x="382016" y="184848"/>
                  </a:moveTo>
                  <a:lnTo>
                    <a:pt x="375132" y="182308"/>
                  </a:lnTo>
                  <a:lnTo>
                    <a:pt x="378574" y="184848"/>
                  </a:lnTo>
                  <a:lnTo>
                    <a:pt x="382016" y="184848"/>
                  </a:lnTo>
                  <a:close/>
                </a:path>
                <a:path w="740409" h="6727825">
                  <a:moveTo>
                    <a:pt x="382016" y="102298"/>
                  </a:moveTo>
                  <a:lnTo>
                    <a:pt x="375132" y="106108"/>
                  </a:lnTo>
                  <a:lnTo>
                    <a:pt x="371690" y="106108"/>
                  </a:lnTo>
                  <a:lnTo>
                    <a:pt x="371690" y="109918"/>
                  </a:lnTo>
                  <a:lnTo>
                    <a:pt x="375132" y="109918"/>
                  </a:lnTo>
                  <a:lnTo>
                    <a:pt x="382016" y="102298"/>
                  </a:lnTo>
                  <a:close/>
                </a:path>
                <a:path w="740409" h="6727825">
                  <a:moveTo>
                    <a:pt x="395782" y="5864212"/>
                  </a:moveTo>
                  <a:lnTo>
                    <a:pt x="392341" y="5864212"/>
                  </a:lnTo>
                  <a:lnTo>
                    <a:pt x="394220" y="5865368"/>
                  </a:lnTo>
                  <a:lnTo>
                    <a:pt x="395782" y="5864212"/>
                  </a:lnTo>
                  <a:close/>
                </a:path>
                <a:path w="740409" h="6727825">
                  <a:moveTo>
                    <a:pt x="395782" y="3096323"/>
                  </a:moveTo>
                  <a:lnTo>
                    <a:pt x="392341" y="3096323"/>
                  </a:lnTo>
                  <a:lnTo>
                    <a:pt x="394220" y="3097479"/>
                  </a:lnTo>
                  <a:lnTo>
                    <a:pt x="395782" y="3096323"/>
                  </a:lnTo>
                  <a:close/>
                </a:path>
                <a:path w="740409" h="6727825">
                  <a:moveTo>
                    <a:pt x="395782" y="17208"/>
                  </a:moveTo>
                  <a:lnTo>
                    <a:pt x="392341" y="17208"/>
                  </a:lnTo>
                  <a:lnTo>
                    <a:pt x="394220" y="18364"/>
                  </a:lnTo>
                  <a:lnTo>
                    <a:pt x="395782" y="17208"/>
                  </a:lnTo>
                  <a:close/>
                </a:path>
                <a:path w="740409" h="6727825">
                  <a:moveTo>
                    <a:pt x="402666" y="5853887"/>
                  </a:moveTo>
                  <a:lnTo>
                    <a:pt x="399224" y="5853887"/>
                  </a:lnTo>
                  <a:lnTo>
                    <a:pt x="395782" y="5857329"/>
                  </a:lnTo>
                  <a:lnTo>
                    <a:pt x="402666" y="5857329"/>
                  </a:lnTo>
                  <a:lnTo>
                    <a:pt x="402666" y="5853887"/>
                  </a:lnTo>
                  <a:close/>
                </a:path>
                <a:path w="740409" h="6727825">
                  <a:moveTo>
                    <a:pt x="402666" y="3085998"/>
                  </a:moveTo>
                  <a:lnTo>
                    <a:pt x="399224" y="3085998"/>
                  </a:lnTo>
                  <a:lnTo>
                    <a:pt x="395782" y="3089440"/>
                  </a:lnTo>
                  <a:lnTo>
                    <a:pt x="402666" y="3089440"/>
                  </a:lnTo>
                  <a:lnTo>
                    <a:pt x="402666" y="3085998"/>
                  </a:lnTo>
                  <a:close/>
                </a:path>
                <a:path w="740409" h="6727825">
                  <a:moveTo>
                    <a:pt x="402666" y="6883"/>
                  </a:moveTo>
                  <a:lnTo>
                    <a:pt x="399224" y="6883"/>
                  </a:lnTo>
                  <a:lnTo>
                    <a:pt x="395782" y="10325"/>
                  </a:lnTo>
                  <a:lnTo>
                    <a:pt x="402666" y="10325"/>
                  </a:lnTo>
                  <a:lnTo>
                    <a:pt x="402666" y="6883"/>
                  </a:lnTo>
                  <a:close/>
                </a:path>
                <a:path w="740409" h="6727825">
                  <a:moveTo>
                    <a:pt x="406107" y="5870562"/>
                  </a:moveTo>
                  <a:lnTo>
                    <a:pt x="402666" y="5870562"/>
                  </a:lnTo>
                  <a:lnTo>
                    <a:pt x="402666" y="5874372"/>
                  </a:lnTo>
                  <a:lnTo>
                    <a:pt x="400939" y="5872467"/>
                  </a:lnTo>
                  <a:lnTo>
                    <a:pt x="402666" y="5870562"/>
                  </a:lnTo>
                  <a:lnTo>
                    <a:pt x="394220" y="5865368"/>
                  </a:lnTo>
                  <a:lnTo>
                    <a:pt x="392341" y="5866752"/>
                  </a:lnTo>
                  <a:lnTo>
                    <a:pt x="388899" y="5866752"/>
                  </a:lnTo>
                  <a:lnTo>
                    <a:pt x="395782" y="5874372"/>
                  </a:lnTo>
                  <a:lnTo>
                    <a:pt x="388899" y="5874372"/>
                  </a:lnTo>
                  <a:lnTo>
                    <a:pt x="385457" y="5876912"/>
                  </a:lnTo>
                  <a:lnTo>
                    <a:pt x="392341" y="5876912"/>
                  </a:lnTo>
                  <a:lnTo>
                    <a:pt x="406107" y="5876912"/>
                  </a:lnTo>
                  <a:lnTo>
                    <a:pt x="406107" y="5870562"/>
                  </a:lnTo>
                  <a:close/>
                </a:path>
                <a:path w="740409" h="6727825">
                  <a:moveTo>
                    <a:pt x="406107" y="5847004"/>
                  </a:moveTo>
                  <a:lnTo>
                    <a:pt x="402666" y="5847004"/>
                  </a:lnTo>
                  <a:lnTo>
                    <a:pt x="399224" y="5850445"/>
                  </a:lnTo>
                  <a:lnTo>
                    <a:pt x="406107" y="5847004"/>
                  </a:lnTo>
                  <a:close/>
                </a:path>
                <a:path w="740409" h="6727825">
                  <a:moveTo>
                    <a:pt x="406107" y="3102673"/>
                  </a:moveTo>
                  <a:lnTo>
                    <a:pt x="402666" y="3102673"/>
                  </a:lnTo>
                  <a:lnTo>
                    <a:pt x="402666" y="3106483"/>
                  </a:lnTo>
                  <a:lnTo>
                    <a:pt x="400939" y="3104578"/>
                  </a:lnTo>
                  <a:lnTo>
                    <a:pt x="402666" y="3102673"/>
                  </a:lnTo>
                  <a:lnTo>
                    <a:pt x="394220" y="3097479"/>
                  </a:lnTo>
                  <a:lnTo>
                    <a:pt x="392341" y="3098863"/>
                  </a:lnTo>
                  <a:lnTo>
                    <a:pt x="388899" y="3098863"/>
                  </a:lnTo>
                  <a:lnTo>
                    <a:pt x="395782" y="3106483"/>
                  </a:lnTo>
                  <a:lnTo>
                    <a:pt x="388899" y="3106483"/>
                  </a:lnTo>
                  <a:lnTo>
                    <a:pt x="385457" y="3109023"/>
                  </a:lnTo>
                  <a:lnTo>
                    <a:pt x="392341" y="3109023"/>
                  </a:lnTo>
                  <a:lnTo>
                    <a:pt x="406107" y="3109023"/>
                  </a:lnTo>
                  <a:lnTo>
                    <a:pt x="406107" y="3102673"/>
                  </a:lnTo>
                  <a:close/>
                </a:path>
                <a:path w="740409" h="6727825">
                  <a:moveTo>
                    <a:pt x="406107" y="3079115"/>
                  </a:moveTo>
                  <a:lnTo>
                    <a:pt x="402666" y="3079115"/>
                  </a:lnTo>
                  <a:lnTo>
                    <a:pt x="399224" y="3082556"/>
                  </a:lnTo>
                  <a:lnTo>
                    <a:pt x="406107" y="3079115"/>
                  </a:lnTo>
                  <a:close/>
                </a:path>
                <a:path w="740409" h="6727825">
                  <a:moveTo>
                    <a:pt x="406107" y="23558"/>
                  </a:moveTo>
                  <a:lnTo>
                    <a:pt x="402666" y="23558"/>
                  </a:lnTo>
                  <a:lnTo>
                    <a:pt x="402666" y="27368"/>
                  </a:lnTo>
                  <a:lnTo>
                    <a:pt x="400939" y="25463"/>
                  </a:lnTo>
                  <a:lnTo>
                    <a:pt x="402666" y="23558"/>
                  </a:lnTo>
                  <a:lnTo>
                    <a:pt x="394220" y="18364"/>
                  </a:lnTo>
                  <a:lnTo>
                    <a:pt x="392341" y="19748"/>
                  </a:lnTo>
                  <a:lnTo>
                    <a:pt x="388899" y="19748"/>
                  </a:lnTo>
                  <a:lnTo>
                    <a:pt x="395782" y="27368"/>
                  </a:lnTo>
                  <a:lnTo>
                    <a:pt x="388899" y="27368"/>
                  </a:lnTo>
                  <a:lnTo>
                    <a:pt x="385457" y="29908"/>
                  </a:lnTo>
                  <a:lnTo>
                    <a:pt x="392341" y="29908"/>
                  </a:lnTo>
                  <a:lnTo>
                    <a:pt x="406107" y="29908"/>
                  </a:lnTo>
                  <a:lnTo>
                    <a:pt x="406107" y="23558"/>
                  </a:lnTo>
                  <a:close/>
                </a:path>
                <a:path w="740409" h="6727825">
                  <a:moveTo>
                    <a:pt x="406107" y="0"/>
                  </a:moveTo>
                  <a:lnTo>
                    <a:pt x="402666" y="0"/>
                  </a:lnTo>
                  <a:lnTo>
                    <a:pt x="399224" y="3441"/>
                  </a:lnTo>
                  <a:lnTo>
                    <a:pt x="406107" y="0"/>
                  </a:lnTo>
                  <a:close/>
                </a:path>
                <a:path w="740409" h="6727825">
                  <a:moveTo>
                    <a:pt x="409549" y="5884532"/>
                  </a:moveTo>
                  <a:lnTo>
                    <a:pt x="399224" y="5880722"/>
                  </a:lnTo>
                  <a:lnTo>
                    <a:pt x="392341" y="5884532"/>
                  </a:lnTo>
                  <a:lnTo>
                    <a:pt x="385457" y="5890882"/>
                  </a:lnTo>
                  <a:lnTo>
                    <a:pt x="388899" y="5890882"/>
                  </a:lnTo>
                  <a:lnTo>
                    <a:pt x="392341" y="5887072"/>
                  </a:lnTo>
                  <a:lnTo>
                    <a:pt x="395782" y="5884532"/>
                  </a:lnTo>
                  <a:lnTo>
                    <a:pt x="399224" y="5884532"/>
                  </a:lnTo>
                  <a:lnTo>
                    <a:pt x="402666" y="5887072"/>
                  </a:lnTo>
                  <a:lnTo>
                    <a:pt x="409549" y="5887072"/>
                  </a:lnTo>
                  <a:lnTo>
                    <a:pt x="409549" y="5884532"/>
                  </a:lnTo>
                  <a:close/>
                </a:path>
                <a:path w="740409" h="6727825">
                  <a:moveTo>
                    <a:pt x="409549" y="3116643"/>
                  </a:moveTo>
                  <a:lnTo>
                    <a:pt x="399224" y="3112833"/>
                  </a:lnTo>
                  <a:lnTo>
                    <a:pt x="392341" y="3116643"/>
                  </a:lnTo>
                  <a:lnTo>
                    <a:pt x="385457" y="3122993"/>
                  </a:lnTo>
                  <a:lnTo>
                    <a:pt x="388899" y="3122993"/>
                  </a:lnTo>
                  <a:lnTo>
                    <a:pt x="392341" y="3119183"/>
                  </a:lnTo>
                  <a:lnTo>
                    <a:pt x="395782" y="3116643"/>
                  </a:lnTo>
                  <a:lnTo>
                    <a:pt x="399224" y="3116643"/>
                  </a:lnTo>
                  <a:lnTo>
                    <a:pt x="402666" y="3119183"/>
                  </a:lnTo>
                  <a:lnTo>
                    <a:pt x="409549" y="3119183"/>
                  </a:lnTo>
                  <a:lnTo>
                    <a:pt x="409549" y="3116643"/>
                  </a:lnTo>
                  <a:close/>
                </a:path>
                <a:path w="740409" h="6727825">
                  <a:moveTo>
                    <a:pt x="409549" y="37528"/>
                  </a:moveTo>
                  <a:lnTo>
                    <a:pt x="399224" y="33718"/>
                  </a:lnTo>
                  <a:lnTo>
                    <a:pt x="392341" y="37528"/>
                  </a:lnTo>
                  <a:lnTo>
                    <a:pt x="385457" y="43878"/>
                  </a:lnTo>
                  <a:lnTo>
                    <a:pt x="388899" y="43878"/>
                  </a:lnTo>
                  <a:lnTo>
                    <a:pt x="392341" y="40068"/>
                  </a:lnTo>
                  <a:lnTo>
                    <a:pt x="395782" y="37528"/>
                  </a:lnTo>
                  <a:lnTo>
                    <a:pt x="399224" y="37528"/>
                  </a:lnTo>
                  <a:lnTo>
                    <a:pt x="402666" y="40068"/>
                  </a:lnTo>
                  <a:lnTo>
                    <a:pt x="409549" y="40068"/>
                  </a:lnTo>
                  <a:lnTo>
                    <a:pt x="409549" y="37528"/>
                  </a:lnTo>
                  <a:close/>
                </a:path>
                <a:path w="740409" h="6727825">
                  <a:moveTo>
                    <a:pt x="426758" y="5991212"/>
                  </a:moveTo>
                  <a:lnTo>
                    <a:pt x="419874" y="5987402"/>
                  </a:lnTo>
                  <a:lnTo>
                    <a:pt x="423316" y="5987402"/>
                  </a:lnTo>
                  <a:lnTo>
                    <a:pt x="421017" y="5986132"/>
                  </a:lnTo>
                  <a:lnTo>
                    <a:pt x="416433" y="5983592"/>
                  </a:lnTo>
                  <a:lnTo>
                    <a:pt x="412991" y="5977242"/>
                  </a:lnTo>
                  <a:lnTo>
                    <a:pt x="416433" y="5973432"/>
                  </a:lnTo>
                  <a:lnTo>
                    <a:pt x="412991" y="5973432"/>
                  </a:lnTo>
                  <a:lnTo>
                    <a:pt x="409549" y="5967082"/>
                  </a:lnTo>
                  <a:lnTo>
                    <a:pt x="406107" y="5970892"/>
                  </a:lnTo>
                  <a:lnTo>
                    <a:pt x="406107" y="5967082"/>
                  </a:lnTo>
                  <a:lnTo>
                    <a:pt x="409549" y="5967082"/>
                  </a:lnTo>
                  <a:lnTo>
                    <a:pt x="416433" y="5967082"/>
                  </a:lnTo>
                  <a:lnTo>
                    <a:pt x="415836" y="5959462"/>
                  </a:lnTo>
                  <a:lnTo>
                    <a:pt x="414274" y="5953112"/>
                  </a:lnTo>
                  <a:lnTo>
                    <a:pt x="412076" y="5946762"/>
                  </a:lnTo>
                  <a:lnTo>
                    <a:pt x="409549" y="5939142"/>
                  </a:lnTo>
                  <a:lnTo>
                    <a:pt x="416433" y="5935332"/>
                  </a:lnTo>
                  <a:lnTo>
                    <a:pt x="409549" y="5932792"/>
                  </a:lnTo>
                  <a:lnTo>
                    <a:pt x="412991" y="5925172"/>
                  </a:lnTo>
                  <a:lnTo>
                    <a:pt x="409549" y="5922632"/>
                  </a:lnTo>
                  <a:lnTo>
                    <a:pt x="416433" y="5918822"/>
                  </a:lnTo>
                  <a:lnTo>
                    <a:pt x="406107" y="5915012"/>
                  </a:lnTo>
                  <a:lnTo>
                    <a:pt x="409549" y="5915012"/>
                  </a:lnTo>
                  <a:lnTo>
                    <a:pt x="409549" y="5898502"/>
                  </a:lnTo>
                  <a:lnTo>
                    <a:pt x="412991" y="5894692"/>
                  </a:lnTo>
                  <a:lnTo>
                    <a:pt x="406107" y="5894692"/>
                  </a:lnTo>
                  <a:lnTo>
                    <a:pt x="402666" y="5890882"/>
                  </a:lnTo>
                  <a:lnTo>
                    <a:pt x="406107" y="5890882"/>
                  </a:lnTo>
                  <a:lnTo>
                    <a:pt x="402666" y="5887072"/>
                  </a:lnTo>
                  <a:lnTo>
                    <a:pt x="392341" y="5887072"/>
                  </a:lnTo>
                  <a:lnTo>
                    <a:pt x="392341" y="5894692"/>
                  </a:lnTo>
                  <a:lnTo>
                    <a:pt x="387756" y="5892152"/>
                  </a:lnTo>
                  <a:lnTo>
                    <a:pt x="385457" y="5890882"/>
                  </a:lnTo>
                  <a:lnTo>
                    <a:pt x="382016" y="5894692"/>
                  </a:lnTo>
                  <a:lnTo>
                    <a:pt x="382016" y="5898502"/>
                  </a:lnTo>
                  <a:lnTo>
                    <a:pt x="388899" y="5904852"/>
                  </a:lnTo>
                  <a:lnTo>
                    <a:pt x="382016" y="5908662"/>
                  </a:lnTo>
                  <a:lnTo>
                    <a:pt x="382016" y="5911202"/>
                  </a:lnTo>
                  <a:lnTo>
                    <a:pt x="388899" y="5918822"/>
                  </a:lnTo>
                  <a:lnTo>
                    <a:pt x="388899" y="5922632"/>
                  </a:lnTo>
                  <a:lnTo>
                    <a:pt x="382016" y="5918822"/>
                  </a:lnTo>
                  <a:lnTo>
                    <a:pt x="385457" y="5922632"/>
                  </a:lnTo>
                  <a:lnTo>
                    <a:pt x="378574" y="5922632"/>
                  </a:lnTo>
                  <a:lnTo>
                    <a:pt x="375132" y="5928982"/>
                  </a:lnTo>
                  <a:lnTo>
                    <a:pt x="382016" y="5925172"/>
                  </a:lnTo>
                  <a:lnTo>
                    <a:pt x="382016" y="5928982"/>
                  </a:lnTo>
                  <a:lnTo>
                    <a:pt x="378574" y="5935332"/>
                  </a:lnTo>
                  <a:lnTo>
                    <a:pt x="382016" y="5939142"/>
                  </a:lnTo>
                  <a:lnTo>
                    <a:pt x="375132" y="5939142"/>
                  </a:lnTo>
                  <a:lnTo>
                    <a:pt x="382016" y="5946762"/>
                  </a:lnTo>
                  <a:lnTo>
                    <a:pt x="382016" y="5949302"/>
                  </a:lnTo>
                  <a:lnTo>
                    <a:pt x="392341" y="5949302"/>
                  </a:lnTo>
                  <a:lnTo>
                    <a:pt x="392341" y="5953112"/>
                  </a:lnTo>
                  <a:lnTo>
                    <a:pt x="382016" y="5953112"/>
                  </a:lnTo>
                  <a:lnTo>
                    <a:pt x="382016" y="5956922"/>
                  </a:lnTo>
                  <a:lnTo>
                    <a:pt x="378574" y="5956922"/>
                  </a:lnTo>
                  <a:lnTo>
                    <a:pt x="385457" y="5959462"/>
                  </a:lnTo>
                  <a:lnTo>
                    <a:pt x="371690" y="5963272"/>
                  </a:lnTo>
                  <a:lnTo>
                    <a:pt x="368249" y="5963272"/>
                  </a:lnTo>
                  <a:lnTo>
                    <a:pt x="368249" y="5967082"/>
                  </a:lnTo>
                  <a:lnTo>
                    <a:pt x="371690" y="5967082"/>
                  </a:lnTo>
                  <a:lnTo>
                    <a:pt x="371690" y="5970892"/>
                  </a:lnTo>
                  <a:lnTo>
                    <a:pt x="368249" y="5970892"/>
                  </a:lnTo>
                  <a:lnTo>
                    <a:pt x="364807" y="5973432"/>
                  </a:lnTo>
                  <a:lnTo>
                    <a:pt x="361365" y="5973432"/>
                  </a:lnTo>
                  <a:lnTo>
                    <a:pt x="364807" y="5977242"/>
                  </a:lnTo>
                  <a:lnTo>
                    <a:pt x="371690" y="5977242"/>
                  </a:lnTo>
                  <a:lnTo>
                    <a:pt x="371690" y="5973432"/>
                  </a:lnTo>
                  <a:lnTo>
                    <a:pt x="382016" y="5977242"/>
                  </a:lnTo>
                  <a:lnTo>
                    <a:pt x="385457" y="5977242"/>
                  </a:lnTo>
                  <a:lnTo>
                    <a:pt x="385457" y="5983592"/>
                  </a:lnTo>
                  <a:lnTo>
                    <a:pt x="375564" y="5983592"/>
                  </a:lnTo>
                  <a:lnTo>
                    <a:pt x="369811" y="5984862"/>
                  </a:lnTo>
                  <a:lnTo>
                    <a:pt x="368249" y="5987402"/>
                  </a:lnTo>
                  <a:lnTo>
                    <a:pt x="374916" y="5986132"/>
                  </a:lnTo>
                  <a:lnTo>
                    <a:pt x="385673" y="5988672"/>
                  </a:lnTo>
                  <a:lnTo>
                    <a:pt x="392341" y="5987402"/>
                  </a:lnTo>
                  <a:lnTo>
                    <a:pt x="395782" y="5987402"/>
                  </a:lnTo>
                  <a:lnTo>
                    <a:pt x="395782" y="5991212"/>
                  </a:lnTo>
                  <a:lnTo>
                    <a:pt x="388899" y="5991212"/>
                  </a:lnTo>
                  <a:lnTo>
                    <a:pt x="392341" y="5993752"/>
                  </a:lnTo>
                  <a:lnTo>
                    <a:pt x="386829" y="5991212"/>
                  </a:lnTo>
                  <a:lnTo>
                    <a:pt x="378574" y="5987402"/>
                  </a:lnTo>
                  <a:lnTo>
                    <a:pt x="371690" y="5993752"/>
                  </a:lnTo>
                  <a:lnTo>
                    <a:pt x="375132" y="5991212"/>
                  </a:lnTo>
                  <a:lnTo>
                    <a:pt x="375132" y="5993752"/>
                  </a:lnTo>
                  <a:lnTo>
                    <a:pt x="371690" y="5993752"/>
                  </a:lnTo>
                  <a:lnTo>
                    <a:pt x="378574" y="5997562"/>
                  </a:lnTo>
                  <a:lnTo>
                    <a:pt x="371690" y="6001372"/>
                  </a:lnTo>
                  <a:lnTo>
                    <a:pt x="378574" y="6001372"/>
                  </a:lnTo>
                  <a:lnTo>
                    <a:pt x="375132" y="6005182"/>
                  </a:lnTo>
                  <a:lnTo>
                    <a:pt x="371690" y="6001372"/>
                  </a:lnTo>
                  <a:lnTo>
                    <a:pt x="371690" y="6005182"/>
                  </a:lnTo>
                  <a:lnTo>
                    <a:pt x="361365" y="6001372"/>
                  </a:lnTo>
                  <a:lnTo>
                    <a:pt x="364807" y="6005182"/>
                  </a:lnTo>
                  <a:lnTo>
                    <a:pt x="368249" y="6005182"/>
                  </a:lnTo>
                  <a:lnTo>
                    <a:pt x="368249" y="6007722"/>
                  </a:lnTo>
                  <a:lnTo>
                    <a:pt x="371690" y="6007722"/>
                  </a:lnTo>
                  <a:lnTo>
                    <a:pt x="368249" y="6011532"/>
                  </a:lnTo>
                  <a:lnTo>
                    <a:pt x="375132" y="6007722"/>
                  </a:lnTo>
                  <a:lnTo>
                    <a:pt x="378574" y="6007722"/>
                  </a:lnTo>
                  <a:lnTo>
                    <a:pt x="378574" y="6011532"/>
                  </a:lnTo>
                  <a:lnTo>
                    <a:pt x="371690" y="6015342"/>
                  </a:lnTo>
                  <a:lnTo>
                    <a:pt x="378574" y="6017882"/>
                  </a:lnTo>
                  <a:lnTo>
                    <a:pt x="375132" y="6021692"/>
                  </a:lnTo>
                  <a:lnTo>
                    <a:pt x="378574" y="6021692"/>
                  </a:lnTo>
                  <a:lnTo>
                    <a:pt x="374700" y="6024232"/>
                  </a:lnTo>
                  <a:lnTo>
                    <a:pt x="375996" y="6025502"/>
                  </a:lnTo>
                  <a:lnTo>
                    <a:pt x="378574" y="6025502"/>
                  </a:lnTo>
                  <a:lnTo>
                    <a:pt x="425818" y="6025502"/>
                  </a:lnTo>
                  <a:lnTo>
                    <a:pt x="423316" y="6021692"/>
                  </a:lnTo>
                  <a:lnTo>
                    <a:pt x="426758" y="6017882"/>
                  </a:lnTo>
                  <a:lnTo>
                    <a:pt x="426758" y="6011532"/>
                  </a:lnTo>
                  <a:lnTo>
                    <a:pt x="423316" y="6007722"/>
                  </a:lnTo>
                  <a:lnTo>
                    <a:pt x="416433" y="6005182"/>
                  </a:lnTo>
                  <a:lnTo>
                    <a:pt x="412991" y="6005182"/>
                  </a:lnTo>
                  <a:lnTo>
                    <a:pt x="416433" y="6001372"/>
                  </a:lnTo>
                  <a:lnTo>
                    <a:pt x="419874" y="6001372"/>
                  </a:lnTo>
                  <a:lnTo>
                    <a:pt x="419874" y="5997562"/>
                  </a:lnTo>
                  <a:lnTo>
                    <a:pt x="426758" y="5991212"/>
                  </a:lnTo>
                  <a:close/>
                </a:path>
                <a:path w="740409" h="6727825">
                  <a:moveTo>
                    <a:pt x="426758" y="3223323"/>
                  </a:moveTo>
                  <a:lnTo>
                    <a:pt x="419874" y="3219513"/>
                  </a:lnTo>
                  <a:lnTo>
                    <a:pt x="423316" y="3219513"/>
                  </a:lnTo>
                  <a:lnTo>
                    <a:pt x="421017" y="3218243"/>
                  </a:lnTo>
                  <a:lnTo>
                    <a:pt x="416433" y="3215703"/>
                  </a:lnTo>
                  <a:lnTo>
                    <a:pt x="412991" y="3209353"/>
                  </a:lnTo>
                  <a:lnTo>
                    <a:pt x="416433" y="3205543"/>
                  </a:lnTo>
                  <a:lnTo>
                    <a:pt x="412991" y="3205543"/>
                  </a:lnTo>
                  <a:lnTo>
                    <a:pt x="409549" y="3199193"/>
                  </a:lnTo>
                  <a:lnTo>
                    <a:pt x="406107" y="3203003"/>
                  </a:lnTo>
                  <a:lnTo>
                    <a:pt x="406107" y="3199193"/>
                  </a:lnTo>
                  <a:lnTo>
                    <a:pt x="409549" y="3199193"/>
                  </a:lnTo>
                  <a:lnTo>
                    <a:pt x="416433" y="3199193"/>
                  </a:lnTo>
                  <a:lnTo>
                    <a:pt x="415836" y="3191573"/>
                  </a:lnTo>
                  <a:lnTo>
                    <a:pt x="414274" y="3185223"/>
                  </a:lnTo>
                  <a:lnTo>
                    <a:pt x="412076" y="3178873"/>
                  </a:lnTo>
                  <a:lnTo>
                    <a:pt x="409549" y="3171253"/>
                  </a:lnTo>
                  <a:lnTo>
                    <a:pt x="416433" y="3167443"/>
                  </a:lnTo>
                  <a:lnTo>
                    <a:pt x="409549" y="3164903"/>
                  </a:lnTo>
                  <a:lnTo>
                    <a:pt x="412991" y="3157283"/>
                  </a:lnTo>
                  <a:lnTo>
                    <a:pt x="409549" y="3154743"/>
                  </a:lnTo>
                  <a:lnTo>
                    <a:pt x="416433" y="3150933"/>
                  </a:lnTo>
                  <a:lnTo>
                    <a:pt x="406107" y="3147123"/>
                  </a:lnTo>
                  <a:lnTo>
                    <a:pt x="409549" y="3147123"/>
                  </a:lnTo>
                  <a:lnTo>
                    <a:pt x="409549" y="3130613"/>
                  </a:lnTo>
                  <a:lnTo>
                    <a:pt x="412991" y="3126803"/>
                  </a:lnTo>
                  <a:lnTo>
                    <a:pt x="406107" y="3126803"/>
                  </a:lnTo>
                  <a:lnTo>
                    <a:pt x="402666" y="3122993"/>
                  </a:lnTo>
                  <a:lnTo>
                    <a:pt x="406107" y="3122993"/>
                  </a:lnTo>
                  <a:lnTo>
                    <a:pt x="402666" y="3119183"/>
                  </a:lnTo>
                  <a:lnTo>
                    <a:pt x="392341" y="3119183"/>
                  </a:lnTo>
                  <a:lnTo>
                    <a:pt x="392341" y="3126803"/>
                  </a:lnTo>
                  <a:lnTo>
                    <a:pt x="387756" y="3124263"/>
                  </a:lnTo>
                  <a:lnTo>
                    <a:pt x="385457" y="3122993"/>
                  </a:lnTo>
                  <a:lnTo>
                    <a:pt x="382016" y="3126803"/>
                  </a:lnTo>
                  <a:lnTo>
                    <a:pt x="382016" y="3130613"/>
                  </a:lnTo>
                  <a:lnTo>
                    <a:pt x="388899" y="3136963"/>
                  </a:lnTo>
                  <a:lnTo>
                    <a:pt x="382016" y="3140773"/>
                  </a:lnTo>
                  <a:lnTo>
                    <a:pt x="382016" y="3143313"/>
                  </a:lnTo>
                  <a:lnTo>
                    <a:pt x="388899" y="3150933"/>
                  </a:lnTo>
                  <a:lnTo>
                    <a:pt x="388899" y="3154743"/>
                  </a:lnTo>
                  <a:lnTo>
                    <a:pt x="382016" y="3150933"/>
                  </a:lnTo>
                  <a:lnTo>
                    <a:pt x="385457" y="3154743"/>
                  </a:lnTo>
                  <a:lnTo>
                    <a:pt x="378574" y="3154743"/>
                  </a:lnTo>
                  <a:lnTo>
                    <a:pt x="375132" y="3161093"/>
                  </a:lnTo>
                  <a:lnTo>
                    <a:pt x="382016" y="3157283"/>
                  </a:lnTo>
                  <a:lnTo>
                    <a:pt x="382016" y="3161093"/>
                  </a:lnTo>
                  <a:lnTo>
                    <a:pt x="378574" y="3167443"/>
                  </a:lnTo>
                  <a:lnTo>
                    <a:pt x="382016" y="3171253"/>
                  </a:lnTo>
                  <a:lnTo>
                    <a:pt x="375132" y="3171253"/>
                  </a:lnTo>
                  <a:lnTo>
                    <a:pt x="382016" y="3178873"/>
                  </a:lnTo>
                  <a:lnTo>
                    <a:pt x="382016" y="3181413"/>
                  </a:lnTo>
                  <a:lnTo>
                    <a:pt x="392341" y="3181413"/>
                  </a:lnTo>
                  <a:lnTo>
                    <a:pt x="392341" y="3185223"/>
                  </a:lnTo>
                  <a:lnTo>
                    <a:pt x="382016" y="3185223"/>
                  </a:lnTo>
                  <a:lnTo>
                    <a:pt x="382016" y="3189033"/>
                  </a:lnTo>
                  <a:lnTo>
                    <a:pt x="378574" y="3189033"/>
                  </a:lnTo>
                  <a:lnTo>
                    <a:pt x="385457" y="3191573"/>
                  </a:lnTo>
                  <a:lnTo>
                    <a:pt x="371690" y="3195383"/>
                  </a:lnTo>
                  <a:lnTo>
                    <a:pt x="368249" y="3195383"/>
                  </a:lnTo>
                  <a:lnTo>
                    <a:pt x="368249" y="3199193"/>
                  </a:lnTo>
                  <a:lnTo>
                    <a:pt x="371690" y="3199193"/>
                  </a:lnTo>
                  <a:lnTo>
                    <a:pt x="371690" y="3203003"/>
                  </a:lnTo>
                  <a:lnTo>
                    <a:pt x="368249" y="3203003"/>
                  </a:lnTo>
                  <a:lnTo>
                    <a:pt x="364807" y="3205543"/>
                  </a:lnTo>
                  <a:lnTo>
                    <a:pt x="361365" y="3205543"/>
                  </a:lnTo>
                  <a:lnTo>
                    <a:pt x="364807" y="3209353"/>
                  </a:lnTo>
                  <a:lnTo>
                    <a:pt x="371690" y="3209353"/>
                  </a:lnTo>
                  <a:lnTo>
                    <a:pt x="371690" y="3205543"/>
                  </a:lnTo>
                  <a:lnTo>
                    <a:pt x="382016" y="3209353"/>
                  </a:lnTo>
                  <a:lnTo>
                    <a:pt x="385457" y="3209353"/>
                  </a:lnTo>
                  <a:lnTo>
                    <a:pt x="385457" y="3215703"/>
                  </a:lnTo>
                  <a:lnTo>
                    <a:pt x="375564" y="3215703"/>
                  </a:lnTo>
                  <a:lnTo>
                    <a:pt x="369811" y="3216973"/>
                  </a:lnTo>
                  <a:lnTo>
                    <a:pt x="368249" y="3219513"/>
                  </a:lnTo>
                  <a:lnTo>
                    <a:pt x="374916" y="3218243"/>
                  </a:lnTo>
                  <a:lnTo>
                    <a:pt x="385673" y="3220783"/>
                  </a:lnTo>
                  <a:lnTo>
                    <a:pt x="392341" y="3219513"/>
                  </a:lnTo>
                  <a:lnTo>
                    <a:pt x="395782" y="3219513"/>
                  </a:lnTo>
                  <a:lnTo>
                    <a:pt x="395782" y="3223323"/>
                  </a:lnTo>
                  <a:lnTo>
                    <a:pt x="388899" y="3223323"/>
                  </a:lnTo>
                  <a:lnTo>
                    <a:pt x="392341" y="3225863"/>
                  </a:lnTo>
                  <a:lnTo>
                    <a:pt x="386829" y="3223323"/>
                  </a:lnTo>
                  <a:lnTo>
                    <a:pt x="378574" y="3219513"/>
                  </a:lnTo>
                  <a:lnTo>
                    <a:pt x="371690" y="3225863"/>
                  </a:lnTo>
                  <a:lnTo>
                    <a:pt x="375132" y="3223323"/>
                  </a:lnTo>
                  <a:lnTo>
                    <a:pt x="375132" y="3225863"/>
                  </a:lnTo>
                  <a:lnTo>
                    <a:pt x="371690" y="3225863"/>
                  </a:lnTo>
                  <a:lnTo>
                    <a:pt x="378574" y="3229673"/>
                  </a:lnTo>
                  <a:lnTo>
                    <a:pt x="371690" y="3233483"/>
                  </a:lnTo>
                  <a:lnTo>
                    <a:pt x="378574" y="3233483"/>
                  </a:lnTo>
                  <a:lnTo>
                    <a:pt x="375132" y="3237293"/>
                  </a:lnTo>
                  <a:lnTo>
                    <a:pt x="371690" y="3233483"/>
                  </a:lnTo>
                  <a:lnTo>
                    <a:pt x="371690" y="3237293"/>
                  </a:lnTo>
                  <a:lnTo>
                    <a:pt x="361365" y="3233483"/>
                  </a:lnTo>
                  <a:lnTo>
                    <a:pt x="364807" y="3237293"/>
                  </a:lnTo>
                  <a:lnTo>
                    <a:pt x="368249" y="3237293"/>
                  </a:lnTo>
                  <a:lnTo>
                    <a:pt x="368249" y="3239833"/>
                  </a:lnTo>
                  <a:lnTo>
                    <a:pt x="371690" y="3239833"/>
                  </a:lnTo>
                  <a:lnTo>
                    <a:pt x="368249" y="3243643"/>
                  </a:lnTo>
                  <a:lnTo>
                    <a:pt x="375132" y="3239833"/>
                  </a:lnTo>
                  <a:lnTo>
                    <a:pt x="378574" y="3239833"/>
                  </a:lnTo>
                  <a:lnTo>
                    <a:pt x="378574" y="3243643"/>
                  </a:lnTo>
                  <a:lnTo>
                    <a:pt x="371690" y="3247453"/>
                  </a:lnTo>
                  <a:lnTo>
                    <a:pt x="378574" y="3249993"/>
                  </a:lnTo>
                  <a:lnTo>
                    <a:pt x="375132" y="3253803"/>
                  </a:lnTo>
                  <a:lnTo>
                    <a:pt x="378574" y="3253803"/>
                  </a:lnTo>
                  <a:lnTo>
                    <a:pt x="374700" y="3256343"/>
                  </a:lnTo>
                  <a:lnTo>
                    <a:pt x="375996" y="3257613"/>
                  </a:lnTo>
                  <a:lnTo>
                    <a:pt x="378574" y="3257613"/>
                  </a:lnTo>
                  <a:lnTo>
                    <a:pt x="425818" y="3257613"/>
                  </a:lnTo>
                  <a:lnTo>
                    <a:pt x="423316" y="3253803"/>
                  </a:lnTo>
                  <a:lnTo>
                    <a:pt x="426758" y="3249993"/>
                  </a:lnTo>
                  <a:lnTo>
                    <a:pt x="426758" y="3243643"/>
                  </a:lnTo>
                  <a:lnTo>
                    <a:pt x="423316" y="3239833"/>
                  </a:lnTo>
                  <a:lnTo>
                    <a:pt x="416433" y="3237293"/>
                  </a:lnTo>
                  <a:lnTo>
                    <a:pt x="412991" y="3237293"/>
                  </a:lnTo>
                  <a:lnTo>
                    <a:pt x="416433" y="3233483"/>
                  </a:lnTo>
                  <a:lnTo>
                    <a:pt x="419874" y="3233483"/>
                  </a:lnTo>
                  <a:lnTo>
                    <a:pt x="419874" y="3229673"/>
                  </a:lnTo>
                  <a:lnTo>
                    <a:pt x="426758" y="3223323"/>
                  </a:lnTo>
                  <a:close/>
                </a:path>
                <a:path w="740409" h="6727825">
                  <a:moveTo>
                    <a:pt x="426758" y="144208"/>
                  </a:moveTo>
                  <a:lnTo>
                    <a:pt x="419874" y="140398"/>
                  </a:lnTo>
                  <a:lnTo>
                    <a:pt x="423316" y="140398"/>
                  </a:lnTo>
                  <a:lnTo>
                    <a:pt x="421017" y="139128"/>
                  </a:lnTo>
                  <a:lnTo>
                    <a:pt x="416433" y="136588"/>
                  </a:lnTo>
                  <a:lnTo>
                    <a:pt x="412991" y="130238"/>
                  </a:lnTo>
                  <a:lnTo>
                    <a:pt x="416433" y="126428"/>
                  </a:lnTo>
                  <a:lnTo>
                    <a:pt x="412991" y="126428"/>
                  </a:lnTo>
                  <a:lnTo>
                    <a:pt x="409549" y="120078"/>
                  </a:lnTo>
                  <a:lnTo>
                    <a:pt x="406107" y="123888"/>
                  </a:lnTo>
                  <a:lnTo>
                    <a:pt x="406107" y="120078"/>
                  </a:lnTo>
                  <a:lnTo>
                    <a:pt x="409549" y="120078"/>
                  </a:lnTo>
                  <a:lnTo>
                    <a:pt x="416433" y="120078"/>
                  </a:lnTo>
                  <a:lnTo>
                    <a:pt x="415836" y="112458"/>
                  </a:lnTo>
                  <a:lnTo>
                    <a:pt x="414274" y="106108"/>
                  </a:lnTo>
                  <a:lnTo>
                    <a:pt x="412076" y="99758"/>
                  </a:lnTo>
                  <a:lnTo>
                    <a:pt x="409549" y="92138"/>
                  </a:lnTo>
                  <a:lnTo>
                    <a:pt x="416433" y="88328"/>
                  </a:lnTo>
                  <a:lnTo>
                    <a:pt x="409549" y="85788"/>
                  </a:lnTo>
                  <a:lnTo>
                    <a:pt x="412991" y="78168"/>
                  </a:lnTo>
                  <a:lnTo>
                    <a:pt x="409549" y="75628"/>
                  </a:lnTo>
                  <a:lnTo>
                    <a:pt x="416433" y="71818"/>
                  </a:lnTo>
                  <a:lnTo>
                    <a:pt x="406107" y="68008"/>
                  </a:lnTo>
                  <a:lnTo>
                    <a:pt x="409549" y="68008"/>
                  </a:lnTo>
                  <a:lnTo>
                    <a:pt x="409549" y="51498"/>
                  </a:lnTo>
                  <a:lnTo>
                    <a:pt x="412991" y="47688"/>
                  </a:lnTo>
                  <a:lnTo>
                    <a:pt x="406107" y="47688"/>
                  </a:lnTo>
                  <a:lnTo>
                    <a:pt x="402666" y="43878"/>
                  </a:lnTo>
                  <a:lnTo>
                    <a:pt x="406107" y="43878"/>
                  </a:lnTo>
                  <a:lnTo>
                    <a:pt x="402666" y="40068"/>
                  </a:lnTo>
                  <a:lnTo>
                    <a:pt x="392341" y="40068"/>
                  </a:lnTo>
                  <a:lnTo>
                    <a:pt x="392341" y="47688"/>
                  </a:lnTo>
                  <a:lnTo>
                    <a:pt x="387756" y="45148"/>
                  </a:lnTo>
                  <a:lnTo>
                    <a:pt x="385457" y="43878"/>
                  </a:lnTo>
                  <a:lnTo>
                    <a:pt x="382016" y="47688"/>
                  </a:lnTo>
                  <a:lnTo>
                    <a:pt x="382016" y="51498"/>
                  </a:lnTo>
                  <a:lnTo>
                    <a:pt x="388899" y="57848"/>
                  </a:lnTo>
                  <a:lnTo>
                    <a:pt x="382016" y="61658"/>
                  </a:lnTo>
                  <a:lnTo>
                    <a:pt x="382016" y="64198"/>
                  </a:lnTo>
                  <a:lnTo>
                    <a:pt x="388899" y="71818"/>
                  </a:lnTo>
                  <a:lnTo>
                    <a:pt x="388899" y="75628"/>
                  </a:lnTo>
                  <a:lnTo>
                    <a:pt x="382016" y="71818"/>
                  </a:lnTo>
                  <a:lnTo>
                    <a:pt x="385457" y="75628"/>
                  </a:lnTo>
                  <a:lnTo>
                    <a:pt x="378574" y="75628"/>
                  </a:lnTo>
                  <a:lnTo>
                    <a:pt x="375132" y="81978"/>
                  </a:lnTo>
                  <a:lnTo>
                    <a:pt x="382016" y="78168"/>
                  </a:lnTo>
                  <a:lnTo>
                    <a:pt x="382016" y="81978"/>
                  </a:lnTo>
                  <a:lnTo>
                    <a:pt x="378574" y="88328"/>
                  </a:lnTo>
                  <a:lnTo>
                    <a:pt x="382016" y="92138"/>
                  </a:lnTo>
                  <a:lnTo>
                    <a:pt x="375132" y="92138"/>
                  </a:lnTo>
                  <a:lnTo>
                    <a:pt x="382016" y="99758"/>
                  </a:lnTo>
                  <a:lnTo>
                    <a:pt x="382016" y="102298"/>
                  </a:lnTo>
                  <a:lnTo>
                    <a:pt x="392341" y="102298"/>
                  </a:lnTo>
                  <a:lnTo>
                    <a:pt x="392341" y="106108"/>
                  </a:lnTo>
                  <a:lnTo>
                    <a:pt x="382016" y="106108"/>
                  </a:lnTo>
                  <a:lnTo>
                    <a:pt x="382016" y="109918"/>
                  </a:lnTo>
                  <a:lnTo>
                    <a:pt x="378574" y="109918"/>
                  </a:lnTo>
                  <a:lnTo>
                    <a:pt x="385457" y="112458"/>
                  </a:lnTo>
                  <a:lnTo>
                    <a:pt x="371690" y="116268"/>
                  </a:lnTo>
                  <a:lnTo>
                    <a:pt x="368249" y="116268"/>
                  </a:lnTo>
                  <a:lnTo>
                    <a:pt x="368249" y="120078"/>
                  </a:lnTo>
                  <a:lnTo>
                    <a:pt x="371690" y="120078"/>
                  </a:lnTo>
                  <a:lnTo>
                    <a:pt x="371690" y="123888"/>
                  </a:lnTo>
                  <a:lnTo>
                    <a:pt x="368249" y="123888"/>
                  </a:lnTo>
                  <a:lnTo>
                    <a:pt x="364807" y="126428"/>
                  </a:lnTo>
                  <a:lnTo>
                    <a:pt x="361365" y="126428"/>
                  </a:lnTo>
                  <a:lnTo>
                    <a:pt x="364807" y="130238"/>
                  </a:lnTo>
                  <a:lnTo>
                    <a:pt x="371690" y="130238"/>
                  </a:lnTo>
                  <a:lnTo>
                    <a:pt x="371690" y="126428"/>
                  </a:lnTo>
                  <a:lnTo>
                    <a:pt x="382016" y="130238"/>
                  </a:lnTo>
                  <a:lnTo>
                    <a:pt x="385457" y="130238"/>
                  </a:lnTo>
                  <a:lnTo>
                    <a:pt x="385457" y="136588"/>
                  </a:lnTo>
                  <a:lnTo>
                    <a:pt x="375564" y="136588"/>
                  </a:lnTo>
                  <a:lnTo>
                    <a:pt x="369811" y="137858"/>
                  </a:lnTo>
                  <a:lnTo>
                    <a:pt x="368249" y="140398"/>
                  </a:lnTo>
                  <a:lnTo>
                    <a:pt x="374916" y="139128"/>
                  </a:lnTo>
                  <a:lnTo>
                    <a:pt x="385673" y="141668"/>
                  </a:lnTo>
                  <a:lnTo>
                    <a:pt x="392341" y="140398"/>
                  </a:lnTo>
                  <a:lnTo>
                    <a:pt x="395782" y="140398"/>
                  </a:lnTo>
                  <a:lnTo>
                    <a:pt x="395782" y="144208"/>
                  </a:lnTo>
                  <a:lnTo>
                    <a:pt x="388899" y="144208"/>
                  </a:lnTo>
                  <a:lnTo>
                    <a:pt x="392341" y="146748"/>
                  </a:lnTo>
                  <a:lnTo>
                    <a:pt x="386829" y="144208"/>
                  </a:lnTo>
                  <a:lnTo>
                    <a:pt x="378574" y="140398"/>
                  </a:lnTo>
                  <a:lnTo>
                    <a:pt x="371690" y="146748"/>
                  </a:lnTo>
                  <a:lnTo>
                    <a:pt x="375132" y="144208"/>
                  </a:lnTo>
                  <a:lnTo>
                    <a:pt x="375132" y="146748"/>
                  </a:lnTo>
                  <a:lnTo>
                    <a:pt x="371690" y="146748"/>
                  </a:lnTo>
                  <a:lnTo>
                    <a:pt x="378574" y="150558"/>
                  </a:lnTo>
                  <a:lnTo>
                    <a:pt x="371690" y="154368"/>
                  </a:lnTo>
                  <a:lnTo>
                    <a:pt x="378574" y="154368"/>
                  </a:lnTo>
                  <a:lnTo>
                    <a:pt x="375132" y="158178"/>
                  </a:lnTo>
                  <a:lnTo>
                    <a:pt x="371690" y="154368"/>
                  </a:lnTo>
                  <a:lnTo>
                    <a:pt x="371690" y="158178"/>
                  </a:lnTo>
                  <a:lnTo>
                    <a:pt x="361365" y="154368"/>
                  </a:lnTo>
                  <a:lnTo>
                    <a:pt x="364807" y="158178"/>
                  </a:lnTo>
                  <a:lnTo>
                    <a:pt x="368249" y="158178"/>
                  </a:lnTo>
                  <a:lnTo>
                    <a:pt x="368249" y="160718"/>
                  </a:lnTo>
                  <a:lnTo>
                    <a:pt x="371690" y="160718"/>
                  </a:lnTo>
                  <a:lnTo>
                    <a:pt x="368249" y="164528"/>
                  </a:lnTo>
                  <a:lnTo>
                    <a:pt x="375132" y="160718"/>
                  </a:lnTo>
                  <a:lnTo>
                    <a:pt x="378574" y="160718"/>
                  </a:lnTo>
                  <a:lnTo>
                    <a:pt x="378574" y="164528"/>
                  </a:lnTo>
                  <a:lnTo>
                    <a:pt x="371690" y="168338"/>
                  </a:lnTo>
                  <a:lnTo>
                    <a:pt x="378574" y="170878"/>
                  </a:lnTo>
                  <a:lnTo>
                    <a:pt x="375132" y="174688"/>
                  </a:lnTo>
                  <a:lnTo>
                    <a:pt x="378574" y="174688"/>
                  </a:lnTo>
                  <a:lnTo>
                    <a:pt x="374700" y="177228"/>
                  </a:lnTo>
                  <a:lnTo>
                    <a:pt x="375996" y="178498"/>
                  </a:lnTo>
                  <a:lnTo>
                    <a:pt x="378574" y="178498"/>
                  </a:lnTo>
                  <a:lnTo>
                    <a:pt x="425818" y="178498"/>
                  </a:lnTo>
                  <a:lnTo>
                    <a:pt x="423316" y="174688"/>
                  </a:lnTo>
                  <a:lnTo>
                    <a:pt x="426758" y="170878"/>
                  </a:lnTo>
                  <a:lnTo>
                    <a:pt x="426758" y="164528"/>
                  </a:lnTo>
                  <a:lnTo>
                    <a:pt x="423316" y="160718"/>
                  </a:lnTo>
                  <a:lnTo>
                    <a:pt x="416433" y="158178"/>
                  </a:lnTo>
                  <a:lnTo>
                    <a:pt x="412991" y="158178"/>
                  </a:lnTo>
                  <a:lnTo>
                    <a:pt x="416433" y="154368"/>
                  </a:lnTo>
                  <a:lnTo>
                    <a:pt x="419874" y="154368"/>
                  </a:lnTo>
                  <a:lnTo>
                    <a:pt x="419874" y="150558"/>
                  </a:lnTo>
                  <a:lnTo>
                    <a:pt x="426758" y="144208"/>
                  </a:lnTo>
                  <a:close/>
                </a:path>
                <a:path w="740409" h="6727825">
                  <a:moveTo>
                    <a:pt x="445147" y="6725272"/>
                  </a:moveTo>
                  <a:lnTo>
                    <a:pt x="443141" y="6723621"/>
                  </a:lnTo>
                  <a:lnTo>
                    <a:pt x="443966" y="6727812"/>
                  </a:lnTo>
                  <a:lnTo>
                    <a:pt x="445147" y="6725272"/>
                  </a:lnTo>
                  <a:close/>
                </a:path>
                <a:path w="740409" h="6727825">
                  <a:moveTo>
                    <a:pt x="445147" y="3957383"/>
                  </a:moveTo>
                  <a:lnTo>
                    <a:pt x="443141" y="3955732"/>
                  </a:lnTo>
                  <a:lnTo>
                    <a:pt x="443966" y="3959923"/>
                  </a:lnTo>
                  <a:lnTo>
                    <a:pt x="445147" y="3957383"/>
                  </a:lnTo>
                  <a:close/>
                </a:path>
                <a:path w="740409" h="6727825">
                  <a:moveTo>
                    <a:pt x="445147" y="878268"/>
                  </a:moveTo>
                  <a:lnTo>
                    <a:pt x="443141" y="876617"/>
                  </a:lnTo>
                  <a:lnTo>
                    <a:pt x="443966" y="880808"/>
                  </a:lnTo>
                  <a:lnTo>
                    <a:pt x="445147" y="878268"/>
                  </a:lnTo>
                  <a:close/>
                </a:path>
                <a:path w="740409" h="6727825">
                  <a:moveTo>
                    <a:pt x="460476" y="3580612"/>
                  </a:moveTo>
                  <a:lnTo>
                    <a:pt x="454291" y="3580612"/>
                  </a:lnTo>
                  <a:lnTo>
                    <a:pt x="454291" y="3584422"/>
                  </a:lnTo>
                  <a:lnTo>
                    <a:pt x="460476" y="3580612"/>
                  </a:lnTo>
                  <a:close/>
                </a:path>
                <a:path w="740409" h="6727825">
                  <a:moveTo>
                    <a:pt x="460476" y="501497"/>
                  </a:moveTo>
                  <a:lnTo>
                    <a:pt x="454291" y="501497"/>
                  </a:lnTo>
                  <a:lnTo>
                    <a:pt x="454291" y="505307"/>
                  </a:lnTo>
                  <a:lnTo>
                    <a:pt x="460476" y="501497"/>
                  </a:lnTo>
                  <a:close/>
                </a:path>
                <a:path w="740409" h="6727825">
                  <a:moveTo>
                    <a:pt x="461479" y="3588461"/>
                  </a:moveTo>
                  <a:lnTo>
                    <a:pt x="461175" y="3588232"/>
                  </a:lnTo>
                  <a:lnTo>
                    <a:pt x="457733" y="3590772"/>
                  </a:lnTo>
                  <a:lnTo>
                    <a:pt x="461479" y="3588461"/>
                  </a:lnTo>
                  <a:close/>
                </a:path>
                <a:path w="740409" h="6727825">
                  <a:moveTo>
                    <a:pt x="461479" y="509358"/>
                  </a:moveTo>
                  <a:lnTo>
                    <a:pt x="461175" y="509117"/>
                  </a:lnTo>
                  <a:lnTo>
                    <a:pt x="457733" y="511657"/>
                  </a:lnTo>
                  <a:lnTo>
                    <a:pt x="461479" y="509358"/>
                  </a:lnTo>
                  <a:close/>
                </a:path>
                <a:path w="740409" h="6727825">
                  <a:moveTo>
                    <a:pt x="465416" y="6482702"/>
                  </a:moveTo>
                  <a:lnTo>
                    <a:pt x="465366" y="6476352"/>
                  </a:lnTo>
                  <a:lnTo>
                    <a:pt x="465277" y="6472542"/>
                  </a:lnTo>
                  <a:lnTo>
                    <a:pt x="465188" y="6468732"/>
                  </a:lnTo>
                  <a:lnTo>
                    <a:pt x="465137" y="6466192"/>
                  </a:lnTo>
                  <a:lnTo>
                    <a:pt x="465061" y="6462382"/>
                  </a:lnTo>
                  <a:lnTo>
                    <a:pt x="464972" y="6458572"/>
                  </a:lnTo>
                  <a:lnTo>
                    <a:pt x="464921" y="6456032"/>
                  </a:lnTo>
                  <a:lnTo>
                    <a:pt x="464832" y="6452222"/>
                  </a:lnTo>
                  <a:lnTo>
                    <a:pt x="464756" y="6448412"/>
                  </a:lnTo>
                  <a:lnTo>
                    <a:pt x="464616" y="6442062"/>
                  </a:lnTo>
                  <a:lnTo>
                    <a:pt x="463486" y="6420472"/>
                  </a:lnTo>
                  <a:lnTo>
                    <a:pt x="463143" y="6417932"/>
                  </a:lnTo>
                  <a:lnTo>
                    <a:pt x="462114" y="6410312"/>
                  </a:lnTo>
                  <a:lnTo>
                    <a:pt x="460743" y="6400152"/>
                  </a:lnTo>
                  <a:lnTo>
                    <a:pt x="459676" y="6393802"/>
                  </a:lnTo>
                  <a:lnTo>
                    <a:pt x="457352" y="6379832"/>
                  </a:lnTo>
                  <a:lnTo>
                    <a:pt x="456780" y="6376022"/>
                  </a:lnTo>
                  <a:lnTo>
                    <a:pt x="454291" y="6359512"/>
                  </a:lnTo>
                  <a:lnTo>
                    <a:pt x="449237" y="6355702"/>
                  </a:lnTo>
                  <a:lnTo>
                    <a:pt x="445579" y="6348082"/>
                  </a:lnTo>
                  <a:lnTo>
                    <a:pt x="440524" y="6345542"/>
                  </a:lnTo>
                  <a:lnTo>
                    <a:pt x="443966" y="6345542"/>
                  </a:lnTo>
                  <a:lnTo>
                    <a:pt x="437083" y="6341732"/>
                  </a:lnTo>
                  <a:lnTo>
                    <a:pt x="443966" y="6341732"/>
                  </a:lnTo>
                  <a:lnTo>
                    <a:pt x="447408" y="6335382"/>
                  </a:lnTo>
                  <a:lnTo>
                    <a:pt x="440524" y="6335382"/>
                  </a:lnTo>
                  <a:lnTo>
                    <a:pt x="437083" y="6331572"/>
                  </a:lnTo>
                  <a:lnTo>
                    <a:pt x="450850" y="6331572"/>
                  </a:lnTo>
                  <a:lnTo>
                    <a:pt x="447408" y="6327762"/>
                  </a:lnTo>
                  <a:lnTo>
                    <a:pt x="443966" y="6327762"/>
                  </a:lnTo>
                  <a:lnTo>
                    <a:pt x="441706" y="6325222"/>
                  </a:lnTo>
                  <a:lnTo>
                    <a:pt x="443966" y="6326492"/>
                  </a:lnTo>
                  <a:lnTo>
                    <a:pt x="448805" y="6325222"/>
                  </a:lnTo>
                  <a:lnTo>
                    <a:pt x="454291" y="6321412"/>
                  </a:lnTo>
                  <a:lnTo>
                    <a:pt x="448259" y="6301092"/>
                  </a:lnTo>
                  <a:lnTo>
                    <a:pt x="446544" y="6292202"/>
                  </a:lnTo>
                  <a:lnTo>
                    <a:pt x="446671" y="6290932"/>
                  </a:lnTo>
                  <a:lnTo>
                    <a:pt x="446786" y="6289662"/>
                  </a:lnTo>
                  <a:lnTo>
                    <a:pt x="446913" y="6288392"/>
                  </a:lnTo>
                  <a:lnTo>
                    <a:pt x="447040" y="6287122"/>
                  </a:lnTo>
                  <a:lnTo>
                    <a:pt x="447408" y="6283312"/>
                  </a:lnTo>
                  <a:lnTo>
                    <a:pt x="443966" y="6283312"/>
                  </a:lnTo>
                  <a:lnTo>
                    <a:pt x="447840" y="6280772"/>
                  </a:lnTo>
                  <a:lnTo>
                    <a:pt x="446544" y="6279502"/>
                  </a:lnTo>
                  <a:lnTo>
                    <a:pt x="443966" y="6278232"/>
                  </a:lnTo>
                  <a:lnTo>
                    <a:pt x="443966" y="6276962"/>
                  </a:lnTo>
                  <a:lnTo>
                    <a:pt x="447408" y="6276962"/>
                  </a:lnTo>
                  <a:lnTo>
                    <a:pt x="454291" y="6273152"/>
                  </a:lnTo>
                  <a:lnTo>
                    <a:pt x="447408" y="6269342"/>
                  </a:lnTo>
                  <a:lnTo>
                    <a:pt x="450850" y="6262992"/>
                  </a:lnTo>
                  <a:lnTo>
                    <a:pt x="448373" y="6259182"/>
                  </a:lnTo>
                  <a:lnTo>
                    <a:pt x="449122" y="6255372"/>
                  </a:lnTo>
                  <a:lnTo>
                    <a:pt x="449630" y="6252832"/>
                  </a:lnTo>
                  <a:lnTo>
                    <a:pt x="449872" y="6251562"/>
                  </a:lnTo>
                  <a:lnTo>
                    <a:pt x="447408" y="6249022"/>
                  </a:lnTo>
                  <a:lnTo>
                    <a:pt x="450850" y="6249022"/>
                  </a:lnTo>
                  <a:lnTo>
                    <a:pt x="447408" y="6245212"/>
                  </a:lnTo>
                  <a:lnTo>
                    <a:pt x="450850" y="6245212"/>
                  </a:lnTo>
                  <a:lnTo>
                    <a:pt x="446925" y="6242672"/>
                  </a:lnTo>
                  <a:lnTo>
                    <a:pt x="447840" y="6238862"/>
                  </a:lnTo>
                  <a:lnTo>
                    <a:pt x="449389" y="6235052"/>
                  </a:lnTo>
                  <a:lnTo>
                    <a:pt x="447408" y="6231242"/>
                  </a:lnTo>
                  <a:lnTo>
                    <a:pt x="450850" y="6231242"/>
                  </a:lnTo>
                  <a:lnTo>
                    <a:pt x="449287" y="6221082"/>
                  </a:lnTo>
                  <a:lnTo>
                    <a:pt x="448691" y="6210922"/>
                  </a:lnTo>
                  <a:lnTo>
                    <a:pt x="447459" y="6200762"/>
                  </a:lnTo>
                  <a:lnTo>
                    <a:pt x="443966" y="6190602"/>
                  </a:lnTo>
                  <a:lnTo>
                    <a:pt x="444868" y="6186792"/>
                  </a:lnTo>
                  <a:lnTo>
                    <a:pt x="445465" y="6184252"/>
                  </a:lnTo>
                  <a:lnTo>
                    <a:pt x="448259" y="6177902"/>
                  </a:lnTo>
                  <a:lnTo>
                    <a:pt x="449770" y="6171552"/>
                  </a:lnTo>
                  <a:lnTo>
                    <a:pt x="447408" y="6166472"/>
                  </a:lnTo>
                  <a:lnTo>
                    <a:pt x="443966" y="6166472"/>
                  </a:lnTo>
                  <a:lnTo>
                    <a:pt x="440524" y="6162662"/>
                  </a:lnTo>
                  <a:lnTo>
                    <a:pt x="443966" y="6160122"/>
                  </a:lnTo>
                  <a:lnTo>
                    <a:pt x="443966" y="6152502"/>
                  </a:lnTo>
                  <a:lnTo>
                    <a:pt x="437083" y="6152502"/>
                  </a:lnTo>
                  <a:lnTo>
                    <a:pt x="441007" y="6147422"/>
                  </a:lnTo>
                  <a:lnTo>
                    <a:pt x="440093" y="6142342"/>
                  </a:lnTo>
                  <a:lnTo>
                    <a:pt x="438531" y="6137262"/>
                  </a:lnTo>
                  <a:lnTo>
                    <a:pt x="440524" y="6132182"/>
                  </a:lnTo>
                  <a:lnTo>
                    <a:pt x="430199" y="6132182"/>
                  </a:lnTo>
                  <a:lnTo>
                    <a:pt x="437083" y="6128372"/>
                  </a:lnTo>
                  <a:lnTo>
                    <a:pt x="433641" y="6124562"/>
                  </a:lnTo>
                  <a:lnTo>
                    <a:pt x="440524" y="6124562"/>
                  </a:lnTo>
                  <a:lnTo>
                    <a:pt x="437083" y="6118212"/>
                  </a:lnTo>
                  <a:lnTo>
                    <a:pt x="439140" y="6114402"/>
                  </a:lnTo>
                  <a:lnTo>
                    <a:pt x="440524" y="6111862"/>
                  </a:lnTo>
                  <a:lnTo>
                    <a:pt x="437083" y="6108052"/>
                  </a:lnTo>
                  <a:lnTo>
                    <a:pt x="433641" y="6108052"/>
                  </a:lnTo>
                  <a:lnTo>
                    <a:pt x="433641" y="6104242"/>
                  </a:lnTo>
                  <a:lnTo>
                    <a:pt x="440524" y="6100432"/>
                  </a:lnTo>
                  <a:lnTo>
                    <a:pt x="433641" y="6097892"/>
                  </a:lnTo>
                  <a:lnTo>
                    <a:pt x="437083" y="6094082"/>
                  </a:lnTo>
                  <a:lnTo>
                    <a:pt x="433641" y="6094082"/>
                  </a:lnTo>
                  <a:lnTo>
                    <a:pt x="426758" y="6090272"/>
                  </a:lnTo>
                  <a:lnTo>
                    <a:pt x="430199" y="6087732"/>
                  </a:lnTo>
                  <a:lnTo>
                    <a:pt x="437083" y="6087732"/>
                  </a:lnTo>
                  <a:lnTo>
                    <a:pt x="436003" y="6078842"/>
                  </a:lnTo>
                  <a:lnTo>
                    <a:pt x="436029" y="6077572"/>
                  </a:lnTo>
                  <a:lnTo>
                    <a:pt x="436219" y="6069952"/>
                  </a:lnTo>
                  <a:lnTo>
                    <a:pt x="435140" y="6061062"/>
                  </a:lnTo>
                  <a:lnTo>
                    <a:pt x="430199" y="6053442"/>
                  </a:lnTo>
                  <a:lnTo>
                    <a:pt x="433641" y="6053442"/>
                  </a:lnTo>
                  <a:lnTo>
                    <a:pt x="430568" y="6044552"/>
                  </a:lnTo>
                  <a:lnTo>
                    <a:pt x="430504" y="6043917"/>
                  </a:lnTo>
                  <a:lnTo>
                    <a:pt x="429768" y="6036932"/>
                  </a:lnTo>
                  <a:lnTo>
                    <a:pt x="428320" y="6029312"/>
                  </a:lnTo>
                  <a:lnTo>
                    <a:pt x="426173" y="6026048"/>
                  </a:lnTo>
                  <a:lnTo>
                    <a:pt x="406107" y="6026048"/>
                  </a:lnTo>
                  <a:lnTo>
                    <a:pt x="406107" y="6045822"/>
                  </a:lnTo>
                  <a:lnTo>
                    <a:pt x="402666" y="6049632"/>
                  </a:lnTo>
                  <a:lnTo>
                    <a:pt x="402666" y="6042012"/>
                  </a:lnTo>
                  <a:lnTo>
                    <a:pt x="388899" y="6049632"/>
                  </a:lnTo>
                  <a:lnTo>
                    <a:pt x="385457" y="6045822"/>
                  </a:lnTo>
                  <a:lnTo>
                    <a:pt x="383730" y="6043917"/>
                  </a:lnTo>
                  <a:lnTo>
                    <a:pt x="388899" y="6042012"/>
                  </a:lnTo>
                  <a:lnTo>
                    <a:pt x="392341" y="6045822"/>
                  </a:lnTo>
                  <a:lnTo>
                    <a:pt x="395782" y="6042012"/>
                  </a:lnTo>
                  <a:lnTo>
                    <a:pt x="402666" y="6042012"/>
                  </a:lnTo>
                  <a:lnTo>
                    <a:pt x="406107" y="6045822"/>
                  </a:lnTo>
                  <a:lnTo>
                    <a:pt x="406107" y="6026048"/>
                  </a:lnTo>
                  <a:lnTo>
                    <a:pt x="378574" y="6026048"/>
                  </a:lnTo>
                  <a:lnTo>
                    <a:pt x="378574" y="6026772"/>
                  </a:lnTo>
                  <a:lnTo>
                    <a:pt x="377101" y="6026048"/>
                  </a:lnTo>
                  <a:lnTo>
                    <a:pt x="375996" y="6026455"/>
                  </a:lnTo>
                  <a:lnTo>
                    <a:pt x="378574" y="6029312"/>
                  </a:lnTo>
                  <a:lnTo>
                    <a:pt x="385457" y="6029312"/>
                  </a:lnTo>
                  <a:lnTo>
                    <a:pt x="382016" y="6031852"/>
                  </a:lnTo>
                  <a:lnTo>
                    <a:pt x="382016" y="6035662"/>
                  </a:lnTo>
                  <a:lnTo>
                    <a:pt x="378574" y="6031852"/>
                  </a:lnTo>
                  <a:lnTo>
                    <a:pt x="375132" y="6035662"/>
                  </a:lnTo>
                  <a:lnTo>
                    <a:pt x="378574" y="6035662"/>
                  </a:lnTo>
                  <a:lnTo>
                    <a:pt x="382016" y="6039472"/>
                  </a:lnTo>
                  <a:lnTo>
                    <a:pt x="388899" y="6039472"/>
                  </a:lnTo>
                  <a:lnTo>
                    <a:pt x="385457" y="6042012"/>
                  </a:lnTo>
                  <a:lnTo>
                    <a:pt x="382016" y="6042012"/>
                  </a:lnTo>
                  <a:lnTo>
                    <a:pt x="378574" y="6042012"/>
                  </a:lnTo>
                  <a:lnTo>
                    <a:pt x="378574" y="6043917"/>
                  </a:lnTo>
                  <a:lnTo>
                    <a:pt x="375132" y="6045822"/>
                  </a:lnTo>
                  <a:lnTo>
                    <a:pt x="371690" y="6049632"/>
                  </a:lnTo>
                  <a:lnTo>
                    <a:pt x="375132" y="6049632"/>
                  </a:lnTo>
                  <a:lnTo>
                    <a:pt x="375132" y="6053442"/>
                  </a:lnTo>
                  <a:lnTo>
                    <a:pt x="378574" y="6053442"/>
                  </a:lnTo>
                  <a:lnTo>
                    <a:pt x="385457" y="6053442"/>
                  </a:lnTo>
                  <a:lnTo>
                    <a:pt x="382016" y="6055982"/>
                  </a:lnTo>
                  <a:lnTo>
                    <a:pt x="378574" y="6053442"/>
                  </a:lnTo>
                  <a:lnTo>
                    <a:pt x="375132" y="6055982"/>
                  </a:lnTo>
                  <a:lnTo>
                    <a:pt x="371690" y="6055982"/>
                  </a:lnTo>
                  <a:lnTo>
                    <a:pt x="368249" y="6059792"/>
                  </a:lnTo>
                  <a:lnTo>
                    <a:pt x="378574" y="6055982"/>
                  </a:lnTo>
                  <a:lnTo>
                    <a:pt x="375132" y="6059792"/>
                  </a:lnTo>
                  <a:lnTo>
                    <a:pt x="371690" y="6059792"/>
                  </a:lnTo>
                  <a:lnTo>
                    <a:pt x="371741" y="6061062"/>
                  </a:lnTo>
                  <a:lnTo>
                    <a:pt x="371906" y="6064872"/>
                  </a:lnTo>
                  <a:lnTo>
                    <a:pt x="373405" y="6071222"/>
                  </a:lnTo>
                  <a:lnTo>
                    <a:pt x="377494" y="6077572"/>
                  </a:lnTo>
                  <a:lnTo>
                    <a:pt x="385457" y="6083922"/>
                  </a:lnTo>
                  <a:lnTo>
                    <a:pt x="378574" y="6083922"/>
                  </a:lnTo>
                  <a:lnTo>
                    <a:pt x="378574" y="6087732"/>
                  </a:lnTo>
                  <a:lnTo>
                    <a:pt x="382016" y="6090272"/>
                  </a:lnTo>
                  <a:lnTo>
                    <a:pt x="376275" y="6089421"/>
                  </a:lnTo>
                  <a:lnTo>
                    <a:pt x="364807" y="6087732"/>
                  </a:lnTo>
                  <a:lnTo>
                    <a:pt x="361365" y="6090272"/>
                  </a:lnTo>
                  <a:lnTo>
                    <a:pt x="368249" y="6090272"/>
                  </a:lnTo>
                  <a:lnTo>
                    <a:pt x="371690" y="6094082"/>
                  </a:lnTo>
                  <a:lnTo>
                    <a:pt x="368249" y="6094082"/>
                  </a:lnTo>
                  <a:lnTo>
                    <a:pt x="361365" y="6097892"/>
                  </a:lnTo>
                  <a:lnTo>
                    <a:pt x="375132" y="6097892"/>
                  </a:lnTo>
                  <a:lnTo>
                    <a:pt x="375132" y="6100432"/>
                  </a:lnTo>
                  <a:lnTo>
                    <a:pt x="368249" y="6100432"/>
                  </a:lnTo>
                  <a:lnTo>
                    <a:pt x="368249" y="6108052"/>
                  </a:lnTo>
                  <a:lnTo>
                    <a:pt x="371690" y="6111862"/>
                  </a:lnTo>
                  <a:lnTo>
                    <a:pt x="371690" y="6108052"/>
                  </a:lnTo>
                  <a:lnTo>
                    <a:pt x="385457" y="6108052"/>
                  </a:lnTo>
                  <a:lnTo>
                    <a:pt x="378574" y="6111862"/>
                  </a:lnTo>
                  <a:lnTo>
                    <a:pt x="378574" y="6114402"/>
                  </a:lnTo>
                  <a:lnTo>
                    <a:pt x="375132" y="6111862"/>
                  </a:lnTo>
                  <a:lnTo>
                    <a:pt x="364807" y="6114402"/>
                  </a:lnTo>
                  <a:lnTo>
                    <a:pt x="371690" y="6122022"/>
                  </a:lnTo>
                  <a:lnTo>
                    <a:pt x="371690" y="6128372"/>
                  </a:lnTo>
                  <a:lnTo>
                    <a:pt x="375132" y="6128372"/>
                  </a:lnTo>
                  <a:lnTo>
                    <a:pt x="368249" y="6132182"/>
                  </a:lnTo>
                  <a:lnTo>
                    <a:pt x="375132" y="6138532"/>
                  </a:lnTo>
                  <a:lnTo>
                    <a:pt x="371690" y="6142342"/>
                  </a:lnTo>
                  <a:lnTo>
                    <a:pt x="382016" y="6142342"/>
                  </a:lnTo>
                  <a:lnTo>
                    <a:pt x="382016" y="6146152"/>
                  </a:lnTo>
                  <a:lnTo>
                    <a:pt x="383794" y="6147422"/>
                  </a:lnTo>
                  <a:lnTo>
                    <a:pt x="375729" y="6147422"/>
                  </a:lnTo>
                  <a:lnTo>
                    <a:pt x="371690" y="6148692"/>
                  </a:lnTo>
                  <a:lnTo>
                    <a:pt x="375132" y="6148692"/>
                  </a:lnTo>
                  <a:lnTo>
                    <a:pt x="375132" y="6152502"/>
                  </a:lnTo>
                  <a:lnTo>
                    <a:pt x="378574" y="6156312"/>
                  </a:lnTo>
                  <a:lnTo>
                    <a:pt x="382016" y="6156312"/>
                  </a:lnTo>
                  <a:lnTo>
                    <a:pt x="375132" y="6162662"/>
                  </a:lnTo>
                  <a:lnTo>
                    <a:pt x="382016" y="6162662"/>
                  </a:lnTo>
                  <a:lnTo>
                    <a:pt x="378574" y="6166472"/>
                  </a:lnTo>
                  <a:lnTo>
                    <a:pt x="382016" y="6166472"/>
                  </a:lnTo>
                  <a:lnTo>
                    <a:pt x="378574" y="6170282"/>
                  </a:lnTo>
                  <a:lnTo>
                    <a:pt x="371690" y="6170282"/>
                  </a:lnTo>
                  <a:lnTo>
                    <a:pt x="368249" y="6172822"/>
                  </a:lnTo>
                  <a:lnTo>
                    <a:pt x="371690" y="6172822"/>
                  </a:lnTo>
                  <a:lnTo>
                    <a:pt x="375132" y="6172822"/>
                  </a:lnTo>
                  <a:lnTo>
                    <a:pt x="378574" y="6172822"/>
                  </a:lnTo>
                  <a:lnTo>
                    <a:pt x="382016" y="6176632"/>
                  </a:lnTo>
                  <a:lnTo>
                    <a:pt x="375132" y="6176632"/>
                  </a:lnTo>
                  <a:lnTo>
                    <a:pt x="375132" y="6180442"/>
                  </a:lnTo>
                  <a:lnTo>
                    <a:pt x="371690" y="6180442"/>
                  </a:lnTo>
                  <a:lnTo>
                    <a:pt x="371690" y="6184252"/>
                  </a:lnTo>
                  <a:lnTo>
                    <a:pt x="378574" y="6184252"/>
                  </a:lnTo>
                  <a:lnTo>
                    <a:pt x="378574" y="6180442"/>
                  </a:lnTo>
                  <a:lnTo>
                    <a:pt x="382016" y="6180442"/>
                  </a:lnTo>
                  <a:lnTo>
                    <a:pt x="385457" y="6184252"/>
                  </a:lnTo>
                  <a:lnTo>
                    <a:pt x="382016" y="6184252"/>
                  </a:lnTo>
                  <a:lnTo>
                    <a:pt x="382016" y="6188697"/>
                  </a:lnTo>
                  <a:lnTo>
                    <a:pt x="378574" y="6190602"/>
                  </a:lnTo>
                  <a:lnTo>
                    <a:pt x="382016" y="6190602"/>
                  </a:lnTo>
                  <a:lnTo>
                    <a:pt x="382016" y="6194412"/>
                  </a:lnTo>
                  <a:lnTo>
                    <a:pt x="368249" y="6194412"/>
                  </a:lnTo>
                  <a:lnTo>
                    <a:pt x="368249" y="6196952"/>
                  </a:lnTo>
                  <a:lnTo>
                    <a:pt x="375132" y="6200762"/>
                  </a:lnTo>
                  <a:lnTo>
                    <a:pt x="375132" y="6204572"/>
                  </a:lnTo>
                  <a:lnTo>
                    <a:pt x="371690" y="6204572"/>
                  </a:lnTo>
                  <a:lnTo>
                    <a:pt x="372338" y="6208382"/>
                  </a:lnTo>
                  <a:lnTo>
                    <a:pt x="376847" y="6210922"/>
                  </a:lnTo>
                  <a:lnTo>
                    <a:pt x="381368" y="6212192"/>
                  </a:lnTo>
                  <a:lnTo>
                    <a:pt x="382016" y="6214732"/>
                  </a:lnTo>
                  <a:lnTo>
                    <a:pt x="382016" y="6218542"/>
                  </a:lnTo>
                  <a:lnTo>
                    <a:pt x="375564" y="6221082"/>
                  </a:lnTo>
                  <a:lnTo>
                    <a:pt x="374269" y="6224892"/>
                  </a:lnTo>
                  <a:lnTo>
                    <a:pt x="374269" y="6229972"/>
                  </a:lnTo>
                  <a:lnTo>
                    <a:pt x="371690" y="6235052"/>
                  </a:lnTo>
                  <a:lnTo>
                    <a:pt x="378574" y="6235052"/>
                  </a:lnTo>
                  <a:lnTo>
                    <a:pt x="371690" y="6238862"/>
                  </a:lnTo>
                  <a:lnTo>
                    <a:pt x="368249" y="6238862"/>
                  </a:lnTo>
                  <a:lnTo>
                    <a:pt x="375132" y="6242672"/>
                  </a:lnTo>
                  <a:lnTo>
                    <a:pt x="378574" y="6242672"/>
                  </a:lnTo>
                  <a:lnTo>
                    <a:pt x="379107" y="6243942"/>
                  </a:lnTo>
                  <a:lnTo>
                    <a:pt x="382879" y="6245212"/>
                  </a:lnTo>
                  <a:lnTo>
                    <a:pt x="385343" y="6246482"/>
                  </a:lnTo>
                  <a:lnTo>
                    <a:pt x="382016" y="6249022"/>
                  </a:lnTo>
                  <a:lnTo>
                    <a:pt x="378574" y="6252832"/>
                  </a:lnTo>
                  <a:lnTo>
                    <a:pt x="375132" y="6249022"/>
                  </a:lnTo>
                  <a:lnTo>
                    <a:pt x="371690" y="6251562"/>
                  </a:lnTo>
                  <a:lnTo>
                    <a:pt x="375132" y="6256642"/>
                  </a:lnTo>
                  <a:lnTo>
                    <a:pt x="371690" y="6259182"/>
                  </a:lnTo>
                  <a:lnTo>
                    <a:pt x="375132" y="6259182"/>
                  </a:lnTo>
                  <a:lnTo>
                    <a:pt x="378574" y="6255372"/>
                  </a:lnTo>
                  <a:lnTo>
                    <a:pt x="382016" y="6259182"/>
                  </a:lnTo>
                  <a:lnTo>
                    <a:pt x="382016" y="6262992"/>
                  </a:lnTo>
                  <a:lnTo>
                    <a:pt x="375132" y="6266802"/>
                  </a:lnTo>
                  <a:lnTo>
                    <a:pt x="378574" y="6266802"/>
                  </a:lnTo>
                  <a:lnTo>
                    <a:pt x="375132" y="6269342"/>
                  </a:lnTo>
                  <a:lnTo>
                    <a:pt x="371690" y="6269342"/>
                  </a:lnTo>
                  <a:lnTo>
                    <a:pt x="368249" y="6273152"/>
                  </a:lnTo>
                  <a:lnTo>
                    <a:pt x="371690" y="6273152"/>
                  </a:lnTo>
                  <a:lnTo>
                    <a:pt x="375132" y="6276962"/>
                  </a:lnTo>
                  <a:lnTo>
                    <a:pt x="368249" y="6279502"/>
                  </a:lnTo>
                  <a:lnTo>
                    <a:pt x="371690" y="6283312"/>
                  </a:lnTo>
                  <a:lnTo>
                    <a:pt x="368249" y="6287122"/>
                  </a:lnTo>
                  <a:lnTo>
                    <a:pt x="370776" y="6287122"/>
                  </a:lnTo>
                  <a:lnTo>
                    <a:pt x="370395" y="6288392"/>
                  </a:lnTo>
                  <a:lnTo>
                    <a:pt x="370674" y="6289662"/>
                  </a:lnTo>
                  <a:lnTo>
                    <a:pt x="375132" y="6290932"/>
                  </a:lnTo>
                  <a:lnTo>
                    <a:pt x="382016" y="6293472"/>
                  </a:lnTo>
                  <a:lnTo>
                    <a:pt x="371690" y="6293472"/>
                  </a:lnTo>
                  <a:lnTo>
                    <a:pt x="364807" y="6293472"/>
                  </a:lnTo>
                  <a:lnTo>
                    <a:pt x="369392" y="6296012"/>
                  </a:lnTo>
                  <a:lnTo>
                    <a:pt x="371690" y="6297282"/>
                  </a:lnTo>
                  <a:lnTo>
                    <a:pt x="375132" y="6297282"/>
                  </a:lnTo>
                  <a:lnTo>
                    <a:pt x="375132" y="6301092"/>
                  </a:lnTo>
                  <a:lnTo>
                    <a:pt x="378574" y="6297282"/>
                  </a:lnTo>
                  <a:lnTo>
                    <a:pt x="378574" y="6303632"/>
                  </a:lnTo>
                  <a:lnTo>
                    <a:pt x="375132" y="6302362"/>
                  </a:lnTo>
                  <a:lnTo>
                    <a:pt x="375132" y="6311252"/>
                  </a:lnTo>
                  <a:lnTo>
                    <a:pt x="373621" y="6311252"/>
                  </a:lnTo>
                  <a:lnTo>
                    <a:pt x="373278" y="6310566"/>
                  </a:lnTo>
                  <a:lnTo>
                    <a:pt x="375132" y="6311252"/>
                  </a:lnTo>
                  <a:lnTo>
                    <a:pt x="375132" y="6302362"/>
                  </a:lnTo>
                  <a:lnTo>
                    <a:pt x="371690" y="6301092"/>
                  </a:lnTo>
                  <a:lnTo>
                    <a:pt x="364807" y="6303632"/>
                  </a:lnTo>
                  <a:lnTo>
                    <a:pt x="368249" y="6303632"/>
                  </a:lnTo>
                  <a:lnTo>
                    <a:pt x="371690" y="6307442"/>
                  </a:lnTo>
                  <a:lnTo>
                    <a:pt x="369760" y="6303632"/>
                  </a:lnTo>
                  <a:lnTo>
                    <a:pt x="371690" y="6303632"/>
                  </a:lnTo>
                  <a:lnTo>
                    <a:pt x="371690" y="6307442"/>
                  </a:lnTo>
                  <a:lnTo>
                    <a:pt x="364807" y="6307442"/>
                  </a:lnTo>
                  <a:lnTo>
                    <a:pt x="368249" y="6311252"/>
                  </a:lnTo>
                  <a:lnTo>
                    <a:pt x="371690" y="6311252"/>
                  </a:lnTo>
                  <a:lnTo>
                    <a:pt x="368249" y="6317602"/>
                  </a:lnTo>
                  <a:lnTo>
                    <a:pt x="371690" y="6325222"/>
                  </a:lnTo>
                  <a:lnTo>
                    <a:pt x="375132" y="6327762"/>
                  </a:lnTo>
                  <a:lnTo>
                    <a:pt x="378574" y="6331572"/>
                  </a:lnTo>
                  <a:lnTo>
                    <a:pt x="371690" y="6331572"/>
                  </a:lnTo>
                  <a:lnTo>
                    <a:pt x="371690" y="6335382"/>
                  </a:lnTo>
                  <a:lnTo>
                    <a:pt x="375132" y="6335382"/>
                  </a:lnTo>
                  <a:lnTo>
                    <a:pt x="368249" y="6337922"/>
                  </a:lnTo>
                  <a:lnTo>
                    <a:pt x="378574" y="6345542"/>
                  </a:lnTo>
                  <a:lnTo>
                    <a:pt x="371690" y="6345542"/>
                  </a:lnTo>
                  <a:lnTo>
                    <a:pt x="375132" y="6349352"/>
                  </a:lnTo>
                  <a:lnTo>
                    <a:pt x="375132" y="6351892"/>
                  </a:lnTo>
                  <a:lnTo>
                    <a:pt x="382016" y="6355702"/>
                  </a:lnTo>
                  <a:lnTo>
                    <a:pt x="375132" y="6355702"/>
                  </a:lnTo>
                  <a:lnTo>
                    <a:pt x="375132" y="6359512"/>
                  </a:lnTo>
                  <a:lnTo>
                    <a:pt x="378574" y="6362052"/>
                  </a:lnTo>
                  <a:lnTo>
                    <a:pt x="385457" y="6362052"/>
                  </a:lnTo>
                  <a:lnTo>
                    <a:pt x="385457" y="6369672"/>
                  </a:lnTo>
                  <a:lnTo>
                    <a:pt x="388899" y="6369672"/>
                  </a:lnTo>
                  <a:lnTo>
                    <a:pt x="388899" y="6373482"/>
                  </a:lnTo>
                  <a:lnTo>
                    <a:pt x="375132" y="6373482"/>
                  </a:lnTo>
                  <a:lnTo>
                    <a:pt x="378574" y="6379832"/>
                  </a:lnTo>
                  <a:lnTo>
                    <a:pt x="382016" y="6379832"/>
                  </a:lnTo>
                  <a:lnTo>
                    <a:pt x="385457" y="6383642"/>
                  </a:lnTo>
                  <a:lnTo>
                    <a:pt x="378574" y="6383642"/>
                  </a:lnTo>
                  <a:lnTo>
                    <a:pt x="392341" y="6389992"/>
                  </a:lnTo>
                  <a:lnTo>
                    <a:pt x="388899" y="6389992"/>
                  </a:lnTo>
                  <a:lnTo>
                    <a:pt x="385457" y="6393802"/>
                  </a:lnTo>
                  <a:lnTo>
                    <a:pt x="382016" y="6389992"/>
                  </a:lnTo>
                  <a:lnTo>
                    <a:pt x="382016" y="6397612"/>
                  </a:lnTo>
                  <a:lnTo>
                    <a:pt x="392341" y="6397612"/>
                  </a:lnTo>
                  <a:lnTo>
                    <a:pt x="395782" y="6400152"/>
                  </a:lnTo>
                  <a:lnTo>
                    <a:pt x="399224" y="6407772"/>
                  </a:lnTo>
                  <a:lnTo>
                    <a:pt x="395782" y="6407772"/>
                  </a:lnTo>
                  <a:lnTo>
                    <a:pt x="392341" y="6410312"/>
                  </a:lnTo>
                  <a:lnTo>
                    <a:pt x="392341" y="6407772"/>
                  </a:lnTo>
                  <a:lnTo>
                    <a:pt x="385457" y="6410312"/>
                  </a:lnTo>
                  <a:lnTo>
                    <a:pt x="382016" y="6417932"/>
                  </a:lnTo>
                  <a:lnTo>
                    <a:pt x="382016" y="6421742"/>
                  </a:lnTo>
                  <a:lnTo>
                    <a:pt x="392341" y="6417932"/>
                  </a:lnTo>
                  <a:lnTo>
                    <a:pt x="388899" y="6424282"/>
                  </a:lnTo>
                  <a:lnTo>
                    <a:pt x="395782" y="6424282"/>
                  </a:lnTo>
                  <a:lnTo>
                    <a:pt x="399224" y="6428092"/>
                  </a:lnTo>
                  <a:lnTo>
                    <a:pt x="388899" y="6428092"/>
                  </a:lnTo>
                  <a:lnTo>
                    <a:pt x="392341" y="6431902"/>
                  </a:lnTo>
                  <a:lnTo>
                    <a:pt x="392341" y="6438252"/>
                  </a:lnTo>
                  <a:lnTo>
                    <a:pt x="395782" y="6442062"/>
                  </a:lnTo>
                  <a:lnTo>
                    <a:pt x="392341" y="6448412"/>
                  </a:lnTo>
                  <a:lnTo>
                    <a:pt x="399224" y="6452222"/>
                  </a:lnTo>
                  <a:lnTo>
                    <a:pt x="395782" y="6452222"/>
                  </a:lnTo>
                  <a:lnTo>
                    <a:pt x="395782" y="6456032"/>
                  </a:lnTo>
                  <a:lnTo>
                    <a:pt x="406107" y="6452222"/>
                  </a:lnTo>
                  <a:lnTo>
                    <a:pt x="402666" y="6456032"/>
                  </a:lnTo>
                  <a:lnTo>
                    <a:pt x="395782" y="6458572"/>
                  </a:lnTo>
                  <a:lnTo>
                    <a:pt x="402666" y="6462382"/>
                  </a:lnTo>
                  <a:lnTo>
                    <a:pt x="399224" y="6466192"/>
                  </a:lnTo>
                  <a:lnTo>
                    <a:pt x="406107" y="6468732"/>
                  </a:lnTo>
                  <a:lnTo>
                    <a:pt x="399224" y="6468732"/>
                  </a:lnTo>
                  <a:lnTo>
                    <a:pt x="395782" y="6472542"/>
                  </a:lnTo>
                  <a:lnTo>
                    <a:pt x="406107" y="6472542"/>
                  </a:lnTo>
                  <a:lnTo>
                    <a:pt x="402666" y="6476352"/>
                  </a:lnTo>
                  <a:lnTo>
                    <a:pt x="399224" y="6476352"/>
                  </a:lnTo>
                  <a:lnTo>
                    <a:pt x="402666" y="6480162"/>
                  </a:lnTo>
                  <a:lnTo>
                    <a:pt x="402666" y="6482702"/>
                  </a:lnTo>
                  <a:lnTo>
                    <a:pt x="399224" y="6482702"/>
                  </a:lnTo>
                  <a:lnTo>
                    <a:pt x="399224" y="6486512"/>
                  </a:lnTo>
                  <a:lnTo>
                    <a:pt x="395782" y="6486512"/>
                  </a:lnTo>
                  <a:lnTo>
                    <a:pt x="395884" y="6496672"/>
                  </a:lnTo>
                  <a:lnTo>
                    <a:pt x="396646" y="6506832"/>
                  </a:lnTo>
                  <a:lnTo>
                    <a:pt x="398691" y="6516992"/>
                  </a:lnTo>
                  <a:lnTo>
                    <a:pt x="402666" y="6528422"/>
                  </a:lnTo>
                  <a:lnTo>
                    <a:pt x="395782" y="6530962"/>
                  </a:lnTo>
                  <a:lnTo>
                    <a:pt x="399224" y="6528422"/>
                  </a:lnTo>
                  <a:lnTo>
                    <a:pt x="392341" y="6530962"/>
                  </a:lnTo>
                  <a:lnTo>
                    <a:pt x="395782" y="6534772"/>
                  </a:lnTo>
                  <a:lnTo>
                    <a:pt x="392341" y="6534772"/>
                  </a:lnTo>
                  <a:lnTo>
                    <a:pt x="395782" y="6538582"/>
                  </a:lnTo>
                  <a:lnTo>
                    <a:pt x="399224" y="6538582"/>
                  </a:lnTo>
                  <a:lnTo>
                    <a:pt x="399224" y="6541122"/>
                  </a:lnTo>
                  <a:lnTo>
                    <a:pt x="396646" y="6542392"/>
                  </a:lnTo>
                  <a:lnTo>
                    <a:pt x="395351" y="6544932"/>
                  </a:lnTo>
                  <a:lnTo>
                    <a:pt x="395782" y="6544932"/>
                  </a:lnTo>
                  <a:lnTo>
                    <a:pt x="402666" y="6548742"/>
                  </a:lnTo>
                  <a:lnTo>
                    <a:pt x="392341" y="6548742"/>
                  </a:lnTo>
                  <a:lnTo>
                    <a:pt x="399224" y="6551282"/>
                  </a:lnTo>
                  <a:lnTo>
                    <a:pt x="395782" y="6555092"/>
                  </a:lnTo>
                  <a:lnTo>
                    <a:pt x="409549" y="6558902"/>
                  </a:lnTo>
                  <a:lnTo>
                    <a:pt x="402666" y="6558902"/>
                  </a:lnTo>
                  <a:lnTo>
                    <a:pt x="406107" y="6562712"/>
                  </a:lnTo>
                  <a:lnTo>
                    <a:pt x="406107" y="6565252"/>
                  </a:lnTo>
                  <a:lnTo>
                    <a:pt x="408203" y="6572872"/>
                  </a:lnTo>
                  <a:lnTo>
                    <a:pt x="409981" y="6581762"/>
                  </a:lnTo>
                  <a:lnTo>
                    <a:pt x="412394" y="6589382"/>
                  </a:lnTo>
                  <a:lnTo>
                    <a:pt x="416433" y="6597002"/>
                  </a:lnTo>
                  <a:lnTo>
                    <a:pt x="412991" y="6597002"/>
                  </a:lnTo>
                  <a:lnTo>
                    <a:pt x="415036" y="6602082"/>
                  </a:lnTo>
                  <a:lnTo>
                    <a:pt x="413854" y="6605892"/>
                  </a:lnTo>
                  <a:lnTo>
                    <a:pt x="413956" y="6610972"/>
                  </a:lnTo>
                  <a:lnTo>
                    <a:pt x="419874" y="6613512"/>
                  </a:lnTo>
                  <a:lnTo>
                    <a:pt x="426758" y="6613512"/>
                  </a:lnTo>
                  <a:lnTo>
                    <a:pt x="426758" y="6617322"/>
                  </a:lnTo>
                  <a:lnTo>
                    <a:pt x="419874" y="6617322"/>
                  </a:lnTo>
                  <a:lnTo>
                    <a:pt x="423316" y="6621132"/>
                  </a:lnTo>
                  <a:lnTo>
                    <a:pt x="423316" y="6623672"/>
                  </a:lnTo>
                  <a:lnTo>
                    <a:pt x="433641" y="6627482"/>
                  </a:lnTo>
                  <a:lnTo>
                    <a:pt x="430199" y="6631292"/>
                  </a:lnTo>
                  <a:lnTo>
                    <a:pt x="426758" y="6631292"/>
                  </a:lnTo>
                  <a:lnTo>
                    <a:pt x="421373" y="6641452"/>
                  </a:lnTo>
                  <a:lnTo>
                    <a:pt x="417296" y="6652882"/>
                  </a:lnTo>
                  <a:lnTo>
                    <a:pt x="417182" y="6657962"/>
                  </a:lnTo>
                  <a:lnTo>
                    <a:pt x="417080" y="6663042"/>
                  </a:lnTo>
                  <a:lnTo>
                    <a:pt x="423316" y="6671932"/>
                  </a:lnTo>
                  <a:lnTo>
                    <a:pt x="426758" y="6675742"/>
                  </a:lnTo>
                  <a:lnTo>
                    <a:pt x="416433" y="6675742"/>
                  </a:lnTo>
                  <a:lnTo>
                    <a:pt x="419976" y="6684632"/>
                  </a:lnTo>
                  <a:lnTo>
                    <a:pt x="419011" y="6693522"/>
                  </a:lnTo>
                  <a:lnTo>
                    <a:pt x="419328" y="6702412"/>
                  </a:lnTo>
                  <a:lnTo>
                    <a:pt x="426758" y="6710032"/>
                  </a:lnTo>
                  <a:lnTo>
                    <a:pt x="433311" y="6716382"/>
                  </a:lnTo>
                  <a:lnTo>
                    <a:pt x="440524" y="6721462"/>
                  </a:lnTo>
                  <a:lnTo>
                    <a:pt x="443141" y="6723621"/>
                  </a:lnTo>
                  <a:lnTo>
                    <a:pt x="441223" y="6713842"/>
                  </a:lnTo>
                  <a:lnTo>
                    <a:pt x="442671" y="6701142"/>
                  </a:lnTo>
                  <a:lnTo>
                    <a:pt x="447344" y="6687172"/>
                  </a:lnTo>
                  <a:lnTo>
                    <a:pt x="454291" y="6671932"/>
                  </a:lnTo>
                  <a:lnTo>
                    <a:pt x="454291" y="6665582"/>
                  </a:lnTo>
                  <a:lnTo>
                    <a:pt x="450850" y="6657962"/>
                  </a:lnTo>
                  <a:lnTo>
                    <a:pt x="454291" y="6651612"/>
                  </a:lnTo>
                  <a:lnTo>
                    <a:pt x="456336" y="6633832"/>
                  </a:lnTo>
                  <a:lnTo>
                    <a:pt x="460311" y="6614782"/>
                  </a:lnTo>
                  <a:lnTo>
                    <a:pt x="463003" y="6595732"/>
                  </a:lnTo>
                  <a:lnTo>
                    <a:pt x="461518" y="6579222"/>
                  </a:lnTo>
                  <a:lnTo>
                    <a:pt x="461175" y="6575412"/>
                  </a:lnTo>
                  <a:lnTo>
                    <a:pt x="457733" y="6579222"/>
                  </a:lnTo>
                  <a:lnTo>
                    <a:pt x="454291" y="6575412"/>
                  </a:lnTo>
                  <a:lnTo>
                    <a:pt x="457733" y="6575412"/>
                  </a:lnTo>
                  <a:lnTo>
                    <a:pt x="454291" y="6572872"/>
                  </a:lnTo>
                  <a:lnTo>
                    <a:pt x="454291" y="6569062"/>
                  </a:lnTo>
                  <a:lnTo>
                    <a:pt x="461175" y="6572872"/>
                  </a:lnTo>
                  <a:lnTo>
                    <a:pt x="461175" y="6569062"/>
                  </a:lnTo>
                  <a:lnTo>
                    <a:pt x="461175" y="6541122"/>
                  </a:lnTo>
                  <a:lnTo>
                    <a:pt x="454291" y="6538582"/>
                  </a:lnTo>
                  <a:lnTo>
                    <a:pt x="461175" y="6534772"/>
                  </a:lnTo>
                  <a:lnTo>
                    <a:pt x="457733" y="6534772"/>
                  </a:lnTo>
                  <a:lnTo>
                    <a:pt x="455663" y="6530962"/>
                  </a:lnTo>
                  <a:lnTo>
                    <a:pt x="454291" y="6528422"/>
                  </a:lnTo>
                  <a:lnTo>
                    <a:pt x="461175" y="6520802"/>
                  </a:lnTo>
                  <a:lnTo>
                    <a:pt x="464616" y="6500482"/>
                  </a:lnTo>
                  <a:lnTo>
                    <a:pt x="465416" y="6482702"/>
                  </a:lnTo>
                  <a:close/>
                </a:path>
                <a:path w="740409" h="6727825">
                  <a:moveTo>
                    <a:pt x="478383" y="3588232"/>
                  </a:moveTo>
                  <a:lnTo>
                    <a:pt x="474941" y="3590772"/>
                  </a:lnTo>
                  <a:lnTo>
                    <a:pt x="474941" y="3588232"/>
                  </a:lnTo>
                  <a:lnTo>
                    <a:pt x="471500" y="3590772"/>
                  </a:lnTo>
                  <a:lnTo>
                    <a:pt x="471500" y="3591903"/>
                  </a:lnTo>
                  <a:lnTo>
                    <a:pt x="468058" y="3595344"/>
                  </a:lnTo>
                  <a:lnTo>
                    <a:pt x="471500" y="3595344"/>
                  </a:lnTo>
                  <a:lnTo>
                    <a:pt x="471500" y="3594582"/>
                  </a:lnTo>
                  <a:lnTo>
                    <a:pt x="472262" y="3594582"/>
                  </a:lnTo>
                  <a:lnTo>
                    <a:pt x="471500" y="3595344"/>
                  </a:lnTo>
                  <a:lnTo>
                    <a:pt x="474941" y="3595344"/>
                  </a:lnTo>
                  <a:lnTo>
                    <a:pt x="474167" y="3594582"/>
                  </a:lnTo>
                  <a:lnTo>
                    <a:pt x="474941" y="3594582"/>
                  </a:lnTo>
                  <a:lnTo>
                    <a:pt x="478383" y="3590772"/>
                  </a:lnTo>
                  <a:lnTo>
                    <a:pt x="478383" y="3588232"/>
                  </a:lnTo>
                  <a:close/>
                </a:path>
                <a:path w="740409" h="6727825">
                  <a:moveTo>
                    <a:pt x="478383" y="3515842"/>
                  </a:moveTo>
                  <a:lnTo>
                    <a:pt x="474941" y="3518382"/>
                  </a:lnTo>
                  <a:lnTo>
                    <a:pt x="476999" y="3518382"/>
                  </a:lnTo>
                  <a:lnTo>
                    <a:pt x="478383" y="3515842"/>
                  </a:lnTo>
                  <a:close/>
                </a:path>
                <a:path w="740409" h="6727825">
                  <a:moveTo>
                    <a:pt x="478383" y="509117"/>
                  </a:moveTo>
                  <a:lnTo>
                    <a:pt x="474941" y="511657"/>
                  </a:lnTo>
                  <a:lnTo>
                    <a:pt x="474941" y="509117"/>
                  </a:lnTo>
                  <a:lnTo>
                    <a:pt x="471500" y="511657"/>
                  </a:lnTo>
                  <a:lnTo>
                    <a:pt x="471500" y="512787"/>
                  </a:lnTo>
                  <a:lnTo>
                    <a:pt x="468058" y="516229"/>
                  </a:lnTo>
                  <a:lnTo>
                    <a:pt x="471500" y="516229"/>
                  </a:lnTo>
                  <a:lnTo>
                    <a:pt x="471500" y="515467"/>
                  </a:lnTo>
                  <a:lnTo>
                    <a:pt x="472262" y="515467"/>
                  </a:lnTo>
                  <a:lnTo>
                    <a:pt x="471500" y="516229"/>
                  </a:lnTo>
                  <a:lnTo>
                    <a:pt x="474941" y="516229"/>
                  </a:lnTo>
                  <a:lnTo>
                    <a:pt x="474167" y="515467"/>
                  </a:lnTo>
                  <a:lnTo>
                    <a:pt x="474941" y="515467"/>
                  </a:lnTo>
                  <a:lnTo>
                    <a:pt x="478383" y="511657"/>
                  </a:lnTo>
                  <a:lnTo>
                    <a:pt x="478383" y="509117"/>
                  </a:lnTo>
                  <a:close/>
                </a:path>
                <a:path w="740409" h="6727825">
                  <a:moveTo>
                    <a:pt x="478383" y="436727"/>
                  </a:moveTo>
                  <a:lnTo>
                    <a:pt x="474941" y="439267"/>
                  </a:lnTo>
                  <a:lnTo>
                    <a:pt x="476999" y="439267"/>
                  </a:lnTo>
                  <a:lnTo>
                    <a:pt x="478383" y="436727"/>
                  </a:lnTo>
                  <a:close/>
                </a:path>
                <a:path w="740409" h="6727825">
                  <a:moveTo>
                    <a:pt x="488708" y="3408553"/>
                  </a:moveTo>
                  <a:lnTo>
                    <a:pt x="488010" y="3408553"/>
                  </a:lnTo>
                  <a:lnTo>
                    <a:pt x="488708" y="3409188"/>
                  </a:lnTo>
                  <a:lnTo>
                    <a:pt x="488708" y="3408553"/>
                  </a:lnTo>
                  <a:close/>
                </a:path>
                <a:path w="740409" h="6727825">
                  <a:moveTo>
                    <a:pt x="488708" y="329438"/>
                  </a:moveTo>
                  <a:lnTo>
                    <a:pt x="488010" y="329438"/>
                  </a:lnTo>
                  <a:lnTo>
                    <a:pt x="488708" y="330073"/>
                  </a:lnTo>
                  <a:lnTo>
                    <a:pt x="488708" y="329438"/>
                  </a:lnTo>
                  <a:close/>
                </a:path>
                <a:path w="740409" h="6727825">
                  <a:moveTo>
                    <a:pt x="492137" y="3412363"/>
                  </a:moveTo>
                  <a:lnTo>
                    <a:pt x="488708" y="3409188"/>
                  </a:lnTo>
                  <a:lnTo>
                    <a:pt x="488708" y="3412363"/>
                  </a:lnTo>
                  <a:lnTo>
                    <a:pt x="492137" y="3412363"/>
                  </a:lnTo>
                  <a:close/>
                </a:path>
                <a:path w="740409" h="6727825">
                  <a:moveTo>
                    <a:pt x="492137" y="333248"/>
                  </a:moveTo>
                  <a:lnTo>
                    <a:pt x="488708" y="330073"/>
                  </a:lnTo>
                  <a:lnTo>
                    <a:pt x="488708" y="333248"/>
                  </a:lnTo>
                  <a:lnTo>
                    <a:pt x="492137" y="333248"/>
                  </a:lnTo>
                  <a:close/>
                </a:path>
                <a:path w="740409" h="6727825">
                  <a:moveTo>
                    <a:pt x="523113" y="3378073"/>
                  </a:moveTo>
                  <a:lnTo>
                    <a:pt x="519671" y="3374263"/>
                  </a:lnTo>
                  <a:lnTo>
                    <a:pt x="516229" y="3374263"/>
                  </a:lnTo>
                  <a:lnTo>
                    <a:pt x="523113" y="3378073"/>
                  </a:lnTo>
                  <a:close/>
                </a:path>
                <a:path w="740409" h="6727825">
                  <a:moveTo>
                    <a:pt x="523113" y="298958"/>
                  </a:moveTo>
                  <a:lnTo>
                    <a:pt x="519671" y="295148"/>
                  </a:lnTo>
                  <a:lnTo>
                    <a:pt x="516229" y="295148"/>
                  </a:lnTo>
                  <a:lnTo>
                    <a:pt x="523113" y="298958"/>
                  </a:lnTo>
                  <a:close/>
                </a:path>
                <a:path w="740409" h="6727825">
                  <a:moveTo>
                    <a:pt x="563257" y="3511550"/>
                  </a:moveTo>
                  <a:lnTo>
                    <a:pt x="560971" y="3509187"/>
                  </a:lnTo>
                  <a:lnTo>
                    <a:pt x="560971" y="3516172"/>
                  </a:lnTo>
                  <a:lnTo>
                    <a:pt x="563257" y="3511550"/>
                  </a:lnTo>
                  <a:close/>
                </a:path>
                <a:path w="740409" h="6727825">
                  <a:moveTo>
                    <a:pt x="563257" y="432435"/>
                  </a:moveTo>
                  <a:lnTo>
                    <a:pt x="560971" y="430072"/>
                  </a:lnTo>
                  <a:lnTo>
                    <a:pt x="560971" y="437057"/>
                  </a:lnTo>
                  <a:lnTo>
                    <a:pt x="563257" y="432435"/>
                  </a:lnTo>
                  <a:close/>
                </a:path>
                <a:path w="740409" h="6727825">
                  <a:moveTo>
                    <a:pt x="564413" y="3301873"/>
                  </a:moveTo>
                  <a:lnTo>
                    <a:pt x="563727" y="3301873"/>
                  </a:lnTo>
                  <a:lnTo>
                    <a:pt x="564413" y="3302508"/>
                  </a:lnTo>
                  <a:lnTo>
                    <a:pt x="564413" y="3301873"/>
                  </a:lnTo>
                  <a:close/>
                </a:path>
                <a:path w="740409" h="6727825">
                  <a:moveTo>
                    <a:pt x="564413" y="222758"/>
                  </a:moveTo>
                  <a:lnTo>
                    <a:pt x="563727" y="222758"/>
                  </a:lnTo>
                  <a:lnTo>
                    <a:pt x="564413" y="223393"/>
                  </a:lnTo>
                  <a:lnTo>
                    <a:pt x="564413" y="222758"/>
                  </a:lnTo>
                  <a:close/>
                </a:path>
                <a:path w="740409" h="6727825">
                  <a:moveTo>
                    <a:pt x="565442" y="3578072"/>
                  </a:moveTo>
                  <a:lnTo>
                    <a:pt x="560971" y="3574262"/>
                  </a:lnTo>
                  <a:lnTo>
                    <a:pt x="454291" y="3574262"/>
                  </a:lnTo>
                  <a:lnTo>
                    <a:pt x="450850" y="3578072"/>
                  </a:lnTo>
                  <a:lnTo>
                    <a:pt x="454291" y="3578072"/>
                  </a:lnTo>
                  <a:lnTo>
                    <a:pt x="464616" y="3578072"/>
                  </a:lnTo>
                  <a:lnTo>
                    <a:pt x="565442" y="3578072"/>
                  </a:lnTo>
                  <a:close/>
                </a:path>
                <a:path w="740409" h="6727825">
                  <a:moveTo>
                    <a:pt x="565442" y="498957"/>
                  </a:moveTo>
                  <a:lnTo>
                    <a:pt x="560971" y="495147"/>
                  </a:lnTo>
                  <a:lnTo>
                    <a:pt x="454291" y="495147"/>
                  </a:lnTo>
                  <a:lnTo>
                    <a:pt x="450850" y="498957"/>
                  </a:lnTo>
                  <a:lnTo>
                    <a:pt x="454291" y="498957"/>
                  </a:lnTo>
                  <a:lnTo>
                    <a:pt x="464616" y="498957"/>
                  </a:lnTo>
                  <a:lnTo>
                    <a:pt x="565442" y="498957"/>
                  </a:lnTo>
                  <a:close/>
                </a:path>
                <a:path w="740409" h="6727825">
                  <a:moveTo>
                    <a:pt x="567855" y="3305683"/>
                  </a:moveTo>
                  <a:lnTo>
                    <a:pt x="564413" y="3302508"/>
                  </a:lnTo>
                  <a:lnTo>
                    <a:pt x="564413" y="3305683"/>
                  </a:lnTo>
                  <a:lnTo>
                    <a:pt x="567855" y="3305683"/>
                  </a:lnTo>
                  <a:close/>
                </a:path>
                <a:path w="740409" h="6727825">
                  <a:moveTo>
                    <a:pt x="567855" y="226568"/>
                  </a:moveTo>
                  <a:lnTo>
                    <a:pt x="564413" y="223393"/>
                  </a:lnTo>
                  <a:lnTo>
                    <a:pt x="564413" y="226568"/>
                  </a:lnTo>
                  <a:lnTo>
                    <a:pt x="567855" y="226568"/>
                  </a:lnTo>
                  <a:close/>
                </a:path>
                <a:path w="740409" h="6727825">
                  <a:moveTo>
                    <a:pt x="595388" y="3670782"/>
                  </a:moveTo>
                  <a:lnTo>
                    <a:pt x="591947" y="3677132"/>
                  </a:lnTo>
                  <a:lnTo>
                    <a:pt x="595388" y="3673322"/>
                  </a:lnTo>
                  <a:lnTo>
                    <a:pt x="595388" y="3670782"/>
                  </a:lnTo>
                  <a:close/>
                </a:path>
                <a:path w="740409" h="6727825">
                  <a:moveTo>
                    <a:pt x="595388" y="591667"/>
                  </a:moveTo>
                  <a:lnTo>
                    <a:pt x="591947" y="598017"/>
                  </a:lnTo>
                  <a:lnTo>
                    <a:pt x="595388" y="594207"/>
                  </a:lnTo>
                  <a:lnTo>
                    <a:pt x="595388" y="591667"/>
                  </a:lnTo>
                  <a:close/>
                </a:path>
                <a:path w="740409" h="6727825">
                  <a:moveTo>
                    <a:pt x="720572" y="3493693"/>
                  </a:moveTo>
                  <a:lnTo>
                    <a:pt x="715365" y="3486454"/>
                  </a:lnTo>
                  <a:lnTo>
                    <a:pt x="702081" y="3481755"/>
                  </a:lnTo>
                  <a:lnTo>
                    <a:pt x="689356" y="3481755"/>
                  </a:lnTo>
                  <a:lnTo>
                    <a:pt x="678421" y="3478326"/>
                  </a:lnTo>
                  <a:lnTo>
                    <a:pt x="667715" y="3471976"/>
                  </a:lnTo>
                  <a:lnTo>
                    <a:pt x="662089" y="3467912"/>
                  </a:lnTo>
                  <a:lnTo>
                    <a:pt x="657339" y="3464483"/>
                  </a:lnTo>
                  <a:lnTo>
                    <a:pt x="650455" y="3464483"/>
                  </a:lnTo>
                  <a:lnTo>
                    <a:pt x="643572" y="3467912"/>
                  </a:lnTo>
                  <a:lnTo>
                    <a:pt x="640130" y="3464483"/>
                  </a:lnTo>
                  <a:lnTo>
                    <a:pt x="627062" y="3461054"/>
                  </a:lnTo>
                  <a:lnTo>
                    <a:pt x="624636" y="3460419"/>
                  </a:lnTo>
                  <a:lnTo>
                    <a:pt x="616534" y="3457625"/>
                  </a:lnTo>
                  <a:lnTo>
                    <a:pt x="609155" y="3455085"/>
                  </a:lnTo>
                  <a:lnTo>
                    <a:pt x="593204" y="3450767"/>
                  </a:lnTo>
                  <a:lnTo>
                    <a:pt x="578180" y="3450767"/>
                  </a:lnTo>
                  <a:lnTo>
                    <a:pt x="578180" y="3454196"/>
                  </a:lnTo>
                  <a:lnTo>
                    <a:pt x="574738" y="3457625"/>
                  </a:lnTo>
                  <a:lnTo>
                    <a:pt x="574738" y="3454196"/>
                  </a:lnTo>
                  <a:lnTo>
                    <a:pt x="571296" y="3457625"/>
                  </a:lnTo>
                  <a:lnTo>
                    <a:pt x="567855" y="3457625"/>
                  </a:lnTo>
                  <a:lnTo>
                    <a:pt x="569582" y="3454196"/>
                  </a:lnTo>
                  <a:lnTo>
                    <a:pt x="571296" y="3450767"/>
                  </a:lnTo>
                  <a:lnTo>
                    <a:pt x="564413" y="3450767"/>
                  </a:lnTo>
                  <a:lnTo>
                    <a:pt x="554088" y="3454196"/>
                  </a:lnTo>
                  <a:lnTo>
                    <a:pt x="547204" y="3450767"/>
                  </a:lnTo>
                  <a:lnTo>
                    <a:pt x="547204" y="3457625"/>
                  </a:lnTo>
                  <a:lnTo>
                    <a:pt x="543763" y="3450767"/>
                  </a:lnTo>
                  <a:lnTo>
                    <a:pt x="543763" y="3454196"/>
                  </a:lnTo>
                  <a:lnTo>
                    <a:pt x="536879" y="3457625"/>
                  </a:lnTo>
                  <a:lnTo>
                    <a:pt x="533438" y="3447338"/>
                  </a:lnTo>
                  <a:lnTo>
                    <a:pt x="517423" y="3443782"/>
                  </a:lnTo>
                  <a:lnTo>
                    <a:pt x="500748" y="3442512"/>
                  </a:lnTo>
                  <a:lnTo>
                    <a:pt x="484073" y="3442004"/>
                  </a:lnTo>
                  <a:lnTo>
                    <a:pt x="469163" y="3440595"/>
                  </a:lnTo>
                  <a:lnTo>
                    <a:pt x="469163" y="3506317"/>
                  </a:lnTo>
                  <a:lnTo>
                    <a:pt x="468147" y="3505987"/>
                  </a:lnTo>
                  <a:lnTo>
                    <a:pt x="468045" y="3505758"/>
                  </a:lnTo>
                  <a:lnTo>
                    <a:pt x="469163" y="3506317"/>
                  </a:lnTo>
                  <a:lnTo>
                    <a:pt x="469163" y="3440595"/>
                  </a:lnTo>
                  <a:lnTo>
                    <a:pt x="468058" y="3440480"/>
                  </a:lnTo>
                  <a:lnTo>
                    <a:pt x="468058" y="3440303"/>
                  </a:lnTo>
                  <a:lnTo>
                    <a:pt x="471322" y="3440303"/>
                  </a:lnTo>
                  <a:lnTo>
                    <a:pt x="471500" y="3440303"/>
                  </a:lnTo>
                  <a:lnTo>
                    <a:pt x="471500" y="3436493"/>
                  </a:lnTo>
                  <a:lnTo>
                    <a:pt x="471500" y="3432683"/>
                  </a:lnTo>
                  <a:lnTo>
                    <a:pt x="474941" y="3430143"/>
                  </a:lnTo>
                  <a:lnTo>
                    <a:pt x="471500" y="3422523"/>
                  </a:lnTo>
                  <a:lnTo>
                    <a:pt x="474941" y="3426333"/>
                  </a:lnTo>
                  <a:lnTo>
                    <a:pt x="476872" y="3425063"/>
                  </a:lnTo>
                  <a:lnTo>
                    <a:pt x="474941" y="3422523"/>
                  </a:lnTo>
                  <a:lnTo>
                    <a:pt x="472998" y="3419983"/>
                  </a:lnTo>
                  <a:lnTo>
                    <a:pt x="474941" y="3418713"/>
                  </a:lnTo>
                  <a:lnTo>
                    <a:pt x="478383" y="3422523"/>
                  </a:lnTo>
                  <a:lnTo>
                    <a:pt x="478383" y="3418713"/>
                  </a:lnTo>
                  <a:lnTo>
                    <a:pt x="485267" y="3422523"/>
                  </a:lnTo>
                  <a:lnTo>
                    <a:pt x="483196" y="3418713"/>
                  </a:lnTo>
                  <a:lnTo>
                    <a:pt x="481825" y="3416173"/>
                  </a:lnTo>
                  <a:lnTo>
                    <a:pt x="485267" y="3416173"/>
                  </a:lnTo>
                  <a:lnTo>
                    <a:pt x="488708" y="3412363"/>
                  </a:lnTo>
                  <a:lnTo>
                    <a:pt x="485267" y="3408553"/>
                  </a:lnTo>
                  <a:lnTo>
                    <a:pt x="488010" y="3408553"/>
                  </a:lnTo>
                  <a:lnTo>
                    <a:pt x="485267" y="3406013"/>
                  </a:lnTo>
                  <a:lnTo>
                    <a:pt x="492137" y="3406013"/>
                  </a:lnTo>
                  <a:lnTo>
                    <a:pt x="488708" y="3402203"/>
                  </a:lnTo>
                  <a:lnTo>
                    <a:pt x="492137" y="3398393"/>
                  </a:lnTo>
                  <a:lnTo>
                    <a:pt x="495579" y="3402203"/>
                  </a:lnTo>
                  <a:lnTo>
                    <a:pt x="499021" y="3402203"/>
                  </a:lnTo>
                  <a:lnTo>
                    <a:pt x="501827" y="3398393"/>
                  </a:lnTo>
                  <a:lnTo>
                    <a:pt x="504621" y="3394583"/>
                  </a:lnTo>
                  <a:lnTo>
                    <a:pt x="510209" y="3388233"/>
                  </a:lnTo>
                  <a:lnTo>
                    <a:pt x="514515" y="3380613"/>
                  </a:lnTo>
                  <a:lnTo>
                    <a:pt x="516229" y="3370453"/>
                  </a:lnTo>
                  <a:lnTo>
                    <a:pt x="523113" y="3374263"/>
                  </a:lnTo>
                  <a:lnTo>
                    <a:pt x="523113" y="3370453"/>
                  </a:lnTo>
                  <a:lnTo>
                    <a:pt x="523113" y="3367913"/>
                  </a:lnTo>
                  <a:lnTo>
                    <a:pt x="526554" y="3370453"/>
                  </a:lnTo>
                  <a:lnTo>
                    <a:pt x="526592" y="3367913"/>
                  </a:lnTo>
                  <a:lnTo>
                    <a:pt x="526618" y="3366643"/>
                  </a:lnTo>
                  <a:lnTo>
                    <a:pt x="531888" y="3366643"/>
                  </a:lnTo>
                  <a:lnTo>
                    <a:pt x="529996" y="3364103"/>
                  </a:lnTo>
                  <a:lnTo>
                    <a:pt x="533438" y="3367913"/>
                  </a:lnTo>
                  <a:lnTo>
                    <a:pt x="531723" y="3364103"/>
                  </a:lnTo>
                  <a:lnTo>
                    <a:pt x="529996" y="3360293"/>
                  </a:lnTo>
                  <a:lnTo>
                    <a:pt x="536879" y="3367913"/>
                  </a:lnTo>
                  <a:lnTo>
                    <a:pt x="533438" y="3360293"/>
                  </a:lnTo>
                  <a:lnTo>
                    <a:pt x="535914" y="3359023"/>
                  </a:lnTo>
                  <a:lnTo>
                    <a:pt x="534416" y="3353943"/>
                  </a:lnTo>
                  <a:lnTo>
                    <a:pt x="536879" y="3353943"/>
                  </a:lnTo>
                  <a:lnTo>
                    <a:pt x="536879" y="3346323"/>
                  </a:lnTo>
                  <a:lnTo>
                    <a:pt x="533438" y="3343783"/>
                  </a:lnTo>
                  <a:lnTo>
                    <a:pt x="536879" y="3343783"/>
                  </a:lnTo>
                  <a:lnTo>
                    <a:pt x="540321" y="3346323"/>
                  </a:lnTo>
                  <a:lnTo>
                    <a:pt x="541553" y="3343783"/>
                  </a:lnTo>
                  <a:lnTo>
                    <a:pt x="543394" y="3339973"/>
                  </a:lnTo>
                  <a:lnTo>
                    <a:pt x="546773" y="3333623"/>
                  </a:lnTo>
                  <a:lnTo>
                    <a:pt x="549516" y="3326003"/>
                  </a:lnTo>
                  <a:lnTo>
                    <a:pt x="550646" y="3319653"/>
                  </a:lnTo>
                  <a:lnTo>
                    <a:pt x="554151" y="3319653"/>
                  </a:lnTo>
                  <a:lnTo>
                    <a:pt x="557098" y="3317113"/>
                  </a:lnTo>
                  <a:lnTo>
                    <a:pt x="558253" y="3315843"/>
                  </a:lnTo>
                  <a:lnTo>
                    <a:pt x="559409" y="3314573"/>
                  </a:lnTo>
                  <a:lnTo>
                    <a:pt x="557530" y="3309493"/>
                  </a:lnTo>
                  <a:lnTo>
                    <a:pt x="554088" y="3305683"/>
                  </a:lnTo>
                  <a:lnTo>
                    <a:pt x="557530" y="3305683"/>
                  </a:lnTo>
                  <a:lnTo>
                    <a:pt x="557530" y="3309493"/>
                  </a:lnTo>
                  <a:lnTo>
                    <a:pt x="560971" y="3309493"/>
                  </a:lnTo>
                  <a:lnTo>
                    <a:pt x="560971" y="3305683"/>
                  </a:lnTo>
                  <a:lnTo>
                    <a:pt x="564413" y="3305683"/>
                  </a:lnTo>
                  <a:lnTo>
                    <a:pt x="560971" y="3301873"/>
                  </a:lnTo>
                  <a:lnTo>
                    <a:pt x="563727" y="3301873"/>
                  </a:lnTo>
                  <a:lnTo>
                    <a:pt x="560971" y="3299333"/>
                  </a:lnTo>
                  <a:lnTo>
                    <a:pt x="564413" y="3299333"/>
                  </a:lnTo>
                  <a:lnTo>
                    <a:pt x="564413" y="3301873"/>
                  </a:lnTo>
                  <a:lnTo>
                    <a:pt x="574471" y="3299333"/>
                  </a:lnTo>
                  <a:lnTo>
                    <a:pt x="582917" y="3294253"/>
                  </a:lnTo>
                  <a:lnTo>
                    <a:pt x="588137" y="3286633"/>
                  </a:lnTo>
                  <a:lnTo>
                    <a:pt x="588505" y="3277743"/>
                  </a:lnTo>
                  <a:lnTo>
                    <a:pt x="588505" y="3275203"/>
                  </a:lnTo>
                  <a:lnTo>
                    <a:pt x="595388" y="3281553"/>
                  </a:lnTo>
                  <a:lnTo>
                    <a:pt x="597547" y="3275203"/>
                  </a:lnTo>
                  <a:lnTo>
                    <a:pt x="597966" y="3273933"/>
                  </a:lnTo>
                  <a:lnTo>
                    <a:pt x="603135" y="3268853"/>
                  </a:lnTo>
                  <a:lnTo>
                    <a:pt x="607009" y="3263773"/>
                  </a:lnTo>
                  <a:lnTo>
                    <a:pt x="605713" y="3253613"/>
                  </a:lnTo>
                  <a:lnTo>
                    <a:pt x="603453" y="3247263"/>
                  </a:lnTo>
                  <a:lnTo>
                    <a:pt x="597966" y="3238373"/>
                  </a:lnTo>
                  <a:lnTo>
                    <a:pt x="591197" y="3228213"/>
                  </a:lnTo>
                  <a:lnTo>
                    <a:pt x="585063" y="3216783"/>
                  </a:lnTo>
                  <a:lnTo>
                    <a:pt x="580656" y="3226943"/>
                  </a:lnTo>
                  <a:lnTo>
                    <a:pt x="573024" y="3235833"/>
                  </a:lnTo>
                  <a:lnTo>
                    <a:pt x="562800" y="3242183"/>
                  </a:lnTo>
                  <a:lnTo>
                    <a:pt x="550646" y="3247263"/>
                  </a:lnTo>
                  <a:lnTo>
                    <a:pt x="547204" y="3251073"/>
                  </a:lnTo>
                  <a:lnTo>
                    <a:pt x="547204" y="3257423"/>
                  </a:lnTo>
                  <a:lnTo>
                    <a:pt x="540321" y="3261233"/>
                  </a:lnTo>
                  <a:lnTo>
                    <a:pt x="530479" y="3272663"/>
                  </a:lnTo>
                  <a:lnTo>
                    <a:pt x="518388" y="3281553"/>
                  </a:lnTo>
                  <a:lnTo>
                    <a:pt x="506933" y="3291713"/>
                  </a:lnTo>
                  <a:lnTo>
                    <a:pt x="499021" y="3305683"/>
                  </a:lnTo>
                  <a:lnTo>
                    <a:pt x="505904" y="3312033"/>
                  </a:lnTo>
                  <a:lnTo>
                    <a:pt x="505904" y="3315843"/>
                  </a:lnTo>
                  <a:lnTo>
                    <a:pt x="502462" y="3309493"/>
                  </a:lnTo>
                  <a:lnTo>
                    <a:pt x="499021" y="3312033"/>
                  </a:lnTo>
                  <a:lnTo>
                    <a:pt x="495579" y="3319653"/>
                  </a:lnTo>
                  <a:lnTo>
                    <a:pt x="488708" y="3326003"/>
                  </a:lnTo>
                  <a:lnTo>
                    <a:pt x="495579" y="3329813"/>
                  </a:lnTo>
                  <a:lnTo>
                    <a:pt x="488708" y="3329813"/>
                  </a:lnTo>
                  <a:lnTo>
                    <a:pt x="488708" y="3336163"/>
                  </a:lnTo>
                  <a:lnTo>
                    <a:pt x="478383" y="3336163"/>
                  </a:lnTo>
                  <a:lnTo>
                    <a:pt x="464616" y="3347593"/>
                  </a:lnTo>
                  <a:lnTo>
                    <a:pt x="463486" y="3348888"/>
                  </a:lnTo>
                  <a:lnTo>
                    <a:pt x="463486" y="3440785"/>
                  </a:lnTo>
                  <a:lnTo>
                    <a:pt x="462610" y="3440836"/>
                  </a:lnTo>
                  <a:lnTo>
                    <a:pt x="461175" y="3440303"/>
                  </a:lnTo>
                  <a:lnTo>
                    <a:pt x="461175" y="3492042"/>
                  </a:lnTo>
                  <a:lnTo>
                    <a:pt x="461175" y="3503599"/>
                  </a:lnTo>
                  <a:lnTo>
                    <a:pt x="459879" y="3503142"/>
                  </a:lnTo>
                  <a:lnTo>
                    <a:pt x="453161" y="3498062"/>
                  </a:lnTo>
                  <a:lnTo>
                    <a:pt x="452462" y="3497300"/>
                  </a:lnTo>
                  <a:lnTo>
                    <a:pt x="454291" y="3495471"/>
                  </a:lnTo>
                  <a:lnTo>
                    <a:pt x="457733" y="3495471"/>
                  </a:lnTo>
                  <a:lnTo>
                    <a:pt x="461175" y="3492042"/>
                  </a:lnTo>
                  <a:lnTo>
                    <a:pt x="461175" y="3440303"/>
                  </a:lnTo>
                  <a:lnTo>
                    <a:pt x="461175" y="3436493"/>
                  </a:lnTo>
                  <a:lnTo>
                    <a:pt x="463486" y="3440785"/>
                  </a:lnTo>
                  <a:lnTo>
                    <a:pt x="463486" y="3348888"/>
                  </a:lnTo>
                  <a:lnTo>
                    <a:pt x="453428" y="3360293"/>
                  </a:lnTo>
                  <a:lnTo>
                    <a:pt x="443534" y="3372993"/>
                  </a:lnTo>
                  <a:lnTo>
                    <a:pt x="440524" y="3376472"/>
                  </a:lnTo>
                  <a:lnTo>
                    <a:pt x="440524" y="3564102"/>
                  </a:lnTo>
                  <a:lnTo>
                    <a:pt x="438683" y="3565461"/>
                  </a:lnTo>
                  <a:lnTo>
                    <a:pt x="438543" y="3565321"/>
                  </a:lnTo>
                  <a:lnTo>
                    <a:pt x="440524" y="3564102"/>
                  </a:lnTo>
                  <a:lnTo>
                    <a:pt x="440524" y="3376472"/>
                  </a:lnTo>
                  <a:lnTo>
                    <a:pt x="440093" y="3374453"/>
                  </a:lnTo>
                  <a:lnTo>
                    <a:pt x="438531" y="3369373"/>
                  </a:lnTo>
                  <a:lnTo>
                    <a:pt x="440524" y="3364293"/>
                  </a:lnTo>
                  <a:lnTo>
                    <a:pt x="430199" y="3364293"/>
                  </a:lnTo>
                  <a:lnTo>
                    <a:pt x="437083" y="3360483"/>
                  </a:lnTo>
                  <a:lnTo>
                    <a:pt x="433641" y="3356673"/>
                  </a:lnTo>
                  <a:lnTo>
                    <a:pt x="440524" y="3356673"/>
                  </a:lnTo>
                  <a:lnTo>
                    <a:pt x="437083" y="3350323"/>
                  </a:lnTo>
                  <a:lnTo>
                    <a:pt x="439140" y="3346513"/>
                  </a:lnTo>
                  <a:lnTo>
                    <a:pt x="440524" y="3343973"/>
                  </a:lnTo>
                  <a:lnTo>
                    <a:pt x="437083" y="3340163"/>
                  </a:lnTo>
                  <a:lnTo>
                    <a:pt x="433641" y="3340163"/>
                  </a:lnTo>
                  <a:lnTo>
                    <a:pt x="433641" y="3336353"/>
                  </a:lnTo>
                  <a:lnTo>
                    <a:pt x="440524" y="3332543"/>
                  </a:lnTo>
                  <a:lnTo>
                    <a:pt x="433641" y="3330003"/>
                  </a:lnTo>
                  <a:lnTo>
                    <a:pt x="437083" y="3326193"/>
                  </a:lnTo>
                  <a:lnTo>
                    <a:pt x="433641" y="3326193"/>
                  </a:lnTo>
                  <a:lnTo>
                    <a:pt x="426758" y="3322383"/>
                  </a:lnTo>
                  <a:lnTo>
                    <a:pt x="430199" y="3319843"/>
                  </a:lnTo>
                  <a:lnTo>
                    <a:pt x="437083" y="3319843"/>
                  </a:lnTo>
                  <a:lnTo>
                    <a:pt x="436003" y="3310953"/>
                  </a:lnTo>
                  <a:lnTo>
                    <a:pt x="436029" y="3309683"/>
                  </a:lnTo>
                  <a:lnTo>
                    <a:pt x="436219" y="3302063"/>
                  </a:lnTo>
                  <a:lnTo>
                    <a:pt x="435140" y="3293173"/>
                  </a:lnTo>
                  <a:lnTo>
                    <a:pt x="430199" y="3285553"/>
                  </a:lnTo>
                  <a:lnTo>
                    <a:pt x="433641" y="3285553"/>
                  </a:lnTo>
                  <a:lnTo>
                    <a:pt x="430568" y="3276663"/>
                  </a:lnTo>
                  <a:lnTo>
                    <a:pt x="430504" y="3276028"/>
                  </a:lnTo>
                  <a:lnTo>
                    <a:pt x="429768" y="3269043"/>
                  </a:lnTo>
                  <a:lnTo>
                    <a:pt x="428320" y="3261423"/>
                  </a:lnTo>
                  <a:lnTo>
                    <a:pt x="426173" y="3258159"/>
                  </a:lnTo>
                  <a:lnTo>
                    <a:pt x="406107" y="3258159"/>
                  </a:lnTo>
                  <a:lnTo>
                    <a:pt x="406107" y="3277933"/>
                  </a:lnTo>
                  <a:lnTo>
                    <a:pt x="402666" y="3281743"/>
                  </a:lnTo>
                  <a:lnTo>
                    <a:pt x="402666" y="3274123"/>
                  </a:lnTo>
                  <a:lnTo>
                    <a:pt x="388899" y="3281743"/>
                  </a:lnTo>
                  <a:lnTo>
                    <a:pt x="385457" y="3277933"/>
                  </a:lnTo>
                  <a:lnTo>
                    <a:pt x="383730" y="3276028"/>
                  </a:lnTo>
                  <a:lnTo>
                    <a:pt x="388899" y="3274123"/>
                  </a:lnTo>
                  <a:lnTo>
                    <a:pt x="392341" y="3277933"/>
                  </a:lnTo>
                  <a:lnTo>
                    <a:pt x="395782" y="3274123"/>
                  </a:lnTo>
                  <a:lnTo>
                    <a:pt x="402666" y="3274123"/>
                  </a:lnTo>
                  <a:lnTo>
                    <a:pt x="406107" y="3277933"/>
                  </a:lnTo>
                  <a:lnTo>
                    <a:pt x="406107" y="3258159"/>
                  </a:lnTo>
                  <a:lnTo>
                    <a:pt x="378574" y="3258159"/>
                  </a:lnTo>
                  <a:lnTo>
                    <a:pt x="378574" y="3258883"/>
                  </a:lnTo>
                  <a:lnTo>
                    <a:pt x="377101" y="3258159"/>
                  </a:lnTo>
                  <a:lnTo>
                    <a:pt x="375996" y="3258566"/>
                  </a:lnTo>
                  <a:lnTo>
                    <a:pt x="378574" y="3261423"/>
                  </a:lnTo>
                  <a:lnTo>
                    <a:pt x="385457" y="3261423"/>
                  </a:lnTo>
                  <a:lnTo>
                    <a:pt x="382016" y="3263963"/>
                  </a:lnTo>
                  <a:lnTo>
                    <a:pt x="382016" y="3267773"/>
                  </a:lnTo>
                  <a:lnTo>
                    <a:pt x="378574" y="3263963"/>
                  </a:lnTo>
                  <a:lnTo>
                    <a:pt x="375132" y="3267773"/>
                  </a:lnTo>
                  <a:lnTo>
                    <a:pt x="378574" y="3267773"/>
                  </a:lnTo>
                  <a:lnTo>
                    <a:pt x="382016" y="3271583"/>
                  </a:lnTo>
                  <a:lnTo>
                    <a:pt x="388899" y="3271583"/>
                  </a:lnTo>
                  <a:lnTo>
                    <a:pt x="385457" y="3274123"/>
                  </a:lnTo>
                  <a:lnTo>
                    <a:pt x="382016" y="3274123"/>
                  </a:lnTo>
                  <a:lnTo>
                    <a:pt x="378574" y="3274123"/>
                  </a:lnTo>
                  <a:lnTo>
                    <a:pt x="378574" y="3276028"/>
                  </a:lnTo>
                  <a:lnTo>
                    <a:pt x="375132" y="3277933"/>
                  </a:lnTo>
                  <a:lnTo>
                    <a:pt x="371690" y="3281743"/>
                  </a:lnTo>
                  <a:lnTo>
                    <a:pt x="375132" y="3281743"/>
                  </a:lnTo>
                  <a:lnTo>
                    <a:pt x="375132" y="3285553"/>
                  </a:lnTo>
                  <a:lnTo>
                    <a:pt x="378574" y="3285553"/>
                  </a:lnTo>
                  <a:lnTo>
                    <a:pt x="385457" y="3285553"/>
                  </a:lnTo>
                  <a:lnTo>
                    <a:pt x="382016" y="3288093"/>
                  </a:lnTo>
                  <a:lnTo>
                    <a:pt x="378574" y="3285553"/>
                  </a:lnTo>
                  <a:lnTo>
                    <a:pt x="375132" y="3288093"/>
                  </a:lnTo>
                  <a:lnTo>
                    <a:pt x="371690" y="3288093"/>
                  </a:lnTo>
                  <a:lnTo>
                    <a:pt x="368249" y="3291903"/>
                  </a:lnTo>
                  <a:lnTo>
                    <a:pt x="378574" y="3288093"/>
                  </a:lnTo>
                  <a:lnTo>
                    <a:pt x="375132" y="3291903"/>
                  </a:lnTo>
                  <a:lnTo>
                    <a:pt x="371690" y="3291903"/>
                  </a:lnTo>
                  <a:lnTo>
                    <a:pt x="371741" y="3293173"/>
                  </a:lnTo>
                  <a:lnTo>
                    <a:pt x="371906" y="3296983"/>
                  </a:lnTo>
                  <a:lnTo>
                    <a:pt x="373405" y="3303333"/>
                  </a:lnTo>
                  <a:lnTo>
                    <a:pt x="377494" y="3309683"/>
                  </a:lnTo>
                  <a:lnTo>
                    <a:pt x="385457" y="3316033"/>
                  </a:lnTo>
                  <a:lnTo>
                    <a:pt x="378574" y="3316033"/>
                  </a:lnTo>
                  <a:lnTo>
                    <a:pt x="378574" y="3319843"/>
                  </a:lnTo>
                  <a:lnTo>
                    <a:pt x="382016" y="3322383"/>
                  </a:lnTo>
                  <a:lnTo>
                    <a:pt x="376275" y="3321532"/>
                  </a:lnTo>
                  <a:lnTo>
                    <a:pt x="364807" y="3319843"/>
                  </a:lnTo>
                  <a:lnTo>
                    <a:pt x="361365" y="3322383"/>
                  </a:lnTo>
                  <a:lnTo>
                    <a:pt x="368249" y="3322383"/>
                  </a:lnTo>
                  <a:lnTo>
                    <a:pt x="371690" y="3326193"/>
                  </a:lnTo>
                  <a:lnTo>
                    <a:pt x="368249" y="3326193"/>
                  </a:lnTo>
                  <a:lnTo>
                    <a:pt x="361365" y="3330003"/>
                  </a:lnTo>
                  <a:lnTo>
                    <a:pt x="375132" y="3330003"/>
                  </a:lnTo>
                  <a:lnTo>
                    <a:pt x="375132" y="3332543"/>
                  </a:lnTo>
                  <a:lnTo>
                    <a:pt x="368249" y="3332543"/>
                  </a:lnTo>
                  <a:lnTo>
                    <a:pt x="368249" y="3340163"/>
                  </a:lnTo>
                  <a:lnTo>
                    <a:pt x="371690" y="3343973"/>
                  </a:lnTo>
                  <a:lnTo>
                    <a:pt x="371690" y="3340163"/>
                  </a:lnTo>
                  <a:lnTo>
                    <a:pt x="385457" y="3340163"/>
                  </a:lnTo>
                  <a:lnTo>
                    <a:pt x="378574" y="3343973"/>
                  </a:lnTo>
                  <a:lnTo>
                    <a:pt x="378574" y="3346513"/>
                  </a:lnTo>
                  <a:lnTo>
                    <a:pt x="375132" y="3343973"/>
                  </a:lnTo>
                  <a:lnTo>
                    <a:pt x="364807" y="3346513"/>
                  </a:lnTo>
                  <a:lnTo>
                    <a:pt x="371690" y="3354133"/>
                  </a:lnTo>
                  <a:lnTo>
                    <a:pt x="371690" y="3360483"/>
                  </a:lnTo>
                  <a:lnTo>
                    <a:pt x="375132" y="3360483"/>
                  </a:lnTo>
                  <a:lnTo>
                    <a:pt x="368249" y="3364293"/>
                  </a:lnTo>
                  <a:lnTo>
                    <a:pt x="375132" y="3370643"/>
                  </a:lnTo>
                  <a:lnTo>
                    <a:pt x="371690" y="3374453"/>
                  </a:lnTo>
                  <a:lnTo>
                    <a:pt x="382016" y="3374453"/>
                  </a:lnTo>
                  <a:lnTo>
                    <a:pt x="382016" y="3378263"/>
                  </a:lnTo>
                  <a:lnTo>
                    <a:pt x="383794" y="3379533"/>
                  </a:lnTo>
                  <a:lnTo>
                    <a:pt x="375729" y="3379533"/>
                  </a:lnTo>
                  <a:lnTo>
                    <a:pt x="371690" y="3380803"/>
                  </a:lnTo>
                  <a:lnTo>
                    <a:pt x="375132" y="3380803"/>
                  </a:lnTo>
                  <a:lnTo>
                    <a:pt x="375132" y="3384613"/>
                  </a:lnTo>
                  <a:lnTo>
                    <a:pt x="378574" y="3388423"/>
                  </a:lnTo>
                  <a:lnTo>
                    <a:pt x="382016" y="3388423"/>
                  </a:lnTo>
                  <a:lnTo>
                    <a:pt x="375132" y="3394773"/>
                  </a:lnTo>
                  <a:lnTo>
                    <a:pt x="382016" y="3394773"/>
                  </a:lnTo>
                  <a:lnTo>
                    <a:pt x="378574" y="3398583"/>
                  </a:lnTo>
                  <a:lnTo>
                    <a:pt x="382016" y="3398583"/>
                  </a:lnTo>
                  <a:lnTo>
                    <a:pt x="378574" y="3402393"/>
                  </a:lnTo>
                  <a:lnTo>
                    <a:pt x="371690" y="3402393"/>
                  </a:lnTo>
                  <a:lnTo>
                    <a:pt x="368249" y="3404933"/>
                  </a:lnTo>
                  <a:lnTo>
                    <a:pt x="371690" y="3404933"/>
                  </a:lnTo>
                  <a:lnTo>
                    <a:pt x="375132" y="3404933"/>
                  </a:lnTo>
                  <a:lnTo>
                    <a:pt x="378574" y="3404933"/>
                  </a:lnTo>
                  <a:lnTo>
                    <a:pt x="382016" y="3408743"/>
                  </a:lnTo>
                  <a:lnTo>
                    <a:pt x="375132" y="3408743"/>
                  </a:lnTo>
                  <a:lnTo>
                    <a:pt x="375132" y="3412553"/>
                  </a:lnTo>
                  <a:lnTo>
                    <a:pt x="371690" y="3412553"/>
                  </a:lnTo>
                  <a:lnTo>
                    <a:pt x="371690" y="3416363"/>
                  </a:lnTo>
                  <a:lnTo>
                    <a:pt x="378574" y="3416363"/>
                  </a:lnTo>
                  <a:lnTo>
                    <a:pt x="378574" y="3412553"/>
                  </a:lnTo>
                  <a:lnTo>
                    <a:pt x="382016" y="3412553"/>
                  </a:lnTo>
                  <a:lnTo>
                    <a:pt x="385457" y="3416363"/>
                  </a:lnTo>
                  <a:lnTo>
                    <a:pt x="382016" y="3416363"/>
                  </a:lnTo>
                  <a:lnTo>
                    <a:pt x="382016" y="3420808"/>
                  </a:lnTo>
                  <a:lnTo>
                    <a:pt x="378574" y="3422713"/>
                  </a:lnTo>
                  <a:lnTo>
                    <a:pt x="382016" y="3422713"/>
                  </a:lnTo>
                  <a:lnTo>
                    <a:pt x="382016" y="3426523"/>
                  </a:lnTo>
                  <a:lnTo>
                    <a:pt x="382016" y="3587813"/>
                  </a:lnTo>
                  <a:lnTo>
                    <a:pt x="376936" y="3587813"/>
                  </a:lnTo>
                  <a:lnTo>
                    <a:pt x="375246" y="3584067"/>
                  </a:lnTo>
                  <a:lnTo>
                    <a:pt x="382016" y="3587813"/>
                  </a:lnTo>
                  <a:lnTo>
                    <a:pt x="382016" y="3426523"/>
                  </a:lnTo>
                  <a:lnTo>
                    <a:pt x="378574" y="3426523"/>
                  </a:lnTo>
                  <a:lnTo>
                    <a:pt x="378574" y="3577653"/>
                  </a:lnTo>
                  <a:lnTo>
                    <a:pt x="376402" y="3577653"/>
                  </a:lnTo>
                  <a:lnTo>
                    <a:pt x="375564" y="3576193"/>
                  </a:lnTo>
                  <a:lnTo>
                    <a:pt x="374726" y="3574821"/>
                  </a:lnTo>
                  <a:lnTo>
                    <a:pt x="378574" y="3577653"/>
                  </a:lnTo>
                  <a:lnTo>
                    <a:pt x="378574" y="3426523"/>
                  </a:lnTo>
                  <a:lnTo>
                    <a:pt x="373545" y="3426523"/>
                  </a:lnTo>
                  <a:lnTo>
                    <a:pt x="371690" y="3425672"/>
                  </a:lnTo>
                  <a:lnTo>
                    <a:pt x="364807" y="3425672"/>
                  </a:lnTo>
                  <a:lnTo>
                    <a:pt x="364807" y="3419322"/>
                  </a:lnTo>
                  <a:lnTo>
                    <a:pt x="361365" y="3415512"/>
                  </a:lnTo>
                  <a:lnTo>
                    <a:pt x="357924" y="3415512"/>
                  </a:lnTo>
                  <a:lnTo>
                    <a:pt x="357924" y="3419322"/>
                  </a:lnTo>
                  <a:lnTo>
                    <a:pt x="357797" y="3415512"/>
                  </a:lnTo>
                  <a:lnTo>
                    <a:pt x="357759" y="3414242"/>
                  </a:lnTo>
                  <a:lnTo>
                    <a:pt x="354050" y="3410432"/>
                  </a:lnTo>
                  <a:lnTo>
                    <a:pt x="349694" y="3409162"/>
                  </a:lnTo>
                  <a:lnTo>
                    <a:pt x="347599" y="3405352"/>
                  </a:lnTo>
                  <a:lnTo>
                    <a:pt x="340715" y="3415512"/>
                  </a:lnTo>
                  <a:lnTo>
                    <a:pt x="340715" y="3409162"/>
                  </a:lnTo>
                  <a:lnTo>
                    <a:pt x="337273" y="3409162"/>
                  </a:lnTo>
                  <a:lnTo>
                    <a:pt x="340715" y="3405352"/>
                  </a:lnTo>
                  <a:lnTo>
                    <a:pt x="337273" y="3405352"/>
                  </a:lnTo>
                  <a:lnTo>
                    <a:pt x="335203" y="3401542"/>
                  </a:lnTo>
                  <a:lnTo>
                    <a:pt x="333832" y="3399002"/>
                  </a:lnTo>
                  <a:lnTo>
                    <a:pt x="330390" y="3399002"/>
                  </a:lnTo>
                  <a:lnTo>
                    <a:pt x="326948" y="3401542"/>
                  </a:lnTo>
                  <a:lnTo>
                    <a:pt x="326948" y="3399002"/>
                  </a:lnTo>
                  <a:lnTo>
                    <a:pt x="328676" y="3395192"/>
                  </a:lnTo>
                  <a:lnTo>
                    <a:pt x="330390" y="3391382"/>
                  </a:lnTo>
                  <a:lnTo>
                    <a:pt x="323507" y="3395192"/>
                  </a:lnTo>
                  <a:lnTo>
                    <a:pt x="323507" y="3391382"/>
                  </a:lnTo>
                  <a:lnTo>
                    <a:pt x="320065" y="3399002"/>
                  </a:lnTo>
                  <a:lnTo>
                    <a:pt x="313182" y="3399002"/>
                  </a:lnTo>
                  <a:lnTo>
                    <a:pt x="313182" y="3395192"/>
                  </a:lnTo>
                  <a:lnTo>
                    <a:pt x="317309" y="3391382"/>
                  </a:lnTo>
                  <a:lnTo>
                    <a:pt x="320065" y="3388842"/>
                  </a:lnTo>
                  <a:lnTo>
                    <a:pt x="313347" y="3385032"/>
                  </a:lnTo>
                  <a:lnTo>
                    <a:pt x="307594" y="3379952"/>
                  </a:lnTo>
                  <a:lnTo>
                    <a:pt x="302729" y="3376104"/>
                  </a:lnTo>
                  <a:lnTo>
                    <a:pt x="302729" y="3505631"/>
                  </a:lnTo>
                  <a:lnTo>
                    <a:pt x="299415" y="3505631"/>
                  </a:lnTo>
                  <a:lnTo>
                    <a:pt x="299415" y="3502329"/>
                  </a:lnTo>
                  <a:lnTo>
                    <a:pt x="302729" y="3505631"/>
                  </a:lnTo>
                  <a:lnTo>
                    <a:pt x="302729" y="3376104"/>
                  </a:lnTo>
                  <a:lnTo>
                    <a:pt x="301193" y="3374872"/>
                  </a:lnTo>
                  <a:lnTo>
                    <a:pt x="292531" y="3374872"/>
                  </a:lnTo>
                  <a:lnTo>
                    <a:pt x="295973" y="3371062"/>
                  </a:lnTo>
                  <a:lnTo>
                    <a:pt x="289255" y="3369792"/>
                  </a:lnTo>
                  <a:lnTo>
                    <a:pt x="285419" y="3367252"/>
                  </a:lnTo>
                  <a:lnTo>
                    <a:pt x="283502" y="3365982"/>
                  </a:lnTo>
                  <a:lnTo>
                    <a:pt x="277101" y="3362172"/>
                  </a:lnTo>
                  <a:lnTo>
                    <a:pt x="268439" y="3360902"/>
                  </a:lnTo>
                  <a:lnTo>
                    <a:pt x="268439" y="3350742"/>
                  </a:lnTo>
                  <a:lnTo>
                    <a:pt x="258114" y="3350742"/>
                  </a:lnTo>
                  <a:lnTo>
                    <a:pt x="251231" y="3353282"/>
                  </a:lnTo>
                  <a:lnTo>
                    <a:pt x="247789" y="3353282"/>
                  </a:lnTo>
                  <a:lnTo>
                    <a:pt x="251231" y="3346932"/>
                  </a:lnTo>
                  <a:lnTo>
                    <a:pt x="247789" y="3343122"/>
                  </a:lnTo>
                  <a:lnTo>
                    <a:pt x="247789" y="3336772"/>
                  </a:lnTo>
                  <a:lnTo>
                    <a:pt x="240906" y="3340582"/>
                  </a:lnTo>
                  <a:lnTo>
                    <a:pt x="244348" y="3336772"/>
                  </a:lnTo>
                  <a:lnTo>
                    <a:pt x="237464" y="3340582"/>
                  </a:lnTo>
                  <a:lnTo>
                    <a:pt x="234022" y="3340582"/>
                  </a:lnTo>
                  <a:lnTo>
                    <a:pt x="234022" y="3367252"/>
                  </a:lnTo>
                  <a:lnTo>
                    <a:pt x="230581" y="3371062"/>
                  </a:lnTo>
                  <a:lnTo>
                    <a:pt x="234022" y="3371062"/>
                  </a:lnTo>
                  <a:lnTo>
                    <a:pt x="224993" y="3375228"/>
                  </a:lnTo>
                  <a:lnTo>
                    <a:pt x="223456" y="3376041"/>
                  </a:lnTo>
                  <a:lnTo>
                    <a:pt x="224053" y="3375660"/>
                  </a:lnTo>
                  <a:lnTo>
                    <a:pt x="227418" y="3373602"/>
                  </a:lnTo>
                  <a:lnTo>
                    <a:pt x="230581" y="3367252"/>
                  </a:lnTo>
                  <a:lnTo>
                    <a:pt x="234022" y="3367252"/>
                  </a:lnTo>
                  <a:lnTo>
                    <a:pt x="234022" y="3340582"/>
                  </a:lnTo>
                  <a:lnTo>
                    <a:pt x="230581" y="3340582"/>
                  </a:lnTo>
                  <a:lnTo>
                    <a:pt x="230581" y="3332962"/>
                  </a:lnTo>
                  <a:lnTo>
                    <a:pt x="227139" y="3336772"/>
                  </a:lnTo>
                  <a:lnTo>
                    <a:pt x="223697" y="3336772"/>
                  </a:lnTo>
                  <a:lnTo>
                    <a:pt x="220256" y="3340582"/>
                  </a:lnTo>
                  <a:lnTo>
                    <a:pt x="221983" y="3336772"/>
                  </a:lnTo>
                  <a:lnTo>
                    <a:pt x="222554" y="3335502"/>
                  </a:lnTo>
                  <a:lnTo>
                    <a:pt x="227139" y="3332962"/>
                  </a:lnTo>
                  <a:lnTo>
                    <a:pt x="223697" y="3326612"/>
                  </a:lnTo>
                  <a:lnTo>
                    <a:pt x="213385" y="3322802"/>
                  </a:lnTo>
                  <a:lnTo>
                    <a:pt x="206502" y="3318992"/>
                  </a:lnTo>
                  <a:lnTo>
                    <a:pt x="207873" y="3316452"/>
                  </a:lnTo>
                  <a:lnTo>
                    <a:pt x="209943" y="3312642"/>
                  </a:lnTo>
                  <a:lnTo>
                    <a:pt x="199618" y="3316452"/>
                  </a:lnTo>
                  <a:lnTo>
                    <a:pt x="199618" y="3312642"/>
                  </a:lnTo>
                  <a:lnTo>
                    <a:pt x="199618" y="3308832"/>
                  </a:lnTo>
                  <a:lnTo>
                    <a:pt x="192735" y="3312642"/>
                  </a:lnTo>
                  <a:lnTo>
                    <a:pt x="192735" y="3302482"/>
                  </a:lnTo>
                  <a:lnTo>
                    <a:pt x="185851" y="3308832"/>
                  </a:lnTo>
                  <a:lnTo>
                    <a:pt x="189293" y="3305022"/>
                  </a:lnTo>
                  <a:lnTo>
                    <a:pt x="189293" y="3302482"/>
                  </a:lnTo>
                  <a:lnTo>
                    <a:pt x="185851" y="3298672"/>
                  </a:lnTo>
                  <a:lnTo>
                    <a:pt x="182410" y="3294862"/>
                  </a:lnTo>
                  <a:lnTo>
                    <a:pt x="178968" y="3294862"/>
                  </a:lnTo>
                  <a:lnTo>
                    <a:pt x="175526" y="3298672"/>
                  </a:lnTo>
                  <a:lnTo>
                    <a:pt x="172085" y="3298672"/>
                  </a:lnTo>
                  <a:lnTo>
                    <a:pt x="175526" y="3294862"/>
                  </a:lnTo>
                  <a:lnTo>
                    <a:pt x="172085" y="3294862"/>
                  </a:lnTo>
                  <a:lnTo>
                    <a:pt x="168643" y="3298672"/>
                  </a:lnTo>
                  <a:lnTo>
                    <a:pt x="168643" y="3308832"/>
                  </a:lnTo>
                  <a:lnTo>
                    <a:pt x="168643" y="3312642"/>
                  </a:lnTo>
                  <a:lnTo>
                    <a:pt x="166344" y="3313912"/>
                  </a:lnTo>
                  <a:lnTo>
                    <a:pt x="168643" y="3308832"/>
                  </a:lnTo>
                  <a:lnTo>
                    <a:pt x="168643" y="3298672"/>
                  </a:lnTo>
                  <a:lnTo>
                    <a:pt x="165201" y="3302482"/>
                  </a:lnTo>
                  <a:lnTo>
                    <a:pt x="165201" y="3298672"/>
                  </a:lnTo>
                  <a:lnTo>
                    <a:pt x="172085" y="3294862"/>
                  </a:lnTo>
                  <a:lnTo>
                    <a:pt x="175526" y="3292322"/>
                  </a:lnTo>
                  <a:lnTo>
                    <a:pt x="175526" y="3288512"/>
                  </a:lnTo>
                  <a:lnTo>
                    <a:pt x="165201" y="3294862"/>
                  </a:lnTo>
                  <a:lnTo>
                    <a:pt x="161759" y="3302482"/>
                  </a:lnTo>
                  <a:lnTo>
                    <a:pt x="158318" y="3302482"/>
                  </a:lnTo>
                  <a:lnTo>
                    <a:pt x="158318" y="3305022"/>
                  </a:lnTo>
                  <a:lnTo>
                    <a:pt x="161759" y="3305022"/>
                  </a:lnTo>
                  <a:lnTo>
                    <a:pt x="154876" y="3312642"/>
                  </a:lnTo>
                  <a:lnTo>
                    <a:pt x="165201" y="3305022"/>
                  </a:lnTo>
                  <a:lnTo>
                    <a:pt x="161759" y="3312642"/>
                  </a:lnTo>
                  <a:lnTo>
                    <a:pt x="165201" y="3312642"/>
                  </a:lnTo>
                  <a:lnTo>
                    <a:pt x="165201" y="3314547"/>
                  </a:lnTo>
                  <a:lnTo>
                    <a:pt x="161759" y="3316452"/>
                  </a:lnTo>
                  <a:lnTo>
                    <a:pt x="161759" y="3318992"/>
                  </a:lnTo>
                  <a:lnTo>
                    <a:pt x="172085" y="3318992"/>
                  </a:lnTo>
                  <a:lnTo>
                    <a:pt x="172085" y="3326612"/>
                  </a:lnTo>
                  <a:lnTo>
                    <a:pt x="185851" y="3326612"/>
                  </a:lnTo>
                  <a:lnTo>
                    <a:pt x="178968" y="3329152"/>
                  </a:lnTo>
                  <a:lnTo>
                    <a:pt x="182410" y="3329152"/>
                  </a:lnTo>
                  <a:lnTo>
                    <a:pt x="178968" y="3332962"/>
                  </a:lnTo>
                  <a:lnTo>
                    <a:pt x="176669" y="3338042"/>
                  </a:lnTo>
                  <a:lnTo>
                    <a:pt x="178968" y="3336772"/>
                  </a:lnTo>
                  <a:lnTo>
                    <a:pt x="182410" y="3332962"/>
                  </a:lnTo>
                  <a:lnTo>
                    <a:pt x="182410" y="3340582"/>
                  </a:lnTo>
                  <a:lnTo>
                    <a:pt x="185851" y="3332962"/>
                  </a:lnTo>
                  <a:lnTo>
                    <a:pt x="185851" y="3336772"/>
                  </a:lnTo>
                  <a:lnTo>
                    <a:pt x="189293" y="3340582"/>
                  </a:lnTo>
                  <a:lnTo>
                    <a:pt x="185851" y="3343122"/>
                  </a:lnTo>
                  <a:lnTo>
                    <a:pt x="189293" y="3343122"/>
                  </a:lnTo>
                  <a:lnTo>
                    <a:pt x="196176" y="3343122"/>
                  </a:lnTo>
                  <a:lnTo>
                    <a:pt x="200304" y="3343122"/>
                  </a:lnTo>
                  <a:lnTo>
                    <a:pt x="203060" y="3340582"/>
                  </a:lnTo>
                  <a:lnTo>
                    <a:pt x="206502" y="3340582"/>
                  </a:lnTo>
                  <a:lnTo>
                    <a:pt x="203060" y="3346932"/>
                  </a:lnTo>
                  <a:lnTo>
                    <a:pt x="196176" y="3350742"/>
                  </a:lnTo>
                  <a:lnTo>
                    <a:pt x="199618" y="3353282"/>
                  </a:lnTo>
                  <a:lnTo>
                    <a:pt x="196113" y="3355822"/>
                  </a:lnTo>
                  <a:lnTo>
                    <a:pt x="194881" y="3355822"/>
                  </a:lnTo>
                  <a:lnTo>
                    <a:pt x="194284" y="3354552"/>
                  </a:lnTo>
                  <a:lnTo>
                    <a:pt x="192735" y="3357092"/>
                  </a:lnTo>
                  <a:lnTo>
                    <a:pt x="196176" y="3357092"/>
                  </a:lnTo>
                  <a:lnTo>
                    <a:pt x="198462" y="3355822"/>
                  </a:lnTo>
                  <a:lnTo>
                    <a:pt x="203060" y="3353282"/>
                  </a:lnTo>
                  <a:lnTo>
                    <a:pt x="196176" y="3364712"/>
                  </a:lnTo>
                  <a:lnTo>
                    <a:pt x="192735" y="3364712"/>
                  </a:lnTo>
                  <a:lnTo>
                    <a:pt x="192735" y="3367252"/>
                  </a:lnTo>
                  <a:lnTo>
                    <a:pt x="199618" y="3364712"/>
                  </a:lnTo>
                  <a:lnTo>
                    <a:pt x="199618" y="3367252"/>
                  </a:lnTo>
                  <a:lnTo>
                    <a:pt x="196176" y="3377412"/>
                  </a:lnTo>
                  <a:lnTo>
                    <a:pt x="192735" y="3381222"/>
                  </a:lnTo>
                  <a:lnTo>
                    <a:pt x="196176" y="3381222"/>
                  </a:lnTo>
                  <a:lnTo>
                    <a:pt x="203060" y="3374872"/>
                  </a:lnTo>
                  <a:lnTo>
                    <a:pt x="199618" y="3374872"/>
                  </a:lnTo>
                  <a:lnTo>
                    <a:pt x="206502" y="3367252"/>
                  </a:lnTo>
                  <a:lnTo>
                    <a:pt x="203060" y="3374872"/>
                  </a:lnTo>
                  <a:lnTo>
                    <a:pt x="206502" y="3374872"/>
                  </a:lnTo>
                  <a:lnTo>
                    <a:pt x="213385" y="3367252"/>
                  </a:lnTo>
                  <a:lnTo>
                    <a:pt x="220256" y="3367252"/>
                  </a:lnTo>
                  <a:lnTo>
                    <a:pt x="213385" y="3371062"/>
                  </a:lnTo>
                  <a:lnTo>
                    <a:pt x="213385" y="3374872"/>
                  </a:lnTo>
                  <a:lnTo>
                    <a:pt x="218706" y="3373602"/>
                  </a:lnTo>
                  <a:lnTo>
                    <a:pt x="217246" y="3377412"/>
                  </a:lnTo>
                  <a:lnTo>
                    <a:pt x="213868" y="3382492"/>
                  </a:lnTo>
                  <a:lnTo>
                    <a:pt x="213385" y="3385032"/>
                  </a:lnTo>
                  <a:lnTo>
                    <a:pt x="218490" y="3378682"/>
                  </a:lnTo>
                  <a:lnTo>
                    <a:pt x="220256" y="3377742"/>
                  </a:lnTo>
                  <a:lnTo>
                    <a:pt x="220256" y="3385032"/>
                  </a:lnTo>
                  <a:lnTo>
                    <a:pt x="216827" y="3388830"/>
                  </a:lnTo>
                  <a:lnTo>
                    <a:pt x="216827" y="3385413"/>
                  </a:lnTo>
                  <a:lnTo>
                    <a:pt x="213385" y="3388855"/>
                  </a:lnTo>
                  <a:lnTo>
                    <a:pt x="216814" y="3388855"/>
                  </a:lnTo>
                  <a:lnTo>
                    <a:pt x="216814" y="3391382"/>
                  </a:lnTo>
                  <a:lnTo>
                    <a:pt x="220256" y="3391382"/>
                  </a:lnTo>
                  <a:lnTo>
                    <a:pt x="220256" y="3388842"/>
                  </a:lnTo>
                  <a:lnTo>
                    <a:pt x="227139" y="3388842"/>
                  </a:lnTo>
                  <a:lnTo>
                    <a:pt x="223697" y="3395192"/>
                  </a:lnTo>
                  <a:lnTo>
                    <a:pt x="220256" y="3399002"/>
                  </a:lnTo>
                  <a:lnTo>
                    <a:pt x="222846" y="3399002"/>
                  </a:lnTo>
                  <a:lnTo>
                    <a:pt x="230581" y="3391382"/>
                  </a:lnTo>
                  <a:lnTo>
                    <a:pt x="230581" y="3395192"/>
                  </a:lnTo>
                  <a:lnTo>
                    <a:pt x="234022" y="3399002"/>
                  </a:lnTo>
                  <a:lnTo>
                    <a:pt x="230581" y="3405352"/>
                  </a:lnTo>
                  <a:lnTo>
                    <a:pt x="237464" y="3401542"/>
                  </a:lnTo>
                  <a:lnTo>
                    <a:pt x="234022" y="3405352"/>
                  </a:lnTo>
                  <a:lnTo>
                    <a:pt x="237464" y="3405352"/>
                  </a:lnTo>
                  <a:lnTo>
                    <a:pt x="240906" y="3405352"/>
                  </a:lnTo>
                  <a:lnTo>
                    <a:pt x="244348" y="3405352"/>
                  </a:lnTo>
                  <a:lnTo>
                    <a:pt x="261556" y="3405352"/>
                  </a:lnTo>
                  <a:lnTo>
                    <a:pt x="265696" y="3401542"/>
                  </a:lnTo>
                  <a:lnTo>
                    <a:pt x="268439" y="3399002"/>
                  </a:lnTo>
                  <a:lnTo>
                    <a:pt x="271881" y="3399002"/>
                  </a:lnTo>
                  <a:lnTo>
                    <a:pt x="271881" y="3401542"/>
                  </a:lnTo>
                  <a:lnTo>
                    <a:pt x="268439" y="3399002"/>
                  </a:lnTo>
                  <a:lnTo>
                    <a:pt x="264998" y="3405352"/>
                  </a:lnTo>
                  <a:lnTo>
                    <a:pt x="268439" y="3405352"/>
                  </a:lnTo>
                  <a:lnTo>
                    <a:pt x="261556" y="3411702"/>
                  </a:lnTo>
                  <a:lnTo>
                    <a:pt x="256400" y="3411702"/>
                  </a:lnTo>
                  <a:lnTo>
                    <a:pt x="258114" y="3409162"/>
                  </a:lnTo>
                  <a:lnTo>
                    <a:pt x="255371" y="3411702"/>
                  </a:lnTo>
                  <a:lnTo>
                    <a:pt x="254673" y="3411702"/>
                  </a:lnTo>
                  <a:lnTo>
                    <a:pt x="254190" y="3412782"/>
                  </a:lnTo>
                  <a:lnTo>
                    <a:pt x="253987" y="3412972"/>
                  </a:lnTo>
                  <a:lnTo>
                    <a:pt x="251231" y="3415512"/>
                  </a:lnTo>
                  <a:lnTo>
                    <a:pt x="248945" y="3412972"/>
                  </a:lnTo>
                  <a:lnTo>
                    <a:pt x="251231" y="3411702"/>
                  </a:lnTo>
                  <a:lnTo>
                    <a:pt x="258114" y="3409162"/>
                  </a:lnTo>
                  <a:lnTo>
                    <a:pt x="261556" y="3409162"/>
                  </a:lnTo>
                  <a:lnTo>
                    <a:pt x="261556" y="3408527"/>
                  </a:lnTo>
                  <a:lnTo>
                    <a:pt x="244348" y="3408527"/>
                  </a:lnTo>
                  <a:lnTo>
                    <a:pt x="244348" y="3409162"/>
                  </a:lnTo>
                  <a:lnTo>
                    <a:pt x="237464" y="3411702"/>
                  </a:lnTo>
                  <a:lnTo>
                    <a:pt x="234022" y="3415512"/>
                  </a:lnTo>
                  <a:lnTo>
                    <a:pt x="237045" y="3415512"/>
                  </a:lnTo>
                  <a:lnTo>
                    <a:pt x="237896" y="3418052"/>
                  </a:lnTo>
                  <a:lnTo>
                    <a:pt x="240906" y="3415512"/>
                  </a:lnTo>
                  <a:lnTo>
                    <a:pt x="240906" y="3411702"/>
                  </a:lnTo>
                  <a:lnTo>
                    <a:pt x="244348" y="3411702"/>
                  </a:lnTo>
                  <a:lnTo>
                    <a:pt x="247789" y="3409162"/>
                  </a:lnTo>
                  <a:lnTo>
                    <a:pt x="247789" y="3411702"/>
                  </a:lnTo>
                  <a:lnTo>
                    <a:pt x="244348" y="3411702"/>
                  </a:lnTo>
                  <a:lnTo>
                    <a:pt x="244348" y="3415512"/>
                  </a:lnTo>
                  <a:lnTo>
                    <a:pt x="247789" y="3413607"/>
                  </a:lnTo>
                  <a:lnTo>
                    <a:pt x="247789" y="3415512"/>
                  </a:lnTo>
                  <a:lnTo>
                    <a:pt x="251231" y="3419322"/>
                  </a:lnTo>
                  <a:lnTo>
                    <a:pt x="247789" y="3423132"/>
                  </a:lnTo>
                  <a:lnTo>
                    <a:pt x="247789" y="3425672"/>
                  </a:lnTo>
                  <a:lnTo>
                    <a:pt x="251231" y="3424402"/>
                  </a:lnTo>
                  <a:lnTo>
                    <a:pt x="251231" y="3425672"/>
                  </a:lnTo>
                  <a:lnTo>
                    <a:pt x="254673" y="3423132"/>
                  </a:lnTo>
                  <a:lnTo>
                    <a:pt x="253530" y="3423551"/>
                  </a:lnTo>
                  <a:lnTo>
                    <a:pt x="253987" y="3423132"/>
                  </a:lnTo>
                  <a:lnTo>
                    <a:pt x="258114" y="3419322"/>
                  </a:lnTo>
                  <a:lnTo>
                    <a:pt x="258114" y="3423132"/>
                  </a:lnTo>
                  <a:lnTo>
                    <a:pt x="254673" y="3423132"/>
                  </a:lnTo>
                  <a:lnTo>
                    <a:pt x="254673" y="3425672"/>
                  </a:lnTo>
                  <a:lnTo>
                    <a:pt x="254673" y="3429482"/>
                  </a:lnTo>
                  <a:lnTo>
                    <a:pt x="251231" y="3433292"/>
                  </a:lnTo>
                  <a:lnTo>
                    <a:pt x="254520" y="3435832"/>
                  </a:lnTo>
                  <a:lnTo>
                    <a:pt x="259410" y="3438372"/>
                  </a:lnTo>
                  <a:lnTo>
                    <a:pt x="266242" y="3439642"/>
                  </a:lnTo>
                  <a:lnTo>
                    <a:pt x="275323" y="3435832"/>
                  </a:lnTo>
                  <a:lnTo>
                    <a:pt x="275323" y="3443452"/>
                  </a:lnTo>
                  <a:lnTo>
                    <a:pt x="278765" y="3443452"/>
                  </a:lnTo>
                  <a:lnTo>
                    <a:pt x="277088" y="3446526"/>
                  </a:lnTo>
                  <a:lnTo>
                    <a:pt x="275323" y="3446449"/>
                  </a:lnTo>
                  <a:lnTo>
                    <a:pt x="266395" y="3447338"/>
                  </a:lnTo>
                  <a:lnTo>
                    <a:pt x="258114" y="3450767"/>
                  </a:lnTo>
                  <a:lnTo>
                    <a:pt x="252958" y="3449243"/>
                  </a:lnTo>
                  <a:lnTo>
                    <a:pt x="247789" y="3446449"/>
                  </a:lnTo>
                  <a:lnTo>
                    <a:pt x="242633" y="3444925"/>
                  </a:lnTo>
                  <a:lnTo>
                    <a:pt x="237464" y="3447338"/>
                  </a:lnTo>
                  <a:lnTo>
                    <a:pt x="237464" y="3450767"/>
                  </a:lnTo>
                  <a:lnTo>
                    <a:pt x="234022" y="3457625"/>
                  </a:lnTo>
                  <a:lnTo>
                    <a:pt x="227139" y="3450767"/>
                  </a:lnTo>
                  <a:lnTo>
                    <a:pt x="223697" y="3450767"/>
                  </a:lnTo>
                  <a:lnTo>
                    <a:pt x="223697" y="3457625"/>
                  </a:lnTo>
                  <a:lnTo>
                    <a:pt x="221551" y="3456609"/>
                  </a:lnTo>
                  <a:lnTo>
                    <a:pt x="218592" y="3455212"/>
                  </a:lnTo>
                  <a:lnTo>
                    <a:pt x="213804" y="3455847"/>
                  </a:lnTo>
                  <a:lnTo>
                    <a:pt x="209664" y="3456609"/>
                  </a:lnTo>
                  <a:lnTo>
                    <a:pt x="206489" y="3454196"/>
                  </a:lnTo>
                  <a:lnTo>
                    <a:pt x="209931" y="3464483"/>
                  </a:lnTo>
                  <a:lnTo>
                    <a:pt x="206489" y="3461054"/>
                  </a:lnTo>
                  <a:lnTo>
                    <a:pt x="203047" y="3457625"/>
                  </a:lnTo>
                  <a:lnTo>
                    <a:pt x="203047" y="3454196"/>
                  </a:lnTo>
                  <a:lnTo>
                    <a:pt x="199605" y="3457625"/>
                  </a:lnTo>
                  <a:lnTo>
                    <a:pt x="196176" y="3457625"/>
                  </a:lnTo>
                  <a:lnTo>
                    <a:pt x="192735" y="3454196"/>
                  </a:lnTo>
                  <a:lnTo>
                    <a:pt x="192735" y="3461054"/>
                  </a:lnTo>
                  <a:lnTo>
                    <a:pt x="189293" y="3461054"/>
                  </a:lnTo>
                  <a:lnTo>
                    <a:pt x="189293" y="3454196"/>
                  </a:lnTo>
                  <a:lnTo>
                    <a:pt x="182410" y="3467912"/>
                  </a:lnTo>
                  <a:lnTo>
                    <a:pt x="178968" y="3464483"/>
                  </a:lnTo>
                  <a:lnTo>
                    <a:pt x="178968" y="3457625"/>
                  </a:lnTo>
                  <a:lnTo>
                    <a:pt x="173507" y="3458514"/>
                  </a:lnTo>
                  <a:lnTo>
                    <a:pt x="165201" y="3458514"/>
                  </a:lnTo>
                  <a:lnTo>
                    <a:pt x="157670" y="3459530"/>
                  </a:lnTo>
                  <a:lnTo>
                    <a:pt x="151561" y="3464395"/>
                  </a:lnTo>
                  <a:lnTo>
                    <a:pt x="151561" y="3505631"/>
                  </a:lnTo>
                  <a:lnTo>
                    <a:pt x="147993" y="3509264"/>
                  </a:lnTo>
                  <a:lnTo>
                    <a:pt x="147993" y="3516172"/>
                  </a:lnTo>
                  <a:lnTo>
                    <a:pt x="147561" y="3515309"/>
                  </a:lnTo>
                  <a:lnTo>
                    <a:pt x="147815" y="3515664"/>
                  </a:lnTo>
                  <a:lnTo>
                    <a:pt x="147993" y="3516172"/>
                  </a:lnTo>
                  <a:lnTo>
                    <a:pt x="147993" y="3509264"/>
                  </a:lnTo>
                  <a:lnTo>
                    <a:pt x="146278" y="3510991"/>
                  </a:lnTo>
                  <a:lnTo>
                    <a:pt x="146354" y="3511219"/>
                  </a:lnTo>
                  <a:lnTo>
                    <a:pt x="146329" y="3512820"/>
                  </a:lnTo>
                  <a:lnTo>
                    <a:pt x="145859" y="3511854"/>
                  </a:lnTo>
                  <a:lnTo>
                    <a:pt x="145986" y="3512108"/>
                  </a:lnTo>
                  <a:lnTo>
                    <a:pt x="146329" y="3512820"/>
                  </a:lnTo>
                  <a:lnTo>
                    <a:pt x="146329" y="3511169"/>
                  </a:lnTo>
                  <a:lnTo>
                    <a:pt x="146278" y="3510991"/>
                  </a:lnTo>
                  <a:lnTo>
                    <a:pt x="144500" y="3505631"/>
                  </a:lnTo>
                  <a:lnTo>
                    <a:pt x="144678" y="3505631"/>
                  </a:lnTo>
                  <a:lnTo>
                    <a:pt x="147993" y="3502329"/>
                  </a:lnTo>
                  <a:lnTo>
                    <a:pt x="144551" y="3498900"/>
                  </a:lnTo>
                  <a:lnTo>
                    <a:pt x="146265" y="3495471"/>
                  </a:lnTo>
                  <a:lnTo>
                    <a:pt x="147993" y="3492042"/>
                  </a:lnTo>
                  <a:lnTo>
                    <a:pt x="147993" y="3488613"/>
                  </a:lnTo>
                  <a:lnTo>
                    <a:pt x="151434" y="3492042"/>
                  </a:lnTo>
                  <a:lnTo>
                    <a:pt x="147993" y="3492042"/>
                  </a:lnTo>
                  <a:lnTo>
                    <a:pt x="147993" y="3498900"/>
                  </a:lnTo>
                  <a:lnTo>
                    <a:pt x="151371" y="3505631"/>
                  </a:lnTo>
                  <a:lnTo>
                    <a:pt x="151561" y="3505631"/>
                  </a:lnTo>
                  <a:lnTo>
                    <a:pt x="151561" y="3464395"/>
                  </a:lnTo>
                  <a:lnTo>
                    <a:pt x="151434" y="3464483"/>
                  </a:lnTo>
                  <a:lnTo>
                    <a:pt x="151434" y="3461054"/>
                  </a:lnTo>
                  <a:lnTo>
                    <a:pt x="143738" y="3464102"/>
                  </a:lnTo>
                  <a:lnTo>
                    <a:pt x="136372" y="3464991"/>
                  </a:lnTo>
                  <a:lnTo>
                    <a:pt x="129654" y="3466388"/>
                  </a:lnTo>
                  <a:lnTo>
                    <a:pt x="123901" y="3471341"/>
                  </a:lnTo>
                  <a:lnTo>
                    <a:pt x="120459" y="3467912"/>
                  </a:lnTo>
                  <a:lnTo>
                    <a:pt x="113576" y="3467912"/>
                  </a:lnTo>
                  <a:lnTo>
                    <a:pt x="110134" y="3471341"/>
                  </a:lnTo>
                  <a:lnTo>
                    <a:pt x="106692" y="3471341"/>
                  </a:lnTo>
                  <a:lnTo>
                    <a:pt x="106692" y="3478326"/>
                  </a:lnTo>
                  <a:lnTo>
                    <a:pt x="103251" y="3481755"/>
                  </a:lnTo>
                  <a:lnTo>
                    <a:pt x="103251" y="3474770"/>
                  </a:lnTo>
                  <a:lnTo>
                    <a:pt x="99809" y="3474770"/>
                  </a:lnTo>
                  <a:lnTo>
                    <a:pt x="96367" y="3467912"/>
                  </a:lnTo>
                  <a:lnTo>
                    <a:pt x="92925" y="3474770"/>
                  </a:lnTo>
                  <a:lnTo>
                    <a:pt x="92925" y="3471341"/>
                  </a:lnTo>
                  <a:lnTo>
                    <a:pt x="89484" y="3478326"/>
                  </a:lnTo>
                  <a:lnTo>
                    <a:pt x="86042" y="3481755"/>
                  </a:lnTo>
                  <a:lnTo>
                    <a:pt x="82600" y="3478326"/>
                  </a:lnTo>
                  <a:lnTo>
                    <a:pt x="75717" y="3485184"/>
                  </a:lnTo>
                  <a:lnTo>
                    <a:pt x="79159" y="3488613"/>
                  </a:lnTo>
                  <a:lnTo>
                    <a:pt x="75717" y="3488613"/>
                  </a:lnTo>
                  <a:lnTo>
                    <a:pt x="75717" y="3485184"/>
                  </a:lnTo>
                  <a:lnTo>
                    <a:pt x="75717" y="3478326"/>
                  </a:lnTo>
                  <a:lnTo>
                    <a:pt x="68834" y="3478326"/>
                  </a:lnTo>
                  <a:lnTo>
                    <a:pt x="55067" y="3485184"/>
                  </a:lnTo>
                  <a:lnTo>
                    <a:pt x="55067" y="3478326"/>
                  </a:lnTo>
                  <a:lnTo>
                    <a:pt x="48183" y="3485184"/>
                  </a:lnTo>
                  <a:lnTo>
                    <a:pt x="44742" y="3481755"/>
                  </a:lnTo>
                  <a:lnTo>
                    <a:pt x="44742" y="3485184"/>
                  </a:lnTo>
                  <a:lnTo>
                    <a:pt x="37858" y="3478326"/>
                  </a:lnTo>
                  <a:lnTo>
                    <a:pt x="37858" y="3485184"/>
                  </a:lnTo>
                  <a:lnTo>
                    <a:pt x="24091" y="3485184"/>
                  </a:lnTo>
                  <a:lnTo>
                    <a:pt x="20650" y="3481755"/>
                  </a:lnTo>
                  <a:lnTo>
                    <a:pt x="24091" y="3488613"/>
                  </a:lnTo>
                  <a:lnTo>
                    <a:pt x="20650" y="3492042"/>
                  </a:lnTo>
                  <a:lnTo>
                    <a:pt x="20650" y="3488613"/>
                  </a:lnTo>
                  <a:lnTo>
                    <a:pt x="17208" y="3492042"/>
                  </a:lnTo>
                  <a:lnTo>
                    <a:pt x="17208" y="3485184"/>
                  </a:lnTo>
                  <a:lnTo>
                    <a:pt x="13766" y="3485184"/>
                  </a:lnTo>
                  <a:lnTo>
                    <a:pt x="13766" y="3495471"/>
                  </a:lnTo>
                  <a:lnTo>
                    <a:pt x="10325" y="3488613"/>
                  </a:lnTo>
                  <a:lnTo>
                    <a:pt x="6883" y="3488613"/>
                  </a:lnTo>
                  <a:lnTo>
                    <a:pt x="3441" y="3488613"/>
                  </a:lnTo>
                  <a:lnTo>
                    <a:pt x="3441" y="3492042"/>
                  </a:lnTo>
                  <a:lnTo>
                    <a:pt x="863" y="3499764"/>
                  </a:lnTo>
                  <a:lnTo>
                    <a:pt x="3441" y="3502329"/>
                  </a:lnTo>
                  <a:lnTo>
                    <a:pt x="6883" y="3498900"/>
                  </a:lnTo>
                  <a:lnTo>
                    <a:pt x="6883" y="3502329"/>
                  </a:lnTo>
                  <a:lnTo>
                    <a:pt x="10325" y="3502329"/>
                  </a:lnTo>
                  <a:lnTo>
                    <a:pt x="10325" y="3498900"/>
                  </a:lnTo>
                  <a:lnTo>
                    <a:pt x="10325" y="3495471"/>
                  </a:lnTo>
                  <a:lnTo>
                    <a:pt x="13766" y="3502329"/>
                  </a:lnTo>
                  <a:lnTo>
                    <a:pt x="20650" y="3509187"/>
                  </a:lnTo>
                  <a:lnTo>
                    <a:pt x="20650" y="3505631"/>
                  </a:lnTo>
                  <a:lnTo>
                    <a:pt x="20523" y="3505631"/>
                  </a:lnTo>
                  <a:lnTo>
                    <a:pt x="17208" y="3502329"/>
                  </a:lnTo>
                  <a:lnTo>
                    <a:pt x="13766" y="3498900"/>
                  </a:lnTo>
                  <a:lnTo>
                    <a:pt x="17208" y="3495471"/>
                  </a:lnTo>
                  <a:lnTo>
                    <a:pt x="17208" y="3502329"/>
                  </a:lnTo>
                  <a:lnTo>
                    <a:pt x="24091" y="3502329"/>
                  </a:lnTo>
                  <a:lnTo>
                    <a:pt x="21793" y="3506901"/>
                  </a:lnTo>
                  <a:lnTo>
                    <a:pt x="20650" y="3509187"/>
                  </a:lnTo>
                  <a:lnTo>
                    <a:pt x="24091" y="3512743"/>
                  </a:lnTo>
                  <a:lnTo>
                    <a:pt x="27533" y="3512743"/>
                  </a:lnTo>
                  <a:lnTo>
                    <a:pt x="29286" y="3509187"/>
                  </a:lnTo>
                  <a:lnTo>
                    <a:pt x="30975" y="3505771"/>
                  </a:lnTo>
                  <a:lnTo>
                    <a:pt x="34417" y="3512743"/>
                  </a:lnTo>
                  <a:lnTo>
                    <a:pt x="37858" y="3509187"/>
                  </a:lnTo>
                  <a:lnTo>
                    <a:pt x="37858" y="3505631"/>
                  </a:lnTo>
                  <a:lnTo>
                    <a:pt x="37985" y="3505631"/>
                  </a:lnTo>
                  <a:lnTo>
                    <a:pt x="41300" y="3502329"/>
                  </a:lnTo>
                  <a:lnTo>
                    <a:pt x="44742" y="3502329"/>
                  </a:lnTo>
                  <a:lnTo>
                    <a:pt x="41300" y="3509187"/>
                  </a:lnTo>
                  <a:lnTo>
                    <a:pt x="44742" y="3505758"/>
                  </a:lnTo>
                  <a:lnTo>
                    <a:pt x="44742" y="3509187"/>
                  </a:lnTo>
                  <a:lnTo>
                    <a:pt x="48183" y="3509187"/>
                  </a:lnTo>
                  <a:lnTo>
                    <a:pt x="51625" y="3512743"/>
                  </a:lnTo>
                  <a:lnTo>
                    <a:pt x="55067" y="3509187"/>
                  </a:lnTo>
                  <a:lnTo>
                    <a:pt x="55067" y="3512743"/>
                  </a:lnTo>
                  <a:lnTo>
                    <a:pt x="58508" y="3509187"/>
                  </a:lnTo>
                  <a:lnTo>
                    <a:pt x="61950" y="3509187"/>
                  </a:lnTo>
                  <a:lnTo>
                    <a:pt x="65392" y="3509187"/>
                  </a:lnTo>
                  <a:lnTo>
                    <a:pt x="65392" y="3505797"/>
                  </a:lnTo>
                  <a:lnTo>
                    <a:pt x="68795" y="3519436"/>
                  </a:lnTo>
                  <a:lnTo>
                    <a:pt x="72301" y="3519436"/>
                  </a:lnTo>
                  <a:lnTo>
                    <a:pt x="71755" y="3523919"/>
                  </a:lnTo>
                  <a:lnTo>
                    <a:pt x="72326" y="3523919"/>
                  </a:lnTo>
                  <a:lnTo>
                    <a:pt x="70548" y="3524300"/>
                  </a:lnTo>
                  <a:lnTo>
                    <a:pt x="69367" y="3523919"/>
                  </a:lnTo>
                  <a:lnTo>
                    <a:pt x="69291" y="3524300"/>
                  </a:lnTo>
                  <a:lnTo>
                    <a:pt x="68834" y="3526459"/>
                  </a:lnTo>
                  <a:lnTo>
                    <a:pt x="72275" y="3533317"/>
                  </a:lnTo>
                  <a:lnTo>
                    <a:pt x="75717" y="3533317"/>
                  </a:lnTo>
                  <a:lnTo>
                    <a:pt x="72694" y="3524300"/>
                  </a:lnTo>
                  <a:lnTo>
                    <a:pt x="72275" y="3523030"/>
                  </a:lnTo>
                  <a:lnTo>
                    <a:pt x="75717" y="3526459"/>
                  </a:lnTo>
                  <a:lnTo>
                    <a:pt x="75717" y="3529888"/>
                  </a:lnTo>
                  <a:lnTo>
                    <a:pt x="79159" y="3526459"/>
                  </a:lnTo>
                  <a:lnTo>
                    <a:pt x="79159" y="3523030"/>
                  </a:lnTo>
                  <a:lnTo>
                    <a:pt x="75552" y="3519436"/>
                  </a:lnTo>
                  <a:lnTo>
                    <a:pt x="75717" y="3519436"/>
                  </a:lnTo>
                  <a:lnTo>
                    <a:pt x="75882" y="3519436"/>
                  </a:lnTo>
                  <a:lnTo>
                    <a:pt x="79159" y="3516172"/>
                  </a:lnTo>
                  <a:lnTo>
                    <a:pt x="79159" y="3509187"/>
                  </a:lnTo>
                  <a:lnTo>
                    <a:pt x="79159" y="3505631"/>
                  </a:lnTo>
                  <a:lnTo>
                    <a:pt x="86042" y="3505631"/>
                  </a:lnTo>
                  <a:lnTo>
                    <a:pt x="86042" y="3516172"/>
                  </a:lnTo>
                  <a:lnTo>
                    <a:pt x="88087" y="3511854"/>
                  </a:lnTo>
                  <a:lnTo>
                    <a:pt x="88176" y="3512108"/>
                  </a:lnTo>
                  <a:lnTo>
                    <a:pt x="89484" y="3515664"/>
                  </a:lnTo>
                  <a:lnTo>
                    <a:pt x="89598" y="3516172"/>
                  </a:lnTo>
                  <a:lnTo>
                    <a:pt x="89700" y="3516553"/>
                  </a:lnTo>
                  <a:lnTo>
                    <a:pt x="90881" y="3521506"/>
                  </a:lnTo>
                  <a:lnTo>
                    <a:pt x="92925" y="3523030"/>
                  </a:lnTo>
                  <a:lnTo>
                    <a:pt x="91998" y="3516553"/>
                  </a:lnTo>
                  <a:lnTo>
                    <a:pt x="92075" y="3515664"/>
                  </a:lnTo>
                  <a:lnTo>
                    <a:pt x="92138" y="3515283"/>
                  </a:lnTo>
                  <a:lnTo>
                    <a:pt x="92227" y="3514801"/>
                  </a:lnTo>
                  <a:lnTo>
                    <a:pt x="92354" y="3514140"/>
                  </a:lnTo>
                  <a:lnTo>
                    <a:pt x="92468" y="3513505"/>
                  </a:lnTo>
                  <a:lnTo>
                    <a:pt x="92760" y="3511854"/>
                  </a:lnTo>
                  <a:lnTo>
                    <a:pt x="92875" y="3511219"/>
                  </a:lnTo>
                  <a:lnTo>
                    <a:pt x="92989" y="3510584"/>
                  </a:lnTo>
                  <a:lnTo>
                    <a:pt x="93091" y="3510076"/>
                  </a:lnTo>
                  <a:lnTo>
                    <a:pt x="93154" y="3509695"/>
                  </a:lnTo>
                  <a:lnTo>
                    <a:pt x="93243" y="3509187"/>
                  </a:lnTo>
                  <a:lnTo>
                    <a:pt x="93345" y="3508679"/>
                  </a:lnTo>
                  <a:lnTo>
                    <a:pt x="93891" y="3505631"/>
                  </a:lnTo>
                  <a:lnTo>
                    <a:pt x="93802" y="3504996"/>
                  </a:lnTo>
                  <a:lnTo>
                    <a:pt x="93687" y="3504234"/>
                  </a:lnTo>
                  <a:lnTo>
                    <a:pt x="93649" y="3503980"/>
                  </a:lnTo>
                  <a:lnTo>
                    <a:pt x="93052" y="3499764"/>
                  </a:lnTo>
                  <a:lnTo>
                    <a:pt x="92925" y="3495471"/>
                  </a:lnTo>
                  <a:lnTo>
                    <a:pt x="96367" y="3495471"/>
                  </a:lnTo>
                  <a:lnTo>
                    <a:pt x="96367" y="3512743"/>
                  </a:lnTo>
                  <a:lnTo>
                    <a:pt x="99809" y="3516172"/>
                  </a:lnTo>
                  <a:lnTo>
                    <a:pt x="103251" y="3516172"/>
                  </a:lnTo>
                  <a:lnTo>
                    <a:pt x="103339" y="3519436"/>
                  </a:lnTo>
                  <a:lnTo>
                    <a:pt x="106692" y="3512743"/>
                  </a:lnTo>
                  <a:lnTo>
                    <a:pt x="110045" y="3519436"/>
                  </a:lnTo>
                  <a:lnTo>
                    <a:pt x="110134" y="3526459"/>
                  </a:lnTo>
                  <a:lnTo>
                    <a:pt x="113576" y="3523030"/>
                  </a:lnTo>
                  <a:lnTo>
                    <a:pt x="113576" y="3512743"/>
                  </a:lnTo>
                  <a:lnTo>
                    <a:pt x="117017" y="3512743"/>
                  </a:lnTo>
                  <a:lnTo>
                    <a:pt x="117017" y="3519436"/>
                  </a:lnTo>
                  <a:lnTo>
                    <a:pt x="120510" y="3519436"/>
                  </a:lnTo>
                  <a:lnTo>
                    <a:pt x="117017" y="3529888"/>
                  </a:lnTo>
                  <a:lnTo>
                    <a:pt x="120459" y="3526459"/>
                  </a:lnTo>
                  <a:lnTo>
                    <a:pt x="120459" y="3523030"/>
                  </a:lnTo>
                  <a:lnTo>
                    <a:pt x="123901" y="3523030"/>
                  </a:lnTo>
                  <a:lnTo>
                    <a:pt x="123901" y="3519614"/>
                  </a:lnTo>
                  <a:lnTo>
                    <a:pt x="127342" y="3523030"/>
                  </a:lnTo>
                  <a:lnTo>
                    <a:pt x="123901" y="3516172"/>
                  </a:lnTo>
                  <a:lnTo>
                    <a:pt x="123901" y="3512743"/>
                  </a:lnTo>
                  <a:lnTo>
                    <a:pt x="127342" y="3512743"/>
                  </a:lnTo>
                  <a:lnTo>
                    <a:pt x="127419" y="3519436"/>
                  </a:lnTo>
                  <a:lnTo>
                    <a:pt x="130784" y="3512743"/>
                  </a:lnTo>
                  <a:lnTo>
                    <a:pt x="134226" y="3516172"/>
                  </a:lnTo>
                  <a:lnTo>
                    <a:pt x="134226" y="3513505"/>
                  </a:lnTo>
                  <a:lnTo>
                    <a:pt x="134416" y="3514140"/>
                  </a:lnTo>
                  <a:lnTo>
                    <a:pt x="134543" y="3515029"/>
                  </a:lnTo>
                  <a:lnTo>
                    <a:pt x="134632" y="3515664"/>
                  </a:lnTo>
                  <a:lnTo>
                    <a:pt x="134708" y="3516172"/>
                  </a:lnTo>
                  <a:lnTo>
                    <a:pt x="135115" y="3516172"/>
                  </a:lnTo>
                  <a:lnTo>
                    <a:pt x="135940" y="3515283"/>
                  </a:lnTo>
                  <a:lnTo>
                    <a:pt x="136067" y="3515029"/>
                  </a:lnTo>
                  <a:lnTo>
                    <a:pt x="136169" y="3514801"/>
                  </a:lnTo>
                  <a:lnTo>
                    <a:pt x="137121" y="3512743"/>
                  </a:lnTo>
                  <a:lnTo>
                    <a:pt x="137668" y="3512743"/>
                  </a:lnTo>
                  <a:lnTo>
                    <a:pt x="137668" y="3516172"/>
                  </a:lnTo>
                  <a:lnTo>
                    <a:pt x="135115" y="3516172"/>
                  </a:lnTo>
                  <a:lnTo>
                    <a:pt x="134759" y="3516553"/>
                  </a:lnTo>
                  <a:lnTo>
                    <a:pt x="134708" y="3516172"/>
                  </a:lnTo>
                  <a:lnTo>
                    <a:pt x="134226" y="3516172"/>
                  </a:lnTo>
                  <a:lnTo>
                    <a:pt x="137668" y="3523030"/>
                  </a:lnTo>
                  <a:lnTo>
                    <a:pt x="137668" y="3519627"/>
                  </a:lnTo>
                  <a:lnTo>
                    <a:pt x="141109" y="3529888"/>
                  </a:lnTo>
                  <a:lnTo>
                    <a:pt x="141109" y="3523030"/>
                  </a:lnTo>
                  <a:lnTo>
                    <a:pt x="138557" y="3520490"/>
                  </a:lnTo>
                  <a:lnTo>
                    <a:pt x="137668" y="3519513"/>
                  </a:lnTo>
                  <a:lnTo>
                    <a:pt x="137833" y="3519436"/>
                  </a:lnTo>
                  <a:lnTo>
                    <a:pt x="139382" y="3517887"/>
                  </a:lnTo>
                  <a:lnTo>
                    <a:pt x="140931" y="3519436"/>
                  </a:lnTo>
                  <a:lnTo>
                    <a:pt x="141109" y="3519436"/>
                  </a:lnTo>
                  <a:lnTo>
                    <a:pt x="141109" y="3516172"/>
                  </a:lnTo>
                  <a:lnTo>
                    <a:pt x="141109" y="3512743"/>
                  </a:lnTo>
                  <a:lnTo>
                    <a:pt x="141109" y="3509187"/>
                  </a:lnTo>
                  <a:lnTo>
                    <a:pt x="141109" y="3505758"/>
                  </a:lnTo>
                  <a:lnTo>
                    <a:pt x="144551" y="3509187"/>
                  </a:lnTo>
                  <a:lnTo>
                    <a:pt x="145554" y="3511219"/>
                  </a:lnTo>
                  <a:lnTo>
                    <a:pt x="145732" y="3511550"/>
                  </a:lnTo>
                  <a:lnTo>
                    <a:pt x="144551" y="3512743"/>
                  </a:lnTo>
                  <a:lnTo>
                    <a:pt x="144551" y="3516172"/>
                  </a:lnTo>
                  <a:lnTo>
                    <a:pt x="146265" y="3516172"/>
                  </a:lnTo>
                  <a:lnTo>
                    <a:pt x="147739" y="3519093"/>
                  </a:lnTo>
                  <a:lnTo>
                    <a:pt x="147993" y="3519436"/>
                  </a:lnTo>
                  <a:lnTo>
                    <a:pt x="147815" y="3519436"/>
                  </a:lnTo>
                  <a:lnTo>
                    <a:pt x="151434" y="3523030"/>
                  </a:lnTo>
                  <a:lnTo>
                    <a:pt x="151434" y="3509187"/>
                  </a:lnTo>
                  <a:lnTo>
                    <a:pt x="154876" y="3512743"/>
                  </a:lnTo>
                  <a:lnTo>
                    <a:pt x="154876" y="3516172"/>
                  </a:lnTo>
                  <a:lnTo>
                    <a:pt x="158140" y="3519436"/>
                  </a:lnTo>
                  <a:lnTo>
                    <a:pt x="158318" y="3519436"/>
                  </a:lnTo>
                  <a:lnTo>
                    <a:pt x="158318" y="3523030"/>
                  </a:lnTo>
                  <a:lnTo>
                    <a:pt x="175526" y="3523030"/>
                  </a:lnTo>
                  <a:lnTo>
                    <a:pt x="178739" y="3510076"/>
                  </a:lnTo>
                  <a:lnTo>
                    <a:pt x="178968" y="3509695"/>
                  </a:lnTo>
                  <a:lnTo>
                    <a:pt x="178968" y="3516172"/>
                  </a:lnTo>
                  <a:lnTo>
                    <a:pt x="182410" y="3516172"/>
                  </a:lnTo>
                  <a:lnTo>
                    <a:pt x="185851" y="3512743"/>
                  </a:lnTo>
                  <a:lnTo>
                    <a:pt x="189204" y="3519436"/>
                  </a:lnTo>
                  <a:lnTo>
                    <a:pt x="190182" y="3520490"/>
                  </a:lnTo>
                  <a:lnTo>
                    <a:pt x="192735" y="3523030"/>
                  </a:lnTo>
                  <a:lnTo>
                    <a:pt x="196176" y="3516172"/>
                  </a:lnTo>
                  <a:lnTo>
                    <a:pt x="199618" y="3523030"/>
                  </a:lnTo>
                  <a:lnTo>
                    <a:pt x="199618" y="3512743"/>
                  </a:lnTo>
                  <a:lnTo>
                    <a:pt x="203060" y="3512743"/>
                  </a:lnTo>
                  <a:lnTo>
                    <a:pt x="203060" y="3516172"/>
                  </a:lnTo>
                  <a:lnTo>
                    <a:pt x="206324" y="3519436"/>
                  </a:lnTo>
                  <a:lnTo>
                    <a:pt x="210108" y="3519436"/>
                  </a:lnTo>
                  <a:lnTo>
                    <a:pt x="213372" y="3516172"/>
                  </a:lnTo>
                  <a:lnTo>
                    <a:pt x="213372" y="3512743"/>
                  </a:lnTo>
                  <a:lnTo>
                    <a:pt x="213372" y="3509187"/>
                  </a:lnTo>
                  <a:lnTo>
                    <a:pt x="216814" y="3502329"/>
                  </a:lnTo>
                  <a:lnTo>
                    <a:pt x="216814" y="3512743"/>
                  </a:lnTo>
                  <a:lnTo>
                    <a:pt x="220256" y="3523030"/>
                  </a:lnTo>
                  <a:lnTo>
                    <a:pt x="227139" y="3516172"/>
                  </a:lnTo>
                  <a:lnTo>
                    <a:pt x="230581" y="3516172"/>
                  </a:lnTo>
                  <a:lnTo>
                    <a:pt x="230581" y="3512743"/>
                  </a:lnTo>
                  <a:lnTo>
                    <a:pt x="233946" y="3519436"/>
                  </a:lnTo>
                  <a:lnTo>
                    <a:pt x="234111" y="3519436"/>
                  </a:lnTo>
                  <a:lnTo>
                    <a:pt x="237464" y="3512743"/>
                  </a:lnTo>
                  <a:lnTo>
                    <a:pt x="240906" y="3516172"/>
                  </a:lnTo>
                  <a:lnTo>
                    <a:pt x="240906" y="3512743"/>
                  </a:lnTo>
                  <a:lnTo>
                    <a:pt x="240906" y="3505631"/>
                  </a:lnTo>
                  <a:lnTo>
                    <a:pt x="244462" y="3505631"/>
                  </a:lnTo>
                  <a:lnTo>
                    <a:pt x="245859" y="3503980"/>
                  </a:lnTo>
                  <a:lnTo>
                    <a:pt x="245973" y="3505631"/>
                  </a:lnTo>
                  <a:lnTo>
                    <a:pt x="246100" y="3507663"/>
                  </a:lnTo>
                  <a:lnTo>
                    <a:pt x="246227" y="3510584"/>
                  </a:lnTo>
                  <a:lnTo>
                    <a:pt x="246291" y="3512108"/>
                  </a:lnTo>
                  <a:lnTo>
                    <a:pt x="247789" y="3516172"/>
                  </a:lnTo>
                  <a:lnTo>
                    <a:pt x="247789" y="3512743"/>
                  </a:lnTo>
                  <a:lnTo>
                    <a:pt x="251231" y="3512743"/>
                  </a:lnTo>
                  <a:lnTo>
                    <a:pt x="251231" y="3509187"/>
                  </a:lnTo>
                  <a:lnTo>
                    <a:pt x="254673" y="3505758"/>
                  </a:lnTo>
                  <a:lnTo>
                    <a:pt x="254673" y="3509187"/>
                  </a:lnTo>
                  <a:lnTo>
                    <a:pt x="258114" y="3512743"/>
                  </a:lnTo>
                  <a:lnTo>
                    <a:pt x="258114" y="3505758"/>
                  </a:lnTo>
                  <a:lnTo>
                    <a:pt x="261556" y="3509187"/>
                  </a:lnTo>
                  <a:lnTo>
                    <a:pt x="261556" y="3505758"/>
                  </a:lnTo>
                  <a:lnTo>
                    <a:pt x="264998" y="3509187"/>
                  </a:lnTo>
                  <a:lnTo>
                    <a:pt x="264998" y="3516172"/>
                  </a:lnTo>
                  <a:lnTo>
                    <a:pt x="268274" y="3519436"/>
                  </a:lnTo>
                  <a:lnTo>
                    <a:pt x="268439" y="3519436"/>
                  </a:lnTo>
                  <a:lnTo>
                    <a:pt x="268439" y="3509187"/>
                  </a:lnTo>
                  <a:lnTo>
                    <a:pt x="271881" y="3505758"/>
                  </a:lnTo>
                  <a:lnTo>
                    <a:pt x="271881" y="3516172"/>
                  </a:lnTo>
                  <a:lnTo>
                    <a:pt x="275323" y="3516172"/>
                  </a:lnTo>
                  <a:lnTo>
                    <a:pt x="275323" y="3512743"/>
                  </a:lnTo>
                  <a:lnTo>
                    <a:pt x="278765" y="3512743"/>
                  </a:lnTo>
                  <a:lnTo>
                    <a:pt x="278765" y="3516172"/>
                  </a:lnTo>
                  <a:lnTo>
                    <a:pt x="282206" y="3516172"/>
                  </a:lnTo>
                  <a:lnTo>
                    <a:pt x="282206" y="3512743"/>
                  </a:lnTo>
                  <a:lnTo>
                    <a:pt x="282206" y="3509187"/>
                  </a:lnTo>
                  <a:lnTo>
                    <a:pt x="278765" y="3509187"/>
                  </a:lnTo>
                  <a:lnTo>
                    <a:pt x="278765" y="3505631"/>
                  </a:lnTo>
                  <a:lnTo>
                    <a:pt x="278892" y="3505631"/>
                  </a:lnTo>
                  <a:lnTo>
                    <a:pt x="280555" y="3503980"/>
                  </a:lnTo>
                  <a:lnTo>
                    <a:pt x="282206" y="3502329"/>
                  </a:lnTo>
                  <a:lnTo>
                    <a:pt x="282206" y="3505631"/>
                  </a:lnTo>
                  <a:lnTo>
                    <a:pt x="285648" y="3505631"/>
                  </a:lnTo>
                  <a:lnTo>
                    <a:pt x="285648" y="3502329"/>
                  </a:lnTo>
                  <a:lnTo>
                    <a:pt x="289090" y="3509187"/>
                  </a:lnTo>
                  <a:lnTo>
                    <a:pt x="289090" y="3505631"/>
                  </a:lnTo>
                  <a:lnTo>
                    <a:pt x="292531" y="3505631"/>
                  </a:lnTo>
                  <a:lnTo>
                    <a:pt x="292531" y="3512743"/>
                  </a:lnTo>
                  <a:lnTo>
                    <a:pt x="289179" y="3519436"/>
                  </a:lnTo>
                  <a:lnTo>
                    <a:pt x="292620" y="3519436"/>
                  </a:lnTo>
                  <a:lnTo>
                    <a:pt x="295973" y="3512743"/>
                  </a:lnTo>
                  <a:lnTo>
                    <a:pt x="295973" y="3516172"/>
                  </a:lnTo>
                  <a:lnTo>
                    <a:pt x="299250" y="3519436"/>
                  </a:lnTo>
                  <a:lnTo>
                    <a:pt x="299415" y="3519436"/>
                  </a:lnTo>
                  <a:lnTo>
                    <a:pt x="299415" y="3512743"/>
                  </a:lnTo>
                  <a:lnTo>
                    <a:pt x="299415" y="3509187"/>
                  </a:lnTo>
                  <a:lnTo>
                    <a:pt x="299415" y="3505758"/>
                  </a:lnTo>
                  <a:lnTo>
                    <a:pt x="301142" y="3507473"/>
                  </a:lnTo>
                  <a:lnTo>
                    <a:pt x="302806" y="3505809"/>
                  </a:lnTo>
                  <a:lnTo>
                    <a:pt x="303530" y="3507155"/>
                  </a:lnTo>
                  <a:lnTo>
                    <a:pt x="305917" y="3512108"/>
                  </a:lnTo>
                  <a:lnTo>
                    <a:pt x="305600" y="3512108"/>
                  </a:lnTo>
                  <a:lnTo>
                    <a:pt x="309740" y="3513505"/>
                  </a:lnTo>
                  <a:lnTo>
                    <a:pt x="313512" y="3513505"/>
                  </a:lnTo>
                  <a:lnTo>
                    <a:pt x="316623" y="3516172"/>
                  </a:lnTo>
                  <a:lnTo>
                    <a:pt x="316623" y="3509187"/>
                  </a:lnTo>
                  <a:lnTo>
                    <a:pt x="320065" y="3516172"/>
                  </a:lnTo>
                  <a:lnTo>
                    <a:pt x="320065" y="3512743"/>
                  </a:lnTo>
                  <a:lnTo>
                    <a:pt x="320154" y="3519436"/>
                  </a:lnTo>
                  <a:lnTo>
                    <a:pt x="323507" y="3512743"/>
                  </a:lnTo>
                  <a:lnTo>
                    <a:pt x="323507" y="3509187"/>
                  </a:lnTo>
                  <a:lnTo>
                    <a:pt x="326034" y="3508679"/>
                  </a:lnTo>
                  <a:lnTo>
                    <a:pt x="328244" y="3504996"/>
                  </a:lnTo>
                  <a:lnTo>
                    <a:pt x="329793" y="3502469"/>
                  </a:lnTo>
                  <a:lnTo>
                    <a:pt x="330365" y="3505631"/>
                  </a:lnTo>
                  <a:lnTo>
                    <a:pt x="331279" y="3506647"/>
                  </a:lnTo>
                  <a:lnTo>
                    <a:pt x="333832" y="3509187"/>
                  </a:lnTo>
                  <a:lnTo>
                    <a:pt x="334937" y="3508083"/>
                  </a:lnTo>
                  <a:lnTo>
                    <a:pt x="335711" y="3510153"/>
                  </a:lnTo>
                  <a:lnTo>
                    <a:pt x="335089" y="3510496"/>
                  </a:lnTo>
                  <a:lnTo>
                    <a:pt x="333832" y="3509187"/>
                  </a:lnTo>
                  <a:lnTo>
                    <a:pt x="330441" y="3512693"/>
                  </a:lnTo>
                  <a:lnTo>
                    <a:pt x="330428" y="3512896"/>
                  </a:lnTo>
                  <a:lnTo>
                    <a:pt x="330390" y="3515233"/>
                  </a:lnTo>
                  <a:lnTo>
                    <a:pt x="324751" y="3522853"/>
                  </a:lnTo>
                  <a:lnTo>
                    <a:pt x="318782" y="3529203"/>
                  </a:lnTo>
                  <a:lnTo>
                    <a:pt x="313448" y="3535553"/>
                  </a:lnTo>
                  <a:lnTo>
                    <a:pt x="309740" y="3543173"/>
                  </a:lnTo>
                  <a:lnTo>
                    <a:pt x="306298" y="3546983"/>
                  </a:lnTo>
                  <a:lnTo>
                    <a:pt x="292531" y="3546983"/>
                  </a:lnTo>
                  <a:lnTo>
                    <a:pt x="292531" y="3553333"/>
                  </a:lnTo>
                  <a:lnTo>
                    <a:pt x="292531" y="3557143"/>
                  </a:lnTo>
                  <a:lnTo>
                    <a:pt x="285648" y="3557143"/>
                  </a:lnTo>
                  <a:lnTo>
                    <a:pt x="282206" y="3559683"/>
                  </a:lnTo>
                  <a:lnTo>
                    <a:pt x="282206" y="3563493"/>
                  </a:lnTo>
                  <a:lnTo>
                    <a:pt x="275323" y="3563493"/>
                  </a:lnTo>
                  <a:lnTo>
                    <a:pt x="278765" y="3573653"/>
                  </a:lnTo>
                  <a:lnTo>
                    <a:pt x="271881" y="3573653"/>
                  </a:lnTo>
                  <a:lnTo>
                    <a:pt x="282206" y="3581273"/>
                  </a:lnTo>
                  <a:lnTo>
                    <a:pt x="275323" y="3581273"/>
                  </a:lnTo>
                  <a:lnTo>
                    <a:pt x="275323" y="3583813"/>
                  </a:lnTo>
                  <a:lnTo>
                    <a:pt x="271881" y="3581273"/>
                  </a:lnTo>
                  <a:lnTo>
                    <a:pt x="271881" y="3587623"/>
                  </a:lnTo>
                  <a:lnTo>
                    <a:pt x="264998" y="3587623"/>
                  </a:lnTo>
                  <a:lnTo>
                    <a:pt x="264998" y="3591433"/>
                  </a:lnTo>
                  <a:lnTo>
                    <a:pt x="268439" y="3595243"/>
                  </a:lnTo>
                  <a:lnTo>
                    <a:pt x="264998" y="3595243"/>
                  </a:lnTo>
                  <a:lnTo>
                    <a:pt x="258114" y="3591433"/>
                  </a:lnTo>
                  <a:lnTo>
                    <a:pt x="261556" y="3597783"/>
                  </a:lnTo>
                  <a:lnTo>
                    <a:pt x="258114" y="3597783"/>
                  </a:lnTo>
                  <a:lnTo>
                    <a:pt x="264998" y="3601593"/>
                  </a:lnTo>
                  <a:lnTo>
                    <a:pt x="264998" y="3607943"/>
                  </a:lnTo>
                  <a:lnTo>
                    <a:pt x="261556" y="3607943"/>
                  </a:lnTo>
                  <a:lnTo>
                    <a:pt x="254673" y="3601593"/>
                  </a:lnTo>
                  <a:lnTo>
                    <a:pt x="252526" y="3607943"/>
                  </a:lnTo>
                  <a:lnTo>
                    <a:pt x="247789" y="3611753"/>
                  </a:lnTo>
                  <a:lnTo>
                    <a:pt x="243065" y="3618103"/>
                  </a:lnTo>
                  <a:lnTo>
                    <a:pt x="240906" y="3625723"/>
                  </a:lnTo>
                  <a:lnTo>
                    <a:pt x="237464" y="3621913"/>
                  </a:lnTo>
                  <a:lnTo>
                    <a:pt x="233870" y="3628263"/>
                  </a:lnTo>
                  <a:lnTo>
                    <a:pt x="229298" y="3633343"/>
                  </a:lnTo>
                  <a:lnTo>
                    <a:pt x="225374" y="3638423"/>
                  </a:lnTo>
                  <a:lnTo>
                    <a:pt x="223697" y="3646043"/>
                  </a:lnTo>
                  <a:lnTo>
                    <a:pt x="220256" y="3646043"/>
                  </a:lnTo>
                  <a:lnTo>
                    <a:pt x="213385" y="3649853"/>
                  </a:lnTo>
                  <a:lnTo>
                    <a:pt x="213385" y="3656203"/>
                  </a:lnTo>
                  <a:lnTo>
                    <a:pt x="216827" y="3663823"/>
                  </a:lnTo>
                  <a:lnTo>
                    <a:pt x="213385" y="3663823"/>
                  </a:lnTo>
                  <a:lnTo>
                    <a:pt x="209943" y="3660013"/>
                  </a:lnTo>
                  <a:lnTo>
                    <a:pt x="199618" y="3660013"/>
                  </a:lnTo>
                  <a:lnTo>
                    <a:pt x="203060" y="3666363"/>
                  </a:lnTo>
                  <a:lnTo>
                    <a:pt x="203060" y="3673983"/>
                  </a:lnTo>
                  <a:lnTo>
                    <a:pt x="196176" y="3673983"/>
                  </a:lnTo>
                  <a:lnTo>
                    <a:pt x="196176" y="3680333"/>
                  </a:lnTo>
                  <a:lnTo>
                    <a:pt x="199618" y="3684143"/>
                  </a:lnTo>
                  <a:lnTo>
                    <a:pt x="199618" y="3687953"/>
                  </a:lnTo>
                  <a:lnTo>
                    <a:pt x="196176" y="3684143"/>
                  </a:lnTo>
                  <a:lnTo>
                    <a:pt x="194106" y="3680333"/>
                  </a:lnTo>
                  <a:lnTo>
                    <a:pt x="192735" y="3677793"/>
                  </a:lnTo>
                  <a:lnTo>
                    <a:pt x="185851" y="3680333"/>
                  </a:lnTo>
                  <a:lnTo>
                    <a:pt x="178968" y="3694303"/>
                  </a:lnTo>
                  <a:lnTo>
                    <a:pt x="172085" y="3690493"/>
                  </a:lnTo>
                  <a:lnTo>
                    <a:pt x="175526" y="3701923"/>
                  </a:lnTo>
                  <a:lnTo>
                    <a:pt x="168643" y="3701923"/>
                  </a:lnTo>
                  <a:lnTo>
                    <a:pt x="172085" y="3704463"/>
                  </a:lnTo>
                  <a:lnTo>
                    <a:pt x="165201" y="3704463"/>
                  </a:lnTo>
                  <a:lnTo>
                    <a:pt x="168643" y="3712083"/>
                  </a:lnTo>
                  <a:lnTo>
                    <a:pt x="165201" y="3708273"/>
                  </a:lnTo>
                  <a:lnTo>
                    <a:pt x="158318" y="3714623"/>
                  </a:lnTo>
                  <a:lnTo>
                    <a:pt x="151434" y="3714623"/>
                  </a:lnTo>
                  <a:lnTo>
                    <a:pt x="154876" y="3718433"/>
                  </a:lnTo>
                  <a:lnTo>
                    <a:pt x="154876" y="3722243"/>
                  </a:lnTo>
                  <a:lnTo>
                    <a:pt x="151434" y="3718433"/>
                  </a:lnTo>
                  <a:lnTo>
                    <a:pt x="151434" y="3722243"/>
                  </a:lnTo>
                  <a:lnTo>
                    <a:pt x="154876" y="3728593"/>
                  </a:lnTo>
                  <a:lnTo>
                    <a:pt x="158318" y="3732403"/>
                  </a:lnTo>
                  <a:lnTo>
                    <a:pt x="161759" y="3732403"/>
                  </a:lnTo>
                  <a:lnTo>
                    <a:pt x="163233" y="3735120"/>
                  </a:lnTo>
                  <a:lnTo>
                    <a:pt x="158318" y="3732403"/>
                  </a:lnTo>
                  <a:lnTo>
                    <a:pt x="154876" y="3732403"/>
                  </a:lnTo>
                  <a:lnTo>
                    <a:pt x="151434" y="3728593"/>
                  </a:lnTo>
                  <a:lnTo>
                    <a:pt x="144551" y="3726053"/>
                  </a:lnTo>
                  <a:lnTo>
                    <a:pt x="141109" y="3726053"/>
                  </a:lnTo>
                  <a:lnTo>
                    <a:pt x="141109" y="3728593"/>
                  </a:lnTo>
                  <a:lnTo>
                    <a:pt x="144551" y="3732403"/>
                  </a:lnTo>
                  <a:lnTo>
                    <a:pt x="141109" y="3732403"/>
                  </a:lnTo>
                  <a:lnTo>
                    <a:pt x="141109" y="3736213"/>
                  </a:lnTo>
                  <a:lnTo>
                    <a:pt x="144551" y="3738753"/>
                  </a:lnTo>
                  <a:lnTo>
                    <a:pt x="144551" y="3742563"/>
                  </a:lnTo>
                  <a:lnTo>
                    <a:pt x="147993" y="3742563"/>
                  </a:lnTo>
                  <a:lnTo>
                    <a:pt x="154876" y="3742563"/>
                  </a:lnTo>
                  <a:lnTo>
                    <a:pt x="151434" y="3738753"/>
                  </a:lnTo>
                  <a:lnTo>
                    <a:pt x="151434" y="3732403"/>
                  </a:lnTo>
                  <a:lnTo>
                    <a:pt x="156019" y="3736632"/>
                  </a:lnTo>
                  <a:lnTo>
                    <a:pt x="158318" y="3737483"/>
                  </a:lnTo>
                  <a:lnTo>
                    <a:pt x="158318" y="3736213"/>
                  </a:lnTo>
                  <a:lnTo>
                    <a:pt x="159169" y="3737800"/>
                  </a:lnTo>
                  <a:lnTo>
                    <a:pt x="161759" y="3738753"/>
                  </a:lnTo>
                  <a:lnTo>
                    <a:pt x="161759" y="3736213"/>
                  </a:lnTo>
                  <a:lnTo>
                    <a:pt x="163817" y="3736213"/>
                  </a:lnTo>
                  <a:lnTo>
                    <a:pt x="165201" y="3738753"/>
                  </a:lnTo>
                  <a:lnTo>
                    <a:pt x="168643" y="3738753"/>
                  </a:lnTo>
                  <a:lnTo>
                    <a:pt x="168643" y="3736213"/>
                  </a:lnTo>
                  <a:lnTo>
                    <a:pt x="168643" y="3728593"/>
                  </a:lnTo>
                  <a:lnTo>
                    <a:pt x="175526" y="3732403"/>
                  </a:lnTo>
                  <a:lnTo>
                    <a:pt x="175526" y="3728593"/>
                  </a:lnTo>
                  <a:lnTo>
                    <a:pt x="175526" y="3722243"/>
                  </a:lnTo>
                  <a:lnTo>
                    <a:pt x="178968" y="3728593"/>
                  </a:lnTo>
                  <a:lnTo>
                    <a:pt x="178968" y="3726053"/>
                  </a:lnTo>
                  <a:lnTo>
                    <a:pt x="182410" y="3732403"/>
                  </a:lnTo>
                  <a:lnTo>
                    <a:pt x="187325" y="3735120"/>
                  </a:lnTo>
                  <a:lnTo>
                    <a:pt x="185851" y="3732403"/>
                  </a:lnTo>
                  <a:lnTo>
                    <a:pt x="182410" y="3728593"/>
                  </a:lnTo>
                  <a:lnTo>
                    <a:pt x="189293" y="3728593"/>
                  </a:lnTo>
                  <a:lnTo>
                    <a:pt x="182410" y="3726053"/>
                  </a:lnTo>
                  <a:lnTo>
                    <a:pt x="185851" y="3726053"/>
                  </a:lnTo>
                  <a:lnTo>
                    <a:pt x="189293" y="3722243"/>
                  </a:lnTo>
                  <a:lnTo>
                    <a:pt x="192735" y="3726053"/>
                  </a:lnTo>
                  <a:lnTo>
                    <a:pt x="196176" y="3726053"/>
                  </a:lnTo>
                  <a:lnTo>
                    <a:pt x="192735" y="3718433"/>
                  </a:lnTo>
                  <a:lnTo>
                    <a:pt x="192735" y="3714623"/>
                  </a:lnTo>
                  <a:lnTo>
                    <a:pt x="196176" y="3714623"/>
                  </a:lnTo>
                  <a:lnTo>
                    <a:pt x="193421" y="3712083"/>
                  </a:lnTo>
                  <a:lnTo>
                    <a:pt x="189293" y="3708273"/>
                  </a:lnTo>
                  <a:lnTo>
                    <a:pt x="189293" y="3704463"/>
                  </a:lnTo>
                  <a:lnTo>
                    <a:pt x="196176" y="3712083"/>
                  </a:lnTo>
                  <a:lnTo>
                    <a:pt x="199618" y="3712083"/>
                  </a:lnTo>
                  <a:lnTo>
                    <a:pt x="202082" y="3714623"/>
                  </a:lnTo>
                  <a:lnTo>
                    <a:pt x="200583" y="3715893"/>
                  </a:lnTo>
                  <a:lnTo>
                    <a:pt x="203060" y="3718433"/>
                  </a:lnTo>
                  <a:lnTo>
                    <a:pt x="203060" y="3714623"/>
                  </a:lnTo>
                  <a:lnTo>
                    <a:pt x="199618" y="3704463"/>
                  </a:lnTo>
                  <a:lnTo>
                    <a:pt x="209943" y="3714623"/>
                  </a:lnTo>
                  <a:lnTo>
                    <a:pt x="213385" y="3714623"/>
                  </a:lnTo>
                  <a:lnTo>
                    <a:pt x="217792" y="3718433"/>
                  </a:lnTo>
                  <a:lnTo>
                    <a:pt x="217678" y="3719703"/>
                  </a:lnTo>
                  <a:lnTo>
                    <a:pt x="216281" y="3720973"/>
                  </a:lnTo>
                  <a:lnTo>
                    <a:pt x="216814" y="3722243"/>
                  </a:lnTo>
                  <a:lnTo>
                    <a:pt x="223697" y="3726053"/>
                  </a:lnTo>
                  <a:lnTo>
                    <a:pt x="227139" y="3726053"/>
                  </a:lnTo>
                  <a:lnTo>
                    <a:pt x="220256" y="3718433"/>
                  </a:lnTo>
                  <a:lnTo>
                    <a:pt x="223697" y="3718433"/>
                  </a:lnTo>
                  <a:lnTo>
                    <a:pt x="220256" y="3712083"/>
                  </a:lnTo>
                  <a:lnTo>
                    <a:pt x="220256" y="3714623"/>
                  </a:lnTo>
                  <a:lnTo>
                    <a:pt x="213385" y="3704463"/>
                  </a:lnTo>
                  <a:lnTo>
                    <a:pt x="220256" y="3712083"/>
                  </a:lnTo>
                  <a:lnTo>
                    <a:pt x="220256" y="3708273"/>
                  </a:lnTo>
                  <a:lnTo>
                    <a:pt x="213385" y="3701923"/>
                  </a:lnTo>
                  <a:lnTo>
                    <a:pt x="213385" y="3698113"/>
                  </a:lnTo>
                  <a:lnTo>
                    <a:pt x="220256" y="3704463"/>
                  </a:lnTo>
                  <a:lnTo>
                    <a:pt x="218973" y="3699383"/>
                  </a:lnTo>
                  <a:lnTo>
                    <a:pt x="222846" y="3700653"/>
                  </a:lnTo>
                  <a:lnTo>
                    <a:pt x="228003" y="3704463"/>
                  </a:lnTo>
                  <a:lnTo>
                    <a:pt x="230581" y="3704463"/>
                  </a:lnTo>
                  <a:lnTo>
                    <a:pt x="226987" y="3701923"/>
                  </a:lnTo>
                  <a:lnTo>
                    <a:pt x="225666" y="3699383"/>
                  </a:lnTo>
                  <a:lnTo>
                    <a:pt x="225005" y="3698113"/>
                  </a:lnTo>
                  <a:lnTo>
                    <a:pt x="223024" y="3694303"/>
                  </a:lnTo>
                  <a:lnTo>
                    <a:pt x="222364" y="3693033"/>
                  </a:lnTo>
                  <a:lnTo>
                    <a:pt x="216814" y="3687953"/>
                  </a:lnTo>
                  <a:lnTo>
                    <a:pt x="216814" y="3684143"/>
                  </a:lnTo>
                  <a:lnTo>
                    <a:pt x="220256" y="3687953"/>
                  </a:lnTo>
                  <a:lnTo>
                    <a:pt x="220256" y="3684143"/>
                  </a:lnTo>
                  <a:lnTo>
                    <a:pt x="227139" y="3698113"/>
                  </a:lnTo>
                  <a:lnTo>
                    <a:pt x="230581" y="3698113"/>
                  </a:lnTo>
                  <a:lnTo>
                    <a:pt x="234022" y="3701923"/>
                  </a:lnTo>
                  <a:lnTo>
                    <a:pt x="237464" y="3701923"/>
                  </a:lnTo>
                  <a:lnTo>
                    <a:pt x="237464" y="3698113"/>
                  </a:lnTo>
                  <a:lnTo>
                    <a:pt x="234022" y="3698113"/>
                  </a:lnTo>
                  <a:lnTo>
                    <a:pt x="234022" y="3690493"/>
                  </a:lnTo>
                  <a:lnTo>
                    <a:pt x="240906" y="3694303"/>
                  </a:lnTo>
                  <a:lnTo>
                    <a:pt x="244348" y="3701923"/>
                  </a:lnTo>
                  <a:lnTo>
                    <a:pt x="244348" y="3698113"/>
                  </a:lnTo>
                  <a:lnTo>
                    <a:pt x="247789" y="3704463"/>
                  </a:lnTo>
                  <a:lnTo>
                    <a:pt x="247789" y="3698113"/>
                  </a:lnTo>
                  <a:lnTo>
                    <a:pt x="240906" y="3690493"/>
                  </a:lnTo>
                  <a:lnTo>
                    <a:pt x="240906" y="3687953"/>
                  </a:lnTo>
                  <a:lnTo>
                    <a:pt x="244348" y="3690493"/>
                  </a:lnTo>
                  <a:lnTo>
                    <a:pt x="247789" y="3687953"/>
                  </a:lnTo>
                  <a:lnTo>
                    <a:pt x="254673" y="3690493"/>
                  </a:lnTo>
                  <a:lnTo>
                    <a:pt x="253301" y="3687953"/>
                  </a:lnTo>
                  <a:lnTo>
                    <a:pt x="251231" y="3684143"/>
                  </a:lnTo>
                  <a:lnTo>
                    <a:pt x="254673" y="3687953"/>
                  </a:lnTo>
                  <a:lnTo>
                    <a:pt x="258114" y="3687953"/>
                  </a:lnTo>
                  <a:lnTo>
                    <a:pt x="254673" y="3684143"/>
                  </a:lnTo>
                  <a:lnTo>
                    <a:pt x="261556" y="3690493"/>
                  </a:lnTo>
                  <a:lnTo>
                    <a:pt x="257263" y="3684143"/>
                  </a:lnTo>
                  <a:lnTo>
                    <a:pt x="254673" y="3680333"/>
                  </a:lnTo>
                  <a:lnTo>
                    <a:pt x="258114" y="3680333"/>
                  </a:lnTo>
                  <a:lnTo>
                    <a:pt x="258114" y="3677793"/>
                  </a:lnTo>
                  <a:lnTo>
                    <a:pt x="254673" y="3673983"/>
                  </a:lnTo>
                  <a:lnTo>
                    <a:pt x="258114" y="3673983"/>
                  </a:lnTo>
                  <a:lnTo>
                    <a:pt x="261556" y="3680333"/>
                  </a:lnTo>
                  <a:lnTo>
                    <a:pt x="264998" y="3684143"/>
                  </a:lnTo>
                  <a:lnTo>
                    <a:pt x="261556" y="3677793"/>
                  </a:lnTo>
                  <a:lnTo>
                    <a:pt x="261556" y="3673983"/>
                  </a:lnTo>
                  <a:lnTo>
                    <a:pt x="258114" y="3670173"/>
                  </a:lnTo>
                  <a:lnTo>
                    <a:pt x="261556" y="3670173"/>
                  </a:lnTo>
                  <a:lnTo>
                    <a:pt x="261556" y="3673983"/>
                  </a:lnTo>
                  <a:lnTo>
                    <a:pt x="264998" y="3673983"/>
                  </a:lnTo>
                  <a:lnTo>
                    <a:pt x="263283" y="3670173"/>
                  </a:lnTo>
                  <a:lnTo>
                    <a:pt x="261556" y="3666363"/>
                  </a:lnTo>
                  <a:lnTo>
                    <a:pt x="260184" y="3663823"/>
                  </a:lnTo>
                  <a:lnTo>
                    <a:pt x="258114" y="3660013"/>
                  </a:lnTo>
                  <a:lnTo>
                    <a:pt x="258114" y="3656203"/>
                  </a:lnTo>
                  <a:lnTo>
                    <a:pt x="254673" y="3656203"/>
                  </a:lnTo>
                  <a:lnTo>
                    <a:pt x="247789" y="3649853"/>
                  </a:lnTo>
                  <a:lnTo>
                    <a:pt x="247789" y="3646043"/>
                  </a:lnTo>
                  <a:lnTo>
                    <a:pt x="251231" y="3646043"/>
                  </a:lnTo>
                  <a:lnTo>
                    <a:pt x="247789" y="3649853"/>
                  </a:lnTo>
                  <a:lnTo>
                    <a:pt x="261556" y="3656203"/>
                  </a:lnTo>
                  <a:lnTo>
                    <a:pt x="261556" y="3662121"/>
                  </a:lnTo>
                  <a:lnTo>
                    <a:pt x="258114" y="3660013"/>
                  </a:lnTo>
                  <a:lnTo>
                    <a:pt x="261556" y="3663188"/>
                  </a:lnTo>
                  <a:lnTo>
                    <a:pt x="261556" y="3666363"/>
                  </a:lnTo>
                  <a:lnTo>
                    <a:pt x="264998" y="3670173"/>
                  </a:lnTo>
                  <a:lnTo>
                    <a:pt x="266153" y="3668903"/>
                  </a:lnTo>
                  <a:lnTo>
                    <a:pt x="268439" y="3670173"/>
                  </a:lnTo>
                  <a:lnTo>
                    <a:pt x="268439" y="3666363"/>
                  </a:lnTo>
                  <a:lnTo>
                    <a:pt x="271881" y="3670173"/>
                  </a:lnTo>
                  <a:lnTo>
                    <a:pt x="268439" y="3663823"/>
                  </a:lnTo>
                  <a:lnTo>
                    <a:pt x="271881" y="3663823"/>
                  </a:lnTo>
                  <a:lnTo>
                    <a:pt x="271881" y="3666363"/>
                  </a:lnTo>
                  <a:lnTo>
                    <a:pt x="275323" y="3666363"/>
                  </a:lnTo>
                  <a:lnTo>
                    <a:pt x="278765" y="3668268"/>
                  </a:lnTo>
                  <a:lnTo>
                    <a:pt x="278765" y="3666363"/>
                  </a:lnTo>
                  <a:lnTo>
                    <a:pt x="282206" y="3670173"/>
                  </a:lnTo>
                  <a:lnTo>
                    <a:pt x="286677" y="3667633"/>
                  </a:lnTo>
                  <a:lnTo>
                    <a:pt x="288810" y="3663823"/>
                  </a:lnTo>
                  <a:lnTo>
                    <a:pt x="289521" y="3662553"/>
                  </a:lnTo>
                  <a:lnTo>
                    <a:pt x="289572" y="3662121"/>
                  </a:lnTo>
                  <a:lnTo>
                    <a:pt x="290436" y="3654933"/>
                  </a:lnTo>
                  <a:lnTo>
                    <a:pt x="289090" y="3646043"/>
                  </a:lnTo>
                  <a:lnTo>
                    <a:pt x="292531" y="3649853"/>
                  </a:lnTo>
                  <a:lnTo>
                    <a:pt x="295973" y="3649853"/>
                  </a:lnTo>
                  <a:lnTo>
                    <a:pt x="295973" y="3646043"/>
                  </a:lnTo>
                  <a:lnTo>
                    <a:pt x="302856" y="3649853"/>
                  </a:lnTo>
                  <a:lnTo>
                    <a:pt x="306298" y="3653663"/>
                  </a:lnTo>
                  <a:lnTo>
                    <a:pt x="302856" y="3646043"/>
                  </a:lnTo>
                  <a:lnTo>
                    <a:pt x="302856" y="3643503"/>
                  </a:lnTo>
                  <a:lnTo>
                    <a:pt x="306298" y="3646043"/>
                  </a:lnTo>
                  <a:lnTo>
                    <a:pt x="313182" y="3649853"/>
                  </a:lnTo>
                  <a:lnTo>
                    <a:pt x="306298" y="3643503"/>
                  </a:lnTo>
                  <a:lnTo>
                    <a:pt x="306298" y="3639693"/>
                  </a:lnTo>
                  <a:lnTo>
                    <a:pt x="309740" y="3639693"/>
                  </a:lnTo>
                  <a:lnTo>
                    <a:pt x="313182" y="3643503"/>
                  </a:lnTo>
                  <a:lnTo>
                    <a:pt x="313182" y="3639693"/>
                  </a:lnTo>
                  <a:lnTo>
                    <a:pt x="316623" y="3635883"/>
                  </a:lnTo>
                  <a:lnTo>
                    <a:pt x="316623" y="3632073"/>
                  </a:lnTo>
                  <a:lnTo>
                    <a:pt x="313182" y="3632073"/>
                  </a:lnTo>
                  <a:lnTo>
                    <a:pt x="309740" y="3629533"/>
                  </a:lnTo>
                  <a:lnTo>
                    <a:pt x="308025" y="3625723"/>
                  </a:lnTo>
                  <a:lnTo>
                    <a:pt x="306298" y="3621913"/>
                  </a:lnTo>
                  <a:lnTo>
                    <a:pt x="313182" y="3629533"/>
                  </a:lnTo>
                  <a:lnTo>
                    <a:pt x="316623" y="3629533"/>
                  </a:lnTo>
                  <a:lnTo>
                    <a:pt x="316623" y="3632073"/>
                  </a:lnTo>
                  <a:lnTo>
                    <a:pt x="326948" y="3635883"/>
                  </a:lnTo>
                  <a:lnTo>
                    <a:pt x="326948" y="3629533"/>
                  </a:lnTo>
                  <a:lnTo>
                    <a:pt x="330390" y="3625723"/>
                  </a:lnTo>
                  <a:lnTo>
                    <a:pt x="326948" y="3621913"/>
                  </a:lnTo>
                  <a:lnTo>
                    <a:pt x="333832" y="3621913"/>
                  </a:lnTo>
                  <a:lnTo>
                    <a:pt x="333832" y="3615563"/>
                  </a:lnTo>
                  <a:lnTo>
                    <a:pt x="337273" y="3615563"/>
                  </a:lnTo>
                  <a:lnTo>
                    <a:pt x="333832" y="3611753"/>
                  </a:lnTo>
                  <a:lnTo>
                    <a:pt x="331762" y="3607943"/>
                  </a:lnTo>
                  <a:lnTo>
                    <a:pt x="330390" y="3605403"/>
                  </a:lnTo>
                  <a:lnTo>
                    <a:pt x="326948" y="3601593"/>
                  </a:lnTo>
                  <a:lnTo>
                    <a:pt x="337273" y="3611753"/>
                  </a:lnTo>
                  <a:lnTo>
                    <a:pt x="340715" y="3611753"/>
                  </a:lnTo>
                  <a:lnTo>
                    <a:pt x="340715" y="3607943"/>
                  </a:lnTo>
                  <a:lnTo>
                    <a:pt x="337273" y="3605403"/>
                  </a:lnTo>
                  <a:lnTo>
                    <a:pt x="347599" y="3605403"/>
                  </a:lnTo>
                  <a:lnTo>
                    <a:pt x="344157" y="3601593"/>
                  </a:lnTo>
                  <a:lnTo>
                    <a:pt x="347599" y="3601593"/>
                  </a:lnTo>
                  <a:lnTo>
                    <a:pt x="344157" y="3597783"/>
                  </a:lnTo>
                  <a:lnTo>
                    <a:pt x="347599" y="3597783"/>
                  </a:lnTo>
                  <a:lnTo>
                    <a:pt x="354482" y="3605403"/>
                  </a:lnTo>
                  <a:lnTo>
                    <a:pt x="357924" y="3605403"/>
                  </a:lnTo>
                  <a:lnTo>
                    <a:pt x="357924" y="3601593"/>
                  </a:lnTo>
                  <a:lnTo>
                    <a:pt x="364807" y="3601593"/>
                  </a:lnTo>
                  <a:lnTo>
                    <a:pt x="364807" y="3597783"/>
                  </a:lnTo>
                  <a:lnTo>
                    <a:pt x="361365" y="3595243"/>
                  </a:lnTo>
                  <a:lnTo>
                    <a:pt x="361365" y="3591433"/>
                  </a:lnTo>
                  <a:lnTo>
                    <a:pt x="364807" y="3591433"/>
                  </a:lnTo>
                  <a:lnTo>
                    <a:pt x="361365" y="3587623"/>
                  </a:lnTo>
                  <a:lnTo>
                    <a:pt x="368249" y="3591433"/>
                  </a:lnTo>
                  <a:lnTo>
                    <a:pt x="368249" y="3583813"/>
                  </a:lnTo>
                  <a:lnTo>
                    <a:pt x="375132" y="3591433"/>
                  </a:lnTo>
                  <a:lnTo>
                    <a:pt x="375132" y="3591623"/>
                  </a:lnTo>
                  <a:lnTo>
                    <a:pt x="378574" y="3594163"/>
                  </a:lnTo>
                  <a:lnTo>
                    <a:pt x="385457" y="3594163"/>
                  </a:lnTo>
                  <a:lnTo>
                    <a:pt x="385457" y="3601783"/>
                  </a:lnTo>
                  <a:lnTo>
                    <a:pt x="388899" y="3601783"/>
                  </a:lnTo>
                  <a:lnTo>
                    <a:pt x="388899" y="3605593"/>
                  </a:lnTo>
                  <a:lnTo>
                    <a:pt x="375132" y="3605593"/>
                  </a:lnTo>
                  <a:lnTo>
                    <a:pt x="378574" y="3611943"/>
                  </a:lnTo>
                  <a:lnTo>
                    <a:pt x="382016" y="3611943"/>
                  </a:lnTo>
                  <a:lnTo>
                    <a:pt x="385457" y="3615753"/>
                  </a:lnTo>
                  <a:lnTo>
                    <a:pt x="378574" y="3615753"/>
                  </a:lnTo>
                  <a:lnTo>
                    <a:pt x="392341" y="3622103"/>
                  </a:lnTo>
                  <a:lnTo>
                    <a:pt x="388899" y="3622103"/>
                  </a:lnTo>
                  <a:lnTo>
                    <a:pt x="385457" y="3625913"/>
                  </a:lnTo>
                  <a:lnTo>
                    <a:pt x="382016" y="3622103"/>
                  </a:lnTo>
                  <a:lnTo>
                    <a:pt x="382016" y="3629723"/>
                  </a:lnTo>
                  <a:lnTo>
                    <a:pt x="392341" y="3629723"/>
                  </a:lnTo>
                  <a:lnTo>
                    <a:pt x="395782" y="3632263"/>
                  </a:lnTo>
                  <a:lnTo>
                    <a:pt x="399224" y="3639883"/>
                  </a:lnTo>
                  <a:lnTo>
                    <a:pt x="395782" y="3639883"/>
                  </a:lnTo>
                  <a:lnTo>
                    <a:pt x="392341" y="3642423"/>
                  </a:lnTo>
                  <a:lnTo>
                    <a:pt x="392341" y="3639883"/>
                  </a:lnTo>
                  <a:lnTo>
                    <a:pt x="385457" y="3642423"/>
                  </a:lnTo>
                  <a:lnTo>
                    <a:pt x="382016" y="3650043"/>
                  </a:lnTo>
                  <a:lnTo>
                    <a:pt x="382016" y="3653853"/>
                  </a:lnTo>
                  <a:lnTo>
                    <a:pt x="392341" y="3650043"/>
                  </a:lnTo>
                  <a:lnTo>
                    <a:pt x="388899" y="3656393"/>
                  </a:lnTo>
                  <a:lnTo>
                    <a:pt x="395782" y="3656393"/>
                  </a:lnTo>
                  <a:lnTo>
                    <a:pt x="399224" y="3660203"/>
                  </a:lnTo>
                  <a:lnTo>
                    <a:pt x="388899" y="3660203"/>
                  </a:lnTo>
                  <a:lnTo>
                    <a:pt x="392341" y="3664013"/>
                  </a:lnTo>
                  <a:lnTo>
                    <a:pt x="392341" y="3670363"/>
                  </a:lnTo>
                  <a:lnTo>
                    <a:pt x="395782" y="3674173"/>
                  </a:lnTo>
                  <a:lnTo>
                    <a:pt x="392341" y="3680523"/>
                  </a:lnTo>
                  <a:lnTo>
                    <a:pt x="399224" y="3684333"/>
                  </a:lnTo>
                  <a:lnTo>
                    <a:pt x="395782" y="3684333"/>
                  </a:lnTo>
                  <a:lnTo>
                    <a:pt x="395782" y="3688143"/>
                  </a:lnTo>
                  <a:lnTo>
                    <a:pt x="406107" y="3684333"/>
                  </a:lnTo>
                  <a:lnTo>
                    <a:pt x="402666" y="3688143"/>
                  </a:lnTo>
                  <a:lnTo>
                    <a:pt x="395782" y="3690683"/>
                  </a:lnTo>
                  <a:lnTo>
                    <a:pt x="402666" y="3694493"/>
                  </a:lnTo>
                  <a:lnTo>
                    <a:pt x="399224" y="3698303"/>
                  </a:lnTo>
                  <a:lnTo>
                    <a:pt x="406107" y="3700843"/>
                  </a:lnTo>
                  <a:lnTo>
                    <a:pt x="399224" y="3700843"/>
                  </a:lnTo>
                  <a:lnTo>
                    <a:pt x="395782" y="3704653"/>
                  </a:lnTo>
                  <a:lnTo>
                    <a:pt x="406107" y="3704653"/>
                  </a:lnTo>
                  <a:lnTo>
                    <a:pt x="402666" y="3708463"/>
                  </a:lnTo>
                  <a:lnTo>
                    <a:pt x="399224" y="3708463"/>
                  </a:lnTo>
                  <a:lnTo>
                    <a:pt x="402666" y="3712273"/>
                  </a:lnTo>
                  <a:lnTo>
                    <a:pt x="402666" y="3714813"/>
                  </a:lnTo>
                  <a:lnTo>
                    <a:pt x="399224" y="3714813"/>
                  </a:lnTo>
                  <a:lnTo>
                    <a:pt x="399224" y="3718623"/>
                  </a:lnTo>
                  <a:lnTo>
                    <a:pt x="395782" y="3718623"/>
                  </a:lnTo>
                  <a:lnTo>
                    <a:pt x="395884" y="3728783"/>
                  </a:lnTo>
                  <a:lnTo>
                    <a:pt x="396646" y="3738943"/>
                  </a:lnTo>
                  <a:lnTo>
                    <a:pt x="398691" y="3749103"/>
                  </a:lnTo>
                  <a:lnTo>
                    <a:pt x="402666" y="3760533"/>
                  </a:lnTo>
                  <a:lnTo>
                    <a:pt x="395782" y="3763073"/>
                  </a:lnTo>
                  <a:lnTo>
                    <a:pt x="399224" y="3760533"/>
                  </a:lnTo>
                  <a:lnTo>
                    <a:pt x="392341" y="3763073"/>
                  </a:lnTo>
                  <a:lnTo>
                    <a:pt x="395782" y="3766883"/>
                  </a:lnTo>
                  <a:lnTo>
                    <a:pt x="392341" y="3766883"/>
                  </a:lnTo>
                  <a:lnTo>
                    <a:pt x="395782" y="3770693"/>
                  </a:lnTo>
                  <a:lnTo>
                    <a:pt x="399224" y="3770693"/>
                  </a:lnTo>
                  <a:lnTo>
                    <a:pt x="399224" y="3773233"/>
                  </a:lnTo>
                  <a:lnTo>
                    <a:pt x="396646" y="3774503"/>
                  </a:lnTo>
                  <a:lnTo>
                    <a:pt x="395351" y="3777043"/>
                  </a:lnTo>
                  <a:lnTo>
                    <a:pt x="395782" y="3777043"/>
                  </a:lnTo>
                  <a:lnTo>
                    <a:pt x="402666" y="3780853"/>
                  </a:lnTo>
                  <a:lnTo>
                    <a:pt x="392341" y="3780853"/>
                  </a:lnTo>
                  <a:lnTo>
                    <a:pt x="399224" y="3783393"/>
                  </a:lnTo>
                  <a:lnTo>
                    <a:pt x="395782" y="3787203"/>
                  </a:lnTo>
                  <a:lnTo>
                    <a:pt x="409549" y="3791013"/>
                  </a:lnTo>
                  <a:lnTo>
                    <a:pt x="402666" y="3791013"/>
                  </a:lnTo>
                  <a:lnTo>
                    <a:pt x="406107" y="3794823"/>
                  </a:lnTo>
                  <a:lnTo>
                    <a:pt x="406107" y="3797363"/>
                  </a:lnTo>
                  <a:lnTo>
                    <a:pt x="408203" y="3804983"/>
                  </a:lnTo>
                  <a:lnTo>
                    <a:pt x="409981" y="3813873"/>
                  </a:lnTo>
                  <a:lnTo>
                    <a:pt x="412394" y="3821493"/>
                  </a:lnTo>
                  <a:lnTo>
                    <a:pt x="416433" y="3829113"/>
                  </a:lnTo>
                  <a:lnTo>
                    <a:pt x="412991" y="3829113"/>
                  </a:lnTo>
                  <a:lnTo>
                    <a:pt x="415036" y="3834193"/>
                  </a:lnTo>
                  <a:lnTo>
                    <a:pt x="413854" y="3838003"/>
                  </a:lnTo>
                  <a:lnTo>
                    <a:pt x="413956" y="3843083"/>
                  </a:lnTo>
                  <a:lnTo>
                    <a:pt x="419874" y="3845623"/>
                  </a:lnTo>
                  <a:lnTo>
                    <a:pt x="426758" y="3845623"/>
                  </a:lnTo>
                  <a:lnTo>
                    <a:pt x="426758" y="3849433"/>
                  </a:lnTo>
                  <a:lnTo>
                    <a:pt x="419874" y="3849433"/>
                  </a:lnTo>
                  <a:lnTo>
                    <a:pt x="423316" y="3853243"/>
                  </a:lnTo>
                  <a:lnTo>
                    <a:pt x="423316" y="3855783"/>
                  </a:lnTo>
                  <a:lnTo>
                    <a:pt x="433641" y="3859593"/>
                  </a:lnTo>
                  <a:lnTo>
                    <a:pt x="430199" y="3863403"/>
                  </a:lnTo>
                  <a:lnTo>
                    <a:pt x="426758" y="3863403"/>
                  </a:lnTo>
                  <a:lnTo>
                    <a:pt x="421373" y="3873563"/>
                  </a:lnTo>
                  <a:lnTo>
                    <a:pt x="417296" y="3884993"/>
                  </a:lnTo>
                  <a:lnTo>
                    <a:pt x="417182" y="3890073"/>
                  </a:lnTo>
                  <a:lnTo>
                    <a:pt x="417080" y="3895153"/>
                  </a:lnTo>
                  <a:lnTo>
                    <a:pt x="423316" y="3904043"/>
                  </a:lnTo>
                  <a:lnTo>
                    <a:pt x="426758" y="3907853"/>
                  </a:lnTo>
                  <a:lnTo>
                    <a:pt x="416433" y="3907853"/>
                  </a:lnTo>
                  <a:lnTo>
                    <a:pt x="419976" y="3916743"/>
                  </a:lnTo>
                  <a:lnTo>
                    <a:pt x="419011" y="3925633"/>
                  </a:lnTo>
                  <a:lnTo>
                    <a:pt x="419328" y="3934523"/>
                  </a:lnTo>
                  <a:lnTo>
                    <a:pt x="426758" y="3942143"/>
                  </a:lnTo>
                  <a:lnTo>
                    <a:pt x="433311" y="3948493"/>
                  </a:lnTo>
                  <a:lnTo>
                    <a:pt x="440524" y="3953573"/>
                  </a:lnTo>
                  <a:lnTo>
                    <a:pt x="443141" y="3955732"/>
                  </a:lnTo>
                  <a:lnTo>
                    <a:pt x="441223" y="3945953"/>
                  </a:lnTo>
                  <a:lnTo>
                    <a:pt x="442671" y="3933253"/>
                  </a:lnTo>
                  <a:lnTo>
                    <a:pt x="447344" y="3919283"/>
                  </a:lnTo>
                  <a:lnTo>
                    <a:pt x="454291" y="3904043"/>
                  </a:lnTo>
                  <a:lnTo>
                    <a:pt x="454291" y="3897693"/>
                  </a:lnTo>
                  <a:lnTo>
                    <a:pt x="450850" y="3890073"/>
                  </a:lnTo>
                  <a:lnTo>
                    <a:pt x="454291" y="3883723"/>
                  </a:lnTo>
                  <a:lnTo>
                    <a:pt x="456336" y="3865943"/>
                  </a:lnTo>
                  <a:lnTo>
                    <a:pt x="460311" y="3846893"/>
                  </a:lnTo>
                  <a:lnTo>
                    <a:pt x="463003" y="3827843"/>
                  </a:lnTo>
                  <a:lnTo>
                    <a:pt x="461518" y="3811333"/>
                  </a:lnTo>
                  <a:lnTo>
                    <a:pt x="461175" y="3807523"/>
                  </a:lnTo>
                  <a:lnTo>
                    <a:pt x="457733" y="3811333"/>
                  </a:lnTo>
                  <a:lnTo>
                    <a:pt x="454291" y="3807523"/>
                  </a:lnTo>
                  <a:lnTo>
                    <a:pt x="457733" y="3807523"/>
                  </a:lnTo>
                  <a:lnTo>
                    <a:pt x="454291" y="3804983"/>
                  </a:lnTo>
                  <a:lnTo>
                    <a:pt x="454291" y="3801173"/>
                  </a:lnTo>
                  <a:lnTo>
                    <a:pt x="461175" y="3804983"/>
                  </a:lnTo>
                  <a:lnTo>
                    <a:pt x="461175" y="3801173"/>
                  </a:lnTo>
                  <a:lnTo>
                    <a:pt x="461175" y="3773233"/>
                  </a:lnTo>
                  <a:lnTo>
                    <a:pt x="454291" y="3770693"/>
                  </a:lnTo>
                  <a:lnTo>
                    <a:pt x="461175" y="3766883"/>
                  </a:lnTo>
                  <a:lnTo>
                    <a:pt x="457733" y="3766883"/>
                  </a:lnTo>
                  <a:lnTo>
                    <a:pt x="455663" y="3763073"/>
                  </a:lnTo>
                  <a:lnTo>
                    <a:pt x="454291" y="3760533"/>
                  </a:lnTo>
                  <a:lnTo>
                    <a:pt x="461175" y="3752913"/>
                  </a:lnTo>
                  <a:lnTo>
                    <a:pt x="464616" y="3732593"/>
                  </a:lnTo>
                  <a:lnTo>
                    <a:pt x="465416" y="3714813"/>
                  </a:lnTo>
                  <a:lnTo>
                    <a:pt x="465366" y="3708463"/>
                  </a:lnTo>
                  <a:lnTo>
                    <a:pt x="465277" y="3704653"/>
                  </a:lnTo>
                  <a:lnTo>
                    <a:pt x="465188" y="3700843"/>
                  </a:lnTo>
                  <a:lnTo>
                    <a:pt x="465137" y="3698303"/>
                  </a:lnTo>
                  <a:lnTo>
                    <a:pt x="465061" y="3694493"/>
                  </a:lnTo>
                  <a:lnTo>
                    <a:pt x="464972" y="3690683"/>
                  </a:lnTo>
                  <a:lnTo>
                    <a:pt x="464921" y="3688143"/>
                  </a:lnTo>
                  <a:lnTo>
                    <a:pt x="464832" y="3684333"/>
                  </a:lnTo>
                  <a:lnTo>
                    <a:pt x="464756" y="3680523"/>
                  </a:lnTo>
                  <a:lnTo>
                    <a:pt x="464616" y="3674173"/>
                  </a:lnTo>
                  <a:lnTo>
                    <a:pt x="463486" y="3652583"/>
                  </a:lnTo>
                  <a:lnTo>
                    <a:pt x="463143" y="3650043"/>
                  </a:lnTo>
                  <a:lnTo>
                    <a:pt x="462114" y="3642423"/>
                  </a:lnTo>
                  <a:lnTo>
                    <a:pt x="460743" y="3632263"/>
                  </a:lnTo>
                  <a:lnTo>
                    <a:pt x="459676" y="3625913"/>
                  </a:lnTo>
                  <a:lnTo>
                    <a:pt x="457352" y="3611943"/>
                  </a:lnTo>
                  <a:lnTo>
                    <a:pt x="456780" y="3608133"/>
                  </a:lnTo>
                  <a:lnTo>
                    <a:pt x="454291" y="3591623"/>
                  </a:lnTo>
                  <a:lnTo>
                    <a:pt x="449237" y="3587813"/>
                  </a:lnTo>
                  <a:lnTo>
                    <a:pt x="445579" y="3580193"/>
                  </a:lnTo>
                  <a:lnTo>
                    <a:pt x="441350" y="3578072"/>
                  </a:lnTo>
                  <a:lnTo>
                    <a:pt x="447408" y="3578072"/>
                  </a:lnTo>
                  <a:lnTo>
                    <a:pt x="454291" y="3574262"/>
                  </a:lnTo>
                  <a:lnTo>
                    <a:pt x="437832" y="3574262"/>
                  </a:lnTo>
                  <a:lnTo>
                    <a:pt x="437083" y="3573843"/>
                  </a:lnTo>
                  <a:lnTo>
                    <a:pt x="443966" y="3573843"/>
                  </a:lnTo>
                  <a:lnTo>
                    <a:pt x="445795" y="3570452"/>
                  </a:lnTo>
                  <a:lnTo>
                    <a:pt x="556475" y="3570452"/>
                  </a:lnTo>
                  <a:lnTo>
                    <a:pt x="548982" y="3564102"/>
                  </a:lnTo>
                  <a:lnTo>
                    <a:pt x="502462" y="3532352"/>
                  </a:lnTo>
                  <a:lnTo>
                    <a:pt x="496341" y="3536162"/>
                  </a:lnTo>
                  <a:lnTo>
                    <a:pt x="492137" y="3536162"/>
                  </a:lnTo>
                  <a:lnTo>
                    <a:pt x="487946" y="3534892"/>
                  </a:lnTo>
                  <a:lnTo>
                    <a:pt x="481825" y="3536162"/>
                  </a:lnTo>
                  <a:lnTo>
                    <a:pt x="485254" y="3532352"/>
                  </a:lnTo>
                  <a:lnTo>
                    <a:pt x="478383" y="3532352"/>
                  </a:lnTo>
                  <a:lnTo>
                    <a:pt x="481825" y="3529812"/>
                  </a:lnTo>
                  <a:lnTo>
                    <a:pt x="481825" y="3522192"/>
                  </a:lnTo>
                  <a:lnTo>
                    <a:pt x="478383" y="3522192"/>
                  </a:lnTo>
                  <a:lnTo>
                    <a:pt x="471500" y="3529812"/>
                  </a:lnTo>
                  <a:lnTo>
                    <a:pt x="447598" y="3529812"/>
                  </a:lnTo>
                  <a:lnTo>
                    <a:pt x="446862" y="3526002"/>
                  </a:lnTo>
                  <a:lnTo>
                    <a:pt x="473786" y="3526002"/>
                  </a:lnTo>
                  <a:lnTo>
                    <a:pt x="476084" y="3522192"/>
                  </a:lnTo>
                  <a:lnTo>
                    <a:pt x="478383" y="3518382"/>
                  </a:lnTo>
                  <a:lnTo>
                    <a:pt x="476999" y="3518382"/>
                  </a:lnTo>
                  <a:lnTo>
                    <a:pt x="474941" y="3522192"/>
                  </a:lnTo>
                  <a:lnTo>
                    <a:pt x="474941" y="3519652"/>
                  </a:lnTo>
                  <a:lnTo>
                    <a:pt x="474941" y="3518382"/>
                  </a:lnTo>
                  <a:lnTo>
                    <a:pt x="471068" y="3519652"/>
                  </a:lnTo>
                  <a:lnTo>
                    <a:pt x="472351" y="3518382"/>
                  </a:lnTo>
                  <a:lnTo>
                    <a:pt x="474941" y="3514572"/>
                  </a:lnTo>
                  <a:lnTo>
                    <a:pt x="474941" y="3509187"/>
                  </a:lnTo>
                  <a:lnTo>
                    <a:pt x="474941" y="3508222"/>
                  </a:lnTo>
                  <a:lnTo>
                    <a:pt x="474941" y="3505631"/>
                  </a:lnTo>
                  <a:lnTo>
                    <a:pt x="474941" y="3502329"/>
                  </a:lnTo>
                  <a:lnTo>
                    <a:pt x="478383" y="3498900"/>
                  </a:lnTo>
                  <a:lnTo>
                    <a:pt x="478383" y="3509187"/>
                  </a:lnTo>
                  <a:lnTo>
                    <a:pt x="488708" y="3509187"/>
                  </a:lnTo>
                  <a:lnTo>
                    <a:pt x="492137" y="3505771"/>
                  </a:lnTo>
                  <a:lnTo>
                    <a:pt x="495579" y="3509187"/>
                  </a:lnTo>
                  <a:lnTo>
                    <a:pt x="497370" y="3505631"/>
                  </a:lnTo>
                  <a:lnTo>
                    <a:pt x="499021" y="3502329"/>
                  </a:lnTo>
                  <a:lnTo>
                    <a:pt x="499021" y="3505631"/>
                  </a:lnTo>
                  <a:lnTo>
                    <a:pt x="498894" y="3505631"/>
                  </a:lnTo>
                  <a:lnTo>
                    <a:pt x="502462" y="3509187"/>
                  </a:lnTo>
                  <a:lnTo>
                    <a:pt x="500176" y="3502329"/>
                  </a:lnTo>
                  <a:lnTo>
                    <a:pt x="499021" y="3498900"/>
                  </a:lnTo>
                  <a:lnTo>
                    <a:pt x="502462" y="3502329"/>
                  </a:lnTo>
                  <a:lnTo>
                    <a:pt x="502462" y="3505631"/>
                  </a:lnTo>
                  <a:lnTo>
                    <a:pt x="502589" y="3505631"/>
                  </a:lnTo>
                  <a:lnTo>
                    <a:pt x="505904" y="3502329"/>
                  </a:lnTo>
                  <a:lnTo>
                    <a:pt x="505904" y="3509187"/>
                  </a:lnTo>
                  <a:lnTo>
                    <a:pt x="509346" y="3502329"/>
                  </a:lnTo>
                  <a:lnTo>
                    <a:pt x="509346" y="3505631"/>
                  </a:lnTo>
                  <a:lnTo>
                    <a:pt x="509473" y="3505631"/>
                  </a:lnTo>
                  <a:lnTo>
                    <a:pt x="512787" y="3502329"/>
                  </a:lnTo>
                  <a:lnTo>
                    <a:pt x="516229" y="3498900"/>
                  </a:lnTo>
                  <a:lnTo>
                    <a:pt x="519671" y="3502329"/>
                  </a:lnTo>
                  <a:lnTo>
                    <a:pt x="519671" y="3505631"/>
                  </a:lnTo>
                  <a:lnTo>
                    <a:pt x="519798" y="3505631"/>
                  </a:lnTo>
                  <a:lnTo>
                    <a:pt x="523113" y="3502329"/>
                  </a:lnTo>
                  <a:lnTo>
                    <a:pt x="526554" y="3502329"/>
                  </a:lnTo>
                  <a:lnTo>
                    <a:pt x="526554" y="3505631"/>
                  </a:lnTo>
                  <a:lnTo>
                    <a:pt x="529996" y="3505631"/>
                  </a:lnTo>
                  <a:lnTo>
                    <a:pt x="529996" y="3509187"/>
                  </a:lnTo>
                  <a:lnTo>
                    <a:pt x="538276" y="3509695"/>
                  </a:lnTo>
                  <a:lnTo>
                    <a:pt x="547204" y="3510076"/>
                  </a:lnTo>
                  <a:lnTo>
                    <a:pt x="556133" y="3509187"/>
                  </a:lnTo>
                  <a:lnTo>
                    <a:pt x="564413" y="3505758"/>
                  </a:lnTo>
                  <a:lnTo>
                    <a:pt x="564413" y="3509187"/>
                  </a:lnTo>
                  <a:lnTo>
                    <a:pt x="563257" y="3511550"/>
                  </a:lnTo>
                  <a:lnTo>
                    <a:pt x="564413" y="3512743"/>
                  </a:lnTo>
                  <a:lnTo>
                    <a:pt x="564413" y="3516172"/>
                  </a:lnTo>
                  <a:lnTo>
                    <a:pt x="567855" y="3512743"/>
                  </a:lnTo>
                  <a:lnTo>
                    <a:pt x="567855" y="3509187"/>
                  </a:lnTo>
                  <a:lnTo>
                    <a:pt x="571296" y="3516172"/>
                  </a:lnTo>
                  <a:lnTo>
                    <a:pt x="571296" y="3509187"/>
                  </a:lnTo>
                  <a:lnTo>
                    <a:pt x="571296" y="3505758"/>
                  </a:lnTo>
                  <a:lnTo>
                    <a:pt x="574738" y="3516172"/>
                  </a:lnTo>
                  <a:lnTo>
                    <a:pt x="578180" y="3509187"/>
                  </a:lnTo>
                  <a:lnTo>
                    <a:pt x="580707" y="3511219"/>
                  </a:lnTo>
                  <a:lnTo>
                    <a:pt x="582917" y="3509187"/>
                  </a:lnTo>
                  <a:lnTo>
                    <a:pt x="584466" y="3507295"/>
                  </a:lnTo>
                  <a:lnTo>
                    <a:pt x="584530" y="3507473"/>
                  </a:lnTo>
                  <a:lnTo>
                    <a:pt x="584593" y="3507663"/>
                  </a:lnTo>
                  <a:lnTo>
                    <a:pt x="585063" y="3509187"/>
                  </a:lnTo>
                  <a:lnTo>
                    <a:pt x="591947" y="3509187"/>
                  </a:lnTo>
                  <a:lnTo>
                    <a:pt x="599643" y="3507663"/>
                  </a:lnTo>
                  <a:lnTo>
                    <a:pt x="607009" y="3507155"/>
                  </a:lnTo>
                  <a:lnTo>
                    <a:pt x="615073" y="3505631"/>
                  </a:lnTo>
                  <a:lnTo>
                    <a:pt x="614133" y="3505631"/>
                  </a:lnTo>
                  <a:lnTo>
                    <a:pt x="619480" y="3502329"/>
                  </a:lnTo>
                  <a:lnTo>
                    <a:pt x="619480" y="3505631"/>
                  </a:lnTo>
                  <a:lnTo>
                    <a:pt x="619861" y="3505631"/>
                  </a:lnTo>
                  <a:lnTo>
                    <a:pt x="624052" y="3504234"/>
                  </a:lnTo>
                  <a:lnTo>
                    <a:pt x="627659" y="3506647"/>
                  </a:lnTo>
                  <a:lnTo>
                    <a:pt x="630288" y="3507663"/>
                  </a:lnTo>
                  <a:lnTo>
                    <a:pt x="630669" y="3507663"/>
                  </a:lnTo>
                  <a:lnTo>
                    <a:pt x="630770" y="3507473"/>
                  </a:lnTo>
                  <a:lnTo>
                    <a:pt x="632333" y="3504234"/>
                  </a:lnTo>
                  <a:lnTo>
                    <a:pt x="632447" y="3503980"/>
                  </a:lnTo>
                  <a:lnTo>
                    <a:pt x="633247" y="3502329"/>
                  </a:lnTo>
                  <a:lnTo>
                    <a:pt x="634961" y="3498900"/>
                  </a:lnTo>
                  <a:lnTo>
                    <a:pt x="636689" y="3495471"/>
                  </a:lnTo>
                  <a:lnTo>
                    <a:pt x="636689" y="3502329"/>
                  </a:lnTo>
                  <a:lnTo>
                    <a:pt x="640130" y="3498900"/>
                  </a:lnTo>
                  <a:lnTo>
                    <a:pt x="643572" y="3498900"/>
                  </a:lnTo>
                  <a:lnTo>
                    <a:pt x="643572" y="3502329"/>
                  </a:lnTo>
                  <a:lnTo>
                    <a:pt x="645871" y="3495471"/>
                  </a:lnTo>
                  <a:lnTo>
                    <a:pt x="647014" y="3492042"/>
                  </a:lnTo>
                  <a:lnTo>
                    <a:pt x="650455" y="3495471"/>
                  </a:lnTo>
                  <a:lnTo>
                    <a:pt x="650455" y="3498900"/>
                  </a:lnTo>
                  <a:lnTo>
                    <a:pt x="658583" y="3505631"/>
                  </a:lnTo>
                  <a:lnTo>
                    <a:pt x="660577" y="3506647"/>
                  </a:lnTo>
                  <a:lnTo>
                    <a:pt x="667664" y="3510076"/>
                  </a:lnTo>
                  <a:lnTo>
                    <a:pt x="676592" y="3510584"/>
                  </a:lnTo>
                  <a:lnTo>
                    <a:pt x="684872" y="3505758"/>
                  </a:lnTo>
                  <a:lnTo>
                    <a:pt x="684872" y="3512743"/>
                  </a:lnTo>
                  <a:lnTo>
                    <a:pt x="692619" y="3509187"/>
                  </a:lnTo>
                  <a:lnTo>
                    <a:pt x="700354" y="3510584"/>
                  </a:lnTo>
                  <a:lnTo>
                    <a:pt x="708101" y="3511219"/>
                  </a:lnTo>
                  <a:lnTo>
                    <a:pt x="720153" y="3498900"/>
                  </a:lnTo>
                  <a:lnTo>
                    <a:pt x="720572" y="3493693"/>
                  </a:lnTo>
                  <a:close/>
                </a:path>
                <a:path w="740409" h="6727825">
                  <a:moveTo>
                    <a:pt x="720572" y="414578"/>
                  </a:moveTo>
                  <a:lnTo>
                    <a:pt x="715365" y="407339"/>
                  </a:lnTo>
                  <a:lnTo>
                    <a:pt x="702081" y="402640"/>
                  </a:lnTo>
                  <a:lnTo>
                    <a:pt x="689356" y="402640"/>
                  </a:lnTo>
                  <a:lnTo>
                    <a:pt x="678421" y="399211"/>
                  </a:lnTo>
                  <a:lnTo>
                    <a:pt x="667715" y="392861"/>
                  </a:lnTo>
                  <a:lnTo>
                    <a:pt x="662089" y="388797"/>
                  </a:lnTo>
                  <a:lnTo>
                    <a:pt x="657339" y="385368"/>
                  </a:lnTo>
                  <a:lnTo>
                    <a:pt x="650455" y="385368"/>
                  </a:lnTo>
                  <a:lnTo>
                    <a:pt x="643572" y="388797"/>
                  </a:lnTo>
                  <a:lnTo>
                    <a:pt x="640130" y="385368"/>
                  </a:lnTo>
                  <a:lnTo>
                    <a:pt x="627062" y="381939"/>
                  </a:lnTo>
                  <a:lnTo>
                    <a:pt x="624636" y="381304"/>
                  </a:lnTo>
                  <a:lnTo>
                    <a:pt x="616534" y="378510"/>
                  </a:lnTo>
                  <a:lnTo>
                    <a:pt x="609155" y="375970"/>
                  </a:lnTo>
                  <a:lnTo>
                    <a:pt x="593204" y="371652"/>
                  </a:lnTo>
                  <a:lnTo>
                    <a:pt x="578180" y="371652"/>
                  </a:lnTo>
                  <a:lnTo>
                    <a:pt x="578180" y="375081"/>
                  </a:lnTo>
                  <a:lnTo>
                    <a:pt x="574738" y="378510"/>
                  </a:lnTo>
                  <a:lnTo>
                    <a:pt x="574738" y="375081"/>
                  </a:lnTo>
                  <a:lnTo>
                    <a:pt x="571296" y="378510"/>
                  </a:lnTo>
                  <a:lnTo>
                    <a:pt x="567855" y="378510"/>
                  </a:lnTo>
                  <a:lnTo>
                    <a:pt x="569582" y="375081"/>
                  </a:lnTo>
                  <a:lnTo>
                    <a:pt x="571296" y="371652"/>
                  </a:lnTo>
                  <a:lnTo>
                    <a:pt x="564413" y="371652"/>
                  </a:lnTo>
                  <a:lnTo>
                    <a:pt x="554088" y="375081"/>
                  </a:lnTo>
                  <a:lnTo>
                    <a:pt x="547204" y="371652"/>
                  </a:lnTo>
                  <a:lnTo>
                    <a:pt x="547204" y="378510"/>
                  </a:lnTo>
                  <a:lnTo>
                    <a:pt x="543763" y="371652"/>
                  </a:lnTo>
                  <a:lnTo>
                    <a:pt x="543763" y="375081"/>
                  </a:lnTo>
                  <a:lnTo>
                    <a:pt x="536879" y="378510"/>
                  </a:lnTo>
                  <a:lnTo>
                    <a:pt x="533438" y="368223"/>
                  </a:lnTo>
                  <a:lnTo>
                    <a:pt x="517423" y="364667"/>
                  </a:lnTo>
                  <a:lnTo>
                    <a:pt x="500748" y="363397"/>
                  </a:lnTo>
                  <a:lnTo>
                    <a:pt x="484073" y="362889"/>
                  </a:lnTo>
                  <a:lnTo>
                    <a:pt x="469163" y="361480"/>
                  </a:lnTo>
                  <a:lnTo>
                    <a:pt x="469163" y="427202"/>
                  </a:lnTo>
                  <a:lnTo>
                    <a:pt x="468147" y="426872"/>
                  </a:lnTo>
                  <a:lnTo>
                    <a:pt x="468045" y="426643"/>
                  </a:lnTo>
                  <a:lnTo>
                    <a:pt x="469163" y="427202"/>
                  </a:lnTo>
                  <a:lnTo>
                    <a:pt x="469163" y="361480"/>
                  </a:lnTo>
                  <a:lnTo>
                    <a:pt x="468058" y="361365"/>
                  </a:lnTo>
                  <a:lnTo>
                    <a:pt x="468058" y="361188"/>
                  </a:lnTo>
                  <a:lnTo>
                    <a:pt x="471322" y="361188"/>
                  </a:lnTo>
                  <a:lnTo>
                    <a:pt x="471500" y="361188"/>
                  </a:lnTo>
                  <a:lnTo>
                    <a:pt x="471500" y="357378"/>
                  </a:lnTo>
                  <a:lnTo>
                    <a:pt x="471500" y="353568"/>
                  </a:lnTo>
                  <a:lnTo>
                    <a:pt x="474941" y="351028"/>
                  </a:lnTo>
                  <a:lnTo>
                    <a:pt x="471500" y="343408"/>
                  </a:lnTo>
                  <a:lnTo>
                    <a:pt x="474941" y="347218"/>
                  </a:lnTo>
                  <a:lnTo>
                    <a:pt x="476872" y="345948"/>
                  </a:lnTo>
                  <a:lnTo>
                    <a:pt x="474941" y="343408"/>
                  </a:lnTo>
                  <a:lnTo>
                    <a:pt x="472998" y="340868"/>
                  </a:lnTo>
                  <a:lnTo>
                    <a:pt x="474941" y="339598"/>
                  </a:lnTo>
                  <a:lnTo>
                    <a:pt x="478383" y="343408"/>
                  </a:lnTo>
                  <a:lnTo>
                    <a:pt x="478383" y="339598"/>
                  </a:lnTo>
                  <a:lnTo>
                    <a:pt x="485267" y="343408"/>
                  </a:lnTo>
                  <a:lnTo>
                    <a:pt x="483196" y="339598"/>
                  </a:lnTo>
                  <a:lnTo>
                    <a:pt x="481825" y="337058"/>
                  </a:lnTo>
                  <a:lnTo>
                    <a:pt x="485267" y="337058"/>
                  </a:lnTo>
                  <a:lnTo>
                    <a:pt x="488708" y="333248"/>
                  </a:lnTo>
                  <a:lnTo>
                    <a:pt x="485267" y="329438"/>
                  </a:lnTo>
                  <a:lnTo>
                    <a:pt x="488010" y="329438"/>
                  </a:lnTo>
                  <a:lnTo>
                    <a:pt x="485267" y="326898"/>
                  </a:lnTo>
                  <a:lnTo>
                    <a:pt x="492137" y="326898"/>
                  </a:lnTo>
                  <a:lnTo>
                    <a:pt x="488708" y="323088"/>
                  </a:lnTo>
                  <a:lnTo>
                    <a:pt x="492137" y="319278"/>
                  </a:lnTo>
                  <a:lnTo>
                    <a:pt x="495579" y="323088"/>
                  </a:lnTo>
                  <a:lnTo>
                    <a:pt x="499021" y="323088"/>
                  </a:lnTo>
                  <a:lnTo>
                    <a:pt x="501827" y="319278"/>
                  </a:lnTo>
                  <a:lnTo>
                    <a:pt x="504621" y="315468"/>
                  </a:lnTo>
                  <a:lnTo>
                    <a:pt x="510209" y="309118"/>
                  </a:lnTo>
                  <a:lnTo>
                    <a:pt x="514515" y="301498"/>
                  </a:lnTo>
                  <a:lnTo>
                    <a:pt x="516229" y="291338"/>
                  </a:lnTo>
                  <a:lnTo>
                    <a:pt x="523113" y="295148"/>
                  </a:lnTo>
                  <a:lnTo>
                    <a:pt x="523113" y="291338"/>
                  </a:lnTo>
                  <a:lnTo>
                    <a:pt x="523113" y="288798"/>
                  </a:lnTo>
                  <a:lnTo>
                    <a:pt x="526554" y="291338"/>
                  </a:lnTo>
                  <a:lnTo>
                    <a:pt x="526592" y="288798"/>
                  </a:lnTo>
                  <a:lnTo>
                    <a:pt x="526618" y="287528"/>
                  </a:lnTo>
                  <a:lnTo>
                    <a:pt x="531888" y="287528"/>
                  </a:lnTo>
                  <a:lnTo>
                    <a:pt x="529996" y="284988"/>
                  </a:lnTo>
                  <a:lnTo>
                    <a:pt x="533438" y="288798"/>
                  </a:lnTo>
                  <a:lnTo>
                    <a:pt x="531723" y="284988"/>
                  </a:lnTo>
                  <a:lnTo>
                    <a:pt x="529996" y="281178"/>
                  </a:lnTo>
                  <a:lnTo>
                    <a:pt x="536879" y="288798"/>
                  </a:lnTo>
                  <a:lnTo>
                    <a:pt x="533438" y="281178"/>
                  </a:lnTo>
                  <a:lnTo>
                    <a:pt x="535914" y="279908"/>
                  </a:lnTo>
                  <a:lnTo>
                    <a:pt x="534416" y="274828"/>
                  </a:lnTo>
                  <a:lnTo>
                    <a:pt x="536879" y="274828"/>
                  </a:lnTo>
                  <a:lnTo>
                    <a:pt x="536879" y="267208"/>
                  </a:lnTo>
                  <a:lnTo>
                    <a:pt x="533438" y="264668"/>
                  </a:lnTo>
                  <a:lnTo>
                    <a:pt x="536879" y="264668"/>
                  </a:lnTo>
                  <a:lnTo>
                    <a:pt x="540321" y="267208"/>
                  </a:lnTo>
                  <a:lnTo>
                    <a:pt x="541553" y="264668"/>
                  </a:lnTo>
                  <a:lnTo>
                    <a:pt x="543394" y="260858"/>
                  </a:lnTo>
                  <a:lnTo>
                    <a:pt x="546773" y="254508"/>
                  </a:lnTo>
                  <a:lnTo>
                    <a:pt x="549516" y="246888"/>
                  </a:lnTo>
                  <a:lnTo>
                    <a:pt x="550646" y="240538"/>
                  </a:lnTo>
                  <a:lnTo>
                    <a:pt x="554151" y="240538"/>
                  </a:lnTo>
                  <a:lnTo>
                    <a:pt x="557098" y="237998"/>
                  </a:lnTo>
                  <a:lnTo>
                    <a:pt x="558253" y="236728"/>
                  </a:lnTo>
                  <a:lnTo>
                    <a:pt x="559409" y="235458"/>
                  </a:lnTo>
                  <a:lnTo>
                    <a:pt x="557530" y="230378"/>
                  </a:lnTo>
                  <a:lnTo>
                    <a:pt x="554088" y="226568"/>
                  </a:lnTo>
                  <a:lnTo>
                    <a:pt x="557530" y="226568"/>
                  </a:lnTo>
                  <a:lnTo>
                    <a:pt x="557530" y="230378"/>
                  </a:lnTo>
                  <a:lnTo>
                    <a:pt x="560971" y="230378"/>
                  </a:lnTo>
                  <a:lnTo>
                    <a:pt x="560971" y="226568"/>
                  </a:lnTo>
                  <a:lnTo>
                    <a:pt x="564413" y="226568"/>
                  </a:lnTo>
                  <a:lnTo>
                    <a:pt x="560971" y="222758"/>
                  </a:lnTo>
                  <a:lnTo>
                    <a:pt x="563727" y="222758"/>
                  </a:lnTo>
                  <a:lnTo>
                    <a:pt x="560971" y="220218"/>
                  </a:lnTo>
                  <a:lnTo>
                    <a:pt x="564413" y="220218"/>
                  </a:lnTo>
                  <a:lnTo>
                    <a:pt x="564413" y="222758"/>
                  </a:lnTo>
                  <a:lnTo>
                    <a:pt x="574471" y="220218"/>
                  </a:lnTo>
                  <a:lnTo>
                    <a:pt x="582917" y="215138"/>
                  </a:lnTo>
                  <a:lnTo>
                    <a:pt x="588137" y="207518"/>
                  </a:lnTo>
                  <a:lnTo>
                    <a:pt x="588505" y="198628"/>
                  </a:lnTo>
                  <a:lnTo>
                    <a:pt x="588505" y="196088"/>
                  </a:lnTo>
                  <a:lnTo>
                    <a:pt x="595388" y="202438"/>
                  </a:lnTo>
                  <a:lnTo>
                    <a:pt x="597547" y="196088"/>
                  </a:lnTo>
                  <a:lnTo>
                    <a:pt x="597966" y="194818"/>
                  </a:lnTo>
                  <a:lnTo>
                    <a:pt x="603135" y="189738"/>
                  </a:lnTo>
                  <a:lnTo>
                    <a:pt x="607009" y="184658"/>
                  </a:lnTo>
                  <a:lnTo>
                    <a:pt x="605713" y="174498"/>
                  </a:lnTo>
                  <a:lnTo>
                    <a:pt x="603453" y="168148"/>
                  </a:lnTo>
                  <a:lnTo>
                    <a:pt x="597966" y="159258"/>
                  </a:lnTo>
                  <a:lnTo>
                    <a:pt x="591197" y="149098"/>
                  </a:lnTo>
                  <a:lnTo>
                    <a:pt x="585063" y="137668"/>
                  </a:lnTo>
                  <a:lnTo>
                    <a:pt x="580656" y="147828"/>
                  </a:lnTo>
                  <a:lnTo>
                    <a:pt x="573024" y="156718"/>
                  </a:lnTo>
                  <a:lnTo>
                    <a:pt x="562800" y="163068"/>
                  </a:lnTo>
                  <a:lnTo>
                    <a:pt x="550646" y="168148"/>
                  </a:lnTo>
                  <a:lnTo>
                    <a:pt x="547204" y="171958"/>
                  </a:lnTo>
                  <a:lnTo>
                    <a:pt x="547204" y="178308"/>
                  </a:lnTo>
                  <a:lnTo>
                    <a:pt x="540321" y="182118"/>
                  </a:lnTo>
                  <a:lnTo>
                    <a:pt x="530479" y="193548"/>
                  </a:lnTo>
                  <a:lnTo>
                    <a:pt x="518388" y="202438"/>
                  </a:lnTo>
                  <a:lnTo>
                    <a:pt x="506933" y="212598"/>
                  </a:lnTo>
                  <a:lnTo>
                    <a:pt x="499021" y="226568"/>
                  </a:lnTo>
                  <a:lnTo>
                    <a:pt x="505904" y="232918"/>
                  </a:lnTo>
                  <a:lnTo>
                    <a:pt x="505904" y="236728"/>
                  </a:lnTo>
                  <a:lnTo>
                    <a:pt x="502462" y="230378"/>
                  </a:lnTo>
                  <a:lnTo>
                    <a:pt x="499021" y="232918"/>
                  </a:lnTo>
                  <a:lnTo>
                    <a:pt x="495579" y="240538"/>
                  </a:lnTo>
                  <a:lnTo>
                    <a:pt x="488708" y="246888"/>
                  </a:lnTo>
                  <a:lnTo>
                    <a:pt x="495579" y="250698"/>
                  </a:lnTo>
                  <a:lnTo>
                    <a:pt x="488708" y="250698"/>
                  </a:lnTo>
                  <a:lnTo>
                    <a:pt x="488708" y="257048"/>
                  </a:lnTo>
                  <a:lnTo>
                    <a:pt x="478383" y="257048"/>
                  </a:lnTo>
                  <a:lnTo>
                    <a:pt x="464616" y="268478"/>
                  </a:lnTo>
                  <a:lnTo>
                    <a:pt x="463486" y="269773"/>
                  </a:lnTo>
                  <a:lnTo>
                    <a:pt x="463486" y="361670"/>
                  </a:lnTo>
                  <a:lnTo>
                    <a:pt x="462610" y="361721"/>
                  </a:lnTo>
                  <a:lnTo>
                    <a:pt x="461175" y="361188"/>
                  </a:lnTo>
                  <a:lnTo>
                    <a:pt x="461175" y="412927"/>
                  </a:lnTo>
                  <a:lnTo>
                    <a:pt x="461175" y="424484"/>
                  </a:lnTo>
                  <a:lnTo>
                    <a:pt x="459879" y="424027"/>
                  </a:lnTo>
                  <a:lnTo>
                    <a:pt x="453161" y="418947"/>
                  </a:lnTo>
                  <a:lnTo>
                    <a:pt x="452462" y="418185"/>
                  </a:lnTo>
                  <a:lnTo>
                    <a:pt x="454291" y="416356"/>
                  </a:lnTo>
                  <a:lnTo>
                    <a:pt x="457733" y="416356"/>
                  </a:lnTo>
                  <a:lnTo>
                    <a:pt x="461175" y="412927"/>
                  </a:lnTo>
                  <a:lnTo>
                    <a:pt x="461175" y="361188"/>
                  </a:lnTo>
                  <a:lnTo>
                    <a:pt x="461175" y="357378"/>
                  </a:lnTo>
                  <a:lnTo>
                    <a:pt x="463486" y="361670"/>
                  </a:lnTo>
                  <a:lnTo>
                    <a:pt x="463486" y="269773"/>
                  </a:lnTo>
                  <a:lnTo>
                    <a:pt x="453428" y="281178"/>
                  </a:lnTo>
                  <a:lnTo>
                    <a:pt x="443534" y="293878"/>
                  </a:lnTo>
                  <a:lnTo>
                    <a:pt x="440524" y="297357"/>
                  </a:lnTo>
                  <a:lnTo>
                    <a:pt x="440524" y="484987"/>
                  </a:lnTo>
                  <a:lnTo>
                    <a:pt x="438683" y="486346"/>
                  </a:lnTo>
                  <a:lnTo>
                    <a:pt x="438556" y="486206"/>
                  </a:lnTo>
                  <a:lnTo>
                    <a:pt x="440524" y="484987"/>
                  </a:lnTo>
                  <a:lnTo>
                    <a:pt x="440524" y="297357"/>
                  </a:lnTo>
                  <a:lnTo>
                    <a:pt x="440093" y="295338"/>
                  </a:lnTo>
                  <a:lnTo>
                    <a:pt x="438531" y="290258"/>
                  </a:lnTo>
                  <a:lnTo>
                    <a:pt x="440524" y="285178"/>
                  </a:lnTo>
                  <a:lnTo>
                    <a:pt x="430199" y="285178"/>
                  </a:lnTo>
                  <a:lnTo>
                    <a:pt x="437083" y="281368"/>
                  </a:lnTo>
                  <a:lnTo>
                    <a:pt x="433641" y="277558"/>
                  </a:lnTo>
                  <a:lnTo>
                    <a:pt x="440524" y="277558"/>
                  </a:lnTo>
                  <a:lnTo>
                    <a:pt x="437083" y="271208"/>
                  </a:lnTo>
                  <a:lnTo>
                    <a:pt x="439140" y="267398"/>
                  </a:lnTo>
                  <a:lnTo>
                    <a:pt x="440524" y="264858"/>
                  </a:lnTo>
                  <a:lnTo>
                    <a:pt x="437083" y="261048"/>
                  </a:lnTo>
                  <a:lnTo>
                    <a:pt x="433641" y="261048"/>
                  </a:lnTo>
                  <a:lnTo>
                    <a:pt x="433641" y="257238"/>
                  </a:lnTo>
                  <a:lnTo>
                    <a:pt x="440524" y="253428"/>
                  </a:lnTo>
                  <a:lnTo>
                    <a:pt x="433641" y="250888"/>
                  </a:lnTo>
                  <a:lnTo>
                    <a:pt x="437083" y="247078"/>
                  </a:lnTo>
                  <a:lnTo>
                    <a:pt x="433641" y="247078"/>
                  </a:lnTo>
                  <a:lnTo>
                    <a:pt x="426758" y="243268"/>
                  </a:lnTo>
                  <a:lnTo>
                    <a:pt x="430199" y="240728"/>
                  </a:lnTo>
                  <a:lnTo>
                    <a:pt x="437083" y="240728"/>
                  </a:lnTo>
                  <a:lnTo>
                    <a:pt x="436003" y="231838"/>
                  </a:lnTo>
                  <a:lnTo>
                    <a:pt x="436029" y="230568"/>
                  </a:lnTo>
                  <a:lnTo>
                    <a:pt x="436219" y="222948"/>
                  </a:lnTo>
                  <a:lnTo>
                    <a:pt x="435140" y="214058"/>
                  </a:lnTo>
                  <a:lnTo>
                    <a:pt x="430199" y="206438"/>
                  </a:lnTo>
                  <a:lnTo>
                    <a:pt x="433641" y="206438"/>
                  </a:lnTo>
                  <a:lnTo>
                    <a:pt x="430568" y="197548"/>
                  </a:lnTo>
                  <a:lnTo>
                    <a:pt x="430504" y="196913"/>
                  </a:lnTo>
                  <a:lnTo>
                    <a:pt x="429768" y="189928"/>
                  </a:lnTo>
                  <a:lnTo>
                    <a:pt x="428320" y="182308"/>
                  </a:lnTo>
                  <a:lnTo>
                    <a:pt x="426173" y="179044"/>
                  </a:lnTo>
                  <a:lnTo>
                    <a:pt x="406107" y="179044"/>
                  </a:lnTo>
                  <a:lnTo>
                    <a:pt x="406107" y="198818"/>
                  </a:lnTo>
                  <a:lnTo>
                    <a:pt x="402666" y="202628"/>
                  </a:lnTo>
                  <a:lnTo>
                    <a:pt x="402666" y="195008"/>
                  </a:lnTo>
                  <a:lnTo>
                    <a:pt x="388899" y="202628"/>
                  </a:lnTo>
                  <a:lnTo>
                    <a:pt x="385457" y="198818"/>
                  </a:lnTo>
                  <a:lnTo>
                    <a:pt x="383730" y="196913"/>
                  </a:lnTo>
                  <a:lnTo>
                    <a:pt x="388899" y="195008"/>
                  </a:lnTo>
                  <a:lnTo>
                    <a:pt x="392341" y="198818"/>
                  </a:lnTo>
                  <a:lnTo>
                    <a:pt x="395782" y="195008"/>
                  </a:lnTo>
                  <a:lnTo>
                    <a:pt x="402666" y="195008"/>
                  </a:lnTo>
                  <a:lnTo>
                    <a:pt x="406107" y="198818"/>
                  </a:lnTo>
                  <a:lnTo>
                    <a:pt x="406107" y="179044"/>
                  </a:lnTo>
                  <a:lnTo>
                    <a:pt x="378574" y="179044"/>
                  </a:lnTo>
                  <a:lnTo>
                    <a:pt x="378574" y="179768"/>
                  </a:lnTo>
                  <a:lnTo>
                    <a:pt x="377101" y="179044"/>
                  </a:lnTo>
                  <a:lnTo>
                    <a:pt x="375996" y="179451"/>
                  </a:lnTo>
                  <a:lnTo>
                    <a:pt x="378574" y="182308"/>
                  </a:lnTo>
                  <a:lnTo>
                    <a:pt x="385457" y="182308"/>
                  </a:lnTo>
                  <a:lnTo>
                    <a:pt x="382016" y="184848"/>
                  </a:lnTo>
                  <a:lnTo>
                    <a:pt x="382016" y="188658"/>
                  </a:lnTo>
                  <a:lnTo>
                    <a:pt x="378574" y="184848"/>
                  </a:lnTo>
                  <a:lnTo>
                    <a:pt x="375132" y="188658"/>
                  </a:lnTo>
                  <a:lnTo>
                    <a:pt x="378574" y="188658"/>
                  </a:lnTo>
                  <a:lnTo>
                    <a:pt x="382016" y="192468"/>
                  </a:lnTo>
                  <a:lnTo>
                    <a:pt x="388899" y="192468"/>
                  </a:lnTo>
                  <a:lnTo>
                    <a:pt x="385457" y="195008"/>
                  </a:lnTo>
                  <a:lnTo>
                    <a:pt x="382016" y="195008"/>
                  </a:lnTo>
                  <a:lnTo>
                    <a:pt x="378574" y="195008"/>
                  </a:lnTo>
                  <a:lnTo>
                    <a:pt x="378574" y="196913"/>
                  </a:lnTo>
                  <a:lnTo>
                    <a:pt x="375132" y="198818"/>
                  </a:lnTo>
                  <a:lnTo>
                    <a:pt x="371690" y="202628"/>
                  </a:lnTo>
                  <a:lnTo>
                    <a:pt x="375132" y="202628"/>
                  </a:lnTo>
                  <a:lnTo>
                    <a:pt x="375132" y="206438"/>
                  </a:lnTo>
                  <a:lnTo>
                    <a:pt x="378574" y="206438"/>
                  </a:lnTo>
                  <a:lnTo>
                    <a:pt x="385457" y="206438"/>
                  </a:lnTo>
                  <a:lnTo>
                    <a:pt x="382016" y="208978"/>
                  </a:lnTo>
                  <a:lnTo>
                    <a:pt x="378574" y="206438"/>
                  </a:lnTo>
                  <a:lnTo>
                    <a:pt x="375132" y="208978"/>
                  </a:lnTo>
                  <a:lnTo>
                    <a:pt x="371690" y="208978"/>
                  </a:lnTo>
                  <a:lnTo>
                    <a:pt x="368249" y="212788"/>
                  </a:lnTo>
                  <a:lnTo>
                    <a:pt x="378574" y="208978"/>
                  </a:lnTo>
                  <a:lnTo>
                    <a:pt x="375132" y="212788"/>
                  </a:lnTo>
                  <a:lnTo>
                    <a:pt x="371690" y="212788"/>
                  </a:lnTo>
                  <a:lnTo>
                    <a:pt x="371741" y="214058"/>
                  </a:lnTo>
                  <a:lnTo>
                    <a:pt x="371906" y="217868"/>
                  </a:lnTo>
                  <a:lnTo>
                    <a:pt x="373405" y="224218"/>
                  </a:lnTo>
                  <a:lnTo>
                    <a:pt x="377494" y="230568"/>
                  </a:lnTo>
                  <a:lnTo>
                    <a:pt x="385457" y="236918"/>
                  </a:lnTo>
                  <a:lnTo>
                    <a:pt x="378574" y="236918"/>
                  </a:lnTo>
                  <a:lnTo>
                    <a:pt x="378574" y="240728"/>
                  </a:lnTo>
                  <a:lnTo>
                    <a:pt x="382016" y="243268"/>
                  </a:lnTo>
                  <a:lnTo>
                    <a:pt x="376275" y="242417"/>
                  </a:lnTo>
                  <a:lnTo>
                    <a:pt x="364807" y="240728"/>
                  </a:lnTo>
                  <a:lnTo>
                    <a:pt x="361365" y="243268"/>
                  </a:lnTo>
                  <a:lnTo>
                    <a:pt x="368249" y="243268"/>
                  </a:lnTo>
                  <a:lnTo>
                    <a:pt x="371690" y="247078"/>
                  </a:lnTo>
                  <a:lnTo>
                    <a:pt x="368249" y="247078"/>
                  </a:lnTo>
                  <a:lnTo>
                    <a:pt x="361365" y="250888"/>
                  </a:lnTo>
                  <a:lnTo>
                    <a:pt x="375132" y="250888"/>
                  </a:lnTo>
                  <a:lnTo>
                    <a:pt x="375132" y="253428"/>
                  </a:lnTo>
                  <a:lnTo>
                    <a:pt x="368249" y="253428"/>
                  </a:lnTo>
                  <a:lnTo>
                    <a:pt x="368249" y="261048"/>
                  </a:lnTo>
                  <a:lnTo>
                    <a:pt x="371690" y="264858"/>
                  </a:lnTo>
                  <a:lnTo>
                    <a:pt x="371690" y="261048"/>
                  </a:lnTo>
                  <a:lnTo>
                    <a:pt x="385457" y="261048"/>
                  </a:lnTo>
                  <a:lnTo>
                    <a:pt x="378574" y="264858"/>
                  </a:lnTo>
                  <a:lnTo>
                    <a:pt x="378574" y="267398"/>
                  </a:lnTo>
                  <a:lnTo>
                    <a:pt x="375132" y="264858"/>
                  </a:lnTo>
                  <a:lnTo>
                    <a:pt x="364807" y="267398"/>
                  </a:lnTo>
                  <a:lnTo>
                    <a:pt x="371690" y="275018"/>
                  </a:lnTo>
                  <a:lnTo>
                    <a:pt x="371690" y="281368"/>
                  </a:lnTo>
                  <a:lnTo>
                    <a:pt x="375132" y="281368"/>
                  </a:lnTo>
                  <a:lnTo>
                    <a:pt x="368249" y="285178"/>
                  </a:lnTo>
                  <a:lnTo>
                    <a:pt x="375132" y="291528"/>
                  </a:lnTo>
                  <a:lnTo>
                    <a:pt x="371690" y="295338"/>
                  </a:lnTo>
                  <a:lnTo>
                    <a:pt x="382016" y="295338"/>
                  </a:lnTo>
                  <a:lnTo>
                    <a:pt x="382016" y="299148"/>
                  </a:lnTo>
                  <a:lnTo>
                    <a:pt x="383794" y="300418"/>
                  </a:lnTo>
                  <a:lnTo>
                    <a:pt x="375729" y="300418"/>
                  </a:lnTo>
                  <a:lnTo>
                    <a:pt x="371690" y="301688"/>
                  </a:lnTo>
                  <a:lnTo>
                    <a:pt x="375132" y="301688"/>
                  </a:lnTo>
                  <a:lnTo>
                    <a:pt x="375132" y="305498"/>
                  </a:lnTo>
                  <a:lnTo>
                    <a:pt x="378574" y="309308"/>
                  </a:lnTo>
                  <a:lnTo>
                    <a:pt x="382016" y="309308"/>
                  </a:lnTo>
                  <a:lnTo>
                    <a:pt x="375132" y="315658"/>
                  </a:lnTo>
                  <a:lnTo>
                    <a:pt x="382016" y="315658"/>
                  </a:lnTo>
                  <a:lnTo>
                    <a:pt x="378574" y="319468"/>
                  </a:lnTo>
                  <a:lnTo>
                    <a:pt x="382016" y="319468"/>
                  </a:lnTo>
                  <a:lnTo>
                    <a:pt x="378574" y="323278"/>
                  </a:lnTo>
                  <a:lnTo>
                    <a:pt x="371690" y="323278"/>
                  </a:lnTo>
                  <a:lnTo>
                    <a:pt x="368249" y="325818"/>
                  </a:lnTo>
                  <a:lnTo>
                    <a:pt x="371690" y="325818"/>
                  </a:lnTo>
                  <a:lnTo>
                    <a:pt x="375132" y="325818"/>
                  </a:lnTo>
                  <a:lnTo>
                    <a:pt x="378574" y="325818"/>
                  </a:lnTo>
                  <a:lnTo>
                    <a:pt x="382016" y="329628"/>
                  </a:lnTo>
                  <a:lnTo>
                    <a:pt x="375132" y="329628"/>
                  </a:lnTo>
                  <a:lnTo>
                    <a:pt x="375132" y="333438"/>
                  </a:lnTo>
                  <a:lnTo>
                    <a:pt x="371690" y="333438"/>
                  </a:lnTo>
                  <a:lnTo>
                    <a:pt x="371690" y="337248"/>
                  </a:lnTo>
                  <a:lnTo>
                    <a:pt x="378574" y="337248"/>
                  </a:lnTo>
                  <a:lnTo>
                    <a:pt x="378574" y="333438"/>
                  </a:lnTo>
                  <a:lnTo>
                    <a:pt x="382016" y="333438"/>
                  </a:lnTo>
                  <a:lnTo>
                    <a:pt x="385457" y="337248"/>
                  </a:lnTo>
                  <a:lnTo>
                    <a:pt x="382016" y="337248"/>
                  </a:lnTo>
                  <a:lnTo>
                    <a:pt x="382016" y="341693"/>
                  </a:lnTo>
                  <a:lnTo>
                    <a:pt x="378574" y="343598"/>
                  </a:lnTo>
                  <a:lnTo>
                    <a:pt x="382016" y="343598"/>
                  </a:lnTo>
                  <a:lnTo>
                    <a:pt x="382016" y="347408"/>
                  </a:lnTo>
                  <a:lnTo>
                    <a:pt x="382016" y="508698"/>
                  </a:lnTo>
                  <a:lnTo>
                    <a:pt x="376936" y="508698"/>
                  </a:lnTo>
                  <a:lnTo>
                    <a:pt x="375246" y="504952"/>
                  </a:lnTo>
                  <a:lnTo>
                    <a:pt x="382016" y="508698"/>
                  </a:lnTo>
                  <a:lnTo>
                    <a:pt x="382016" y="347408"/>
                  </a:lnTo>
                  <a:lnTo>
                    <a:pt x="378574" y="347408"/>
                  </a:lnTo>
                  <a:lnTo>
                    <a:pt x="378574" y="498538"/>
                  </a:lnTo>
                  <a:lnTo>
                    <a:pt x="376402" y="498538"/>
                  </a:lnTo>
                  <a:lnTo>
                    <a:pt x="375564" y="497078"/>
                  </a:lnTo>
                  <a:lnTo>
                    <a:pt x="374726" y="495706"/>
                  </a:lnTo>
                  <a:lnTo>
                    <a:pt x="378574" y="498538"/>
                  </a:lnTo>
                  <a:lnTo>
                    <a:pt x="378574" y="347408"/>
                  </a:lnTo>
                  <a:lnTo>
                    <a:pt x="373545" y="347408"/>
                  </a:lnTo>
                  <a:lnTo>
                    <a:pt x="371690" y="346557"/>
                  </a:lnTo>
                  <a:lnTo>
                    <a:pt x="364807" y="346557"/>
                  </a:lnTo>
                  <a:lnTo>
                    <a:pt x="364807" y="340207"/>
                  </a:lnTo>
                  <a:lnTo>
                    <a:pt x="361365" y="336397"/>
                  </a:lnTo>
                  <a:lnTo>
                    <a:pt x="357924" y="336397"/>
                  </a:lnTo>
                  <a:lnTo>
                    <a:pt x="357924" y="340207"/>
                  </a:lnTo>
                  <a:lnTo>
                    <a:pt x="357797" y="336397"/>
                  </a:lnTo>
                  <a:lnTo>
                    <a:pt x="357759" y="335127"/>
                  </a:lnTo>
                  <a:lnTo>
                    <a:pt x="354050" y="331317"/>
                  </a:lnTo>
                  <a:lnTo>
                    <a:pt x="349694" y="330047"/>
                  </a:lnTo>
                  <a:lnTo>
                    <a:pt x="347599" y="326237"/>
                  </a:lnTo>
                  <a:lnTo>
                    <a:pt x="340715" y="336397"/>
                  </a:lnTo>
                  <a:lnTo>
                    <a:pt x="340715" y="330047"/>
                  </a:lnTo>
                  <a:lnTo>
                    <a:pt x="337273" y="330047"/>
                  </a:lnTo>
                  <a:lnTo>
                    <a:pt x="340715" y="326237"/>
                  </a:lnTo>
                  <a:lnTo>
                    <a:pt x="337273" y="326237"/>
                  </a:lnTo>
                  <a:lnTo>
                    <a:pt x="335203" y="322427"/>
                  </a:lnTo>
                  <a:lnTo>
                    <a:pt x="333832" y="319887"/>
                  </a:lnTo>
                  <a:lnTo>
                    <a:pt x="330390" y="319887"/>
                  </a:lnTo>
                  <a:lnTo>
                    <a:pt x="326948" y="322427"/>
                  </a:lnTo>
                  <a:lnTo>
                    <a:pt x="326948" y="319887"/>
                  </a:lnTo>
                  <a:lnTo>
                    <a:pt x="328676" y="316077"/>
                  </a:lnTo>
                  <a:lnTo>
                    <a:pt x="330390" y="312267"/>
                  </a:lnTo>
                  <a:lnTo>
                    <a:pt x="323507" y="316077"/>
                  </a:lnTo>
                  <a:lnTo>
                    <a:pt x="323507" y="312267"/>
                  </a:lnTo>
                  <a:lnTo>
                    <a:pt x="320065" y="319887"/>
                  </a:lnTo>
                  <a:lnTo>
                    <a:pt x="313182" y="319887"/>
                  </a:lnTo>
                  <a:lnTo>
                    <a:pt x="313182" y="316077"/>
                  </a:lnTo>
                  <a:lnTo>
                    <a:pt x="317309" y="312267"/>
                  </a:lnTo>
                  <a:lnTo>
                    <a:pt x="320065" y="309727"/>
                  </a:lnTo>
                  <a:lnTo>
                    <a:pt x="313347" y="305917"/>
                  </a:lnTo>
                  <a:lnTo>
                    <a:pt x="307594" y="300837"/>
                  </a:lnTo>
                  <a:lnTo>
                    <a:pt x="302729" y="296989"/>
                  </a:lnTo>
                  <a:lnTo>
                    <a:pt x="302729" y="426516"/>
                  </a:lnTo>
                  <a:lnTo>
                    <a:pt x="299415" y="426516"/>
                  </a:lnTo>
                  <a:lnTo>
                    <a:pt x="299415" y="423214"/>
                  </a:lnTo>
                  <a:lnTo>
                    <a:pt x="302729" y="426516"/>
                  </a:lnTo>
                  <a:lnTo>
                    <a:pt x="302729" y="296989"/>
                  </a:lnTo>
                  <a:lnTo>
                    <a:pt x="301193" y="295757"/>
                  </a:lnTo>
                  <a:lnTo>
                    <a:pt x="292531" y="295757"/>
                  </a:lnTo>
                  <a:lnTo>
                    <a:pt x="295973" y="291947"/>
                  </a:lnTo>
                  <a:lnTo>
                    <a:pt x="289255" y="290677"/>
                  </a:lnTo>
                  <a:lnTo>
                    <a:pt x="285419" y="288137"/>
                  </a:lnTo>
                  <a:lnTo>
                    <a:pt x="283502" y="286867"/>
                  </a:lnTo>
                  <a:lnTo>
                    <a:pt x="277101" y="283057"/>
                  </a:lnTo>
                  <a:lnTo>
                    <a:pt x="268439" y="281787"/>
                  </a:lnTo>
                  <a:lnTo>
                    <a:pt x="268439" y="271627"/>
                  </a:lnTo>
                  <a:lnTo>
                    <a:pt x="258114" y="271627"/>
                  </a:lnTo>
                  <a:lnTo>
                    <a:pt x="251231" y="274167"/>
                  </a:lnTo>
                  <a:lnTo>
                    <a:pt x="247789" y="274167"/>
                  </a:lnTo>
                  <a:lnTo>
                    <a:pt x="251231" y="267817"/>
                  </a:lnTo>
                  <a:lnTo>
                    <a:pt x="247789" y="264007"/>
                  </a:lnTo>
                  <a:lnTo>
                    <a:pt x="247789" y="257657"/>
                  </a:lnTo>
                  <a:lnTo>
                    <a:pt x="240906" y="261467"/>
                  </a:lnTo>
                  <a:lnTo>
                    <a:pt x="244348" y="257657"/>
                  </a:lnTo>
                  <a:lnTo>
                    <a:pt x="237464" y="261467"/>
                  </a:lnTo>
                  <a:lnTo>
                    <a:pt x="234022" y="261467"/>
                  </a:lnTo>
                  <a:lnTo>
                    <a:pt x="234022" y="288137"/>
                  </a:lnTo>
                  <a:lnTo>
                    <a:pt x="230581" y="291947"/>
                  </a:lnTo>
                  <a:lnTo>
                    <a:pt x="234022" y="291947"/>
                  </a:lnTo>
                  <a:lnTo>
                    <a:pt x="224993" y="296125"/>
                  </a:lnTo>
                  <a:lnTo>
                    <a:pt x="223456" y="296938"/>
                  </a:lnTo>
                  <a:lnTo>
                    <a:pt x="224053" y="296557"/>
                  </a:lnTo>
                  <a:lnTo>
                    <a:pt x="227418" y="294487"/>
                  </a:lnTo>
                  <a:lnTo>
                    <a:pt x="230581" y="288137"/>
                  </a:lnTo>
                  <a:lnTo>
                    <a:pt x="234022" y="288137"/>
                  </a:lnTo>
                  <a:lnTo>
                    <a:pt x="234022" y="261467"/>
                  </a:lnTo>
                  <a:lnTo>
                    <a:pt x="230581" y="261467"/>
                  </a:lnTo>
                  <a:lnTo>
                    <a:pt x="230581" y="253847"/>
                  </a:lnTo>
                  <a:lnTo>
                    <a:pt x="227139" y="257657"/>
                  </a:lnTo>
                  <a:lnTo>
                    <a:pt x="223697" y="257657"/>
                  </a:lnTo>
                  <a:lnTo>
                    <a:pt x="220256" y="261467"/>
                  </a:lnTo>
                  <a:lnTo>
                    <a:pt x="221983" y="257657"/>
                  </a:lnTo>
                  <a:lnTo>
                    <a:pt x="222554" y="256387"/>
                  </a:lnTo>
                  <a:lnTo>
                    <a:pt x="227139" y="253847"/>
                  </a:lnTo>
                  <a:lnTo>
                    <a:pt x="223697" y="247497"/>
                  </a:lnTo>
                  <a:lnTo>
                    <a:pt x="213385" y="243687"/>
                  </a:lnTo>
                  <a:lnTo>
                    <a:pt x="206502" y="239877"/>
                  </a:lnTo>
                  <a:lnTo>
                    <a:pt x="207873" y="237337"/>
                  </a:lnTo>
                  <a:lnTo>
                    <a:pt x="209943" y="233527"/>
                  </a:lnTo>
                  <a:lnTo>
                    <a:pt x="199618" y="237337"/>
                  </a:lnTo>
                  <a:lnTo>
                    <a:pt x="199618" y="233527"/>
                  </a:lnTo>
                  <a:lnTo>
                    <a:pt x="199618" y="229717"/>
                  </a:lnTo>
                  <a:lnTo>
                    <a:pt x="192735" y="233527"/>
                  </a:lnTo>
                  <a:lnTo>
                    <a:pt x="192735" y="223367"/>
                  </a:lnTo>
                  <a:lnTo>
                    <a:pt x="185851" y="229717"/>
                  </a:lnTo>
                  <a:lnTo>
                    <a:pt x="189293" y="225907"/>
                  </a:lnTo>
                  <a:lnTo>
                    <a:pt x="189293" y="223367"/>
                  </a:lnTo>
                  <a:lnTo>
                    <a:pt x="185851" y="219557"/>
                  </a:lnTo>
                  <a:lnTo>
                    <a:pt x="182410" y="215747"/>
                  </a:lnTo>
                  <a:lnTo>
                    <a:pt x="178968" y="215747"/>
                  </a:lnTo>
                  <a:lnTo>
                    <a:pt x="175526" y="219557"/>
                  </a:lnTo>
                  <a:lnTo>
                    <a:pt x="172085" y="219557"/>
                  </a:lnTo>
                  <a:lnTo>
                    <a:pt x="175526" y="215747"/>
                  </a:lnTo>
                  <a:lnTo>
                    <a:pt x="172085" y="215747"/>
                  </a:lnTo>
                  <a:lnTo>
                    <a:pt x="168643" y="219557"/>
                  </a:lnTo>
                  <a:lnTo>
                    <a:pt x="168643" y="229717"/>
                  </a:lnTo>
                  <a:lnTo>
                    <a:pt x="168643" y="233527"/>
                  </a:lnTo>
                  <a:lnTo>
                    <a:pt x="166344" y="234797"/>
                  </a:lnTo>
                  <a:lnTo>
                    <a:pt x="168643" y="229717"/>
                  </a:lnTo>
                  <a:lnTo>
                    <a:pt x="168643" y="219557"/>
                  </a:lnTo>
                  <a:lnTo>
                    <a:pt x="165201" y="223367"/>
                  </a:lnTo>
                  <a:lnTo>
                    <a:pt x="165201" y="219557"/>
                  </a:lnTo>
                  <a:lnTo>
                    <a:pt x="172085" y="215747"/>
                  </a:lnTo>
                  <a:lnTo>
                    <a:pt x="175526" y="213207"/>
                  </a:lnTo>
                  <a:lnTo>
                    <a:pt x="175526" y="209397"/>
                  </a:lnTo>
                  <a:lnTo>
                    <a:pt x="165201" y="215747"/>
                  </a:lnTo>
                  <a:lnTo>
                    <a:pt x="161759" y="223367"/>
                  </a:lnTo>
                  <a:lnTo>
                    <a:pt x="158318" y="223367"/>
                  </a:lnTo>
                  <a:lnTo>
                    <a:pt x="158318" y="225907"/>
                  </a:lnTo>
                  <a:lnTo>
                    <a:pt x="161759" y="225907"/>
                  </a:lnTo>
                  <a:lnTo>
                    <a:pt x="154876" y="233527"/>
                  </a:lnTo>
                  <a:lnTo>
                    <a:pt x="165201" y="225907"/>
                  </a:lnTo>
                  <a:lnTo>
                    <a:pt x="161759" y="233527"/>
                  </a:lnTo>
                  <a:lnTo>
                    <a:pt x="165201" y="233527"/>
                  </a:lnTo>
                  <a:lnTo>
                    <a:pt x="165201" y="235432"/>
                  </a:lnTo>
                  <a:lnTo>
                    <a:pt x="161759" y="237337"/>
                  </a:lnTo>
                  <a:lnTo>
                    <a:pt x="161759" y="239877"/>
                  </a:lnTo>
                  <a:lnTo>
                    <a:pt x="172085" y="239877"/>
                  </a:lnTo>
                  <a:lnTo>
                    <a:pt x="172085" y="247497"/>
                  </a:lnTo>
                  <a:lnTo>
                    <a:pt x="185851" y="247497"/>
                  </a:lnTo>
                  <a:lnTo>
                    <a:pt x="178968" y="250037"/>
                  </a:lnTo>
                  <a:lnTo>
                    <a:pt x="182410" y="250037"/>
                  </a:lnTo>
                  <a:lnTo>
                    <a:pt x="178968" y="253847"/>
                  </a:lnTo>
                  <a:lnTo>
                    <a:pt x="176669" y="258927"/>
                  </a:lnTo>
                  <a:lnTo>
                    <a:pt x="178968" y="257657"/>
                  </a:lnTo>
                  <a:lnTo>
                    <a:pt x="182410" y="253847"/>
                  </a:lnTo>
                  <a:lnTo>
                    <a:pt x="182410" y="261467"/>
                  </a:lnTo>
                  <a:lnTo>
                    <a:pt x="185851" y="253847"/>
                  </a:lnTo>
                  <a:lnTo>
                    <a:pt x="185851" y="257657"/>
                  </a:lnTo>
                  <a:lnTo>
                    <a:pt x="189293" y="261467"/>
                  </a:lnTo>
                  <a:lnTo>
                    <a:pt x="185851" y="264007"/>
                  </a:lnTo>
                  <a:lnTo>
                    <a:pt x="189293" y="264007"/>
                  </a:lnTo>
                  <a:lnTo>
                    <a:pt x="196176" y="264007"/>
                  </a:lnTo>
                  <a:lnTo>
                    <a:pt x="200304" y="264007"/>
                  </a:lnTo>
                  <a:lnTo>
                    <a:pt x="203060" y="261467"/>
                  </a:lnTo>
                  <a:lnTo>
                    <a:pt x="206502" y="261467"/>
                  </a:lnTo>
                  <a:lnTo>
                    <a:pt x="203060" y="267817"/>
                  </a:lnTo>
                  <a:lnTo>
                    <a:pt x="196176" y="271627"/>
                  </a:lnTo>
                  <a:lnTo>
                    <a:pt x="199618" y="274167"/>
                  </a:lnTo>
                  <a:lnTo>
                    <a:pt x="196113" y="276707"/>
                  </a:lnTo>
                  <a:lnTo>
                    <a:pt x="194881" y="276707"/>
                  </a:lnTo>
                  <a:lnTo>
                    <a:pt x="194284" y="275437"/>
                  </a:lnTo>
                  <a:lnTo>
                    <a:pt x="192735" y="277977"/>
                  </a:lnTo>
                  <a:lnTo>
                    <a:pt x="196176" y="277977"/>
                  </a:lnTo>
                  <a:lnTo>
                    <a:pt x="198462" y="276707"/>
                  </a:lnTo>
                  <a:lnTo>
                    <a:pt x="203060" y="274167"/>
                  </a:lnTo>
                  <a:lnTo>
                    <a:pt x="196176" y="285597"/>
                  </a:lnTo>
                  <a:lnTo>
                    <a:pt x="192735" y="285597"/>
                  </a:lnTo>
                  <a:lnTo>
                    <a:pt x="192735" y="288137"/>
                  </a:lnTo>
                  <a:lnTo>
                    <a:pt x="199618" y="285597"/>
                  </a:lnTo>
                  <a:lnTo>
                    <a:pt x="199618" y="288137"/>
                  </a:lnTo>
                  <a:lnTo>
                    <a:pt x="196176" y="298297"/>
                  </a:lnTo>
                  <a:lnTo>
                    <a:pt x="192735" y="302107"/>
                  </a:lnTo>
                  <a:lnTo>
                    <a:pt x="196176" y="302107"/>
                  </a:lnTo>
                  <a:lnTo>
                    <a:pt x="203060" y="295757"/>
                  </a:lnTo>
                  <a:lnTo>
                    <a:pt x="199618" y="295757"/>
                  </a:lnTo>
                  <a:lnTo>
                    <a:pt x="206502" y="288137"/>
                  </a:lnTo>
                  <a:lnTo>
                    <a:pt x="203060" y="295757"/>
                  </a:lnTo>
                  <a:lnTo>
                    <a:pt x="206502" y="295757"/>
                  </a:lnTo>
                  <a:lnTo>
                    <a:pt x="213385" y="288137"/>
                  </a:lnTo>
                  <a:lnTo>
                    <a:pt x="220256" y="288137"/>
                  </a:lnTo>
                  <a:lnTo>
                    <a:pt x="213385" y="291947"/>
                  </a:lnTo>
                  <a:lnTo>
                    <a:pt x="213385" y="295757"/>
                  </a:lnTo>
                  <a:lnTo>
                    <a:pt x="218706" y="294487"/>
                  </a:lnTo>
                  <a:lnTo>
                    <a:pt x="217246" y="298297"/>
                  </a:lnTo>
                  <a:lnTo>
                    <a:pt x="213868" y="303377"/>
                  </a:lnTo>
                  <a:lnTo>
                    <a:pt x="213385" y="305917"/>
                  </a:lnTo>
                  <a:lnTo>
                    <a:pt x="218490" y="299567"/>
                  </a:lnTo>
                  <a:lnTo>
                    <a:pt x="220256" y="298627"/>
                  </a:lnTo>
                  <a:lnTo>
                    <a:pt x="220256" y="305917"/>
                  </a:lnTo>
                  <a:lnTo>
                    <a:pt x="216827" y="309714"/>
                  </a:lnTo>
                  <a:lnTo>
                    <a:pt x="216827" y="306298"/>
                  </a:lnTo>
                  <a:lnTo>
                    <a:pt x="213385" y="309740"/>
                  </a:lnTo>
                  <a:lnTo>
                    <a:pt x="216814" y="309740"/>
                  </a:lnTo>
                  <a:lnTo>
                    <a:pt x="216814" y="312267"/>
                  </a:lnTo>
                  <a:lnTo>
                    <a:pt x="220256" y="312267"/>
                  </a:lnTo>
                  <a:lnTo>
                    <a:pt x="220256" y="309727"/>
                  </a:lnTo>
                  <a:lnTo>
                    <a:pt x="227139" y="309727"/>
                  </a:lnTo>
                  <a:lnTo>
                    <a:pt x="223697" y="316077"/>
                  </a:lnTo>
                  <a:lnTo>
                    <a:pt x="220256" y="319887"/>
                  </a:lnTo>
                  <a:lnTo>
                    <a:pt x="222846" y="319887"/>
                  </a:lnTo>
                  <a:lnTo>
                    <a:pt x="230581" y="312267"/>
                  </a:lnTo>
                  <a:lnTo>
                    <a:pt x="230581" y="316077"/>
                  </a:lnTo>
                  <a:lnTo>
                    <a:pt x="234022" y="319887"/>
                  </a:lnTo>
                  <a:lnTo>
                    <a:pt x="230581" y="326237"/>
                  </a:lnTo>
                  <a:lnTo>
                    <a:pt x="237464" y="322427"/>
                  </a:lnTo>
                  <a:lnTo>
                    <a:pt x="234022" y="326237"/>
                  </a:lnTo>
                  <a:lnTo>
                    <a:pt x="237464" y="326237"/>
                  </a:lnTo>
                  <a:lnTo>
                    <a:pt x="240906" y="326237"/>
                  </a:lnTo>
                  <a:lnTo>
                    <a:pt x="244348" y="326237"/>
                  </a:lnTo>
                  <a:lnTo>
                    <a:pt x="261556" y="326237"/>
                  </a:lnTo>
                  <a:lnTo>
                    <a:pt x="265696" y="322427"/>
                  </a:lnTo>
                  <a:lnTo>
                    <a:pt x="268439" y="319887"/>
                  </a:lnTo>
                  <a:lnTo>
                    <a:pt x="271881" y="319887"/>
                  </a:lnTo>
                  <a:lnTo>
                    <a:pt x="271881" y="322427"/>
                  </a:lnTo>
                  <a:lnTo>
                    <a:pt x="268439" y="319887"/>
                  </a:lnTo>
                  <a:lnTo>
                    <a:pt x="264998" y="326237"/>
                  </a:lnTo>
                  <a:lnTo>
                    <a:pt x="268439" y="326237"/>
                  </a:lnTo>
                  <a:lnTo>
                    <a:pt x="261556" y="332587"/>
                  </a:lnTo>
                  <a:lnTo>
                    <a:pt x="256400" y="332587"/>
                  </a:lnTo>
                  <a:lnTo>
                    <a:pt x="258114" y="330047"/>
                  </a:lnTo>
                  <a:lnTo>
                    <a:pt x="255371" y="332587"/>
                  </a:lnTo>
                  <a:lnTo>
                    <a:pt x="254673" y="332587"/>
                  </a:lnTo>
                  <a:lnTo>
                    <a:pt x="254190" y="333667"/>
                  </a:lnTo>
                  <a:lnTo>
                    <a:pt x="253987" y="333857"/>
                  </a:lnTo>
                  <a:lnTo>
                    <a:pt x="251231" y="336397"/>
                  </a:lnTo>
                  <a:lnTo>
                    <a:pt x="248945" y="333857"/>
                  </a:lnTo>
                  <a:lnTo>
                    <a:pt x="251231" y="332587"/>
                  </a:lnTo>
                  <a:lnTo>
                    <a:pt x="258114" y="330047"/>
                  </a:lnTo>
                  <a:lnTo>
                    <a:pt x="261556" y="330047"/>
                  </a:lnTo>
                  <a:lnTo>
                    <a:pt x="261556" y="329412"/>
                  </a:lnTo>
                  <a:lnTo>
                    <a:pt x="244348" y="329412"/>
                  </a:lnTo>
                  <a:lnTo>
                    <a:pt x="244348" y="330047"/>
                  </a:lnTo>
                  <a:lnTo>
                    <a:pt x="237464" y="332587"/>
                  </a:lnTo>
                  <a:lnTo>
                    <a:pt x="234022" y="336397"/>
                  </a:lnTo>
                  <a:lnTo>
                    <a:pt x="237045" y="336397"/>
                  </a:lnTo>
                  <a:lnTo>
                    <a:pt x="237896" y="338937"/>
                  </a:lnTo>
                  <a:lnTo>
                    <a:pt x="240906" y="336397"/>
                  </a:lnTo>
                  <a:lnTo>
                    <a:pt x="240906" y="332587"/>
                  </a:lnTo>
                  <a:lnTo>
                    <a:pt x="244348" y="332587"/>
                  </a:lnTo>
                  <a:lnTo>
                    <a:pt x="247789" y="330047"/>
                  </a:lnTo>
                  <a:lnTo>
                    <a:pt x="247789" y="332587"/>
                  </a:lnTo>
                  <a:lnTo>
                    <a:pt x="244348" y="332587"/>
                  </a:lnTo>
                  <a:lnTo>
                    <a:pt x="244348" y="336397"/>
                  </a:lnTo>
                  <a:lnTo>
                    <a:pt x="247789" y="334492"/>
                  </a:lnTo>
                  <a:lnTo>
                    <a:pt x="247789" y="336397"/>
                  </a:lnTo>
                  <a:lnTo>
                    <a:pt x="251231" y="340207"/>
                  </a:lnTo>
                  <a:lnTo>
                    <a:pt x="247789" y="344017"/>
                  </a:lnTo>
                  <a:lnTo>
                    <a:pt x="247789" y="346557"/>
                  </a:lnTo>
                  <a:lnTo>
                    <a:pt x="251231" y="345287"/>
                  </a:lnTo>
                  <a:lnTo>
                    <a:pt x="251231" y="346557"/>
                  </a:lnTo>
                  <a:lnTo>
                    <a:pt x="254673" y="344017"/>
                  </a:lnTo>
                  <a:lnTo>
                    <a:pt x="253530" y="344449"/>
                  </a:lnTo>
                  <a:lnTo>
                    <a:pt x="253987" y="344017"/>
                  </a:lnTo>
                  <a:lnTo>
                    <a:pt x="258114" y="340207"/>
                  </a:lnTo>
                  <a:lnTo>
                    <a:pt x="258114" y="344017"/>
                  </a:lnTo>
                  <a:lnTo>
                    <a:pt x="254673" y="344017"/>
                  </a:lnTo>
                  <a:lnTo>
                    <a:pt x="254673" y="346557"/>
                  </a:lnTo>
                  <a:lnTo>
                    <a:pt x="254673" y="350367"/>
                  </a:lnTo>
                  <a:lnTo>
                    <a:pt x="251231" y="354177"/>
                  </a:lnTo>
                  <a:lnTo>
                    <a:pt x="254520" y="356717"/>
                  </a:lnTo>
                  <a:lnTo>
                    <a:pt x="259410" y="359257"/>
                  </a:lnTo>
                  <a:lnTo>
                    <a:pt x="266242" y="360527"/>
                  </a:lnTo>
                  <a:lnTo>
                    <a:pt x="275323" y="356717"/>
                  </a:lnTo>
                  <a:lnTo>
                    <a:pt x="275323" y="364337"/>
                  </a:lnTo>
                  <a:lnTo>
                    <a:pt x="278765" y="364337"/>
                  </a:lnTo>
                  <a:lnTo>
                    <a:pt x="277088" y="367411"/>
                  </a:lnTo>
                  <a:lnTo>
                    <a:pt x="275323" y="367334"/>
                  </a:lnTo>
                  <a:lnTo>
                    <a:pt x="266395" y="368223"/>
                  </a:lnTo>
                  <a:lnTo>
                    <a:pt x="258114" y="371652"/>
                  </a:lnTo>
                  <a:lnTo>
                    <a:pt x="252958" y="370128"/>
                  </a:lnTo>
                  <a:lnTo>
                    <a:pt x="247789" y="367334"/>
                  </a:lnTo>
                  <a:lnTo>
                    <a:pt x="242633" y="365810"/>
                  </a:lnTo>
                  <a:lnTo>
                    <a:pt x="237464" y="368223"/>
                  </a:lnTo>
                  <a:lnTo>
                    <a:pt x="237464" y="371652"/>
                  </a:lnTo>
                  <a:lnTo>
                    <a:pt x="234022" y="378510"/>
                  </a:lnTo>
                  <a:lnTo>
                    <a:pt x="227139" y="371652"/>
                  </a:lnTo>
                  <a:lnTo>
                    <a:pt x="223697" y="371652"/>
                  </a:lnTo>
                  <a:lnTo>
                    <a:pt x="223697" y="378510"/>
                  </a:lnTo>
                  <a:lnTo>
                    <a:pt x="221551" y="377494"/>
                  </a:lnTo>
                  <a:lnTo>
                    <a:pt x="218592" y="376097"/>
                  </a:lnTo>
                  <a:lnTo>
                    <a:pt x="213804" y="376732"/>
                  </a:lnTo>
                  <a:lnTo>
                    <a:pt x="209664" y="377494"/>
                  </a:lnTo>
                  <a:lnTo>
                    <a:pt x="206489" y="375081"/>
                  </a:lnTo>
                  <a:lnTo>
                    <a:pt x="209931" y="385368"/>
                  </a:lnTo>
                  <a:lnTo>
                    <a:pt x="206489" y="381939"/>
                  </a:lnTo>
                  <a:lnTo>
                    <a:pt x="203047" y="378510"/>
                  </a:lnTo>
                  <a:lnTo>
                    <a:pt x="203047" y="375081"/>
                  </a:lnTo>
                  <a:lnTo>
                    <a:pt x="199605" y="378510"/>
                  </a:lnTo>
                  <a:lnTo>
                    <a:pt x="196176" y="378510"/>
                  </a:lnTo>
                  <a:lnTo>
                    <a:pt x="192735" y="375081"/>
                  </a:lnTo>
                  <a:lnTo>
                    <a:pt x="192735" y="381939"/>
                  </a:lnTo>
                  <a:lnTo>
                    <a:pt x="189293" y="381939"/>
                  </a:lnTo>
                  <a:lnTo>
                    <a:pt x="189293" y="375081"/>
                  </a:lnTo>
                  <a:lnTo>
                    <a:pt x="182410" y="388797"/>
                  </a:lnTo>
                  <a:lnTo>
                    <a:pt x="178968" y="385368"/>
                  </a:lnTo>
                  <a:lnTo>
                    <a:pt x="178968" y="378510"/>
                  </a:lnTo>
                  <a:lnTo>
                    <a:pt x="173507" y="379399"/>
                  </a:lnTo>
                  <a:lnTo>
                    <a:pt x="165201" y="379399"/>
                  </a:lnTo>
                  <a:lnTo>
                    <a:pt x="157670" y="380415"/>
                  </a:lnTo>
                  <a:lnTo>
                    <a:pt x="151561" y="385279"/>
                  </a:lnTo>
                  <a:lnTo>
                    <a:pt x="151561" y="426516"/>
                  </a:lnTo>
                  <a:lnTo>
                    <a:pt x="147993" y="430149"/>
                  </a:lnTo>
                  <a:lnTo>
                    <a:pt x="147993" y="437057"/>
                  </a:lnTo>
                  <a:lnTo>
                    <a:pt x="147561" y="436194"/>
                  </a:lnTo>
                  <a:lnTo>
                    <a:pt x="147815" y="436549"/>
                  </a:lnTo>
                  <a:lnTo>
                    <a:pt x="147993" y="437057"/>
                  </a:lnTo>
                  <a:lnTo>
                    <a:pt x="147993" y="430149"/>
                  </a:lnTo>
                  <a:lnTo>
                    <a:pt x="146278" y="431876"/>
                  </a:lnTo>
                  <a:lnTo>
                    <a:pt x="146354" y="432104"/>
                  </a:lnTo>
                  <a:lnTo>
                    <a:pt x="146329" y="433705"/>
                  </a:lnTo>
                  <a:lnTo>
                    <a:pt x="145859" y="432739"/>
                  </a:lnTo>
                  <a:lnTo>
                    <a:pt x="145986" y="432993"/>
                  </a:lnTo>
                  <a:lnTo>
                    <a:pt x="146329" y="433705"/>
                  </a:lnTo>
                  <a:lnTo>
                    <a:pt x="146329" y="432054"/>
                  </a:lnTo>
                  <a:lnTo>
                    <a:pt x="146278" y="431876"/>
                  </a:lnTo>
                  <a:lnTo>
                    <a:pt x="144500" y="426516"/>
                  </a:lnTo>
                  <a:lnTo>
                    <a:pt x="144678" y="426516"/>
                  </a:lnTo>
                  <a:lnTo>
                    <a:pt x="147993" y="423214"/>
                  </a:lnTo>
                  <a:lnTo>
                    <a:pt x="144551" y="419785"/>
                  </a:lnTo>
                  <a:lnTo>
                    <a:pt x="146265" y="416356"/>
                  </a:lnTo>
                  <a:lnTo>
                    <a:pt x="147993" y="412927"/>
                  </a:lnTo>
                  <a:lnTo>
                    <a:pt x="147993" y="409498"/>
                  </a:lnTo>
                  <a:lnTo>
                    <a:pt x="151434" y="412927"/>
                  </a:lnTo>
                  <a:lnTo>
                    <a:pt x="147993" y="412927"/>
                  </a:lnTo>
                  <a:lnTo>
                    <a:pt x="147993" y="419785"/>
                  </a:lnTo>
                  <a:lnTo>
                    <a:pt x="151371" y="426516"/>
                  </a:lnTo>
                  <a:lnTo>
                    <a:pt x="151561" y="426516"/>
                  </a:lnTo>
                  <a:lnTo>
                    <a:pt x="151561" y="385279"/>
                  </a:lnTo>
                  <a:lnTo>
                    <a:pt x="151434" y="385368"/>
                  </a:lnTo>
                  <a:lnTo>
                    <a:pt x="151434" y="381939"/>
                  </a:lnTo>
                  <a:lnTo>
                    <a:pt x="143738" y="384987"/>
                  </a:lnTo>
                  <a:lnTo>
                    <a:pt x="136372" y="385876"/>
                  </a:lnTo>
                  <a:lnTo>
                    <a:pt x="129654" y="387273"/>
                  </a:lnTo>
                  <a:lnTo>
                    <a:pt x="123901" y="392226"/>
                  </a:lnTo>
                  <a:lnTo>
                    <a:pt x="120459" y="388797"/>
                  </a:lnTo>
                  <a:lnTo>
                    <a:pt x="113576" y="388797"/>
                  </a:lnTo>
                  <a:lnTo>
                    <a:pt x="110134" y="392226"/>
                  </a:lnTo>
                  <a:lnTo>
                    <a:pt x="106692" y="392226"/>
                  </a:lnTo>
                  <a:lnTo>
                    <a:pt x="106692" y="399211"/>
                  </a:lnTo>
                  <a:lnTo>
                    <a:pt x="103251" y="402640"/>
                  </a:lnTo>
                  <a:lnTo>
                    <a:pt x="103251" y="395655"/>
                  </a:lnTo>
                  <a:lnTo>
                    <a:pt x="99809" y="395655"/>
                  </a:lnTo>
                  <a:lnTo>
                    <a:pt x="96367" y="388797"/>
                  </a:lnTo>
                  <a:lnTo>
                    <a:pt x="92925" y="395655"/>
                  </a:lnTo>
                  <a:lnTo>
                    <a:pt x="92925" y="392226"/>
                  </a:lnTo>
                  <a:lnTo>
                    <a:pt x="89484" y="399211"/>
                  </a:lnTo>
                  <a:lnTo>
                    <a:pt x="86042" y="402640"/>
                  </a:lnTo>
                  <a:lnTo>
                    <a:pt x="82600" y="399211"/>
                  </a:lnTo>
                  <a:lnTo>
                    <a:pt x="75717" y="406069"/>
                  </a:lnTo>
                  <a:lnTo>
                    <a:pt x="79159" y="409498"/>
                  </a:lnTo>
                  <a:lnTo>
                    <a:pt x="75717" y="409498"/>
                  </a:lnTo>
                  <a:lnTo>
                    <a:pt x="75717" y="406069"/>
                  </a:lnTo>
                  <a:lnTo>
                    <a:pt x="75717" y="399211"/>
                  </a:lnTo>
                  <a:lnTo>
                    <a:pt x="68834" y="399211"/>
                  </a:lnTo>
                  <a:lnTo>
                    <a:pt x="55067" y="406069"/>
                  </a:lnTo>
                  <a:lnTo>
                    <a:pt x="55067" y="399211"/>
                  </a:lnTo>
                  <a:lnTo>
                    <a:pt x="48183" y="406069"/>
                  </a:lnTo>
                  <a:lnTo>
                    <a:pt x="44742" y="402640"/>
                  </a:lnTo>
                  <a:lnTo>
                    <a:pt x="44742" y="406069"/>
                  </a:lnTo>
                  <a:lnTo>
                    <a:pt x="37858" y="399211"/>
                  </a:lnTo>
                  <a:lnTo>
                    <a:pt x="37858" y="406069"/>
                  </a:lnTo>
                  <a:lnTo>
                    <a:pt x="24091" y="406069"/>
                  </a:lnTo>
                  <a:lnTo>
                    <a:pt x="20650" y="402640"/>
                  </a:lnTo>
                  <a:lnTo>
                    <a:pt x="24091" y="409498"/>
                  </a:lnTo>
                  <a:lnTo>
                    <a:pt x="20650" y="412927"/>
                  </a:lnTo>
                  <a:lnTo>
                    <a:pt x="20650" y="409498"/>
                  </a:lnTo>
                  <a:lnTo>
                    <a:pt x="17208" y="412927"/>
                  </a:lnTo>
                  <a:lnTo>
                    <a:pt x="17208" y="406069"/>
                  </a:lnTo>
                  <a:lnTo>
                    <a:pt x="13766" y="406069"/>
                  </a:lnTo>
                  <a:lnTo>
                    <a:pt x="13766" y="416356"/>
                  </a:lnTo>
                  <a:lnTo>
                    <a:pt x="10325" y="409498"/>
                  </a:lnTo>
                  <a:lnTo>
                    <a:pt x="6883" y="409498"/>
                  </a:lnTo>
                  <a:lnTo>
                    <a:pt x="3441" y="409498"/>
                  </a:lnTo>
                  <a:lnTo>
                    <a:pt x="3441" y="412927"/>
                  </a:lnTo>
                  <a:lnTo>
                    <a:pt x="863" y="420649"/>
                  </a:lnTo>
                  <a:lnTo>
                    <a:pt x="3441" y="423214"/>
                  </a:lnTo>
                  <a:lnTo>
                    <a:pt x="6883" y="419785"/>
                  </a:lnTo>
                  <a:lnTo>
                    <a:pt x="6883" y="423214"/>
                  </a:lnTo>
                  <a:lnTo>
                    <a:pt x="10325" y="423214"/>
                  </a:lnTo>
                  <a:lnTo>
                    <a:pt x="10325" y="419785"/>
                  </a:lnTo>
                  <a:lnTo>
                    <a:pt x="10325" y="416356"/>
                  </a:lnTo>
                  <a:lnTo>
                    <a:pt x="13766" y="423214"/>
                  </a:lnTo>
                  <a:lnTo>
                    <a:pt x="20650" y="430072"/>
                  </a:lnTo>
                  <a:lnTo>
                    <a:pt x="20650" y="426516"/>
                  </a:lnTo>
                  <a:lnTo>
                    <a:pt x="20523" y="426516"/>
                  </a:lnTo>
                  <a:lnTo>
                    <a:pt x="17208" y="423214"/>
                  </a:lnTo>
                  <a:lnTo>
                    <a:pt x="13766" y="419785"/>
                  </a:lnTo>
                  <a:lnTo>
                    <a:pt x="17208" y="416356"/>
                  </a:lnTo>
                  <a:lnTo>
                    <a:pt x="17208" y="423214"/>
                  </a:lnTo>
                  <a:lnTo>
                    <a:pt x="24091" y="423214"/>
                  </a:lnTo>
                  <a:lnTo>
                    <a:pt x="21793" y="427786"/>
                  </a:lnTo>
                  <a:lnTo>
                    <a:pt x="20650" y="430072"/>
                  </a:lnTo>
                  <a:lnTo>
                    <a:pt x="24091" y="433628"/>
                  </a:lnTo>
                  <a:lnTo>
                    <a:pt x="27533" y="433628"/>
                  </a:lnTo>
                  <a:lnTo>
                    <a:pt x="29286" y="430072"/>
                  </a:lnTo>
                  <a:lnTo>
                    <a:pt x="30975" y="426656"/>
                  </a:lnTo>
                  <a:lnTo>
                    <a:pt x="34417" y="433628"/>
                  </a:lnTo>
                  <a:lnTo>
                    <a:pt x="37858" y="430072"/>
                  </a:lnTo>
                  <a:lnTo>
                    <a:pt x="37858" y="426516"/>
                  </a:lnTo>
                  <a:lnTo>
                    <a:pt x="37985" y="426516"/>
                  </a:lnTo>
                  <a:lnTo>
                    <a:pt x="41300" y="423214"/>
                  </a:lnTo>
                  <a:lnTo>
                    <a:pt x="44742" y="423214"/>
                  </a:lnTo>
                  <a:lnTo>
                    <a:pt x="41300" y="430072"/>
                  </a:lnTo>
                  <a:lnTo>
                    <a:pt x="44742" y="426643"/>
                  </a:lnTo>
                  <a:lnTo>
                    <a:pt x="44742" y="430072"/>
                  </a:lnTo>
                  <a:lnTo>
                    <a:pt x="48183" y="430072"/>
                  </a:lnTo>
                  <a:lnTo>
                    <a:pt x="51625" y="433628"/>
                  </a:lnTo>
                  <a:lnTo>
                    <a:pt x="55067" y="430072"/>
                  </a:lnTo>
                  <a:lnTo>
                    <a:pt x="55067" y="433628"/>
                  </a:lnTo>
                  <a:lnTo>
                    <a:pt x="58508" y="430072"/>
                  </a:lnTo>
                  <a:lnTo>
                    <a:pt x="61950" y="430072"/>
                  </a:lnTo>
                  <a:lnTo>
                    <a:pt x="65392" y="430072"/>
                  </a:lnTo>
                  <a:lnTo>
                    <a:pt x="65392" y="426681"/>
                  </a:lnTo>
                  <a:lnTo>
                    <a:pt x="68795" y="440321"/>
                  </a:lnTo>
                  <a:lnTo>
                    <a:pt x="72301" y="440321"/>
                  </a:lnTo>
                  <a:lnTo>
                    <a:pt x="71755" y="444804"/>
                  </a:lnTo>
                  <a:lnTo>
                    <a:pt x="72326" y="444804"/>
                  </a:lnTo>
                  <a:lnTo>
                    <a:pt x="70548" y="445185"/>
                  </a:lnTo>
                  <a:lnTo>
                    <a:pt x="69367" y="444804"/>
                  </a:lnTo>
                  <a:lnTo>
                    <a:pt x="69291" y="445185"/>
                  </a:lnTo>
                  <a:lnTo>
                    <a:pt x="68834" y="447344"/>
                  </a:lnTo>
                  <a:lnTo>
                    <a:pt x="72275" y="454202"/>
                  </a:lnTo>
                  <a:lnTo>
                    <a:pt x="75717" y="454202"/>
                  </a:lnTo>
                  <a:lnTo>
                    <a:pt x="72694" y="445185"/>
                  </a:lnTo>
                  <a:lnTo>
                    <a:pt x="72275" y="443915"/>
                  </a:lnTo>
                  <a:lnTo>
                    <a:pt x="75717" y="447344"/>
                  </a:lnTo>
                  <a:lnTo>
                    <a:pt x="75717" y="450773"/>
                  </a:lnTo>
                  <a:lnTo>
                    <a:pt x="79159" y="447344"/>
                  </a:lnTo>
                  <a:lnTo>
                    <a:pt x="79159" y="443915"/>
                  </a:lnTo>
                  <a:lnTo>
                    <a:pt x="75552" y="440321"/>
                  </a:lnTo>
                  <a:lnTo>
                    <a:pt x="75717" y="440321"/>
                  </a:lnTo>
                  <a:lnTo>
                    <a:pt x="75882" y="440321"/>
                  </a:lnTo>
                  <a:lnTo>
                    <a:pt x="79159" y="437057"/>
                  </a:lnTo>
                  <a:lnTo>
                    <a:pt x="79159" y="430072"/>
                  </a:lnTo>
                  <a:lnTo>
                    <a:pt x="79159" y="426516"/>
                  </a:lnTo>
                  <a:lnTo>
                    <a:pt x="86042" y="426516"/>
                  </a:lnTo>
                  <a:lnTo>
                    <a:pt x="86042" y="437057"/>
                  </a:lnTo>
                  <a:lnTo>
                    <a:pt x="88087" y="432739"/>
                  </a:lnTo>
                  <a:lnTo>
                    <a:pt x="88176" y="432993"/>
                  </a:lnTo>
                  <a:lnTo>
                    <a:pt x="89484" y="436549"/>
                  </a:lnTo>
                  <a:lnTo>
                    <a:pt x="89598" y="437057"/>
                  </a:lnTo>
                  <a:lnTo>
                    <a:pt x="89700" y="437438"/>
                  </a:lnTo>
                  <a:lnTo>
                    <a:pt x="90881" y="442391"/>
                  </a:lnTo>
                  <a:lnTo>
                    <a:pt x="92925" y="443915"/>
                  </a:lnTo>
                  <a:lnTo>
                    <a:pt x="91998" y="437438"/>
                  </a:lnTo>
                  <a:lnTo>
                    <a:pt x="92075" y="436549"/>
                  </a:lnTo>
                  <a:lnTo>
                    <a:pt x="92138" y="436168"/>
                  </a:lnTo>
                  <a:lnTo>
                    <a:pt x="92227" y="435686"/>
                  </a:lnTo>
                  <a:lnTo>
                    <a:pt x="92354" y="435025"/>
                  </a:lnTo>
                  <a:lnTo>
                    <a:pt x="92468" y="434390"/>
                  </a:lnTo>
                  <a:lnTo>
                    <a:pt x="92760" y="432739"/>
                  </a:lnTo>
                  <a:lnTo>
                    <a:pt x="92875" y="432104"/>
                  </a:lnTo>
                  <a:lnTo>
                    <a:pt x="92989" y="431469"/>
                  </a:lnTo>
                  <a:lnTo>
                    <a:pt x="93091" y="430961"/>
                  </a:lnTo>
                  <a:lnTo>
                    <a:pt x="93154" y="430580"/>
                  </a:lnTo>
                  <a:lnTo>
                    <a:pt x="93243" y="430072"/>
                  </a:lnTo>
                  <a:lnTo>
                    <a:pt x="93345" y="429564"/>
                  </a:lnTo>
                  <a:lnTo>
                    <a:pt x="93891" y="426516"/>
                  </a:lnTo>
                  <a:lnTo>
                    <a:pt x="93802" y="425881"/>
                  </a:lnTo>
                  <a:lnTo>
                    <a:pt x="93687" y="425119"/>
                  </a:lnTo>
                  <a:lnTo>
                    <a:pt x="93649" y="424865"/>
                  </a:lnTo>
                  <a:lnTo>
                    <a:pt x="93052" y="420649"/>
                  </a:lnTo>
                  <a:lnTo>
                    <a:pt x="92925" y="416356"/>
                  </a:lnTo>
                  <a:lnTo>
                    <a:pt x="96367" y="416356"/>
                  </a:lnTo>
                  <a:lnTo>
                    <a:pt x="96367" y="433628"/>
                  </a:lnTo>
                  <a:lnTo>
                    <a:pt x="99809" y="437057"/>
                  </a:lnTo>
                  <a:lnTo>
                    <a:pt x="103251" y="437057"/>
                  </a:lnTo>
                  <a:lnTo>
                    <a:pt x="103339" y="440321"/>
                  </a:lnTo>
                  <a:lnTo>
                    <a:pt x="106692" y="433628"/>
                  </a:lnTo>
                  <a:lnTo>
                    <a:pt x="110045" y="440321"/>
                  </a:lnTo>
                  <a:lnTo>
                    <a:pt x="110134" y="447344"/>
                  </a:lnTo>
                  <a:lnTo>
                    <a:pt x="113576" y="443915"/>
                  </a:lnTo>
                  <a:lnTo>
                    <a:pt x="113576" y="433628"/>
                  </a:lnTo>
                  <a:lnTo>
                    <a:pt x="117017" y="433628"/>
                  </a:lnTo>
                  <a:lnTo>
                    <a:pt x="117017" y="440321"/>
                  </a:lnTo>
                  <a:lnTo>
                    <a:pt x="120510" y="440321"/>
                  </a:lnTo>
                  <a:lnTo>
                    <a:pt x="117017" y="450773"/>
                  </a:lnTo>
                  <a:lnTo>
                    <a:pt x="120459" y="447344"/>
                  </a:lnTo>
                  <a:lnTo>
                    <a:pt x="120459" y="443915"/>
                  </a:lnTo>
                  <a:lnTo>
                    <a:pt x="123901" y="443915"/>
                  </a:lnTo>
                  <a:lnTo>
                    <a:pt x="123901" y="440499"/>
                  </a:lnTo>
                  <a:lnTo>
                    <a:pt x="127342" y="443915"/>
                  </a:lnTo>
                  <a:lnTo>
                    <a:pt x="123901" y="437057"/>
                  </a:lnTo>
                  <a:lnTo>
                    <a:pt x="123901" y="433628"/>
                  </a:lnTo>
                  <a:lnTo>
                    <a:pt x="127342" y="433628"/>
                  </a:lnTo>
                  <a:lnTo>
                    <a:pt x="127419" y="440321"/>
                  </a:lnTo>
                  <a:lnTo>
                    <a:pt x="130784" y="433628"/>
                  </a:lnTo>
                  <a:lnTo>
                    <a:pt x="134226" y="437057"/>
                  </a:lnTo>
                  <a:lnTo>
                    <a:pt x="134226" y="434390"/>
                  </a:lnTo>
                  <a:lnTo>
                    <a:pt x="134416" y="435025"/>
                  </a:lnTo>
                  <a:lnTo>
                    <a:pt x="134543" y="435914"/>
                  </a:lnTo>
                  <a:lnTo>
                    <a:pt x="134632" y="436549"/>
                  </a:lnTo>
                  <a:lnTo>
                    <a:pt x="134708" y="437057"/>
                  </a:lnTo>
                  <a:lnTo>
                    <a:pt x="135115" y="437057"/>
                  </a:lnTo>
                  <a:lnTo>
                    <a:pt x="135940" y="436168"/>
                  </a:lnTo>
                  <a:lnTo>
                    <a:pt x="136067" y="435914"/>
                  </a:lnTo>
                  <a:lnTo>
                    <a:pt x="136169" y="435686"/>
                  </a:lnTo>
                  <a:lnTo>
                    <a:pt x="137121" y="433628"/>
                  </a:lnTo>
                  <a:lnTo>
                    <a:pt x="137668" y="433628"/>
                  </a:lnTo>
                  <a:lnTo>
                    <a:pt x="137668" y="437057"/>
                  </a:lnTo>
                  <a:lnTo>
                    <a:pt x="135115" y="437057"/>
                  </a:lnTo>
                  <a:lnTo>
                    <a:pt x="134759" y="437438"/>
                  </a:lnTo>
                  <a:lnTo>
                    <a:pt x="134708" y="437057"/>
                  </a:lnTo>
                  <a:lnTo>
                    <a:pt x="134226" y="437057"/>
                  </a:lnTo>
                  <a:lnTo>
                    <a:pt x="137668" y="443915"/>
                  </a:lnTo>
                  <a:lnTo>
                    <a:pt x="137668" y="440512"/>
                  </a:lnTo>
                  <a:lnTo>
                    <a:pt x="141109" y="450773"/>
                  </a:lnTo>
                  <a:lnTo>
                    <a:pt x="141109" y="443915"/>
                  </a:lnTo>
                  <a:lnTo>
                    <a:pt x="138557" y="441375"/>
                  </a:lnTo>
                  <a:lnTo>
                    <a:pt x="137668" y="440397"/>
                  </a:lnTo>
                  <a:lnTo>
                    <a:pt x="137833" y="440321"/>
                  </a:lnTo>
                  <a:lnTo>
                    <a:pt x="139382" y="438772"/>
                  </a:lnTo>
                  <a:lnTo>
                    <a:pt x="140931" y="440321"/>
                  </a:lnTo>
                  <a:lnTo>
                    <a:pt x="141109" y="440321"/>
                  </a:lnTo>
                  <a:lnTo>
                    <a:pt x="141109" y="437057"/>
                  </a:lnTo>
                  <a:lnTo>
                    <a:pt x="141109" y="433628"/>
                  </a:lnTo>
                  <a:lnTo>
                    <a:pt x="141109" y="430072"/>
                  </a:lnTo>
                  <a:lnTo>
                    <a:pt x="141109" y="426643"/>
                  </a:lnTo>
                  <a:lnTo>
                    <a:pt x="144551" y="430072"/>
                  </a:lnTo>
                  <a:lnTo>
                    <a:pt x="145554" y="432104"/>
                  </a:lnTo>
                  <a:lnTo>
                    <a:pt x="145732" y="432435"/>
                  </a:lnTo>
                  <a:lnTo>
                    <a:pt x="144551" y="433628"/>
                  </a:lnTo>
                  <a:lnTo>
                    <a:pt x="144551" y="437057"/>
                  </a:lnTo>
                  <a:lnTo>
                    <a:pt x="146265" y="437057"/>
                  </a:lnTo>
                  <a:lnTo>
                    <a:pt x="147739" y="439978"/>
                  </a:lnTo>
                  <a:lnTo>
                    <a:pt x="147993" y="440321"/>
                  </a:lnTo>
                  <a:lnTo>
                    <a:pt x="147815" y="440321"/>
                  </a:lnTo>
                  <a:lnTo>
                    <a:pt x="151434" y="443915"/>
                  </a:lnTo>
                  <a:lnTo>
                    <a:pt x="151434" y="430072"/>
                  </a:lnTo>
                  <a:lnTo>
                    <a:pt x="154876" y="433628"/>
                  </a:lnTo>
                  <a:lnTo>
                    <a:pt x="154876" y="437057"/>
                  </a:lnTo>
                  <a:lnTo>
                    <a:pt x="158140" y="440321"/>
                  </a:lnTo>
                  <a:lnTo>
                    <a:pt x="158318" y="440321"/>
                  </a:lnTo>
                  <a:lnTo>
                    <a:pt x="158318" y="443915"/>
                  </a:lnTo>
                  <a:lnTo>
                    <a:pt x="175526" y="443915"/>
                  </a:lnTo>
                  <a:lnTo>
                    <a:pt x="178739" y="430961"/>
                  </a:lnTo>
                  <a:lnTo>
                    <a:pt x="178968" y="430580"/>
                  </a:lnTo>
                  <a:lnTo>
                    <a:pt x="178968" y="437057"/>
                  </a:lnTo>
                  <a:lnTo>
                    <a:pt x="182410" y="437057"/>
                  </a:lnTo>
                  <a:lnTo>
                    <a:pt x="185851" y="433628"/>
                  </a:lnTo>
                  <a:lnTo>
                    <a:pt x="189204" y="440321"/>
                  </a:lnTo>
                  <a:lnTo>
                    <a:pt x="190182" y="441375"/>
                  </a:lnTo>
                  <a:lnTo>
                    <a:pt x="192735" y="443915"/>
                  </a:lnTo>
                  <a:lnTo>
                    <a:pt x="196176" y="437057"/>
                  </a:lnTo>
                  <a:lnTo>
                    <a:pt x="199618" y="443915"/>
                  </a:lnTo>
                  <a:lnTo>
                    <a:pt x="199618" y="433628"/>
                  </a:lnTo>
                  <a:lnTo>
                    <a:pt x="203060" y="433628"/>
                  </a:lnTo>
                  <a:lnTo>
                    <a:pt x="203060" y="437057"/>
                  </a:lnTo>
                  <a:lnTo>
                    <a:pt x="206324" y="440321"/>
                  </a:lnTo>
                  <a:lnTo>
                    <a:pt x="210108" y="440321"/>
                  </a:lnTo>
                  <a:lnTo>
                    <a:pt x="213372" y="437057"/>
                  </a:lnTo>
                  <a:lnTo>
                    <a:pt x="213372" y="433628"/>
                  </a:lnTo>
                  <a:lnTo>
                    <a:pt x="213372" y="430072"/>
                  </a:lnTo>
                  <a:lnTo>
                    <a:pt x="216814" y="423214"/>
                  </a:lnTo>
                  <a:lnTo>
                    <a:pt x="216814" y="433628"/>
                  </a:lnTo>
                  <a:lnTo>
                    <a:pt x="220256" y="443915"/>
                  </a:lnTo>
                  <a:lnTo>
                    <a:pt x="227139" y="437057"/>
                  </a:lnTo>
                  <a:lnTo>
                    <a:pt x="230581" y="437057"/>
                  </a:lnTo>
                  <a:lnTo>
                    <a:pt x="230581" y="433628"/>
                  </a:lnTo>
                  <a:lnTo>
                    <a:pt x="233946" y="440321"/>
                  </a:lnTo>
                  <a:lnTo>
                    <a:pt x="234111" y="440321"/>
                  </a:lnTo>
                  <a:lnTo>
                    <a:pt x="237464" y="433628"/>
                  </a:lnTo>
                  <a:lnTo>
                    <a:pt x="240906" y="437057"/>
                  </a:lnTo>
                  <a:lnTo>
                    <a:pt x="240906" y="433628"/>
                  </a:lnTo>
                  <a:lnTo>
                    <a:pt x="240906" y="426516"/>
                  </a:lnTo>
                  <a:lnTo>
                    <a:pt x="244462" y="426516"/>
                  </a:lnTo>
                  <a:lnTo>
                    <a:pt x="245859" y="424865"/>
                  </a:lnTo>
                  <a:lnTo>
                    <a:pt x="245973" y="426516"/>
                  </a:lnTo>
                  <a:lnTo>
                    <a:pt x="246100" y="428548"/>
                  </a:lnTo>
                  <a:lnTo>
                    <a:pt x="246227" y="431469"/>
                  </a:lnTo>
                  <a:lnTo>
                    <a:pt x="246291" y="432993"/>
                  </a:lnTo>
                  <a:lnTo>
                    <a:pt x="247789" y="437057"/>
                  </a:lnTo>
                  <a:lnTo>
                    <a:pt x="247789" y="433628"/>
                  </a:lnTo>
                  <a:lnTo>
                    <a:pt x="251231" y="433628"/>
                  </a:lnTo>
                  <a:lnTo>
                    <a:pt x="251231" y="430072"/>
                  </a:lnTo>
                  <a:lnTo>
                    <a:pt x="254673" y="426643"/>
                  </a:lnTo>
                  <a:lnTo>
                    <a:pt x="254673" y="430072"/>
                  </a:lnTo>
                  <a:lnTo>
                    <a:pt x="258114" y="433628"/>
                  </a:lnTo>
                  <a:lnTo>
                    <a:pt x="258114" y="426643"/>
                  </a:lnTo>
                  <a:lnTo>
                    <a:pt x="261556" y="430072"/>
                  </a:lnTo>
                  <a:lnTo>
                    <a:pt x="261556" y="426643"/>
                  </a:lnTo>
                  <a:lnTo>
                    <a:pt x="264998" y="430072"/>
                  </a:lnTo>
                  <a:lnTo>
                    <a:pt x="264998" y="437057"/>
                  </a:lnTo>
                  <a:lnTo>
                    <a:pt x="268274" y="440321"/>
                  </a:lnTo>
                  <a:lnTo>
                    <a:pt x="268439" y="440321"/>
                  </a:lnTo>
                  <a:lnTo>
                    <a:pt x="268439" y="430072"/>
                  </a:lnTo>
                  <a:lnTo>
                    <a:pt x="271881" y="426643"/>
                  </a:lnTo>
                  <a:lnTo>
                    <a:pt x="271881" y="437057"/>
                  </a:lnTo>
                  <a:lnTo>
                    <a:pt x="275323" y="437057"/>
                  </a:lnTo>
                  <a:lnTo>
                    <a:pt x="275323" y="433628"/>
                  </a:lnTo>
                  <a:lnTo>
                    <a:pt x="278765" y="433628"/>
                  </a:lnTo>
                  <a:lnTo>
                    <a:pt x="278765" y="437057"/>
                  </a:lnTo>
                  <a:lnTo>
                    <a:pt x="282206" y="437057"/>
                  </a:lnTo>
                  <a:lnTo>
                    <a:pt x="282206" y="433628"/>
                  </a:lnTo>
                  <a:lnTo>
                    <a:pt x="282206" y="430072"/>
                  </a:lnTo>
                  <a:lnTo>
                    <a:pt x="278765" y="430072"/>
                  </a:lnTo>
                  <a:lnTo>
                    <a:pt x="278765" y="426516"/>
                  </a:lnTo>
                  <a:lnTo>
                    <a:pt x="278892" y="426516"/>
                  </a:lnTo>
                  <a:lnTo>
                    <a:pt x="280555" y="424865"/>
                  </a:lnTo>
                  <a:lnTo>
                    <a:pt x="282206" y="423214"/>
                  </a:lnTo>
                  <a:lnTo>
                    <a:pt x="282206" y="426516"/>
                  </a:lnTo>
                  <a:lnTo>
                    <a:pt x="285648" y="426516"/>
                  </a:lnTo>
                  <a:lnTo>
                    <a:pt x="285648" y="423214"/>
                  </a:lnTo>
                  <a:lnTo>
                    <a:pt x="289090" y="430072"/>
                  </a:lnTo>
                  <a:lnTo>
                    <a:pt x="289090" y="426516"/>
                  </a:lnTo>
                  <a:lnTo>
                    <a:pt x="292531" y="426516"/>
                  </a:lnTo>
                  <a:lnTo>
                    <a:pt x="292531" y="433628"/>
                  </a:lnTo>
                  <a:lnTo>
                    <a:pt x="289179" y="440321"/>
                  </a:lnTo>
                  <a:lnTo>
                    <a:pt x="292620" y="440321"/>
                  </a:lnTo>
                  <a:lnTo>
                    <a:pt x="295973" y="433628"/>
                  </a:lnTo>
                  <a:lnTo>
                    <a:pt x="295973" y="437057"/>
                  </a:lnTo>
                  <a:lnTo>
                    <a:pt x="299250" y="440321"/>
                  </a:lnTo>
                  <a:lnTo>
                    <a:pt x="299415" y="440321"/>
                  </a:lnTo>
                  <a:lnTo>
                    <a:pt x="299415" y="433628"/>
                  </a:lnTo>
                  <a:lnTo>
                    <a:pt x="299415" y="430072"/>
                  </a:lnTo>
                  <a:lnTo>
                    <a:pt x="299415" y="426643"/>
                  </a:lnTo>
                  <a:lnTo>
                    <a:pt x="301142" y="428358"/>
                  </a:lnTo>
                  <a:lnTo>
                    <a:pt x="302806" y="426694"/>
                  </a:lnTo>
                  <a:lnTo>
                    <a:pt x="303530" y="428040"/>
                  </a:lnTo>
                  <a:lnTo>
                    <a:pt x="305917" y="432993"/>
                  </a:lnTo>
                  <a:lnTo>
                    <a:pt x="305600" y="432993"/>
                  </a:lnTo>
                  <a:lnTo>
                    <a:pt x="309740" y="434390"/>
                  </a:lnTo>
                  <a:lnTo>
                    <a:pt x="313512" y="434390"/>
                  </a:lnTo>
                  <a:lnTo>
                    <a:pt x="316623" y="437057"/>
                  </a:lnTo>
                  <a:lnTo>
                    <a:pt x="316623" y="430072"/>
                  </a:lnTo>
                  <a:lnTo>
                    <a:pt x="320065" y="437057"/>
                  </a:lnTo>
                  <a:lnTo>
                    <a:pt x="320065" y="433628"/>
                  </a:lnTo>
                  <a:lnTo>
                    <a:pt x="320154" y="440321"/>
                  </a:lnTo>
                  <a:lnTo>
                    <a:pt x="323507" y="433628"/>
                  </a:lnTo>
                  <a:lnTo>
                    <a:pt x="323507" y="430072"/>
                  </a:lnTo>
                  <a:lnTo>
                    <a:pt x="326034" y="429564"/>
                  </a:lnTo>
                  <a:lnTo>
                    <a:pt x="328244" y="425881"/>
                  </a:lnTo>
                  <a:lnTo>
                    <a:pt x="329793" y="423354"/>
                  </a:lnTo>
                  <a:lnTo>
                    <a:pt x="330365" y="426516"/>
                  </a:lnTo>
                  <a:lnTo>
                    <a:pt x="331279" y="427532"/>
                  </a:lnTo>
                  <a:lnTo>
                    <a:pt x="333832" y="430072"/>
                  </a:lnTo>
                  <a:lnTo>
                    <a:pt x="334937" y="428967"/>
                  </a:lnTo>
                  <a:lnTo>
                    <a:pt x="335711" y="431038"/>
                  </a:lnTo>
                  <a:lnTo>
                    <a:pt x="335089" y="431380"/>
                  </a:lnTo>
                  <a:lnTo>
                    <a:pt x="333832" y="430072"/>
                  </a:lnTo>
                  <a:lnTo>
                    <a:pt x="330441" y="433578"/>
                  </a:lnTo>
                  <a:lnTo>
                    <a:pt x="330428" y="433781"/>
                  </a:lnTo>
                  <a:lnTo>
                    <a:pt x="330390" y="436118"/>
                  </a:lnTo>
                  <a:lnTo>
                    <a:pt x="324751" y="443738"/>
                  </a:lnTo>
                  <a:lnTo>
                    <a:pt x="318782" y="450088"/>
                  </a:lnTo>
                  <a:lnTo>
                    <a:pt x="313448" y="456438"/>
                  </a:lnTo>
                  <a:lnTo>
                    <a:pt x="309740" y="464058"/>
                  </a:lnTo>
                  <a:lnTo>
                    <a:pt x="306298" y="467868"/>
                  </a:lnTo>
                  <a:lnTo>
                    <a:pt x="292531" y="467868"/>
                  </a:lnTo>
                  <a:lnTo>
                    <a:pt x="292531" y="474218"/>
                  </a:lnTo>
                  <a:lnTo>
                    <a:pt x="292531" y="478028"/>
                  </a:lnTo>
                  <a:lnTo>
                    <a:pt x="285648" y="478028"/>
                  </a:lnTo>
                  <a:lnTo>
                    <a:pt x="282206" y="480568"/>
                  </a:lnTo>
                  <a:lnTo>
                    <a:pt x="282206" y="484378"/>
                  </a:lnTo>
                  <a:lnTo>
                    <a:pt x="275323" y="484378"/>
                  </a:lnTo>
                  <a:lnTo>
                    <a:pt x="278765" y="494538"/>
                  </a:lnTo>
                  <a:lnTo>
                    <a:pt x="271881" y="494538"/>
                  </a:lnTo>
                  <a:lnTo>
                    <a:pt x="282206" y="502158"/>
                  </a:lnTo>
                  <a:lnTo>
                    <a:pt x="275323" y="502158"/>
                  </a:lnTo>
                  <a:lnTo>
                    <a:pt x="275323" y="504698"/>
                  </a:lnTo>
                  <a:lnTo>
                    <a:pt x="271881" y="502158"/>
                  </a:lnTo>
                  <a:lnTo>
                    <a:pt x="271881" y="508508"/>
                  </a:lnTo>
                  <a:lnTo>
                    <a:pt x="264998" y="508508"/>
                  </a:lnTo>
                  <a:lnTo>
                    <a:pt x="264998" y="512318"/>
                  </a:lnTo>
                  <a:lnTo>
                    <a:pt x="268439" y="516128"/>
                  </a:lnTo>
                  <a:lnTo>
                    <a:pt x="264998" y="516128"/>
                  </a:lnTo>
                  <a:lnTo>
                    <a:pt x="258114" y="512318"/>
                  </a:lnTo>
                  <a:lnTo>
                    <a:pt x="261556" y="518668"/>
                  </a:lnTo>
                  <a:lnTo>
                    <a:pt x="258114" y="518668"/>
                  </a:lnTo>
                  <a:lnTo>
                    <a:pt x="264998" y="522478"/>
                  </a:lnTo>
                  <a:lnTo>
                    <a:pt x="264998" y="528828"/>
                  </a:lnTo>
                  <a:lnTo>
                    <a:pt x="261556" y="528828"/>
                  </a:lnTo>
                  <a:lnTo>
                    <a:pt x="254673" y="522478"/>
                  </a:lnTo>
                  <a:lnTo>
                    <a:pt x="252526" y="528828"/>
                  </a:lnTo>
                  <a:lnTo>
                    <a:pt x="247789" y="532638"/>
                  </a:lnTo>
                  <a:lnTo>
                    <a:pt x="243065" y="538988"/>
                  </a:lnTo>
                  <a:lnTo>
                    <a:pt x="240906" y="546608"/>
                  </a:lnTo>
                  <a:lnTo>
                    <a:pt x="237464" y="542798"/>
                  </a:lnTo>
                  <a:lnTo>
                    <a:pt x="233870" y="549148"/>
                  </a:lnTo>
                  <a:lnTo>
                    <a:pt x="229298" y="554228"/>
                  </a:lnTo>
                  <a:lnTo>
                    <a:pt x="225374" y="559308"/>
                  </a:lnTo>
                  <a:lnTo>
                    <a:pt x="223697" y="566928"/>
                  </a:lnTo>
                  <a:lnTo>
                    <a:pt x="220256" y="566928"/>
                  </a:lnTo>
                  <a:lnTo>
                    <a:pt x="213385" y="570738"/>
                  </a:lnTo>
                  <a:lnTo>
                    <a:pt x="213385" y="577088"/>
                  </a:lnTo>
                  <a:lnTo>
                    <a:pt x="216827" y="584708"/>
                  </a:lnTo>
                  <a:lnTo>
                    <a:pt x="213385" y="584708"/>
                  </a:lnTo>
                  <a:lnTo>
                    <a:pt x="209943" y="580898"/>
                  </a:lnTo>
                  <a:lnTo>
                    <a:pt x="199618" y="580898"/>
                  </a:lnTo>
                  <a:lnTo>
                    <a:pt x="203060" y="587248"/>
                  </a:lnTo>
                  <a:lnTo>
                    <a:pt x="203060" y="594868"/>
                  </a:lnTo>
                  <a:lnTo>
                    <a:pt x="196176" y="594868"/>
                  </a:lnTo>
                  <a:lnTo>
                    <a:pt x="196176" y="601218"/>
                  </a:lnTo>
                  <a:lnTo>
                    <a:pt x="199618" y="605028"/>
                  </a:lnTo>
                  <a:lnTo>
                    <a:pt x="199618" y="608838"/>
                  </a:lnTo>
                  <a:lnTo>
                    <a:pt x="196176" y="605028"/>
                  </a:lnTo>
                  <a:lnTo>
                    <a:pt x="194106" y="601218"/>
                  </a:lnTo>
                  <a:lnTo>
                    <a:pt x="192735" y="598678"/>
                  </a:lnTo>
                  <a:lnTo>
                    <a:pt x="185851" y="601218"/>
                  </a:lnTo>
                  <a:lnTo>
                    <a:pt x="178968" y="615188"/>
                  </a:lnTo>
                  <a:lnTo>
                    <a:pt x="172085" y="611378"/>
                  </a:lnTo>
                  <a:lnTo>
                    <a:pt x="175526" y="622808"/>
                  </a:lnTo>
                  <a:lnTo>
                    <a:pt x="168643" y="622808"/>
                  </a:lnTo>
                  <a:lnTo>
                    <a:pt x="172085" y="625348"/>
                  </a:lnTo>
                  <a:lnTo>
                    <a:pt x="165201" y="625348"/>
                  </a:lnTo>
                  <a:lnTo>
                    <a:pt x="168643" y="632968"/>
                  </a:lnTo>
                  <a:lnTo>
                    <a:pt x="165201" y="629158"/>
                  </a:lnTo>
                  <a:lnTo>
                    <a:pt x="158318" y="635508"/>
                  </a:lnTo>
                  <a:lnTo>
                    <a:pt x="151434" y="635508"/>
                  </a:lnTo>
                  <a:lnTo>
                    <a:pt x="154876" y="639318"/>
                  </a:lnTo>
                  <a:lnTo>
                    <a:pt x="154876" y="643128"/>
                  </a:lnTo>
                  <a:lnTo>
                    <a:pt x="151434" y="639318"/>
                  </a:lnTo>
                  <a:lnTo>
                    <a:pt x="151434" y="643128"/>
                  </a:lnTo>
                  <a:lnTo>
                    <a:pt x="154876" y="649478"/>
                  </a:lnTo>
                  <a:lnTo>
                    <a:pt x="158318" y="653288"/>
                  </a:lnTo>
                  <a:lnTo>
                    <a:pt x="161759" y="653288"/>
                  </a:lnTo>
                  <a:lnTo>
                    <a:pt x="163233" y="656005"/>
                  </a:lnTo>
                  <a:lnTo>
                    <a:pt x="158318" y="653288"/>
                  </a:lnTo>
                  <a:lnTo>
                    <a:pt x="154876" y="653288"/>
                  </a:lnTo>
                  <a:lnTo>
                    <a:pt x="151434" y="649478"/>
                  </a:lnTo>
                  <a:lnTo>
                    <a:pt x="144551" y="646938"/>
                  </a:lnTo>
                  <a:lnTo>
                    <a:pt x="141109" y="646938"/>
                  </a:lnTo>
                  <a:lnTo>
                    <a:pt x="141109" y="649478"/>
                  </a:lnTo>
                  <a:lnTo>
                    <a:pt x="144551" y="653288"/>
                  </a:lnTo>
                  <a:lnTo>
                    <a:pt x="141109" y="653288"/>
                  </a:lnTo>
                  <a:lnTo>
                    <a:pt x="141109" y="657098"/>
                  </a:lnTo>
                  <a:lnTo>
                    <a:pt x="144551" y="659638"/>
                  </a:lnTo>
                  <a:lnTo>
                    <a:pt x="144551" y="663448"/>
                  </a:lnTo>
                  <a:lnTo>
                    <a:pt x="147993" y="663448"/>
                  </a:lnTo>
                  <a:lnTo>
                    <a:pt x="154876" y="663448"/>
                  </a:lnTo>
                  <a:lnTo>
                    <a:pt x="151434" y="659638"/>
                  </a:lnTo>
                  <a:lnTo>
                    <a:pt x="151434" y="653288"/>
                  </a:lnTo>
                  <a:lnTo>
                    <a:pt x="156019" y="657517"/>
                  </a:lnTo>
                  <a:lnTo>
                    <a:pt x="158318" y="658368"/>
                  </a:lnTo>
                  <a:lnTo>
                    <a:pt x="158318" y="657098"/>
                  </a:lnTo>
                  <a:lnTo>
                    <a:pt x="159169" y="658685"/>
                  </a:lnTo>
                  <a:lnTo>
                    <a:pt x="161759" y="659638"/>
                  </a:lnTo>
                  <a:lnTo>
                    <a:pt x="161759" y="657098"/>
                  </a:lnTo>
                  <a:lnTo>
                    <a:pt x="163817" y="657098"/>
                  </a:lnTo>
                  <a:lnTo>
                    <a:pt x="165201" y="659638"/>
                  </a:lnTo>
                  <a:lnTo>
                    <a:pt x="168643" y="659638"/>
                  </a:lnTo>
                  <a:lnTo>
                    <a:pt x="168643" y="657098"/>
                  </a:lnTo>
                  <a:lnTo>
                    <a:pt x="168643" y="649478"/>
                  </a:lnTo>
                  <a:lnTo>
                    <a:pt x="175526" y="653288"/>
                  </a:lnTo>
                  <a:lnTo>
                    <a:pt x="175526" y="649478"/>
                  </a:lnTo>
                  <a:lnTo>
                    <a:pt x="175526" y="643128"/>
                  </a:lnTo>
                  <a:lnTo>
                    <a:pt x="178968" y="649478"/>
                  </a:lnTo>
                  <a:lnTo>
                    <a:pt x="178968" y="646938"/>
                  </a:lnTo>
                  <a:lnTo>
                    <a:pt x="182410" y="653288"/>
                  </a:lnTo>
                  <a:lnTo>
                    <a:pt x="187325" y="656005"/>
                  </a:lnTo>
                  <a:lnTo>
                    <a:pt x="185851" y="653288"/>
                  </a:lnTo>
                  <a:lnTo>
                    <a:pt x="182410" y="649478"/>
                  </a:lnTo>
                  <a:lnTo>
                    <a:pt x="189293" y="649478"/>
                  </a:lnTo>
                  <a:lnTo>
                    <a:pt x="182410" y="646938"/>
                  </a:lnTo>
                  <a:lnTo>
                    <a:pt x="185851" y="646938"/>
                  </a:lnTo>
                  <a:lnTo>
                    <a:pt x="189293" y="643128"/>
                  </a:lnTo>
                  <a:lnTo>
                    <a:pt x="192735" y="646938"/>
                  </a:lnTo>
                  <a:lnTo>
                    <a:pt x="196176" y="646938"/>
                  </a:lnTo>
                  <a:lnTo>
                    <a:pt x="192735" y="639318"/>
                  </a:lnTo>
                  <a:lnTo>
                    <a:pt x="192735" y="635508"/>
                  </a:lnTo>
                  <a:lnTo>
                    <a:pt x="196176" y="635508"/>
                  </a:lnTo>
                  <a:lnTo>
                    <a:pt x="193421" y="632968"/>
                  </a:lnTo>
                  <a:lnTo>
                    <a:pt x="189293" y="629158"/>
                  </a:lnTo>
                  <a:lnTo>
                    <a:pt x="189293" y="625348"/>
                  </a:lnTo>
                  <a:lnTo>
                    <a:pt x="196176" y="632968"/>
                  </a:lnTo>
                  <a:lnTo>
                    <a:pt x="199618" y="632968"/>
                  </a:lnTo>
                  <a:lnTo>
                    <a:pt x="202082" y="635508"/>
                  </a:lnTo>
                  <a:lnTo>
                    <a:pt x="200583" y="636778"/>
                  </a:lnTo>
                  <a:lnTo>
                    <a:pt x="203060" y="639318"/>
                  </a:lnTo>
                  <a:lnTo>
                    <a:pt x="203060" y="635508"/>
                  </a:lnTo>
                  <a:lnTo>
                    <a:pt x="199618" y="625348"/>
                  </a:lnTo>
                  <a:lnTo>
                    <a:pt x="209943" y="635508"/>
                  </a:lnTo>
                  <a:lnTo>
                    <a:pt x="213385" y="635508"/>
                  </a:lnTo>
                  <a:lnTo>
                    <a:pt x="217792" y="639318"/>
                  </a:lnTo>
                  <a:lnTo>
                    <a:pt x="217678" y="640588"/>
                  </a:lnTo>
                  <a:lnTo>
                    <a:pt x="216281" y="641858"/>
                  </a:lnTo>
                  <a:lnTo>
                    <a:pt x="216814" y="643128"/>
                  </a:lnTo>
                  <a:lnTo>
                    <a:pt x="223697" y="646938"/>
                  </a:lnTo>
                  <a:lnTo>
                    <a:pt x="227139" y="646938"/>
                  </a:lnTo>
                  <a:lnTo>
                    <a:pt x="220256" y="639318"/>
                  </a:lnTo>
                  <a:lnTo>
                    <a:pt x="223697" y="639318"/>
                  </a:lnTo>
                  <a:lnTo>
                    <a:pt x="220256" y="632968"/>
                  </a:lnTo>
                  <a:lnTo>
                    <a:pt x="220256" y="635508"/>
                  </a:lnTo>
                  <a:lnTo>
                    <a:pt x="213385" y="625348"/>
                  </a:lnTo>
                  <a:lnTo>
                    <a:pt x="220256" y="632968"/>
                  </a:lnTo>
                  <a:lnTo>
                    <a:pt x="220256" y="629158"/>
                  </a:lnTo>
                  <a:lnTo>
                    <a:pt x="213385" y="622808"/>
                  </a:lnTo>
                  <a:lnTo>
                    <a:pt x="213385" y="618998"/>
                  </a:lnTo>
                  <a:lnTo>
                    <a:pt x="220256" y="625348"/>
                  </a:lnTo>
                  <a:lnTo>
                    <a:pt x="218973" y="620268"/>
                  </a:lnTo>
                  <a:lnTo>
                    <a:pt x="222846" y="621538"/>
                  </a:lnTo>
                  <a:lnTo>
                    <a:pt x="228003" y="625348"/>
                  </a:lnTo>
                  <a:lnTo>
                    <a:pt x="230581" y="625348"/>
                  </a:lnTo>
                  <a:lnTo>
                    <a:pt x="226987" y="622808"/>
                  </a:lnTo>
                  <a:lnTo>
                    <a:pt x="225666" y="620268"/>
                  </a:lnTo>
                  <a:lnTo>
                    <a:pt x="225005" y="618998"/>
                  </a:lnTo>
                  <a:lnTo>
                    <a:pt x="223024" y="615188"/>
                  </a:lnTo>
                  <a:lnTo>
                    <a:pt x="222364" y="613918"/>
                  </a:lnTo>
                  <a:lnTo>
                    <a:pt x="216814" y="608838"/>
                  </a:lnTo>
                  <a:lnTo>
                    <a:pt x="216814" y="605028"/>
                  </a:lnTo>
                  <a:lnTo>
                    <a:pt x="220256" y="608838"/>
                  </a:lnTo>
                  <a:lnTo>
                    <a:pt x="220256" y="605028"/>
                  </a:lnTo>
                  <a:lnTo>
                    <a:pt x="227139" y="618998"/>
                  </a:lnTo>
                  <a:lnTo>
                    <a:pt x="230581" y="618998"/>
                  </a:lnTo>
                  <a:lnTo>
                    <a:pt x="234022" y="622808"/>
                  </a:lnTo>
                  <a:lnTo>
                    <a:pt x="237464" y="622808"/>
                  </a:lnTo>
                  <a:lnTo>
                    <a:pt x="237464" y="618998"/>
                  </a:lnTo>
                  <a:lnTo>
                    <a:pt x="234022" y="618998"/>
                  </a:lnTo>
                  <a:lnTo>
                    <a:pt x="234022" y="611378"/>
                  </a:lnTo>
                  <a:lnTo>
                    <a:pt x="240906" y="615188"/>
                  </a:lnTo>
                  <a:lnTo>
                    <a:pt x="244348" y="622808"/>
                  </a:lnTo>
                  <a:lnTo>
                    <a:pt x="244348" y="618998"/>
                  </a:lnTo>
                  <a:lnTo>
                    <a:pt x="247789" y="625348"/>
                  </a:lnTo>
                  <a:lnTo>
                    <a:pt x="247789" y="618998"/>
                  </a:lnTo>
                  <a:lnTo>
                    <a:pt x="240906" y="611378"/>
                  </a:lnTo>
                  <a:lnTo>
                    <a:pt x="240906" y="608838"/>
                  </a:lnTo>
                  <a:lnTo>
                    <a:pt x="244348" y="611378"/>
                  </a:lnTo>
                  <a:lnTo>
                    <a:pt x="247789" y="608838"/>
                  </a:lnTo>
                  <a:lnTo>
                    <a:pt x="254673" y="611378"/>
                  </a:lnTo>
                  <a:lnTo>
                    <a:pt x="253301" y="608838"/>
                  </a:lnTo>
                  <a:lnTo>
                    <a:pt x="251231" y="605028"/>
                  </a:lnTo>
                  <a:lnTo>
                    <a:pt x="254673" y="608838"/>
                  </a:lnTo>
                  <a:lnTo>
                    <a:pt x="258114" y="608838"/>
                  </a:lnTo>
                  <a:lnTo>
                    <a:pt x="254673" y="605028"/>
                  </a:lnTo>
                  <a:lnTo>
                    <a:pt x="261556" y="611378"/>
                  </a:lnTo>
                  <a:lnTo>
                    <a:pt x="257263" y="605028"/>
                  </a:lnTo>
                  <a:lnTo>
                    <a:pt x="254673" y="601218"/>
                  </a:lnTo>
                  <a:lnTo>
                    <a:pt x="258114" y="601218"/>
                  </a:lnTo>
                  <a:lnTo>
                    <a:pt x="258114" y="598678"/>
                  </a:lnTo>
                  <a:lnTo>
                    <a:pt x="254673" y="594868"/>
                  </a:lnTo>
                  <a:lnTo>
                    <a:pt x="258114" y="594868"/>
                  </a:lnTo>
                  <a:lnTo>
                    <a:pt x="261556" y="601218"/>
                  </a:lnTo>
                  <a:lnTo>
                    <a:pt x="264998" y="605028"/>
                  </a:lnTo>
                  <a:lnTo>
                    <a:pt x="261556" y="598678"/>
                  </a:lnTo>
                  <a:lnTo>
                    <a:pt x="261556" y="594868"/>
                  </a:lnTo>
                  <a:lnTo>
                    <a:pt x="258114" y="591058"/>
                  </a:lnTo>
                  <a:lnTo>
                    <a:pt x="261556" y="591058"/>
                  </a:lnTo>
                  <a:lnTo>
                    <a:pt x="261556" y="594868"/>
                  </a:lnTo>
                  <a:lnTo>
                    <a:pt x="264998" y="594868"/>
                  </a:lnTo>
                  <a:lnTo>
                    <a:pt x="263283" y="591058"/>
                  </a:lnTo>
                  <a:lnTo>
                    <a:pt x="261556" y="587248"/>
                  </a:lnTo>
                  <a:lnTo>
                    <a:pt x="260184" y="584708"/>
                  </a:lnTo>
                  <a:lnTo>
                    <a:pt x="258114" y="580898"/>
                  </a:lnTo>
                  <a:lnTo>
                    <a:pt x="258114" y="577088"/>
                  </a:lnTo>
                  <a:lnTo>
                    <a:pt x="254673" y="577088"/>
                  </a:lnTo>
                  <a:lnTo>
                    <a:pt x="247789" y="570738"/>
                  </a:lnTo>
                  <a:lnTo>
                    <a:pt x="247789" y="566928"/>
                  </a:lnTo>
                  <a:lnTo>
                    <a:pt x="251231" y="566928"/>
                  </a:lnTo>
                  <a:lnTo>
                    <a:pt x="247789" y="570738"/>
                  </a:lnTo>
                  <a:lnTo>
                    <a:pt x="261556" y="577088"/>
                  </a:lnTo>
                  <a:lnTo>
                    <a:pt x="261556" y="583018"/>
                  </a:lnTo>
                  <a:lnTo>
                    <a:pt x="258114" y="580898"/>
                  </a:lnTo>
                  <a:lnTo>
                    <a:pt x="261556" y="584073"/>
                  </a:lnTo>
                  <a:lnTo>
                    <a:pt x="261556" y="587248"/>
                  </a:lnTo>
                  <a:lnTo>
                    <a:pt x="264998" y="591058"/>
                  </a:lnTo>
                  <a:lnTo>
                    <a:pt x="266153" y="589788"/>
                  </a:lnTo>
                  <a:lnTo>
                    <a:pt x="268439" y="591058"/>
                  </a:lnTo>
                  <a:lnTo>
                    <a:pt x="268439" y="587248"/>
                  </a:lnTo>
                  <a:lnTo>
                    <a:pt x="271881" y="591058"/>
                  </a:lnTo>
                  <a:lnTo>
                    <a:pt x="268439" y="584708"/>
                  </a:lnTo>
                  <a:lnTo>
                    <a:pt x="271881" y="584708"/>
                  </a:lnTo>
                  <a:lnTo>
                    <a:pt x="271881" y="587248"/>
                  </a:lnTo>
                  <a:lnTo>
                    <a:pt x="275323" y="587248"/>
                  </a:lnTo>
                  <a:lnTo>
                    <a:pt x="278765" y="589153"/>
                  </a:lnTo>
                  <a:lnTo>
                    <a:pt x="278765" y="587248"/>
                  </a:lnTo>
                  <a:lnTo>
                    <a:pt x="282206" y="591058"/>
                  </a:lnTo>
                  <a:lnTo>
                    <a:pt x="286677" y="588518"/>
                  </a:lnTo>
                  <a:lnTo>
                    <a:pt x="288810" y="584708"/>
                  </a:lnTo>
                  <a:lnTo>
                    <a:pt x="289521" y="583438"/>
                  </a:lnTo>
                  <a:lnTo>
                    <a:pt x="289572" y="583018"/>
                  </a:lnTo>
                  <a:lnTo>
                    <a:pt x="290436" y="575818"/>
                  </a:lnTo>
                  <a:lnTo>
                    <a:pt x="289090" y="566928"/>
                  </a:lnTo>
                  <a:lnTo>
                    <a:pt x="292531" y="570738"/>
                  </a:lnTo>
                  <a:lnTo>
                    <a:pt x="295973" y="570738"/>
                  </a:lnTo>
                  <a:lnTo>
                    <a:pt x="295973" y="566928"/>
                  </a:lnTo>
                  <a:lnTo>
                    <a:pt x="302856" y="570738"/>
                  </a:lnTo>
                  <a:lnTo>
                    <a:pt x="306298" y="574548"/>
                  </a:lnTo>
                  <a:lnTo>
                    <a:pt x="302856" y="566928"/>
                  </a:lnTo>
                  <a:lnTo>
                    <a:pt x="302856" y="564388"/>
                  </a:lnTo>
                  <a:lnTo>
                    <a:pt x="306298" y="566928"/>
                  </a:lnTo>
                  <a:lnTo>
                    <a:pt x="313182" y="570738"/>
                  </a:lnTo>
                  <a:lnTo>
                    <a:pt x="306298" y="564388"/>
                  </a:lnTo>
                  <a:lnTo>
                    <a:pt x="306298" y="560578"/>
                  </a:lnTo>
                  <a:lnTo>
                    <a:pt x="309740" y="560578"/>
                  </a:lnTo>
                  <a:lnTo>
                    <a:pt x="313182" y="564388"/>
                  </a:lnTo>
                  <a:lnTo>
                    <a:pt x="313182" y="560578"/>
                  </a:lnTo>
                  <a:lnTo>
                    <a:pt x="316623" y="556768"/>
                  </a:lnTo>
                  <a:lnTo>
                    <a:pt x="316623" y="552958"/>
                  </a:lnTo>
                  <a:lnTo>
                    <a:pt x="313182" y="552958"/>
                  </a:lnTo>
                  <a:lnTo>
                    <a:pt x="309740" y="550418"/>
                  </a:lnTo>
                  <a:lnTo>
                    <a:pt x="308025" y="546608"/>
                  </a:lnTo>
                  <a:lnTo>
                    <a:pt x="306298" y="542798"/>
                  </a:lnTo>
                  <a:lnTo>
                    <a:pt x="313182" y="550418"/>
                  </a:lnTo>
                  <a:lnTo>
                    <a:pt x="316623" y="550418"/>
                  </a:lnTo>
                  <a:lnTo>
                    <a:pt x="316623" y="552958"/>
                  </a:lnTo>
                  <a:lnTo>
                    <a:pt x="326948" y="556768"/>
                  </a:lnTo>
                  <a:lnTo>
                    <a:pt x="326948" y="550418"/>
                  </a:lnTo>
                  <a:lnTo>
                    <a:pt x="330390" y="546608"/>
                  </a:lnTo>
                  <a:lnTo>
                    <a:pt x="326948" y="542798"/>
                  </a:lnTo>
                  <a:lnTo>
                    <a:pt x="333832" y="542798"/>
                  </a:lnTo>
                  <a:lnTo>
                    <a:pt x="333832" y="536448"/>
                  </a:lnTo>
                  <a:lnTo>
                    <a:pt x="337273" y="536448"/>
                  </a:lnTo>
                  <a:lnTo>
                    <a:pt x="333832" y="532638"/>
                  </a:lnTo>
                  <a:lnTo>
                    <a:pt x="331762" y="528828"/>
                  </a:lnTo>
                  <a:lnTo>
                    <a:pt x="330390" y="526288"/>
                  </a:lnTo>
                  <a:lnTo>
                    <a:pt x="326948" y="522478"/>
                  </a:lnTo>
                  <a:lnTo>
                    <a:pt x="337273" y="532638"/>
                  </a:lnTo>
                  <a:lnTo>
                    <a:pt x="340715" y="532638"/>
                  </a:lnTo>
                  <a:lnTo>
                    <a:pt x="340715" y="528828"/>
                  </a:lnTo>
                  <a:lnTo>
                    <a:pt x="337273" y="526288"/>
                  </a:lnTo>
                  <a:lnTo>
                    <a:pt x="347599" y="526288"/>
                  </a:lnTo>
                  <a:lnTo>
                    <a:pt x="344157" y="522478"/>
                  </a:lnTo>
                  <a:lnTo>
                    <a:pt x="347599" y="522478"/>
                  </a:lnTo>
                  <a:lnTo>
                    <a:pt x="344157" y="518668"/>
                  </a:lnTo>
                  <a:lnTo>
                    <a:pt x="347599" y="518668"/>
                  </a:lnTo>
                  <a:lnTo>
                    <a:pt x="354482" y="526288"/>
                  </a:lnTo>
                  <a:lnTo>
                    <a:pt x="357924" y="526288"/>
                  </a:lnTo>
                  <a:lnTo>
                    <a:pt x="357924" y="522478"/>
                  </a:lnTo>
                  <a:lnTo>
                    <a:pt x="364807" y="522478"/>
                  </a:lnTo>
                  <a:lnTo>
                    <a:pt x="364807" y="518668"/>
                  </a:lnTo>
                  <a:lnTo>
                    <a:pt x="361365" y="516128"/>
                  </a:lnTo>
                  <a:lnTo>
                    <a:pt x="361365" y="512318"/>
                  </a:lnTo>
                  <a:lnTo>
                    <a:pt x="364807" y="512318"/>
                  </a:lnTo>
                  <a:lnTo>
                    <a:pt x="361365" y="508508"/>
                  </a:lnTo>
                  <a:lnTo>
                    <a:pt x="368249" y="512318"/>
                  </a:lnTo>
                  <a:lnTo>
                    <a:pt x="368249" y="504698"/>
                  </a:lnTo>
                  <a:lnTo>
                    <a:pt x="375132" y="512318"/>
                  </a:lnTo>
                  <a:lnTo>
                    <a:pt x="375132" y="512508"/>
                  </a:lnTo>
                  <a:lnTo>
                    <a:pt x="378574" y="515048"/>
                  </a:lnTo>
                  <a:lnTo>
                    <a:pt x="385457" y="515048"/>
                  </a:lnTo>
                  <a:lnTo>
                    <a:pt x="385457" y="522668"/>
                  </a:lnTo>
                  <a:lnTo>
                    <a:pt x="388899" y="522668"/>
                  </a:lnTo>
                  <a:lnTo>
                    <a:pt x="388899" y="526478"/>
                  </a:lnTo>
                  <a:lnTo>
                    <a:pt x="375132" y="526478"/>
                  </a:lnTo>
                  <a:lnTo>
                    <a:pt x="378574" y="532828"/>
                  </a:lnTo>
                  <a:lnTo>
                    <a:pt x="382016" y="532828"/>
                  </a:lnTo>
                  <a:lnTo>
                    <a:pt x="385457" y="536638"/>
                  </a:lnTo>
                  <a:lnTo>
                    <a:pt x="378574" y="536638"/>
                  </a:lnTo>
                  <a:lnTo>
                    <a:pt x="392341" y="542988"/>
                  </a:lnTo>
                  <a:lnTo>
                    <a:pt x="388899" y="542988"/>
                  </a:lnTo>
                  <a:lnTo>
                    <a:pt x="385457" y="546798"/>
                  </a:lnTo>
                  <a:lnTo>
                    <a:pt x="382016" y="542988"/>
                  </a:lnTo>
                  <a:lnTo>
                    <a:pt x="382016" y="550608"/>
                  </a:lnTo>
                  <a:lnTo>
                    <a:pt x="392341" y="550608"/>
                  </a:lnTo>
                  <a:lnTo>
                    <a:pt x="395782" y="553148"/>
                  </a:lnTo>
                  <a:lnTo>
                    <a:pt x="399224" y="560768"/>
                  </a:lnTo>
                  <a:lnTo>
                    <a:pt x="395782" y="560768"/>
                  </a:lnTo>
                  <a:lnTo>
                    <a:pt x="392341" y="563308"/>
                  </a:lnTo>
                  <a:lnTo>
                    <a:pt x="392341" y="560768"/>
                  </a:lnTo>
                  <a:lnTo>
                    <a:pt x="385457" y="563308"/>
                  </a:lnTo>
                  <a:lnTo>
                    <a:pt x="382016" y="570928"/>
                  </a:lnTo>
                  <a:lnTo>
                    <a:pt x="382016" y="574738"/>
                  </a:lnTo>
                  <a:lnTo>
                    <a:pt x="392341" y="570928"/>
                  </a:lnTo>
                  <a:lnTo>
                    <a:pt x="388899" y="577278"/>
                  </a:lnTo>
                  <a:lnTo>
                    <a:pt x="395782" y="577278"/>
                  </a:lnTo>
                  <a:lnTo>
                    <a:pt x="399224" y="581088"/>
                  </a:lnTo>
                  <a:lnTo>
                    <a:pt x="388899" y="581088"/>
                  </a:lnTo>
                  <a:lnTo>
                    <a:pt x="392341" y="584898"/>
                  </a:lnTo>
                  <a:lnTo>
                    <a:pt x="392341" y="591248"/>
                  </a:lnTo>
                  <a:lnTo>
                    <a:pt x="395782" y="595058"/>
                  </a:lnTo>
                  <a:lnTo>
                    <a:pt x="392341" y="601408"/>
                  </a:lnTo>
                  <a:lnTo>
                    <a:pt x="399224" y="605218"/>
                  </a:lnTo>
                  <a:lnTo>
                    <a:pt x="395782" y="605218"/>
                  </a:lnTo>
                  <a:lnTo>
                    <a:pt x="395782" y="609028"/>
                  </a:lnTo>
                  <a:lnTo>
                    <a:pt x="406107" y="605218"/>
                  </a:lnTo>
                  <a:lnTo>
                    <a:pt x="402666" y="609028"/>
                  </a:lnTo>
                  <a:lnTo>
                    <a:pt x="395782" y="611568"/>
                  </a:lnTo>
                  <a:lnTo>
                    <a:pt x="402666" y="615378"/>
                  </a:lnTo>
                  <a:lnTo>
                    <a:pt x="399224" y="619188"/>
                  </a:lnTo>
                  <a:lnTo>
                    <a:pt x="406107" y="621728"/>
                  </a:lnTo>
                  <a:lnTo>
                    <a:pt x="399224" y="621728"/>
                  </a:lnTo>
                  <a:lnTo>
                    <a:pt x="395782" y="625538"/>
                  </a:lnTo>
                  <a:lnTo>
                    <a:pt x="406107" y="625538"/>
                  </a:lnTo>
                  <a:lnTo>
                    <a:pt x="402666" y="629348"/>
                  </a:lnTo>
                  <a:lnTo>
                    <a:pt x="399224" y="629348"/>
                  </a:lnTo>
                  <a:lnTo>
                    <a:pt x="402666" y="633158"/>
                  </a:lnTo>
                  <a:lnTo>
                    <a:pt x="402666" y="635698"/>
                  </a:lnTo>
                  <a:lnTo>
                    <a:pt x="399224" y="635698"/>
                  </a:lnTo>
                  <a:lnTo>
                    <a:pt x="399224" y="639508"/>
                  </a:lnTo>
                  <a:lnTo>
                    <a:pt x="395782" y="639508"/>
                  </a:lnTo>
                  <a:lnTo>
                    <a:pt x="395884" y="649668"/>
                  </a:lnTo>
                  <a:lnTo>
                    <a:pt x="396646" y="659828"/>
                  </a:lnTo>
                  <a:lnTo>
                    <a:pt x="398691" y="669988"/>
                  </a:lnTo>
                  <a:lnTo>
                    <a:pt x="402666" y="681418"/>
                  </a:lnTo>
                  <a:lnTo>
                    <a:pt x="395782" y="683958"/>
                  </a:lnTo>
                  <a:lnTo>
                    <a:pt x="399224" y="681418"/>
                  </a:lnTo>
                  <a:lnTo>
                    <a:pt x="392341" y="683958"/>
                  </a:lnTo>
                  <a:lnTo>
                    <a:pt x="395782" y="687768"/>
                  </a:lnTo>
                  <a:lnTo>
                    <a:pt x="392341" y="687768"/>
                  </a:lnTo>
                  <a:lnTo>
                    <a:pt x="395782" y="691578"/>
                  </a:lnTo>
                  <a:lnTo>
                    <a:pt x="399224" y="691578"/>
                  </a:lnTo>
                  <a:lnTo>
                    <a:pt x="399224" y="694118"/>
                  </a:lnTo>
                  <a:lnTo>
                    <a:pt x="396646" y="695388"/>
                  </a:lnTo>
                  <a:lnTo>
                    <a:pt x="395351" y="697928"/>
                  </a:lnTo>
                  <a:lnTo>
                    <a:pt x="395782" y="697928"/>
                  </a:lnTo>
                  <a:lnTo>
                    <a:pt x="402666" y="701738"/>
                  </a:lnTo>
                  <a:lnTo>
                    <a:pt x="392341" y="701738"/>
                  </a:lnTo>
                  <a:lnTo>
                    <a:pt x="399224" y="704278"/>
                  </a:lnTo>
                  <a:lnTo>
                    <a:pt x="395782" y="708088"/>
                  </a:lnTo>
                  <a:lnTo>
                    <a:pt x="409549" y="711898"/>
                  </a:lnTo>
                  <a:lnTo>
                    <a:pt x="402666" y="711898"/>
                  </a:lnTo>
                  <a:lnTo>
                    <a:pt x="406107" y="715708"/>
                  </a:lnTo>
                  <a:lnTo>
                    <a:pt x="406107" y="718248"/>
                  </a:lnTo>
                  <a:lnTo>
                    <a:pt x="408203" y="725868"/>
                  </a:lnTo>
                  <a:lnTo>
                    <a:pt x="409981" y="734758"/>
                  </a:lnTo>
                  <a:lnTo>
                    <a:pt x="412394" y="742378"/>
                  </a:lnTo>
                  <a:lnTo>
                    <a:pt x="416433" y="749998"/>
                  </a:lnTo>
                  <a:lnTo>
                    <a:pt x="412991" y="749998"/>
                  </a:lnTo>
                  <a:lnTo>
                    <a:pt x="415036" y="755078"/>
                  </a:lnTo>
                  <a:lnTo>
                    <a:pt x="413854" y="758888"/>
                  </a:lnTo>
                  <a:lnTo>
                    <a:pt x="413956" y="763968"/>
                  </a:lnTo>
                  <a:lnTo>
                    <a:pt x="419874" y="766508"/>
                  </a:lnTo>
                  <a:lnTo>
                    <a:pt x="426758" y="766508"/>
                  </a:lnTo>
                  <a:lnTo>
                    <a:pt x="426758" y="770318"/>
                  </a:lnTo>
                  <a:lnTo>
                    <a:pt x="419874" y="770318"/>
                  </a:lnTo>
                  <a:lnTo>
                    <a:pt x="423316" y="774128"/>
                  </a:lnTo>
                  <a:lnTo>
                    <a:pt x="423316" y="776668"/>
                  </a:lnTo>
                  <a:lnTo>
                    <a:pt x="433641" y="780478"/>
                  </a:lnTo>
                  <a:lnTo>
                    <a:pt x="430199" y="784288"/>
                  </a:lnTo>
                  <a:lnTo>
                    <a:pt x="426758" y="784288"/>
                  </a:lnTo>
                  <a:lnTo>
                    <a:pt x="421373" y="794448"/>
                  </a:lnTo>
                  <a:lnTo>
                    <a:pt x="417296" y="805878"/>
                  </a:lnTo>
                  <a:lnTo>
                    <a:pt x="417182" y="810958"/>
                  </a:lnTo>
                  <a:lnTo>
                    <a:pt x="417080" y="816038"/>
                  </a:lnTo>
                  <a:lnTo>
                    <a:pt x="423316" y="824928"/>
                  </a:lnTo>
                  <a:lnTo>
                    <a:pt x="426758" y="828738"/>
                  </a:lnTo>
                  <a:lnTo>
                    <a:pt x="416433" y="828738"/>
                  </a:lnTo>
                  <a:lnTo>
                    <a:pt x="419976" y="837628"/>
                  </a:lnTo>
                  <a:lnTo>
                    <a:pt x="419011" y="846518"/>
                  </a:lnTo>
                  <a:lnTo>
                    <a:pt x="419328" y="855408"/>
                  </a:lnTo>
                  <a:lnTo>
                    <a:pt x="426758" y="863028"/>
                  </a:lnTo>
                  <a:lnTo>
                    <a:pt x="433311" y="869378"/>
                  </a:lnTo>
                  <a:lnTo>
                    <a:pt x="440524" y="874458"/>
                  </a:lnTo>
                  <a:lnTo>
                    <a:pt x="443141" y="876617"/>
                  </a:lnTo>
                  <a:lnTo>
                    <a:pt x="441223" y="866838"/>
                  </a:lnTo>
                  <a:lnTo>
                    <a:pt x="442671" y="854138"/>
                  </a:lnTo>
                  <a:lnTo>
                    <a:pt x="447344" y="840168"/>
                  </a:lnTo>
                  <a:lnTo>
                    <a:pt x="454291" y="824928"/>
                  </a:lnTo>
                  <a:lnTo>
                    <a:pt x="454291" y="818578"/>
                  </a:lnTo>
                  <a:lnTo>
                    <a:pt x="450850" y="810958"/>
                  </a:lnTo>
                  <a:lnTo>
                    <a:pt x="454291" y="804608"/>
                  </a:lnTo>
                  <a:lnTo>
                    <a:pt x="456336" y="786828"/>
                  </a:lnTo>
                  <a:lnTo>
                    <a:pt x="460311" y="767778"/>
                  </a:lnTo>
                  <a:lnTo>
                    <a:pt x="463003" y="748728"/>
                  </a:lnTo>
                  <a:lnTo>
                    <a:pt x="461518" y="732218"/>
                  </a:lnTo>
                  <a:lnTo>
                    <a:pt x="461175" y="728408"/>
                  </a:lnTo>
                  <a:lnTo>
                    <a:pt x="457733" y="732218"/>
                  </a:lnTo>
                  <a:lnTo>
                    <a:pt x="454291" y="728408"/>
                  </a:lnTo>
                  <a:lnTo>
                    <a:pt x="457733" y="728408"/>
                  </a:lnTo>
                  <a:lnTo>
                    <a:pt x="454291" y="725868"/>
                  </a:lnTo>
                  <a:lnTo>
                    <a:pt x="454291" y="722058"/>
                  </a:lnTo>
                  <a:lnTo>
                    <a:pt x="461175" y="725868"/>
                  </a:lnTo>
                  <a:lnTo>
                    <a:pt x="461175" y="722058"/>
                  </a:lnTo>
                  <a:lnTo>
                    <a:pt x="461175" y="694118"/>
                  </a:lnTo>
                  <a:lnTo>
                    <a:pt x="454291" y="691578"/>
                  </a:lnTo>
                  <a:lnTo>
                    <a:pt x="461175" y="687768"/>
                  </a:lnTo>
                  <a:lnTo>
                    <a:pt x="457733" y="687768"/>
                  </a:lnTo>
                  <a:lnTo>
                    <a:pt x="455663" y="683958"/>
                  </a:lnTo>
                  <a:lnTo>
                    <a:pt x="454291" y="681418"/>
                  </a:lnTo>
                  <a:lnTo>
                    <a:pt x="461175" y="673798"/>
                  </a:lnTo>
                  <a:lnTo>
                    <a:pt x="464616" y="653478"/>
                  </a:lnTo>
                  <a:lnTo>
                    <a:pt x="465416" y="635698"/>
                  </a:lnTo>
                  <a:lnTo>
                    <a:pt x="465366" y="629348"/>
                  </a:lnTo>
                  <a:lnTo>
                    <a:pt x="465277" y="625538"/>
                  </a:lnTo>
                  <a:lnTo>
                    <a:pt x="465188" y="621728"/>
                  </a:lnTo>
                  <a:lnTo>
                    <a:pt x="465137" y="619188"/>
                  </a:lnTo>
                  <a:lnTo>
                    <a:pt x="465061" y="615378"/>
                  </a:lnTo>
                  <a:lnTo>
                    <a:pt x="464972" y="611568"/>
                  </a:lnTo>
                  <a:lnTo>
                    <a:pt x="464921" y="609028"/>
                  </a:lnTo>
                  <a:lnTo>
                    <a:pt x="464832" y="605218"/>
                  </a:lnTo>
                  <a:lnTo>
                    <a:pt x="464756" y="601408"/>
                  </a:lnTo>
                  <a:lnTo>
                    <a:pt x="464616" y="595058"/>
                  </a:lnTo>
                  <a:lnTo>
                    <a:pt x="463486" y="573468"/>
                  </a:lnTo>
                  <a:lnTo>
                    <a:pt x="463143" y="570928"/>
                  </a:lnTo>
                  <a:lnTo>
                    <a:pt x="462114" y="563308"/>
                  </a:lnTo>
                  <a:lnTo>
                    <a:pt x="460743" y="553148"/>
                  </a:lnTo>
                  <a:lnTo>
                    <a:pt x="459676" y="546798"/>
                  </a:lnTo>
                  <a:lnTo>
                    <a:pt x="457352" y="532828"/>
                  </a:lnTo>
                  <a:lnTo>
                    <a:pt x="456780" y="529018"/>
                  </a:lnTo>
                  <a:lnTo>
                    <a:pt x="454291" y="512508"/>
                  </a:lnTo>
                  <a:lnTo>
                    <a:pt x="449237" y="508698"/>
                  </a:lnTo>
                  <a:lnTo>
                    <a:pt x="445579" y="501078"/>
                  </a:lnTo>
                  <a:lnTo>
                    <a:pt x="441350" y="498957"/>
                  </a:lnTo>
                  <a:lnTo>
                    <a:pt x="447408" y="498957"/>
                  </a:lnTo>
                  <a:lnTo>
                    <a:pt x="454291" y="495147"/>
                  </a:lnTo>
                  <a:lnTo>
                    <a:pt x="437832" y="495147"/>
                  </a:lnTo>
                  <a:lnTo>
                    <a:pt x="437083" y="494728"/>
                  </a:lnTo>
                  <a:lnTo>
                    <a:pt x="443966" y="494728"/>
                  </a:lnTo>
                  <a:lnTo>
                    <a:pt x="445795" y="491337"/>
                  </a:lnTo>
                  <a:lnTo>
                    <a:pt x="556475" y="491337"/>
                  </a:lnTo>
                  <a:lnTo>
                    <a:pt x="548982" y="484987"/>
                  </a:lnTo>
                  <a:lnTo>
                    <a:pt x="502462" y="453237"/>
                  </a:lnTo>
                  <a:lnTo>
                    <a:pt x="496341" y="457047"/>
                  </a:lnTo>
                  <a:lnTo>
                    <a:pt x="492137" y="457047"/>
                  </a:lnTo>
                  <a:lnTo>
                    <a:pt x="487946" y="455777"/>
                  </a:lnTo>
                  <a:lnTo>
                    <a:pt x="481825" y="457047"/>
                  </a:lnTo>
                  <a:lnTo>
                    <a:pt x="485254" y="453237"/>
                  </a:lnTo>
                  <a:lnTo>
                    <a:pt x="478383" y="453237"/>
                  </a:lnTo>
                  <a:lnTo>
                    <a:pt x="481825" y="450697"/>
                  </a:lnTo>
                  <a:lnTo>
                    <a:pt x="481825" y="443077"/>
                  </a:lnTo>
                  <a:lnTo>
                    <a:pt x="478383" y="443077"/>
                  </a:lnTo>
                  <a:lnTo>
                    <a:pt x="471500" y="450697"/>
                  </a:lnTo>
                  <a:lnTo>
                    <a:pt x="447598" y="450697"/>
                  </a:lnTo>
                  <a:lnTo>
                    <a:pt x="446862" y="446887"/>
                  </a:lnTo>
                  <a:lnTo>
                    <a:pt x="473786" y="446887"/>
                  </a:lnTo>
                  <a:lnTo>
                    <a:pt x="476084" y="443077"/>
                  </a:lnTo>
                  <a:lnTo>
                    <a:pt x="478383" y="439267"/>
                  </a:lnTo>
                  <a:lnTo>
                    <a:pt x="476999" y="439267"/>
                  </a:lnTo>
                  <a:lnTo>
                    <a:pt x="474941" y="443077"/>
                  </a:lnTo>
                  <a:lnTo>
                    <a:pt x="474941" y="440537"/>
                  </a:lnTo>
                  <a:lnTo>
                    <a:pt x="474941" y="439267"/>
                  </a:lnTo>
                  <a:lnTo>
                    <a:pt x="471068" y="440537"/>
                  </a:lnTo>
                  <a:lnTo>
                    <a:pt x="472351" y="439267"/>
                  </a:lnTo>
                  <a:lnTo>
                    <a:pt x="474941" y="435457"/>
                  </a:lnTo>
                  <a:lnTo>
                    <a:pt x="474941" y="430072"/>
                  </a:lnTo>
                  <a:lnTo>
                    <a:pt x="474941" y="429107"/>
                  </a:lnTo>
                  <a:lnTo>
                    <a:pt x="474941" y="426516"/>
                  </a:lnTo>
                  <a:lnTo>
                    <a:pt x="474941" y="423214"/>
                  </a:lnTo>
                  <a:lnTo>
                    <a:pt x="478383" y="419785"/>
                  </a:lnTo>
                  <a:lnTo>
                    <a:pt x="478383" y="430072"/>
                  </a:lnTo>
                  <a:lnTo>
                    <a:pt x="488708" y="430072"/>
                  </a:lnTo>
                  <a:lnTo>
                    <a:pt x="492137" y="426656"/>
                  </a:lnTo>
                  <a:lnTo>
                    <a:pt x="495579" y="430072"/>
                  </a:lnTo>
                  <a:lnTo>
                    <a:pt x="497370" y="426516"/>
                  </a:lnTo>
                  <a:lnTo>
                    <a:pt x="499021" y="423214"/>
                  </a:lnTo>
                  <a:lnTo>
                    <a:pt x="499021" y="426516"/>
                  </a:lnTo>
                  <a:lnTo>
                    <a:pt x="498894" y="426516"/>
                  </a:lnTo>
                  <a:lnTo>
                    <a:pt x="502462" y="430072"/>
                  </a:lnTo>
                  <a:lnTo>
                    <a:pt x="500176" y="423214"/>
                  </a:lnTo>
                  <a:lnTo>
                    <a:pt x="499021" y="419785"/>
                  </a:lnTo>
                  <a:lnTo>
                    <a:pt x="502462" y="423214"/>
                  </a:lnTo>
                  <a:lnTo>
                    <a:pt x="502462" y="426516"/>
                  </a:lnTo>
                  <a:lnTo>
                    <a:pt x="502589" y="426516"/>
                  </a:lnTo>
                  <a:lnTo>
                    <a:pt x="505904" y="423214"/>
                  </a:lnTo>
                  <a:lnTo>
                    <a:pt x="505904" y="430072"/>
                  </a:lnTo>
                  <a:lnTo>
                    <a:pt x="509346" y="423214"/>
                  </a:lnTo>
                  <a:lnTo>
                    <a:pt x="509346" y="426516"/>
                  </a:lnTo>
                  <a:lnTo>
                    <a:pt x="509473" y="426516"/>
                  </a:lnTo>
                  <a:lnTo>
                    <a:pt x="512787" y="423214"/>
                  </a:lnTo>
                  <a:lnTo>
                    <a:pt x="516229" y="419785"/>
                  </a:lnTo>
                  <a:lnTo>
                    <a:pt x="519671" y="423214"/>
                  </a:lnTo>
                  <a:lnTo>
                    <a:pt x="519671" y="426516"/>
                  </a:lnTo>
                  <a:lnTo>
                    <a:pt x="519798" y="426516"/>
                  </a:lnTo>
                  <a:lnTo>
                    <a:pt x="523113" y="423214"/>
                  </a:lnTo>
                  <a:lnTo>
                    <a:pt x="526554" y="423214"/>
                  </a:lnTo>
                  <a:lnTo>
                    <a:pt x="526554" y="426516"/>
                  </a:lnTo>
                  <a:lnTo>
                    <a:pt x="529996" y="426516"/>
                  </a:lnTo>
                  <a:lnTo>
                    <a:pt x="529996" y="430072"/>
                  </a:lnTo>
                  <a:lnTo>
                    <a:pt x="538276" y="430580"/>
                  </a:lnTo>
                  <a:lnTo>
                    <a:pt x="547204" y="430961"/>
                  </a:lnTo>
                  <a:lnTo>
                    <a:pt x="556133" y="430072"/>
                  </a:lnTo>
                  <a:lnTo>
                    <a:pt x="564413" y="426643"/>
                  </a:lnTo>
                  <a:lnTo>
                    <a:pt x="564413" y="430072"/>
                  </a:lnTo>
                  <a:lnTo>
                    <a:pt x="563257" y="432435"/>
                  </a:lnTo>
                  <a:lnTo>
                    <a:pt x="564413" y="433628"/>
                  </a:lnTo>
                  <a:lnTo>
                    <a:pt x="564413" y="437057"/>
                  </a:lnTo>
                  <a:lnTo>
                    <a:pt x="567855" y="433628"/>
                  </a:lnTo>
                  <a:lnTo>
                    <a:pt x="567855" y="430072"/>
                  </a:lnTo>
                  <a:lnTo>
                    <a:pt x="571296" y="437057"/>
                  </a:lnTo>
                  <a:lnTo>
                    <a:pt x="571296" y="430072"/>
                  </a:lnTo>
                  <a:lnTo>
                    <a:pt x="571296" y="426643"/>
                  </a:lnTo>
                  <a:lnTo>
                    <a:pt x="574738" y="437057"/>
                  </a:lnTo>
                  <a:lnTo>
                    <a:pt x="578180" y="430072"/>
                  </a:lnTo>
                  <a:lnTo>
                    <a:pt x="580707" y="432104"/>
                  </a:lnTo>
                  <a:lnTo>
                    <a:pt x="582917" y="430072"/>
                  </a:lnTo>
                  <a:lnTo>
                    <a:pt x="584466" y="428180"/>
                  </a:lnTo>
                  <a:lnTo>
                    <a:pt x="584530" y="428358"/>
                  </a:lnTo>
                  <a:lnTo>
                    <a:pt x="584593" y="428548"/>
                  </a:lnTo>
                  <a:lnTo>
                    <a:pt x="585063" y="430072"/>
                  </a:lnTo>
                  <a:lnTo>
                    <a:pt x="591947" y="430072"/>
                  </a:lnTo>
                  <a:lnTo>
                    <a:pt x="599643" y="428548"/>
                  </a:lnTo>
                  <a:lnTo>
                    <a:pt x="607009" y="428040"/>
                  </a:lnTo>
                  <a:lnTo>
                    <a:pt x="615073" y="426516"/>
                  </a:lnTo>
                  <a:lnTo>
                    <a:pt x="614133" y="426516"/>
                  </a:lnTo>
                  <a:lnTo>
                    <a:pt x="619480" y="423214"/>
                  </a:lnTo>
                  <a:lnTo>
                    <a:pt x="619480" y="426516"/>
                  </a:lnTo>
                  <a:lnTo>
                    <a:pt x="619861" y="426516"/>
                  </a:lnTo>
                  <a:lnTo>
                    <a:pt x="624052" y="425119"/>
                  </a:lnTo>
                  <a:lnTo>
                    <a:pt x="627659" y="427532"/>
                  </a:lnTo>
                  <a:lnTo>
                    <a:pt x="630288" y="428548"/>
                  </a:lnTo>
                  <a:lnTo>
                    <a:pt x="630669" y="428548"/>
                  </a:lnTo>
                  <a:lnTo>
                    <a:pt x="630770" y="428358"/>
                  </a:lnTo>
                  <a:lnTo>
                    <a:pt x="632333" y="425119"/>
                  </a:lnTo>
                  <a:lnTo>
                    <a:pt x="632447" y="424865"/>
                  </a:lnTo>
                  <a:lnTo>
                    <a:pt x="633247" y="423214"/>
                  </a:lnTo>
                  <a:lnTo>
                    <a:pt x="634961" y="419785"/>
                  </a:lnTo>
                  <a:lnTo>
                    <a:pt x="636689" y="416356"/>
                  </a:lnTo>
                  <a:lnTo>
                    <a:pt x="636689" y="423214"/>
                  </a:lnTo>
                  <a:lnTo>
                    <a:pt x="640130" y="419785"/>
                  </a:lnTo>
                  <a:lnTo>
                    <a:pt x="643572" y="419785"/>
                  </a:lnTo>
                  <a:lnTo>
                    <a:pt x="643572" y="423214"/>
                  </a:lnTo>
                  <a:lnTo>
                    <a:pt x="645871" y="416356"/>
                  </a:lnTo>
                  <a:lnTo>
                    <a:pt x="647014" y="412927"/>
                  </a:lnTo>
                  <a:lnTo>
                    <a:pt x="650455" y="416356"/>
                  </a:lnTo>
                  <a:lnTo>
                    <a:pt x="650455" y="419785"/>
                  </a:lnTo>
                  <a:lnTo>
                    <a:pt x="658583" y="426516"/>
                  </a:lnTo>
                  <a:lnTo>
                    <a:pt x="660577" y="427532"/>
                  </a:lnTo>
                  <a:lnTo>
                    <a:pt x="667664" y="430961"/>
                  </a:lnTo>
                  <a:lnTo>
                    <a:pt x="676592" y="431469"/>
                  </a:lnTo>
                  <a:lnTo>
                    <a:pt x="684872" y="426643"/>
                  </a:lnTo>
                  <a:lnTo>
                    <a:pt x="684872" y="433628"/>
                  </a:lnTo>
                  <a:lnTo>
                    <a:pt x="692619" y="430072"/>
                  </a:lnTo>
                  <a:lnTo>
                    <a:pt x="700354" y="431469"/>
                  </a:lnTo>
                  <a:lnTo>
                    <a:pt x="708101" y="432104"/>
                  </a:lnTo>
                  <a:lnTo>
                    <a:pt x="720153" y="419785"/>
                  </a:lnTo>
                  <a:lnTo>
                    <a:pt x="720572" y="414578"/>
                  </a:lnTo>
                  <a:close/>
                </a:path>
                <a:path w="740409" h="6727825">
                  <a:moveTo>
                    <a:pt x="739940" y="3745712"/>
                  </a:moveTo>
                  <a:lnTo>
                    <a:pt x="728802" y="3739362"/>
                  </a:lnTo>
                  <a:lnTo>
                    <a:pt x="720572" y="3729202"/>
                  </a:lnTo>
                  <a:lnTo>
                    <a:pt x="714286" y="3717772"/>
                  </a:lnTo>
                  <a:lnTo>
                    <a:pt x="708964" y="3705072"/>
                  </a:lnTo>
                  <a:lnTo>
                    <a:pt x="705523" y="3701262"/>
                  </a:lnTo>
                  <a:lnTo>
                    <a:pt x="698639" y="3701262"/>
                  </a:lnTo>
                  <a:lnTo>
                    <a:pt x="695198" y="3694912"/>
                  </a:lnTo>
                  <a:lnTo>
                    <a:pt x="688390" y="3687292"/>
                  </a:lnTo>
                  <a:lnTo>
                    <a:pt x="686117" y="3684752"/>
                  </a:lnTo>
                  <a:lnTo>
                    <a:pt x="683844" y="3682212"/>
                  </a:lnTo>
                  <a:lnTo>
                    <a:pt x="674116" y="3669512"/>
                  </a:lnTo>
                  <a:lnTo>
                    <a:pt x="663740" y="3656812"/>
                  </a:lnTo>
                  <a:lnTo>
                    <a:pt x="658761" y="3653002"/>
                  </a:lnTo>
                  <a:lnTo>
                    <a:pt x="650455" y="3646652"/>
                  </a:lnTo>
                  <a:lnTo>
                    <a:pt x="647014" y="3646652"/>
                  </a:lnTo>
                  <a:lnTo>
                    <a:pt x="640130" y="3653002"/>
                  </a:lnTo>
                  <a:lnTo>
                    <a:pt x="636689" y="3653002"/>
                  </a:lnTo>
                  <a:lnTo>
                    <a:pt x="643572" y="3649192"/>
                  </a:lnTo>
                  <a:lnTo>
                    <a:pt x="628078" y="3637762"/>
                  </a:lnTo>
                  <a:lnTo>
                    <a:pt x="622922" y="3632682"/>
                  </a:lnTo>
                  <a:lnTo>
                    <a:pt x="619480" y="3639032"/>
                  </a:lnTo>
                  <a:lnTo>
                    <a:pt x="619480" y="3632682"/>
                  </a:lnTo>
                  <a:lnTo>
                    <a:pt x="612597" y="3632682"/>
                  </a:lnTo>
                  <a:lnTo>
                    <a:pt x="612597" y="3623792"/>
                  </a:lnTo>
                  <a:lnTo>
                    <a:pt x="612597" y="3622522"/>
                  </a:lnTo>
                  <a:lnTo>
                    <a:pt x="601141" y="3608552"/>
                  </a:lnTo>
                  <a:lnTo>
                    <a:pt x="596785" y="3604742"/>
                  </a:lnTo>
                  <a:lnTo>
                    <a:pt x="588073" y="3597122"/>
                  </a:lnTo>
                  <a:lnTo>
                    <a:pt x="574370" y="3585692"/>
                  </a:lnTo>
                  <a:lnTo>
                    <a:pt x="568413" y="3580612"/>
                  </a:lnTo>
                  <a:lnTo>
                    <a:pt x="529996" y="3580612"/>
                  </a:lnTo>
                  <a:lnTo>
                    <a:pt x="529996" y="3604742"/>
                  </a:lnTo>
                  <a:lnTo>
                    <a:pt x="525411" y="3607282"/>
                  </a:lnTo>
                  <a:lnTo>
                    <a:pt x="526554" y="3604742"/>
                  </a:lnTo>
                  <a:lnTo>
                    <a:pt x="529996" y="3604742"/>
                  </a:lnTo>
                  <a:lnTo>
                    <a:pt x="529996" y="3580612"/>
                  </a:lnTo>
                  <a:lnTo>
                    <a:pt x="464616" y="3580612"/>
                  </a:lnTo>
                  <a:lnTo>
                    <a:pt x="464616" y="3584422"/>
                  </a:lnTo>
                  <a:lnTo>
                    <a:pt x="468058" y="3584422"/>
                  </a:lnTo>
                  <a:lnTo>
                    <a:pt x="461479" y="3588461"/>
                  </a:lnTo>
                  <a:lnTo>
                    <a:pt x="464616" y="3590772"/>
                  </a:lnTo>
                  <a:lnTo>
                    <a:pt x="468058" y="3590772"/>
                  </a:lnTo>
                  <a:lnTo>
                    <a:pt x="474941" y="3588232"/>
                  </a:lnTo>
                  <a:lnTo>
                    <a:pt x="481825" y="3584422"/>
                  </a:lnTo>
                  <a:lnTo>
                    <a:pt x="481825" y="3588232"/>
                  </a:lnTo>
                  <a:lnTo>
                    <a:pt x="485267" y="3588232"/>
                  </a:lnTo>
                  <a:lnTo>
                    <a:pt x="488708" y="3588232"/>
                  </a:lnTo>
                  <a:lnTo>
                    <a:pt x="488708" y="3590772"/>
                  </a:lnTo>
                  <a:lnTo>
                    <a:pt x="485267" y="3588232"/>
                  </a:lnTo>
                  <a:lnTo>
                    <a:pt x="485267" y="3590772"/>
                  </a:lnTo>
                  <a:lnTo>
                    <a:pt x="481825" y="3594582"/>
                  </a:lnTo>
                  <a:lnTo>
                    <a:pt x="485267" y="3598392"/>
                  </a:lnTo>
                  <a:lnTo>
                    <a:pt x="488708" y="3594582"/>
                  </a:lnTo>
                  <a:lnTo>
                    <a:pt x="492150" y="3594582"/>
                  </a:lnTo>
                  <a:lnTo>
                    <a:pt x="488708" y="3598392"/>
                  </a:lnTo>
                  <a:lnTo>
                    <a:pt x="495592" y="3594582"/>
                  </a:lnTo>
                  <a:lnTo>
                    <a:pt x="499021" y="3592677"/>
                  </a:lnTo>
                  <a:lnTo>
                    <a:pt x="499021" y="3598392"/>
                  </a:lnTo>
                  <a:lnTo>
                    <a:pt x="509346" y="3594582"/>
                  </a:lnTo>
                  <a:lnTo>
                    <a:pt x="512787" y="3590772"/>
                  </a:lnTo>
                  <a:lnTo>
                    <a:pt x="512787" y="3594582"/>
                  </a:lnTo>
                  <a:lnTo>
                    <a:pt x="516229" y="3594582"/>
                  </a:lnTo>
                  <a:lnTo>
                    <a:pt x="516229" y="3598392"/>
                  </a:lnTo>
                  <a:lnTo>
                    <a:pt x="519671" y="3590772"/>
                  </a:lnTo>
                  <a:lnTo>
                    <a:pt x="517956" y="3594582"/>
                  </a:lnTo>
                  <a:lnTo>
                    <a:pt x="519671" y="3594582"/>
                  </a:lnTo>
                  <a:lnTo>
                    <a:pt x="516229" y="3598392"/>
                  </a:lnTo>
                  <a:lnTo>
                    <a:pt x="512787" y="3604742"/>
                  </a:lnTo>
                  <a:lnTo>
                    <a:pt x="516229" y="3608552"/>
                  </a:lnTo>
                  <a:lnTo>
                    <a:pt x="516229" y="3612362"/>
                  </a:lnTo>
                  <a:lnTo>
                    <a:pt x="519671" y="3604742"/>
                  </a:lnTo>
                  <a:lnTo>
                    <a:pt x="523113" y="3612362"/>
                  </a:lnTo>
                  <a:lnTo>
                    <a:pt x="529996" y="3612362"/>
                  </a:lnTo>
                  <a:lnTo>
                    <a:pt x="529996" y="3618712"/>
                  </a:lnTo>
                  <a:lnTo>
                    <a:pt x="533438" y="3618712"/>
                  </a:lnTo>
                  <a:lnTo>
                    <a:pt x="540321" y="3625062"/>
                  </a:lnTo>
                  <a:lnTo>
                    <a:pt x="547204" y="3622522"/>
                  </a:lnTo>
                  <a:lnTo>
                    <a:pt x="543763" y="3625062"/>
                  </a:lnTo>
                  <a:lnTo>
                    <a:pt x="544842" y="3627602"/>
                  </a:lnTo>
                  <a:lnTo>
                    <a:pt x="549579" y="3623792"/>
                  </a:lnTo>
                  <a:lnTo>
                    <a:pt x="550646" y="3625062"/>
                  </a:lnTo>
                  <a:lnTo>
                    <a:pt x="547204" y="3628872"/>
                  </a:lnTo>
                  <a:lnTo>
                    <a:pt x="550646" y="3628872"/>
                  </a:lnTo>
                  <a:lnTo>
                    <a:pt x="547204" y="3636492"/>
                  </a:lnTo>
                  <a:lnTo>
                    <a:pt x="554088" y="3632682"/>
                  </a:lnTo>
                  <a:lnTo>
                    <a:pt x="554088" y="3636492"/>
                  </a:lnTo>
                  <a:lnTo>
                    <a:pt x="557530" y="3639032"/>
                  </a:lnTo>
                  <a:lnTo>
                    <a:pt x="560971" y="3636492"/>
                  </a:lnTo>
                  <a:lnTo>
                    <a:pt x="560971" y="3639032"/>
                  </a:lnTo>
                  <a:lnTo>
                    <a:pt x="557530" y="3639032"/>
                  </a:lnTo>
                  <a:lnTo>
                    <a:pt x="557530" y="3642842"/>
                  </a:lnTo>
                  <a:lnTo>
                    <a:pt x="564413" y="3636492"/>
                  </a:lnTo>
                  <a:lnTo>
                    <a:pt x="564413" y="3642842"/>
                  </a:lnTo>
                  <a:lnTo>
                    <a:pt x="567855" y="3639032"/>
                  </a:lnTo>
                  <a:lnTo>
                    <a:pt x="567855" y="3642842"/>
                  </a:lnTo>
                  <a:lnTo>
                    <a:pt x="571296" y="3642842"/>
                  </a:lnTo>
                  <a:lnTo>
                    <a:pt x="567855" y="3646652"/>
                  </a:lnTo>
                  <a:lnTo>
                    <a:pt x="567855" y="3649192"/>
                  </a:lnTo>
                  <a:lnTo>
                    <a:pt x="575119" y="3656812"/>
                  </a:lnTo>
                  <a:lnTo>
                    <a:pt x="582053" y="3663162"/>
                  </a:lnTo>
                  <a:lnTo>
                    <a:pt x="589635" y="3666972"/>
                  </a:lnTo>
                  <a:lnTo>
                    <a:pt x="598830" y="3670782"/>
                  </a:lnTo>
                  <a:lnTo>
                    <a:pt x="595388" y="3677132"/>
                  </a:lnTo>
                  <a:lnTo>
                    <a:pt x="602272" y="3677132"/>
                  </a:lnTo>
                  <a:lnTo>
                    <a:pt x="598830" y="3680942"/>
                  </a:lnTo>
                  <a:lnTo>
                    <a:pt x="603300" y="3680942"/>
                  </a:lnTo>
                  <a:lnTo>
                    <a:pt x="602703" y="3683482"/>
                  </a:lnTo>
                  <a:lnTo>
                    <a:pt x="602754" y="3686022"/>
                  </a:lnTo>
                  <a:lnTo>
                    <a:pt x="605713" y="3684752"/>
                  </a:lnTo>
                  <a:lnTo>
                    <a:pt x="602272" y="3687292"/>
                  </a:lnTo>
                  <a:lnTo>
                    <a:pt x="609155" y="3684752"/>
                  </a:lnTo>
                  <a:lnTo>
                    <a:pt x="602272" y="3691102"/>
                  </a:lnTo>
                  <a:lnTo>
                    <a:pt x="609155" y="3687292"/>
                  </a:lnTo>
                  <a:lnTo>
                    <a:pt x="609155" y="3691102"/>
                  </a:lnTo>
                  <a:lnTo>
                    <a:pt x="615353" y="3687292"/>
                  </a:lnTo>
                  <a:lnTo>
                    <a:pt x="619480" y="3684752"/>
                  </a:lnTo>
                  <a:lnTo>
                    <a:pt x="616038" y="3691102"/>
                  </a:lnTo>
                  <a:lnTo>
                    <a:pt x="622922" y="3691102"/>
                  </a:lnTo>
                  <a:lnTo>
                    <a:pt x="619480" y="3694912"/>
                  </a:lnTo>
                  <a:lnTo>
                    <a:pt x="626681" y="3697452"/>
                  </a:lnTo>
                  <a:lnTo>
                    <a:pt x="633247" y="3701262"/>
                  </a:lnTo>
                  <a:lnTo>
                    <a:pt x="639813" y="3703802"/>
                  </a:lnTo>
                  <a:lnTo>
                    <a:pt x="647014" y="3705072"/>
                  </a:lnTo>
                  <a:lnTo>
                    <a:pt x="647014" y="3708882"/>
                  </a:lnTo>
                  <a:lnTo>
                    <a:pt x="647179" y="3708882"/>
                  </a:lnTo>
                  <a:lnTo>
                    <a:pt x="649160" y="3711422"/>
                  </a:lnTo>
                  <a:lnTo>
                    <a:pt x="651802" y="3713962"/>
                  </a:lnTo>
                  <a:lnTo>
                    <a:pt x="657339" y="3711422"/>
                  </a:lnTo>
                  <a:lnTo>
                    <a:pt x="660781" y="3708882"/>
                  </a:lnTo>
                  <a:lnTo>
                    <a:pt x="660781" y="3711422"/>
                  </a:lnTo>
                  <a:lnTo>
                    <a:pt x="657339" y="3711422"/>
                  </a:lnTo>
                  <a:lnTo>
                    <a:pt x="657339" y="3715232"/>
                  </a:lnTo>
                  <a:lnTo>
                    <a:pt x="660781" y="3715232"/>
                  </a:lnTo>
                  <a:lnTo>
                    <a:pt x="660781" y="3719042"/>
                  </a:lnTo>
                  <a:lnTo>
                    <a:pt x="664222" y="3715232"/>
                  </a:lnTo>
                  <a:lnTo>
                    <a:pt x="664222" y="3719042"/>
                  </a:lnTo>
                  <a:lnTo>
                    <a:pt x="671106" y="3715232"/>
                  </a:lnTo>
                  <a:lnTo>
                    <a:pt x="671106" y="3719042"/>
                  </a:lnTo>
                  <a:lnTo>
                    <a:pt x="667664" y="3719042"/>
                  </a:lnTo>
                  <a:lnTo>
                    <a:pt x="670941" y="3729202"/>
                  </a:lnTo>
                  <a:lnTo>
                    <a:pt x="675830" y="3739362"/>
                  </a:lnTo>
                  <a:lnTo>
                    <a:pt x="682663" y="3745712"/>
                  </a:lnTo>
                  <a:lnTo>
                    <a:pt x="695198" y="3745712"/>
                  </a:lnTo>
                  <a:lnTo>
                    <a:pt x="688314" y="3753332"/>
                  </a:lnTo>
                  <a:lnTo>
                    <a:pt x="696544" y="3755872"/>
                  </a:lnTo>
                  <a:lnTo>
                    <a:pt x="702513" y="3762222"/>
                  </a:lnTo>
                  <a:lnTo>
                    <a:pt x="709117" y="3767302"/>
                  </a:lnTo>
                  <a:lnTo>
                    <a:pt x="719289" y="3767302"/>
                  </a:lnTo>
                  <a:lnTo>
                    <a:pt x="725411" y="3766032"/>
                  </a:lnTo>
                  <a:lnTo>
                    <a:pt x="732193" y="3762222"/>
                  </a:lnTo>
                  <a:lnTo>
                    <a:pt x="737679" y="3754602"/>
                  </a:lnTo>
                  <a:lnTo>
                    <a:pt x="739940" y="3745712"/>
                  </a:lnTo>
                  <a:close/>
                </a:path>
                <a:path w="740409" h="6727825">
                  <a:moveTo>
                    <a:pt x="739940" y="666597"/>
                  </a:moveTo>
                  <a:lnTo>
                    <a:pt x="728802" y="660247"/>
                  </a:lnTo>
                  <a:lnTo>
                    <a:pt x="720572" y="650087"/>
                  </a:lnTo>
                  <a:lnTo>
                    <a:pt x="714286" y="638657"/>
                  </a:lnTo>
                  <a:lnTo>
                    <a:pt x="708964" y="625957"/>
                  </a:lnTo>
                  <a:lnTo>
                    <a:pt x="705523" y="622147"/>
                  </a:lnTo>
                  <a:lnTo>
                    <a:pt x="698639" y="622147"/>
                  </a:lnTo>
                  <a:lnTo>
                    <a:pt x="695198" y="615797"/>
                  </a:lnTo>
                  <a:lnTo>
                    <a:pt x="688390" y="608177"/>
                  </a:lnTo>
                  <a:lnTo>
                    <a:pt x="686117" y="605637"/>
                  </a:lnTo>
                  <a:lnTo>
                    <a:pt x="683844" y="603097"/>
                  </a:lnTo>
                  <a:lnTo>
                    <a:pt x="674116" y="590397"/>
                  </a:lnTo>
                  <a:lnTo>
                    <a:pt x="663740" y="577697"/>
                  </a:lnTo>
                  <a:lnTo>
                    <a:pt x="658761" y="573887"/>
                  </a:lnTo>
                  <a:lnTo>
                    <a:pt x="650455" y="567537"/>
                  </a:lnTo>
                  <a:lnTo>
                    <a:pt x="647014" y="567537"/>
                  </a:lnTo>
                  <a:lnTo>
                    <a:pt x="640130" y="573887"/>
                  </a:lnTo>
                  <a:lnTo>
                    <a:pt x="636689" y="573887"/>
                  </a:lnTo>
                  <a:lnTo>
                    <a:pt x="643572" y="570077"/>
                  </a:lnTo>
                  <a:lnTo>
                    <a:pt x="628078" y="558647"/>
                  </a:lnTo>
                  <a:lnTo>
                    <a:pt x="622922" y="553567"/>
                  </a:lnTo>
                  <a:lnTo>
                    <a:pt x="619480" y="559917"/>
                  </a:lnTo>
                  <a:lnTo>
                    <a:pt x="619480" y="553567"/>
                  </a:lnTo>
                  <a:lnTo>
                    <a:pt x="612597" y="553567"/>
                  </a:lnTo>
                  <a:lnTo>
                    <a:pt x="612597" y="544677"/>
                  </a:lnTo>
                  <a:lnTo>
                    <a:pt x="612597" y="543407"/>
                  </a:lnTo>
                  <a:lnTo>
                    <a:pt x="601141" y="529437"/>
                  </a:lnTo>
                  <a:lnTo>
                    <a:pt x="596785" y="525627"/>
                  </a:lnTo>
                  <a:lnTo>
                    <a:pt x="588073" y="518007"/>
                  </a:lnTo>
                  <a:lnTo>
                    <a:pt x="574370" y="506577"/>
                  </a:lnTo>
                  <a:lnTo>
                    <a:pt x="568413" y="501497"/>
                  </a:lnTo>
                  <a:lnTo>
                    <a:pt x="529996" y="501497"/>
                  </a:lnTo>
                  <a:lnTo>
                    <a:pt x="529996" y="525627"/>
                  </a:lnTo>
                  <a:lnTo>
                    <a:pt x="525411" y="528167"/>
                  </a:lnTo>
                  <a:lnTo>
                    <a:pt x="526554" y="525627"/>
                  </a:lnTo>
                  <a:lnTo>
                    <a:pt x="529996" y="525627"/>
                  </a:lnTo>
                  <a:lnTo>
                    <a:pt x="529996" y="501497"/>
                  </a:lnTo>
                  <a:lnTo>
                    <a:pt x="464616" y="501497"/>
                  </a:lnTo>
                  <a:lnTo>
                    <a:pt x="464616" y="505307"/>
                  </a:lnTo>
                  <a:lnTo>
                    <a:pt x="468058" y="505307"/>
                  </a:lnTo>
                  <a:lnTo>
                    <a:pt x="461479" y="509358"/>
                  </a:lnTo>
                  <a:lnTo>
                    <a:pt x="464616" y="511657"/>
                  </a:lnTo>
                  <a:lnTo>
                    <a:pt x="468058" y="511657"/>
                  </a:lnTo>
                  <a:lnTo>
                    <a:pt x="474941" y="509117"/>
                  </a:lnTo>
                  <a:lnTo>
                    <a:pt x="481825" y="505307"/>
                  </a:lnTo>
                  <a:lnTo>
                    <a:pt x="481825" y="509117"/>
                  </a:lnTo>
                  <a:lnTo>
                    <a:pt x="485267" y="509117"/>
                  </a:lnTo>
                  <a:lnTo>
                    <a:pt x="488708" y="509117"/>
                  </a:lnTo>
                  <a:lnTo>
                    <a:pt x="488708" y="511657"/>
                  </a:lnTo>
                  <a:lnTo>
                    <a:pt x="485267" y="509117"/>
                  </a:lnTo>
                  <a:lnTo>
                    <a:pt x="485267" y="511657"/>
                  </a:lnTo>
                  <a:lnTo>
                    <a:pt x="481825" y="515467"/>
                  </a:lnTo>
                  <a:lnTo>
                    <a:pt x="485267" y="519277"/>
                  </a:lnTo>
                  <a:lnTo>
                    <a:pt x="488708" y="515467"/>
                  </a:lnTo>
                  <a:lnTo>
                    <a:pt x="492150" y="515467"/>
                  </a:lnTo>
                  <a:lnTo>
                    <a:pt x="488708" y="519277"/>
                  </a:lnTo>
                  <a:lnTo>
                    <a:pt x="495592" y="515467"/>
                  </a:lnTo>
                  <a:lnTo>
                    <a:pt x="499021" y="513562"/>
                  </a:lnTo>
                  <a:lnTo>
                    <a:pt x="499021" y="519277"/>
                  </a:lnTo>
                  <a:lnTo>
                    <a:pt x="509346" y="515467"/>
                  </a:lnTo>
                  <a:lnTo>
                    <a:pt x="512787" y="511657"/>
                  </a:lnTo>
                  <a:lnTo>
                    <a:pt x="512787" y="515467"/>
                  </a:lnTo>
                  <a:lnTo>
                    <a:pt x="516229" y="515467"/>
                  </a:lnTo>
                  <a:lnTo>
                    <a:pt x="516229" y="519277"/>
                  </a:lnTo>
                  <a:lnTo>
                    <a:pt x="519671" y="511657"/>
                  </a:lnTo>
                  <a:lnTo>
                    <a:pt x="517956" y="515467"/>
                  </a:lnTo>
                  <a:lnTo>
                    <a:pt x="519671" y="515467"/>
                  </a:lnTo>
                  <a:lnTo>
                    <a:pt x="516229" y="519277"/>
                  </a:lnTo>
                  <a:lnTo>
                    <a:pt x="512787" y="525627"/>
                  </a:lnTo>
                  <a:lnTo>
                    <a:pt x="516229" y="529437"/>
                  </a:lnTo>
                  <a:lnTo>
                    <a:pt x="516229" y="533247"/>
                  </a:lnTo>
                  <a:lnTo>
                    <a:pt x="519671" y="525627"/>
                  </a:lnTo>
                  <a:lnTo>
                    <a:pt x="523113" y="533247"/>
                  </a:lnTo>
                  <a:lnTo>
                    <a:pt x="529996" y="533247"/>
                  </a:lnTo>
                  <a:lnTo>
                    <a:pt x="529996" y="539597"/>
                  </a:lnTo>
                  <a:lnTo>
                    <a:pt x="533438" y="539597"/>
                  </a:lnTo>
                  <a:lnTo>
                    <a:pt x="540321" y="545947"/>
                  </a:lnTo>
                  <a:lnTo>
                    <a:pt x="547204" y="543407"/>
                  </a:lnTo>
                  <a:lnTo>
                    <a:pt x="543763" y="545947"/>
                  </a:lnTo>
                  <a:lnTo>
                    <a:pt x="544842" y="548487"/>
                  </a:lnTo>
                  <a:lnTo>
                    <a:pt x="549579" y="544677"/>
                  </a:lnTo>
                  <a:lnTo>
                    <a:pt x="550646" y="545947"/>
                  </a:lnTo>
                  <a:lnTo>
                    <a:pt x="547204" y="549757"/>
                  </a:lnTo>
                  <a:lnTo>
                    <a:pt x="550646" y="549757"/>
                  </a:lnTo>
                  <a:lnTo>
                    <a:pt x="547204" y="557377"/>
                  </a:lnTo>
                  <a:lnTo>
                    <a:pt x="554088" y="553567"/>
                  </a:lnTo>
                  <a:lnTo>
                    <a:pt x="554088" y="557377"/>
                  </a:lnTo>
                  <a:lnTo>
                    <a:pt x="557530" y="559917"/>
                  </a:lnTo>
                  <a:lnTo>
                    <a:pt x="560971" y="557377"/>
                  </a:lnTo>
                  <a:lnTo>
                    <a:pt x="560971" y="559917"/>
                  </a:lnTo>
                  <a:lnTo>
                    <a:pt x="557530" y="559917"/>
                  </a:lnTo>
                  <a:lnTo>
                    <a:pt x="557530" y="563727"/>
                  </a:lnTo>
                  <a:lnTo>
                    <a:pt x="564413" y="557377"/>
                  </a:lnTo>
                  <a:lnTo>
                    <a:pt x="564413" y="563727"/>
                  </a:lnTo>
                  <a:lnTo>
                    <a:pt x="567855" y="559917"/>
                  </a:lnTo>
                  <a:lnTo>
                    <a:pt x="567855" y="563727"/>
                  </a:lnTo>
                  <a:lnTo>
                    <a:pt x="571296" y="563727"/>
                  </a:lnTo>
                  <a:lnTo>
                    <a:pt x="567855" y="567537"/>
                  </a:lnTo>
                  <a:lnTo>
                    <a:pt x="567855" y="570077"/>
                  </a:lnTo>
                  <a:lnTo>
                    <a:pt x="575119" y="577697"/>
                  </a:lnTo>
                  <a:lnTo>
                    <a:pt x="582053" y="584047"/>
                  </a:lnTo>
                  <a:lnTo>
                    <a:pt x="589635" y="587857"/>
                  </a:lnTo>
                  <a:lnTo>
                    <a:pt x="598830" y="591667"/>
                  </a:lnTo>
                  <a:lnTo>
                    <a:pt x="595388" y="598017"/>
                  </a:lnTo>
                  <a:lnTo>
                    <a:pt x="602272" y="598017"/>
                  </a:lnTo>
                  <a:lnTo>
                    <a:pt x="598830" y="601827"/>
                  </a:lnTo>
                  <a:lnTo>
                    <a:pt x="603300" y="601827"/>
                  </a:lnTo>
                  <a:lnTo>
                    <a:pt x="602703" y="604367"/>
                  </a:lnTo>
                  <a:lnTo>
                    <a:pt x="602754" y="606907"/>
                  </a:lnTo>
                  <a:lnTo>
                    <a:pt x="605713" y="605637"/>
                  </a:lnTo>
                  <a:lnTo>
                    <a:pt x="602272" y="608177"/>
                  </a:lnTo>
                  <a:lnTo>
                    <a:pt x="609155" y="605637"/>
                  </a:lnTo>
                  <a:lnTo>
                    <a:pt x="602272" y="611987"/>
                  </a:lnTo>
                  <a:lnTo>
                    <a:pt x="609155" y="608177"/>
                  </a:lnTo>
                  <a:lnTo>
                    <a:pt x="609155" y="611987"/>
                  </a:lnTo>
                  <a:lnTo>
                    <a:pt x="615353" y="608177"/>
                  </a:lnTo>
                  <a:lnTo>
                    <a:pt x="619480" y="605637"/>
                  </a:lnTo>
                  <a:lnTo>
                    <a:pt x="616038" y="611987"/>
                  </a:lnTo>
                  <a:lnTo>
                    <a:pt x="622922" y="611987"/>
                  </a:lnTo>
                  <a:lnTo>
                    <a:pt x="619480" y="615797"/>
                  </a:lnTo>
                  <a:lnTo>
                    <a:pt x="626681" y="618337"/>
                  </a:lnTo>
                  <a:lnTo>
                    <a:pt x="633247" y="622147"/>
                  </a:lnTo>
                  <a:lnTo>
                    <a:pt x="639813" y="624687"/>
                  </a:lnTo>
                  <a:lnTo>
                    <a:pt x="647014" y="625957"/>
                  </a:lnTo>
                  <a:lnTo>
                    <a:pt x="647014" y="629767"/>
                  </a:lnTo>
                  <a:lnTo>
                    <a:pt x="647179" y="629767"/>
                  </a:lnTo>
                  <a:lnTo>
                    <a:pt x="649160" y="632307"/>
                  </a:lnTo>
                  <a:lnTo>
                    <a:pt x="651802" y="634847"/>
                  </a:lnTo>
                  <a:lnTo>
                    <a:pt x="657339" y="632307"/>
                  </a:lnTo>
                  <a:lnTo>
                    <a:pt x="660781" y="629767"/>
                  </a:lnTo>
                  <a:lnTo>
                    <a:pt x="660781" y="632307"/>
                  </a:lnTo>
                  <a:lnTo>
                    <a:pt x="657339" y="632307"/>
                  </a:lnTo>
                  <a:lnTo>
                    <a:pt x="657339" y="636117"/>
                  </a:lnTo>
                  <a:lnTo>
                    <a:pt x="660781" y="636117"/>
                  </a:lnTo>
                  <a:lnTo>
                    <a:pt x="660781" y="639927"/>
                  </a:lnTo>
                  <a:lnTo>
                    <a:pt x="664222" y="636117"/>
                  </a:lnTo>
                  <a:lnTo>
                    <a:pt x="664222" y="639927"/>
                  </a:lnTo>
                  <a:lnTo>
                    <a:pt x="671106" y="636117"/>
                  </a:lnTo>
                  <a:lnTo>
                    <a:pt x="671106" y="639927"/>
                  </a:lnTo>
                  <a:lnTo>
                    <a:pt x="667664" y="639927"/>
                  </a:lnTo>
                  <a:lnTo>
                    <a:pt x="670941" y="650087"/>
                  </a:lnTo>
                  <a:lnTo>
                    <a:pt x="675830" y="660247"/>
                  </a:lnTo>
                  <a:lnTo>
                    <a:pt x="682663" y="666597"/>
                  </a:lnTo>
                  <a:lnTo>
                    <a:pt x="695198" y="666597"/>
                  </a:lnTo>
                  <a:lnTo>
                    <a:pt x="688314" y="674217"/>
                  </a:lnTo>
                  <a:lnTo>
                    <a:pt x="696544" y="676757"/>
                  </a:lnTo>
                  <a:lnTo>
                    <a:pt x="702513" y="683107"/>
                  </a:lnTo>
                  <a:lnTo>
                    <a:pt x="709117" y="688187"/>
                  </a:lnTo>
                  <a:lnTo>
                    <a:pt x="719289" y="688187"/>
                  </a:lnTo>
                  <a:lnTo>
                    <a:pt x="725411" y="686917"/>
                  </a:lnTo>
                  <a:lnTo>
                    <a:pt x="732193" y="683107"/>
                  </a:lnTo>
                  <a:lnTo>
                    <a:pt x="737679" y="675487"/>
                  </a:lnTo>
                  <a:lnTo>
                    <a:pt x="739940" y="666597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0161143" y="7011110"/>
              <a:ext cx="740410" cy="592455"/>
            </a:xfrm>
            <a:custGeom>
              <a:avLst/>
              <a:gdLst/>
              <a:ahLst/>
              <a:cxnLst/>
              <a:rect l="l" t="t" r="r" b="b"/>
              <a:pathLst>
                <a:path w="740409" h="592454">
                  <a:moveTo>
                    <a:pt x="863" y="324281"/>
                  </a:moveTo>
                  <a:lnTo>
                    <a:pt x="0" y="323418"/>
                  </a:lnTo>
                  <a:lnTo>
                    <a:pt x="0" y="326847"/>
                  </a:lnTo>
                  <a:lnTo>
                    <a:pt x="863" y="324281"/>
                  </a:lnTo>
                  <a:close/>
                </a:path>
                <a:path w="740409" h="592454">
                  <a:moveTo>
                    <a:pt x="10452" y="330149"/>
                  </a:moveTo>
                  <a:lnTo>
                    <a:pt x="10198" y="330149"/>
                  </a:lnTo>
                  <a:lnTo>
                    <a:pt x="6883" y="326847"/>
                  </a:lnTo>
                  <a:lnTo>
                    <a:pt x="6883" y="330149"/>
                  </a:lnTo>
                  <a:lnTo>
                    <a:pt x="3314" y="330149"/>
                  </a:lnTo>
                  <a:lnTo>
                    <a:pt x="6883" y="333705"/>
                  </a:lnTo>
                  <a:lnTo>
                    <a:pt x="10452" y="330149"/>
                  </a:lnTo>
                  <a:close/>
                </a:path>
                <a:path w="740409" h="592454">
                  <a:moveTo>
                    <a:pt x="48183" y="350977"/>
                  </a:moveTo>
                  <a:lnTo>
                    <a:pt x="48094" y="344208"/>
                  </a:lnTo>
                  <a:lnTo>
                    <a:pt x="46596" y="345706"/>
                  </a:lnTo>
                  <a:lnTo>
                    <a:pt x="46418" y="345706"/>
                  </a:lnTo>
                  <a:lnTo>
                    <a:pt x="46316" y="345389"/>
                  </a:lnTo>
                  <a:lnTo>
                    <a:pt x="45834" y="343954"/>
                  </a:lnTo>
                  <a:lnTo>
                    <a:pt x="48094" y="343954"/>
                  </a:lnTo>
                  <a:lnTo>
                    <a:pt x="46469" y="340690"/>
                  </a:lnTo>
                  <a:lnTo>
                    <a:pt x="45885" y="339547"/>
                  </a:lnTo>
                  <a:lnTo>
                    <a:pt x="41300" y="337261"/>
                  </a:lnTo>
                  <a:lnTo>
                    <a:pt x="44488" y="343611"/>
                  </a:lnTo>
                  <a:lnTo>
                    <a:pt x="44742" y="343954"/>
                  </a:lnTo>
                  <a:lnTo>
                    <a:pt x="44742" y="347548"/>
                  </a:lnTo>
                  <a:lnTo>
                    <a:pt x="46456" y="345846"/>
                  </a:lnTo>
                  <a:lnTo>
                    <a:pt x="46532" y="346024"/>
                  </a:lnTo>
                  <a:lnTo>
                    <a:pt x="46621" y="346303"/>
                  </a:lnTo>
                  <a:lnTo>
                    <a:pt x="48183" y="350977"/>
                  </a:lnTo>
                  <a:close/>
                </a:path>
                <a:path w="740409" h="592454">
                  <a:moveTo>
                    <a:pt x="48183" y="340690"/>
                  </a:moveTo>
                  <a:lnTo>
                    <a:pt x="44742" y="333705"/>
                  </a:lnTo>
                  <a:lnTo>
                    <a:pt x="44742" y="337261"/>
                  </a:lnTo>
                  <a:lnTo>
                    <a:pt x="45885" y="339547"/>
                  </a:lnTo>
                  <a:lnTo>
                    <a:pt x="48183" y="340690"/>
                  </a:lnTo>
                  <a:close/>
                </a:path>
                <a:path w="740409" h="592454">
                  <a:moveTo>
                    <a:pt x="56794" y="347548"/>
                  </a:moveTo>
                  <a:lnTo>
                    <a:pt x="55067" y="347548"/>
                  </a:lnTo>
                  <a:lnTo>
                    <a:pt x="55067" y="350977"/>
                  </a:lnTo>
                  <a:lnTo>
                    <a:pt x="56794" y="347548"/>
                  </a:lnTo>
                  <a:close/>
                </a:path>
                <a:path w="740409" h="592454">
                  <a:moveTo>
                    <a:pt x="58597" y="343954"/>
                  </a:moveTo>
                  <a:lnTo>
                    <a:pt x="56794" y="347548"/>
                  </a:lnTo>
                  <a:lnTo>
                    <a:pt x="58508" y="347548"/>
                  </a:lnTo>
                  <a:lnTo>
                    <a:pt x="58597" y="343954"/>
                  </a:lnTo>
                  <a:close/>
                </a:path>
                <a:path w="740409" h="592454">
                  <a:moveTo>
                    <a:pt x="61950" y="347548"/>
                  </a:moveTo>
                  <a:lnTo>
                    <a:pt x="58508" y="347548"/>
                  </a:lnTo>
                  <a:lnTo>
                    <a:pt x="58508" y="350977"/>
                  </a:lnTo>
                  <a:lnTo>
                    <a:pt x="61950" y="350977"/>
                  </a:lnTo>
                  <a:lnTo>
                    <a:pt x="61950" y="347548"/>
                  </a:lnTo>
                  <a:close/>
                </a:path>
                <a:path w="740409" h="592454">
                  <a:moveTo>
                    <a:pt x="65392" y="340690"/>
                  </a:moveTo>
                  <a:lnTo>
                    <a:pt x="58508" y="333705"/>
                  </a:lnTo>
                  <a:lnTo>
                    <a:pt x="61950" y="340690"/>
                  </a:lnTo>
                  <a:lnTo>
                    <a:pt x="61950" y="343954"/>
                  </a:lnTo>
                  <a:lnTo>
                    <a:pt x="65392" y="343954"/>
                  </a:lnTo>
                  <a:lnTo>
                    <a:pt x="65392" y="340690"/>
                  </a:lnTo>
                  <a:close/>
                </a:path>
                <a:path w="740409" h="592454">
                  <a:moveTo>
                    <a:pt x="82600" y="337261"/>
                  </a:moveTo>
                  <a:lnTo>
                    <a:pt x="79159" y="340690"/>
                  </a:lnTo>
                  <a:lnTo>
                    <a:pt x="79248" y="343954"/>
                  </a:lnTo>
                  <a:lnTo>
                    <a:pt x="82600" y="337261"/>
                  </a:lnTo>
                  <a:close/>
                </a:path>
                <a:path w="740409" h="592454">
                  <a:moveTo>
                    <a:pt x="86042" y="343954"/>
                  </a:moveTo>
                  <a:lnTo>
                    <a:pt x="82600" y="343954"/>
                  </a:lnTo>
                  <a:lnTo>
                    <a:pt x="82600" y="340690"/>
                  </a:lnTo>
                  <a:lnTo>
                    <a:pt x="79324" y="343954"/>
                  </a:lnTo>
                  <a:lnTo>
                    <a:pt x="79070" y="343954"/>
                  </a:lnTo>
                  <a:lnTo>
                    <a:pt x="82600" y="350977"/>
                  </a:lnTo>
                  <a:lnTo>
                    <a:pt x="82600" y="354406"/>
                  </a:lnTo>
                  <a:lnTo>
                    <a:pt x="83769" y="355574"/>
                  </a:lnTo>
                  <a:lnTo>
                    <a:pt x="82600" y="357911"/>
                  </a:lnTo>
                  <a:lnTo>
                    <a:pt x="84353" y="356158"/>
                  </a:lnTo>
                  <a:lnTo>
                    <a:pt x="86042" y="357835"/>
                  </a:lnTo>
                  <a:lnTo>
                    <a:pt x="85191" y="355320"/>
                  </a:lnTo>
                  <a:lnTo>
                    <a:pt x="86042" y="354482"/>
                  </a:lnTo>
                  <a:lnTo>
                    <a:pt x="86042" y="351040"/>
                  </a:lnTo>
                  <a:lnTo>
                    <a:pt x="84670" y="353771"/>
                  </a:lnTo>
                  <a:lnTo>
                    <a:pt x="82600" y="347548"/>
                  </a:lnTo>
                  <a:lnTo>
                    <a:pt x="86042" y="347548"/>
                  </a:lnTo>
                  <a:lnTo>
                    <a:pt x="86042" y="343954"/>
                  </a:lnTo>
                  <a:close/>
                </a:path>
                <a:path w="740409" h="592454">
                  <a:moveTo>
                    <a:pt x="103251" y="354482"/>
                  </a:moveTo>
                  <a:lnTo>
                    <a:pt x="99809" y="354482"/>
                  </a:lnTo>
                  <a:lnTo>
                    <a:pt x="99809" y="357924"/>
                  </a:lnTo>
                  <a:lnTo>
                    <a:pt x="103251" y="354482"/>
                  </a:lnTo>
                  <a:close/>
                </a:path>
                <a:path w="740409" h="592454">
                  <a:moveTo>
                    <a:pt x="125615" y="361365"/>
                  </a:moveTo>
                  <a:lnTo>
                    <a:pt x="123901" y="361365"/>
                  </a:lnTo>
                  <a:lnTo>
                    <a:pt x="123901" y="364807"/>
                  </a:lnTo>
                  <a:lnTo>
                    <a:pt x="125615" y="361365"/>
                  </a:lnTo>
                  <a:close/>
                </a:path>
                <a:path w="740409" h="592454">
                  <a:moveTo>
                    <a:pt x="127342" y="357924"/>
                  </a:moveTo>
                  <a:lnTo>
                    <a:pt x="125615" y="361365"/>
                  </a:lnTo>
                  <a:lnTo>
                    <a:pt x="127342" y="361365"/>
                  </a:lnTo>
                  <a:lnTo>
                    <a:pt x="127342" y="357924"/>
                  </a:lnTo>
                  <a:close/>
                </a:path>
                <a:path w="740409" h="592454">
                  <a:moveTo>
                    <a:pt x="141109" y="588505"/>
                  </a:moveTo>
                  <a:lnTo>
                    <a:pt x="137668" y="588505"/>
                  </a:lnTo>
                  <a:lnTo>
                    <a:pt x="141109" y="591947"/>
                  </a:lnTo>
                  <a:lnTo>
                    <a:pt x="141109" y="588505"/>
                  </a:lnTo>
                  <a:close/>
                </a:path>
                <a:path w="740409" h="592454">
                  <a:moveTo>
                    <a:pt x="141109" y="574700"/>
                  </a:moveTo>
                  <a:lnTo>
                    <a:pt x="139954" y="570890"/>
                  </a:lnTo>
                  <a:lnTo>
                    <a:pt x="137668" y="570890"/>
                  </a:lnTo>
                  <a:lnTo>
                    <a:pt x="141109" y="574700"/>
                  </a:lnTo>
                  <a:close/>
                </a:path>
                <a:path w="740409" h="592454">
                  <a:moveTo>
                    <a:pt x="141109" y="563270"/>
                  </a:moveTo>
                  <a:lnTo>
                    <a:pt x="137668" y="563270"/>
                  </a:lnTo>
                  <a:lnTo>
                    <a:pt x="139954" y="570890"/>
                  </a:lnTo>
                  <a:lnTo>
                    <a:pt x="141109" y="570890"/>
                  </a:lnTo>
                  <a:lnTo>
                    <a:pt x="141109" y="563270"/>
                  </a:lnTo>
                  <a:close/>
                </a:path>
                <a:path w="740409" h="592454">
                  <a:moveTo>
                    <a:pt x="141109" y="354482"/>
                  </a:moveTo>
                  <a:lnTo>
                    <a:pt x="137668" y="354482"/>
                  </a:lnTo>
                  <a:lnTo>
                    <a:pt x="137668" y="357924"/>
                  </a:lnTo>
                  <a:lnTo>
                    <a:pt x="141109" y="354482"/>
                  </a:lnTo>
                  <a:close/>
                </a:path>
                <a:path w="740409" h="592454">
                  <a:moveTo>
                    <a:pt x="144551" y="570890"/>
                  </a:moveTo>
                  <a:lnTo>
                    <a:pt x="141109" y="570890"/>
                  </a:lnTo>
                  <a:lnTo>
                    <a:pt x="144551" y="574700"/>
                  </a:lnTo>
                  <a:lnTo>
                    <a:pt x="144551" y="570890"/>
                  </a:lnTo>
                  <a:close/>
                </a:path>
                <a:path w="740409" h="592454">
                  <a:moveTo>
                    <a:pt x="147993" y="116840"/>
                  </a:moveTo>
                  <a:lnTo>
                    <a:pt x="147307" y="116840"/>
                  </a:lnTo>
                  <a:lnTo>
                    <a:pt x="144551" y="119380"/>
                  </a:lnTo>
                  <a:lnTo>
                    <a:pt x="147993" y="116840"/>
                  </a:lnTo>
                  <a:close/>
                </a:path>
                <a:path w="740409" h="592454">
                  <a:moveTo>
                    <a:pt x="147993" y="109220"/>
                  </a:moveTo>
                  <a:lnTo>
                    <a:pt x="144551" y="113030"/>
                  </a:lnTo>
                  <a:lnTo>
                    <a:pt x="147993" y="111760"/>
                  </a:lnTo>
                  <a:lnTo>
                    <a:pt x="147993" y="109220"/>
                  </a:lnTo>
                  <a:close/>
                </a:path>
                <a:path w="740409" h="592454">
                  <a:moveTo>
                    <a:pt x="151434" y="570890"/>
                  </a:moveTo>
                  <a:lnTo>
                    <a:pt x="147993" y="570890"/>
                  </a:lnTo>
                  <a:lnTo>
                    <a:pt x="147993" y="574700"/>
                  </a:lnTo>
                  <a:lnTo>
                    <a:pt x="151434" y="570890"/>
                  </a:lnTo>
                  <a:close/>
                </a:path>
                <a:path w="740409" h="592454">
                  <a:moveTo>
                    <a:pt x="151434" y="546760"/>
                  </a:moveTo>
                  <a:lnTo>
                    <a:pt x="147993" y="542950"/>
                  </a:lnTo>
                  <a:lnTo>
                    <a:pt x="144551" y="542950"/>
                  </a:lnTo>
                  <a:lnTo>
                    <a:pt x="151434" y="553110"/>
                  </a:lnTo>
                  <a:lnTo>
                    <a:pt x="151434" y="546760"/>
                  </a:lnTo>
                  <a:close/>
                </a:path>
                <a:path w="740409" h="592454">
                  <a:moveTo>
                    <a:pt x="154876" y="96354"/>
                  </a:moveTo>
                  <a:lnTo>
                    <a:pt x="151434" y="96354"/>
                  </a:lnTo>
                  <a:lnTo>
                    <a:pt x="151434" y="99796"/>
                  </a:lnTo>
                  <a:lnTo>
                    <a:pt x="154876" y="96354"/>
                  </a:lnTo>
                  <a:close/>
                </a:path>
                <a:path w="740409" h="592454">
                  <a:moveTo>
                    <a:pt x="158318" y="350977"/>
                  </a:moveTo>
                  <a:lnTo>
                    <a:pt x="154876" y="340690"/>
                  </a:lnTo>
                  <a:lnTo>
                    <a:pt x="154876" y="347548"/>
                  </a:lnTo>
                  <a:lnTo>
                    <a:pt x="158318" y="350977"/>
                  </a:lnTo>
                  <a:close/>
                </a:path>
                <a:path w="740409" h="592454">
                  <a:moveTo>
                    <a:pt x="158318" y="103238"/>
                  </a:moveTo>
                  <a:lnTo>
                    <a:pt x="154876" y="99796"/>
                  </a:lnTo>
                  <a:lnTo>
                    <a:pt x="154876" y="103238"/>
                  </a:lnTo>
                  <a:lnTo>
                    <a:pt x="158318" y="103238"/>
                  </a:lnTo>
                  <a:close/>
                </a:path>
                <a:path w="740409" h="592454">
                  <a:moveTo>
                    <a:pt x="161759" y="567080"/>
                  </a:moveTo>
                  <a:lnTo>
                    <a:pt x="159689" y="563270"/>
                  </a:lnTo>
                  <a:lnTo>
                    <a:pt x="159169" y="562317"/>
                  </a:lnTo>
                  <a:lnTo>
                    <a:pt x="158318" y="562000"/>
                  </a:lnTo>
                  <a:lnTo>
                    <a:pt x="158318" y="563270"/>
                  </a:lnTo>
                  <a:lnTo>
                    <a:pt x="156019" y="561149"/>
                  </a:lnTo>
                  <a:lnTo>
                    <a:pt x="154876" y="560730"/>
                  </a:lnTo>
                  <a:lnTo>
                    <a:pt x="161759" y="567080"/>
                  </a:lnTo>
                  <a:close/>
                </a:path>
                <a:path w="740409" h="592454">
                  <a:moveTo>
                    <a:pt x="168643" y="109220"/>
                  </a:moveTo>
                  <a:lnTo>
                    <a:pt x="165201" y="109220"/>
                  </a:lnTo>
                  <a:lnTo>
                    <a:pt x="161759" y="113030"/>
                  </a:lnTo>
                  <a:lnTo>
                    <a:pt x="161759" y="109220"/>
                  </a:lnTo>
                  <a:lnTo>
                    <a:pt x="158318" y="109220"/>
                  </a:lnTo>
                  <a:lnTo>
                    <a:pt x="154876" y="113030"/>
                  </a:lnTo>
                  <a:lnTo>
                    <a:pt x="154876" y="109220"/>
                  </a:lnTo>
                  <a:lnTo>
                    <a:pt x="147993" y="111760"/>
                  </a:lnTo>
                  <a:lnTo>
                    <a:pt x="147993" y="113030"/>
                  </a:lnTo>
                  <a:lnTo>
                    <a:pt x="144551" y="116840"/>
                  </a:lnTo>
                  <a:lnTo>
                    <a:pt x="147307" y="116840"/>
                  </a:lnTo>
                  <a:lnTo>
                    <a:pt x="151434" y="113030"/>
                  </a:lnTo>
                  <a:lnTo>
                    <a:pt x="147993" y="116840"/>
                  </a:lnTo>
                  <a:lnTo>
                    <a:pt x="151434" y="116840"/>
                  </a:lnTo>
                  <a:lnTo>
                    <a:pt x="147993" y="119380"/>
                  </a:lnTo>
                  <a:lnTo>
                    <a:pt x="144551" y="119380"/>
                  </a:lnTo>
                  <a:lnTo>
                    <a:pt x="147993" y="123190"/>
                  </a:lnTo>
                  <a:lnTo>
                    <a:pt x="147993" y="127000"/>
                  </a:lnTo>
                  <a:lnTo>
                    <a:pt x="151434" y="127000"/>
                  </a:lnTo>
                  <a:lnTo>
                    <a:pt x="154876" y="123190"/>
                  </a:lnTo>
                  <a:lnTo>
                    <a:pt x="158318" y="123190"/>
                  </a:lnTo>
                  <a:lnTo>
                    <a:pt x="165201" y="119380"/>
                  </a:lnTo>
                  <a:lnTo>
                    <a:pt x="168643" y="113030"/>
                  </a:lnTo>
                  <a:lnTo>
                    <a:pt x="168643" y="109220"/>
                  </a:lnTo>
                  <a:close/>
                </a:path>
                <a:path w="740409" h="592454">
                  <a:moveTo>
                    <a:pt x="172085" y="158305"/>
                  </a:moveTo>
                  <a:lnTo>
                    <a:pt x="168643" y="161747"/>
                  </a:lnTo>
                  <a:lnTo>
                    <a:pt x="172085" y="161747"/>
                  </a:lnTo>
                  <a:lnTo>
                    <a:pt x="172085" y="158305"/>
                  </a:lnTo>
                  <a:close/>
                </a:path>
                <a:path w="740409" h="592454">
                  <a:moveTo>
                    <a:pt x="176669" y="162560"/>
                  </a:moveTo>
                  <a:lnTo>
                    <a:pt x="172085" y="165100"/>
                  </a:lnTo>
                  <a:lnTo>
                    <a:pt x="175526" y="165100"/>
                  </a:lnTo>
                  <a:lnTo>
                    <a:pt x="176669" y="162560"/>
                  </a:lnTo>
                  <a:close/>
                </a:path>
                <a:path w="740409" h="592454">
                  <a:moveTo>
                    <a:pt x="178968" y="161290"/>
                  </a:moveTo>
                  <a:lnTo>
                    <a:pt x="172085" y="171450"/>
                  </a:lnTo>
                  <a:lnTo>
                    <a:pt x="176212" y="167640"/>
                  </a:lnTo>
                  <a:lnTo>
                    <a:pt x="178968" y="165100"/>
                  </a:lnTo>
                  <a:lnTo>
                    <a:pt x="178968" y="161290"/>
                  </a:lnTo>
                  <a:close/>
                </a:path>
                <a:path w="740409" h="592454">
                  <a:moveTo>
                    <a:pt x="182410" y="168630"/>
                  </a:moveTo>
                  <a:lnTo>
                    <a:pt x="175526" y="168630"/>
                  </a:lnTo>
                  <a:lnTo>
                    <a:pt x="175526" y="172072"/>
                  </a:lnTo>
                  <a:lnTo>
                    <a:pt x="178968" y="172072"/>
                  </a:lnTo>
                  <a:lnTo>
                    <a:pt x="182410" y="168630"/>
                  </a:lnTo>
                  <a:close/>
                </a:path>
                <a:path w="740409" h="592454">
                  <a:moveTo>
                    <a:pt x="185851" y="181610"/>
                  </a:moveTo>
                  <a:lnTo>
                    <a:pt x="182410" y="181610"/>
                  </a:lnTo>
                  <a:lnTo>
                    <a:pt x="184696" y="182880"/>
                  </a:lnTo>
                  <a:lnTo>
                    <a:pt x="185851" y="181610"/>
                  </a:lnTo>
                  <a:close/>
                </a:path>
                <a:path w="740409" h="592454">
                  <a:moveTo>
                    <a:pt x="185851" y="177800"/>
                  </a:moveTo>
                  <a:lnTo>
                    <a:pt x="178968" y="181610"/>
                  </a:lnTo>
                  <a:lnTo>
                    <a:pt x="182410" y="181610"/>
                  </a:lnTo>
                  <a:lnTo>
                    <a:pt x="185851" y="177800"/>
                  </a:lnTo>
                  <a:close/>
                </a:path>
                <a:path w="740409" h="592454">
                  <a:moveTo>
                    <a:pt x="189293" y="560730"/>
                  </a:moveTo>
                  <a:lnTo>
                    <a:pt x="187325" y="559638"/>
                  </a:lnTo>
                  <a:lnTo>
                    <a:pt x="189293" y="563270"/>
                  </a:lnTo>
                  <a:lnTo>
                    <a:pt x="189293" y="560730"/>
                  </a:lnTo>
                  <a:close/>
                </a:path>
                <a:path w="740409" h="592454">
                  <a:moveTo>
                    <a:pt x="189293" y="185420"/>
                  </a:moveTo>
                  <a:lnTo>
                    <a:pt x="184696" y="182880"/>
                  </a:lnTo>
                  <a:lnTo>
                    <a:pt x="182410" y="185420"/>
                  </a:lnTo>
                  <a:lnTo>
                    <a:pt x="189293" y="185420"/>
                  </a:lnTo>
                  <a:close/>
                </a:path>
                <a:path w="740409" h="592454">
                  <a:moveTo>
                    <a:pt x="192735" y="181610"/>
                  </a:moveTo>
                  <a:lnTo>
                    <a:pt x="189293" y="185420"/>
                  </a:lnTo>
                  <a:lnTo>
                    <a:pt x="192735" y="185420"/>
                  </a:lnTo>
                  <a:lnTo>
                    <a:pt x="192735" y="181610"/>
                  </a:lnTo>
                  <a:close/>
                </a:path>
                <a:path w="740409" h="592454">
                  <a:moveTo>
                    <a:pt x="196176" y="563270"/>
                  </a:moveTo>
                  <a:lnTo>
                    <a:pt x="193421" y="560730"/>
                  </a:lnTo>
                  <a:lnTo>
                    <a:pt x="189293" y="556920"/>
                  </a:lnTo>
                  <a:lnTo>
                    <a:pt x="185851" y="556920"/>
                  </a:lnTo>
                  <a:lnTo>
                    <a:pt x="196176" y="563270"/>
                  </a:lnTo>
                  <a:close/>
                </a:path>
                <a:path w="740409" h="592454">
                  <a:moveTo>
                    <a:pt x="196176" y="191770"/>
                  </a:moveTo>
                  <a:lnTo>
                    <a:pt x="192735" y="195580"/>
                  </a:lnTo>
                  <a:lnTo>
                    <a:pt x="189293" y="201930"/>
                  </a:lnTo>
                  <a:lnTo>
                    <a:pt x="192735" y="205740"/>
                  </a:lnTo>
                  <a:lnTo>
                    <a:pt x="196176" y="199390"/>
                  </a:lnTo>
                  <a:lnTo>
                    <a:pt x="196176" y="191770"/>
                  </a:lnTo>
                  <a:close/>
                </a:path>
                <a:path w="740409" h="592454">
                  <a:moveTo>
                    <a:pt x="203060" y="553110"/>
                  </a:moveTo>
                  <a:lnTo>
                    <a:pt x="199618" y="550570"/>
                  </a:lnTo>
                  <a:lnTo>
                    <a:pt x="203060" y="556920"/>
                  </a:lnTo>
                  <a:lnTo>
                    <a:pt x="203060" y="553110"/>
                  </a:lnTo>
                  <a:close/>
                </a:path>
                <a:path w="740409" h="592454">
                  <a:moveTo>
                    <a:pt x="205511" y="551294"/>
                  </a:moveTo>
                  <a:lnTo>
                    <a:pt x="203060" y="546760"/>
                  </a:lnTo>
                  <a:lnTo>
                    <a:pt x="203060" y="553110"/>
                  </a:lnTo>
                  <a:lnTo>
                    <a:pt x="205511" y="551294"/>
                  </a:lnTo>
                  <a:close/>
                </a:path>
                <a:path w="740409" h="592454">
                  <a:moveTo>
                    <a:pt x="206502" y="574738"/>
                  </a:moveTo>
                  <a:lnTo>
                    <a:pt x="203060" y="571296"/>
                  </a:lnTo>
                  <a:lnTo>
                    <a:pt x="203060" y="578180"/>
                  </a:lnTo>
                  <a:lnTo>
                    <a:pt x="206502" y="574738"/>
                  </a:lnTo>
                  <a:close/>
                </a:path>
                <a:path w="740409" h="592454">
                  <a:moveTo>
                    <a:pt x="206502" y="550570"/>
                  </a:moveTo>
                  <a:lnTo>
                    <a:pt x="205511" y="551294"/>
                  </a:lnTo>
                  <a:lnTo>
                    <a:pt x="206502" y="553110"/>
                  </a:lnTo>
                  <a:lnTo>
                    <a:pt x="206502" y="550570"/>
                  </a:lnTo>
                  <a:close/>
                </a:path>
                <a:path w="740409" h="592454">
                  <a:moveTo>
                    <a:pt x="206502" y="542950"/>
                  </a:moveTo>
                  <a:lnTo>
                    <a:pt x="203060" y="542950"/>
                  </a:lnTo>
                  <a:lnTo>
                    <a:pt x="206502" y="550570"/>
                  </a:lnTo>
                  <a:lnTo>
                    <a:pt x="206502" y="542950"/>
                  </a:lnTo>
                  <a:close/>
                </a:path>
                <a:path w="740409" h="592454">
                  <a:moveTo>
                    <a:pt x="207645" y="205740"/>
                  </a:moveTo>
                  <a:lnTo>
                    <a:pt x="206502" y="205740"/>
                  </a:lnTo>
                  <a:lnTo>
                    <a:pt x="203060" y="205740"/>
                  </a:lnTo>
                  <a:lnTo>
                    <a:pt x="203060" y="206489"/>
                  </a:lnTo>
                  <a:lnTo>
                    <a:pt x="199618" y="209931"/>
                  </a:lnTo>
                  <a:lnTo>
                    <a:pt x="203060" y="208216"/>
                  </a:lnTo>
                  <a:lnTo>
                    <a:pt x="203060" y="213360"/>
                  </a:lnTo>
                  <a:lnTo>
                    <a:pt x="207645" y="205740"/>
                  </a:lnTo>
                  <a:close/>
                </a:path>
                <a:path w="740409" h="592454">
                  <a:moveTo>
                    <a:pt x="209943" y="203835"/>
                  </a:moveTo>
                  <a:lnTo>
                    <a:pt x="208216" y="204787"/>
                  </a:lnTo>
                  <a:lnTo>
                    <a:pt x="207645" y="205740"/>
                  </a:lnTo>
                  <a:lnTo>
                    <a:pt x="209943" y="205740"/>
                  </a:lnTo>
                  <a:lnTo>
                    <a:pt x="209943" y="203835"/>
                  </a:lnTo>
                  <a:close/>
                </a:path>
                <a:path w="740409" h="592454">
                  <a:moveTo>
                    <a:pt x="213385" y="546760"/>
                  </a:moveTo>
                  <a:lnTo>
                    <a:pt x="209943" y="539140"/>
                  </a:lnTo>
                  <a:lnTo>
                    <a:pt x="209943" y="542950"/>
                  </a:lnTo>
                  <a:lnTo>
                    <a:pt x="213385" y="546760"/>
                  </a:lnTo>
                  <a:close/>
                </a:path>
                <a:path w="740409" h="592454">
                  <a:moveTo>
                    <a:pt x="213385" y="195580"/>
                  </a:moveTo>
                  <a:lnTo>
                    <a:pt x="206502" y="199390"/>
                  </a:lnTo>
                  <a:lnTo>
                    <a:pt x="206502" y="205740"/>
                  </a:lnTo>
                  <a:lnTo>
                    <a:pt x="208216" y="204787"/>
                  </a:lnTo>
                  <a:lnTo>
                    <a:pt x="209943" y="201930"/>
                  </a:lnTo>
                  <a:lnTo>
                    <a:pt x="209943" y="203835"/>
                  </a:lnTo>
                  <a:lnTo>
                    <a:pt x="213385" y="201930"/>
                  </a:lnTo>
                  <a:lnTo>
                    <a:pt x="213385" y="199390"/>
                  </a:lnTo>
                  <a:lnTo>
                    <a:pt x="209943" y="199390"/>
                  </a:lnTo>
                  <a:lnTo>
                    <a:pt x="213385" y="195580"/>
                  </a:lnTo>
                  <a:close/>
                </a:path>
                <a:path w="740409" h="592454">
                  <a:moveTo>
                    <a:pt x="220256" y="571296"/>
                  </a:moveTo>
                  <a:lnTo>
                    <a:pt x="218541" y="567855"/>
                  </a:lnTo>
                  <a:lnTo>
                    <a:pt x="216827" y="567855"/>
                  </a:lnTo>
                  <a:lnTo>
                    <a:pt x="220256" y="571296"/>
                  </a:lnTo>
                  <a:close/>
                </a:path>
                <a:path w="740409" h="592454">
                  <a:moveTo>
                    <a:pt x="220256" y="567855"/>
                  </a:moveTo>
                  <a:lnTo>
                    <a:pt x="216827" y="564413"/>
                  </a:lnTo>
                  <a:lnTo>
                    <a:pt x="218541" y="567855"/>
                  </a:lnTo>
                  <a:lnTo>
                    <a:pt x="220256" y="567855"/>
                  </a:lnTo>
                  <a:close/>
                </a:path>
                <a:path w="740409" h="592454">
                  <a:moveTo>
                    <a:pt x="222326" y="224028"/>
                  </a:moveTo>
                  <a:lnTo>
                    <a:pt x="216814" y="226060"/>
                  </a:lnTo>
                  <a:lnTo>
                    <a:pt x="220256" y="226060"/>
                  </a:lnTo>
                  <a:lnTo>
                    <a:pt x="222326" y="224028"/>
                  </a:lnTo>
                  <a:close/>
                </a:path>
                <a:path w="740409" h="592454">
                  <a:moveTo>
                    <a:pt x="223697" y="223520"/>
                  </a:moveTo>
                  <a:lnTo>
                    <a:pt x="222846" y="223520"/>
                  </a:lnTo>
                  <a:lnTo>
                    <a:pt x="222326" y="224028"/>
                  </a:lnTo>
                  <a:lnTo>
                    <a:pt x="223697" y="223520"/>
                  </a:lnTo>
                  <a:close/>
                </a:path>
                <a:path w="740409" h="592454">
                  <a:moveTo>
                    <a:pt x="227139" y="542950"/>
                  </a:moveTo>
                  <a:lnTo>
                    <a:pt x="223697" y="542950"/>
                  </a:lnTo>
                  <a:lnTo>
                    <a:pt x="227139" y="546760"/>
                  </a:lnTo>
                  <a:lnTo>
                    <a:pt x="227139" y="542950"/>
                  </a:lnTo>
                  <a:close/>
                </a:path>
                <a:path w="740409" h="592454">
                  <a:moveTo>
                    <a:pt x="227139" y="536600"/>
                  </a:moveTo>
                  <a:lnTo>
                    <a:pt x="226085" y="534250"/>
                  </a:lnTo>
                  <a:lnTo>
                    <a:pt x="223697" y="532790"/>
                  </a:lnTo>
                  <a:lnTo>
                    <a:pt x="225425" y="532790"/>
                  </a:lnTo>
                  <a:lnTo>
                    <a:pt x="223697" y="528980"/>
                  </a:lnTo>
                  <a:lnTo>
                    <a:pt x="220256" y="528980"/>
                  </a:lnTo>
                  <a:lnTo>
                    <a:pt x="220256" y="532790"/>
                  </a:lnTo>
                  <a:lnTo>
                    <a:pt x="227139" y="536600"/>
                  </a:lnTo>
                  <a:close/>
                </a:path>
                <a:path w="740409" h="592454">
                  <a:moveTo>
                    <a:pt x="227139" y="532790"/>
                  </a:moveTo>
                  <a:lnTo>
                    <a:pt x="225425" y="532790"/>
                  </a:lnTo>
                  <a:lnTo>
                    <a:pt x="226085" y="534250"/>
                  </a:lnTo>
                  <a:lnTo>
                    <a:pt x="227139" y="534911"/>
                  </a:lnTo>
                  <a:lnTo>
                    <a:pt x="227139" y="532790"/>
                  </a:lnTo>
                  <a:close/>
                </a:path>
                <a:path w="740409" h="592454">
                  <a:moveTo>
                    <a:pt x="227139" y="226060"/>
                  </a:moveTo>
                  <a:lnTo>
                    <a:pt x="223697" y="229870"/>
                  </a:lnTo>
                  <a:lnTo>
                    <a:pt x="227139" y="226695"/>
                  </a:lnTo>
                  <a:lnTo>
                    <a:pt x="227139" y="226060"/>
                  </a:lnTo>
                  <a:close/>
                </a:path>
                <a:path w="740409" h="592454">
                  <a:moveTo>
                    <a:pt x="230581" y="223520"/>
                  </a:moveTo>
                  <a:lnTo>
                    <a:pt x="227139" y="226695"/>
                  </a:lnTo>
                  <a:lnTo>
                    <a:pt x="227139" y="229870"/>
                  </a:lnTo>
                  <a:lnTo>
                    <a:pt x="230581" y="223520"/>
                  </a:lnTo>
                  <a:close/>
                </a:path>
                <a:path w="740409" h="592454">
                  <a:moveTo>
                    <a:pt x="230581" y="219710"/>
                  </a:moveTo>
                  <a:lnTo>
                    <a:pt x="220256" y="226060"/>
                  </a:lnTo>
                  <a:lnTo>
                    <a:pt x="223697" y="226060"/>
                  </a:lnTo>
                  <a:lnTo>
                    <a:pt x="227139" y="226060"/>
                  </a:lnTo>
                  <a:lnTo>
                    <a:pt x="228523" y="223520"/>
                  </a:lnTo>
                  <a:lnTo>
                    <a:pt x="230581" y="219710"/>
                  </a:lnTo>
                  <a:close/>
                </a:path>
                <a:path w="740409" h="592454">
                  <a:moveTo>
                    <a:pt x="234022" y="539140"/>
                  </a:moveTo>
                  <a:lnTo>
                    <a:pt x="227139" y="534911"/>
                  </a:lnTo>
                  <a:lnTo>
                    <a:pt x="227139" y="536600"/>
                  </a:lnTo>
                  <a:lnTo>
                    <a:pt x="227139" y="539140"/>
                  </a:lnTo>
                  <a:lnTo>
                    <a:pt x="234022" y="539140"/>
                  </a:lnTo>
                  <a:close/>
                </a:path>
                <a:path w="740409" h="592454">
                  <a:moveTo>
                    <a:pt x="235750" y="233045"/>
                  </a:moveTo>
                  <a:lnTo>
                    <a:pt x="234594" y="233045"/>
                  </a:lnTo>
                  <a:lnTo>
                    <a:pt x="234022" y="233045"/>
                  </a:lnTo>
                  <a:lnTo>
                    <a:pt x="230581" y="236220"/>
                  </a:lnTo>
                  <a:lnTo>
                    <a:pt x="234721" y="233680"/>
                  </a:lnTo>
                  <a:lnTo>
                    <a:pt x="235750" y="233045"/>
                  </a:lnTo>
                  <a:close/>
                </a:path>
                <a:path w="740409" h="592454">
                  <a:moveTo>
                    <a:pt x="237464" y="233680"/>
                  </a:moveTo>
                  <a:lnTo>
                    <a:pt x="234022" y="236220"/>
                  </a:lnTo>
                  <a:lnTo>
                    <a:pt x="234022" y="240030"/>
                  </a:lnTo>
                  <a:lnTo>
                    <a:pt x="237464" y="233680"/>
                  </a:lnTo>
                  <a:close/>
                </a:path>
                <a:path w="740409" h="592454">
                  <a:moveTo>
                    <a:pt x="241477" y="233045"/>
                  </a:moveTo>
                  <a:lnTo>
                    <a:pt x="240906" y="233045"/>
                  </a:lnTo>
                  <a:lnTo>
                    <a:pt x="240906" y="233680"/>
                  </a:lnTo>
                  <a:lnTo>
                    <a:pt x="241477" y="233045"/>
                  </a:lnTo>
                  <a:close/>
                </a:path>
                <a:path w="740409" h="592454">
                  <a:moveTo>
                    <a:pt x="251231" y="518820"/>
                  </a:moveTo>
                  <a:lnTo>
                    <a:pt x="244348" y="515010"/>
                  </a:lnTo>
                  <a:lnTo>
                    <a:pt x="251231" y="526440"/>
                  </a:lnTo>
                  <a:lnTo>
                    <a:pt x="251231" y="522630"/>
                  </a:lnTo>
                  <a:lnTo>
                    <a:pt x="251231" y="518820"/>
                  </a:lnTo>
                  <a:close/>
                </a:path>
                <a:path w="740409" h="592454">
                  <a:moveTo>
                    <a:pt x="254673" y="518820"/>
                  </a:moveTo>
                  <a:lnTo>
                    <a:pt x="247789" y="515010"/>
                  </a:lnTo>
                  <a:lnTo>
                    <a:pt x="251231" y="518820"/>
                  </a:lnTo>
                  <a:lnTo>
                    <a:pt x="254673" y="518820"/>
                  </a:lnTo>
                  <a:close/>
                </a:path>
                <a:path w="740409" h="592454">
                  <a:moveTo>
                    <a:pt x="254673" y="250190"/>
                  </a:moveTo>
                  <a:lnTo>
                    <a:pt x="251231" y="254000"/>
                  </a:lnTo>
                  <a:lnTo>
                    <a:pt x="251231" y="257810"/>
                  </a:lnTo>
                  <a:lnTo>
                    <a:pt x="254673" y="250190"/>
                  </a:lnTo>
                  <a:close/>
                </a:path>
                <a:path w="740409" h="592454">
                  <a:moveTo>
                    <a:pt x="264998" y="512470"/>
                  </a:moveTo>
                  <a:lnTo>
                    <a:pt x="261556" y="508660"/>
                  </a:lnTo>
                  <a:lnTo>
                    <a:pt x="261556" y="512470"/>
                  </a:lnTo>
                  <a:lnTo>
                    <a:pt x="264998" y="512470"/>
                  </a:lnTo>
                  <a:close/>
                </a:path>
                <a:path w="740409" h="592454">
                  <a:moveTo>
                    <a:pt x="268439" y="508660"/>
                  </a:moveTo>
                  <a:lnTo>
                    <a:pt x="264998" y="502310"/>
                  </a:lnTo>
                  <a:lnTo>
                    <a:pt x="261556" y="502310"/>
                  </a:lnTo>
                  <a:lnTo>
                    <a:pt x="268439" y="508660"/>
                  </a:lnTo>
                  <a:close/>
                </a:path>
                <a:path w="740409" h="592454">
                  <a:moveTo>
                    <a:pt x="275323" y="498500"/>
                  </a:moveTo>
                  <a:lnTo>
                    <a:pt x="273608" y="494690"/>
                  </a:lnTo>
                  <a:lnTo>
                    <a:pt x="271881" y="494690"/>
                  </a:lnTo>
                  <a:lnTo>
                    <a:pt x="271881" y="498500"/>
                  </a:lnTo>
                  <a:lnTo>
                    <a:pt x="275323" y="498500"/>
                  </a:lnTo>
                  <a:close/>
                </a:path>
                <a:path w="740409" h="592454">
                  <a:moveTo>
                    <a:pt x="275323" y="494690"/>
                  </a:moveTo>
                  <a:lnTo>
                    <a:pt x="271881" y="490880"/>
                  </a:lnTo>
                  <a:lnTo>
                    <a:pt x="273608" y="494690"/>
                  </a:lnTo>
                  <a:lnTo>
                    <a:pt x="275323" y="494690"/>
                  </a:lnTo>
                  <a:close/>
                </a:path>
                <a:path w="740409" h="592454">
                  <a:moveTo>
                    <a:pt x="282206" y="494690"/>
                  </a:moveTo>
                  <a:lnTo>
                    <a:pt x="278765" y="492785"/>
                  </a:lnTo>
                  <a:lnTo>
                    <a:pt x="278765" y="494690"/>
                  </a:lnTo>
                  <a:lnTo>
                    <a:pt x="282206" y="494690"/>
                  </a:lnTo>
                  <a:close/>
                </a:path>
                <a:path w="740409" h="592454">
                  <a:moveTo>
                    <a:pt x="302856" y="333705"/>
                  </a:moveTo>
                  <a:lnTo>
                    <a:pt x="301142" y="331990"/>
                  </a:lnTo>
                  <a:lnTo>
                    <a:pt x="299415" y="333705"/>
                  </a:lnTo>
                  <a:lnTo>
                    <a:pt x="302856" y="337261"/>
                  </a:lnTo>
                  <a:lnTo>
                    <a:pt x="302856" y="333705"/>
                  </a:lnTo>
                  <a:close/>
                </a:path>
                <a:path w="740409" h="592454">
                  <a:moveTo>
                    <a:pt x="361365" y="0"/>
                  </a:moveTo>
                  <a:lnTo>
                    <a:pt x="357924" y="3441"/>
                  </a:lnTo>
                  <a:lnTo>
                    <a:pt x="361365" y="3441"/>
                  </a:lnTo>
                  <a:lnTo>
                    <a:pt x="361365" y="0"/>
                  </a:lnTo>
                  <a:close/>
                </a:path>
                <a:path w="740409" h="592454">
                  <a:moveTo>
                    <a:pt x="364807" y="432460"/>
                  </a:moveTo>
                  <a:lnTo>
                    <a:pt x="357924" y="429920"/>
                  </a:lnTo>
                  <a:lnTo>
                    <a:pt x="361365" y="432460"/>
                  </a:lnTo>
                  <a:lnTo>
                    <a:pt x="364807" y="432460"/>
                  </a:lnTo>
                  <a:close/>
                </a:path>
                <a:path w="740409" h="592454">
                  <a:moveTo>
                    <a:pt x="368249" y="422300"/>
                  </a:moveTo>
                  <a:lnTo>
                    <a:pt x="364807" y="422300"/>
                  </a:lnTo>
                  <a:lnTo>
                    <a:pt x="368249" y="426110"/>
                  </a:lnTo>
                  <a:lnTo>
                    <a:pt x="368249" y="422300"/>
                  </a:lnTo>
                  <a:close/>
                </a:path>
                <a:path w="740409" h="592454">
                  <a:moveTo>
                    <a:pt x="368249" y="48183"/>
                  </a:moveTo>
                  <a:lnTo>
                    <a:pt x="364807" y="48183"/>
                  </a:lnTo>
                  <a:lnTo>
                    <a:pt x="368249" y="51625"/>
                  </a:lnTo>
                  <a:lnTo>
                    <a:pt x="368249" y="48183"/>
                  </a:lnTo>
                  <a:close/>
                </a:path>
                <a:path w="740409" h="592454">
                  <a:moveTo>
                    <a:pt x="395782" y="426745"/>
                  </a:moveTo>
                  <a:lnTo>
                    <a:pt x="394055" y="425030"/>
                  </a:lnTo>
                  <a:lnTo>
                    <a:pt x="392341" y="426745"/>
                  </a:lnTo>
                  <a:lnTo>
                    <a:pt x="395782" y="426745"/>
                  </a:lnTo>
                  <a:close/>
                </a:path>
                <a:path w="740409" h="592454">
                  <a:moveTo>
                    <a:pt x="395782" y="423303"/>
                  </a:moveTo>
                  <a:lnTo>
                    <a:pt x="392341" y="423303"/>
                  </a:lnTo>
                  <a:lnTo>
                    <a:pt x="394055" y="425030"/>
                  </a:lnTo>
                  <a:lnTo>
                    <a:pt x="395782" y="423303"/>
                  </a:lnTo>
                  <a:close/>
                </a:path>
                <a:path w="740409" h="592454">
                  <a:moveTo>
                    <a:pt x="399224" y="426745"/>
                  </a:moveTo>
                  <a:lnTo>
                    <a:pt x="395782" y="423303"/>
                  </a:lnTo>
                  <a:lnTo>
                    <a:pt x="395782" y="426745"/>
                  </a:lnTo>
                  <a:lnTo>
                    <a:pt x="399224" y="426745"/>
                  </a:lnTo>
                  <a:close/>
                </a:path>
                <a:path w="740409" h="592454">
                  <a:moveTo>
                    <a:pt x="399224" y="381660"/>
                  </a:moveTo>
                  <a:lnTo>
                    <a:pt x="395782" y="377850"/>
                  </a:lnTo>
                  <a:lnTo>
                    <a:pt x="396570" y="380199"/>
                  </a:lnTo>
                  <a:lnTo>
                    <a:pt x="399224" y="381660"/>
                  </a:lnTo>
                  <a:close/>
                </a:path>
                <a:path w="740409" h="592454">
                  <a:moveTo>
                    <a:pt x="454291" y="398780"/>
                  </a:moveTo>
                  <a:lnTo>
                    <a:pt x="437083" y="398780"/>
                  </a:lnTo>
                  <a:lnTo>
                    <a:pt x="437083" y="402590"/>
                  </a:lnTo>
                  <a:lnTo>
                    <a:pt x="447408" y="402590"/>
                  </a:lnTo>
                  <a:lnTo>
                    <a:pt x="454291" y="398780"/>
                  </a:lnTo>
                  <a:close/>
                </a:path>
                <a:path w="740409" h="592454">
                  <a:moveTo>
                    <a:pt x="460476" y="405130"/>
                  </a:moveTo>
                  <a:lnTo>
                    <a:pt x="454291" y="405130"/>
                  </a:lnTo>
                  <a:lnTo>
                    <a:pt x="454291" y="408940"/>
                  </a:lnTo>
                  <a:lnTo>
                    <a:pt x="460476" y="405130"/>
                  </a:lnTo>
                  <a:close/>
                </a:path>
                <a:path w="740409" h="592454">
                  <a:moveTo>
                    <a:pt x="461479" y="412978"/>
                  </a:moveTo>
                  <a:lnTo>
                    <a:pt x="461175" y="412750"/>
                  </a:lnTo>
                  <a:lnTo>
                    <a:pt x="457733" y="415290"/>
                  </a:lnTo>
                  <a:lnTo>
                    <a:pt x="461479" y="412978"/>
                  </a:lnTo>
                  <a:close/>
                </a:path>
                <a:path w="740409" h="592454">
                  <a:moveTo>
                    <a:pt x="478383" y="412750"/>
                  </a:moveTo>
                  <a:lnTo>
                    <a:pt x="474941" y="415290"/>
                  </a:lnTo>
                  <a:lnTo>
                    <a:pt x="474941" y="412750"/>
                  </a:lnTo>
                  <a:lnTo>
                    <a:pt x="471500" y="415290"/>
                  </a:lnTo>
                  <a:lnTo>
                    <a:pt x="471500" y="416420"/>
                  </a:lnTo>
                  <a:lnTo>
                    <a:pt x="468058" y="419862"/>
                  </a:lnTo>
                  <a:lnTo>
                    <a:pt x="471500" y="419862"/>
                  </a:lnTo>
                  <a:lnTo>
                    <a:pt x="471500" y="419100"/>
                  </a:lnTo>
                  <a:lnTo>
                    <a:pt x="472262" y="419100"/>
                  </a:lnTo>
                  <a:lnTo>
                    <a:pt x="471500" y="419862"/>
                  </a:lnTo>
                  <a:lnTo>
                    <a:pt x="474941" y="419862"/>
                  </a:lnTo>
                  <a:lnTo>
                    <a:pt x="474167" y="419100"/>
                  </a:lnTo>
                  <a:lnTo>
                    <a:pt x="474941" y="419100"/>
                  </a:lnTo>
                  <a:lnTo>
                    <a:pt x="478383" y="415290"/>
                  </a:lnTo>
                  <a:lnTo>
                    <a:pt x="478383" y="412750"/>
                  </a:lnTo>
                  <a:close/>
                </a:path>
                <a:path w="740409" h="592454">
                  <a:moveTo>
                    <a:pt x="478383" y="340360"/>
                  </a:moveTo>
                  <a:lnTo>
                    <a:pt x="474941" y="342900"/>
                  </a:lnTo>
                  <a:lnTo>
                    <a:pt x="476999" y="342900"/>
                  </a:lnTo>
                  <a:lnTo>
                    <a:pt x="478383" y="340360"/>
                  </a:lnTo>
                  <a:close/>
                </a:path>
                <a:path w="740409" h="592454">
                  <a:moveTo>
                    <a:pt x="488708" y="233070"/>
                  </a:moveTo>
                  <a:lnTo>
                    <a:pt x="488010" y="233070"/>
                  </a:lnTo>
                  <a:lnTo>
                    <a:pt x="488708" y="233705"/>
                  </a:lnTo>
                  <a:lnTo>
                    <a:pt x="488708" y="233070"/>
                  </a:lnTo>
                  <a:close/>
                </a:path>
                <a:path w="740409" h="592454">
                  <a:moveTo>
                    <a:pt x="492137" y="236880"/>
                  </a:moveTo>
                  <a:lnTo>
                    <a:pt x="488708" y="233705"/>
                  </a:lnTo>
                  <a:lnTo>
                    <a:pt x="488708" y="236880"/>
                  </a:lnTo>
                  <a:lnTo>
                    <a:pt x="492137" y="236880"/>
                  </a:lnTo>
                  <a:close/>
                </a:path>
                <a:path w="740409" h="592454">
                  <a:moveTo>
                    <a:pt x="523113" y="202590"/>
                  </a:moveTo>
                  <a:lnTo>
                    <a:pt x="519671" y="198780"/>
                  </a:lnTo>
                  <a:lnTo>
                    <a:pt x="516229" y="198780"/>
                  </a:lnTo>
                  <a:lnTo>
                    <a:pt x="523113" y="202590"/>
                  </a:lnTo>
                  <a:close/>
                </a:path>
                <a:path w="740409" h="592454">
                  <a:moveTo>
                    <a:pt x="563257" y="336067"/>
                  </a:moveTo>
                  <a:lnTo>
                    <a:pt x="560971" y="333705"/>
                  </a:lnTo>
                  <a:lnTo>
                    <a:pt x="560971" y="340690"/>
                  </a:lnTo>
                  <a:lnTo>
                    <a:pt x="563257" y="336067"/>
                  </a:lnTo>
                  <a:close/>
                </a:path>
                <a:path w="740409" h="592454">
                  <a:moveTo>
                    <a:pt x="564413" y="126390"/>
                  </a:moveTo>
                  <a:lnTo>
                    <a:pt x="563727" y="126390"/>
                  </a:lnTo>
                  <a:lnTo>
                    <a:pt x="564413" y="127025"/>
                  </a:lnTo>
                  <a:lnTo>
                    <a:pt x="564413" y="126390"/>
                  </a:lnTo>
                  <a:close/>
                </a:path>
                <a:path w="740409" h="592454">
                  <a:moveTo>
                    <a:pt x="565442" y="402590"/>
                  </a:moveTo>
                  <a:lnTo>
                    <a:pt x="560971" y="398780"/>
                  </a:lnTo>
                  <a:lnTo>
                    <a:pt x="454291" y="398780"/>
                  </a:lnTo>
                  <a:lnTo>
                    <a:pt x="450850" y="402590"/>
                  </a:lnTo>
                  <a:lnTo>
                    <a:pt x="454291" y="402590"/>
                  </a:lnTo>
                  <a:lnTo>
                    <a:pt x="464616" y="402590"/>
                  </a:lnTo>
                  <a:lnTo>
                    <a:pt x="565442" y="402590"/>
                  </a:lnTo>
                  <a:close/>
                </a:path>
                <a:path w="740409" h="592454">
                  <a:moveTo>
                    <a:pt x="567855" y="130200"/>
                  </a:moveTo>
                  <a:lnTo>
                    <a:pt x="564413" y="127025"/>
                  </a:lnTo>
                  <a:lnTo>
                    <a:pt x="564413" y="130200"/>
                  </a:lnTo>
                  <a:lnTo>
                    <a:pt x="567855" y="130200"/>
                  </a:lnTo>
                  <a:close/>
                </a:path>
                <a:path w="740409" h="592454">
                  <a:moveTo>
                    <a:pt x="595388" y="495300"/>
                  </a:moveTo>
                  <a:lnTo>
                    <a:pt x="591947" y="501650"/>
                  </a:lnTo>
                  <a:lnTo>
                    <a:pt x="595388" y="497840"/>
                  </a:lnTo>
                  <a:lnTo>
                    <a:pt x="595388" y="495300"/>
                  </a:lnTo>
                  <a:close/>
                </a:path>
                <a:path w="740409" h="592454">
                  <a:moveTo>
                    <a:pt x="720572" y="318211"/>
                  </a:moveTo>
                  <a:lnTo>
                    <a:pt x="715365" y="310972"/>
                  </a:lnTo>
                  <a:lnTo>
                    <a:pt x="702081" y="306273"/>
                  </a:lnTo>
                  <a:lnTo>
                    <a:pt x="689356" y="306273"/>
                  </a:lnTo>
                  <a:lnTo>
                    <a:pt x="678421" y="302844"/>
                  </a:lnTo>
                  <a:lnTo>
                    <a:pt x="667715" y="296494"/>
                  </a:lnTo>
                  <a:lnTo>
                    <a:pt x="662089" y="292430"/>
                  </a:lnTo>
                  <a:lnTo>
                    <a:pt x="657339" y="289001"/>
                  </a:lnTo>
                  <a:lnTo>
                    <a:pt x="650455" y="289001"/>
                  </a:lnTo>
                  <a:lnTo>
                    <a:pt x="643572" y="292430"/>
                  </a:lnTo>
                  <a:lnTo>
                    <a:pt x="640130" y="289001"/>
                  </a:lnTo>
                  <a:lnTo>
                    <a:pt x="627062" y="285572"/>
                  </a:lnTo>
                  <a:lnTo>
                    <a:pt x="624636" y="284937"/>
                  </a:lnTo>
                  <a:lnTo>
                    <a:pt x="616534" y="282143"/>
                  </a:lnTo>
                  <a:lnTo>
                    <a:pt x="609155" y="279603"/>
                  </a:lnTo>
                  <a:lnTo>
                    <a:pt x="593204" y="275285"/>
                  </a:lnTo>
                  <a:lnTo>
                    <a:pt x="578180" y="275285"/>
                  </a:lnTo>
                  <a:lnTo>
                    <a:pt x="578180" y="278714"/>
                  </a:lnTo>
                  <a:lnTo>
                    <a:pt x="574738" y="282143"/>
                  </a:lnTo>
                  <a:lnTo>
                    <a:pt x="574738" y="278714"/>
                  </a:lnTo>
                  <a:lnTo>
                    <a:pt x="571296" y="282143"/>
                  </a:lnTo>
                  <a:lnTo>
                    <a:pt x="567855" y="282143"/>
                  </a:lnTo>
                  <a:lnTo>
                    <a:pt x="569582" y="278714"/>
                  </a:lnTo>
                  <a:lnTo>
                    <a:pt x="571296" y="275285"/>
                  </a:lnTo>
                  <a:lnTo>
                    <a:pt x="564413" y="275285"/>
                  </a:lnTo>
                  <a:lnTo>
                    <a:pt x="554088" y="278714"/>
                  </a:lnTo>
                  <a:lnTo>
                    <a:pt x="547204" y="275285"/>
                  </a:lnTo>
                  <a:lnTo>
                    <a:pt x="547204" y="282143"/>
                  </a:lnTo>
                  <a:lnTo>
                    <a:pt x="543763" y="275285"/>
                  </a:lnTo>
                  <a:lnTo>
                    <a:pt x="543763" y="278714"/>
                  </a:lnTo>
                  <a:lnTo>
                    <a:pt x="536879" y="282143"/>
                  </a:lnTo>
                  <a:lnTo>
                    <a:pt x="533438" y="271856"/>
                  </a:lnTo>
                  <a:lnTo>
                    <a:pt x="517423" y="268300"/>
                  </a:lnTo>
                  <a:lnTo>
                    <a:pt x="500748" y="267030"/>
                  </a:lnTo>
                  <a:lnTo>
                    <a:pt x="484073" y="266522"/>
                  </a:lnTo>
                  <a:lnTo>
                    <a:pt x="469163" y="265112"/>
                  </a:lnTo>
                  <a:lnTo>
                    <a:pt x="469163" y="330835"/>
                  </a:lnTo>
                  <a:lnTo>
                    <a:pt x="468147" y="330504"/>
                  </a:lnTo>
                  <a:lnTo>
                    <a:pt x="468045" y="330276"/>
                  </a:lnTo>
                  <a:lnTo>
                    <a:pt x="469163" y="330835"/>
                  </a:lnTo>
                  <a:lnTo>
                    <a:pt x="469163" y="265112"/>
                  </a:lnTo>
                  <a:lnTo>
                    <a:pt x="468058" y="264998"/>
                  </a:lnTo>
                  <a:lnTo>
                    <a:pt x="468058" y="264820"/>
                  </a:lnTo>
                  <a:lnTo>
                    <a:pt x="471322" y="264820"/>
                  </a:lnTo>
                  <a:lnTo>
                    <a:pt x="471500" y="264820"/>
                  </a:lnTo>
                  <a:lnTo>
                    <a:pt x="471500" y="261010"/>
                  </a:lnTo>
                  <a:lnTo>
                    <a:pt x="471500" y="257200"/>
                  </a:lnTo>
                  <a:lnTo>
                    <a:pt x="474941" y="254660"/>
                  </a:lnTo>
                  <a:lnTo>
                    <a:pt x="471500" y="247040"/>
                  </a:lnTo>
                  <a:lnTo>
                    <a:pt x="474941" y="250850"/>
                  </a:lnTo>
                  <a:lnTo>
                    <a:pt x="476872" y="249580"/>
                  </a:lnTo>
                  <a:lnTo>
                    <a:pt x="474941" y="247040"/>
                  </a:lnTo>
                  <a:lnTo>
                    <a:pt x="472998" y="244500"/>
                  </a:lnTo>
                  <a:lnTo>
                    <a:pt x="474941" y="243230"/>
                  </a:lnTo>
                  <a:lnTo>
                    <a:pt x="478383" y="247040"/>
                  </a:lnTo>
                  <a:lnTo>
                    <a:pt x="478383" y="243230"/>
                  </a:lnTo>
                  <a:lnTo>
                    <a:pt x="485267" y="247040"/>
                  </a:lnTo>
                  <a:lnTo>
                    <a:pt x="483196" y="243230"/>
                  </a:lnTo>
                  <a:lnTo>
                    <a:pt x="481825" y="240690"/>
                  </a:lnTo>
                  <a:lnTo>
                    <a:pt x="485267" y="240690"/>
                  </a:lnTo>
                  <a:lnTo>
                    <a:pt x="488708" y="236880"/>
                  </a:lnTo>
                  <a:lnTo>
                    <a:pt x="485267" y="233070"/>
                  </a:lnTo>
                  <a:lnTo>
                    <a:pt x="488010" y="233070"/>
                  </a:lnTo>
                  <a:lnTo>
                    <a:pt x="485267" y="230530"/>
                  </a:lnTo>
                  <a:lnTo>
                    <a:pt x="492137" y="230530"/>
                  </a:lnTo>
                  <a:lnTo>
                    <a:pt x="488708" y="226720"/>
                  </a:lnTo>
                  <a:lnTo>
                    <a:pt x="492137" y="222910"/>
                  </a:lnTo>
                  <a:lnTo>
                    <a:pt x="495579" y="226720"/>
                  </a:lnTo>
                  <a:lnTo>
                    <a:pt x="499021" y="226720"/>
                  </a:lnTo>
                  <a:lnTo>
                    <a:pt x="501827" y="222910"/>
                  </a:lnTo>
                  <a:lnTo>
                    <a:pt x="504621" y="219100"/>
                  </a:lnTo>
                  <a:lnTo>
                    <a:pt x="510209" y="212750"/>
                  </a:lnTo>
                  <a:lnTo>
                    <a:pt x="514515" y="205130"/>
                  </a:lnTo>
                  <a:lnTo>
                    <a:pt x="516229" y="194970"/>
                  </a:lnTo>
                  <a:lnTo>
                    <a:pt x="523113" y="198780"/>
                  </a:lnTo>
                  <a:lnTo>
                    <a:pt x="523113" y="194970"/>
                  </a:lnTo>
                  <a:lnTo>
                    <a:pt x="523113" y="192430"/>
                  </a:lnTo>
                  <a:lnTo>
                    <a:pt x="526554" y="194970"/>
                  </a:lnTo>
                  <a:lnTo>
                    <a:pt x="526592" y="192430"/>
                  </a:lnTo>
                  <a:lnTo>
                    <a:pt x="526618" y="191160"/>
                  </a:lnTo>
                  <a:lnTo>
                    <a:pt x="531888" y="191160"/>
                  </a:lnTo>
                  <a:lnTo>
                    <a:pt x="529996" y="188620"/>
                  </a:lnTo>
                  <a:lnTo>
                    <a:pt x="533438" y="192430"/>
                  </a:lnTo>
                  <a:lnTo>
                    <a:pt x="531723" y="188620"/>
                  </a:lnTo>
                  <a:lnTo>
                    <a:pt x="529996" y="184810"/>
                  </a:lnTo>
                  <a:lnTo>
                    <a:pt x="536879" y="192430"/>
                  </a:lnTo>
                  <a:lnTo>
                    <a:pt x="533438" y="184810"/>
                  </a:lnTo>
                  <a:lnTo>
                    <a:pt x="535914" y="183540"/>
                  </a:lnTo>
                  <a:lnTo>
                    <a:pt x="534416" y="178460"/>
                  </a:lnTo>
                  <a:lnTo>
                    <a:pt x="536879" y="178460"/>
                  </a:lnTo>
                  <a:lnTo>
                    <a:pt x="536879" y="170840"/>
                  </a:lnTo>
                  <a:lnTo>
                    <a:pt x="533438" y="168300"/>
                  </a:lnTo>
                  <a:lnTo>
                    <a:pt x="536879" y="168300"/>
                  </a:lnTo>
                  <a:lnTo>
                    <a:pt x="540321" y="170840"/>
                  </a:lnTo>
                  <a:lnTo>
                    <a:pt x="541553" y="168300"/>
                  </a:lnTo>
                  <a:lnTo>
                    <a:pt x="543394" y="164490"/>
                  </a:lnTo>
                  <a:lnTo>
                    <a:pt x="546773" y="158140"/>
                  </a:lnTo>
                  <a:lnTo>
                    <a:pt x="549516" y="150520"/>
                  </a:lnTo>
                  <a:lnTo>
                    <a:pt x="550646" y="144170"/>
                  </a:lnTo>
                  <a:lnTo>
                    <a:pt x="554151" y="144170"/>
                  </a:lnTo>
                  <a:lnTo>
                    <a:pt x="557098" y="141630"/>
                  </a:lnTo>
                  <a:lnTo>
                    <a:pt x="558253" y="140360"/>
                  </a:lnTo>
                  <a:lnTo>
                    <a:pt x="559409" y="139090"/>
                  </a:lnTo>
                  <a:lnTo>
                    <a:pt x="557530" y="134010"/>
                  </a:lnTo>
                  <a:lnTo>
                    <a:pt x="554088" y="130200"/>
                  </a:lnTo>
                  <a:lnTo>
                    <a:pt x="557530" y="130200"/>
                  </a:lnTo>
                  <a:lnTo>
                    <a:pt x="557530" y="134010"/>
                  </a:lnTo>
                  <a:lnTo>
                    <a:pt x="560971" y="134010"/>
                  </a:lnTo>
                  <a:lnTo>
                    <a:pt x="560971" y="130200"/>
                  </a:lnTo>
                  <a:lnTo>
                    <a:pt x="564413" y="130200"/>
                  </a:lnTo>
                  <a:lnTo>
                    <a:pt x="560971" y="126390"/>
                  </a:lnTo>
                  <a:lnTo>
                    <a:pt x="563727" y="126390"/>
                  </a:lnTo>
                  <a:lnTo>
                    <a:pt x="560971" y="123850"/>
                  </a:lnTo>
                  <a:lnTo>
                    <a:pt x="564413" y="123850"/>
                  </a:lnTo>
                  <a:lnTo>
                    <a:pt x="564413" y="126390"/>
                  </a:lnTo>
                  <a:lnTo>
                    <a:pt x="574471" y="123850"/>
                  </a:lnTo>
                  <a:lnTo>
                    <a:pt x="582917" y="118770"/>
                  </a:lnTo>
                  <a:lnTo>
                    <a:pt x="588137" y="111150"/>
                  </a:lnTo>
                  <a:lnTo>
                    <a:pt x="588505" y="102260"/>
                  </a:lnTo>
                  <a:lnTo>
                    <a:pt x="588505" y="99720"/>
                  </a:lnTo>
                  <a:lnTo>
                    <a:pt x="595388" y="106070"/>
                  </a:lnTo>
                  <a:lnTo>
                    <a:pt x="597547" y="99720"/>
                  </a:lnTo>
                  <a:lnTo>
                    <a:pt x="597966" y="98450"/>
                  </a:lnTo>
                  <a:lnTo>
                    <a:pt x="603135" y="93370"/>
                  </a:lnTo>
                  <a:lnTo>
                    <a:pt x="607009" y="88290"/>
                  </a:lnTo>
                  <a:lnTo>
                    <a:pt x="605713" y="78130"/>
                  </a:lnTo>
                  <a:lnTo>
                    <a:pt x="603453" y="71780"/>
                  </a:lnTo>
                  <a:lnTo>
                    <a:pt x="597966" y="62890"/>
                  </a:lnTo>
                  <a:lnTo>
                    <a:pt x="591197" y="52730"/>
                  </a:lnTo>
                  <a:lnTo>
                    <a:pt x="585063" y="41300"/>
                  </a:lnTo>
                  <a:lnTo>
                    <a:pt x="580656" y="51460"/>
                  </a:lnTo>
                  <a:lnTo>
                    <a:pt x="573024" y="60350"/>
                  </a:lnTo>
                  <a:lnTo>
                    <a:pt x="562800" y="66700"/>
                  </a:lnTo>
                  <a:lnTo>
                    <a:pt x="550646" y="71780"/>
                  </a:lnTo>
                  <a:lnTo>
                    <a:pt x="547204" y="75590"/>
                  </a:lnTo>
                  <a:lnTo>
                    <a:pt x="547204" y="81940"/>
                  </a:lnTo>
                  <a:lnTo>
                    <a:pt x="540321" y="85750"/>
                  </a:lnTo>
                  <a:lnTo>
                    <a:pt x="530479" y="97180"/>
                  </a:lnTo>
                  <a:lnTo>
                    <a:pt x="518388" y="106070"/>
                  </a:lnTo>
                  <a:lnTo>
                    <a:pt x="506933" y="116230"/>
                  </a:lnTo>
                  <a:lnTo>
                    <a:pt x="499021" y="130200"/>
                  </a:lnTo>
                  <a:lnTo>
                    <a:pt x="505904" y="136550"/>
                  </a:lnTo>
                  <a:lnTo>
                    <a:pt x="505904" y="140360"/>
                  </a:lnTo>
                  <a:lnTo>
                    <a:pt x="502462" y="134010"/>
                  </a:lnTo>
                  <a:lnTo>
                    <a:pt x="499021" y="136550"/>
                  </a:lnTo>
                  <a:lnTo>
                    <a:pt x="495579" y="144170"/>
                  </a:lnTo>
                  <a:lnTo>
                    <a:pt x="488708" y="150520"/>
                  </a:lnTo>
                  <a:lnTo>
                    <a:pt x="495579" y="154330"/>
                  </a:lnTo>
                  <a:lnTo>
                    <a:pt x="488708" y="154330"/>
                  </a:lnTo>
                  <a:lnTo>
                    <a:pt x="488708" y="160680"/>
                  </a:lnTo>
                  <a:lnTo>
                    <a:pt x="478383" y="160680"/>
                  </a:lnTo>
                  <a:lnTo>
                    <a:pt x="464616" y="172110"/>
                  </a:lnTo>
                  <a:lnTo>
                    <a:pt x="463486" y="173405"/>
                  </a:lnTo>
                  <a:lnTo>
                    <a:pt x="463486" y="265303"/>
                  </a:lnTo>
                  <a:lnTo>
                    <a:pt x="462610" y="265353"/>
                  </a:lnTo>
                  <a:lnTo>
                    <a:pt x="461175" y="264820"/>
                  </a:lnTo>
                  <a:lnTo>
                    <a:pt x="461175" y="316560"/>
                  </a:lnTo>
                  <a:lnTo>
                    <a:pt x="461175" y="328117"/>
                  </a:lnTo>
                  <a:lnTo>
                    <a:pt x="459879" y="327660"/>
                  </a:lnTo>
                  <a:lnTo>
                    <a:pt x="453161" y="322580"/>
                  </a:lnTo>
                  <a:lnTo>
                    <a:pt x="452462" y="321818"/>
                  </a:lnTo>
                  <a:lnTo>
                    <a:pt x="454291" y="319989"/>
                  </a:lnTo>
                  <a:lnTo>
                    <a:pt x="457733" y="319989"/>
                  </a:lnTo>
                  <a:lnTo>
                    <a:pt x="461175" y="316560"/>
                  </a:lnTo>
                  <a:lnTo>
                    <a:pt x="461175" y="264820"/>
                  </a:lnTo>
                  <a:lnTo>
                    <a:pt x="461175" y="261010"/>
                  </a:lnTo>
                  <a:lnTo>
                    <a:pt x="463486" y="265303"/>
                  </a:lnTo>
                  <a:lnTo>
                    <a:pt x="463486" y="173405"/>
                  </a:lnTo>
                  <a:lnTo>
                    <a:pt x="453428" y="184810"/>
                  </a:lnTo>
                  <a:lnTo>
                    <a:pt x="443534" y="197510"/>
                  </a:lnTo>
                  <a:lnTo>
                    <a:pt x="433641" y="208940"/>
                  </a:lnTo>
                  <a:lnTo>
                    <a:pt x="425843" y="222910"/>
                  </a:lnTo>
                  <a:lnTo>
                    <a:pt x="420966" y="231292"/>
                  </a:lnTo>
                  <a:lnTo>
                    <a:pt x="420966" y="354330"/>
                  </a:lnTo>
                  <a:lnTo>
                    <a:pt x="418426" y="354330"/>
                  </a:lnTo>
                  <a:lnTo>
                    <a:pt x="416699" y="350520"/>
                  </a:lnTo>
                  <a:lnTo>
                    <a:pt x="416979" y="350520"/>
                  </a:lnTo>
                  <a:lnTo>
                    <a:pt x="419874" y="353720"/>
                  </a:lnTo>
                  <a:lnTo>
                    <a:pt x="420966" y="354330"/>
                  </a:lnTo>
                  <a:lnTo>
                    <a:pt x="420966" y="231292"/>
                  </a:lnTo>
                  <a:lnTo>
                    <a:pt x="417715" y="236880"/>
                  </a:lnTo>
                  <a:lnTo>
                    <a:pt x="408952" y="250850"/>
                  </a:lnTo>
                  <a:lnTo>
                    <a:pt x="399224" y="264820"/>
                  </a:lnTo>
                  <a:lnTo>
                    <a:pt x="406107" y="271170"/>
                  </a:lnTo>
                  <a:lnTo>
                    <a:pt x="399224" y="271170"/>
                  </a:lnTo>
                  <a:lnTo>
                    <a:pt x="400570" y="275170"/>
                  </a:lnTo>
                  <a:lnTo>
                    <a:pt x="400304" y="275577"/>
                  </a:lnTo>
                  <a:lnTo>
                    <a:pt x="399300" y="274904"/>
                  </a:lnTo>
                  <a:lnTo>
                    <a:pt x="399300" y="367779"/>
                  </a:lnTo>
                  <a:lnTo>
                    <a:pt x="399249" y="371538"/>
                  </a:lnTo>
                  <a:lnTo>
                    <a:pt x="399224" y="370230"/>
                  </a:lnTo>
                  <a:lnTo>
                    <a:pt x="399224" y="367690"/>
                  </a:lnTo>
                  <a:lnTo>
                    <a:pt x="399300" y="274904"/>
                  </a:lnTo>
                  <a:lnTo>
                    <a:pt x="398437" y="274320"/>
                  </a:lnTo>
                  <a:lnTo>
                    <a:pt x="394652" y="271780"/>
                  </a:lnTo>
                  <a:lnTo>
                    <a:pt x="385457" y="267970"/>
                  </a:lnTo>
                  <a:lnTo>
                    <a:pt x="381850" y="264160"/>
                  </a:lnTo>
                  <a:lnTo>
                    <a:pt x="380657" y="260350"/>
                  </a:lnTo>
                  <a:lnTo>
                    <a:pt x="379869" y="257810"/>
                  </a:lnTo>
                  <a:lnTo>
                    <a:pt x="377888" y="254000"/>
                  </a:lnTo>
                  <a:lnTo>
                    <a:pt x="377228" y="252730"/>
                  </a:lnTo>
                  <a:lnTo>
                    <a:pt x="371690" y="250190"/>
                  </a:lnTo>
                  <a:lnTo>
                    <a:pt x="364807" y="250190"/>
                  </a:lnTo>
                  <a:lnTo>
                    <a:pt x="364807" y="243840"/>
                  </a:lnTo>
                  <a:lnTo>
                    <a:pt x="361365" y="240030"/>
                  </a:lnTo>
                  <a:lnTo>
                    <a:pt x="357924" y="240030"/>
                  </a:lnTo>
                  <a:lnTo>
                    <a:pt x="357924" y="243840"/>
                  </a:lnTo>
                  <a:lnTo>
                    <a:pt x="357797" y="240030"/>
                  </a:lnTo>
                  <a:lnTo>
                    <a:pt x="357759" y="238760"/>
                  </a:lnTo>
                  <a:lnTo>
                    <a:pt x="354050" y="234950"/>
                  </a:lnTo>
                  <a:lnTo>
                    <a:pt x="349694" y="233680"/>
                  </a:lnTo>
                  <a:lnTo>
                    <a:pt x="347599" y="229870"/>
                  </a:lnTo>
                  <a:lnTo>
                    <a:pt x="340715" y="240030"/>
                  </a:lnTo>
                  <a:lnTo>
                    <a:pt x="340715" y="233680"/>
                  </a:lnTo>
                  <a:lnTo>
                    <a:pt x="337273" y="233680"/>
                  </a:lnTo>
                  <a:lnTo>
                    <a:pt x="340715" y="229870"/>
                  </a:lnTo>
                  <a:lnTo>
                    <a:pt x="337273" y="229870"/>
                  </a:lnTo>
                  <a:lnTo>
                    <a:pt x="335203" y="226060"/>
                  </a:lnTo>
                  <a:lnTo>
                    <a:pt x="333832" y="223520"/>
                  </a:lnTo>
                  <a:lnTo>
                    <a:pt x="330390" y="223520"/>
                  </a:lnTo>
                  <a:lnTo>
                    <a:pt x="326948" y="226060"/>
                  </a:lnTo>
                  <a:lnTo>
                    <a:pt x="326948" y="223520"/>
                  </a:lnTo>
                  <a:lnTo>
                    <a:pt x="328676" y="219710"/>
                  </a:lnTo>
                  <a:lnTo>
                    <a:pt x="330390" y="215900"/>
                  </a:lnTo>
                  <a:lnTo>
                    <a:pt x="323507" y="219710"/>
                  </a:lnTo>
                  <a:lnTo>
                    <a:pt x="323507" y="215900"/>
                  </a:lnTo>
                  <a:lnTo>
                    <a:pt x="320065" y="223520"/>
                  </a:lnTo>
                  <a:lnTo>
                    <a:pt x="313182" y="223520"/>
                  </a:lnTo>
                  <a:lnTo>
                    <a:pt x="313182" y="219710"/>
                  </a:lnTo>
                  <a:lnTo>
                    <a:pt x="317309" y="215900"/>
                  </a:lnTo>
                  <a:lnTo>
                    <a:pt x="320065" y="213360"/>
                  </a:lnTo>
                  <a:lnTo>
                    <a:pt x="313347" y="209550"/>
                  </a:lnTo>
                  <a:lnTo>
                    <a:pt x="307594" y="204470"/>
                  </a:lnTo>
                  <a:lnTo>
                    <a:pt x="302729" y="200621"/>
                  </a:lnTo>
                  <a:lnTo>
                    <a:pt x="302729" y="330149"/>
                  </a:lnTo>
                  <a:lnTo>
                    <a:pt x="299415" y="330149"/>
                  </a:lnTo>
                  <a:lnTo>
                    <a:pt x="299415" y="326847"/>
                  </a:lnTo>
                  <a:lnTo>
                    <a:pt x="302729" y="330149"/>
                  </a:lnTo>
                  <a:lnTo>
                    <a:pt x="302729" y="200621"/>
                  </a:lnTo>
                  <a:lnTo>
                    <a:pt x="301193" y="199390"/>
                  </a:lnTo>
                  <a:lnTo>
                    <a:pt x="292531" y="199390"/>
                  </a:lnTo>
                  <a:lnTo>
                    <a:pt x="295973" y="195580"/>
                  </a:lnTo>
                  <a:lnTo>
                    <a:pt x="289255" y="194310"/>
                  </a:lnTo>
                  <a:lnTo>
                    <a:pt x="285419" y="191770"/>
                  </a:lnTo>
                  <a:lnTo>
                    <a:pt x="283502" y="190500"/>
                  </a:lnTo>
                  <a:lnTo>
                    <a:pt x="277101" y="186690"/>
                  </a:lnTo>
                  <a:lnTo>
                    <a:pt x="268439" y="185420"/>
                  </a:lnTo>
                  <a:lnTo>
                    <a:pt x="268439" y="175260"/>
                  </a:lnTo>
                  <a:lnTo>
                    <a:pt x="258114" y="175260"/>
                  </a:lnTo>
                  <a:lnTo>
                    <a:pt x="251231" y="177800"/>
                  </a:lnTo>
                  <a:lnTo>
                    <a:pt x="247789" y="177800"/>
                  </a:lnTo>
                  <a:lnTo>
                    <a:pt x="251231" y="171450"/>
                  </a:lnTo>
                  <a:lnTo>
                    <a:pt x="247789" y="167640"/>
                  </a:lnTo>
                  <a:lnTo>
                    <a:pt x="247789" y="161290"/>
                  </a:lnTo>
                  <a:lnTo>
                    <a:pt x="240906" y="165100"/>
                  </a:lnTo>
                  <a:lnTo>
                    <a:pt x="244348" y="161290"/>
                  </a:lnTo>
                  <a:lnTo>
                    <a:pt x="237464" y="165100"/>
                  </a:lnTo>
                  <a:lnTo>
                    <a:pt x="234022" y="165100"/>
                  </a:lnTo>
                  <a:lnTo>
                    <a:pt x="234022" y="191770"/>
                  </a:lnTo>
                  <a:lnTo>
                    <a:pt x="230581" y="195580"/>
                  </a:lnTo>
                  <a:lnTo>
                    <a:pt x="234022" y="195580"/>
                  </a:lnTo>
                  <a:lnTo>
                    <a:pt x="224993" y="199758"/>
                  </a:lnTo>
                  <a:lnTo>
                    <a:pt x="223456" y="200571"/>
                  </a:lnTo>
                  <a:lnTo>
                    <a:pt x="224053" y="200177"/>
                  </a:lnTo>
                  <a:lnTo>
                    <a:pt x="227418" y="198120"/>
                  </a:lnTo>
                  <a:lnTo>
                    <a:pt x="230581" y="191770"/>
                  </a:lnTo>
                  <a:lnTo>
                    <a:pt x="234022" y="191770"/>
                  </a:lnTo>
                  <a:lnTo>
                    <a:pt x="234022" y="165100"/>
                  </a:lnTo>
                  <a:lnTo>
                    <a:pt x="230581" y="165100"/>
                  </a:lnTo>
                  <a:lnTo>
                    <a:pt x="230581" y="157480"/>
                  </a:lnTo>
                  <a:lnTo>
                    <a:pt x="227139" y="161290"/>
                  </a:lnTo>
                  <a:lnTo>
                    <a:pt x="223697" y="161290"/>
                  </a:lnTo>
                  <a:lnTo>
                    <a:pt x="220256" y="165100"/>
                  </a:lnTo>
                  <a:lnTo>
                    <a:pt x="221983" y="161290"/>
                  </a:lnTo>
                  <a:lnTo>
                    <a:pt x="222554" y="160020"/>
                  </a:lnTo>
                  <a:lnTo>
                    <a:pt x="227139" y="157480"/>
                  </a:lnTo>
                  <a:lnTo>
                    <a:pt x="223697" y="151130"/>
                  </a:lnTo>
                  <a:lnTo>
                    <a:pt x="213385" y="147320"/>
                  </a:lnTo>
                  <a:lnTo>
                    <a:pt x="206502" y="143510"/>
                  </a:lnTo>
                  <a:lnTo>
                    <a:pt x="207873" y="140970"/>
                  </a:lnTo>
                  <a:lnTo>
                    <a:pt x="209943" y="137160"/>
                  </a:lnTo>
                  <a:lnTo>
                    <a:pt x="199618" y="140970"/>
                  </a:lnTo>
                  <a:lnTo>
                    <a:pt x="199618" y="137160"/>
                  </a:lnTo>
                  <a:lnTo>
                    <a:pt x="199618" y="133350"/>
                  </a:lnTo>
                  <a:lnTo>
                    <a:pt x="192735" y="137160"/>
                  </a:lnTo>
                  <a:lnTo>
                    <a:pt x="192735" y="127000"/>
                  </a:lnTo>
                  <a:lnTo>
                    <a:pt x="185851" y="133350"/>
                  </a:lnTo>
                  <a:lnTo>
                    <a:pt x="189293" y="129540"/>
                  </a:lnTo>
                  <a:lnTo>
                    <a:pt x="189293" y="127000"/>
                  </a:lnTo>
                  <a:lnTo>
                    <a:pt x="185851" y="123190"/>
                  </a:lnTo>
                  <a:lnTo>
                    <a:pt x="182410" y="119380"/>
                  </a:lnTo>
                  <a:lnTo>
                    <a:pt x="178968" y="119380"/>
                  </a:lnTo>
                  <a:lnTo>
                    <a:pt x="175526" y="123190"/>
                  </a:lnTo>
                  <a:lnTo>
                    <a:pt x="172085" y="123190"/>
                  </a:lnTo>
                  <a:lnTo>
                    <a:pt x="175526" y="119380"/>
                  </a:lnTo>
                  <a:lnTo>
                    <a:pt x="172085" y="119380"/>
                  </a:lnTo>
                  <a:lnTo>
                    <a:pt x="168643" y="123190"/>
                  </a:lnTo>
                  <a:lnTo>
                    <a:pt x="168643" y="133350"/>
                  </a:lnTo>
                  <a:lnTo>
                    <a:pt x="168643" y="137160"/>
                  </a:lnTo>
                  <a:lnTo>
                    <a:pt x="166344" y="138430"/>
                  </a:lnTo>
                  <a:lnTo>
                    <a:pt x="168643" y="133350"/>
                  </a:lnTo>
                  <a:lnTo>
                    <a:pt x="168643" y="123190"/>
                  </a:lnTo>
                  <a:lnTo>
                    <a:pt x="165201" y="127000"/>
                  </a:lnTo>
                  <a:lnTo>
                    <a:pt x="165201" y="123190"/>
                  </a:lnTo>
                  <a:lnTo>
                    <a:pt x="172085" y="119380"/>
                  </a:lnTo>
                  <a:lnTo>
                    <a:pt x="175526" y="116840"/>
                  </a:lnTo>
                  <a:lnTo>
                    <a:pt x="175526" y="113030"/>
                  </a:lnTo>
                  <a:lnTo>
                    <a:pt x="165201" y="119380"/>
                  </a:lnTo>
                  <a:lnTo>
                    <a:pt x="161759" y="127000"/>
                  </a:lnTo>
                  <a:lnTo>
                    <a:pt x="158318" y="127000"/>
                  </a:lnTo>
                  <a:lnTo>
                    <a:pt x="158318" y="129540"/>
                  </a:lnTo>
                  <a:lnTo>
                    <a:pt x="161759" y="129540"/>
                  </a:lnTo>
                  <a:lnTo>
                    <a:pt x="154876" y="137160"/>
                  </a:lnTo>
                  <a:lnTo>
                    <a:pt x="165201" y="129540"/>
                  </a:lnTo>
                  <a:lnTo>
                    <a:pt x="161759" y="137160"/>
                  </a:lnTo>
                  <a:lnTo>
                    <a:pt x="165201" y="137160"/>
                  </a:lnTo>
                  <a:lnTo>
                    <a:pt x="165201" y="139065"/>
                  </a:lnTo>
                  <a:lnTo>
                    <a:pt x="161759" y="140970"/>
                  </a:lnTo>
                  <a:lnTo>
                    <a:pt x="161759" y="143510"/>
                  </a:lnTo>
                  <a:lnTo>
                    <a:pt x="172085" y="143510"/>
                  </a:lnTo>
                  <a:lnTo>
                    <a:pt x="172085" y="151130"/>
                  </a:lnTo>
                  <a:lnTo>
                    <a:pt x="185851" y="151130"/>
                  </a:lnTo>
                  <a:lnTo>
                    <a:pt x="178968" y="153670"/>
                  </a:lnTo>
                  <a:lnTo>
                    <a:pt x="182410" y="153670"/>
                  </a:lnTo>
                  <a:lnTo>
                    <a:pt x="178968" y="157480"/>
                  </a:lnTo>
                  <a:lnTo>
                    <a:pt x="176669" y="162560"/>
                  </a:lnTo>
                  <a:lnTo>
                    <a:pt x="178968" y="161290"/>
                  </a:lnTo>
                  <a:lnTo>
                    <a:pt x="182410" y="157480"/>
                  </a:lnTo>
                  <a:lnTo>
                    <a:pt x="182410" y="165100"/>
                  </a:lnTo>
                  <a:lnTo>
                    <a:pt x="185851" y="157480"/>
                  </a:lnTo>
                  <a:lnTo>
                    <a:pt x="185851" y="161290"/>
                  </a:lnTo>
                  <a:lnTo>
                    <a:pt x="189293" y="165100"/>
                  </a:lnTo>
                  <a:lnTo>
                    <a:pt x="185851" y="167640"/>
                  </a:lnTo>
                  <a:lnTo>
                    <a:pt x="189293" y="167640"/>
                  </a:lnTo>
                  <a:lnTo>
                    <a:pt x="196176" y="167640"/>
                  </a:lnTo>
                  <a:lnTo>
                    <a:pt x="200304" y="167640"/>
                  </a:lnTo>
                  <a:lnTo>
                    <a:pt x="203060" y="165100"/>
                  </a:lnTo>
                  <a:lnTo>
                    <a:pt x="206502" y="165100"/>
                  </a:lnTo>
                  <a:lnTo>
                    <a:pt x="203060" y="171450"/>
                  </a:lnTo>
                  <a:lnTo>
                    <a:pt x="196176" y="175260"/>
                  </a:lnTo>
                  <a:lnTo>
                    <a:pt x="199618" y="177800"/>
                  </a:lnTo>
                  <a:lnTo>
                    <a:pt x="196113" y="180340"/>
                  </a:lnTo>
                  <a:lnTo>
                    <a:pt x="194881" y="180340"/>
                  </a:lnTo>
                  <a:lnTo>
                    <a:pt x="194284" y="179070"/>
                  </a:lnTo>
                  <a:lnTo>
                    <a:pt x="192735" y="181610"/>
                  </a:lnTo>
                  <a:lnTo>
                    <a:pt x="196176" y="181610"/>
                  </a:lnTo>
                  <a:lnTo>
                    <a:pt x="198462" y="180340"/>
                  </a:lnTo>
                  <a:lnTo>
                    <a:pt x="203060" y="177800"/>
                  </a:lnTo>
                  <a:lnTo>
                    <a:pt x="196176" y="189230"/>
                  </a:lnTo>
                  <a:lnTo>
                    <a:pt x="192735" y="189230"/>
                  </a:lnTo>
                  <a:lnTo>
                    <a:pt x="192735" y="191770"/>
                  </a:lnTo>
                  <a:lnTo>
                    <a:pt x="199618" y="189230"/>
                  </a:lnTo>
                  <a:lnTo>
                    <a:pt x="199618" y="191770"/>
                  </a:lnTo>
                  <a:lnTo>
                    <a:pt x="196176" y="201930"/>
                  </a:lnTo>
                  <a:lnTo>
                    <a:pt x="192735" y="205740"/>
                  </a:lnTo>
                  <a:lnTo>
                    <a:pt x="196176" y="205740"/>
                  </a:lnTo>
                  <a:lnTo>
                    <a:pt x="203060" y="199390"/>
                  </a:lnTo>
                  <a:lnTo>
                    <a:pt x="199618" y="199390"/>
                  </a:lnTo>
                  <a:lnTo>
                    <a:pt x="206502" y="191770"/>
                  </a:lnTo>
                  <a:lnTo>
                    <a:pt x="203060" y="199390"/>
                  </a:lnTo>
                  <a:lnTo>
                    <a:pt x="206502" y="199390"/>
                  </a:lnTo>
                  <a:lnTo>
                    <a:pt x="213385" y="191770"/>
                  </a:lnTo>
                  <a:lnTo>
                    <a:pt x="220256" y="191770"/>
                  </a:lnTo>
                  <a:lnTo>
                    <a:pt x="213385" y="195580"/>
                  </a:lnTo>
                  <a:lnTo>
                    <a:pt x="213385" y="199390"/>
                  </a:lnTo>
                  <a:lnTo>
                    <a:pt x="218706" y="198120"/>
                  </a:lnTo>
                  <a:lnTo>
                    <a:pt x="217246" y="201930"/>
                  </a:lnTo>
                  <a:lnTo>
                    <a:pt x="213868" y="207010"/>
                  </a:lnTo>
                  <a:lnTo>
                    <a:pt x="213385" y="209550"/>
                  </a:lnTo>
                  <a:lnTo>
                    <a:pt x="218490" y="203200"/>
                  </a:lnTo>
                  <a:lnTo>
                    <a:pt x="220256" y="202260"/>
                  </a:lnTo>
                  <a:lnTo>
                    <a:pt x="220256" y="209550"/>
                  </a:lnTo>
                  <a:lnTo>
                    <a:pt x="216827" y="213347"/>
                  </a:lnTo>
                  <a:lnTo>
                    <a:pt x="216827" y="209931"/>
                  </a:lnTo>
                  <a:lnTo>
                    <a:pt x="213385" y="213372"/>
                  </a:lnTo>
                  <a:lnTo>
                    <a:pt x="216814" y="213372"/>
                  </a:lnTo>
                  <a:lnTo>
                    <a:pt x="216814" y="215900"/>
                  </a:lnTo>
                  <a:lnTo>
                    <a:pt x="220256" y="215900"/>
                  </a:lnTo>
                  <a:lnTo>
                    <a:pt x="220256" y="213360"/>
                  </a:lnTo>
                  <a:lnTo>
                    <a:pt x="227139" y="213360"/>
                  </a:lnTo>
                  <a:lnTo>
                    <a:pt x="223697" y="219710"/>
                  </a:lnTo>
                  <a:lnTo>
                    <a:pt x="220256" y="223520"/>
                  </a:lnTo>
                  <a:lnTo>
                    <a:pt x="222846" y="223520"/>
                  </a:lnTo>
                  <a:lnTo>
                    <a:pt x="230581" y="215900"/>
                  </a:lnTo>
                  <a:lnTo>
                    <a:pt x="230581" y="219710"/>
                  </a:lnTo>
                  <a:lnTo>
                    <a:pt x="234022" y="223520"/>
                  </a:lnTo>
                  <a:lnTo>
                    <a:pt x="230581" y="229870"/>
                  </a:lnTo>
                  <a:lnTo>
                    <a:pt x="237464" y="226060"/>
                  </a:lnTo>
                  <a:lnTo>
                    <a:pt x="234022" y="229870"/>
                  </a:lnTo>
                  <a:lnTo>
                    <a:pt x="237464" y="229870"/>
                  </a:lnTo>
                  <a:lnTo>
                    <a:pt x="240906" y="229870"/>
                  </a:lnTo>
                  <a:lnTo>
                    <a:pt x="244348" y="229870"/>
                  </a:lnTo>
                  <a:lnTo>
                    <a:pt x="261556" y="229870"/>
                  </a:lnTo>
                  <a:lnTo>
                    <a:pt x="265696" y="226060"/>
                  </a:lnTo>
                  <a:lnTo>
                    <a:pt x="268439" y="223520"/>
                  </a:lnTo>
                  <a:lnTo>
                    <a:pt x="271881" y="223520"/>
                  </a:lnTo>
                  <a:lnTo>
                    <a:pt x="271881" y="226060"/>
                  </a:lnTo>
                  <a:lnTo>
                    <a:pt x="268439" y="223520"/>
                  </a:lnTo>
                  <a:lnTo>
                    <a:pt x="264998" y="229870"/>
                  </a:lnTo>
                  <a:lnTo>
                    <a:pt x="268439" y="229870"/>
                  </a:lnTo>
                  <a:lnTo>
                    <a:pt x="261556" y="236220"/>
                  </a:lnTo>
                  <a:lnTo>
                    <a:pt x="256400" y="236220"/>
                  </a:lnTo>
                  <a:lnTo>
                    <a:pt x="258114" y="233680"/>
                  </a:lnTo>
                  <a:lnTo>
                    <a:pt x="255371" y="236220"/>
                  </a:lnTo>
                  <a:lnTo>
                    <a:pt x="254673" y="236220"/>
                  </a:lnTo>
                  <a:lnTo>
                    <a:pt x="254190" y="237299"/>
                  </a:lnTo>
                  <a:lnTo>
                    <a:pt x="253987" y="237490"/>
                  </a:lnTo>
                  <a:lnTo>
                    <a:pt x="251231" y="240030"/>
                  </a:lnTo>
                  <a:lnTo>
                    <a:pt x="248945" y="237490"/>
                  </a:lnTo>
                  <a:lnTo>
                    <a:pt x="251231" y="236220"/>
                  </a:lnTo>
                  <a:lnTo>
                    <a:pt x="258114" y="233680"/>
                  </a:lnTo>
                  <a:lnTo>
                    <a:pt x="261556" y="233680"/>
                  </a:lnTo>
                  <a:lnTo>
                    <a:pt x="261556" y="233045"/>
                  </a:lnTo>
                  <a:lnTo>
                    <a:pt x="244348" y="233045"/>
                  </a:lnTo>
                  <a:lnTo>
                    <a:pt x="244348" y="233680"/>
                  </a:lnTo>
                  <a:lnTo>
                    <a:pt x="237464" y="236220"/>
                  </a:lnTo>
                  <a:lnTo>
                    <a:pt x="234022" y="240030"/>
                  </a:lnTo>
                  <a:lnTo>
                    <a:pt x="237045" y="240030"/>
                  </a:lnTo>
                  <a:lnTo>
                    <a:pt x="237896" y="242570"/>
                  </a:lnTo>
                  <a:lnTo>
                    <a:pt x="240906" y="240030"/>
                  </a:lnTo>
                  <a:lnTo>
                    <a:pt x="240906" y="236220"/>
                  </a:lnTo>
                  <a:lnTo>
                    <a:pt x="244348" y="236220"/>
                  </a:lnTo>
                  <a:lnTo>
                    <a:pt x="247789" y="233680"/>
                  </a:lnTo>
                  <a:lnTo>
                    <a:pt x="247789" y="236220"/>
                  </a:lnTo>
                  <a:lnTo>
                    <a:pt x="244348" y="236220"/>
                  </a:lnTo>
                  <a:lnTo>
                    <a:pt x="244348" y="240030"/>
                  </a:lnTo>
                  <a:lnTo>
                    <a:pt x="247789" y="238125"/>
                  </a:lnTo>
                  <a:lnTo>
                    <a:pt x="247789" y="240030"/>
                  </a:lnTo>
                  <a:lnTo>
                    <a:pt x="251231" y="243840"/>
                  </a:lnTo>
                  <a:lnTo>
                    <a:pt x="247789" y="247650"/>
                  </a:lnTo>
                  <a:lnTo>
                    <a:pt x="247789" y="250190"/>
                  </a:lnTo>
                  <a:lnTo>
                    <a:pt x="251231" y="248920"/>
                  </a:lnTo>
                  <a:lnTo>
                    <a:pt x="251231" y="250190"/>
                  </a:lnTo>
                  <a:lnTo>
                    <a:pt x="254673" y="247650"/>
                  </a:lnTo>
                  <a:lnTo>
                    <a:pt x="253530" y="248081"/>
                  </a:lnTo>
                  <a:lnTo>
                    <a:pt x="253987" y="247650"/>
                  </a:lnTo>
                  <a:lnTo>
                    <a:pt x="258114" y="243840"/>
                  </a:lnTo>
                  <a:lnTo>
                    <a:pt x="258114" y="247650"/>
                  </a:lnTo>
                  <a:lnTo>
                    <a:pt x="254673" y="247650"/>
                  </a:lnTo>
                  <a:lnTo>
                    <a:pt x="254673" y="250190"/>
                  </a:lnTo>
                  <a:lnTo>
                    <a:pt x="254673" y="254000"/>
                  </a:lnTo>
                  <a:lnTo>
                    <a:pt x="251231" y="257810"/>
                  </a:lnTo>
                  <a:lnTo>
                    <a:pt x="254520" y="260350"/>
                  </a:lnTo>
                  <a:lnTo>
                    <a:pt x="259410" y="262890"/>
                  </a:lnTo>
                  <a:lnTo>
                    <a:pt x="266242" y="264160"/>
                  </a:lnTo>
                  <a:lnTo>
                    <a:pt x="275323" y="260350"/>
                  </a:lnTo>
                  <a:lnTo>
                    <a:pt x="275323" y="267970"/>
                  </a:lnTo>
                  <a:lnTo>
                    <a:pt x="278765" y="267970"/>
                  </a:lnTo>
                  <a:lnTo>
                    <a:pt x="277088" y="271043"/>
                  </a:lnTo>
                  <a:lnTo>
                    <a:pt x="275323" y="270967"/>
                  </a:lnTo>
                  <a:lnTo>
                    <a:pt x="266395" y="271856"/>
                  </a:lnTo>
                  <a:lnTo>
                    <a:pt x="258114" y="275285"/>
                  </a:lnTo>
                  <a:lnTo>
                    <a:pt x="252958" y="273761"/>
                  </a:lnTo>
                  <a:lnTo>
                    <a:pt x="247789" y="270967"/>
                  </a:lnTo>
                  <a:lnTo>
                    <a:pt x="242633" y="269443"/>
                  </a:lnTo>
                  <a:lnTo>
                    <a:pt x="237464" y="271856"/>
                  </a:lnTo>
                  <a:lnTo>
                    <a:pt x="237464" y="275285"/>
                  </a:lnTo>
                  <a:lnTo>
                    <a:pt x="234022" y="282143"/>
                  </a:lnTo>
                  <a:lnTo>
                    <a:pt x="227139" y="275285"/>
                  </a:lnTo>
                  <a:lnTo>
                    <a:pt x="223697" y="275285"/>
                  </a:lnTo>
                  <a:lnTo>
                    <a:pt x="223697" y="282143"/>
                  </a:lnTo>
                  <a:lnTo>
                    <a:pt x="221551" y="281127"/>
                  </a:lnTo>
                  <a:lnTo>
                    <a:pt x="218592" y="279730"/>
                  </a:lnTo>
                  <a:lnTo>
                    <a:pt x="213804" y="280365"/>
                  </a:lnTo>
                  <a:lnTo>
                    <a:pt x="209664" y="281127"/>
                  </a:lnTo>
                  <a:lnTo>
                    <a:pt x="206489" y="278714"/>
                  </a:lnTo>
                  <a:lnTo>
                    <a:pt x="209931" y="289001"/>
                  </a:lnTo>
                  <a:lnTo>
                    <a:pt x="206489" y="285572"/>
                  </a:lnTo>
                  <a:lnTo>
                    <a:pt x="203047" y="282143"/>
                  </a:lnTo>
                  <a:lnTo>
                    <a:pt x="203047" y="278714"/>
                  </a:lnTo>
                  <a:lnTo>
                    <a:pt x="199605" y="282143"/>
                  </a:lnTo>
                  <a:lnTo>
                    <a:pt x="196176" y="282143"/>
                  </a:lnTo>
                  <a:lnTo>
                    <a:pt x="192735" y="278714"/>
                  </a:lnTo>
                  <a:lnTo>
                    <a:pt x="192735" y="285572"/>
                  </a:lnTo>
                  <a:lnTo>
                    <a:pt x="189293" y="285572"/>
                  </a:lnTo>
                  <a:lnTo>
                    <a:pt x="189293" y="278714"/>
                  </a:lnTo>
                  <a:lnTo>
                    <a:pt x="182410" y="292430"/>
                  </a:lnTo>
                  <a:lnTo>
                    <a:pt x="178968" y="289001"/>
                  </a:lnTo>
                  <a:lnTo>
                    <a:pt x="178968" y="282143"/>
                  </a:lnTo>
                  <a:lnTo>
                    <a:pt x="173507" y="283032"/>
                  </a:lnTo>
                  <a:lnTo>
                    <a:pt x="165201" y="283032"/>
                  </a:lnTo>
                  <a:lnTo>
                    <a:pt x="157670" y="284048"/>
                  </a:lnTo>
                  <a:lnTo>
                    <a:pt x="151561" y="288912"/>
                  </a:lnTo>
                  <a:lnTo>
                    <a:pt x="151561" y="330149"/>
                  </a:lnTo>
                  <a:lnTo>
                    <a:pt x="147993" y="333781"/>
                  </a:lnTo>
                  <a:lnTo>
                    <a:pt x="147993" y="340690"/>
                  </a:lnTo>
                  <a:lnTo>
                    <a:pt x="147561" y="339826"/>
                  </a:lnTo>
                  <a:lnTo>
                    <a:pt x="147815" y="340182"/>
                  </a:lnTo>
                  <a:lnTo>
                    <a:pt x="147993" y="340690"/>
                  </a:lnTo>
                  <a:lnTo>
                    <a:pt x="147993" y="333781"/>
                  </a:lnTo>
                  <a:lnTo>
                    <a:pt x="146278" y="335508"/>
                  </a:lnTo>
                  <a:lnTo>
                    <a:pt x="146354" y="335737"/>
                  </a:lnTo>
                  <a:lnTo>
                    <a:pt x="146329" y="337337"/>
                  </a:lnTo>
                  <a:lnTo>
                    <a:pt x="145859" y="336372"/>
                  </a:lnTo>
                  <a:lnTo>
                    <a:pt x="145986" y="336626"/>
                  </a:lnTo>
                  <a:lnTo>
                    <a:pt x="146329" y="337337"/>
                  </a:lnTo>
                  <a:lnTo>
                    <a:pt x="146329" y="335686"/>
                  </a:lnTo>
                  <a:lnTo>
                    <a:pt x="146278" y="335508"/>
                  </a:lnTo>
                  <a:lnTo>
                    <a:pt x="144500" y="330149"/>
                  </a:lnTo>
                  <a:lnTo>
                    <a:pt x="144678" y="330149"/>
                  </a:lnTo>
                  <a:lnTo>
                    <a:pt x="147993" y="326847"/>
                  </a:lnTo>
                  <a:lnTo>
                    <a:pt x="144551" y="323418"/>
                  </a:lnTo>
                  <a:lnTo>
                    <a:pt x="146265" y="319989"/>
                  </a:lnTo>
                  <a:lnTo>
                    <a:pt x="147993" y="316560"/>
                  </a:lnTo>
                  <a:lnTo>
                    <a:pt x="147993" y="313131"/>
                  </a:lnTo>
                  <a:lnTo>
                    <a:pt x="151434" y="316560"/>
                  </a:lnTo>
                  <a:lnTo>
                    <a:pt x="147993" y="316560"/>
                  </a:lnTo>
                  <a:lnTo>
                    <a:pt x="147993" y="323418"/>
                  </a:lnTo>
                  <a:lnTo>
                    <a:pt x="151371" y="330149"/>
                  </a:lnTo>
                  <a:lnTo>
                    <a:pt x="151561" y="330149"/>
                  </a:lnTo>
                  <a:lnTo>
                    <a:pt x="151561" y="288912"/>
                  </a:lnTo>
                  <a:lnTo>
                    <a:pt x="151434" y="289001"/>
                  </a:lnTo>
                  <a:lnTo>
                    <a:pt x="151434" y="285572"/>
                  </a:lnTo>
                  <a:lnTo>
                    <a:pt x="143738" y="288620"/>
                  </a:lnTo>
                  <a:lnTo>
                    <a:pt x="136372" y="289509"/>
                  </a:lnTo>
                  <a:lnTo>
                    <a:pt x="129654" y="290906"/>
                  </a:lnTo>
                  <a:lnTo>
                    <a:pt x="123901" y="295859"/>
                  </a:lnTo>
                  <a:lnTo>
                    <a:pt x="120459" y="292430"/>
                  </a:lnTo>
                  <a:lnTo>
                    <a:pt x="113576" y="292430"/>
                  </a:lnTo>
                  <a:lnTo>
                    <a:pt x="110134" y="295859"/>
                  </a:lnTo>
                  <a:lnTo>
                    <a:pt x="106692" y="295859"/>
                  </a:lnTo>
                  <a:lnTo>
                    <a:pt x="106692" y="302844"/>
                  </a:lnTo>
                  <a:lnTo>
                    <a:pt x="103251" y="306273"/>
                  </a:lnTo>
                  <a:lnTo>
                    <a:pt x="103251" y="299288"/>
                  </a:lnTo>
                  <a:lnTo>
                    <a:pt x="99809" y="299288"/>
                  </a:lnTo>
                  <a:lnTo>
                    <a:pt x="96367" y="292430"/>
                  </a:lnTo>
                  <a:lnTo>
                    <a:pt x="92925" y="299288"/>
                  </a:lnTo>
                  <a:lnTo>
                    <a:pt x="92925" y="295859"/>
                  </a:lnTo>
                  <a:lnTo>
                    <a:pt x="89484" y="302844"/>
                  </a:lnTo>
                  <a:lnTo>
                    <a:pt x="86042" y="306273"/>
                  </a:lnTo>
                  <a:lnTo>
                    <a:pt x="82600" y="302844"/>
                  </a:lnTo>
                  <a:lnTo>
                    <a:pt x="75717" y="309702"/>
                  </a:lnTo>
                  <a:lnTo>
                    <a:pt x="79159" y="313131"/>
                  </a:lnTo>
                  <a:lnTo>
                    <a:pt x="75717" y="313131"/>
                  </a:lnTo>
                  <a:lnTo>
                    <a:pt x="75717" y="309702"/>
                  </a:lnTo>
                  <a:lnTo>
                    <a:pt x="75717" y="302844"/>
                  </a:lnTo>
                  <a:lnTo>
                    <a:pt x="68834" y="302844"/>
                  </a:lnTo>
                  <a:lnTo>
                    <a:pt x="55067" y="309702"/>
                  </a:lnTo>
                  <a:lnTo>
                    <a:pt x="55067" y="302844"/>
                  </a:lnTo>
                  <a:lnTo>
                    <a:pt x="48183" y="309702"/>
                  </a:lnTo>
                  <a:lnTo>
                    <a:pt x="44742" y="306273"/>
                  </a:lnTo>
                  <a:lnTo>
                    <a:pt x="44742" y="309702"/>
                  </a:lnTo>
                  <a:lnTo>
                    <a:pt x="37858" y="302844"/>
                  </a:lnTo>
                  <a:lnTo>
                    <a:pt x="37858" y="309702"/>
                  </a:lnTo>
                  <a:lnTo>
                    <a:pt x="24091" y="309702"/>
                  </a:lnTo>
                  <a:lnTo>
                    <a:pt x="20650" y="306273"/>
                  </a:lnTo>
                  <a:lnTo>
                    <a:pt x="24091" y="313131"/>
                  </a:lnTo>
                  <a:lnTo>
                    <a:pt x="20650" y="316560"/>
                  </a:lnTo>
                  <a:lnTo>
                    <a:pt x="20650" y="313131"/>
                  </a:lnTo>
                  <a:lnTo>
                    <a:pt x="17208" y="316560"/>
                  </a:lnTo>
                  <a:lnTo>
                    <a:pt x="17208" y="309702"/>
                  </a:lnTo>
                  <a:lnTo>
                    <a:pt x="13766" y="309702"/>
                  </a:lnTo>
                  <a:lnTo>
                    <a:pt x="13766" y="319989"/>
                  </a:lnTo>
                  <a:lnTo>
                    <a:pt x="10325" y="313131"/>
                  </a:lnTo>
                  <a:lnTo>
                    <a:pt x="6883" y="313131"/>
                  </a:lnTo>
                  <a:lnTo>
                    <a:pt x="3441" y="313131"/>
                  </a:lnTo>
                  <a:lnTo>
                    <a:pt x="3441" y="316560"/>
                  </a:lnTo>
                  <a:lnTo>
                    <a:pt x="863" y="324281"/>
                  </a:lnTo>
                  <a:lnTo>
                    <a:pt x="3441" y="326847"/>
                  </a:lnTo>
                  <a:lnTo>
                    <a:pt x="6883" y="323418"/>
                  </a:lnTo>
                  <a:lnTo>
                    <a:pt x="6883" y="326847"/>
                  </a:lnTo>
                  <a:lnTo>
                    <a:pt x="10325" y="326847"/>
                  </a:lnTo>
                  <a:lnTo>
                    <a:pt x="10325" y="323418"/>
                  </a:lnTo>
                  <a:lnTo>
                    <a:pt x="10325" y="319989"/>
                  </a:lnTo>
                  <a:lnTo>
                    <a:pt x="13766" y="326847"/>
                  </a:lnTo>
                  <a:lnTo>
                    <a:pt x="20650" y="333705"/>
                  </a:lnTo>
                  <a:lnTo>
                    <a:pt x="20650" y="330149"/>
                  </a:lnTo>
                  <a:lnTo>
                    <a:pt x="20523" y="330149"/>
                  </a:lnTo>
                  <a:lnTo>
                    <a:pt x="17208" y="326847"/>
                  </a:lnTo>
                  <a:lnTo>
                    <a:pt x="13766" y="323418"/>
                  </a:lnTo>
                  <a:lnTo>
                    <a:pt x="17208" y="319989"/>
                  </a:lnTo>
                  <a:lnTo>
                    <a:pt x="17208" y="326847"/>
                  </a:lnTo>
                  <a:lnTo>
                    <a:pt x="24091" y="326847"/>
                  </a:lnTo>
                  <a:lnTo>
                    <a:pt x="21793" y="331419"/>
                  </a:lnTo>
                  <a:lnTo>
                    <a:pt x="20650" y="333705"/>
                  </a:lnTo>
                  <a:lnTo>
                    <a:pt x="24091" y="337261"/>
                  </a:lnTo>
                  <a:lnTo>
                    <a:pt x="27533" y="337261"/>
                  </a:lnTo>
                  <a:lnTo>
                    <a:pt x="29286" y="333705"/>
                  </a:lnTo>
                  <a:lnTo>
                    <a:pt x="30975" y="330288"/>
                  </a:lnTo>
                  <a:lnTo>
                    <a:pt x="34417" y="337261"/>
                  </a:lnTo>
                  <a:lnTo>
                    <a:pt x="37858" y="333705"/>
                  </a:lnTo>
                  <a:lnTo>
                    <a:pt x="37858" y="330149"/>
                  </a:lnTo>
                  <a:lnTo>
                    <a:pt x="37985" y="330149"/>
                  </a:lnTo>
                  <a:lnTo>
                    <a:pt x="41300" y="326847"/>
                  </a:lnTo>
                  <a:lnTo>
                    <a:pt x="44742" y="326847"/>
                  </a:lnTo>
                  <a:lnTo>
                    <a:pt x="41300" y="333705"/>
                  </a:lnTo>
                  <a:lnTo>
                    <a:pt x="44742" y="330276"/>
                  </a:lnTo>
                  <a:lnTo>
                    <a:pt x="44742" y="333705"/>
                  </a:lnTo>
                  <a:lnTo>
                    <a:pt x="48183" y="333705"/>
                  </a:lnTo>
                  <a:lnTo>
                    <a:pt x="51625" y="337261"/>
                  </a:lnTo>
                  <a:lnTo>
                    <a:pt x="55067" y="333705"/>
                  </a:lnTo>
                  <a:lnTo>
                    <a:pt x="55067" y="337261"/>
                  </a:lnTo>
                  <a:lnTo>
                    <a:pt x="58508" y="333705"/>
                  </a:lnTo>
                  <a:lnTo>
                    <a:pt x="61950" y="333705"/>
                  </a:lnTo>
                  <a:lnTo>
                    <a:pt x="65392" y="333705"/>
                  </a:lnTo>
                  <a:lnTo>
                    <a:pt x="65392" y="330314"/>
                  </a:lnTo>
                  <a:lnTo>
                    <a:pt x="68795" y="343954"/>
                  </a:lnTo>
                  <a:lnTo>
                    <a:pt x="72301" y="343954"/>
                  </a:lnTo>
                  <a:lnTo>
                    <a:pt x="71755" y="348437"/>
                  </a:lnTo>
                  <a:lnTo>
                    <a:pt x="72326" y="348437"/>
                  </a:lnTo>
                  <a:lnTo>
                    <a:pt x="70548" y="348818"/>
                  </a:lnTo>
                  <a:lnTo>
                    <a:pt x="69367" y="348437"/>
                  </a:lnTo>
                  <a:lnTo>
                    <a:pt x="69291" y="348818"/>
                  </a:lnTo>
                  <a:lnTo>
                    <a:pt x="68834" y="350977"/>
                  </a:lnTo>
                  <a:lnTo>
                    <a:pt x="72275" y="357835"/>
                  </a:lnTo>
                  <a:lnTo>
                    <a:pt x="75717" y="357835"/>
                  </a:lnTo>
                  <a:lnTo>
                    <a:pt x="72694" y="348818"/>
                  </a:lnTo>
                  <a:lnTo>
                    <a:pt x="72275" y="347548"/>
                  </a:lnTo>
                  <a:lnTo>
                    <a:pt x="75717" y="350977"/>
                  </a:lnTo>
                  <a:lnTo>
                    <a:pt x="75717" y="354406"/>
                  </a:lnTo>
                  <a:lnTo>
                    <a:pt x="79159" y="350977"/>
                  </a:lnTo>
                  <a:lnTo>
                    <a:pt x="79159" y="347548"/>
                  </a:lnTo>
                  <a:lnTo>
                    <a:pt x="75552" y="343954"/>
                  </a:lnTo>
                  <a:lnTo>
                    <a:pt x="75717" y="343954"/>
                  </a:lnTo>
                  <a:lnTo>
                    <a:pt x="75882" y="343954"/>
                  </a:lnTo>
                  <a:lnTo>
                    <a:pt x="79159" y="340690"/>
                  </a:lnTo>
                  <a:lnTo>
                    <a:pt x="79159" y="333705"/>
                  </a:lnTo>
                  <a:lnTo>
                    <a:pt x="79159" y="330149"/>
                  </a:lnTo>
                  <a:lnTo>
                    <a:pt x="86042" y="330149"/>
                  </a:lnTo>
                  <a:lnTo>
                    <a:pt x="86042" y="340690"/>
                  </a:lnTo>
                  <a:lnTo>
                    <a:pt x="88087" y="336372"/>
                  </a:lnTo>
                  <a:lnTo>
                    <a:pt x="88176" y="336626"/>
                  </a:lnTo>
                  <a:lnTo>
                    <a:pt x="89484" y="340182"/>
                  </a:lnTo>
                  <a:lnTo>
                    <a:pt x="89598" y="340690"/>
                  </a:lnTo>
                  <a:lnTo>
                    <a:pt x="89700" y="341071"/>
                  </a:lnTo>
                  <a:lnTo>
                    <a:pt x="90881" y="346024"/>
                  </a:lnTo>
                  <a:lnTo>
                    <a:pt x="92925" y="347548"/>
                  </a:lnTo>
                  <a:lnTo>
                    <a:pt x="91998" y="341071"/>
                  </a:lnTo>
                  <a:lnTo>
                    <a:pt x="92075" y="340182"/>
                  </a:lnTo>
                  <a:lnTo>
                    <a:pt x="92138" y="339801"/>
                  </a:lnTo>
                  <a:lnTo>
                    <a:pt x="92227" y="339318"/>
                  </a:lnTo>
                  <a:lnTo>
                    <a:pt x="92354" y="338658"/>
                  </a:lnTo>
                  <a:lnTo>
                    <a:pt x="92468" y="338023"/>
                  </a:lnTo>
                  <a:lnTo>
                    <a:pt x="92760" y="336372"/>
                  </a:lnTo>
                  <a:lnTo>
                    <a:pt x="92875" y="335737"/>
                  </a:lnTo>
                  <a:lnTo>
                    <a:pt x="92989" y="335102"/>
                  </a:lnTo>
                  <a:lnTo>
                    <a:pt x="93091" y="334594"/>
                  </a:lnTo>
                  <a:lnTo>
                    <a:pt x="93154" y="334213"/>
                  </a:lnTo>
                  <a:lnTo>
                    <a:pt x="93243" y="333705"/>
                  </a:lnTo>
                  <a:lnTo>
                    <a:pt x="93345" y="333197"/>
                  </a:lnTo>
                  <a:lnTo>
                    <a:pt x="93891" y="330149"/>
                  </a:lnTo>
                  <a:lnTo>
                    <a:pt x="93802" y="329514"/>
                  </a:lnTo>
                  <a:lnTo>
                    <a:pt x="93687" y="328752"/>
                  </a:lnTo>
                  <a:lnTo>
                    <a:pt x="93649" y="328498"/>
                  </a:lnTo>
                  <a:lnTo>
                    <a:pt x="93052" y="324281"/>
                  </a:lnTo>
                  <a:lnTo>
                    <a:pt x="92925" y="319989"/>
                  </a:lnTo>
                  <a:lnTo>
                    <a:pt x="96367" y="319989"/>
                  </a:lnTo>
                  <a:lnTo>
                    <a:pt x="96367" y="337261"/>
                  </a:lnTo>
                  <a:lnTo>
                    <a:pt x="99809" y="340690"/>
                  </a:lnTo>
                  <a:lnTo>
                    <a:pt x="103251" y="340690"/>
                  </a:lnTo>
                  <a:lnTo>
                    <a:pt x="103339" y="343954"/>
                  </a:lnTo>
                  <a:lnTo>
                    <a:pt x="106692" y="337261"/>
                  </a:lnTo>
                  <a:lnTo>
                    <a:pt x="110045" y="343954"/>
                  </a:lnTo>
                  <a:lnTo>
                    <a:pt x="110134" y="350977"/>
                  </a:lnTo>
                  <a:lnTo>
                    <a:pt x="113576" y="347548"/>
                  </a:lnTo>
                  <a:lnTo>
                    <a:pt x="113576" y="337261"/>
                  </a:lnTo>
                  <a:lnTo>
                    <a:pt x="117017" y="337261"/>
                  </a:lnTo>
                  <a:lnTo>
                    <a:pt x="117017" y="343954"/>
                  </a:lnTo>
                  <a:lnTo>
                    <a:pt x="120510" y="343954"/>
                  </a:lnTo>
                  <a:lnTo>
                    <a:pt x="117017" y="354406"/>
                  </a:lnTo>
                  <a:lnTo>
                    <a:pt x="120459" y="350977"/>
                  </a:lnTo>
                  <a:lnTo>
                    <a:pt x="120459" y="347548"/>
                  </a:lnTo>
                  <a:lnTo>
                    <a:pt x="123901" y="347548"/>
                  </a:lnTo>
                  <a:lnTo>
                    <a:pt x="123901" y="344131"/>
                  </a:lnTo>
                  <a:lnTo>
                    <a:pt x="127342" y="347548"/>
                  </a:lnTo>
                  <a:lnTo>
                    <a:pt x="123901" y="340690"/>
                  </a:lnTo>
                  <a:lnTo>
                    <a:pt x="123901" y="337261"/>
                  </a:lnTo>
                  <a:lnTo>
                    <a:pt x="127342" y="337261"/>
                  </a:lnTo>
                  <a:lnTo>
                    <a:pt x="127419" y="343954"/>
                  </a:lnTo>
                  <a:lnTo>
                    <a:pt x="130784" y="337261"/>
                  </a:lnTo>
                  <a:lnTo>
                    <a:pt x="134226" y="340690"/>
                  </a:lnTo>
                  <a:lnTo>
                    <a:pt x="134226" y="338023"/>
                  </a:lnTo>
                  <a:lnTo>
                    <a:pt x="134416" y="338658"/>
                  </a:lnTo>
                  <a:lnTo>
                    <a:pt x="134543" y="339547"/>
                  </a:lnTo>
                  <a:lnTo>
                    <a:pt x="134632" y="340182"/>
                  </a:lnTo>
                  <a:lnTo>
                    <a:pt x="134708" y="340690"/>
                  </a:lnTo>
                  <a:lnTo>
                    <a:pt x="135115" y="340690"/>
                  </a:lnTo>
                  <a:lnTo>
                    <a:pt x="135940" y="339801"/>
                  </a:lnTo>
                  <a:lnTo>
                    <a:pt x="136067" y="339547"/>
                  </a:lnTo>
                  <a:lnTo>
                    <a:pt x="136169" y="339318"/>
                  </a:lnTo>
                  <a:lnTo>
                    <a:pt x="137121" y="337261"/>
                  </a:lnTo>
                  <a:lnTo>
                    <a:pt x="137668" y="337261"/>
                  </a:lnTo>
                  <a:lnTo>
                    <a:pt x="137668" y="340690"/>
                  </a:lnTo>
                  <a:lnTo>
                    <a:pt x="135115" y="340690"/>
                  </a:lnTo>
                  <a:lnTo>
                    <a:pt x="134759" y="341071"/>
                  </a:lnTo>
                  <a:lnTo>
                    <a:pt x="134708" y="340690"/>
                  </a:lnTo>
                  <a:lnTo>
                    <a:pt x="134226" y="340690"/>
                  </a:lnTo>
                  <a:lnTo>
                    <a:pt x="137668" y="347548"/>
                  </a:lnTo>
                  <a:lnTo>
                    <a:pt x="137668" y="344144"/>
                  </a:lnTo>
                  <a:lnTo>
                    <a:pt x="141109" y="354406"/>
                  </a:lnTo>
                  <a:lnTo>
                    <a:pt x="141109" y="347548"/>
                  </a:lnTo>
                  <a:lnTo>
                    <a:pt x="138557" y="345008"/>
                  </a:lnTo>
                  <a:lnTo>
                    <a:pt x="137668" y="344030"/>
                  </a:lnTo>
                  <a:lnTo>
                    <a:pt x="137833" y="343954"/>
                  </a:lnTo>
                  <a:lnTo>
                    <a:pt x="139382" y="342404"/>
                  </a:lnTo>
                  <a:lnTo>
                    <a:pt x="140931" y="343954"/>
                  </a:lnTo>
                  <a:lnTo>
                    <a:pt x="141109" y="343954"/>
                  </a:lnTo>
                  <a:lnTo>
                    <a:pt x="141109" y="340690"/>
                  </a:lnTo>
                  <a:lnTo>
                    <a:pt x="141109" y="337261"/>
                  </a:lnTo>
                  <a:lnTo>
                    <a:pt x="141109" y="333705"/>
                  </a:lnTo>
                  <a:lnTo>
                    <a:pt x="141109" y="330276"/>
                  </a:lnTo>
                  <a:lnTo>
                    <a:pt x="144551" y="333705"/>
                  </a:lnTo>
                  <a:lnTo>
                    <a:pt x="145554" y="335737"/>
                  </a:lnTo>
                  <a:lnTo>
                    <a:pt x="145732" y="336067"/>
                  </a:lnTo>
                  <a:lnTo>
                    <a:pt x="144551" y="337261"/>
                  </a:lnTo>
                  <a:lnTo>
                    <a:pt x="144551" y="340690"/>
                  </a:lnTo>
                  <a:lnTo>
                    <a:pt x="146265" y="340690"/>
                  </a:lnTo>
                  <a:lnTo>
                    <a:pt x="147739" y="343611"/>
                  </a:lnTo>
                  <a:lnTo>
                    <a:pt x="147993" y="343954"/>
                  </a:lnTo>
                  <a:lnTo>
                    <a:pt x="147815" y="343954"/>
                  </a:lnTo>
                  <a:lnTo>
                    <a:pt x="151434" y="347548"/>
                  </a:lnTo>
                  <a:lnTo>
                    <a:pt x="151434" y="333705"/>
                  </a:lnTo>
                  <a:lnTo>
                    <a:pt x="154876" y="337261"/>
                  </a:lnTo>
                  <a:lnTo>
                    <a:pt x="154876" y="340690"/>
                  </a:lnTo>
                  <a:lnTo>
                    <a:pt x="158140" y="343954"/>
                  </a:lnTo>
                  <a:lnTo>
                    <a:pt x="158318" y="343954"/>
                  </a:lnTo>
                  <a:lnTo>
                    <a:pt x="158318" y="347548"/>
                  </a:lnTo>
                  <a:lnTo>
                    <a:pt x="175526" y="347548"/>
                  </a:lnTo>
                  <a:lnTo>
                    <a:pt x="178739" y="334594"/>
                  </a:lnTo>
                  <a:lnTo>
                    <a:pt x="178968" y="334213"/>
                  </a:lnTo>
                  <a:lnTo>
                    <a:pt x="178968" y="340690"/>
                  </a:lnTo>
                  <a:lnTo>
                    <a:pt x="182410" y="340690"/>
                  </a:lnTo>
                  <a:lnTo>
                    <a:pt x="185851" y="337261"/>
                  </a:lnTo>
                  <a:lnTo>
                    <a:pt x="189204" y="343954"/>
                  </a:lnTo>
                  <a:lnTo>
                    <a:pt x="190182" y="345008"/>
                  </a:lnTo>
                  <a:lnTo>
                    <a:pt x="192735" y="347548"/>
                  </a:lnTo>
                  <a:lnTo>
                    <a:pt x="196176" y="340690"/>
                  </a:lnTo>
                  <a:lnTo>
                    <a:pt x="199618" y="347548"/>
                  </a:lnTo>
                  <a:lnTo>
                    <a:pt x="199618" y="337261"/>
                  </a:lnTo>
                  <a:lnTo>
                    <a:pt x="203060" y="337261"/>
                  </a:lnTo>
                  <a:lnTo>
                    <a:pt x="203060" y="340690"/>
                  </a:lnTo>
                  <a:lnTo>
                    <a:pt x="206324" y="343954"/>
                  </a:lnTo>
                  <a:lnTo>
                    <a:pt x="210108" y="343954"/>
                  </a:lnTo>
                  <a:lnTo>
                    <a:pt x="213372" y="340690"/>
                  </a:lnTo>
                  <a:lnTo>
                    <a:pt x="213372" y="337261"/>
                  </a:lnTo>
                  <a:lnTo>
                    <a:pt x="213372" y="333705"/>
                  </a:lnTo>
                  <a:lnTo>
                    <a:pt x="216814" y="326847"/>
                  </a:lnTo>
                  <a:lnTo>
                    <a:pt x="216814" y="337261"/>
                  </a:lnTo>
                  <a:lnTo>
                    <a:pt x="220256" y="347548"/>
                  </a:lnTo>
                  <a:lnTo>
                    <a:pt x="227139" y="340690"/>
                  </a:lnTo>
                  <a:lnTo>
                    <a:pt x="230581" y="340690"/>
                  </a:lnTo>
                  <a:lnTo>
                    <a:pt x="230581" y="337261"/>
                  </a:lnTo>
                  <a:lnTo>
                    <a:pt x="233946" y="343954"/>
                  </a:lnTo>
                  <a:lnTo>
                    <a:pt x="234111" y="343954"/>
                  </a:lnTo>
                  <a:lnTo>
                    <a:pt x="237464" y="337261"/>
                  </a:lnTo>
                  <a:lnTo>
                    <a:pt x="240906" y="340690"/>
                  </a:lnTo>
                  <a:lnTo>
                    <a:pt x="240906" y="337261"/>
                  </a:lnTo>
                  <a:lnTo>
                    <a:pt x="240906" y="330149"/>
                  </a:lnTo>
                  <a:lnTo>
                    <a:pt x="244462" y="330149"/>
                  </a:lnTo>
                  <a:lnTo>
                    <a:pt x="245859" y="328498"/>
                  </a:lnTo>
                  <a:lnTo>
                    <a:pt x="245973" y="330149"/>
                  </a:lnTo>
                  <a:lnTo>
                    <a:pt x="246100" y="332181"/>
                  </a:lnTo>
                  <a:lnTo>
                    <a:pt x="246227" y="335102"/>
                  </a:lnTo>
                  <a:lnTo>
                    <a:pt x="246291" y="336626"/>
                  </a:lnTo>
                  <a:lnTo>
                    <a:pt x="247789" y="340690"/>
                  </a:lnTo>
                  <a:lnTo>
                    <a:pt x="247789" y="337261"/>
                  </a:lnTo>
                  <a:lnTo>
                    <a:pt x="251231" y="337261"/>
                  </a:lnTo>
                  <a:lnTo>
                    <a:pt x="251231" y="333705"/>
                  </a:lnTo>
                  <a:lnTo>
                    <a:pt x="254673" y="330276"/>
                  </a:lnTo>
                  <a:lnTo>
                    <a:pt x="254673" y="333705"/>
                  </a:lnTo>
                  <a:lnTo>
                    <a:pt x="258114" y="337261"/>
                  </a:lnTo>
                  <a:lnTo>
                    <a:pt x="258114" y="330276"/>
                  </a:lnTo>
                  <a:lnTo>
                    <a:pt x="261556" y="333705"/>
                  </a:lnTo>
                  <a:lnTo>
                    <a:pt x="261556" y="330276"/>
                  </a:lnTo>
                  <a:lnTo>
                    <a:pt x="264998" y="333705"/>
                  </a:lnTo>
                  <a:lnTo>
                    <a:pt x="264998" y="340690"/>
                  </a:lnTo>
                  <a:lnTo>
                    <a:pt x="268274" y="343954"/>
                  </a:lnTo>
                  <a:lnTo>
                    <a:pt x="268439" y="343954"/>
                  </a:lnTo>
                  <a:lnTo>
                    <a:pt x="268439" y="333705"/>
                  </a:lnTo>
                  <a:lnTo>
                    <a:pt x="271881" y="330276"/>
                  </a:lnTo>
                  <a:lnTo>
                    <a:pt x="271881" y="340690"/>
                  </a:lnTo>
                  <a:lnTo>
                    <a:pt x="275323" y="340690"/>
                  </a:lnTo>
                  <a:lnTo>
                    <a:pt x="275323" y="337261"/>
                  </a:lnTo>
                  <a:lnTo>
                    <a:pt x="278765" y="337261"/>
                  </a:lnTo>
                  <a:lnTo>
                    <a:pt x="278765" y="340690"/>
                  </a:lnTo>
                  <a:lnTo>
                    <a:pt x="282206" y="340690"/>
                  </a:lnTo>
                  <a:lnTo>
                    <a:pt x="282206" y="337261"/>
                  </a:lnTo>
                  <a:lnTo>
                    <a:pt x="282206" y="333705"/>
                  </a:lnTo>
                  <a:lnTo>
                    <a:pt x="278765" y="333705"/>
                  </a:lnTo>
                  <a:lnTo>
                    <a:pt x="278765" y="330149"/>
                  </a:lnTo>
                  <a:lnTo>
                    <a:pt x="278892" y="330149"/>
                  </a:lnTo>
                  <a:lnTo>
                    <a:pt x="280555" y="328498"/>
                  </a:lnTo>
                  <a:lnTo>
                    <a:pt x="282206" y="326847"/>
                  </a:lnTo>
                  <a:lnTo>
                    <a:pt x="282206" y="330149"/>
                  </a:lnTo>
                  <a:lnTo>
                    <a:pt x="285648" y="330149"/>
                  </a:lnTo>
                  <a:lnTo>
                    <a:pt x="285648" y="326847"/>
                  </a:lnTo>
                  <a:lnTo>
                    <a:pt x="289090" y="333705"/>
                  </a:lnTo>
                  <a:lnTo>
                    <a:pt x="289090" y="330149"/>
                  </a:lnTo>
                  <a:lnTo>
                    <a:pt x="292531" y="330149"/>
                  </a:lnTo>
                  <a:lnTo>
                    <a:pt x="292531" y="337261"/>
                  </a:lnTo>
                  <a:lnTo>
                    <a:pt x="289179" y="343954"/>
                  </a:lnTo>
                  <a:lnTo>
                    <a:pt x="292620" y="343954"/>
                  </a:lnTo>
                  <a:lnTo>
                    <a:pt x="295973" y="337261"/>
                  </a:lnTo>
                  <a:lnTo>
                    <a:pt x="295973" y="340690"/>
                  </a:lnTo>
                  <a:lnTo>
                    <a:pt x="299250" y="343954"/>
                  </a:lnTo>
                  <a:lnTo>
                    <a:pt x="299415" y="343954"/>
                  </a:lnTo>
                  <a:lnTo>
                    <a:pt x="299415" y="337261"/>
                  </a:lnTo>
                  <a:lnTo>
                    <a:pt x="299415" y="333705"/>
                  </a:lnTo>
                  <a:lnTo>
                    <a:pt x="299415" y="330276"/>
                  </a:lnTo>
                  <a:lnTo>
                    <a:pt x="301142" y="331990"/>
                  </a:lnTo>
                  <a:lnTo>
                    <a:pt x="302806" y="330327"/>
                  </a:lnTo>
                  <a:lnTo>
                    <a:pt x="303530" y="331673"/>
                  </a:lnTo>
                  <a:lnTo>
                    <a:pt x="305917" y="336626"/>
                  </a:lnTo>
                  <a:lnTo>
                    <a:pt x="305600" y="336626"/>
                  </a:lnTo>
                  <a:lnTo>
                    <a:pt x="309740" y="338023"/>
                  </a:lnTo>
                  <a:lnTo>
                    <a:pt x="313512" y="338023"/>
                  </a:lnTo>
                  <a:lnTo>
                    <a:pt x="316623" y="340690"/>
                  </a:lnTo>
                  <a:lnTo>
                    <a:pt x="316623" y="333705"/>
                  </a:lnTo>
                  <a:lnTo>
                    <a:pt x="320065" y="340690"/>
                  </a:lnTo>
                  <a:lnTo>
                    <a:pt x="320065" y="337261"/>
                  </a:lnTo>
                  <a:lnTo>
                    <a:pt x="320154" y="343954"/>
                  </a:lnTo>
                  <a:lnTo>
                    <a:pt x="323507" y="337261"/>
                  </a:lnTo>
                  <a:lnTo>
                    <a:pt x="323507" y="333705"/>
                  </a:lnTo>
                  <a:lnTo>
                    <a:pt x="326034" y="333197"/>
                  </a:lnTo>
                  <a:lnTo>
                    <a:pt x="328244" y="329514"/>
                  </a:lnTo>
                  <a:lnTo>
                    <a:pt x="329793" y="326986"/>
                  </a:lnTo>
                  <a:lnTo>
                    <a:pt x="330365" y="330149"/>
                  </a:lnTo>
                  <a:lnTo>
                    <a:pt x="331279" y="331165"/>
                  </a:lnTo>
                  <a:lnTo>
                    <a:pt x="333832" y="333705"/>
                  </a:lnTo>
                  <a:lnTo>
                    <a:pt x="334937" y="332600"/>
                  </a:lnTo>
                  <a:lnTo>
                    <a:pt x="335711" y="334670"/>
                  </a:lnTo>
                  <a:lnTo>
                    <a:pt x="335089" y="335013"/>
                  </a:lnTo>
                  <a:lnTo>
                    <a:pt x="333832" y="333705"/>
                  </a:lnTo>
                  <a:lnTo>
                    <a:pt x="330441" y="337210"/>
                  </a:lnTo>
                  <a:lnTo>
                    <a:pt x="330428" y="337413"/>
                  </a:lnTo>
                  <a:lnTo>
                    <a:pt x="330390" y="339750"/>
                  </a:lnTo>
                  <a:lnTo>
                    <a:pt x="324751" y="347370"/>
                  </a:lnTo>
                  <a:lnTo>
                    <a:pt x="318782" y="353720"/>
                  </a:lnTo>
                  <a:lnTo>
                    <a:pt x="313448" y="360070"/>
                  </a:lnTo>
                  <a:lnTo>
                    <a:pt x="309740" y="367690"/>
                  </a:lnTo>
                  <a:lnTo>
                    <a:pt x="306298" y="371500"/>
                  </a:lnTo>
                  <a:lnTo>
                    <a:pt x="292531" y="371500"/>
                  </a:lnTo>
                  <a:lnTo>
                    <a:pt x="292531" y="377850"/>
                  </a:lnTo>
                  <a:lnTo>
                    <a:pt x="292531" y="381660"/>
                  </a:lnTo>
                  <a:lnTo>
                    <a:pt x="285648" y="381660"/>
                  </a:lnTo>
                  <a:lnTo>
                    <a:pt x="282206" y="384200"/>
                  </a:lnTo>
                  <a:lnTo>
                    <a:pt x="282206" y="388010"/>
                  </a:lnTo>
                  <a:lnTo>
                    <a:pt x="275323" y="388010"/>
                  </a:lnTo>
                  <a:lnTo>
                    <a:pt x="278765" y="398170"/>
                  </a:lnTo>
                  <a:lnTo>
                    <a:pt x="271881" y="398170"/>
                  </a:lnTo>
                  <a:lnTo>
                    <a:pt x="282206" y="405790"/>
                  </a:lnTo>
                  <a:lnTo>
                    <a:pt x="275323" y="405790"/>
                  </a:lnTo>
                  <a:lnTo>
                    <a:pt x="275323" y="408330"/>
                  </a:lnTo>
                  <a:lnTo>
                    <a:pt x="271881" y="405790"/>
                  </a:lnTo>
                  <a:lnTo>
                    <a:pt x="271881" y="412140"/>
                  </a:lnTo>
                  <a:lnTo>
                    <a:pt x="264998" y="412140"/>
                  </a:lnTo>
                  <a:lnTo>
                    <a:pt x="264998" y="415950"/>
                  </a:lnTo>
                  <a:lnTo>
                    <a:pt x="268439" y="419760"/>
                  </a:lnTo>
                  <a:lnTo>
                    <a:pt x="264998" y="419760"/>
                  </a:lnTo>
                  <a:lnTo>
                    <a:pt x="258114" y="415950"/>
                  </a:lnTo>
                  <a:lnTo>
                    <a:pt x="261556" y="422300"/>
                  </a:lnTo>
                  <a:lnTo>
                    <a:pt x="258114" y="422300"/>
                  </a:lnTo>
                  <a:lnTo>
                    <a:pt x="264998" y="426110"/>
                  </a:lnTo>
                  <a:lnTo>
                    <a:pt x="264998" y="432460"/>
                  </a:lnTo>
                  <a:lnTo>
                    <a:pt x="261556" y="432460"/>
                  </a:lnTo>
                  <a:lnTo>
                    <a:pt x="254673" y="426110"/>
                  </a:lnTo>
                  <a:lnTo>
                    <a:pt x="252526" y="432460"/>
                  </a:lnTo>
                  <a:lnTo>
                    <a:pt x="247789" y="436270"/>
                  </a:lnTo>
                  <a:lnTo>
                    <a:pt x="243065" y="442620"/>
                  </a:lnTo>
                  <a:lnTo>
                    <a:pt x="240906" y="450240"/>
                  </a:lnTo>
                  <a:lnTo>
                    <a:pt x="237464" y="446430"/>
                  </a:lnTo>
                  <a:lnTo>
                    <a:pt x="233870" y="452780"/>
                  </a:lnTo>
                  <a:lnTo>
                    <a:pt x="229298" y="457860"/>
                  </a:lnTo>
                  <a:lnTo>
                    <a:pt x="225374" y="462940"/>
                  </a:lnTo>
                  <a:lnTo>
                    <a:pt x="223697" y="470560"/>
                  </a:lnTo>
                  <a:lnTo>
                    <a:pt x="220256" y="470560"/>
                  </a:lnTo>
                  <a:lnTo>
                    <a:pt x="213385" y="474370"/>
                  </a:lnTo>
                  <a:lnTo>
                    <a:pt x="213385" y="480720"/>
                  </a:lnTo>
                  <a:lnTo>
                    <a:pt x="216827" y="488340"/>
                  </a:lnTo>
                  <a:lnTo>
                    <a:pt x="213385" y="488340"/>
                  </a:lnTo>
                  <a:lnTo>
                    <a:pt x="209943" y="484530"/>
                  </a:lnTo>
                  <a:lnTo>
                    <a:pt x="199618" y="484530"/>
                  </a:lnTo>
                  <a:lnTo>
                    <a:pt x="203060" y="490880"/>
                  </a:lnTo>
                  <a:lnTo>
                    <a:pt x="203060" y="498500"/>
                  </a:lnTo>
                  <a:lnTo>
                    <a:pt x="196176" y="498500"/>
                  </a:lnTo>
                  <a:lnTo>
                    <a:pt x="196176" y="504850"/>
                  </a:lnTo>
                  <a:lnTo>
                    <a:pt x="199618" y="508660"/>
                  </a:lnTo>
                  <a:lnTo>
                    <a:pt x="199618" y="512470"/>
                  </a:lnTo>
                  <a:lnTo>
                    <a:pt x="196176" y="508660"/>
                  </a:lnTo>
                  <a:lnTo>
                    <a:pt x="194106" y="504850"/>
                  </a:lnTo>
                  <a:lnTo>
                    <a:pt x="192735" y="502310"/>
                  </a:lnTo>
                  <a:lnTo>
                    <a:pt x="185851" y="504850"/>
                  </a:lnTo>
                  <a:lnTo>
                    <a:pt x="178968" y="518820"/>
                  </a:lnTo>
                  <a:lnTo>
                    <a:pt x="172085" y="515010"/>
                  </a:lnTo>
                  <a:lnTo>
                    <a:pt x="175526" y="526440"/>
                  </a:lnTo>
                  <a:lnTo>
                    <a:pt x="168643" y="526440"/>
                  </a:lnTo>
                  <a:lnTo>
                    <a:pt x="172085" y="528980"/>
                  </a:lnTo>
                  <a:lnTo>
                    <a:pt x="165201" y="528980"/>
                  </a:lnTo>
                  <a:lnTo>
                    <a:pt x="168643" y="536600"/>
                  </a:lnTo>
                  <a:lnTo>
                    <a:pt x="165201" y="532790"/>
                  </a:lnTo>
                  <a:lnTo>
                    <a:pt x="158318" y="539140"/>
                  </a:lnTo>
                  <a:lnTo>
                    <a:pt x="151434" y="539140"/>
                  </a:lnTo>
                  <a:lnTo>
                    <a:pt x="154876" y="542950"/>
                  </a:lnTo>
                  <a:lnTo>
                    <a:pt x="154876" y="546760"/>
                  </a:lnTo>
                  <a:lnTo>
                    <a:pt x="151434" y="542950"/>
                  </a:lnTo>
                  <a:lnTo>
                    <a:pt x="151434" y="546760"/>
                  </a:lnTo>
                  <a:lnTo>
                    <a:pt x="154876" y="553110"/>
                  </a:lnTo>
                  <a:lnTo>
                    <a:pt x="158318" y="556920"/>
                  </a:lnTo>
                  <a:lnTo>
                    <a:pt x="161759" y="556920"/>
                  </a:lnTo>
                  <a:lnTo>
                    <a:pt x="163233" y="559638"/>
                  </a:lnTo>
                  <a:lnTo>
                    <a:pt x="158318" y="556920"/>
                  </a:lnTo>
                  <a:lnTo>
                    <a:pt x="154876" y="556920"/>
                  </a:lnTo>
                  <a:lnTo>
                    <a:pt x="151434" y="553110"/>
                  </a:lnTo>
                  <a:lnTo>
                    <a:pt x="144551" y="550570"/>
                  </a:lnTo>
                  <a:lnTo>
                    <a:pt x="141109" y="550570"/>
                  </a:lnTo>
                  <a:lnTo>
                    <a:pt x="141109" y="553110"/>
                  </a:lnTo>
                  <a:lnTo>
                    <a:pt x="144551" y="556920"/>
                  </a:lnTo>
                  <a:lnTo>
                    <a:pt x="141109" y="556920"/>
                  </a:lnTo>
                  <a:lnTo>
                    <a:pt x="141109" y="560730"/>
                  </a:lnTo>
                  <a:lnTo>
                    <a:pt x="144551" y="563270"/>
                  </a:lnTo>
                  <a:lnTo>
                    <a:pt x="144551" y="567080"/>
                  </a:lnTo>
                  <a:lnTo>
                    <a:pt x="147993" y="567080"/>
                  </a:lnTo>
                  <a:lnTo>
                    <a:pt x="154876" y="567080"/>
                  </a:lnTo>
                  <a:lnTo>
                    <a:pt x="151434" y="563270"/>
                  </a:lnTo>
                  <a:lnTo>
                    <a:pt x="151434" y="556920"/>
                  </a:lnTo>
                  <a:lnTo>
                    <a:pt x="156019" y="561149"/>
                  </a:lnTo>
                  <a:lnTo>
                    <a:pt x="158318" y="562000"/>
                  </a:lnTo>
                  <a:lnTo>
                    <a:pt x="158318" y="560730"/>
                  </a:lnTo>
                  <a:lnTo>
                    <a:pt x="159169" y="562317"/>
                  </a:lnTo>
                  <a:lnTo>
                    <a:pt x="161759" y="563270"/>
                  </a:lnTo>
                  <a:lnTo>
                    <a:pt x="161759" y="560730"/>
                  </a:lnTo>
                  <a:lnTo>
                    <a:pt x="163817" y="560730"/>
                  </a:lnTo>
                  <a:lnTo>
                    <a:pt x="165201" y="563270"/>
                  </a:lnTo>
                  <a:lnTo>
                    <a:pt x="168643" y="563270"/>
                  </a:lnTo>
                  <a:lnTo>
                    <a:pt x="168643" y="560730"/>
                  </a:lnTo>
                  <a:lnTo>
                    <a:pt x="168643" y="553110"/>
                  </a:lnTo>
                  <a:lnTo>
                    <a:pt x="175526" y="556920"/>
                  </a:lnTo>
                  <a:lnTo>
                    <a:pt x="175526" y="553110"/>
                  </a:lnTo>
                  <a:lnTo>
                    <a:pt x="175526" y="546760"/>
                  </a:lnTo>
                  <a:lnTo>
                    <a:pt x="178968" y="553110"/>
                  </a:lnTo>
                  <a:lnTo>
                    <a:pt x="178968" y="550570"/>
                  </a:lnTo>
                  <a:lnTo>
                    <a:pt x="182410" y="556920"/>
                  </a:lnTo>
                  <a:lnTo>
                    <a:pt x="187325" y="559638"/>
                  </a:lnTo>
                  <a:lnTo>
                    <a:pt x="185851" y="556920"/>
                  </a:lnTo>
                  <a:lnTo>
                    <a:pt x="182410" y="553110"/>
                  </a:lnTo>
                  <a:lnTo>
                    <a:pt x="189293" y="553110"/>
                  </a:lnTo>
                  <a:lnTo>
                    <a:pt x="182410" y="550570"/>
                  </a:lnTo>
                  <a:lnTo>
                    <a:pt x="185851" y="550570"/>
                  </a:lnTo>
                  <a:lnTo>
                    <a:pt x="189293" y="546760"/>
                  </a:lnTo>
                  <a:lnTo>
                    <a:pt x="192735" y="550570"/>
                  </a:lnTo>
                  <a:lnTo>
                    <a:pt x="196176" y="550570"/>
                  </a:lnTo>
                  <a:lnTo>
                    <a:pt x="192735" y="542950"/>
                  </a:lnTo>
                  <a:lnTo>
                    <a:pt x="192735" y="539140"/>
                  </a:lnTo>
                  <a:lnTo>
                    <a:pt x="196176" y="539140"/>
                  </a:lnTo>
                  <a:lnTo>
                    <a:pt x="193421" y="536600"/>
                  </a:lnTo>
                  <a:lnTo>
                    <a:pt x="189293" y="532790"/>
                  </a:lnTo>
                  <a:lnTo>
                    <a:pt x="189293" y="528980"/>
                  </a:lnTo>
                  <a:lnTo>
                    <a:pt x="196176" y="536600"/>
                  </a:lnTo>
                  <a:lnTo>
                    <a:pt x="199618" y="536600"/>
                  </a:lnTo>
                  <a:lnTo>
                    <a:pt x="202082" y="539140"/>
                  </a:lnTo>
                  <a:lnTo>
                    <a:pt x="200583" y="540410"/>
                  </a:lnTo>
                  <a:lnTo>
                    <a:pt x="203060" y="542950"/>
                  </a:lnTo>
                  <a:lnTo>
                    <a:pt x="203060" y="539140"/>
                  </a:lnTo>
                  <a:lnTo>
                    <a:pt x="199618" y="528980"/>
                  </a:lnTo>
                  <a:lnTo>
                    <a:pt x="209943" y="539140"/>
                  </a:lnTo>
                  <a:lnTo>
                    <a:pt x="213385" y="539140"/>
                  </a:lnTo>
                  <a:lnTo>
                    <a:pt x="217792" y="542950"/>
                  </a:lnTo>
                  <a:lnTo>
                    <a:pt x="217678" y="544220"/>
                  </a:lnTo>
                  <a:lnTo>
                    <a:pt x="216281" y="545490"/>
                  </a:lnTo>
                  <a:lnTo>
                    <a:pt x="216814" y="546760"/>
                  </a:lnTo>
                  <a:lnTo>
                    <a:pt x="223697" y="550570"/>
                  </a:lnTo>
                  <a:lnTo>
                    <a:pt x="227139" y="550570"/>
                  </a:lnTo>
                  <a:lnTo>
                    <a:pt x="220256" y="542950"/>
                  </a:lnTo>
                  <a:lnTo>
                    <a:pt x="223697" y="542950"/>
                  </a:lnTo>
                  <a:lnTo>
                    <a:pt x="220256" y="536600"/>
                  </a:lnTo>
                  <a:lnTo>
                    <a:pt x="220256" y="539140"/>
                  </a:lnTo>
                  <a:lnTo>
                    <a:pt x="213385" y="528980"/>
                  </a:lnTo>
                  <a:lnTo>
                    <a:pt x="220256" y="536600"/>
                  </a:lnTo>
                  <a:lnTo>
                    <a:pt x="220256" y="532790"/>
                  </a:lnTo>
                  <a:lnTo>
                    <a:pt x="213385" y="526440"/>
                  </a:lnTo>
                  <a:lnTo>
                    <a:pt x="213385" y="522630"/>
                  </a:lnTo>
                  <a:lnTo>
                    <a:pt x="220256" y="528980"/>
                  </a:lnTo>
                  <a:lnTo>
                    <a:pt x="218973" y="523900"/>
                  </a:lnTo>
                  <a:lnTo>
                    <a:pt x="222846" y="525170"/>
                  </a:lnTo>
                  <a:lnTo>
                    <a:pt x="228003" y="528980"/>
                  </a:lnTo>
                  <a:lnTo>
                    <a:pt x="230581" y="528980"/>
                  </a:lnTo>
                  <a:lnTo>
                    <a:pt x="226987" y="526440"/>
                  </a:lnTo>
                  <a:lnTo>
                    <a:pt x="225666" y="523900"/>
                  </a:lnTo>
                  <a:lnTo>
                    <a:pt x="225005" y="522630"/>
                  </a:lnTo>
                  <a:lnTo>
                    <a:pt x="223024" y="518820"/>
                  </a:lnTo>
                  <a:lnTo>
                    <a:pt x="222364" y="517550"/>
                  </a:lnTo>
                  <a:lnTo>
                    <a:pt x="216814" y="512470"/>
                  </a:lnTo>
                  <a:lnTo>
                    <a:pt x="216814" y="508660"/>
                  </a:lnTo>
                  <a:lnTo>
                    <a:pt x="220256" y="512470"/>
                  </a:lnTo>
                  <a:lnTo>
                    <a:pt x="220256" y="508660"/>
                  </a:lnTo>
                  <a:lnTo>
                    <a:pt x="227139" y="522630"/>
                  </a:lnTo>
                  <a:lnTo>
                    <a:pt x="230581" y="522630"/>
                  </a:lnTo>
                  <a:lnTo>
                    <a:pt x="234022" y="526440"/>
                  </a:lnTo>
                  <a:lnTo>
                    <a:pt x="237464" y="526440"/>
                  </a:lnTo>
                  <a:lnTo>
                    <a:pt x="237464" y="522630"/>
                  </a:lnTo>
                  <a:lnTo>
                    <a:pt x="234022" y="522630"/>
                  </a:lnTo>
                  <a:lnTo>
                    <a:pt x="234022" y="515010"/>
                  </a:lnTo>
                  <a:lnTo>
                    <a:pt x="240906" y="518820"/>
                  </a:lnTo>
                  <a:lnTo>
                    <a:pt x="244348" y="526440"/>
                  </a:lnTo>
                  <a:lnTo>
                    <a:pt x="244348" y="522630"/>
                  </a:lnTo>
                  <a:lnTo>
                    <a:pt x="247789" y="528980"/>
                  </a:lnTo>
                  <a:lnTo>
                    <a:pt x="247789" y="522630"/>
                  </a:lnTo>
                  <a:lnTo>
                    <a:pt x="240906" y="515010"/>
                  </a:lnTo>
                  <a:lnTo>
                    <a:pt x="240906" y="512470"/>
                  </a:lnTo>
                  <a:lnTo>
                    <a:pt x="244348" y="515010"/>
                  </a:lnTo>
                  <a:lnTo>
                    <a:pt x="247789" y="512470"/>
                  </a:lnTo>
                  <a:lnTo>
                    <a:pt x="254673" y="515010"/>
                  </a:lnTo>
                  <a:lnTo>
                    <a:pt x="253301" y="512470"/>
                  </a:lnTo>
                  <a:lnTo>
                    <a:pt x="251231" y="508660"/>
                  </a:lnTo>
                  <a:lnTo>
                    <a:pt x="254673" y="512470"/>
                  </a:lnTo>
                  <a:lnTo>
                    <a:pt x="258114" y="512470"/>
                  </a:lnTo>
                  <a:lnTo>
                    <a:pt x="254673" y="508660"/>
                  </a:lnTo>
                  <a:lnTo>
                    <a:pt x="261556" y="515010"/>
                  </a:lnTo>
                  <a:lnTo>
                    <a:pt x="257263" y="508660"/>
                  </a:lnTo>
                  <a:lnTo>
                    <a:pt x="254673" y="504850"/>
                  </a:lnTo>
                  <a:lnTo>
                    <a:pt x="258114" y="504850"/>
                  </a:lnTo>
                  <a:lnTo>
                    <a:pt x="258114" y="502310"/>
                  </a:lnTo>
                  <a:lnTo>
                    <a:pt x="254673" y="498500"/>
                  </a:lnTo>
                  <a:lnTo>
                    <a:pt x="258114" y="498500"/>
                  </a:lnTo>
                  <a:lnTo>
                    <a:pt x="261556" y="504850"/>
                  </a:lnTo>
                  <a:lnTo>
                    <a:pt x="264998" y="508660"/>
                  </a:lnTo>
                  <a:lnTo>
                    <a:pt x="261556" y="502310"/>
                  </a:lnTo>
                  <a:lnTo>
                    <a:pt x="261556" y="498500"/>
                  </a:lnTo>
                  <a:lnTo>
                    <a:pt x="258114" y="494690"/>
                  </a:lnTo>
                  <a:lnTo>
                    <a:pt x="261556" y="494690"/>
                  </a:lnTo>
                  <a:lnTo>
                    <a:pt x="261556" y="498500"/>
                  </a:lnTo>
                  <a:lnTo>
                    <a:pt x="264998" y="498500"/>
                  </a:lnTo>
                  <a:lnTo>
                    <a:pt x="263283" y="494690"/>
                  </a:lnTo>
                  <a:lnTo>
                    <a:pt x="261556" y="490880"/>
                  </a:lnTo>
                  <a:lnTo>
                    <a:pt x="260184" y="488340"/>
                  </a:lnTo>
                  <a:lnTo>
                    <a:pt x="258114" y="484530"/>
                  </a:lnTo>
                  <a:lnTo>
                    <a:pt x="258114" y="480720"/>
                  </a:lnTo>
                  <a:lnTo>
                    <a:pt x="254673" y="480720"/>
                  </a:lnTo>
                  <a:lnTo>
                    <a:pt x="247789" y="474370"/>
                  </a:lnTo>
                  <a:lnTo>
                    <a:pt x="247789" y="470560"/>
                  </a:lnTo>
                  <a:lnTo>
                    <a:pt x="251231" y="470560"/>
                  </a:lnTo>
                  <a:lnTo>
                    <a:pt x="247789" y="474370"/>
                  </a:lnTo>
                  <a:lnTo>
                    <a:pt x="261556" y="480720"/>
                  </a:lnTo>
                  <a:lnTo>
                    <a:pt x="261556" y="486651"/>
                  </a:lnTo>
                  <a:lnTo>
                    <a:pt x="258114" y="484530"/>
                  </a:lnTo>
                  <a:lnTo>
                    <a:pt x="261556" y="487705"/>
                  </a:lnTo>
                  <a:lnTo>
                    <a:pt x="261556" y="490880"/>
                  </a:lnTo>
                  <a:lnTo>
                    <a:pt x="264998" y="494690"/>
                  </a:lnTo>
                  <a:lnTo>
                    <a:pt x="266153" y="493420"/>
                  </a:lnTo>
                  <a:lnTo>
                    <a:pt x="268439" y="494690"/>
                  </a:lnTo>
                  <a:lnTo>
                    <a:pt x="268439" y="490880"/>
                  </a:lnTo>
                  <a:lnTo>
                    <a:pt x="271881" y="494690"/>
                  </a:lnTo>
                  <a:lnTo>
                    <a:pt x="268439" y="488340"/>
                  </a:lnTo>
                  <a:lnTo>
                    <a:pt x="271881" y="488340"/>
                  </a:lnTo>
                  <a:lnTo>
                    <a:pt x="271881" y="490880"/>
                  </a:lnTo>
                  <a:lnTo>
                    <a:pt x="275323" y="490880"/>
                  </a:lnTo>
                  <a:lnTo>
                    <a:pt x="278765" y="492785"/>
                  </a:lnTo>
                  <a:lnTo>
                    <a:pt x="278765" y="490880"/>
                  </a:lnTo>
                  <a:lnTo>
                    <a:pt x="282206" y="494690"/>
                  </a:lnTo>
                  <a:lnTo>
                    <a:pt x="286677" y="492150"/>
                  </a:lnTo>
                  <a:lnTo>
                    <a:pt x="288810" y="488340"/>
                  </a:lnTo>
                  <a:lnTo>
                    <a:pt x="289521" y="487070"/>
                  </a:lnTo>
                  <a:lnTo>
                    <a:pt x="289572" y="486651"/>
                  </a:lnTo>
                  <a:lnTo>
                    <a:pt x="290436" y="479450"/>
                  </a:lnTo>
                  <a:lnTo>
                    <a:pt x="289090" y="470560"/>
                  </a:lnTo>
                  <a:lnTo>
                    <a:pt x="292531" y="474370"/>
                  </a:lnTo>
                  <a:lnTo>
                    <a:pt x="295973" y="474370"/>
                  </a:lnTo>
                  <a:lnTo>
                    <a:pt x="295973" y="470560"/>
                  </a:lnTo>
                  <a:lnTo>
                    <a:pt x="302856" y="474370"/>
                  </a:lnTo>
                  <a:lnTo>
                    <a:pt x="306298" y="478180"/>
                  </a:lnTo>
                  <a:lnTo>
                    <a:pt x="302856" y="470560"/>
                  </a:lnTo>
                  <a:lnTo>
                    <a:pt x="302856" y="468020"/>
                  </a:lnTo>
                  <a:lnTo>
                    <a:pt x="306298" y="470560"/>
                  </a:lnTo>
                  <a:lnTo>
                    <a:pt x="313182" y="474370"/>
                  </a:lnTo>
                  <a:lnTo>
                    <a:pt x="306298" y="468020"/>
                  </a:lnTo>
                  <a:lnTo>
                    <a:pt x="306298" y="464210"/>
                  </a:lnTo>
                  <a:lnTo>
                    <a:pt x="309740" y="464210"/>
                  </a:lnTo>
                  <a:lnTo>
                    <a:pt x="313182" y="468020"/>
                  </a:lnTo>
                  <a:lnTo>
                    <a:pt x="313182" y="464210"/>
                  </a:lnTo>
                  <a:lnTo>
                    <a:pt x="316623" y="460400"/>
                  </a:lnTo>
                  <a:lnTo>
                    <a:pt x="316623" y="456590"/>
                  </a:lnTo>
                  <a:lnTo>
                    <a:pt x="313182" y="456590"/>
                  </a:lnTo>
                  <a:lnTo>
                    <a:pt x="309740" y="454050"/>
                  </a:lnTo>
                  <a:lnTo>
                    <a:pt x="308025" y="450240"/>
                  </a:lnTo>
                  <a:lnTo>
                    <a:pt x="306298" y="446430"/>
                  </a:lnTo>
                  <a:lnTo>
                    <a:pt x="313182" y="454050"/>
                  </a:lnTo>
                  <a:lnTo>
                    <a:pt x="316623" y="454050"/>
                  </a:lnTo>
                  <a:lnTo>
                    <a:pt x="316623" y="456590"/>
                  </a:lnTo>
                  <a:lnTo>
                    <a:pt x="326948" y="460400"/>
                  </a:lnTo>
                  <a:lnTo>
                    <a:pt x="326948" y="454050"/>
                  </a:lnTo>
                  <a:lnTo>
                    <a:pt x="330390" y="450240"/>
                  </a:lnTo>
                  <a:lnTo>
                    <a:pt x="326948" y="446430"/>
                  </a:lnTo>
                  <a:lnTo>
                    <a:pt x="333832" y="446430"/>
                  </a:lnTo>
                  <a:lnTo>
                    <a:pt x="333832" y="440080"/>
                  </a:lnTo>
                  <a:lnTo>
                    <a:pt x="337273" y="440080"/>
                  </a:lnTo>
                  <a:lnTo>
                    <a:pt x="333832" y="436270"/>
                  </a:lnTo>
                  <a:lnTo>
                    <a:pt x="331762" y="432460"/>
                  </a:lnTo>
                  <a:lnTo>
                    <a:pt x="330390" y="429920"/>
                  </a:lnTo>
                  <a:lnTo>
                    <a:pt x="326948" y="426110"/>
                  </a:lnTo>
                  <a:lnTo>
                    <a:pt x="337273" y="436270"/>
                  </a:lnTo>
                  <a:lnTo>
                    <a:pt x="340715" y="436270"/>
                  </a:lnTo>
                  <a:lnTo>
                    <a:pt x="340715" y="432460"/>
                  </a:lnTo>
                  <a:lnTo>
                    <a:pt x="337273" y="429920"/>
                  </a:lnTo>
                  <a:lnTo>
                    <a:pt x="347599" y="429920"/>
                  </a:lnTo>
                  <a:lnTo>
                    <a:pt x="344157" y="426110"/>
                  </a:lnTo>
                  <a:lnTo>
                    <a:pt x="347599" y="426110"/>
                  </a:lnTo>
                  <a:lnTo>
                    <a:pt x="344157" y="422300"/>
                  </a:lnTo>
                  <a:lnTo>
                    <a:pt x="347599" y="422300"/>
                  </a:lnTo>
                  <a:lnTo>
                    <a:pt x="354482" y="429920"/>
                  </a:lnTo>
                  <a:lnTo>
                    <a:pt x="357924" y="429920"/>
                  </a:lnTo>
                  <a:lnTo>
                    <a:pt x="357924" y="426110"/>
                  </a:lnTo>
                  <a:lnTo>
                    <a:pt x="364807" y="426110"/>
                  </a:lnTo>
                  <a:lnTo>
                    <a:pt x="364807" y="422300"/>
                  </a:lnTo>
                  <a:lnTo>
                    <a:pt x="361365" y="419760"/>
                  </a:lnTo>
                  <a:lnTo>
                    <a:pt x="361365" y="415950"/>
                  </a:lnTo>
                  <a:lnTo>
                    <a:pt x="364807" y="415950"/>
                  </a:lnTo>
                  <a:lnTo>
                    <a:pt x="361365" y="412140"/>
                  </a:lnTo>
                  <a:lnTo>
                    <a:pt x="368249" y="415950"/>
                  </a:lnTo>
                  <a:lnTo>
                    <a:pt x="368249" y="408330"/>
                  </a:lnTo>
                  <a:lnTo>
                    <a:pt x="375132" y="415950"/>
                  </a:lnTo>
                  <a:lnTo>
                    <a:pt x="378574" y="415950"/>
                  </a:lnTo>
                  <a:lnTo>
                    <a:pt x="375132" y="408330"/>
                  </a:lnTo>
                  <a:lnTo>
                    <a:pt x="375132" y="405790"/>
                  </a:lnTo>
                  <a:lnTo>
                    <a:pt x="378574" y="408330"/>
                  </a:lnTo>
                  <a:lnTo>
                    <a:pt x="378523" y="405790"/>
                  </a:lnTo>
                  <a:lnTo>
                    <a:pt x="375564" y="400710"/>
                  </a:lnTo>
                  <a:lnTo>
                    <a:pt x="373253" y="396900"/>
                  </a:lnTo>
                  <a:lnTo>
                    <a:pt x="375132" y="395630"/>
                  </a:lnTo>
                  <a:lnTo>
                    <a:pt x="378574" y="398170"/>
                  </a:lnTo>
                  <a:lnTo>
                    <a:pt x="378574" y="395630"/>
                  </a:lnTo>
                  <a:lnTo>
                    <a:pt x="382016" y="398170"/>
                  </a:lnTo>
                  <a:lnTo>
                    <a:pt x="378574" y="391820"/>
                  </a:lnTo>
                  <a:lnTo>
                    <a:pt x="386105" y="394360"/>
                  </a:lnTo>
                  <a:lnTo>
                    <a:pt x="389763" y="393090"/>
                  </a:lnTo>
                  <a:lnTo>
                    <a:pt x="390550" y="391820"/>
                  </a:lnTo>
                  <a:lnTo>
                    <a:pt x="392125" y="389280"/>
                  </a:lnTo>
                  <a:lnTo>
                    <a:pt x="395782" y="388010"/>
                  </a:lnTo>
                  <a:lnTo>
                    <a:pt x="392341" y="381660"/>
                  </a:lnTo>
                  <a:lnTo>
                    <a:pt x="395782" y="384200"/>
                  </a:lnTo>
                  <a:lnTo>
                    <a:pt x="395782" y="381660"/>
                  </a:lnTo>
                  <a:lnTo>
                    <a:pt x="399224" y="388010"/>
                  </a:lnTo>
                  <a:lnTo>
                    <a:pt x="396570" y="380199"/>
                  </a:lnTo>
                  <a:lnTo>
                    <a:pt x="392341" y="377850"/>
                  </a:lnTo>
                  <a:lnTo>
                    <a:pt x="394817" y="376580"/>
                  </a:lnTo>
                  <a:lnTo>
                    <a:pt x="394055" y="372770"/>
                  </a:lnTo>
                  <a:lnTo>
                    <a:pt x="393306" y="370230"/>
                  </a:lnTo>
                  <a:lnTo>
                    <a:pt x="395782" y="371500"/>
                  </a:lnTo>
                  <a:lnTo>
                    <a:pt x="399224" y="374040"/>
                  </a:lnTo>
                  <a:lnTo>
                    <a:pt x="399224" y="374650"/>
                  </a:lnTo>
                  <a:lnTo>
                    <a:pt x="399224" y="377850"/>
                  </a:lnTo>
                  <a:lnTo>
                    <a:pt x="402234" y="377850"/>
                  </a:lnTo>
                  <a:lnTo>
                    <a:pt x="403098" y="374040"/>
                  </a:lnTo>
                  <a:lnTo>
                    <a:pt x="402666" y="374040"/>
                  </a:lnTo>
                  <a:lnTo>
                    <a:pt x="400926" y="372770"/>
                  </a:lnTo>
                  <a:lnTo>
                    <a:pt x="402361" y="371170"/>
                  </a:lnTo>
                  <a:lnTo>
                    <a:pt x="402666" y="371500"/>
                  </a:lnTo>
                  <a:lnTo>
                    <a:pt x="406107" y="371500"/>
                  </a:lnTo>
                  <a:lnTo>
                    <a:pt x="406107" y="378460"/>
                  </a:lnTo>
                  <a:lnTo>
                    <a:pt x="409549" y="378460"/>
                  </a:lnTo>
                  <a:lnTo>
                    <a:pt x="409549" y="381000"/>
                  </a:lnTo>
                  <a:lnTo>
                    <a:pt x="411111" y="378460"/>
                  </a:lnTo>
                  <a:lnTo>
                    <a:pt x="411695" y="379730"/>
                  </a:lnTo>
                  <a:lnTo>
                    <a:pt x="412940" y="381000"/>
                  </a:lnTo>
                  <a:lnTo>
                    <a:pt x="416433" y="378460"/>
                  </a:lnTo>
                  <a:lnTo>
                    <a:pt x="416433" y="381000"/>
                  </a:lnTo>
                  <a:lnTo>
                    <a:pt x="423316" y="378460"/>
                  </a:lnTo>
                  <a:lnTo>
                    <a:pt x="419874" y="381000"/>
                  </a:lnTo>
                  <a:lnTo>
                    <a:pt x="416433" y="388620"/>
                  </a:lnTo>
                  <a:lnTo>
                    <a:pt x="421017" y="386080"/>
                  </a:lnTo>
                  <a:lnTo>
                    <a:pt x="423316" y="384810"/>
                  </a:lnTo>
                  <a:lnTo>
                    <a:pt x="433641" y="384810"/>
                  </a:lnTo>
                  <a:lnTo>
                    <a:pt x="426758" y="388620"/>
                  </a:lnTo>
                  <a:lnTo>
                    <a:pt x="426758" y="391160"/>
                  </a:lnTo>
                  <a:lnTo>
                    <a:pt x="430199" y="391160"/>
                  </a:lnTo>
                  <a:lnTo>
                    <a:pt x="433641" y="391160"/>
                  </a:lnTo>
                  <a:lnTo>
                    <a:pt x="430199" y="394970"/>
                  </a:lnTo>
                  <a:lnTo>
                    <a:pt x="433641" y="392861"/>
                  </a:lnTo>
                  <a:lnTo>
                    <a:pt x="433641" y="394970"/>
                  </a:lnTo>
                  <a:lnTo>
                    <a:pt x="437083" y="394970"/>
                  </a:lnTo>
                  <a:lnTo>
                    <a:pt x="556475" y="394970"/>
                  </a:lnTo>
                  <a:lnTo>
                    <a:pt x="548982" y="388620"/>
                  </a:lnTo>
                  <a:lnTo>
                    <a:pt x="502462" y="356870"/>
                  </a:lnTo>
                  <a:lnTo>
                    <a:pt x="496341" y="360680"/>
                  </a:lnTo>
                  <a:lnTo>
                    <a:pt x="492137" y="360680"/>
                  </a:lnTo>
                  <a:lnTo>
                    <a:pt x="487946" y="359410"/>
                  </a:lnTo>
                  <a:lnTo>
                    <a:pt x="481825" y="360680"/>
                  </a:lnTo>
                  <a:lnTo>
                    <a:pt x="485254" y="356870"/>
                  </a:lnTo>
                  <a:lnTo>
                    <a:pt x="478383" y="356870"/>
                  </a:lnTo>
                  <a:lnTo>
                    <a:pt x="481825" y="354330"/>
                  </a:lnTo>
                  <a:lnTo>
                    <a:pt x="481825" y="346710"/>
                  </a:lnTo>
                  <a:lnTo>
                    <a:pt x="478383" y="346710"/>
                  </a:lnTo>
                  <a:lnTo>
                    <a:pt x="471500" y="354330"/>
                  </a:lnTo>
                  <a:lnTo>
                    <a:pt x="440524" y="354330"/>
                  </a:lnTo>
                  <a:lnTo>
                    <a:pt x="440524" y="388620"/>
                  </a:lnTo>
                  <a:lnTo>
                    <a:pt x="437083" y="391160"/>
                  </a:lnTo>
                  <a:lnTo>
                    <a:pt x="436397" y="391160"/>
                  </a:lnTo>
                  <a:lnTo>
                    <a:pt x="440524" y="388620"/>
                  </a:lnTo>
                  <a:lnTo>
                    <a:pt x="440524" y="354330"/>
                  </a:lnTo>
                  <a:lnTo>
                    <a:pt x="425297" y="354330"/>
                  </a:lnTo>
                  <a:lnTo>
                    <a:pt x="424459" y="352450"/>
                  </a:lnTo>
                  <a:lnTo>
                    <a:pt x="423583" y="350520"/>
                  </a:lnTo>
                  <a:lnTo>
                    <a:pt x="473786" y="350520"/>
                  </a:lnTo>
                  <a:lnTo>
                    <a:pt x="476084" y="346710"/>
                  </a:lnTo>
                  <a:lnTo>
                    <a:pt x="478383" y="342900"/>
                  </a:lnTo>
                  <a:lnTo>
                    <a:pt x="476999" y="342900"/>
                  </a:lnTo>
                  <a:lnTo>
                    <a:pt x="474941" y="346710"/>
                  </a:lnTo>
                  <a:lnTo>
                    <a:pt x="474941" y="344170"/>
                  </a:lnTo>
                  <a:lnTo>
                    <a:pt x="474941" y="342900"/>
                  </a:lnTo>
                  <a:lnTo>
                    <a:pt x="471068" y="344170"/>
                  </a:lnTo>
                  <a:lnTo>
                    <a:pt x="472351" y="342900"/>
                  </a:lnTo>
                  <a:lnTo>
                    <a:pt x="474941" y="339090"/>
                  </a:lnTo>
                  <a:lnTo>
                    <a:pt x="474941" y="333705"/>
                  </a:lnTo>
                  <a:lnTo>
                    <a:pt x="474941" y="332740"/>
                  </a:lnTo>
                  <a:lnTo>
                    <a:pt x="474941" y="330149"/>
                  </a:lnTo>
                  <a:lnTo>
                    <a:pt x="474941" y="326847"/>
                  </a:lnTo>
                  <a:lnTo>
                    <a:pt x="478383" y="323418"/>
                  </a:lnTo>
                  <a:lnTo>
                    <a:pt x="478383" y="333705"/>
                  </a:lnTo>
                  <a:lnTo>
                    <a:pt x="488708" y="333705"/>
                  </a:lnTo>
                  <a:lnTo>
                    <a:pt x="492137" y="330288"/>
                  </a:lnTo>
                  <a:lnTo>
                    <a:pt x="495579" y="333705"/>
                  </a:lnTo>
                  <a:lnTo>
                    <a:pt x="497370" y="330149"/>
                  </a:lnTo>
                  <a:lnTo>
                    <a:pt x="499021" y="326847"/>
                  </a:lnTo>
                  <a:lnTo>
                    <a:pt x="499021" y="330149"/>
                  </a:lnTo>
                  <a:lnTo>
                    <a:pt x="498894" y="330149"/>
                  </a:lnTo>
                  <a:lnTo>
                    <a:pt x="502462" y="333705"/>
                  </a:lnTo>
                  <a:lnTo>
                    <a:pt x="500176" y="326847"/>
                  </a:lnTo>
                  <a:lnTo>
                    <a:pt x="499021" y="323418"/>
                  </a:lnTo>
                  <a:lnTo>
                    <a:pt x="502462" y="326847"/>
                  </a:lnTo>
                  <a:lnTo>
                    <a:pt x="502462" y="330149"/>
                  </a:lnTo>
                  <a:lnTo>
                    <a:pt x="502589" y="330149"/>
                  </a:lnTo>
                  <a:lnTo>
                    <a:pt x="505904" y="326847"/>
                  </a:lnTo>
                  <a:lnTo>
                    <a:pt x="505904" y="333705"/>
                  </a:lnTo>
                  <a:lnTo>
                    <a:pt x="509346" y="326847"/>
                  </a:lnTo>
                  <a:lnTo>
                    <a:pt x="509346" y="330149"/>
                  </a:lnTo>
                  <a:lnTo>
                    <a:pt x="509473" y="330149"/>
                  </a:lnTo>
                  <a:lnTo>
                    <a:pt x="512787" y="326847"/>
                  </a:lnTo>
                  <a:lnTo>
                    <a:pt x="516229" y="323418"/>
                  </a:lnTo>
                  <a:lnTo>
                    <a:pt x="519671" y="326847"/>
                  </a:lnTo>
                  <a:lnTo>
                    <a:pt x="519671" y="330149"/>
                  </a:lnTo>
                  <a:lnTo>
                    <a:pt x="519798" y="330149"/>
                  </a:lnTo>
                  <a:lnTo>
                    <a:pt x="523113" y="326847"/>
                  </a:lnTo>
                  <a:lnTo>
                    <a:pt x="526554" y="326847"/>
                  </a:lnTo>
                  <a:lnTo>
                    <a:pt x="526554" y="330149"/>
                  </a:lnTo>
                  <a:lnTo>
                    <a:pt x="529996" y="330149"/>
                  </a:lnTo>
                  <a:lnTo>
                    <a:pt x="529996" y="333705"/>
                  </a:lnTo>
                  <a:lnTo>
                    <a:pt x="538276" y="334213"/>
                  </a:lnTo>
                  <a:lnTo>
                    <a:pt x="547204" y="334594"/>
                  </a:lnTo>
                  <a:lnTo>
                    <a:pt x="556133" y="333705"/>
                  </a:lnTo>
                  <a:lnTo>
                    <a:pt x="564413" y="330276"/>
                  </a:lnTo>
                  <a:lnTo>
                    <a:pt x="564413" y="333705"/>
                  </a:lnTo>
                  <a:lnTo>
                    <a:pt x="563257" y="336067"/>
                  </a:lnTo>
                  <a:lnTo>
                    <a:pt x="564413" y="337261"/>
                  </a:lnTo>
                  <a:lnTo>
                    <a:pt x="564413" y="340690"/>
                  </a:lnTo>
                  <a:lnTo>
                    <a:pt x="567855" y="337261"/>
                  </a:lnTo>
                  <a:lnTo>
                    <a:pt x="567855" y="333705"/>
                  </a:lnTo>
                  <a:lnTo>
                    <a:pt x="571296" y="340690"/>
                  </a:lnTo>
                  <a:lnTo>
                    <a:pt x="571296" y="333705"/>
                  </a:lnTo>
                  <a:lnTo>
                    <a:pt x="571296" y="330276"/>
                  </a:lnTo>
                  <a:lnTo>
                    <a:pt x="574738" y="340690"/>
                  </a:lnTo>
                  <a:lnTo>
                    <a:pt x="578180" y="333705"/>
                  </a:lnTo>
                  <a:lnTo>
                    <a:pt x="580707" y="335737"/>
                  </a:lnTo>
                  <a:lnTo>
                    <a:pt x="582917" y="333705"/>
                  </a:lnTo>
                  <a:lnTo>
                    <a:pt x="584466" y="331812"/>
                  </a:lnTo>
                  <a:lnTo>
                    <a:pt x="584530" y="331990"/>
                  </a:lnTo>
                  <a:lnTo>
                    <a:pt x="584593" y="332181"/>
                  </a:lnTo>
                  <a:lnTo>
                    <a:pt x="585063" y="333705"/>
                  </a:lnTo>
                  <a:lnTo>
                    <a:pt x="591947" y="333705"/>
                  </a:lnTo>
                  <a:lnTo>
                    <a:pt x="599643" y="332181"/>
                  </a:lnTo>
                  <a:lnTo>
                    <a:pt x="607009" y="331673"/>
                  </a:lnTo>
                  <a:lnTo>
                    <a:pt x="615073" y="330149"/>
                  </a:lnTo>
                  <a:lnTo>
                    <a:pt x="614133" y="330149"/>
                  </a:lnTo>
                  <a:lnTo>
                    <a:pt x="619480" y="326847"/>
                  </a:lnTo>
                  <a:lnTo>
                    <a:pt x="619480" y="330149"/>
                  </a:lnTo>
                  <a:lnTo>
                    <a:pt x="619861" y="330149"/>
                  </a:lnTo>
                  <a:lnTo>
                    <a:pt x="624052" y="328752"/>
                  </a:lnTo>
                  <a:lnTo>
                    <a:pt x="627659" y="331165"/>
                  </a:lnTo>
                  <a:lnTo>
                    <a:pt x="630288" y="332181"/>
                  </a:lnTo>
                  <a:lnTo>
                    <a:pt x="630669" y="332181"/>
                  </a:lnTo>
                  <a:lnTo>
                    <a:pt x="630770" y="331990"/>
                  </a:lnTo>
                  <a:lnTo>
                    <a:pt x="632333" y="328752"/>
                  </a:lnTo>
                  <a:lnTo>
                    <a:pt x="632447" y="328498"/>
                  </a:lnTo>
                  <a:lnTo>
                    <a:pt x="633247" y="326847"/>
                  </a:lnTo>
                  <a:lnTo>
                    <a:pt x="634961" y="323418"/>
                  </a:lnTo>
                  <a:lnTo>
                    <a:pt x="636689" y="319989"/>
                  </a:lnTo>
                  <a:lnTo>
                    <a:pt x="636689" y="326847"/>
                  </a:lnTo>
                  <a:lnTo>
                    <a:pt x="640130" y="323418"/>
                  </a:lnTo>
                  <a:lnTo>
                    <a:pt x="643572" y="323418"/>
                  </a:lnTo>
                  <a:lnTo>
                    <a:pt x="643572" y="326847"/>
                  </a:lnTo>
                  <a:lnTo>
                    <a:pt x="645871" y="319989"/>
                  </a:lnTo>
                  <a:lnTo>
                    <a:pt x="647014" y="316560"/>
                  </a:lnTo>
                  <a:lnTo>
                    <a:pt x="650455" y="319989"/>
                  </a:lnTo>
                  <a:lnTo>
                    <a:pt x="650455" y="323418"/>
                  </a:lnTo>
                  <a:lnTo>
                    <a:pt x="658583" y="330149"/>
                  </a:lnTo>
                  <a:lnTo>
                    <a:pt x="660577" y="331165"/>
                  </a:lnTo>
                  <a:lnTo>
                    <a:pt x="667664" y="334594"/>
                  </a:lnTo>
                  <a:lnTo>
                    <a:pt x="676592" y="335102"/>
                  </a:lnTo>
                  <a:lnTo>
                    <a:pt x="684872" y="330276"/>
                  </a:lnTo>
                  <a:lnTo>
                    <a:pt x="684872" y="337261"/>
                  </a:lnTo>
                  <a:lnTo>
                    <a:pt x="692619" y="333705"/>
                  </a:lnTo>
                  <a:lnTo>
                    <a:pt x="700354" y="335102"/>
                  </a:lnTo>
                  <a:lnTo>
                    <a:pt x="708101" y="335737"/>
                  </a:lnTo>
                  <a:lnTo>
                    <a:pt x="720153" y="323418"/>
                  </a:lnTo>
                  <a:lnTo>
                    <a:pt x="720572" y="318211"/>
                  </a:lnTo>
                  <a:close/>
                </a:path>
                <a:path w="740409" h="592454">
                  <a:moveTo>
                    <a:pt x="739940" y="570230"/>
                  </a:moveTo>
                  <a:lnTo>
                    <a:pt x="728802" y="563880"/>
                  </a:lnTo>
                  <a:lnTo>
                    <a:pt x="720572" y="553720"/>
                  </a:lnTo>
                  <a:lnTo>
                    <a:pt x="714286" y="542290"/>
                  </a:lnTo>
                  <a:lnTo>
                    <a:pt x="708964" y="529590"/>
                  </a:lnTo>
                  <a:lnTo>
                    <a:pt x="705523" y="525780"/>
                  </a:lnTo>
                  <a:lnTo>
                    <a:pt x="698639" y="525780"/>
                  </a:lnTo>
                  <a:lnTo>
                    <a:pt x="695198" y="519430"/>
                  </a:lnTo>
                  <a:lnTo>
                    <a:pt x="688390" y="511810"/>
                  </a:lnTo>
                  <a:lnTo>
                    <a:pt x="686117" y="509270"/>
                  </a:lnTo>
                  <a:lnTo>
                    <a:pt x="683844" y="506730"/>
                  </a:lnTo>
                  <a:lnTo>
                    <a:pt x="674116" y="494030"/>
                  </a:lnTo>
                  <a:lnTo>
                    <a:pt x="663740" y="481330"/>
                  </a:lnTo>
                  <a:lnTo>
                    <a:pt x="658761" y="477520"/>
                  </a:lnTo>
                  <a:lnTo>
                    <a:pt x="650455" y="471170"/>
                  </a:lnTo>
                  <a:lnTo>
                    <a:pt x="647014" y="471170"/>
                  </a:lnTo>
                  <a:lnTo>
                    <a:pt x="640130" y="477520"/>
                  </a:lnTo>
                  <a:lnTo>
                    <a:pt x="636689" y="477520"/>
                  </a:lnTo>
                  <a:lnTo>
                    <a:pt x="643572" y="473710"/>
                  </a:lnTo>
                  <a:lnTo>
                    <a:pt x="628078" y="462280"/>
                  </a:lnTo>
                  <a:lnTo>
                    <a:pt x="622922" y="457200"/>
                  </a:lnTo>
                  <a:lnTo>
                    <a:pt x="619480" y="463550"/>
                  </a:lnTo>
                  <a:lnTo>
                    <a:pt x="619480" y="457200"/>
                  </a:lnTo>
                  <a:lnTo>
                    <a:pt x="612597" y="457200"/>
                  </a:lnTo>
                  <a:lnTo>
                    <a:pt x="612597" y="448310"/>
                  </a:lnTo>
                  <a:lnTo>
                    <a:pt x="612597" y="447040"/>
                  </a:lnTo>
                  <a:lnTo>
                    <a:pt x="601141" y="433070"/>
                  </a:lnTo>
                  <a:lnTo>
                    <a:pt x="596785" y="429260"/>
                  </a:lnTo>
                  <a:lnTo>
                    <a:pt x="588073" y="421640"/>
                  </a:lnTo>
                  <a:lnTo>
                    <a:pt x="574370" y="410210"/>
                  </a:lnTo>
                  <a:lnTo>
                    <a:pt x="568413" y="405130"/>
                  </a:lnTo>
                  <a:lnTo>
                    <a:pt x="529996" y="405130"/>
                  </a:lnTo>
                  <a:lnTo>
                    <a:pt x="529996" y="429260"/>
                  </a:lnTo>
                  <a:lnTo>
                    <a:pt x="525411" y="431800"/>
                  </a:lnTo>
                  <a:lnTo>
                    <a:pt x="526554" y="429260"/>
                  </a:lnTo>
                  <a:lnTo>
                    <a:pt x="529996" y="429260"/>
                  </a:lnTo>
                  <a:lnTo>
                    <a:pt x="529996" y="405130"/>
                  </a:lnTo>
                  <a:lnTo>
                    <a:pt x="464616" y="405130"/>
                  </a:lnTo>
                  <a:lnTo>
                    <a:pt x="464616" y="408940"/>
                  </a:lnTo>
                  <a:lnTo>
                    <a:pt x="468058" y="408940"/>
                  </a:lnTo>
                  <a:lnTo>
                    <a:pt x="461479" y="412978"/>
                  </a:lnTo>
                  <a:lnTo>
                    <a:pt x="464616" y="415290"/>
                  </a:lnTo>
                  <a:lnTo>
                    <a:pt x="468058" y="415290"/>
                  </a:lnTo>
                  <a:lnTo>
                    <a:pt x="474941" y="412750"/>
                  </a:lnTo>
                  <a:lnTo>
                    <a:pt x="481825" y="408940"/>
                  </a:lnTo>
                  <a:lnTo>
                    <a:pt x="481825" y="412750"/>
                  </a:lnTo>
                  <a:lnTo>
                    <a:pt x="485267" y="412750"/>
                  </a:lnTo>
                  <a:lnTo>
                    <a:pt x="488708" y="412750"/>
                  </a:lnTo>
                  <a:lnTo>
                    <a:pt x="488708" y="415290"/>
                  </a:lnTo>
                  <a:lnTo>
                    <a:pt x="485267" y="412750"/>
                  </a:lnTo>
                  <a:lnTo>
                    <a:pt x="485267" y="415290"/>
                  </a:lnTo>
                  <a:lnTo>
                    <a:pt x="481825" y="419100"/>
                  </a:lnTo>
                  <a:lnTo>
                    <a:pt x="485267" y="422910"/>
                  </a:lnTo>
                  <a:lnTo>
                    <a:pt x="488708" y="419100"/>
                  </a:lnTo>
                  <a:lnTo>
                    <a:pt x="492150" y="419100"/>
                  </a:lnTo>
                  <a:lnTo>
                    <a:pt x="488708" y="422910"/>
                  </a:lnTo>
                  <a:lnTo>
                    <a:pt x="495592" y="419100"/>
                  </a:lnTo>
                  <a:lnTo>
                    <a:pt x="499021" y="417195"/>
                  </a:lnTo>
                  <a:lnTo>
                    <a:pt x="499021" y="422910"/>
                  </a:lnTo>
                  <a:lnTo>
                    <a:pt x="509346" y="419100"/>
                  </a:lnTo>
                  <a:lnTo>
                    <a:pt x="512787" y="415290"/>
                  </a:lnTo>
                  <a:lnTo>
                    <a:pt x="512787" y="419100"/>
                  </a:lnTo>
                  <a:lnTo>
                    <a:pt x="516229" y="419100"/>
                  </a:lnTo>
                  <a:lnTo>
                    <a:pt x="516229" y="422910"/>
                  </a:lnTo>
                  <a:lnTo>
                    <a:pt x="519671" y="415290"/>
                  </a:lnTo>
                  <a:lnTo>
                    <a:pt x="517956" y="419100"/>
                  </a:lnTo>
                  <a:lnTo>
                    <a:pt x="519671" y="419100"/>
                  </a:lnTo>
                  <a:lnTo>
                    <a:pt x="516229" y="422910"/>
                  </a:lnTo>
                  <a:lnTo>
                    <a:pt x="512787" y="429260"/>
                  </a:lnTo>
                  <a:lnTo>
                    <a:pt x="516229" y="433070"/>
                  </a:lnTo>
                  <a:lnTo>
                    <a:pt x="516229" y="436880"/>
                  </a:lnTo>
                  <a:lnTo>
                    <a:pt x="519671" y="429260"/>
                  </a:lnTo>
                  <a:lnTo>
                    <a:pt x="523113" y="436880"/>
                  </a:lnTo>
                  <a:lnTo>
                    <a:pt x="529996" y="436880"/>
                  </a:lnTo>
                  <a:lnTo>
                    <a:pt x="529996" y="443230"/>
                  </a:lnTo>
                  <a:lnTo>
                    <a:pt x="533438" y="443230"/>
                  </a:lnTo>
                  <a:lnTo>
                    <a:pt x="540321" y="449580"/>
                  </a:lnTo>
                  <a:lnTo>
                    <a:pt x="547204" y="447040"/>
                  </a:lnTo>
                  <a:lnTo>
                    <a:pt x="543763" y="449580"/>
                  </a:lnTo>
                  <a:lnTo>
                    <a:pt x="544842" y="452120"/>
                  </a:lnTo>
                  <a:lnTo>
                    <a:pt x="549579" y="448310"/>
                  </a:lnTo>
                  <a:lnTo>
                    <a:pt x="550646" y="449580"/>
                  </a:lnTo>
                  <a:lnTo>
                    <a:pt x="547204" y="453390"/>
                  </a:lnTo>
                  <a:lnTo>
                    <a:pt x="550646" y="453390"/>
                  </a:lnTo>
                  <a:lnTo>
                    <a:pt x="547204" y="461010"/>
                  </a:lnTo>
                  <a:lnTo>
                    <a:pt x="554088" y="457200"/>
                  </a:lnTo>
                  <a:lnTo>
                    <a:pt x="554088" y="461010"/>
                  </a:lnTo>
                  <a:lnTo>
                    <a:pt x="557530" y="463550"/>
                  </a:lnTo>
                  <a:lnTo>
                    <a:pt x="560971" y="461010"/>
                  </a:lnTo>
                  <a:lnTo>
                    <a:pt x="560971" y="463550"/>
                  </a:lnTo>
                  <a:lnTo>
                    <a:pt x="557530" y="463550"/>
                  </a:lnTo>
                  <a:lnTo>
                    <a:pt x="557530" y="467360"/>
                  </a:lnTo>
                  <a:lnTo>
                    <a:pt x="564413" y="461010"/>
                  </a:lnTo>
                  <a:lnTo>
                    <a:pt x="564413" y="467360"/>
                  </a:lnTo>
                  <a:lnTo>
                    <a:pt x="567855" y="463550"/>
                  </a:lnTo>
                  <a:lnTo>
                    <a:pt x="567855" y="467360"/>
                  </a:lnTo>
                  <a:lnTo>
                    <a:pt x="571296" y="467360"/>
                  </a:lnTo>
                  <a:lnTo>
                    <a:pt x="567855" y="471170"/>
                  </a:lnTo>
                  <a:lnTo>
                    <a:pt x="567855" y="473710"/>
                  </a:lnTo>
                  <a:lnTo>
                    <a:pt x="575119" y="481330"/>
                  </a:lnTo>
                  <a:lnTo>
                    <a:pt x="582053" y="487680"/>
                  </a:lnTo>
                  <a:lnTo>
                    <a:pt x="589635" y="491490"/>
                  </a:lnTo>
                  <a:lnTo>
                    <a:pt x="598830" y="495300"/>
                  </a:lnTo>
                  <a:lnTo>
                    <a:pt x="595388" y="501650"/>
                  </a:lnTo>
                  <a:lnTo>
                    <a:pt x="602272" y="501650"/>
                  </a:lnTo>
                  <a:lnTo>
                    <a:pt x="598830" y="505460"/>
                  </a:lnTo>
                  <a:lnTo>
                    <a:pt x="603300" y="505460"/>
                  </a:lnTo>
                  <a:lnTo>
                    <a:pt x="602703" y="508000"/>
                  </a:lnTo>
                  <a:lnTo>
                    <a:pt x="602754" y="510540"/>
                  </a:lnTo>
                  <a:lnTo>
                    <a:pt x="605713" y="509270"/>
                  </a:lnTo>
                  <a:lnTo>
                    <a:pt x="602272" y="511810"/>
                  </a:lnTo>
                  <a:lnTo>
                    <a:pt x="609155" y="509270"/>
                  </a:lnTo>
                  <a:lnTo>
                    <a:pt x="602272" y="515620"/>
                  </a:lnTo>
                  <a:lnTo>
                    <a:pt x="609155" y="511810"/>
                  </a:lnTo>
                  <a:lnTo>
                    <a:pt x="609155" y="515620"/>
                  </a:lnTo>
                  <a:lnTo>
                    <a:pt x="615353" y="511810"/>
                  </a:lnTo>
                  <a:lnTo>
                    <a:pt x="619480" y="509270"/>
                  </a:lnTo>
                  <a:lnTo>
                    <a:pt x="616038" y="515620"/>
                  </a:lnTo>
                  <a:lnTo>
                    <a:pt x="622922" y="515620"/>
                  </a:lnTo>
                  <a:lnTo>
                    <a:pt x="619480" y="519430"/>
                  </a:lnTo>
                  <a:lnTo>
                    <a:pt x="626681" y="521970"/>
                  </a:lnTo>
                  <a:lnTo>
                    <a:pt x="633247" y="525780"/>
                  </a:lnTo>
                  <a:lnTo>
                    <a:pt x="639813" y="528320"/>
                  </a:lnTo>
                  <a:lnTo>
                    <a:pt x="647014" y="529590"/>
                  </a:lnTo>
                  <a:lnTo>
                    <a:pt x="647014" y="533400"/>
                  </a:lnTo>
                  <a:lnTo>
                    <a:pt x="647179" y="533400"/>
                  </a:lnTo>
                  <a:lnTo>
                    <a:pt x="649160" y="535940"/>
                  </a:lnTo>
                  <a:lnTo>
                    <a:pt x="651802" y="538480"/>
                  </a:lnTo>
                  <a:lnTo>
                    <a:pt x="657339" y="535940"/>
                  </a:lnTo>
                  <a:lnTo>
                    <a:pt x="660781" y="533400"/>
                  </a:lnTo>
                  <a:lnTo>
                    <a:pt x="660781" y="535940"/>
                  </a:lnTo>
                  <a:lnTo>
                    <a:pt x="657339" y="535940"/>
                  </a:lnTo>
                  <a:lnTo>
                    <a:pt x="657339" y="539750"/>
                  </a:lnTo>
                  <a:lnTo>
                    <a:pt x="660781" y="539750"/>
                  </a:lnTo>
                  <a:lnTo>
                    <a:pt x="660781" y="543560"/>
                  </a:lnTo>
                  <a:lnTo>
                    <a:pt x="664222" y="539750"/>
                  </a:lnTo>
                  <a:lnTo>
                    <a:pt x="664222" y="543560"/>
                  </a:lnTo>
                  <a:lnTo>
                    <a:pt x="671106" y="539750"/>
                  </a:lnTo>
                  <a:lnTo>
                    <a:pt x="671106" y="543560"/>
                  </a:lnTo>
                  <a:lnTo>
                    <a:pt x="667664" y="543560"/>
                  </a:lnTo>
                  <a:lnTo>
                    <a:pt x="670941" y="553720"/>
                  </a:lnTo>
                  <a:lnTo>
                    <a:pt x="675830" y="563880"/>
                  </a:lnTo>
                  <a:lnTo>
                    <a:pt x="682663" y="570230"/>
                  </a:lnTo>
                  <a:lnTo>
                    <a:pt x="695198" y="570230"/>
                  </a:lnTo>
                  <a:lnTo>
                    <a:pt x="688314" y="577850"/>
                  </a:lnTo>
                  <a:lnTo>
                    <a:pt x="696544" y="580390"/>
                  </a:lnTo>
                  <a:lnTo>
                    <a:pt x="702513" y="586740"/>
                  </a:lnTo>
                  <a:lnTo>
                    <a:pt x="709117" y="591820"/>
                  </a:lnTo>
                  <a:lnTo>
                    <a:pt x="719289" y="591820"/>
                  </a:lnTo>
                  <a:lnTo>
                    <a:pt x="725411" y="590550"/>
                  </a:lnTo>
                  <a:lnTo>
                    <a:pt x="732193" y="586740"/>
                  </a:lnTo>
                  <a:lnTo>
                    <a:pt x="737679" y="579120"/>
                  </a:lnTo>
                  <a:lnTo>
                    <a:pt x="739940" y="57023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1246113" y="2222631"/>
            <a:ext cx="3505200" cy="2359025"/>
          </a:xfrm>
          <a:prstGeom prst="rect">
            <a:avLst/>
          </a:prstGeom>
        </p:spPr>
        <p:txBody>
          <a:bodyPr wrap="square" lIns="0" tIns="128905" rIns="0" bIns="0" rtlCol="0" vert="horz">
            <a:spAutoFit/>
          </a:bodyPr>
          <a:lstStyle/>
          <a:p>
            <a:pPr marL="12700" marR="5080">
              <a:lnSpc>
                <a:spcPts val="8780"/>
              </a:lnSpc>
              <a:spcBef>
                <a:spcPts val="1015"/>
              </a:spcBef>
            </a:pPr>
            <a:r>
              <a:rPr dirty="0" sz="8000" spc="180">
                <a:solidFill>
                  <a:srgbClr val="041C40"/>
                </a:solidFill>
                <a:latin typeface="Verdana"/>
                <a:cs typeface="Verdana"/>
              </a:rPr>
              <a:t>Future </a:t>
            </a:r>
            <a:r>
              <a:rPr dirty="0" sz="8000" spc="200">
                <a:solidFill>
                  <a:srgbClr val="041C40"/>
                </a:solidFill>
                <a:latin typeface="Verdana"/>
                <a:cs typeface="Verdana"/>
              </a:rPr>
              <a:t>Plans</a:t>
            </a:r>
            <a:endParaRPr sz="8000">
              <a:latin typeface="Verdana"/>
              <a:cs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1417799" y="906773"/>
            <a:ext cx="6166485" cy="122555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799"/>
              </a:lnSpc>
              <a:spcBef>
                <a:spcPts val="100"/>
              </a:spcBef>
            </a:pPr>
            <a:r>
              <a:rPr dirty="0" sz="3400" spc="-35">
                <a:solidFill>
                  <a:srgbClr val="F5F5F5"/>
                </a:solidFill>
                <a:latin typeface="Times New Roman"/>
                <a:cs typeface="Times New Roman"/>
              </a:rPr>
              <a:t>Launching</a:t>
            </a:r>
            <a:r>
              <a:rPr dirty="0" sz="3400" spc="-18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spc="60">
                <a:solidFill>
                  <a:srgbClr val="F5F5F5"/>
                </a:solidFill>
                <a:latin typeface="Times New Roman"/>
                <a:cs typeface="Times New Roman"/>
              </a:rPr>
              <a:t>the</a:t>
            </a:r>
            <a:r>
              <a:rPr dirty="0" sz="3400" spc="-17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spc="-25">
                <a:solidFill>
                  <a:srgbClr val="F5F5F5"/>
                </a:solidFill>
                <a:latin typeface="Times New Roman"/>
                <a:cs typeface="Times New Roman"/>
              </a:rPr>
              <a:t>"Monthly</a:t>
            </a:r>
            <a:r>
              <a:rPr dirty="0" sz="3400" spc="-17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spc="-10">
                <a:solidFill>
                  <a:srgbClr val="F5F5F5"/>
                </a:solidFill>
                <a:latin typeface="Times New Roman"/>
                <a:cs typeface="Times New Roman"/>
              </a:rPr>
              <a:t>Reading Challenge"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1417799" y="2217760"/>
            <a:ext cx="6372225" cy="7551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1295" marR="949325">
              <a:lnSpc>
                <a:spcPct val="116100"/>
              </a:lnSpc>
              <a:spcBef>
                <a:spcPts val="100"/>
              </a:spcBef>
            </a:pPr>
            <a:r>
              <a:rPr dirty="0" sz="2800" spc="-450">
                <a:solidFill>
                  <a:srgbClr val="F5F5F5"/>
                </a:solidFill>
                <a:latin typeface="Times New Roman"/>
                <a:cs typeface="Times New Roman"/>
              </a:rPr>
              <a:t>A</a:t>
            </a:r>
            <a:r>
              <a:rPr dirty="0" sz="2800" spc="-9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monthly</a:t>
            </a:r>
            <a:r>
              <a:rPr dirty="0" sz="2800" spc="-9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reader</a:t>
            </a:r>
            <a:r>
              <a:rPr dirty="0" sz="2800" spc="-8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challenge</a:t>
            </a:r>
            <a:r>
              <a:rPr dirty="0" sz="2800" spc="-9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50">
                <a:solidFill>
                  <a:srgbClr val="F5F5F5"/>
                </a:solidFill>
                <a:latin typeface="Times New Roman"/>
                <a:cs typeface="Times New Roman"/>
              </a:rPr>
              <a:t>with</a:t>
            </a:r>
            <a:r>
              <a:rPr dirty="0" sz="2800" spc="-8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45">
                <a:solidFill>
                  <a:srgbClr val="F5F5F5"/>
                </a:solidFill>
                <a:latin typeface="Times New Roman"/>
                <a:cs typeface="Times New Roman"/>
              </a:rPr>
              <a:t>an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electronic</a:t>
            </a:r>
            <a:r>
              <a:rPr dirty="0" sz="2800" spc="-3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badge</a:t>
            </a:r>
            <a:r>
              <a:rPr dirty="0" sz="2800" spc="-2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35">
                <a:solidFill>
                  <a:srgbClr val="F5F5F5"/>
                </a:solidFill>
                <a:latin typeface="Times New Roman"/>
                <a:cs typeface="Times New Roman"/>
              </a:rPr>
              <a:t>for</a:t>
            </a:r>
            <a:r>
              <a:rPr dirty="0" sz="2800" spc="-3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participants</a:t>
            </a:r>
            <a:r>
              <a:rPr dirty="0" sz="2800" spc="-2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40">
                <a:solidFill>
                  <a:srgbClr val="F5F5F5"/>
                </a:solidFill>
                <a:latin typeface="Times New Roman"/>
                <a:cs typeface="Times New Roman"/>
              </a:rPr>
              <a:t>and </a:t>
            </a:r>
            <a:r>
              <a:rPr dirty="0" sz="2800" spc="-35">
                <a:solidFill>
                  <a:srgbClr val="F5F5F5"/>
                </a:solidFill>
                <a:latin typeface="Times New Roman"/>
                <a:cs typeface="Times New Roman"/>
              </a:rPr>
              <a:t>symbolic</a:t>
            </a:r>
            <a:r>
              <a:rPr dirty="0" sz="2800" spc="-13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prizes.</a:t>
            </a:r>
            <a:endParaRPr sz="2800">
              <a:latin typeface="Times New Roman"/>
              <a:cs typeface="Times New Roman"/>
            </a:endParaRPr>
          </a:p>
          <a:p>
            <a:pPr marL="12700" marR="328930">
              <a:lnSpc>
                <a:spcPct val="115799"/>
              </a:lnSpc>
              <a:spcBef>
                <a:spcPts val="2500"/>
              </a:spcBef>
            </a:pPr>
            <a:r>
              <a:rPr dirty="0" sz="3400" spc="-20" b="1">
                <a:solidFill>
                  <a:srgbClr val="F5F5F5"/>
                </a:solidFill>
                <a:latin typeface="Times New Roman"/>
                <a:cs typeface="Times New Roman"/>
              </a:rPr>
              <a:t>Supporting</a:t>
            </a:r>
            <a:r>
              <a:rPr dirty="0" sz="3400" b="1">
                <a:solidFill>
                  <a:srgbClr val="F5F5F5"/>
                </a:solidFill>
                <a:latin typeface="Times New Roman"/>
                <a:cs typeface="Times New Roman"/>
              </a:rPr>
              <a:t> independent</a:t>
            </a:r>
            <a:r>
              <a:rPr dirty="0" sz="3400" spc="5" b="1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spc="-10" b="1">
                <a:solidFill>
                  <a:srgbClr val="F5F5F5"/>
                </a:solidFill>
                <a:latin typeface="Times New Roman"/>
                <a:cs typeface="Times New Roman"/>
              </a:rPr>
              <a:t>authors </a:t>
            </a:r>
            <a:r>
              <a:rPr dirty="0" sz="3400" spc="70" b="1">
                <a:solidFill>
                  <a:srgbClr val="F5F5F5"/>
                </a:solidFill>
                <a:latin typeface="Times New Roman"/>
                <a:cs typeface="Times New Roman"/>
              </a:rPr>
              <a:t>to</a:t>
            </a:r>
            <a:r>
              <a:rPr dirty="0" sz="3400" spc="-130" b="1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b="1">
                <a:solidFill>
                  <a:srgbClr val="F5F5F5"/>
                </a:solidFill>
                <a:latin typeface="Times New Roman"/>
                <a:cs typeface="Times New Roman"/>
              </a:rPr>
              <a:t>publish</a:t>
            </a:r>
            <a:r>
              <a:rPr dirty="0" sz="3400" spc="-125" b="1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b="1">
                <a:solidFill>
                  <a:srgbClr val="F5F5F5"/>
                </a:solidFill>
                <a:latin typeface="Times New Roman"/>
                <a:cs typeface="Times New Roman"/>
              </a:rPr>
              <a:t>their</a:t>
            </a:r>
            <a:r>
              <a:rPr dirty="0" sz="3400" spc="-130" b="1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spc="-10" b="1">
                <a:solidFill>
                  <a:srgbClr val="F5F5F5"/>
                </a:solidFill>
                <a:latin typeface="Times New Roman"/>
                <a:cs typeface="Times New Roman"/>
              </a:rPr>
              <a:t>books</a:t>
            </a:r>
            <a:endParaRPr sz="3400">
              <a:latin typeface="Times New Roman"/>
              <a:cs typeface="Times New Roman"/>
            </a:endParaRPr>
          </a:p>
          <a:p>
            <a:pPr marL="201295" marR="1831339">
              <a:lnSpc>
                <a:spcPct val="116100"/>
              </a:lnSpc>
              <a:spcBef>
                <a:spcPts val="2405"/>
              </a:spcBef>
            </a:pP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With</a:t>
            </a:r>
            <a:r>
              <a:rPr dirty="0" sz="2800" spc="-14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70">
                <a:solidFill>
                  <a:srgbClr val="F5F5F5"/>
                </a:solidFill>
                <a:latin typeface="Times New Roman"/>
                <a:cs typeface="Times New Roman"/>
              </a:rPr>
              <a:t>an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25">
                <a:solidFill>
                  <a:srgbClr val="F5F5F5"/>
                </a:solidFill>
                <a:latin typeface="Times New Roman"/>
                <a:cs typeface="Times New Roman"/>
              </a:rPr>
              <a:t>easy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interface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35">
                <a:solidFill>
                  <a:srgbClr val="F5F5F5"/>
                </a:solidFill>
                <a:latin typeface="Times New Roman"/>
                <a:cs typeface="Times New Roman"/>
              </a:rPr>
              <a:t>for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self-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publishing</a:t>
            </a:r>
            <a:r>
              <a:rPr dirty="0" sz="2800" spc="-10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65">
                <a:solidFill>
                  <a:srgbClr val="F5F5F5"/>
                </a:solidFill>
                <a:latin typeface="Times New Roman"/>
                <a:cs typeface="Times New Roman"/>
              </a:rPr>
              <a:t>and</a:t>
            </a:r>
            <a:r>
              <a:rPr dirty="0" sz="2800" spc="-10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marketing.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2800">
              <a:latin typeface="Times New Roman"/>
              <a:cs typeface="Times New Roman"/>
            </a:endParaRPr>
          </a:p>
          <a:p>
            <a:pPr marL="12700" marR="1420495">
              <a:lnSpc>
                <a:spcPct val="115799"/>
              </a:lnSpc>
            </a:pPr>
            <a:r>
              <a:rPr dirty="0" sz="3400" spc="-130" b="1">
                <a:solidFill>
                  <a:srgbClr val="F5F5F5"/>
                </a:solidFill>
                <a:latin typeface="Times New Roman"/>
                <a:cs typeface="Times New Roman"/>
              </a:rPr>
              <a:t>Library</a:t>
            </a:r>
            <a:r>
              <a:rPr dirty="0" sz="3400" spc="-110" b="1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b="1">
                <a:solidFill>
                  <a:srgbClr val="F5F5F5"/>
                </a:solidFill>
                <a:latin typeface="Times New Roman"/>
                <a:cs typeface="Times New Roman"/>
              </a:rPr>
              <a:t>events</a:t>
            </a:r>
            <a:r>
              <a:rPr dirty="0" sz="3400" spc="-105" b="1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spc="-20" b="1">
                <a:solidFill>
                  <a:srgbClr val="F5F5F5"/>
                </a:solidFill>
                <a:latin typeface="Times New Roman"/>
                <a:cs typeface="Times New Roman"/>
              </a:rPr>
              <a:t>and</a:t>
            </a:r>
            <a:r>
              <a:rPr dirty="0" sz="3400" spc="-105" b="1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3400" spc="-10" b="1">
                <a:solidFill>
                  <a:srgbClr val="F5F5F5"/>
                </a:solidFill>
                <a:latin typeface="Times New Roman"/>
                <a:cs typeface="Times New Roman"/>
              </a:rPr>
              <a:t>authors calendar</a:t>
            </a:r>
            <a:endParaRPr sz="3400">
              <a:latin typeface="Times New Roman"/>
              <a:cs typeface="Times New Roman"/>
            </a:endParaRPr>
          </a:p>
          <a:p>
            <a:pPr marL="12700" marR="5080">
              <a:lnSpc>
                <a:spcPct val="116100"/>
              </a:lnSpc>
              <a:spcBef>
                <a:spcPts val="910"/>
              </a:spcBef>
            </a:pPr>
            <a:r>
              <a:rPr dirty="0" sz="2800" spc="-450">
                <a:solidFill>
                  <a:srgbClr val="F5F5F5"/>
                </a:solidFill>
                <a:latin typeface="Times New Roman"/>
                <a:cs typeface="Times New Roman"/>
              </a:rPr>
              <a:t>A</a:t>
            </a:r>
            <a:r>
              <a:rPr dirty="0" sz="2800" spc="-14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blog-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related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page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105">
                <a:solidFill>
                  <a:srgbClr val="F5F5F5"/>
                </a:solidFill>
                <a:latin typeface="Times New Roman"/>
                <a:cs typeface="Times New Roman"/>
              </a:rPr>
              <a:t>that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allows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75">
                <a:solidFill>
                  <a:srgbClr val="F5F5F5"/>
                </a:solidFill>
                <a:latin typeface="Times New Roman"/>
                <a:cs typeface="Times New Roman"/>
              </a:rPr>
              <a:t>the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65">
                <a:solidFill>
                  <a:srgbClr val="F5F5F5"/>
                </a:solidFill>
                <a:latin typeface="Times New Roman"/>
                <a:cs typeface="Times New Roman"/>
              </a:rPr>
              <a:t>author</a:t>
            </a:r>
            <a:r>
              <a:rPr dirty="0" sz="2800" spc="-13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40">
                <a:solidFill>
                  <a:srgbClr val="F5F5F5"/>
                </a:solidFill>
                <a:latin typeface="Times New Roman"/>
                <a:cs typeface="Times New Roman"/>
              </a:rPr>
              <a:t>to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schedule</a:t>
            </a:r>
            <a:r>
              <a:rPr dirty="0" sz="2800" spc="-10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upcoming</a:t>
            </a:r>
            <a:r>
              <a:rPr dirty="0" sz="2800" spc="-10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events</a:t>
            </a:r>
            <a:r>
              <a:rPr dirty="0" sz="2800" spc="-10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such</a:t>
            </a:r>
            <a:r>
              <a:rPr dirty="0" sz="2800" spc="-10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as</a:t>
            </a:r>
            <a:r>
              <a:rPr dirty="0" sz="2800" spc="-10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signings,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discussion</a:t>
            </a:r>
            <a:r>
              <a:rPr dirty="0" sz="2800" spc="-14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sessions,</a:t>
            </a:r>
            <a:r>
              <a:rPr dirty="0" sz="2800" spc="-13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65">
                <a:solidFill>
                  <a:srgbClr val="F5F5F5"/>
                </a:solidFill>
                <a:latin typeface="Times New Roman"/>
                <a:cs typeface="Times New Roman"/>
              </a:rPr>
              <a:t>and</a:t>
            </a:r>
            <a:r>
              <a:rPr dirty="0" sz="2800" spc="-12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5F5F5"/>
                </a:solidFill>
                <a:latin typeface="Times New Roman"/>
                <a:cs typeface="Times New Roman"/>
              </a:rPr>
              <a:t>new</a:t>
            </a:r>
            <a:r>
              <a:rPr dirty="0" sz="2800" spc="-130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30">
                <a:solidFill>
                  <a:srgbClr val="F5F5F5"/>
                </a:solidFill>
                <a:latin typeface="Times New Roman"/>
                <a:cs typeface="Times New Roman"/>
              </a:rPr>
              <a:t>book</a:t>
            </a:r>
            <a:r>
              <a:rPr dirty="0" sz="2800" spc="-125">
                <a:solidFill>
                  <a:srgbClr val="F5F5F5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F5F5F5"/>
                </a:solidFill>
                <a:latin typeface="Times New Roman"/>
                <a:cs typeface="Times New Roman"/>
              </a:rPr>
              <a:t>launches.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5154530"/>
            <a:ext cx="18288000" cy="5132705"/>
          </a:xfrm>
          <a:custGeom>
            <a:avLst/>
            <a:gdLst/>
            <a:ahLst/>
            <a:cxnLst/>
            <a:rect l="l" t="t" r="r" b="b"/>
            <a:pathLst>
              <a:path w="18288000" h="5132705">
                <a:moveTo>
                  <a:pt x="18287998" y="5132468"/>
                </a:moveTo>
                <a:lnTo>
                  <a:pt x="0" y="5132468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5132468"/>
                </a:lnTo>
                <a:close/>
              </a:path>
            </a:pathLst>
          </a:custGeom>
          <a:solidFill>
            <a:srgbClr val="1B2E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7965217" y="0"/>
            <a:ext cx="8453755" cy="2232025"/>
          </a:xfrm>
          <a:custGeom>
            <a:avLst/>
            <a:gdLst/>
            <a:ahLst/>
            <a:cxnLst/>
            <a:rect l="l" t="t" r="r" b="b"/>
            <a:pathLst>
              <a:path w="8453755" h="2232025">
                <a:moveTo>
                  <a:pt x="2354726" y="2130245"/>
                </a:moveTo>
                <a:lnTo>
                  <a:pt x="2320470" y="2155645"/>
                </a:lnTo>
                <a:lnTo>
                  <a:pt x="2241692" y="2231845"/>
                </a:lnTo>
                <a:lnTo>
                  <a:pt x="965884" y="965884"/>
                </a:lnTo>
                <a:lnTo>
                  <a:pt x="0" y="0"/>
                </a:lnTo>
                <a:lnTo>
                  <a:pt x="314944" y="0"/>
                </a:lnTo>
                <a:lnTo>
                  <a:pt x="2245122" y="1925555"/>
                </a:lnTo>
                <a:lnTo>
                  <a:pt x="2246616" y="1927045"/>
                </a:lnTo>
                <a:lnTo>
                  <a:pt x="2551108" y="1927045"/>
                </a:lnTo>
                <a:lnTo>
                  <a:pt x="2424108" y="2054045"/>
                </a:lnTo>
                <a:lnTo>
                  <a:pt x="2354726" y="2130245"/>
                </a:lnTo>
                <a:close/>
              </a:path>
              <a:path w="8453755" h="2232025">
                <a:moveTo>
                  <a:pt x="2638906" y="1876245"/>
                </a:moveTo>
                <a:lnTo>
                  <a:pt x="2566230" y="1927045"/>
                </a:lnTo>
                <a:lnTo>
                  <a:pt x="2246616" y="1927045"/>
                </a:lnTo>
                <a:lnTo>
                  <a:pt x="2281733" y="1888945"/>
                </a:lnTo>
                <a:lnTo>
                  <a:pt x="2317123" y="1863545"/>
                </a:lnTo>
                <a:lnTo>
                  <a:pt x="2361107" y="1819561"/>
                </a:lnTo>
                <a:lnTo>
                  <a:pt x="2388712" y="1800045"/>
                </a:lnTo>
                <a:lnTo>
                  <a:pt x="2431152" y="1757605"/>
                </a:lnTo>
                <a:lnTo>
                  <a:pt x="2498057" y="1711145"/>
                </a:lnTo>
                <a:lnTo>
                  <a:pt x="2538593" y="1670608"/>
                </a:lnTo>
                <a:lnTo>
                  <a:pt x="2609665" y="1622245"/>
                </a:lnTo>
                <a:lnTo>
                  <a:pt x="2648571" y="1583338"/>
                </a:lnTo>
                <a:lnTo>
                  <a:pt x="2839260" y="1457145"/>
                </a:lnTo>
                <a:lnTo>
                  <a:pt x="3157418" y="1253945"/>
                </a:lnTo>
                <a:lnTo>
                  <a:pt x="3198070" y="1241245"/>
                </a:lnTo>
                <a:lnTo>
                  <a:pt x="3279919" y="1190445"/>
                </a:lnTo>
                <a:lnTo>
                  <a:pt x="3321109" y="1177745"/>
                </a:lnTo>
                <a:lnTo>
                  <a:pt x="3359659" y="1154119"/>
                </a:lnTo>
                <a:lnTo>
                  <a:pt x="2675634" y="1838145"/>
                </a:lnTo>
                <a:lnTo>
                  <a:pt x="2638906" y="1876245"/>
                </a:lnTo>
                <a:close/>
              </a:path>
              <a:path w="8453755" h="2232025">
                <a:moveTo>
                  <a:pt x="2361107" y="1819561"/>
                </a:moveTo>
                <a:lnTo>
                  <a:pt x="2317123" y="1863545"/>
                </a:lnTo>
                <a:lnTo>
                  <a:pt x="2352785" y="1825445"/>
                </a:lnTo>
                <a:lnTo>
                  <a:pt x="2361107" y="1819561"/>
                </a:lnTo>
                <a:close/>
              </a:path>
              <a:path w="8453755" h="2232025">
                <a:moveTo>
                  <a:pt x="2431152" y="1757605"/>
                </a:moveTo>
                <a:lnTo>
                  <a:pt x="2388712" y="1800045"/>
                </a:lnTo>
                <a:lnTo>
                  <a:pt x="2424903" y="1761945"/>
                </a:lnTo>
                <a:lnTo>
                  <a:pt x="2431152" y="1757605"/>
                </a:lnTo>
                <a:close/>
              </a:path>
              <a:path w="8453755" h="2232025">
                <a:moveTo>
                  <a:pt x="2538593" y="1670608"/>
                </a:moveTo>
                <a:lnTo>
                  <a:pt x="2498057" y="1711145"/>
                </a:lnTo>
                <a:lnTo>
                  <a:pt x="2535013" y="1673045"/>
                </a:lnTo>
                <a:lnTo>
                  <a:pt x="2538593" y="1670608"/>
                </a:lnTo>
                <a:close/>
              </a:path>
              <a:path w="8453755" h="2232025">
                <a:moveTo>
                  <a:pt x="2648571" y="1583338"/>
                </a:moveTo>
                <a:lnTo>
                  <a:pt x="2609665" y="1622245"/>
                </a:lnTo>
                <a:lnTo>
                  <a:pt x="2647353" y="1584145"/>
                </a:lnTo>
                <a:lnTo>
                  <a:pt x="2648571" y="1583338"/>
                </a:lnTo>
                <a:close/>
              </a:path>
              <a:path w="8453755" h="2232025">
                <a:moveTo>
                  <a:pt x="2459225" y="2028645"/>
                </a:moveTo>
                <a:lnTo>
                  <a:pt x="2424108" y="2054045"/>
                </a:lnTo>
                <a:lnTo>
                  <a:pt x="2551108" y="1927045"/>
                </a:lnTo>
                <a:lnTo>
                  <a:pt x="2558120" y="1927045"/>
                </a:lnTo>
                <a:lnTo>
                  <a:pt x="2494620" y="1990545"/>
                </a:lnTo>
                <a:lnTo>
                  <a:pt x="2459225" y="2028645"/>
                </a:lnTo>
                <a:close/>
              </a:path>
              <a:path w="8453755" h="2232025">
                <a:moveTo>
                  <a:pt x="2530290" y="1965145"/>
                </a:moveTo>
                <a:lnTo>
                  <a:pt x="2494620" y="1990545"/>
                </a:lnTo>
                <a:lnTo>
                  <a:pt x="2558120" y="1927045"/>
                </a:lnTo>
                <a:lnTo>
                  <a:pt x="2566230" y="1927045"/>
                </a:lnTo>
                <a:lnTo>
                  <a:pt x="2530290" y="1965145"/>
                </a:lnTo>
                <a:close/>
              </a:path>
              <a:path w="8453755" h="2232025">
                <a:moveTo>
                  <a:pt x="2787325" y="1761945"/>
                </a:moveTo>
                <a:lnTo>
                  <a:pt x="2675634" y="1838145"/>
                </a:lnTo>
                <a:lnTo>
                  <a:pt x="3359659" y="1154119"/>
                </a:lnTo>
                <a:lnTo>
                  <a:pt x="3404001" y="1126945"/>
                </a:lnTo>
                <a:lnTo>
                  <a:pt x="3429805" y="1119085"/>
                </a:lnTo>
                <a:lnTo>
                  <a:pt x="2825045" y="1723845"/>
                </a:lnTo>
                <a:lnTo>
                  <a:pt x="2787325" y="1761945"/>
                </a:lnTo>
                <a:close/>
              </a:path>
              <a:path w="8453755" h="2232025">
                <a:moveTo>
                  <a:pt x="6677836" y="923745"/>
                </a:moveTo>
                <a:lnTo>
                  <a:pt x="5108541" y="923745"/>
                </a:lnTo>
                <a:lnTo>
                  <a:pt x="5063793" y="936445"/>
                </a:lnTo>
                <a:lnTo>
                  <a:pt x="4929701" y="936445"/>
                </a:lnTo>
                <a:lnTo>
                  <a:pt x="4885068" y="949145"/>
                </a:lnTo>
                <a:lnTo>
                  <a:pt x="4840473" y="949145"/>
                </a:lnTo>
                <a:lnTo>
                  <a:pt x="4795920" y="961845"/>
                </a:lnTo>
                <a:lnTo>
                  <a:pt x="4706960" y="961845"/>
                </a:lnTo>
                <a:lnTo>
                  <a:pt x="4618219" y="987245"/>
                </a:lnTo>
                <a:lnTo>
                  <a:pt x="4573941" y="987245"/>
                </a:lnTo>
                <a:lnTo>
                  <a:pt x="4529730" y="999945"/>
                </a:lnTo>
                <a:lnTo>
                  <a:pt x="4485590" y="999945"/>
                </a:lnTo>
                <a:lnTo>
                  <a:pt x="4353638" y="1038045"/>
                </a:lnTo>
                <a:lnTo>
                  <a:pt x="4309824" y="1038045"/>
                </a:lnTo>
                <a:lnTo>
                  <a:pt x="3920099" y="1152345"/>
                </a:lnTo>
                <a:lnTo>
                  <a:pt x="3877382" y="1177745"/>
                </a:lnTo>
                <a:lnTo>
                  <a:pt x="3750042" y="1215845"/>
                </a:lnTo>
                <a:lnTo>
                  <a:pt x="3707879" y="1241245"/>
                </a:lnTo>
                <a:lnTo>
                  <a:pt x="3624001" y="1266645"/>
                </a:lnTo>
                <a:lnTo>
                  <a:pt x="3582295" y="1292045"/>
                </a:lnTo>
                <a:lnTo>
                  <a:pt x="3540750" y="1304745"/>
                </a:lnTo>
                <a:lnTo>
                  <a:pt x="3499370" y="1330145"/>
                </a:lnTo>
                <a:lnTo>
                  <a:pt x="3458158" y="1342845"/>
                </a:lnTo>
                <a:lnTo>
                  <a:pt x="3376257" y="1393645"/>
                </a:lnTo>
                <a:lnTo>
                  <a:pt x="3335576" y="1406345"/>
                </a:lnTo>
                <a:lnTo>
                  <a:pt x="3214660" y="1482545"/>
                </a:lnTo>
                <a:lnTo>
                  <a:pt x="3174744" y="1495245"/>
                </a:lnTo>
                <a:lnTo>
                  <a:pt x="3017132" y="1596845"/>
                </a:lnTo>
                <a:lnTo>
                  <a:pt x="2825045" y="1723845"/>
                </a:lnTo>
                <a:lnTo>
                  <a:pt x="3429805" y="1119085"/>
                </a:lnTo>
                <a:lnTo>
                  <a:pt x="3445695" y="1114245"/>
                </a:lnTo>
                <a:lnTo>
                  <a:pt x="3487550" y="1088845"/>
                </a:lnTo>
                <a:lnTo>
                  <a:pt x="3529562" y="1076145"/>
                </a:lnTo>
                <a:lnTo>
                  <a:pt x="3571727" y="1050745"/>
                </a:lnTo>
                <a:lnTo>
                  <a:pt x="3656501" y="1025345"/>
                </a:lnTo>
                <a:lnTo>
                  <a:pt x="3699102" y="999945"/>
                </a:lnTo>
                <a:lnTo>
                  <a:pt x="3827719" y="961845"/>
                </a:lnTo>
                <a:lnTo>
                  <a:pt x="3870849" y="936445"/>
                </a:lnTo>
                <a:lnTo>
                  <a:pt x="4264090" y="822145"/>
                </a:lnTo>
                <a:lnTo>
                  <a:pt x="4308277" y="822145"/>
                </a:lnTo>
                <a:lnTo>
                  <a:pt x="4441334" y="784045"/>
                </a:lnTo>
                <a:lnTo>
                  <a:pt x="4485838" y="784045"/>
                </a:lnTo>
                <a:lnTo>
                  <a:pt x="4530412" y="771345"/>
                </a:lnTo>
                <a:lnTo>
                  <a:pt x="6105052" y="771345"/>
                </a:lnTo>
                <a:lnTo>
                  <a:pt x="6194112" y="796745"/>
                </a:lnTo>
                <a:lnTo>
                  <a:pt x="6238533" y="796745"/>
                </a:lnTo>
                <a:lnTo>
                  <a:pt x="6503291" y="872945"/>
                </a:lnTo>
                <a:lnTo>
                  <a:pt x="6547088" y="872945"/>
                </a:lnTo>
                <a:lnTo>
                  <a:pt x="6590780" y="885645"/>
                </a:lnTo>
                <a:lnTo>
                  <a:pt x="6634364" y="911045"/>
                </a:lnTo>
                <a:lnTo>
                  <a:pt x="6677836" y="923745"/>
                </a:lnTo>
                <a:close/>
              </a:path>
              <a:path w="8453755" h="2232025">
                <a:moveTo>
                  <a:pt x="6060420" y="771345"/>
                </a:moveTo>
                <a:lnTo>
                  <a:pt x="4575052" y="771345"/>
                </a:lnTo>
                <a:lnTo>
                  <a:pt x="4664515" y="745945"/>
                </a:lnTo>
                <a:lnTo>
                  <a:pt x="5926164" y="745945"/>
                </a:lnTo>
                <a:lnTo>
                  <a:pt x="5970973" y="758645"/>
                </a:lnTo>
                <a:lnTo>
                  <a:pt x="6015726" y="758645"/>
                </a:lnTo>
                <a:lnTo>
                  <a:pt x="6060420" y="771345"/>
                </a:lnTo>
                <a:close/>
              </a:path>
              <a:path w="8453755" h="2232025">
                <a:moveTo>
                  <a:pt x="5881019" y="745864"/>
                </a:moveTo>
                <a:lnTo>
                  <a:pt x="4709330" y="745945"/>
                </a:lnTo>
                <a:lnTo>
                  <a:pt x="4754197" y="733245"/>
                </a:lnTo>
                <a:lnTo>
                  <a:pt x="5836397" y="733245"/>
                </a:lnTo>
                <a:lnTo>
                  <a:pt x="5881019" y="745864"/>
                </a:lnTo>
                <a:close/>
              </a:path>
              <a:path w="8453755" h="2232025">
                <a:moveTo>
                  <a:pt x="5791446" y="733245"/>
                </a:moveTo>
                <a:lnTo>
                  <a:pt x="4844066" y="733245"/>
                </a:lnTo>
                <a:lnTo>
                  <a:pt x="4889062" y="720545"/>
                </a:lnTo>
                <a:lnTo>
                  <a:pt x="5746455" y="720545"/>
                </a:lnTo>
                <a:lnTo>
                  <a:pt x="5791446" y="733245"/>
                </a:lnTo>
                <a:close/>
              </a:path>
              <a:path w="8453755" h="2232025">
                <a:moveTo>
                  <a:pt x="5611280" y="720545"/>
                </a:moveTo>
                <a:lnTo>
                  <a:pt x="4979158" y="720545"/>
                </a:lnTo>
                <a:lnTo>
                  <a:pt x="5024249" y="707845"/>
                </a:lnTo>
                <a:lnTo>
                  <a:pt x="5566167" y="707845"/>
                </a:lnTo>
                <a:lnTo>
                  <a:pt x="5611280" y="720545"/>
                </a:lnTo>
                <a:close/>
              </a:path>
              <a:path w="8453755" h="2232025">
                <a:moveTo>
                  <a:pt x="8453350" y="2003561"/>
                </a:moveTo>
                <a:lnTo>
                  <a:pt x="8294286" y="2162625"/>
                </a:lnTo>
                <a:lnTo>
                  <a:pt x="8230658" y="2092145"/>
                </a:lnTo>
                <a:lnTo>
                  <a:pt x="8195830" y="2066745"/>
                </a:lnTo>
                <a:lnTo>
                  <a:pt x="8162653" y="2030743"/>
                </a:lnTo>
                <a:lnTo>
                  <a:pt x="8160719" y="2028645"/>
                </a:lnTo>
                <a:lnTo>
                  <a:pt x="8125330" y="2003245"/>
                </a:lnTo>
                <a:lnTo>
                  <a:pt x="8091390" y="1966987"/>
                </a:lnTo>
                <a:lnTo>
                  <a:pt x="8089666" y="1965145"/>
                </a:lnTo>
                <a:lnTo>
                  <a:pt x="8053731" y="1939745"/>
                </a:lnTo>
                <a:lnTo>
                  <a:pt x="8019055" y="1903250"/>
                </a:lnTo>
                <a:lnTo>
                  <a:pt x="8017530" y="1901645"/>
                </a:lnTo>
                <a:lnTo>
                  <a:pt x="7944344" y="1850845"/>
                </a:lnTo>
                <a:lnTo>
                  <a:pt x="7908612" y="1814027"/>
                </a:lnTo>
                <a:lnTo>
                  <a:pt x="7907367" y="1812745"/>
                </a:lnTo>
                <a:lnTo>
                  <a:pt x="7757000" y="1711145"/>
                </a:lnTo>
                <a:lnTo>
                  <a:pt x="7718813" y="1673045"/>
                </a:lnTo>
                <a:lnTo>
                  <a:pt x="7524511" y="1546045"/>
                </a:lnTo>
                <a:lnTo>
                  <a:pt x="7485006" y="1533345"/>
                </a:lnTo>
                <a:lnTo>
                  <a:pt x="7324971" y="1431745"/>
                </a:lnTo>
                <a:lnTo>
                  <a:pt x="7284479" y="1419045"/>
                </a:lnTo>
                <a:lnTo>
                  <a:pt x="7202944" y="1368245"/>
                </a:lnTo>
                <a:lnTo>
                  <a:pt x="7161908" y="1355545"/>
                </a:lnTo>
                <a:lnTo>
                  <a:pt x="7120700" y="1330145"/>
                </a:lnTo>
                <a:lnTo>
                  <a:pt x="7079323" y="1317445"/>
                </a:lnTo>
                <a:lnTo>
                  <a:pt x="7037781" y="1292045"/>
                </a:lnTo>
                <a:lnTo>
                  <a:pt x="6996079" y="1279345"/>
                </a:lnTo>
                <a:lnTo>
                  <a:pt x="6954220" y="1253945"/>
                </a:lnTo>
                <a:lnTo>
                  <a:pt x="6870047" y="1228545"/>
                </a:lnTo>
                <a:lnTo>
                  <a:pt x="6827742" y="1203145"/>
                </a:lnTo>
                <a:lnTo>
                  <a:pt x="6700002" y="1165045"/>
                </a:lnTo>
                <a:lnTo>
                  <a:pt x="6657160" y="1139645"/>
                </a:lnTo>
                <a:lnTo>
                  <a:pt x="6354018" y="1050745"/>
                </a:lnTo>
                <a:lnTo>
                  <a:pt x="6310297" y="1050745"/>
                </a:lnTo>
                <a:lnTo>
                  <a:pt x="6178601" y="1012645"/>
                </a:lnTo>
                <a:lnTo>
                  <a:pt x="6134538" y="1012645"/>
                </a:lnTo>
                <a:lnTo>
                  <a:pt x="6046190" y="987245"/>
                </a:lnTo>
                <a:lnTo>
                  <a:pt x="6001914" y="987245"/>
                </a:lnTo>
                <a:lnTo>
                  <a:pt x="5957574" y="974545"/>
                </a:lnTo>
                <a:lnTo>
                  <a:pt x="5913175" y="974545"/>
                </a:lnTo>
                <a:lnTo>
                  <a:pt x="5868722" y="961845"/>
                </a:lnTo>
                <a:lnTo>
                  <a:pt x="5824217" y="961845"/>
                </a:lnTo>
                <a:lnTo>
                  <a:pt x="5779665" y="949145"/>
                </a:lnTo>
                <a:lnTo>
                  <a:pt x="5735071" y="949145"/>
                </a:lnTo>
                <a:lnTo>
                  <a:pt x="5690438" y="936445"/>
                </a:lnTo>
                <a:lnTo>
                  <a:pt x="5511601" y="936445"/>
                </a:lnTo>
                <a:lnTo>
                  <a:pt x="5466836" y="923745"/>
                </a:lnTo>
                <a:lnTo>
                  <a:pt x="6677836" y="923745"/>
                </a:lnTo>
                <a:lnTo>
                  <a:pt x="6850531" y="974545"/>
                </a:lnTo>
                <a:lnTo>
                  <a:pt x="6893387" y="999945"/>
                </a:lnTo>
                <a:lnTo>
                  <a:pt x="6978691" y="1025345"/>
                </a:lnTo>
                <a:lnTo>
                  <a:pt x="7021132" y="1050745"/>
                </a:lnTo>
                <a:lnTo>
                  <a:pt x="7105572" y="1076145"/>
                </a:lnTo>
                <a:lnTo>
                  <a:pt x="7147563" y="1101545"/>
                </a:lnTo>
                <a:lnTo>
                  <a:pt x="7189398" y="1114245"/>
                </a:lnTo>
                <a:lnTo>
                  <a:pt x="7272579" y="1165045"/>
                </a:lnTo>
                <a:lnTo>
                  <a:pt x="7313919" y="1177745"/>
                </a:lnTo>
                <a:lnTo>
                  <a:pt x="7355086" y="1203145"/>
                </a:lnTo>
                <a:lnTo>
                  <a:pt x="7396077" y="1215845"/>
                </a:lnTo>
                <a:lnTo>
                  <a:pt x="7558203" y="1317445"/>
                </a:lnTo>
                <a:lnTo>
                  <a:pt x="7598256" y="1330145"/>
                </a:lnTo>
                <a:lnTo>
                  <a:pt x="7638111" y="1355545"/>
                </a:lnTo>
                <a:lnTo>
                  <a:pt x="7834265" y="1482545"/>
                </a:lnTo>
                <a:lnTo>
                  <a:pt x="7872024" y="1519833"/>
                </a:lnTo>
                <a:lnTo>
                  <a:pt x="7872846" y="1520645"/>
                </a:lnTo>
                <a:lnTo>
                  <a:pt x="8024878" y="1622245"/>
                </a:lnTo>
                <a:lnTo>
                  <a:pt x="8061042" y="1659070"/>
                </a:lnTo>
                <a:lnTo>
                  <a:pt x="8062294" y="1660345"/>
                </a:lnTo>
                <a:lnTo>
                  <a:pt x="8136389" y="1711145"/>
                </a:lnTo>
                <a:lnTo>
                  <a:pt x="8171525" y="1747649"/>
                </a:lnTo>
                <a:lnTo>
                  <a:pt x="8173061" y="1749245"/>
                </a:lnTo>
                <a:lnTo>
                  <a:pt x="8209476" y="1774645"/>
                </a:lnTo>
                <a:lnTo>
                  <a:pt x="8243896" y="1810914"/>
                </a:lnTo>
                <a:lnTo>
                  <a:pt x="8245633" y="1812745"/>
                </a:lnTo>
                <a:lnTo>
                  <a:pt x="8281526" y="1838145"/>
                </a:lnTo>
                <a:lnTo>
                  <a:pt x="8315203" y="1874161"/>
                </a:lnTo>
                <a:lnTo>
                  <a:pt x="8317152" y="1876245"/>
                </a:lnTo>
                <a:lnTo>
                  <a:pt x="8348697" y="1898907"/>
                </a:lnTo>
                <a:lnTo>
                  <a:pt x="8364377" y="1914587"/>
                </a:lnTo>
                <a:lnTo>
                  <a:pt x="8422390" y="1977845"/>
                </a:lnTo>
                <a:lnTo>
                  <a:pt x="8442240" y="1992450"/>
                </a:lnTo>
                <a:lnTo>
                  <a:pt x="8453350" y="2003561"/>
                </a:lnTo>
                <a:close/>
              </a:path>
            </a:pathLst>
          </a:custGeom>
          <a:solidFill>
            <a:srgbClr val="1B2E5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9746130" y="1640945"/>
            <a:ext cx="8542020" cy="8646160"/>
            <a:chOff x="9746130" y="1640945"/>
            <a:chExt cx="8542020" cy="8646160"/>
          </a:xfrm>
        </p:grpSpPr>
        <p:sp>
          <p:nvSpPr>
            <p:cNvPr id="5" name="object 5" descr=""/>
            <p:cNvSpPr/>
            <p:nvPr/>
          </p:nvSpPr>
          <p:spPr>
            <a:xfrm>
              <a:off x="9746120" y="1640953"/>
              <a:ext cx="8542020" cy="8646160"/>
            </a:xfrm>
            <a:custGeom>
              <a:avLst/>
              <a:gdLst/>
              <a:ahLst/>
              <a:cxnLst/>
              <a:rect l="l" t="t" r="r" b="b"/>
              <a:pathLst>
                <a:path w="8542019" h="8646160">
                  <a:moveTo>
                    <a:pt x="7015785" y="3340100"/>
                  </a:moveTo>
                  <a:lnTo>
                    <a:pt x="7014642" y="3302000"/>
                  </a:lnTo>
                  <a:lnTo>
                    <a:pt x="7011733" y="3251200"/>
                  </a:lnTo>
                  <a:lnTo>
                    <a:pt x="7008203" y="3213100"/>
                  </a:lnTo>
                  <a:lnTo>
                    <a:pt x="7004037" y="3162300"/>
                  </a:lnTo>
                  <a:lnTo>
                    <a:pt x="6999237" y="3111500"/>
                  </a:lnTo>
                  <a:lnTo>
                    <a:pt x="6993826" y="3060700"/>
                  </a:lnTo>
                  <a:lnTo>
                    <a:pt x="6987794" y="3022600"/>
                  </a:lnTo>
                  <a:lnTo>
                    <a:pt x="6981152" y="2971800"/>
                  </a:lnTo>
                  <a:lnTo>
                    <a:pt x="6973887" y="2921000"/>
                  </a:lnTo>
                  <a:lnTo>
                    <a:pt x="6966039" y="2882900"/>
                  </a:lnTo>
                  <a:lnTo>
                    <a:pt x="6957581" y="2832100"/>
                  </a:lnTo>
                  <a:lnTo>
                    <a:pt x="6948525" y="2794000"/>
                  </a:lnTo>
                  <a:lnTo>
                    <a:pt x="6938873" y="2743200"/>
                  </a:lnTo>
                  <a:lnTo>
                    <a:pt x="6928637" y="2692400"/>
                  </a:lnTo>
                  <a:lnTo>
                    <a:pt x="6917817" y="2654300"/>
                  </a:lnTo>
                  <a:lnTo>
                    <a:pt x="6906425" y="2603500"/>
                  </a:lnTo>
                  <a:lnTo>
                    <a:pt x="6894449" y="2565400"/>
                  </a:lnTo>
                  <a:lnTo>
                    <a:pt x="6881901" y="2514600"/>
                  </a:lnTo>
                  <a:lnTo>
                    <a:pt x="6868795" y="2476500"/>
                  </a:lnTo>
                  <a:lnTo>
                    <a:pt x="6855117" y="2425700"/>
                  </a:lnTo>
                  <a:lnTo>
                    <a:pt x="6840893" y="2387600"/>
                  </a:lnTo>
                  <a:lnTo>
                    <a:pt x="6826097" y="2349500"/>
                  </a:lnTo>
                  <a:lnTo>
                    <a:pt x="6810769" y="2298700"/>
                  </a:lnTo>
                  <a:lnTo>
                    <a:pt x="6794881" y="2260600"/>
                  </a:lnTo>
                  <a:lnTo>
                    <a:pt x="6778460" y="2209800"/>
                  </a:lnTo>
                  <a:lnTo>
                    <a:pt x="6761493" y="2171700"/>
                  </a:lnTo>
                  <a:lnTo>
                    <a:pt x="6743992" y="2133600"/>
                  </a:lnTo>
                  <a:lnTo>
                    <a:pt x="6725971" y="2082800"/>
                  </a:lnTo>
                  <a:lnTo>
                    <a:pt x="6707416" y="2044700"/>
                  </a:lnTo>
                  <a:lnTo>
                    <a:pt x="6688341" y="2006600"/>
                  </a:lnTo>
                  <a:lnTo>
                    <a:pt x="6668757" y="1968500"/>
                  </a:lnTo>
                  <a:lnTo>
                    <a:pt x="6648653" y="1930400"/>
                  </a:lnTo>
                  <a:lnTo>
                    <a:pt x="6628041" y="1879600"/>
                  </a:lnTo>
                  <a:lnTo>
                    <a:pt x="6606934" y="1841500"/>
                  </a:lnTo>
                  <a:lnTo>
                    <a:pt x="6585318" y="1803400"/>
                  </a:lnTo>
                  <a:lnTo>
                    <a:pt x="6563207" y="1765300"/>
                  </a:lnTo>
                  <a:lnTo>
                    <a:pt x="6540601" y="1727200"/>
                  </a:lnTo>
                  <a:lnTo>
                    <a:pt x="6517513" y="1689100"/>
                  </a:lnTo>
                  <a:lnTo>
                    <a:pt x="6493942" y="1651000"/>
                  </a:lnTo>
                  <a:lnTo>
                    <a:pt x="6469901" y="1612900"/>
                  </a:lnTo>
                  <a:lnTo>
                    <a:pt x="6445364" y="1574800"/>
                  </a:lnTo>
                  <a:lnTo>
                    <a:pt x="6420371" y="1536700"/>
                  </a:lnTo>
                  <a:lnTo>
                    <a:pt x="6394907" y="1498600"/>
                  </a:lnTo>
                  <a:lnTo>
                    <a:pt x="6368986" y="1460500"/>
                  </a:lnTo>
                  <a:lnTo>
                    <a:pt x="6342596" y="1422400"/>
                  </a:lnTo>
                  <a:lnTo>
                    <a:pt x="6315761" y="1384300"/>
                  </a:lnTo>
                  <a:lnTo>
                    <a:pt x="6288468" y="1358900"/>
                  </a:lnTo>
                  <a:lnTo>
                    <a:pt x="6260731" y="1320800"/>
                  </a:lnTo>
                  <a:lnTo>
                    <a:pt x="6232563" y="1282700"/>
                  </a:lnTo>
                  <a:lnTo>
                    <a:pt x="6203950" y="1244600"/>
                  </a:lnTo>
                  <a:lnTo>
                    <a:pt x="6174905" y="1219200"/>
                  </a:lnTo>
                  <a:lnTo>
                    <a:pt x="6145428" y="1181100"/>
                  </a:lnTo>
                  <a:lnTo>
                    <a:pt x="6115532" y="1143000"/>
                  </a:lnTo>
                  <a:lnTo>
                    <a:pt x="6085205" y="1117600"/>
                  </a:lnTo>
                  <a:lnTo>
                    <a:pt x="6054471" y="1079500"/>
                  </a:lnTo>
                  <a:lnTo>
                    <a:pt x="6023318" y="1041400"/>
                  </a:lnTo>
                  <a:lnTo>
                    <a:pt x="5991771" y="1016000"/>
                  </a:lnTo>
                  <a:lnTo>
                    <a:pt x="5959805" y="977900"/>
                  </a:lnTo>
                  <a:lnTo>
                    <a:pt x="5894692" y="927100"/>
                  </a:lnTo>
                  <a:lnTo>
                    <a:pt x="5861545" y="889000"/>
                  </a:lnTo>
                  <a:lnTo>
                    <a:pt x="5794095" y="838200"/>
                  </a:lnTo>
                  <a:lnTo>
                    <a:pt x="5759793" y="800100"/>
                  </a:lnTo>
                  <a:lnTo>
                    <a:pt x="5690082" y="749300"/>
                  </a:lnTo>
                  <a:lnTo>
                    <a:pt x="5654675" y="723900"/>
                  </a:lnTo>
                  <a:lnTo>
                    <a:pt x="5618912" y="685800"/>
                  </a:lnTo>
                  <a:lnTo>
                    <a:pt x="5509476" y="609600"/>
                  </a:lnTo>
                  <a:lnTo>
                    <a:pt x="5396928" y="533400"/>
                  </a:lnTo>
                  <a:lnTo>
                    <a:pt x="5358739" y="508000"/>
                  </a:lnTo>
                  <a:lnTo>
                    <a:pt x="5320233" y="495300"/>
                  </a:lnTo>
                  <a:lnTo>
                    <a:pt x="5202758" y="419100"/>
                  </a:lnTo>
                  <a:lnTo>
                    <a:pt x="5162969" y="406400"/>
                  </a:lnTo>
                  <a:lnTo>
                    <a:pt x="5082476" y="355600"/>
                  </a:lnTo>
                  <a:lnTo>
                    <a:pt x="5041773" y="342900"/>
                  </a:lnTo>
                  <a:lnTo>
                    <a:pt x="5000790" y="317500"/>
                  </a:lnTo>
                  <a:lnTo>
                    <a:pt x="4959502" y="304800"/>
                  </a:lnTo>
                  <a:lnTo>
                    <a:pt x="4917935" y="279400"/>
                  </a:lnTo>
                  <a:lnTo>
                    <a:pt x="4876076" y="266700"/>
                  </a:lnTo>
                  <a:lnTo>
                    <a:pt x="4833950" y="241300"/>
                  </a:lnTo>
                  <a:lnTo>
                    <a:pt x="4705934" y="203200"/>
                  </a:lnTo>
                  <a:lnTo>
                    <a:pt x="4662729" y="177800"/>
                  </a:lnTo>
                  <a:lnTo>
                    <a:pt x="4262818" y="63500"/>
                  </a:lnTo>
                  <a:lnTo>
                    <a:pt x="4217238" y="63500"/>
                  </a:lnTo>
                  <a:lnTo>
                    <a:pt x="4125417" y="38100"/>
                  </a:lnTo>
                  <a:lnTo>
                    <a:pt x="4079189" y="38100"/>
                  </a:lnTo>
                  <a:lnTo>
                    <a:pt x="4032770" y="25400"/>
                  </a:lnTo>
                  <a:lnTo>
                    <a:pt x="3986136" y="25400"/>
                  </a:lnTo>
                  <a:lnTo>
                    <a:pt x="3939324" y="12700"/>
                  </a:lnTo>
                  <a:lnTo>
                    <a:pt x="3892308" y="12700"/>
                  </a:lnTo>
                  <a:lnTo>
                    <a:pt x="3845115" y="0"/>
                  </a:lnTo>
                  <a:lnTo>
                    <a:pt x="3174631" y="0"/>
                  </a:lnTo>
                  <a:lnTo>
                    <a:pt x="3127438" y="12700"/>
                  </a:lnTo>
                  <a:lnTo>
                    <a:pt x="3080423" y="12700"/>
                  </a:lnTo>
                  <a:lnTo>
                    <a:pt x="3033611" y="25400"/>
                  </a:lnTo>
                  <a:lnTo>
                    <a:pt x="2986976" y="25400"/>
                  </a:lnTo>
                  <a:lnTo>
                    <a:pt x="2940558" y="38100"/>
                  </a:lnTo>
                  <a:lnTo>
                    <a:pt x="2894330" y="38100"/>
                  </a:lnTo>
                  <a:lnTo>
                    <a:pt x="2802521" y="63500"/>
                  </a:lnTo>
                  <a:lnTo>
                    <a:pt x="2756928" y="63500"/>
                  </a:lnTo>
                  <a:lnTo>
                    <a:pt x="2357031" y="177800"/>
                  </a:lnTo>
                  <a:lnTo>
                    <a:pt x="2313825" y="203200"/>
                  </a:lnTo>
                  <a:lnTo>
                    <a:pt x="2185809" y="241300"/>
                  </a:lnTo>
                  <a:lnTo>
                    <a:pt x="2143683" y="266700"/>
                  </a:lnTo>
                  <a:lnTo>
                    <a:pt x="2101824" y="279400"/>
                  </a:lnTo>
                  <a:lnTo>
                    <a:pt x="2060257" y="304800"/>
                  </a:lnTo>
                  <a:lnTo>
                    <a:pt x="2018982" y="317500"/>
                  </a:lnTo>
                  <a:lnTo>
                    <a:pt x="1977986" y="342900"/>
                  </a:lnTo>
                  <a:lnTo>
                    <a:pt x="1937283" y="355600"/>
                  </a:lnTo>
                  <a:lnTo>
                    <a:pt x="1856803" y="406400"/>
                  </a:lnTo>
                  <a:lnTo>
                    <a:pt x="1817014" y="419100"/>
                  </a:lnTo>
                  <a:lnTo>
                    <a:pt x="1699539" y="495300"/>
                  </a:lnTo>
                  <a:lnTo>
                    <a:pt x="1661033" y="508000"/>
                  </a:lnTo>
                  <a:lnTo>
                    <a:pt x="1622844" y="533400"/>
                  </a:lnTo>
                  <a:lnTo>
                    <a:pt x="1510309" y="609600"/>
                  </a:lnTo>
                  <a:lnTo>
                    <a:pt x="1400873" y="685800"/>
                  </a:lnTo>
                  <a:lnTo>
                    <a:pt x="1365097" y="723900"/>
                  </a:lnTo>
                  <a:lnTo>
                    <a:pt x="1329702" y="749300"/>
                  </a:lnTo>
                  <a:lnTo>
                    <a:pt x="1259992" y="800100"/>
                  </a:lnTo>
                  <a:lnTo>
                    <a:pt x="1225689" y="838200"/>
                  </a:lnTo>
                  <a:lnTo>
                    <a:pt x="1158240" y="889000"/>
                  </a:lnTo>
                  <a:lnTo>
                    <a:pt x="1125093" y="927100"/>
                  </a:lnTo>
                  <a:lnTo>
                    <a:pt x="1059980" y="977900"/>
                  </a:lnTo>
                  <a:lnTo>
                    <a:pt x="1028026" y="1016000"/>
                  </a:lnTo>
                  <a:lnTo>
                    <a:pt x="996467" y="1041400"/>
                  </a:lnTo>
                  <a:lnTo>
                    <a:pt x="965327" y="1079500"/>
                  </a:lnTo>
                  <a:lnTo>
                    <a:pt x="934593" y="1117600"/>
                  </a:lnTo>
                  <a:lnTo>
                    <a:pt x="904265" y="1143000"/>
                  </a:lnTo>
                  <a:lnTo>
                    <a:pt x="874369" y="1181100"/>
                  </a:lnTo>
                  <a:lnTo>
                    <a:pt x="844892" y="1219200"/>
                  </a:lnTo>
                  <a:lnTo>
                    <a:pt x="815848" y="1244600"/>
                  </a:lnTo>
                  <a:lnTo>
                    <a:pt x="787234" y="1282700"/>
                  </a:lnTo>
                  <a:lnTo>
                    <a:pt x="759066" y="1320800"/>
                  </a:lnTo>
                  <a:lnTo>
                    <a:pt x="731329" y="1358900"/>
                  </a:lnTo>
                  <a:lnTo>
                    <a:pt x="704049" y="1384300"/>
                  </a:lnTo>
                  <a:lnTo>
                    <a:pt x="677214" y="1422400"/>
                  </a:lnTo>
                  <a:lnTo>
                    <a:pt x="650824" y="1460500"/>
                  </a:lnTo>
                  <a:lnTo>
                    <a:pt x="624903" y="1498600"/>
                  </a:lnTo>
                  <a:lnTo>
                    <a:pt x="599440" y="1536700"/>
                  </a:lnTo>
                  <a:lnTo>
                    <a:pt x="574446" y="1574800"/>
                  </a:lnTo>
                  <a:lnTo>
                    <a:pt x="549922" y="1612900"/>
                  </a:lnTo>
                  <a:lnTo>
                    <a:pt x="525868" y="1651000"/>
                  </a:lnTo>
                  <a:lnTo>
                    <a:pt x="502297" y="1689100"/>
                  </a:lnTo>
                  <a:lnTo>
                    <a:pt x="479209" y="1727200"/>
                  </a:lnTo>
                  <a:lnTo>
                    <a:pt x="456603" y="1765300"/>
                  </a:lnTo>
                  <a:lnTo>
                    <a:pt x="434492" y="1803400"/>
                  </a:lnTo>
                  <a:lnTo>
                    <a:pt x="412889" y="1841500"/>
                  </a:lnTo>
                  <a:lnTo>
                    <a:pt x="391769" y="1879600"/>
                  </a:lnTo>
                  <a:lnTo>
                    <a:pt x="371157" y="1930400"/>
                  </a:lnTo>
                  <a:lnTo>
                    <a:pt x="351066" y="1968500"/>
                  </a:lnTo>
                  <a:lnTo>
                    <a:pt x="331470" y="2006600"/>
                  </a:lnTo>
                  <a:lnTo>
                    <a:pt x="312407" y="2044700"/>
                  </a:lnTo>
                  <a:lnTo>
                    <a:pt x="293852" y="2082800"/>
                  </a:lnTo>
                  <a:lnTo>
                    <a:pt x="275831" y="2133600"/>
                  </a:lnTo>
                  <a:lnTo>
                    <a:pt x="258330" y="2171700"/>
                  </a:lnTo>
                  <a:lnTo>
                    <a:pt x="241376" y="2209800"/>
                  </a:lnTo>
                  <a:lnTo>
                    <a:pt x="224942" y="2260600"/>
                  </a:lnTo>
                  <a:lnTo>
                    <a:pt x="209067" y="2298700"/>
                  </a:lnTo>
                  <a:lnTo>
                    <a:pt x="193725" y="2349500"/>
                  </a:lnTo>
                  <a:lnTo>
                    <a:pt x="178943" y="2387600"/>
                  </a:lnTo>
                  <a:lnTo>
                    <a:pt x="164706" y="2425700"/>
                  </a:lnTo>
                  <a:lnTo>
                    <a:pt x="151041" y="2476500"/>
                  </a:lnTo>
                  <a:lnTo>
                    <a:pt x="137922" y="2514600"/>
                  </a:lnTo>
                  <a:lnTo>
                    <a:pt x="125387" y="2565400"/>
                  </a:lnTo>
                  <a:lnTo>
                    <a:pt x="113411" y="2603500"/>
                  </a:lnTo>
                  <a:lnTo>
                    <a:pt x="102006" y="2654300"/>
                  </a:lnTo>
                  <a:lnTo>
                    <a:pt x="91198" y="2692400"/>
                  </a:lnTo>
                  <a:lnTo>
                    <a:pt x="80962" y="2743200"/>
                  </a:lnTo>
                  <a:lnTo>
                    <a:pt x="71310" y="2794000"/>
                  </a:lnTo>
                  <a:lnTo>
                    <a:pt x="62255" y="2832100"/>
                  </a:lnTo>
                  <a:lnTo>
                    <a:pt x="53797" y="2882900"/>
                  </a:lnTo>
                  <a:lnTo>
                    <a:pt x="45948" y="2921000"/>
                  </a:lnTo>
                  <a:lnTo>
                    <a:pt x="38684" y="2971800"/>
                  </a:lnTo>
                  <a:lnTo>
                    <a:pt x="32042" y="3022600"/>
                  </a:lnTo>
                  <a:lnTo>
                    <a:pt x="26009" y="3060700"/>
                  </a:lnTo>
                  <a:lnTo>
                    <a:pt x="20599" y="3111500"/>
                  </a:lnTo>
                  <a:lnTo>
                    <a:pt x="15811" y="3162300"/>
                  </a:lnTo>
                  <a:lnTo>
                    <a:pt x="11645" y="3213100"/>
                  </a:lnTo>
                  <a:lnTo>
                    <a:pt x="8102" y="3251200"/>
                  </a:lnTo>
                  <a:lnTo>
                    <a:pt x="5194" y="3302000"/>
                  </a:lnTo>
                  <a:lnTo>
                    <a:pt x="2933" y="3352800"/>
                  </a:lnTo>
                  <a:lnTo>
                    <a:pt x="1308" y="3403600"/>
                  </a:lnTo>
                  <a:lnTo>
                    <a:pt x="330" y="3441700"/>
                  </a:lnTo>
                  <a:lnTo>
                    <a:pt x="0" y="3492500"/>
                  </a:lnTo>
                  <a:lnTo>
                    <a:pt x="330" y="3543300"/>
                  </a:lnTo>
                  <a:lnTo>
                    <a:pt x="1308" y="3594100"/>
                  </a:lnTo>
                  <a:lnTo>
                    <a:pt x="2933" y="3644900"/>
                  </a:lnTo>
                  <a:lnTo>
                    <a:pt x="5194" y="3683000"/>
                  </a:lnTo>
                  <a:lnTo>
                    <a:pt x="8102" y="3733800"/>
                  </a:lnTo>
                  <a:lnTo>
                    <a:pt x="11633" y="3784600"/>
                  </a:lnTo>
                  <a:lnTo>
                    <a:pt x="15811" y="3835400"/>
                  </a:lnTo>
                  <a:lnTo>
                    <a:pt x="20599" y="3873500"/>
                  </a:lnTo>
                  <a:lnTo>
                    <a:pt x="26009" y="3924300"/>
                  </a:lnTo>
                  <a:lnTo>
                    <a:pt x="32042" y="3975100"/>
                  </a:lnTo>
                  <a:lnTo>
                    <a:pt x="38684" y="4013200"/>
                  </a:lnTo>
                  <a:lnTo>
                    <a:pt x="45935" y="4064000"/>
                  </a:lnTo>
                  <a:lnTo>
                    <a:pt x="53797" y="4114800"/>
                  </a:lnTo>
                  <a:lnTo>
                    <a:pt x="62255" y="4152900"/>
                  </a:lnTo>
                  <a:lnTo>
                    <a:pt x="71310" y="4203700"/>
                  </a:lnTo>
                  <a:lnTo>
                    <a:pt x="80949" y="4254500"/>
                  </a:lnTo>
                  <a:lnTo>
                    <a:pt x="91186" y="4292600"/>
                  </a:lnTo>
                  <a:lnTo>
                    <a:pt x="102006" y="4343400"/>
                  </a:lnTo>
                  <a:lnTo>
                    <a:pt x="113398" y="4381500"/>
                  </a:lnTo>
                  <a:lnTo>
                    <a:pt x="125374" y="4432300"/>
                  </a:lnTo>
                  <a:lnTo>
                    <a:pt x="137922" y="4470400"/>
                  </a:lnTo>
                  <a:lnTo>
                    <a:pt x="151028" y="4521200"/>
                  </a:lnTo>
                  <a:lnTo>
                    <a:pt x="164706" y="4559300"/>
                  </a:lnTo>
                  <a:lnTo>
                    <a:pt x="178930" y="4610100"/>
                  </a:lnTo>
                  <a:lnTo>
                    <a:pt x="193713" y="4648200"/>
                  </a:lnTo>
                  <a:lnTo>
                    <a:pt x="209054" y="4686300"/>
                  </a:lnTo>
                  <a:lnTo>
                    <a:pt x="224929" y="4737100"/>
                  </a:lnTo>
                  <a:lnTo>
                    <a:pt x="241363" y="4775200"/>
                  </a:lnTo>
                  <a:lnTo>
                    <a:pt x="258318" y="4813300"/>
                  </a:lnTo>
                  <a:lnTo>
                    <a:pt x="275818" y="4864100"/>
                  </a:lnTo>
                  <a:lnTo>
                    <a:pt x="293839" y="4902200"/>
                  </a:lnTo>
                  <a:lnTo>
                    <a:pt x="312394" y="4940300"/>
                  </a:lnTo>
                  <a:lnTo>
                    <a:pt x="331457" y="4991100"/>
                  </a:lnTo>
                  <a:lnTo>
                    <a:pt x="351040" y="5029200"/>
                  </a:lnTo>
                  <a:lnTo>
                    <a:pt x="371144" y="5067300"/>
                  </a:lnTo>
                  <a:lnTo>
                    <a:pt x="391756" y="5105400"/>
                  </a:lnTo>
                  <a:lnTo>
                    <a:pt x="412864" y="5143500"/>
                  </a:lnTo>
                  <a:lnTo>
                    <a:pt x="434479" y="5194300"/>
                  </a:lnTo>
                  <a:lnTo>
                    <a:pt x="456590" y="5232400"/>
                  </a:lnTo>
                  <a:lnTo>
                    <a:pt x="479183" y="5270500"/>
                  </a:lnTo>
                  <a:lnTo>
                    <a:pt x="502272" y="5308600"/>
                  </a:lnTo>
                  <a:lnTo>
                    <a:pt x="525843" y="5346700"/>
                  </a:lnTo>
                  <a:lnTo>
                    <a:pt x="549897" y="5384800"/>
                  </a:lnTo>
                  <a:lnTo>
                    <a:pt x="574421" y="5422900"/>
                  </a:lnTo>
                  <a:lnTo>
                    <a:pt x="599414" y="5461000"/>
                  </a:lnTo>
                  <a:lnTo>
                    <a:pt x="624878" y="5499100"/>
                  </a:lnTo>
                  <a:lnTo>
                    <a:pt x="650798" y="5537200"/>
                  </a:lnTo>
                  <a:lnTo>
                    <a:pt x="677176" y="5562600"/>
                  </a:lnTo>
                  <a:lnTo>
                    <a:pt x="704024" y="5600700"/>
                  </a:lnTo>
                  <a:lnTo>
                    <a:pt x="731304" y="5638800"/>
                  </a:lnTo>
                  <a:lnTo>
                    <a:pt x="759040" y="5676900"/>
                  </a:lnTo>
                  <a:lnTo>
                    <a:pt x="787209" y="5715000"/>
                  </a:lnTo>
                  <a:lnTo>
                    <a:pt x="815822" y="5740400"/>
                  </a:lnTo>
                  <a:lnTo>
                    <a:pt x="844867" y="5778500"/>
                  </a:lnTo>
                  <a:lnTo>
                    <a:pt x="874344" y="5816600"/>
                  </a:lnTo>
                  <a:lnTo>
                    <a:pt x="904240" y="5842000"/>
                  </a:lnTo>
                  <a:lnTo>
                    <a:pt x="934554" y="5880100"/>
                  </a:lnTo>
                  <a:lnTo>
                    <a:pt x="965288" y="5918200"/>
                  </a:lnTo>
                  <a:lnTo>
                    <a:pt x="996429" y="5943600"/>
                  </a:lnTo>
                  <a:lnTo>
                    <a:pt x="1027988" y="5981700"/>
                  </a:lnTo>
                  <a:lnTo>
                    <a:pt x="1059954" y="6007100"/>
                  </a:lnTo>
                  <a:lnTo>
                    <a:pt x="1092301" y="6045200"/>
                  </a:lnTo>
                  <a:lnTo>
                    <a:pt x="1158201" y="6096000"/>
                  </a:lnTo>
                  <a:lnTo>
                    <a:pt x="1191742" y="6134100"/>
                  </a:lnTo>
                  <a:lnTo>
                    <a:pt x="1259954" y="6184900"/>
                  </a:lnTo>
                  <a:lnTo>
                    <a:pt x="1294612" y="6223000"/>
                  </a:lnTo>
                  <a:lnTo>
                    <a:pt x="1365059" y="6273800"/>
                  </a:lnTo>
                  <a:lnTo>
                    <a:pt x="1436954" y="6324600"/>
                  </a:lnTo>
                  <a:lnTo>
                    <a:pt x="1547431" y="6400800"/>
                  </a:lnTo>
                  <a:lnTo>
                    <a:pt x="1660982" y="6477000"/>
                  </a:lnTo>
                  <a:lnTo>
                    <a:pt x="1777492" y="6553200"/>
                  </a:lnTo>
                  <a:lnTo>
                    <a:pt x="1816976" y="6565900"/>
                  </a:lnTo>
                  <a:lnTo>
                    <a:pt x="1896846" y="6616700"/>
                  </a:lnTo>
                  <a:lnTo>
                    <a:pt x="1937245" y="6629400"/>
                  </a:lnTo>
                  <a:lnTo>
                    <a:pt x="1977948" y="6654800"/>
                  </a:lnTo>
                  <a:lnTo>
                    <a:pt x="2018931" y="6667500"/>
                  </a:lnTo>
                  <a:lnTo>
                    <a:pt x="2060219" y="6692900"/>
                  </a:lnTo>
                  <a:lnTo>
                    <a:pt x="2101786" y="6705600"/>
                  </a:lnTo>
                  <a:lnTo>
                    <a:pt x="2143633" y="6731000"/>
                  </a:lnTo>
                  <a:lnTo>
                    <a:pt x="2185771" y="6743700"/>
                  </a:lnTo>
                  <a:lnTo>
                    <a:pt x="2228177" y="6769100"/>
                  </a:lnTo>
                  <a:lnTo>
                    <a:pt x="2400452" y="6819900"/>
                  </a:lnTo>
                  <a:lnTo>
                    <a:pt x="2444165" y="6845300"/>
                  </a:lnTo>
                  <a:lnTo>
                    <a:pt x="2621470" y="6896100"/>
                  </a:lnTo>
                  <a:lnTo>
                    <a:pt x="2666377" y="6896100"/>
                  </a:lnTo>
                  <a:lnTo>
                    <a:pt x="2848292" y="6946900"/>
                  </a:lnTo>
                  <a:lnTo>
                    <a:pt x="2894304" y="6946900"/>
                  </a:lnTo>
                  <a:lnTo>
                    <a:pt x="2940532" y="6959600"/>
                  </a:lnTo>
                  <a:lnTo>
                    <a:pt x="2986963" y="6959600"/>
                  </a:lnTo>
                  <a:lnTo>
                    <a:pt x="3033585" y="6972300"/>
                  </a:lnTo>
                  <a:lnTo>
                    <a:pt x="3080410" y="6972300"/>
                  </a:lnTo>
                  <a:lnTo>
                    <a:pt x="3127425" y="6985000"/>
                  </a:lnTo>
                  <a:lnTo>
                    <a:pt x="3174619" y="6985000"/>
                  </a:lnTo>
                  <a:lnTo>
                    <a:pt x="3222002" y="6997700"/>
                  </a:lnTo>
                  <a:lnTo>
                    <a:pt x="3797744" y="6997700"/>
                  </a:lnTo>
                  <a:lnTo>
                    <a:pt x="3845128" y="6985000"/>
                  </a:lnTo>
                  <a:lnTo>
                    <a:pt x="3892321" y="6985000"/>
                  </a:lnTo>
                  <a:lnTo>
                    <a:pt x="3939336" y="6972300"/>
                  </a:lnTo>
                  <a:lnTo>
                    <a:pt x="3986161" y="6972300"/>
                  </a:lnTo>
                  <a:lnTo>
                    <a:pt x="4032783" y="6959600"/>
                  </a:lnTo>
                  <a:lnTo>
                    <a:pt x="4079214" y="6959600"/>
                  </a:lnTo>
                  <a:lnTo>
                    <a:pt x="4125442" y="6946900"/>
                  </a:lnTo>
                  <a:lnTo>
                    <a:pt x="4171454" y="6946900"/>
                  </a:lnTo>
                  <a:lnTo>
                    <a:pt x="4353369" y="6896100"/>
                  </a:lnTo>
                  <a:lnTo>
                    <a:pt x="4398289" y="6896100"/>
                  </a:lnTo>
                  <a:lnTo>
                    <a:pt x="4575594" y="6845300"/>
                  </a:lnTo>
                  <a:lnTo>
                    <a:pt x="4619307" y="6819900"/>
                  </a:lnTo>
                  <a:lnTo>
                    <a:pt x="4791583" y="6769100"/>
                  </a:lnTo>
                  <a:lnTo>
                    <a:pt x="4833988" y="6743700"/>
                  </a:lnTo>
                  <a:lnTo>
                    <a:pt x="4876127" y="6731000"/>
                  </a:lnTo>
                  <a:lnTo>
                    <a:pt x="4917973" y="6705600"/>
                  </a:lnTo>
                  <a:lnTo>
                    <a:pt x="4959540" y="6692900"/>
                  </a:lnTo>
                  <a:lnTo>
                    <a:pt x="5000828" y="6667500"/>
                  </a:lnTo>
                  <a:lnTo>
                    <a:pt x="5041824" y="6654800"/>
                  </a:lnTo>
                  <a:lnTo>
                    <a:pt x="5082514" y="6629400"/>
                  </a:lnTo>
                  <a:lnTo>
                    <a:pt x="5122913" y="6616700"/>
                  </a:lnTo>
                  <a:lnTo>
                    <a:pt x="5202796" y="6565900"/>
                  </a:lnTo>
                  <a:lnTo>
                    <a:pt x="5242268" y="6553200"/>
                  </a:lnTo>
                  <a:lnTo>
                    <a:pt x="5358777" y="6477000"/>
                  </a:lnTo>
                  <a:lnTo>
                    <a:pt x="5472341" y="6400800"/>
                  </a:lnTo>
                  <a:lnTo>
                    <a:pt x="5582818" y="6324600"/>
                  </a:lnTo>
                  <a:lnTo>
                    <a:pt x="5654713" y="6273800"/>
                  </a:lnTo>
                  <a:lnTo>
                    <a:pt x="5725160" y="6223000"/>
                  </a:lnTo>
                  <a:lnTo>
                    <a:pt x="5759831" y="6184900"/>
                  </a:lnTo>
                  <a:lnTo>
                    <a:pt x="5828042" y="6134100"/>
                  </a:lnTo>
                  <a:lnTo>
                    <a:pt x="5861583" y="6096000"/>
                  </a:lnTo>
                  <a:lnTo>
                    <a:pt x="5927483" y="6045200"/>
                  </a:lnTo>
                  <a:lnTo>
                    <a:pt x="5959843" y="6007100"/>
                  </a:lnTo>
                  <a:lnTo>
                    <a:pt x="5991796" y="5981700"/>
                  </a:lnTo>
                  <a:lnTo>
                    <a:pt x="6023356" y="5943600"/>
                  </a:lnTo>
                  <a:lnTo>
                    <a:pt x="6054509" y="5918200"/>
                  </a:lnTo>
                  <a:lnTo>
                    <a:pt x="6085243" y="5880100"/>
                  </a:lnTo>
                  <a:lnTo>
                    <a:pt x="6115558" y="5842000"/>
                  </a:lnTo>
                  <a:lnTo>
                    <a:pt x="6145454" y="5816600"/>
                  </a:lnTo>
                  <a:lnTo>
                    <a:pt x="6174930" y="5778500"/>
                  </a:lnTo>
                  <a:lnTo>
                    <a:pt x="6203975" y="5740400"/>
                  </a:lnTo>
                  <a:lnTo>
                    <a:pt x="6232588" y="5715000"/>
                  </a:lnTo>
                  <a:lnTo>
                    <a:pt x="6260770" y="5676900"/>
                  </a:lnTo>
                  <a:lnTo>
                    <a:pt x="6288494" y="5638800"/>
                  </a:lnTo>
                  <a:lnTo>
                    <a:pt x="6315786" y="5600700"/>
                  </a:lnTo>
                  <a:lnTo>
                    <a:pt x="6342621" y="5562600"/>
                  </a:lnTo>
                  <a:lnTo>
                    <a:pt x="6369012" y="5537200"/>
                  </a:lnTo>
                  <a:lnTo>
                    <a:pt x="6394932" y="5499100"/>
                  </a:lnTo>
                  <a:lnTo>
                    <a:pt x="6420396" y="5461000"/>
                  </a:lnTo>
                  <a:lnTo>
                    <a:pt x="6445390" y="5422900"/>
                  </a:lnTo>
                  <a:lnTo>
                    <a:pt x="6469913" y="5384800"/>
                  </a:lnTo>
                  <a:lnTo>
                    <a:pt x="6493967" y="5346700"/>
                  </a:lnTo>
                  <a:lnTo>
                    <a:pt x="6517538" y="5308600"/>
                  </a:lnTo>
                  <a:lnTo>
                    <a:pt x="6540627" y="5270500"/>
                  </a:lnTo>
                  <a:lnTo>
                    <a:pt x="6563233" y="5232400"/>
                  </a:lnTo>
                  <a:lnTo>
                    <a:pt x="6585344" y="5194300"/>
                  </a:lnTo>
                  <a:lnTo>
                    <a:pt x="6606946" y="5143500"/>
                  </a:lnTo>
                  <a:lnTo>
                    <a:pt x="6628066" y="5105400"/>
                  </a:lnTo>
                  <a:lnTo>
                    <a:pt x="6648678" y="5067300"/>
                  </a:lnTo>
                  <a:lnTo>
                    <a:pt x="6668770" y="5029200"/>
                  </a:lnTo>
                  <a:lnTo>
                    <a:pt x="6688366" y="4991100"/>
                  </a:lnTo>
                  <a:lnTo>
                    <a:pt x="6707429" y="4940300"/>
                  </a:lnTo>
                  <a:lnTo>
                    <a:pt x="6725983" y="4902200"/>
                  </a:lnTo>
                  <a:lnTo>
                    <a:pt x="6744005" y="4864100"/>
                  </a:lnTo>
                  <a:lnTo>
                    <a:pt x="6761505" y="4813300"/>
                  </a:lnTo>
                  <a:lnTo>
                    <a:pt x="6778472" y="4775200"/>
                  </a:lnTo>
                  <a:lnTo>
                    <a:pt x="6794894" y="4737100"/>
                  </a:lnTo>
                  <a:lnTo>
                    <a:pt x="6810769" y="4686300"/>
                  </a:lnTo>
                  <a:lnTo>
                    <a:pt x="6826110" y="4648200"/>
                  </a:lnTo>
                  <a:lnTo>
                    <a:pt x="6840893" y="4610100"/>
                  </a:lnTo>
                  <a:lnTo>
                    <a:pt x="6855130" y="4559300"/>
                  </a:lnTo>
                  <a:lnTo>
                    <a:pt x="6868808" y="4521200"/>
                  </a:lnTo>
                  <a:lnTo>
                    <a:pt x="6881914" y="4470400"/>
                  </a:lnTo>
                  <a:lnTo>
                    <a:pt x="6894462" y="4432300"/>
                  </a:lnTo>
                  <a:lnTo>
                    <a:pt x="6906425" y="4381500"/>
                  </a:lnTo>
                  <a:lnTo>
                    <a:pt x="6917830" y="4343400"/>
                  </a:lnTo>
                  <a:lnTo>
                    <a:pt x="6928650" y="4292600"/>
                  </a:lnTo>
                  <a:lnTo>
                    <a:pt x="6938873" y="4254500"/>
                  </a:lnTo>
                  <a:lnTo>
                    <a:pt x="6948525" y="4203700"/>
                  </a:lnTo>
                  <a:lnTo>
                    <a:pt x="6957581" y="4152900"/>
                  </a:lnTo>
                  <a:lnTo>
                    <a:pt x="6966039" y="4114800"/>
                  </a:lnTo>
                  <a:lnTo>
                    <a:pt x="6973900" y="4064000"/>
                  </a:lnTo>
                  <a:lnTo>
                    <a:pt x="6981152" y="4013200"/>
                  </a:lnTo>
                  <a:lnTo>
                    <a:pt x="6987794" y="3975100"/>
                  </a:lnTo>
                  <a:lnTo>
                    <a:pt x="6993826" y="3924300"/>
                  </a:lnTo>
                  <a:lnTo>
                    <a:pt x="6999237" y="3873500"/>
                  </a:lnTo>
                  <a:lnTo>
                    <a:pt x="7004037" y="3835400"/>
                  </a:lnTo>
                  <a:lnTo>
                    <a:pt x="7008203" y="3784600"/>
                  </a:lnTo>
                  <a:lnTo>
                    <a:pt x="7011733" y="3733800"/>
                  </a:lnTo>
                  <a:lnTo>
                    <a:pt x="7014642" y="3683000"/>
                  </a:lnTo>
                  <a:lnTo>
                    <a:pt x="7015785" y="3670300"/>
                  </a:lnTo>
                  <a:lnTo>
                    <a:pt x="7015785" y="3340100"/>
                  </a:lnTo>
                  <a:close/>
                </a:path>
                <a:path w="8542019" h="8646160">
                  <a:moveTo>
                    <a:pt x="8541880" y="8379752"/>
                  </a:moveTo>
                  <a:lnTo>
                    <a:pt x="6908254" y="6759969"/>
                  </a:lnTo>
                  <a:lnTo>
                    <a:pt x="6742481" y="6595605"/>
                  </a:lnTo>
                  <a:lnTo>
                    <a:pt x="6738594" y="6591757"/>
                  </a:lnTo>
                  <a:lnTo>
                    <a:pt x="6734162" y="6587363"/>
                  </a:lnTo>
                  <a:lnTo>
                    <a:pt x="6723367" y="6576657"/>
                  </a:lnTo>
                  <a:lnTo>
                    <a:pt x="6705054" y="6558496"/>
                  </a:lnTo>
                  <a:lnTo>
                    <a:pt x="6588671" y="6443104"/>
                  </a:lnTo>
                  <a:lnTo>
                    <a:pt x="6588036" y="6442469"/>
                  </a:lnTo>
                  <a:lnTo>
                    <a:pt x="6509258" y="6518669"/>
                  </a:lnTo>
                  <a:lnTo>
                    <a:pt x="6474993" y="6556769"/>
                  </a:lnTo>
                  <a:lnTo>
                    <a:pt x="6452730" y="6573139"/>
                  </a:lnTo>
                  <a:lnTo>
                    <a:pt x="6440449" y="6582169"/>
                  </a:lnTo>
                  <a:lnTo>
                    <a:pt x="6405600" y="6620269"/>
                  </a:lnTo>
                  <a:lnTo>
                    <a:pt x="6380188" y="6638645"/>
                  </a:lnTo>
                  <a:lnTo>
                    <a:pt x="6370472" y="6645669"/>
                  </a:lnTo>
                  <a:lnTo>
                    <a:pt x="6335065" y="6683769"/>
                  </a:lnTo>
                  <a:lnTo>
                    <a:pt x="6306820" y="6703873"/>
                  </a:lnTo>
                  <a:lnTo>
                    <a:pt x="6299378" y="6709169"/>
                  </a:lnTo>
                  <a:lnTo>
                    <a:pt x="6263424" y="6747269"/>
                  </a:lnTo>
                  <a:lnTo>
                    <a:pt x="6232601" y="6768884"/>
                  </a:lnTo>
                  <a:lnTo>
                    <a:pt x="6227203" y="6772669"/>
                  </a:lnTo>
                  <a:lnTo>
                    <a:pt x="6190716" y="6810769"/>
                  </a:lnTo>
                  <a:lnTo>
                    <a:pt x="6081623" y="6885660"/>
                  </a:lnTo>
                  <a:lnTo>
                    <a:pt x="6079706" y="6886969"/>
                  </a:lnTo>
                  <a:lnTo>
                    <a:pt x="6042215" y="6925069"/>
                  </a:lnTo>
                  <a:lnTo>
                    <a:pt x="5812244" y="7077469"/>
                  </a:lnTo>
                  <a:lnTo>
                    <a:pt x="5614543" y="7204469"/>
                  </a:lnTo>
                  <a:lnTo>
                    <a:pt x="5574398" y="7217169"/>
                  </a:lnTo>
                  <a:lnTo>
                    <a:pt x="5452796" y="7293369"/>
                  </a:lnTo>
                  <a:lnTo>
                    <a:pt x="5411889" y="7306069"/>
                  </a:lnTo>
                  <a:lnTo>
                    <a:pt x="5370817" y="7331469"/>
                  </a:lnTo>
                  <a:lnTo>
                    <a:pt x="5329555" y="7344169"/>
                  </a:lnTo>
                  <a:lnTo>
                    <a:pt x="5288127" y="7369569"/>
                  </a:lnTo>
                  <a:lnTo>
                    <a:pt x="5246548" y="7382269"/>
                  </a:lnTo>
                  <a:lnTo>
                    <a:pt x="5204790" y="7407669"/>
                  </a:lnTo>
                  <a:lnTo>
                    <a:pt x="5162880" y="7420369"/>
                  </a:lnTo>
                  <a:lnTo>
                    <a:pt x="5120830" y="7445769"/>
                  </a:lnTo>
                  <a:lnTo>
                    <a:pt x="4993767" y="7483869"/>
                  </a:lnTo>
                  <a:lnTo>
                    <a:pt x="4951133" y="7509269"/>
                  </a:lnTo>
                  <a:lnTo>
                    <a:pt x="4430331" y="7661669"/>
                  </a:lnTo>
                  <a:lnTo>
                    <a:pt x="4386288" y="7661669"/>
                  </a:lnTo>
                  <a:lnTo>
                    <a:pt x="4297972" y="7687069"/>
                  </a:lnTo>
                  <a:lnTo>
                    <a:pt x="4253700" y="7687069"/>
                  </a:lnTo>
                  <a:lnTo>
                    <a:pt x="4209364" y="7699769"/>
                  </a:lnTo>
                  <a:lnTo>
                    <a:pt x="4164965" y="7699769"/>
                  </a:lnTo>
                  <a:lnTo>
                    <a:pt x="4120502" y="7712469"/>
                  </a:lnTo>
                  <a:lnTo>
                    <a:pt x="4075988" y="7712469"/>
                  </a:lnTo>
                  <a:lnTo>
                    <a:pt x="4031424" y="7725169"/>
                  </a:lnTo>
                  <a:lnTo>
                    <a:pt x="3986809" y="7725169"/>
                  </a:lnTo>
                  <a:lnTo>
                    <a:pt x="3942156" y="7737869"/>
                  </a:lnTo>
                  <a:lnTo>
                    <a:pt x="3852735" y="7737869"/>
                  </a:lnTo>
                  <a:lnTo>
                    <a:pt x="3807968" y="7750569"/>
                  </a:lnTo>
                  <a:lnTo>
                    <a:pt x="3225165" y="7750569"/>
                  </a:lnTo>
                  <a:lnTo>
                    <a:pt x="3180410" y="7737869"/>
                  </a:lnTo>
                  <a:lnTo>
                    <a:pt x="3090989" y="7737869"/>
                  </a:lnTo>
                  <a:lnTo>
                    <a:pt x="3046336" y="7725169"/>
                  </a:lnTo>
                  <a:lnTo>
                    <a:pt x="3001721" y="7725169"/>
                  </a:lnTo>
                  <a:lnTo>
                    <a:pt x="2957157" y="7712469"/>
                  </a:lnTo>
                  <a:lnTo>
                    <a:pt x="2912643" y="7712469"/>
                  </a:lnTo>
                  <a:lnTo>
                    <a:pt x="2868180" y="7699769"/>
                  </a:lnTo>
                  <a:lnTo>
                    <a:pt x="2823781" y="7699769"/>
                  </a:lnTo>
                  <a:lnTo>
                    <a:pt x="2779445" y="7687069"/>
                  </a:lnTo>
                  <a:lnTo>
                    <a:pt x="2735173" y="7687069"/>
                  </a:lnTo>
                  <a:lnTo>
                    <a:pt x="2646857" y="7661669"/>
                  </a:lnTo>
                  <a:lnTo>
                    <a:pt x="2602814" y="7661669"/>
                  </a:lnTo>
                  <a:lnTo>
                    <a:pt x="2082012" y="7509269"/>
                  </a:lnTo>
                  <a:lnTo>
                    <a:pt x="2039378" y="7483869"/>
                  </a:lnTo>
                  <a:lnTo>
                    <a:pt x="1912315" y="7445769"/>
                  </a:lnTo>
                  <a:lnTo>
                    <a:pt x="1870252" y="7420369"/>
                  </a:lnTo>
                  <a:lnTo>
                    <a:pt x="1828355" y="7407669"/>
                  </a:lnTo>
                  <a:lnTo>
                    <a:pt x="1786597" y="7382269"/>
                  </a:lnTo>
                  <a:lnTo>
                    <a:pt x="1745005" y="7369569"/>
                  </a:lnTo>
                  <a:lnTo>
                    <a:pt x="1703590" y="7344169"/>
                  </a:lnTo>
                  <a:lnTo>
                    <a:pt x="1662328" y="7331469"/>
                  </a:lnTo>
                  <a:lnTo>
                    <a:pt x="1621256" y="7306069"/>
                  </a:lnTo>
                  <a:lnTo>
                    <a:pt x="1580349" y="7293369"/>
                  </a:lnTo>
                  <a:lnTo>
                    <a:pt x="1458747" y="7217169"/>
                  </a:lnTo>
                  <a:lnTo>
                    <a:pt x="1418602" y="7204469"/>
                  </a:lnTo>
                  <a:lnTo>
                    <a:pt x="1220901" y="7077469"/>
                  </a:lnTo>
                  <a:lnTo>
                    <a:pt x="1066660" y="6975869"/>
                  </a:lnTo>
                  <a:lnTo>
                    <a:pt x="990930" y="6925069"/>
                  </a:lnTo>
                  <a:lnTo>
                    <a:pt x="953427" y="6886969"/>
                  </a:lnTo>
                  <a:lnTo>
                    <a:pt x="842429" y="6810769"/>
                  </a:lnTo>
                  <a:lnTo>
                    <a:pt x="841336" y="6809638"/>
                  </a:lnTo>
                  <a:lnTo>
                    <a:pt x="805942" y="6772669"/>
                  </a:lnTo>
                  <a:lnTo>
                    <a:pt x="769721" y="6747269"/>
                  </a:lnTo>
                  <a:lnTo>
                    <a:pt x="768350" y="6745821"/>
                  </a:lnTo>
                  <a:lnTo>
                    <a:pt x="733767" y="6709169"/>
                  </a:lnTo>
                  <a:lnTo>
                    <a:pt x="698080" y="6683769"/>
                  </a:lnTo>
                  <a:lnTo>
                    <a:pt x="696429" y="6681991"/>
                  </a:lnTo>
                  <a:lnTo>
                    <a:pt x="662673" y="6645669"/>
                  </a:lnTo>
                  <a:lnTo>
                    <a:pt x="627545" y="6620269"/>
                  </a:lnTo>
                  <a:lnTo>
                    <a:pt x="592696" y="6582169"/>
                  </a:lnTo>
                  <a:lnTo>
                    <a:pt x="558139" y="6556769"/>
                  </a:lnTo>
                  <a:lnTo>
                    <a:pt x="523875" y="6518669"/>
                  </a:lnTo>
                  <a:lnTo>
                    <a:pt x="367487" y="6669938"/>
                  </a:lnTo>
                  <a:lnTo>
                    <a:pt x="468071" y="6770522"/>
                  </a:lnTo>
                  <a:lnTo>
                    <a:pt x="471055" y="6772669"/>
                  </a:lnTo>
                  <a:lnTo>
                    <a:pt x="473024" y="6774789"/>
                  </a:lnTo>
                  <a:lnTo>
                    <a:pt x="482231" y="6784683"/>
                  </a:lnTo>
                  <a:lnTo>
                    <a:pt x="512762" y="6815214"/>
                  </a:lnTo>
                  <a:lnTo>
                    <a:pt x="542251" y="6836169"/>
                  </a:lnTo>
                  <a:lnTo>
                    <a:pt x="543915" y="6837934"/>
                  </a:lnTo>
                  <a:lnTo>
                    <a:pt x="578243" y="6874269"/>
                  </a:lnTo>
                  <a:lnTo>
                    <a:pt x="614502" y="6899669"/>
                  </a:lnTo>
                  <a:lnTo>
                    <a:pt x="615886" y="6901116"/>
                  </a:lnTo>
                  <a:lnTo>
                    <a:pt x="651027" y="6937769"/>
                  </a:lnTo>
                  <a:lnTo>
                    <a:pt x="687793" y="6963169"/>
                  </a:lnTo>
                  <a:lnTo>
                    <a:pt x="688898" y="6964312"/>
                  </a:lnTo>
                  <a:lnTo>
                    <a:pt x="724814" y="7001269"/>
                  </a:lnTo>
                  <a:lnTo>
                    <a:pt x="799604" y="7052069"/>
                  </a:lnTo>
                  <a:lnTo>
                    <a:pt x="837349" y="7090169"/>
                  </a:lnTo>
                  <a:lnTo>
                    <a:pt x="952004" y="7166369"/>
                  </a:lnTo>
                  <a:lnTo>
                    <a:pt x="1147546" y="7293369"/>
                  </a:lnTo>
                  <a:lnTo>
                    <a:pt x="1388922" y="7445769"/>
                  </a:lnTo>
                  <a:lnTo>
                    <a:pt x="1429816" y="7458469"/>
                  </a:lnTo>
                  <a:lnTo>
                    <a:pt x="1512138" y="7509269"/>
                  </a:lnTo>
                  <a:lnTo>
                    <a:pt x="1553552" y="7521969"/>
                  </a:lnTo>
                  <a:lnTo>
                    <a:pt x="1595145" y="7547369"/>
                  </a:lnTo>
                  <a:lnTo>
                    <a:pt x="1636890" y="7560069"/>
                  </a:lnTo>
                  <a:lnTo>
                    <a:pt x="1678800" y="7585469"/>
                  </a:lnTo>
                  <a:lnTo>
                    <a:pt x="1720875" y="7598169"/>
                  </a:lnTo>
                  <a:lnTo>
                    <a:pt x="1763090" y="7623569"/>
                  </a:lnTo>
                  <a:lnTo>
                    <a:pt x="1805457" y="7636269"/>
                  </a:lnTo>
                  <a:lnTo>
                    <a:pt x="1847977" y="7661669"/>
                  </a:lnTo>
                  <a:lnTo>
                    <a:pt x="1976348" y="7699769"/>
                  </a:lnTo>
                  <a:lnTo>
                    <a:pt x="2019414" y="7725169"/>
                  </a:lnTo>
                  <a:lnTo>
                    <a:pt x="2544889" y="7877569"/>
                  </a:lnTo>
                  <a:lnTo>
                    <a:pt x="2589301" y="7877569"/>
                  </a:lnTo>
                  <a:lnTo>
                    <a:pt x="2678341" y="7902969"/>
                  </a:lnTo>
                  <a:lnTo>
                    <a:pt x="2722969" y="7902969"/>
                  </a:lnTo>
                  <a:lnTo>
                    <a:pt x="2767673" y="7915669"/>
                  </a:lnTo>
                  <a:lnTo>
                    <a:pt x="2812427" y="7915669"/>
                  </a:lnTo>
                  <a:lnTo>
                    <a:pt x="2902115" y="7941069"/>
                  </a:lnTo>
                  <a:lnTo>
                    <a:pt x="2992005" y="7941069"/>
                  </a:lnTo>
                  <a:lnTo>
                    <a:pt x="3037014" y="7953769"/>
                  </a:lnTo>
                  <a:lnTo>
                    <a:pt x="3082074" y="7953769"/>
                  </a:lnTo>
                  <a:lnTo>
                    <a:pt x="3127159" y="7966469"/>
                  </a:lnTo>
                  <a:lnTo>
                    <a:pt x="3307804" y="7966469"/>
                  </a:lnTo>
                  <a:lnTo>
                    <a:pt x="3353016" y="7979169"/>
                  </a:lnTo>
                  <a:lnTo>
                    <a:pt x="3714877" y="7979169"/>
                  </a:lnTo>
                  <a:lnTo>
                    <a:pt x="3760076" y="7966469"/>
                  </a:lnTo>
                  <a:lnTo>
                    <a:pt x="3895521" y="7966469"/>
                  </a:lnTo>
                  <a:lnTo>
                    <a:pt x="3940619" y="7953769"/>
                  </a:lnTo>
                  <a:lnTo>
                    <a:pt x="4030688" y="7953769"/>
                  </a:lnTo>
                  <a:lnTo>
                    <a:pt x="4075671" y="7941069"/>
                  </a:lnTo>
                  <a:lnTo>
                    <a:pt x="4120591" y="7941069"/>
                  </a:lnTo>
                  <a:lnTo>
                    <a:pt x="4165473" y="7928369"/>
                  </a:lnTo>
                  <a:lnTo>
                    <a:pt x="4210291" y="7928369"/>
                  </a:lnTo>
                  <a:lnTo>
                    <a:pt x="4299763" y="7902969"/>
                  </a:lnTo>
                  <a:lnTo>
                    <a:pt x="4344390" y="7902969"/>
                  </a:lnTo>
                  <a:lnTo>
                    <a:pt x="4433455" y="7877569"/>
                  </a:lnTo>
                  <a:lnTo>
                    <a:pt x="4477867" y="7877569"/>
                  </a:lnTo>
                  <a:lnTo>
                    <a:pt x="4916970" y="7750569"/>
                  </a:lnTo>
                  <a:lnTo>
                    <a:pt x="5046573" y="7712469"/>
                  </a:lnTo>
                  <a:lnTo>
                    <a:pt x="5089512" y="7687069"/>
                  </a:lnTo>
                  <a:lnTo>
                    <a:pt x="5174996" y="7661669"/>
                  </a:lnTo>
                  <a:lnTo>
                    <a:pt x="5217515" y="7636269"/>
                  </a:lnTo>
                  <a:lnTo>
                    <a:pt x="5302148" y="7610869"/>
                  </a:lnTo>
                  <a:lnTo>
                    <a:pt x="5344236" y="7585469"/>
                  </a:lnTo>
                  <a:lnTo>
                    <a:pt x="5386159" y="7572769"/>
                  </a:lnTo>
                  <a:lnTo>
                    <a:pt x="5427929" y="7547369"/>
                  </a:lnTo>
                  <a:lnTo>
                    <a:pt x="5469534" y="7534669"/>
                  </a:lnTo>
                  <a:lnTo>
                    <a:pt x="5552237" y="7483869"/>
                  </a:lnTo>
                  <a:lnTo>
                    <a:pt x="5593334" y="7471169"/>
                  </a:lnTo>
                  <a:lnTo>
                    <a:pt x="5715520" y="7394969"/>
                  </a:lnTo>
                  <a:lnTo>
                    <a:pt x="5755868" y="7382269"/>
                  </a:lnTo>
                  <a:lnTo>
                    <a:pt x="5954661" y="7255269"/>
                  </a:lnTo>
                  <a:lnTo>
                    <a:pt x="6109881" y="7153669"/>
                  </a:lnTo>
                  <a:lnTo>
                    <a:pt x="6147676" y="7115873"/>
                  </a:lnTo>
                  <a:lnTo>
                    <a:pt x="6261455" y="7039369"/>
                  </a:lnTo>
                  <a:lnTo>
                    <a:pt x="6298755" y="7001269"/>
                  </a:lnTo>
                  <a:lnTo>
                    <a:pt x="6372606" y="6950469"/>
                  </a:lnTo>
                  <a:lnTo>
                    <a:pt x="6409156" y="6912369"/>
                  </a:lnTo>
                  <a:lnTo>
                    <a:pt x="6445440" y="6886969"/>
                  </a:lnTo>
                  <a:lnTo>
                    <a:pt x="6481470" y="6848869"/>
                  </a:lnTo>
                  <a:lnTo>
                    <a:pt x="6517233" y="6823469"/>
                  </a:lnTo>
                  <a:lnTo>
                    <a:pt x="6552717" y="6785369"/>
                  </a:lnTo>
                  <a:lnTo>
                    <a:pt x="6587947" y="6759969"/>
                  </a:lnTo>
                  <a:lnTo>
                    <a:pt x="8502498" y="8646046"/>
                  </a:lnTo>
                  <a:lnTo>
                    <a:pt x="8541880" y="8646046"/>
                  </a:lnTo>
                  <a:lnTo>
                    <a:pt x="8541880" y="83797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987428" y="1885584"/>
              <a:ext cx="6537267" cy="6527800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16000" y="3692746"/>
            <a:ext cx="3829685" cy="1397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0" spc="-105" b="0">
                <a:latin typeface="Arial MT"/>
                <a:cs typeface="Arial MT"/>
              </a:rPr>
              <a:t>THANK</a:t>
            </a:r>
            <a:endParaRPr sz="900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016000" y="5064347"/>
            <a:ext cx="2745105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0" spc="590" b="1">
                <a:solidFill>
                  <a:srgbClr val="FFFFFF"/>
                </a:solidFill>
                <a:latin typeface="Arial"/>
                <a:cs typeface="Arial"/>
              </a:rPr>
              <a:t>YOU</a:t>
            </a:r>
            <a:endParaRPr sz="9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926118" y="10219933"/>
              <a:ext cx="14436090" cy="67310"/>
            </a:xfrm>
            <a:custGeom>
              <a:avLst/>
              <a:gdLst/>
              <a:ahLst/>
              <a:cxnLst/>
              <a:rect l="l" t="t" r="r" b="b"/>
              <a:pathLst>
                <a:path w="14436090" h="67309">
                  <a:moveTo>
                    <a:pt x="14368696" y="67065"/>
                  </a:moveTo>
                  <a:lnTo>
                    <a:pt x="67065" y="67065"/>
                  </a:lnTo>
                  <a:lnTo>
                    <a:pt x="41429" y="61975"/>
                  </a:lnTo>
                  <a:lnTo>
                    <a:pt x="20059" y="47904"/>
                  </a:lnTo>
                  <a:lnTo>
                    <a:pt x="5426" y="26646"/>
                  </a:lnTo>
                  <a:lnTo>
                    <a:pt x="0" y="0"/>
                  </a:lnTo>
                  <a:lnTo>
                    <a:pt x="14435763" y="0"/>
                  </a:lnTo>
                  <a:lnTo>
                    <a:pt x="14430673" y="25636"/>
                  </a:lnTo>
                  <a:lnTo>
                    <a:pt x="14416601" y="47006"/>
                  </a:lnTo>
                  <a:lnTo>
                    <a:pt x="14395343" y="61639"/>
                  </a:lnTo>
                  <a:lnTo>
                    <a:pt x="14368696" y="67065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2687" y="2174518"/>
              <a:ext cx="11420229" cy="7147222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20"/>
              </a:spcBef>
            </a:pPr>
            <a:r>
              <a:rPr dirty="0" sz="6400" spc="270"/>
              <a:t>PRODUCT</a:t>
            </a:r>
            <a:r>
              <a:rPr dirty="0" sz="6400" spc="-90"/>
              <a:t> </a:t>
            </a:r>
            <a:r>
              <a:rPr dirty="0" sz="6400" spc="190"/>
              <a:t>FEATURES</a:t>
            </a:r>
            <a:endParaRPr sz="6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2618504" y="2307779"/>
            <a:ext cx="4243070" cy="154305"/>
          </a:xfrm>
          <a:custGeom>
            <a:avLst/>
            <a:gdLst/>
            <a:ahLst/>
            <a:cxnLst/>
            <a:rect l="l" t="t" r="r" b="b"/>
            <a:pathLst>
              <a:path w="4243069" h="154305">
                <a:moveTo>
                  <a:pt x="4242778" y="0"/>
                </a:moveTo>
                <a:lnTo>
                  <a:pt x="0" y="0"/>
                </a:lnTo>
                <a:lnTo>
                  <a:pt x="0" y="46990"/>
                </a:lnTo>
                <a:lnTo>
                  <a:pt x="0" y="153936"/>
                </a:lnTo>
                <a:lnTo>
                  <a:pt x="46329" y="153936"/>
                </a:lnTo>
                <a:lnTo>
                  <a:pt x="46329" y="46990"/>
                </a:lnTo>
                <a:lnTo>
                  <a:pt x="4242778" y="46990"/>
                </a:lnTo>
                <a:lnTo>
                  <a:pt x="4242778" y="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6733406" y="2354198"/>
            <a:ext cx="128270" cy="1569085"/>
          </a:xfrm>
          <a:custGeom>
            <a:avLst/>
            <a:gdLst/>
            <a:ahLst/>
            <a:cxnLst/>
            <a:rect l="l" t="t" r="r" b="b"/>
            <a:pathLst>
              <a:path w="128269" h="1569085">
                <a:moveTo>
                  <a:pt x="127876" y="0"/>
                </a:moveTo>
                <a:lnTo>
                  <a:pt x="81559" y="0"/>
                </a:lnTo>
                <a:lnTo>
                  <a:pt x="81559" y="1522031"/>
                </a:lnTo>
                <a:lnTo>
                  <a:pt x="0" y="1522031"/>
                </a:lnTo>
                <a:lnTo>
                  <a:pt x="0" y="1569021"/>
                </a:lnTo>
                <a:lnTo>
                  <a:pt x="127876" y="1569021"/>
                </a:lnTo>
                <a:lnTo>
                  <a:pt x="127876" y="1522450"/>
                </a:lnTo>
                <a:lnTo>
                  <a:pt x="127876" y="1522031"/>
                </a:lnTo>
                <a:lnTo>
                  <a:pt x="127876" y="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9546336" y="2461712"/>
            <a:ext cx="7187565" cy="2777490"/>
            <a:chOff x="9546336" y="2461712"/>
            <a:chExt cx="7187565" cy="2777490"/>
          </a:xfrm>
        </p:grpSpPr>
        <p:sp>
          <p:nvSpPr>
            <p:cNvPr id="5" name="object 5" descr=""/>
            <p:cNvSpPr/>
            <p:nvPr/>
          </p:nvSpPr>
          <p:spPr>
            <a:xfrm>
              <a:off x="9546336" y="3623500"/>
              <a:ext cx="4243070" cy="1615440"/>
            </a:xfrm>
            <a:custGeom>
              <a:avLst/>
              <a:gdLst/>
              <a:ahLst/>
              <a:cxnLst/>
              <a:rect l="l" t="t" r="r" b="b"/>
              <a:pathLst>
                <a:path w="4243069" h="1615439">
                  <a:moveTo>
                    <a:pt x="4242778" y="1452841"/>
                  </a:moveTo>
                  <a:lnTo>
                    <a:pt x="4196448" y="1452841"/>
                  </a:lnTo>
                  <a:lnTo>
                    <a:pt x="4196448" y="1568450"/>
                  </a:lnTo>
                  <a:lnTo>
                    <a:pt x="46316" y="1568450"/>
                  </a:lnTo>
                  <a:lnTo>
                    <a:pt x="46316" y="45720"/>
                  </a:lnTo>
                  <a:lnTo>
                    <a:pt x="192963" y="45720"/>
                  </a:lnTo>
                  <a:lnTo>
                    <a:pt x="192963" y="0"/>
                  </a:lnTo>
                  <a:lnTo>
                    <a:pt x="0" y="0"/>
                  </a:lnTo>
                  <a:lnTo>
                    <a:pt x="0" y="45720"/>
                  </a:lnTo>
                  <a:lnTo>
                    <a:pt x="0" y="1568450"/>
                  </a:lnTo>
                  <a:lnTo>
                    <a:pt x="0" y="1615440"/>
                  </a:lnTo>
                  <a:lnTo>
                    <a:pt x="4242778" y="1615440"/>
                  </a:lnTo>
                  <a:lnTo>
                    <a:pt x="4242778" y="1568627"/>
                  </a:lnTo>
                  <a:lnTo>
                    <a:pt x="4242778" y="1568450"/>
                  </a:lnTo>
                  <a:lnTo>
                    <a:pt x="4242778" y="1452841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9739307" y="2461712"/>
              <a:ext cx="6994525" cy="2614930"/>
            </a:xfrm>
            <a:custGeom>
              <a:avLst/>
              <a:gdLst/>
              <a:ahLst/>
              <a:cxnLst/>
              <a:rect l="l" t="t" r="r" b="b"/>
              <a:pathLst>
                <a:path w="6994525" h="2614929">
                  <a:moveTo>
                    <a:pt x="6994104" y="2614622"/>
                  </a:moveTo>
                  <a:lnTo>
                    <a:pt x="0" y="2614622"/>
                  </a:lnTo>
                  <a:lnTo>
                    <a:pt x="0" y="0"/>
                  </a:lnTo>
                  <a:lnTo>
                    <a:pt x="6994104" y="0"/>
                  </a:lnTo>
                  <a:lnTo>
                    <a:pt x="6994104" y="2614622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906035" y="2596188"/>
              <a:ext cx="212438" cy="212438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9882875" y="2573027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80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79" h="259080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71188" y="2596188"/>
              <a:ext cx="212439" cy="212438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0148028" y="2573027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80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79" h="259080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84594" y="4689601"/>
              <a:ext cx="212439" cy="212437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15961434" y="4666439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79">
                  <a:moveTo>
                    <a:pt x="129380" y="258760"/>
                  </a:moveTo>
                  <a:lnTo>
                    <a:pt x="79091" y="248589"/>
                  </a:lnTo>
                  <a:lnTo>
                    <a:pt x="37984" y="220862"/>
                  </a:lnTo>
                  <a:lnTo>
                    <a:pt x="10170" y="179737"/>
                  </a:lnTo>
                  <a:lnTo>
                    <a:pt x="0" y="129380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45" y="2629"/>
                  </a:lnTo>
                  <a:lnTo>
                    <a:pt x="179736" y="10170"/>
                  </a:lnTo>
                  <a:lnTo>
                    <a:pt x="201715" y="22100"/>
                  </a:lnTo>
                  <a:lnTo>
                    <a:pt x="220863" y="37898"/>
                  </a:lnTo>
                  <a:lnTo>
                    <a:pt x="227782" y="46322"/>
                  </a:lnTo>
                  <a:lnTo>
                    <a:pt x="129380" y="46322"/>
                  </a:lnTo>
                  <a:lnTo>
                    <a:pt x="112619" y="48007"/>
                  </a:lnTo>
                  <a:lnTo>
                    <a:pt x="70601" y="70601"/>
                  </a:lnTo>
                  <a:lnTo>
                    <a:pt x="48007" y="112619"/>
                  </a:lnTo>
                  <a:lnTo>
                    <a:pt x="46322" y="129380"/>
                  </a:lnTo>
                  <a:lnTo>
                    <a:pt x="48010" y="146122"/>
                  </a:lnTo>
                  <a:lnTo>
                    <a:pt x="70644" y="188116"/>
                  </a:lnTo>
                  <a:lnTo>
                    <a:pt x="112611" y="210751"/>
                  </a:lnTo>
                  <a:lnTo>
                    <a:pt x="129380" y="212439"/>
                  </a:lnTo>
                  <a:lnTo>
                    <a:pt x="227813" y="212439"/>
                  </a:lnTo>
                  <a:lnTo>
                    <a:pt x="220863" y="220862"/>
                  </a:lnTo>
                  <a:lnTo>
                    <a:pt x="201717" y="236659"/>
                  </a:lnTo>
                  <a:lnTo>
                    <a:pt x="179738" y="248589"/>
                  </a:lnTo>
                  <a:lnTo>
                    <a:pt x="155451" y="256130"/>
                  </a:lnTo>
                  <a:lnTo>
                    <a:pt x="129380" y="258760"/>
                  </a:lnTo>
                  <a:close/>
                </a:path>
                <a:path w="259080" h="259079">
                  <a:moveTo>
                    <a:pt x="227813" y="212439"/>
                  </a:moveTo>
                  <a:lnTo>
                    <a:pt x="129380" y="212439"/>
                  </a:lnTo>
                  <a:lnTo>
                    <a:pt x="146123" y="210751"/>
                  </a:lnTo>
                  <a:lnTo>
                    <a:pt x="161717" y="205910"/>
                  </a:lnTo>
                  <a:lnTo>
                    <a:pt x="198253" y="175827"/>
                  </a:lnTo>
                  <a:lnTo>
                    <a:pt x="212438" y="129380"/>
                  </a:lnTo>
                  <a:lnTo>
                    <a:pt x="210753" y="112619"/>
                  </a:lnTo>
                  <a:lnTo>
                    <a:pt x="188160" y="70601"/>
                  </a:lnTo>
                  <a:lnTo>
                    <a:pt x="146098" y="48007"/>
                  </a:lnTo>
                  <a:lnTo>
                    <a:pt x="129380" y="46322"/>
                  </a:lnTo>
                  <a:lnTo>
                    <a:pt x="227782" y="46322"/>
                  </a:lnTo>
                  <a:lnTo>
                    <a:pt x="236659" y="57130"/>
                  </a:lnTo>
                  <a:lnTo>
                    <a:pt x="248590" y="79091"/>
                  </a:lnTo>
                  <a:lnTo>
                    <a:pt x="256131" y="103348"/>
                  </a:lnTo>
                  <a:lnTo>
                    <a:pt x="258761" y="129380"/>
                  </a:lnTo>
                  <a:lnTo>
                    <a:pt x="256131" y="155451"/>
                  </a:lnTo>
                  <a:lnTo>
                    <a:pt x="248590" y="179737"/>
                  </a:lnTo>
                  <a:lnTo>
                    <a:pt x="236660" y="201716"/>
                  </a:lnTo>
                  <a:lnTo>
                    <a:pt x="227813" y="21243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249748" y="4689601"/>
              <a:ext cx="212438" cy="212437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9906025" y="2679254"/>
              <a:ext cx="6579870" cy="2245995"/>
            </a:xfrm>
            <a:custGeom>
              <a:avLst/>
              <a:gdLst/>
              <a:ahLst/>
              <a:cxnLst/>
              <a:rect l="l" t="t" r="r" b="b"/>
              <a:pathLst>
                <a:path w="6579869" h="2245995">
                  <a:moveTo>
                    <a:pt x="5927242" y="2093404"/>
                  </a:moveTo>
                  <a:lnTo>
                    <a:pt x="0" y="2093404"/>
                  </a:lnTo>
                  <a:lnTo>
                    <a:pt x="0" y="2139734"/>
                  </a:lnTo>
                  <a:lnTo>
                    <a:pt x="5927242" y="2139734"/>
                  </a:lnTo>
                  <a:lnTo>
                    <a:pt x="5927242" y="2093404"/>
                  </a:lnTo>
                  <a:close/>
                </a:path>
                <a:path w="6579869" h="2245995">
                  <a:moveTo>
                    <a:pt x="6556159" y="0"/>
                  </a:moveTo>
                  <a:lnTo>
                    <a:pt x="570242" y="0"/>
                  </a:lnTo>
                  <a:lnTo>
                    <a:pt x="570242" y="46316"/>
                  </a:lnTo>
                  <a:lnTo>
                    <a:pt x="6556159" y="46316"/>
                  </a:lnTo>
                  <a:lnTo>
                    <a:pt x="6556159" y="0"/>
                  </a:lnTo>
                  <a:close/>
                </a:path>
                <a:path w="6579869" h="2245995">
                  <a:moveTo>
                    <a:pt x="6579311" y="2116569"/>
                  </a:moveTo>
                  <a:lnTo>
                    <a:pt x="6569151" y="2066277"/>
                  </a:lnTo>
                  <a:lnTo>
                    <a:pt x="6548336" y="2033511"/>
                  </a:lnTo>
                  <a:lnTo>
                    <a:pt x="6532994" y="2018144"/>
                  </a:lnTo>
                  <a:lnTo>
                    <a:pt x="6532994" y="2116569"/>
                  </a:lnTo>
                  <a:lnTo>
                    <a:pt x="6531305" y="2133308"/>
                  </a:lnTo>
                  <a:lnTo>
                    <a:pt x="6508674" y="2175306"/>
                  </a:lnTo>
                  <a:lnTo>
                    <a:pt x="6466675" y="2197938"/>
                  </a:lnTo>
                  <a:lnTo>
                    <a:pt x="6449936" y="2199627"/>
                  </a:lnTo>
                  <a:lnTo>
                    <a:pt x="6433172" y="2197938"/>
                  </a:lnTo>
                  <a:lnTo>
                    <a:pt x="6391199" y="2175306"/>
                  </a:lnTo>
                  <a:lnTo>
                    <a:pt x="6368567" y="2133308"/>
                  </a:lnTo>
                  <a:lnTo>
                    <a:pt x="6366878" y="2116569"/>
                  </a:lnTo>
                  <a:lnTo>
                    <a:pt x="6368567" y="2099805"/>
                  </a:lnTo>
                  <a:lnTo>
                    <a:pt x="6391161" y="2057793"/>
                  </a:lnTo>
                  <a:lnTo>
                    <a:pt x="6433172" y="2035200"/>
                  </a:lnTo>
                  <a:lnTo>
                    <a:pt x="6449936" y="2033511"/>
                  </a:lnTo>
                  <a:lnTo>
                    <a:pt x="6466649" y="2035200"/>
                  </a:lnTo>
                  <a:lnTo>
                    <a:pt x="6508712" y="2057793"/>
                  </a:lnTo>
                  <a:lnTo>
                    <a:pt x="6531305" y="2099805"/>
                  </a:lnTo>
                  <a:lnTo>
                    <a:pt x="6532994" y="2116569"/>
                  </a:lnTo>
                  <a:lnTo>
                    <a:pt x="6532994" y="2018144"/>
                  </a:lnTo>
                  <a:lnTo>
                    <a:pt x="6522275" y="2009292"/>
                  </a:lnTo>
                  <a:lnTo>
                    <a:pt x="6500292" y="1997367"/>
                  </a:lnTo>
                  <a:lnTo>
                    <a:pt x="6475997" y="1989823"/>
                  </a:lnTo>
                  <a:lnTo>
                    <a:pt x="6449936" y="1987194"/>
                  </a:lnTo>
                  <a:lnTo>
                    <a:pt x="6423901" y="1989823"/>
                  </a:lnTo>
                  <a:lnTo>
                    <a:pt x="6377686" y="2009292"/>
                  </a:lnTo>
                  <a:lnTo>
                    <a:pt x="6342659" y="2044319"/>
                  </a:lnTo>
                  <a:lnTo>
                    <a:pt x="6323190" y="2090534"/>
                  </a:lnTo>
                  <a:lnTo>
                    <a:pt x="6320561" y="2116569"/>
                  </a:lnTo>
                  <a:lnTo>
                    <a:pt x="6323190" y="2142642"/>
                  </a:lnTo>
                  <a:lnTo>
                    <a:pt x="6342659" y="2188908"/>
                  </a:lnTo>
                  <a:lnTo>
                    <a:pt x="6377686" y="2223846"/>
                  </a:lnTo>
                  <a:lnTo>
                    <a:pt x="6423901" y="2243315"/>
                  </a:lnTo>
                  <a:lnTo>
                    <a:pt x="6449936" y="2245957"/>
                  </a:lnTo>
                  <a:lnTo>
                    <a:pt x="6476009" y="2243315"/>
                  </a:lnTo>
                  <a:lnTo>
                    <a:pt x="6522275" y="2223846"/>
                  </a:lnTo>
                  <a:lnTo>
                    <a:pt x="6557213" y="2188908"/>
                  </a:lnTo>
                  <a:lnTo>
                    <a:pt x="6576682" y="2142642"/>
                  </a:lnTo>
                  <a:lnTo>
                    <a:pt x="6579311" y="211656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/>
          <p:nvPr/>
        </p:nvSpPr>
        <p:spPr>
          <a:xfrm>
            <a:off x="4100957" y="2307779"/>
            <a:ext cx="4243070" cy="154305"/>
          </a:xfrm>
          <a:custGeom>
            <a:avLst/>
            <a:gdLst/>
            <a:ahLst/>
            <a:cxnLst/>
            <a:rect l="l" t="t" r="r" b="b"/>
            <a:pathLst>
              <a:path w="4243070" h="154305">
                <a:moveTo>
                  <a:pt x="4242778" y="0"/>
                </a:moveTo>
                <a:lnTo>
                  <a:pt x="0" y="0"/>
                </a:lnTo>
                <a:lnTo>
                  <a:pt x="0" y="46990"/>
                </a:lnTo>
                <a:lnTo>
                  <a:pt x="0" y="153936"/>
                </a:lnTo>
                <a:lnTo>
                  <a:pt x="46329" y="153936"/>
                </a:lnTo>
                <a:lnTo>
                  <a:pt x="46329" y="46990"/>
                </a:lnTo>
                <a:lnTo>
                  <a:pt x="4242778" y="46990"/>
                </a:lnTo>
                <a:lnTo>
                  <a:pt x="4242778" y="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8215858" y="2354198"/>
            <a:ext cx="128270" cy="1569085"/>
          </a:xfrm>
          <a:custGeom>
            <a:avLst/>
            <a:gdLst/>
            <a:ahLst/>
            <a:cxnLst/>
            <a:rect l="l" t="t" r="r" b="b"/>
            <a:pathLst>
              <a:path w="128270" h="1569085">
                <a:moveTo>
                  <a:pt x="127876" y="0"/>
                </a:moveTo>
                <a:lnTo>
                  <a:pt x="81559" y="0"/>
                </a:lnTo>
                <a:lnTo>
                  <a:pt x="81559" y="1522031"/>
                </a:lnTo>
                <a:lnTo>
                  <a:pt x="0" y="1522031"/>
                </a:lnTo>
                <a:lnTo>
                  <a:pt x="0" y="1569021"/>
                </a:lnTo>
                <a:lnTo>
                  <a:pt x="127876" y="1569021"/>
                </a:lnTo>
                <a:lnTo>
                  <a:pt x="127876" y="1522450"/>
                </a:lnTo>
                <a:lnTo>
                  <a:pt x="127876" y="1522031"/>
                </a:lnTo>
                <a:lnTo>
                  <a:pt x="127876" y="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 descr=""/>
          <p:cNvGrpSpPr/>
          <p:nvPr/>
        </p:nvGrpSpPr>
        <p:grpSpPr>
          <a:xfrm>
            <a:off x="1028791" y="2461712"/>
            <a:ext cx="7187565" cy="2777490"/>
            <a:chOff x="1028791" y="2461712"/>
            <a:chExt cx="7187565" cy="2777490"/>
          </a:xfrm>
        </p:grpSpPr>
        <p:sp>
          <p:nvSpPr>
            <p:cNvPr id="18" name="object 18" descr=""/>
            <p:cNvSpPr/>
            <p:nvPr/>
          </p:nvSpPr>
          <p:spPr>
            <a:xfrm>
              <a:off x="1028788" y="3623500"/>
              <a:ext cx="4243070" cy="1615440"/>
            </a:xfrm>
            <a:custGeom>
              <a:avLst/>
              <a:gdLst/>
              <a:ahLst/>
              <a:cxnLst/>
              <a:rect l="l" t="t" r="r" b="b"/>
              <a:pathLst>
                <a:path w="4243070" h="1615439">
                  <a:moveTo>
                    <a:pt x="4242778" y="1452841"/>
                  </a:moveTo>
                  <a:lnTo>
                    <a:pt x="4196448" y="1452841"/>
                  </a:lnTo>
                  <a:lnTo>
                    <a:pt x="4196448" y="1568450"/>
                  </a:lnTo>
                  <a:lnTo>
                    <a:pt x="46316" y="1568450"/>
                  </a:lnTo>
                  <a:lnTo>
                    <a:pt x="46316" y="45720"/>
                  </a:lnTo>
                  <a:lnTo>
                    <a:pt x="192963" y="45720"/>
                  </a:lnTo>
                  <a:lnTo>
                    <a:pt x="192963" y="0"/>
                  </a:lnTo>
                  <a:lnTo>
                    <a:pt x="0" y="0"/>
                  </a:lnTo>
                  <a:lnTo>
                    <a:pt x="0" y="45720"/>
                  </a:lnTo>
                  <a:lnTo>
                    <a:pt x="0" y="1568450"/>
                  </a:lnTo>
                  <a:lnTo>
                    <a:pt x="0" y="1615440"/>
                  </a:lnTo>
                  <a:lnTo>
                    <a:pt x="4242778" y="1615440"/>
                  </a:lnTo>
                  <a:lnTo>
                    <a:pt x="4242778" y="1568627"/>
                  </a:lnTo>
                  <a:lnTo>
                    <a:pt x="4242778" y="1568450"/>
                  </a:lnTo>
                  <a:lnTo>
                    <a:pt x="4242778" y="1452841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221762" y="2461712"/>
              <a:ext cx="6994525" cy="2614930"/>
            </a:xfrm>
            <a:custGeom>
              <a:avLst/>
              <a:gdLst/>
              <a:ahLst/>
              <a:cxnLst/>
              <a:rect l="l" t="t" r="r" b="b"/>
              <a:pathLst>
                <a:path w="6994525" h="2614929">
                  <a:moveTo>
                    <a:pt x="6994104" y="2614622"/>
                  </a:moveTo>
                  <a:lnTo>
                    <a:pt x="0" y="2614622"/>
                  </a:lnTo>
                  <a:lnTo>
                    <a:pt x="0" y="0"/>
                  </a:lnTo>
                  <a:lnTo>
                    <a:pt x="6994104" y="0"/>
                  </a:lnTo>
                  <a:lnTo>
                    <a:pt x="6994104" y="2614622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88490" y="2596188"/>
              <a:ext cx="212438" cy="212438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365329" y="2573027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80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80" h="259080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53643" y="2596188"/>
              <a:ext cx="212439" cy="212438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1630482" y="2573027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80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80" h="259080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67049" y="4689601"/>
              <a:ext cx="212439" cy="212437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7443888" y="4666439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79">
                  <a:moveTo>
                    <a:pt x="129380" y="258760"/>
                  </a:moveTo>
                  <a:lnTo>
                    <a:pt x="79091" y="248589"/>
                  </a:lnTo>
                  <a:lnTo>
                    <a:pt x="37984" y="220862"/>
                  </a:lnTo>
                  <a:lnTo>
                    <a:pt x="10170" y="179737"/>
                  </a:lnTo>
                  <a:lnTo>
                    <a:pt x="0" y="129380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45" y="2629"/>
                  </a:lnTo>
                  <a:lnTo>
                    <a:pt x="179736" y="10170"/>
                  </a:lnTo>
                  <a:lnTo>
                    <a:pt x="201715" y="22100"/>
                  </a:lnTo>
                  <a:lnTo>
                    <a:pt x="220863" y="37898"/>
                  </a:lnTo>
                  <a:lnTo>
                    <a:pt x="227782" y="46322"/>
                  </a:lnTo>
                  <a:lnTo>
                    <a:pt x="129380" y="46322"/>
                  </a:lnTo>
                  <a:lnTo>
                    <a:pt x="112619" y="48007"/>
                  </a:lnTo>
                  <a:lnTo>
                    <a:pt x="70601" y="70601"/>
                  </a:lnTo>
                  <a:lnTo>
                    <a:pt x="48007" y="112619"/>
                  </a:lnTo>
                  <a:lnTo>
                    <a:pt x="46322" y="129380"/>
                  </a:lnTo>
                  <a:lnTo>
                    <a:pt x="48010" y="146122"/>
                  </a:lnTo>
                  <a:lnTo>
                    <a:pt x="70644" y="188116"/>
                  </a:lnTo>
                  <a:lnTo>
                    <a:pt x="112611" y="210751"/>
                  </a:lnTo>
                  <a:lnTo>
                    <a:pt x="129380" y="212439"/>
                  </a:lnTo>
                  <a:lnTo>
                    <a:pt x="227813" y="212439"/>
                  </a:lnTo>
                  <a:lnTo>
                    <a:pt x="220863" y="220862"/>
                  </a:lnTo>
                  <a:lnTo>
                    <a:pt x="201717" y="236659"/>
                  </a:lnTo>
                  <a:lnTo>
                    <a:pt x="179738" y="248589"/>
                  </a:lnTo>
                  <a:lnTo>
                    <a:pt x="155451" y="256130"/>
                  </a:lnTo>
                  <a:lnTo>
                    <a:pt x="129380" y="258760"/>
                  </a:lnTo>
                  <a:close/>
                </a:path>
                <a:path w="259079" h="259079">
                  <a:moveTo>
                    <a:pt x="227813" y="212439"/>
                  </a:moveTo>
                  <a:lnTo>
                    <a:pt x="129380" y="212439"/>
                  </a:lnTo>
                  <a:lnTo>
                    <a:pt x="146123" y="210751"/>
                  </a:lnTo>
                  <a:lnTo>
                    <a:pt x="161717" y="205910"/>
                  </a:lnTo>
                  <a:lnTo>
                    <a:pt x="198253" y="175827"/>
                  </a:lnTo>
                  <a:lnTo>
                    <a:pt x="212438" y="129380"/>
                  </a:lnTo>
                  <a:lnTo>
                    <a:pt x="210753" y="112619"/>
                  </a:lnTo>
                  <a:lnTo>
                    <a:pt x="188160" y="70601"/>
                  </a:lnTo>
                  <a:lnTo>
                    <a:pt x="146098" y="48007"/>
                  </a:lnTo>
                  <a:lnTo>
                    <a:pt x="129380" y="46322"/>
                  </a:lnTo>
                  <a:lnTo>
                    <a:pt x="227782" y="46322"/>
                  </a:lnTo>
                  <a:lnTo>
                    <a:pt x="236659" y="57130"/>
                  </a:lnTo>
                  <a:lnTo>
                    <a:pt x="248590" y="79091"/>
                  </a:lnTo>
                  <a:lnTo>
                    <a:pt x="256131" y="103348"/>
                  </a:lnTo>
                  <a:lnTo>
                    <a:pt x="258761" y="129380"/>
                  </a:lnTo>
                  <a:lnTo>
                    <a:pt x="256131" y="155451"/>
                  </a:lnTo>
                  <a:lnTo>
                    <a:pt x="248590" y="179737"/>
                  </a:lnTo>
                  <a:lnTo>
                    <a:pt x="236660" y="201716"/>
                  </a:lnTo>
                  <a:lnTo>
                    <a:pt x="227813" y="21243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32203" y="4689601"/>
              <a:ext cx="212438" cy="212437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388478" y="2679254"/>
              <a:ext cx="6579870" cy="2245995"/>
            </a:xfrm>
            <a:custGeom>
              <a:avLst/>
              <a:gdLst/>
              <a:ahLst/>
              <a:cxnLst/>
              <a:rect l="l" t="t" r="r" b="b"/>
              <a:pathLst>
                <a:path w="6579870" h="2245995">
                  <a:moveTo>
                    <a:pt x="5927242" y="2093404"/>
                  </a:moveTo>
                  <a:lnTo>
                    <a:pt x="0" y="2093404"/>
                  </a:lnTo>
                  <a:lnTo>
                    <a:pt x="0" y="2139734"/>
                  </a:lnTo>
                  <a:lnTo>
                    <a:pt x="5927242" y="2139734"/>
                  </a:lnTo>
                  <a:lnTo>
                    <a:pt x="5927242" y="2093404"/>
                  </a:lnTo>
                  <a:close/>
                </a:path>
                <a:path w="6579870" h="2245995">
                  <a:moveTo>
                    <a:pt x="6556159" y="0"/>
                  </a:moveTo>
                  <a:lnTo>
                    <a:pt x="570242" y="0"/>
                  </a:lnTo>
                  <a:lnTo>
                    <a:pt x="570242" y="46316"/>
                  </a:lnTo>
                  <a:lnTo>
                    <a:pt x="6556159" y="46316"/>
                  </a:lnTo>
                  <a:lnTo>
                    <a:pt x="6556159" y="0"/>
                  </a:lnTo>
                  <a:close/>
                </a:path>
                <a:path w="6579870" h="2245995">
                  <a:moveTo>
                    <a:pt x="6579324" y="2116569"/>
                  </a:moveTo>
                  <a:lnTo>
                    <a:pt x="6576695" y="2090534"/>
                  </a:lnTo>
                  <a:lnTo>
                    <a:pt x="6569151" y="2066277"/>
                  </a:lnTo>
                  <a:lnTo>
                    <a:pt x="6557213" y="2044319"/>
                  </a:lnTo>
                  <a:lnTo>
                    <a:pt x="6548336" y="2033511"/>
                  </a:lnTo>
                  <a:lnTo>
                    <a:pt x="6541427" y="2025091"/>
                  </a:lnTo>
                  <a:lnTo>
                    <a:pt x="6532994" y="2018144"/>
                  </a:lnTo>
                  <a:lnTo>
                    <a:pt x="6532994" y="2116569"/>
                  </a:lnTo>
                  <a:lnTo>
                    <a:pt x="6531305" y="2133308"/>
                  </a:lnTo>
                  <a:lnTo>
                    <a:pt x="6508674" y="2175306"/>
                  </a:lnTo>
                  <a:lnTo>
                    <a:pt x="6466675" y="2197938"/>
                  </a:lnTo>
                  <a:lnTo>
                    <a:pt x="6449936" y="2199627"/>
                  </a:lnTo>
                  <a:lnTo>
                    <a:pt x="6433172" y="2197938"/>
                  </a:lnTo>
                  <a:lnTo>
                    <a:pt x="6391199" y="2175306"/>
                  </a:lnTo>
                  <a:lnTo>
                    <a:pt x="6368567" y="2133308"/>
                  </a:lnTo>
                  <a:lnTo>
                    <a:pt x="6366878" y="2116569"/>
                  </a:lnTo>
                  <a:lnTo>
                    <a:pt x="6368567" y="2099805"/>
                  </a:lnTo>
                  <a:lnTo>
                    <a:pt x="6391161" y="2057793"/>
                  </a:lnTo>
                  <a:lnTo>
                    <a:pt x="6433172" y="2035200"/>
                  </a:lnTo>
                  <a:lnTo>
                    <a:pt x="6449936" y="2033511"/>
                  </a:lnTo>
                  <a:lnTo>
                    <a:pt x="6466662" y="2035200"/>
                  </a:lnTo>
                  <a:lnTo>
                    <a:pt x="6508712" y="2057793"/>
                  </a:lnTo>
                  <a:lnTo>
                    <a:pt x="6531318" y="2099805"/>
                  </a:lnTo>
                  <a:lnTo>
                    <a:pt x="6532994" y="2116569"/>
                  </a:lnTo>
                  <a:lnTo>
                    <a:pt x="6532994" y="2018144"/>
                  </a:lnTo>
                  <a:lnTo>
                    <a:pt x="6522275" y="2009292"/>
                  </a:lnTo>
                  <a:lnTo>
                    <a:pt x="6500292" y="1997367"/>
                  </a:lnTo>
                  <a:lnTo>
                    <a:pt x="6476009" y="1989823"/>
                  </a:lnTo>
                  <a:lnTo>
                    <a:pt x="6449936" y="1987194"/>
                  </a:lnTo>
                  <a:lnTo>
                    <a:pt x="6423901" y="1989823"/>
                  </a:lnTo>
                  <a:lnTo>
                    <a:pt x="6377686" y="2009292"/>
                  </a:lnTo>
                  <a:lnTo>
                    <a:pt x="6342659" y="2044319"/>
                  </a:lnTo>
                  <a:lnTo>
                    <a:pt x="6323190" y="2090534"/>
                  </a:lnTo>
                  <a:lnTo>
                    <a:pt x="6320561" y="2116569"/>
                  </a:lnTo>
                  <a:lnTo>
                    <a:pt x="6323190" y="2142642"/>
                  </a:lnTo>
                  <a:lnTo>
                    <a:pt x="6342659" y="2188908"/>
                  </a:lnTo>
                  <a:lnTo>
                    <a:pt x="6377686" y="2223846"/>
                  </a:lnTo>
                  <a:lnTo>
                    <a:pt x="6423901" y="2243315"/>
                  </a:lnTo>
                  <a:lnTo>
                    <a:pt x="6449936" y="2245957"/>
                  </a:lnTo>
                  <a:lnTo>
                    <a:pt x="6476009" y="2243315"/>
                  </a:lnTo>
                  <a:lnTo>
                    <a:pt x="6500292" y="2235784"/>
                  </a:lnTo>
                  <a:lnTo>
                    <a:pt x="6522275" y="2223846"/>
                  </a:lnTo>
                  <a:lnTo>
                    <a:pt x="6541427" y="2208060"/>
                  </a:lnTo>
                  <a:lnTo>
                    <a:pt x="6548374" y="2199627"/>
                  </a:lnTo>
                  <a:lnTo>
                    <a:pt x="6557213" y="2188908"/>
                  </a:lnTo>
                  <a:lnTo>
                    <a:pt x="6569151" y="2166924"/>
                  </a:lnTo>
                  <a:lnTo>
                    <a:pt x="6576695" y="2142642"/>
                  </a:lnTo>
                  <a:lnTo>
                    <a:pt x="6579324" y="211656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/>
          <p:nvPr/>
        </p:nvSpPr>
        <p:spPr>
          <a:xfrm>
            <a:off x="12618504" y="6077787"/>
            <a:ext cx="4243070" cy="154305"/>
          </a:xfrm>
          <a:custGeom>
            <a:avLst/>
            <a:gdLst/>
            <a:ahLst/>
            <a:cxnLst/>
            <a:rect l="l" t="t" r="r" b="b"/>
            <a:pathLst>
              <a:path w="4243069" h="154304">
                <a:moveTo>
                  <a:pt x="4242778" y="0"/>
                </a:moveTo>
                <a:lnTo>
                  <a:pt x="0" y="0"/>
                </a:lnTo>
                <a:lnTo>
                  <a:pt x="0" y="46990"/>
                </a:lnTo>
                <a:lnTo>
                  <a:pt x="0" y="153936"/>
                </a:lnTo>
                <a:lnTo>
                  <a:pt x="46329" y="153936"/>
                </a:lnTo>
                <a:lnTo>
                  <a:pt x="46329" y="46990"/>
                </a:lnTo>
                <a:lnTo>
                  <a:pt x="4242778" y="46990"/>
                </a:lnTo>
                <a:lnTo>
                  <a:pt x="4242778" y="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16733406" y="6124206"/>
            <a:ext cx="128270" cy="1569085"/>
          </a:xfrm>
          <a:custGeom>
            <a:avLst/>
            <a:gdLst/>
            <a:ahLst/>
            <a:cxnLst/>
            <a:rect l="l" t="t" r="r" b="b"/>
            <a:pathLst>
              <a:path w="128269" h="1569084">
                <a:moveTo>
                  <a:pt x="127876" y="0"/>
                </a:moveTo>
                <a:lnTo>
                  <a:pt x="81559" y="0"/>
                </a:lnTo>
                <a:lnTo>
                  <a:pt x="81559" y="1522031"/>
                </a:lnTo>
                <a:lnTo>
                  <a:pt x="0" y="1522031"/>
                </a:lnTo>
                <a:lnTo>
                  <a:pt x="0" y="1569021"/>
                </a:lnTo>
                <a:lnTo>
                  <a:pt x="127876" y="1569021"/>
                </a:lnTo>
                <a:lnTo>
                  <a:pt x="127876" y="1522450"/>
                </a:lnTo>
                <a:lnTo>
                  <a:pt x="127876" y="1522031"/>
                </a:lnTo>
                <a:lnTo>
                  <a:pt x="127876" y="0"/>
                </a:lnTo>
                <a:close/>
              </a:path>
            </a:pathLst>
          </a:custGeom>
          <a:solidFill>
            <a:srgbClr val="332B2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0" name="object 30" descr=""/>
          <p:cNvGrpSpPr/>
          <p:nvPr/>
        </p:nvGrpSpPr>
        <p:grpSpPr>
          <a:xfrm>
            <a:off x="9546336" y="6208588"/>
            <a:ext cx="7210425" cy="2800350"/>
            <a:chOff x="9546336" y="6208588"/>
            <a:chExt cx="7210425" cy="2800350"/>
          </a:xfrm>
        </p:grpSpPr>
        <p:sp>
          <p:nvSpPr>
            <p:cNvPr id="31" name="object 31" descr=""/>
            <p:cNvSpPr/>
            <p:nvPr/>
          </p:nvSpPr>
          <p:spPr>
            <a:xfrm>
              <a:off x="9546336" y="7393507"/>
              <a:ext cx="4243070" cy="1615440"/>
            </a:xfrm>
            <a:custGeom>
              <a:avLst/>
              <a:gdLst/>
              <a:ahLst/>
              <a:cxnLst/>
              <a:rect l="l" t="t" r="r" b="b"/>
              <a:pathLst>
                <a:path w="4243069" h="1615440">
                  <a:moveTo>
                    <a:pt x="4242778" y="1452841"/>
                  </a:moveTo>
                  <a:lnTo>
                    <a:pt x="4196448" y="1452841"/>
                  </a:lnTo>
                  <a:lnTo>
                    <a:pt x="4196448" y="1568450"/>
                  </a:lnTo>
                  <a:lnTo>
                    <a:pt x="46316" y="1568450"/>
                  </a:lnTo>
                  <a:lnTo>
                    <a:pt x="46316" y="45720"/>
                  </a:lnTo>
                  <a:lnTo>
                    <a:pt x="192963" y="45720"/>
                  </a:lnTo>
                  <a:lnTo>
                    <a:pt x="192963" y="0"/>
                  </a:lnTo>
                  <a:lnTo>
                    <a:pt x="0" y="0"/>
                  </a:lnTo>
                  <a:lnTo>
                    <a:pt x="0" y="45720"/>
                  </a:lnTo>
                  <a:lnTo>
                    <a:pt x="0" y="1568450"/>
                  </a:lnTo>
                  <a:lnTo>
                    <a:pt x="0" y="1615440"/>
                  </a:lnTo>
                  <a:lnTo>
                    <a:pt x="4242778" y="1615440"/>
                  </a:lnTo>
                  <a:lnTo>
                    <a:pt x="4242778" y="1568627"/>
                  </a:lnTo>
                  <a:lnTo>
                    <a:pt x="4242778" y="1568450"/>
                  </a:lnTo>
                  <a:lnTo>
                    <a:pt x="4242778" y="1452841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9739307" y="6231718"/>
              <a:ext cx="6994525" cy="2614930"/>
            </a:xfrm>
            <a:custGeom>
              <a:avLst/>
              <a:gdLst/>
              <a:ahLst/>
              <a:cxnLst/>
              <a:rect l="l" t="t" r="r" b="b"/>
              <a:pathLst>
                <a:path w="6994525" h="2614929">
                  <a:moveTo>
                    <a:pt x="6994104" y="2614622"/>
                  </a:moveTo>
                  <a:lnTo>
                    <a:pt x="0" y="2614622"/>
                  </a:lnTo>
                  <a:lnTo>
                    <a:pt x="0" y="0"/>
                  </a:lnTo>
                  <a:lnTo>
                    <a:pt x="6994104" y="0"/>
                  </a:lnTo>
                  <a:lnTo>
                    <a:pt x="6994104" y="2614622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9716148" y="6208597"/>
              <a:ext cx="7040880" cy="2660650"/>
            </a:xfrm>
            <a:custGeom>
              <a:avLst/>
              <a:gdLst/>
              <a:ahLst/>
              <a:cxnLst/>
              <a:rect l="l" t="t" r="r" b="b"/>
              <a:pathLst>
                <a:path w="7040880" h="2660650">
                  <a:moveTo>
                    <a:pt x="7040423" y="46291"/>
                  </a:moveTo>
                  <a:lnTo>
                    <a:pt x="6994106" y="46291"/>
                  </a:lnTo>
                  <a:lnTo>
                    <a:pt x="6994106" y="2614587"/>
                  </a:lnTo>
                  <a:lnTo>
                    <a:pt x="7040423" y="2614587"/>
                  </a:lnTo>
                  <a:lnTo>
                    <a:pt x="7040423" y="46291"/>
                  </a:lnTo>
                  <a:close/>
                </a:path>
                <a:path w="7040880" h="2660650">
                  <a:moveTo>
                    <a:pt x="7040423" y="0"/>
                  </a:moveTo>
                  <a:lnTo>
                    <a:pt x="0" y="0"/>
                  </a:lnTo>
                  <a:lnTo>
                    <a:pt x="0" y="45720"/>
                  </a:lnTo>
                  <a:lnTo>
                    <a:pt x="0" y="2614930"/>
                  </a:lnTo>
                  <a:lnTo>
                    <a:pt x="0" y="2660650"/>
                  </a:lnTo>
                  <a:lnTo>
                    <a:pt x="7040423" y="2660650"/>
                  </a:lnTo>
                  <a:lnTo>
                    <a:pt x="7040423" y="2614930"/>
                  </a:lnTo>
                  <a:lnTo>
                    <a:pt x="46316" y="2614930"/>
                  </a:lnTo>
                  <a:lnTo>
                    <a:pt x="46316" y="45720"/>
                  </a:lnTo>
                  <a:lnTo>
                    <a:pt x="7040423" y="45720"/>
                  </a:lnTo>
                  <a:lnTo>
                    <a:pt x="7040423" y="0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906035" y="6366193"/>
              <a:ext cx="212438" cy="212438"/>
            </a:xfrm>
            <a:prstGeom prst="rect">
              <a:avLst/>
            </a:prstGeom>
          </p:spPr>
        </p:pic>
        <p:sp>
          <p:nvSpPr>
            <p:cNvPr id="35" name="object 35" descr=""/>
            <p:cNvSpPr/>
            <p:nvPr/>
          </p:nvSpPr>
          <p:spPr>
            <a:xfrm>
              <a:off x="9882875" y="6343033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79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79" h="259079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171188" y="6366193"/>
              <a:ext cx="212439" cy="212438"/>
            </a:xfrm>
            <a:prstGeom prst="rect">
              <a:avLst/>
            </a:prstGeom>
          </p:spPr>
        </p:pic>
        <p:sp>
          <p:nvSpPr>
            <p:cNvPr id="37" name="object 37" descr=""/>
            <p:cNvSpPr/>
            <p:nvPr/>
          </p:nvSpPr>
          <p:spPr>
            <a:xfrm>
              <a:off x="10148028" y="6343033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79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79" h="259079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984594" y="8459606"/>
              <a:ext cx="212439" cy="212437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15961434" y="8436445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79">
                  <a:moveTo>
                    <a:pt x="129380" y="258760"/>
                  </a:moveTo>
                  <a:lnTo>
                    <a:pt x="79091" y="248589"/>
                  </a:lnTo>
                  <a:lnTo>
                    <a:pt x="37984" y="220862"/>
                  </a:lnTo>
                  <a:lnTo>
                    <a:pt x="10170" y="179737"/>
                  </a:lnTo>
                  <a:lnTo>
                    <a:pt x="0" y="129380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45" y="2629"/>
                  </a:lnTo>
                  <a:lnTo>
                    <a:pt x="179736" y="10170"/>
                  </a:lnTo>
                  <a:lnTo>
                    <a:pt x="201715" y="22100"/>
                  </a:lnTo>
                  <a:lnTo>
                    <a:pt x="220863" y="37898"/>
                  </a:lnTo>
                  <a:lnTo>
                    <a:pt x="227782" y="46322"/>
                  </a:lnTo>
                  <a:lnTo>
                    <a:pt x="129380" y="46322"/>
                  </a:lnTo>
                  <a:lnTo>
                    <a:pt x="112619" y="48007"/>
                  </a:lnTo>
                  <a:lnTo>
                    <a:pt x="70601" y="70601"/>
                  </a:lnTo>
                  <a:lnTo>
                    <a:pt x="48007" y="112619"/>
                  </a:lnTo>
                  <a:lnTo>
                    <a:pt x="46322" y="129380"/>
                  </a:lnTo>
                  <a:lnTo>
                    <a:pt x="48010" y="146122"/>
                  </a:lnTo>
                  <a:lnTo>
                    <a:pt x="70644" y="188116"/>
                  </a:lnTo>
                  <a:lnTo>
                    <a:pt x="112611" y="210751"/>
                  </a:lnTo>
                  <a:lnTo>
                    <a:pt x="129380" y="212439"/>
                  </a:lnTo>
                  <a:lnTo>
                    <a:pt x="227813" y="212439"/>
                  </a:lnTo>
                  <a:lnTo>
                    <a:pt x="220863" y="220862"/>
                  </a:lnTo>
                  <a:lnTo>
                    <a:pt x="201717" y="236659"/>
                  </a:lnTo>
                  <a:lnTo>
                    <a:pt x="179738" y="248589"/>
                  </a:lnTo>
                  <a:lnTo>
                    <a:pt x="155451" y="256130"/>
                  </a:lnTo>
                  <a:lnTo>
                    <a:pt x="129380" y="258760"/>
                  </a:lnTo>
                  <a:close/>
                </a:path>
                <a:path w="259080" h="259079">
                  <a:moveTo>
                    <a:pt x="227813" y="212439"/>
                  </a:moveTo>
                  <a:lnTo>
                    <a:pt x="129380" y="212439"/>
                  </a:lnTo>
                  <a:lnTo>
                    <a:pt x="146123" y="210751"/>
                  </a:lnTo>
                  <a:lnTo>
                    <a:pt x="161717" y="205910"/>
                  </a:lnTo>
                  <a:lnTo>
                    <a:pt x="198253" y="175827"/>
                  </a:lnTo>
                  <a:lnTo>
                    <a:pt x="212438" y="129380"/>
                  </a:lnTo>
                  <a:lnTo>
                    <a:pt x="210753" y="112619"/>
                  </a:lnTo>
                  <a:lnTo>
                    <a:pt x="188160" y="70601"/>
                  </a:lnTo>
                  <a:lnTo>
                    <a:pt x="146098" y="48007"/>
                  </a:lnTo>
                  <a:lnTo>
                    <a:pt x="129380" y="46322"/>
                  </a:lnTo>
                  <a:lnTo>
                    <a:pt x="227782" y="46322"/>
                  </a:lnTo>
                  <a:lnTo>
                    <a:pt x="236659" y="57130"/>
                  </a:lnTo>
                  <a:lnTo>
                    <a:pt x="248590" y="79091"/>
                  </a:lnTo>
                  <a:lnTo>
                    <a:pt x="256131" y="103348"/>
                  </a:lnTo>
                  <a:lnTo>
                    <a:pt x="258761" y="129380"/>
                  </a:lnTo>
                  <a:lnTo>
                    <a:pt x="256131" y="155451"/>
                  </a:lnTo>
                  <a:lnTo>
                    <a:pt x="248590" y="179737"/>
                  </a:lnTo>
                  <a:lnTo>
                    <a:pt x="236660" y="201716"/>
                  </a:lnTo>
                  <a:lnTo>
                    <a:pt x="227813" y="21243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249748" y="8459606"/>
              <a:ext cx="212438" cy="212437"/>
            </a:xfrm>
            <a:prstGeom prst="rect">
              <a:avLst/>
            </a:prstGeom>
          </p:spPr>
        </p:pic>
        <p:sp>
          <p:nvSpPr>
            <p:cNvPr id="41" name="object 41" descr=""/>
            <p:cNvSpPr/>
            <p:nvPr/>
          </p:nvSpPr>
          <p:spPr>
            <a:xfrm>
              <a:off x="9906025" y="6449262"/>
              <a:ext cx="6579870" cy="2245995"/>
            </a:xfrm>
            <a:custGeom>
              <a:avLst/>
              <a:gdLst/>
              <a:ahLst/>
              <a:cxnLst/>
              <a:rect l="l" t="t" r="r" b="b"/>
              <a:pathLst>
                <a:path w="6579869" h="2245995">
                  <a:moveTo>
                    <a:pt x="5927242" y="2093404"/>
                  </a:moveTo>
                  <a:lnTo>
                    <a:pt x="0" y="2093404"/>
                  </a:lnTo>
                  <a:lnTo>
                    <a:pt x="0" y="2139734"/>
                  </a:lnTo>
                  <a:lnTo>
                    <a:pt x="5927242" y="2139734"/>
                  </a:lnTo>
                  <a:lnTo>
                    <a:pt x="5927242" y="2093404"/>
                  </a:lnTo>
                  <a:close/>
                </a:path>
                <a:path w="6579869" h="2245995">
                  <a:moveTo>
                    <a:pt x="6556159" y="0"/>
                  </a:moveTo>
                  <a:lnTo>
                    <a:pt x="570242" y="0"/>
                  </a:lnTo>
                  <a:lnTo>
                    <a:pt x="570242" y="46316"/>
                  </a:lnTo>
                  <a:lnTo>
                    <a:pt x="6556159" y="46316"/>
                  </a:lnTo>
                  <a:lnTo>
                    <a:pt x="6556159" y="0"/>
                  </a:lnTo>
                  <a:close/>
                </a:path>
                <a:path w="6579869" h="2245995">
                  <a:moveTo>
                    <a:pt x="6579311" y="2116569"/>
                  </a:moveTo>
                  <a:lnTo>
                    <a:pt x="6569151" y="2066277"/>
                  </a:lnTo>
                  <a:lnTo>
                    <a:pt x="6548336" y="2033511"/>
                  </a:lnTo>
                  <a:lnTo>
                    <a:pt x="6532994" y="2018144"/>
                  </a:lnTo>
                  <a:lnTo>
                    <a:pt x="6532994" y="2116569"/>
                  </a:lnTo>
                  <a:lnTo>
                    <a:pt x="6531305" y="2133308"/>
                  </a:lnTo>
                  <a:lnTo>
                    <a:pt x="6508674" y="2175306"/>
                  </a:lnTo>
                  <a:lnTo>
                    <a:pt x="6466675" y="2197938"/>
                  </a:lnTo>
                  <a:lnTo>
                    <a:pt x="6449936" y="2199627"/>
                  </a:lnTo>
                  <a:lnTo>
                    <a:pt x="6433172" y="2197938"/>
                  </a:lnTo>
                  <a:lnTo>
                    <a:pt x="6391199" y="2175306"/>
                  </a:lnTo>
                  <a:lnTo>
                    <a:pt x="6368567" y="2133308"/>
                  </a:lnTo>
                  <a:lnTo>
                    <a:pt x="6366878" y="2116569"/>
                  </a:lnTo>
                  <a:lnTo>
                    <a:pt x="6368567" y="2099805"/>
                  </a:lnTo>
                  <a:lnTo>
                    <a:pt x="6391161" y="2057793"/>
                  </a:lnTo>
                  <a:lnTo>
                    <a:pt x="6433172" y="2035200"/>
                  </a:lnTo>
                  <a:lnTo>
                    <a:pt x="6449936" y="2033511"/>
                  </a:lnTo>
                  <a:lnTo>
                    <a:pt x="6466649" y="2035200"/>
                  </a:lnTo>
                  <a:lnTo>
                    <a:pt x="6508712" y="2057793"/>
                  </a:lnTo>
                  <a:lnTo>
                    <a:pt x="6531305" y="2099805"/>
                  </a:lnTo>
                  <a:lnTo>
                    <a:pt x="6532994" y="2116569"/>
                  </a:lnTo>
                  <a:lnTo>
                    <a:pt x="6532994" y="2018144"/>
                  </a:lnTo>
                  <a:lnTo>
                    <a:pt x="6522275" y="2009292"/>
                  </a:lnTo>
                  <a:lnTo>
                    <a:pt x="6500292" y="1997354"/>
                  </a:lnTo>
                  <a:lnTo>
                    <a:pt x="6475997" y="1989823"/>
                  </a:lnTo>
                  <a:lnTo>
                    <a:pt x="6449936" y="1987194"/>
                  </a:lnTo>
                  <a:lnTo>
                    <a:pt x="6423901" y="1989823"/>
                  </a:lnTo>
                  <a:lnTo>
                    <a:pt x="6377686" y="2009292"/>
                  </a:lnTo>
                  <a:lnTo>
                    <a:pt x="6342659" y="2044319"/>
                  </a:lnTo>
                  <a:lnTo>
                    <a:pt x="6323190" y="2090534"/>
                  </a:lnTo>
                  <a:lnTo>
                    <a:pt x="6320561" y="2116569"/>
                  </a:lnTo>
                  <a:lnTo>
                    <a:pt x="6323190" y="2142642"/>
                  </a:lnTo>
                  <a:lnTo>
                    <a:pt x="6342659" y="2188908"/>
                  </a:lnTo>
                  <a:lnTo>
                    <a:pt x="6377686" y="2223846"/>
                  </a:lnTo>
                  <a:lnTo>
                    <a:pt x="6423901" y="2243315"/>
                  </a:lnTo>
                  <a:lnTo>
                    <a:pt x="6449936" y="2245944"/>
                  </a:lnTo>
                  <a:lnTo>
                    <a:pt x="6476009" y="2243315"/>
                  </a:lnTo>
                  <a:lnTo>
                    <a:pt x="6522275" y="2223846"/>
                  </a:lnTo>
                  <a:lnTo>
                    <a:pt x="6557213" y="2188908"/>
                  </a:lnTo>
                  <a:lnTo>
                    <a:pt x="6576682" y="2142642"/>
                  </a:lnTo>
                  <a:lnTo>
                    <a:pt x="6579311" y="211656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 descr=""/>
          <p:cNvSpPr txBox="1"/>
          <p:nvPr/>
        </p:nvSpPr>
        <p:spPr>
          <a:xfrm>
            <a:off x="9762475" y="6571288"/>
            <a:ext cx="6948170" cy="1768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98170" marR="666750" indent="301625">
              <a:lnSpc>
                <a:spcPct val="115500"/>
              </a:lnSpc>
              <a:spcBef>
                <a:spcPts val="100"/>
              </a:spcBef>
            </a:pPr>
            <a:r>
              <a:rPr dirty="0" sz="3300" spc="-10">
                <a:latin typeface="Arial MT"/>
                <a:cs typeface="Arial MT"/>
              </a:rPr>
              <a:t>Promoting</a:t>
            </a:r>
            <a:r>
              <a:rPr dirty="0" sz="3300" spc="-120">
                <a:latin typeface="Arial MT"/>
                <a:cs typeface="Arial MT"/>
              </a:rPr>
              <a:t> </a:t>
            </a:r>
            <a:r>
              <a:rPr dirty="0" sz="3300" spc="45">
                <a:latin typeface="Arial MT"/>
                <a:cs typeface="Arial MT"/>
              </a:rPr>
              <a:t>cultural</a:t>
            </a:r>
            <a:r>
              <a:rPr dirty="0" sz="3300" spc="-114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blogging </a:t>
            </a:r>
            <a:r>
              <a:rPr dirty="0" sz="3300" spc="-35">
                <a:latin typeface="Arial MT"/>
                <a:cs typeface="Arial MT"/>
              </a:rPr>
              <a:t>and</a:t>
            </a:r>
            <a:r>
              <a:rPr dirty="0" sz="3300" spc="-130">
                <a:latin typeface="Arial MT"/>
                <a:cs typeface="Arial MT"/>
              </a:rPr>
              <a:t> </a:t>
            </a:r>
            <a:r>
              <a:rPr dirty="0" sz="3300" spc="-50">
                <a:latin typeface="Arial MT"/>
                <a:cs typeface="Arial MT"/>
              </a:rPr>
              <a:t>encouraging</a:t>
            </a:r>
            <a:r>
              <a:rPr dirty="0" sz="3300" spc="-125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the</a:t>
            </a:r>
            <a:r>
              <a:rPr dirty="0" sz="3300" spc="-130">
                <a:latin typeface="Arial MT"/>
                <a:cs typeface="Arial MT"/>
              </a:rPr>
              <a:t> </a:t>
            </a:r>
            <a:r>
              <a:rPr dirty="0" sz="3300" spc="-40">
                <a:latin typeface="Arial MT"/>
                <a:cs typeface="Arial MT"/>
              </a:rPr>
              <a:t>sharing</a:t>
            </a:r>
            <a:r>
              <a:rPr dirty="0" sz="3300" spc="-125">
                <a:latin typeface="Arial MT"/>
                <a:cs typeface="Arial MT"/>
              </a:rPr>
              <a:t> </a:t>
            </a:r>
            <a:r>
              <a:rPr dirty="0" sz="3300" spc="45">
                <a:latin typeface="Arial MT"/>
                <a:cs typeface="Arial MT"/>
              </a:rPr>
              <a:t>of </a:t>
            </a:r>
            <a:r>
              <a:rPr dirty="0" sz="3300">
                <a:latin typeface="Arial MT"/>
                <a:cs typeface="Arial MT"/>
              </a:rPr>
              <a:t>local</a:t>
            </a:r>
            <a:r>
              <a:rPr dirty="0" sz="3300" spc="-20">
                <a:latin typeface="Arial MT"/>
                <a:cs typeface="Arial MT"/>
              </a:rPr>
              <a:t> </a:t>
            </a:r>
            <a:r>
              <a:rPr dirty="0" sz="3300" spc="-35">
                <a:latin typeface="Arial MT"/>
                <a:cs typeface="Arial MT"/>
              </a:rPr>
              <a:t>and</a:t>
            </a:r>
            <a:r>
              <a:rPr dirty="0" sz="3300" spc="-20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international</a:t>
            </a:r>
            <a:r>
              <a:rPr dirty="0" sz="3300" spc="-20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content</a:t>
            </a:r>
            <a:endParaRPr sz="3300">
              <a:latin typeface="Arial MT"/>
              <a:cs typeface="Arial MT"/>
            </a:endParaRPr>
          </a:p>
        </p:txBody>
      </p:sp>
      <p:grpSp>
        <p:nvGrpSpPr>
          <p:cNvPr id="43" name="object 43" descr=""/>
          <p:cNvGrpSpPr/>
          <p:nvPr/>
        </p:nvGrpSpPr>
        <p:grpSpPr>
          <a:xfrm>
            <a:off x="1028791" y="6077778"/>
            <a:ext cx="7315200" cy="2931160"/>
            <a:chOff x="1028791" y="6077778"/>
            <a:chExt cx="7315200" cy="2931160"/>
          </a:xfrm>
        </p:grpSpPr>
        <p:sp>
          <p:nvSpPr>
            <p:cNvPr id="44" name="object 44" descr=""/>
            <p:cNvSpPr/>
            <p:nvPr/>
          </p:nvSpPr>
          <p:spPr>
            <a:xfrm>
              <a:off x="1028788" y="6077787"/>
              <a:ext cx="7315200" cy="2931160"/>
            </a:xfrm>
            <a:custGeom>
              <a:avLst/>
              <a:gdLst/>
              <a:ahLst/>
              <a:cxnLst/>
              <a:rect l="l" t="t" r="r" b="b"/>
              <a:pathLst>
                <a:path w="7315200" h="2931159">
                  <a:moveTo>
                    <a:pt x="4242778" y="2768562"/>
                  </a:moveTo>
                  <a:lnTo>
                    <a:pt x="4196448" y="2768562"/>
                  </a:lnTo>
                  <a:lnTo>
                    <a:pt x="4196448" y="2884170"/>
                  </a:lnTo>
                  <a:lnTo>
                    <a:pt x="46316" y="2884170"/>
                  </a:lnTo>
                  <a:lnTo>
                    <a:pt x="46316" y="1361440"/>
                  </a:lnTo>
                  <a:lnTo>
                    <a:pt x="192963" y="1361440"/>
                  </a:lnTo>
                  <a:lnTo>
                    <a:pt x="192963" y="1315720"/>
                  </a:lnTo>
                  <a:lnTo>
                    <a:pt x="0" y="1315720"/>
                  </a:lnTo>
                  <a:lnTo>
                    <a:pt x="0" y="1361440"/>
                  </a:lnTo>
                  <a:lnTo>
                    <a:pt x="0" y="2884170"/>
                  </a:lnTo>
                  <a:lnTo>
                    <a:pt x="0" y="2931160"/>
                  </a:lnTo>
                  <a:lnTo>
                    <a:pt x="4242778" y="2931160"/>
                  </a:lnTo>
                  <a:lnTo>
                    <a:pt x="4242778" y="2884347"/>
                  </a:lnTo>
                  <a:lnTo>
                    <a:pt x="4242778" y="2884170"/>
                  </a:lnTo>
                  <a:lnTo>
                    <a:pt x="4242778" y="2768562"/>
                  </a:lnTo>
                  <a:close/>
                </a:path>
                <a:path w="7315200" h="2931159">
                  <a:moveTo>
                    <a:pt x="7314946" y="0"/>
                  </a:moveTo>
                  <a:lnTo>
                    <a:pt x="3072168" y="0"/>
                  </a:lnTo>
                  <a:lnTo>
                    <a:pt x="3072168" y="46990"/>
                  </a:lnTo>
                  <a:lnTo>
                    <a:pt x="3072168" y="153936"/>
                  </a:lnTo>
                  <a:lnTo>
                    <a:pt x="3118497" y="153936"/>
                  </a:lnTo>
                  <a:lnTo>
                    <a:pt x="3118497" y="46990"/>
                  </a:lnTo>
                  <a:lnTo>
                    <a:pt x="7268629" y="46990"/>
                  </a:lnTo>
                  <a:lnTo>
                    <a:pt x="7268629" y="1568450"/>
                  </a:lnTo>
                  <a:lnTo>
                    <a:pt x="7187070" y="1568450"/>
                  </a:lnTo>
                  <a:lnTo>
                    <a:pt x="7187070" y="1615440"/>
                  </a:lnTo>
                  <a:lnTo>
                    <a:pt x="7314946" y="1615440"/>
                  </a:lnTo>
                  <a:lnTo>
                    <a:pt x="7314946" y="1568869"/>
                  </a:lnTo>
                  <a:lnTo>
                    <a:pt x="7314946" y="1568450"/>
                  </a:lnTo>
                  <a:lnTo>
                    <a:pt x="7314946" y="46990"/>
                  </a:lnTo>
                  <a:lnTo>
                    <a:pt x="7314946" y="46418"/>
                  </a:lnTo>
                  <a:lnTo>
                    <a:pt x="7314946" y="0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221762" y="6231718"/>
              <a:ext cx="6994525" cy="2614930"/>
            </a:xfrm>
            <a:custGeom>
              <a:avLst/>
              <a:gdLst/>
              <a:ahLst/>
              <a:cxnLst/>
              <a:rect l="l" t="t" r="r" b="b"/>
              <a:pathLst>
                <a:path w="6994525" h="2614929">
                  <a:moveTo>
                    <a:pt x="6994104" y="2614622"/>
                  </a:moveTo>
                  <a:lnTo>
                    <a:pt x="0" y="2614622"/>
                  </a:lnTo>
                  <a:lnTo>
                    <a:pt x="0" y="0"/>
                  </a:lnTo>
                  <a:lnTo>
                    <a:pt x="6994104" y="0"/>
                  </a:lnTo>
                  <a:lnTo>
                    <a:pt x="6994104" y="2614622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88490" y="6366193"/>
              <a:ext cx="212438" cy="212438"/>
            </a:xfrm>
            <a:prstGeom prst="rect">
              <a:avLst/>
            </a:prstGeom>
          </p:spPr>
        </p:pic>
        <p:sp>
          <p:nvSpPr>
            <p:cNvPr id="47" name="object 47" descr=""/>
            <p:cNvSpPr/>
            <p:nvPr/>
          </p:nvSpPr>
          <p:spPr>
            <a:xfrm>
              <a:off x="1365329" y="6343033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79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80" h="259079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53643" y="6366193"/>
              <a:ext cx="212439" cy="212438"/>
            </a:xfrm>
            <a:prstGeom prst="rect">
              <a:avLst/>
            </a:prstGeom>
          </p:spPr>
        </p:pic>
        <p:sp>
          <p:nvSpPr>
            <p:cNvPr id="49" name="object 49" descr=""/>
            <p:cNvSpPr/>
            <p:nvPr/>
          </p:nvSpPr>
          <p:spPr>
            <a:xfrm>
              <a:off x="1630482" y="6343033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80" h="259079">
                  <a:moveTo>
                    <a:pt x="129380" y="258761"/>
                  </a:moveTo>
                  <a:lnTo>
                    <a:pt x="79091" y="248590"/>
                  </a:lnTo>
                  <a:lnTo>
                    <a:pt x="37983" y="220863"/>
                  </a:lnTo>
                  <a:lnTo>
                    <a:pt x="10170" y="179737"/>
                  </a:lnTo>
                  <a:lnTo>
                    <a:pt x="0" y="129379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50" y="2629"/>
                  </a:lnTo>
                  <a:lnTo>
                    <a:pt x="179737" y="10170"/>
                  </a:lnTo>
                  <a:lnTo>
                    <a:pt x="201716" y="22100"/>
                  </a:lnTo>
                  <a:lnTo>
                    <a:pt x="220863" y="37897"/>
                  </a:lnTo>
                  <a:lnTo>
                    <a:pt x="227782" y="46321"/>
                  </a:lnTo>
                  <a:lnTo>
                    <a:pt x="129380" y="46321"/>
                  </a:lnTo>
                  <a:lnTo>
                    <a:pt x="112618" y="48006"/>
                  </a:lnTo>
                  <a:lnTo>
                    <a:pt x="70600" y="70600"/>
                  </a:lnTo>
                  <a:lnTo>
                    <a:pt x="48006" y="112618"/>
                  </a:lnTo>
                  <a:lnTo>
                    <a:pt x="46321" y="129379"/>
                  </a:lnTo>
                  <a:lnTo>
                    <a:pt x="48009" y="146122"/>
                  </a:lnTo>
                  <a:lnTo>
                    <a:pt x="70643" y="188116"/>
                  </a:lnTo>
                  <a:lnTo>
                    <a:pt x="112611" y="210750"/>
                  </a:lnTo>
                  <a:lnTo>
                    <a:pt x="129380" y="212438"/>
                  </a:lnTo>
                  <a:lnTo>
                    <a:pt x="227814" y="212438"/>
                  </a:lnTo>
                  <a:lnTo>
                    <a:pt x="220863" y="220863"/>
                  </a:lnTo>
                  <a:lnTo>
                    <a:pt x="201716" y="236660"/>
                  </a:lnTo>
                  <a:lnTo>
                    <a:pt x="179737" y="248590"/>
                  </a:lnTo>
                  <a:lnTo>
                    <a:pt x="155450" y="256131"/>
                  </a:lnTo>
                  <a:lnTo>
                    <a:pt x="129380" y="258761"/>
                  </a:lnTo>
                  <a:close/>
                </a:path>
                <a:path w="259080" h="259079">
                  <a:moveTo>
                    <a:pt x="227814" y="212438"/>
                  </a:moveTo>
                  <a:lnTo>
                    <a:pt x="129380" y="212438"/>
                  </a:lnTo>
                  <a:lnTo>
                    <a:pt x="146122" y="210750"/>
                  </a:lnTo>
                  <a:lnTo>
                    <a:pt x="161717" y="205909"/>
                  </a:lnTo>
                  <a:lnTo>
                    <a:pt x="198253" y="175827"/>
                  </a:lnTo>
                  <a:lnTo>
                    <a:pt x="212438" y="129379"/>
                  </a:lnTo>
                  <a:lnTo>
                    <a:pt x="210753" y="112618"/>
                  </a:lnTo>
                  <a:lnTo>
                    <a:pt x="188159" y="70600"/>
                  </a:lnTo>
                  <a:lnTo>
                    <a:pt x="146098" y="48006"/>
                  </a:lnTo>
                  <a:lnTo>
                    <a:pt x="129380" y="46321"/>
                  </a:lnTo>
                  <a:lnTo>
                    <a:pt x="227782" y="46321"/>
                  </a:lnTo>
                  <a:lnTo>
                    <a:pt x="236659" y="57130"/>
                  </a:lnTo>
                  <a:lnTo>
                    <a:pt x="248589" y="79091"/>
                  </a:lnTo>
                  <a:lnTo>
                    <a:pt x="256130" y="103348"/>
                  </a:lnTo>
                  <a:lnTo>
                    <a:pt x="258760" y="129379"/>
                  </a:lnTo>
                  <a:lnTo>
                    <a:pt x="256130" y="155451"/>
                  </a:lnTo>
                  <a:lnTo>
                    <a:pt x="248589" y="179737"/>
                  </a:lnTo>
                  <a:lnTo>
                    <a:pt x="236659" y="201716"/>
                  </a:lnTo>
                  <a:lnTo>
                    <a:pt x="227814" y="212438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467049" y="8459607"/>
              <a:ext cx="212439" cy="212437"/>
            </a:xfrm>
            <a:prstGeom prst="rect">
              <a:avLst/>
            </a:prstGeom>
          </p:spPr>
        </p:pic>
        <p:sp>
          <p:nvSpPr>
            <p:cNvPr id="51" name="object 51" descr=""/>
            <p:cNvSpPr/>
            <p:nvPr/>
          </p:nvSpPr>
          <p:spPr>
            <a:xfrm>
              <a:off x="7443888" y="8436445"/>
              <a:ext cx="259079" cy="259079"/>
            </a:xfrm>
            <a:custGeom>
              <a:avLst/>
              <a:gdLst/>
              <a:ahLst/>
              <a:cxnLst/>
              <a:rect l="l" t="t" r="r" b="b"/>
              <a:pathLst>
                <a:path w="259079" h="259079">
                  <a:moveTo>
                    <a:pt x="129380" y="258760"/>
                  </a:moveTo>
                  <a:lnTo>
                    <a:pt x="79091" y="248589"/>
                  </a:lnTo>
                  <a:lnTo>
                    <a:pt x="37984" y="220862"/>
                  </a:lnTo>
                  <a:lnTo>
                    <a:pt x="10170" y="179737"/>
                  </a:lnTo>
                  <a:lnTo>
                    <a:pt x="0" y="129380"/>
                  </a:lnTo>
                  <a:lnTo>
                    <a:pt x="2629" y="103348"/>
                  </a:lnTo>
                  <a:lnTo>
                    <a:pt x="22100" y="57130"/>
                  </a:lnTo>
                  <a:lnTo>
                    <a:pt x="57130" y="22100"/>
                  </a:lnTo>
                  <a:lnTo>
                    <a:pt x="103348" y="2629"/>
                  </a:lnTo>
                  <a:lnTo>
                    <a:pt x="129380" y="0"/>
                  </a:lnTo>
                  <a:lnTo>
                    <a:pt x="155445" y="2629"/>
                  </a:lnTo>
                  <a:lnTo>
                    <a:pt x="179736" y="10170"/>
                  </a:lnTo>
                  <a:lnTo>
                    <a:pt x="201715" y="22100"/>
                  </a:lnTo>
                  <a:lnTo>
                    <a:pt x="220863" y="37898"/>
                  </a:lnTo>
                  <a:lnTo>
                    <a:pt x="227782" y="46322"/>
                  </a:lnTo>
                  <a:lnTo>
                    <a:pt x="129380" y="46322"/>
                  </a:lnTo>
                  <a:lnTo>
                    <a:pt x="112619" y="48007"/>
                  </a:lnTo>
                  <a:lnTo>
                    <a:pt x="70601" y="70601"/>
                  </a:lnTo>
                  <a:lnTo>
                    <a:pt x="48007" y="112619"/>
                  </a:lnTo>
                  <a:lnTo>
                    <a:pt x="46322" y="129380"/>
                  </a:lnTo>
                  <a:lnTo>
                    <a:pt x="48010" y="146122"/>
                  </a:lnTo>
                  <a:lnTo>
                    <a:pt x="70644" y="188116"/>
                  </a:lnTo>
                  <a:lnTo>
                    <a:pt x="112611" y="210751"/>
                  </a:lnTo>
                  <a:lnTo>
                    <a:pt x="129380" y="212439"/>
                  </a:lnTo>
                  <a:lnTo>
                    <a:pt x="227813" y="212439"/>
                  </a:lnTo>
                  <a:lnTo>
                    <a:pt x="220863" y="220862"/>
                  </a:lnTo>
                  <a:lnTo>
                    <a:pt x="201717" y="236659"/>
                  </a:lnTo>
                  <a:lnTo>
                    <a:pt x="179738" y="248589"/>
                  </a:lnTo>
                  <a:lnTo>
                    <a:pt x="155451" y="256130"/>
                  </a:lnTo>
                  <a:lnTo>
                    <a:pt x="129380" y="258760"/>
                  </a:lnTo>
                  <a:close/>
                </a:path>
                <a:path w="259079" h="259079">
                  <a:moveTo>
                    <a:pt x="227813" y="212439"/>
                  </a:moveTo>
                  <a:lnTo>
                    <a:pt x="129380" y="212439"/>
                  </a:lnTo>
                  <a:lnTo>
                    <a:pt x="146123" y="210751"/>
                  </a:lnTo>
                  <a:lnTo>
                    <a:pt x="161717" y="205910"/>
                  </a:lnTo>
                  <a:lnTo>
                    <a:pt x="198253" y="175827"/>
                  </a:lnTo>
                  <a:lnTo>
                    <a:pt x="212438" y="129380"/>
                  </a:lnTo>
                  <a:lnTo>
                    <a:pt x="210753" y="112619"/>
                  </a:lnTo>
                  <a:lnTo>
                    <a:pt x="188160" y="70601"/>
                  </a:lnTo>
                  <a:lnTo>
                    <a:pt x="146098" y="48007"/>
                  </a:lnTo>
                  <a:lnTo>
                    <a:pt x="129380" y="46322"/>
                  </a:lnTo>
                  <a:lnTo>
                    <a:pt x="227782" y="46322"/>
                  </a:lnTo>
                  <a:lnTo>
                    <a:pt x="236659" y="57130"/>
                  </a:lnTo>
                  <a:lnTo>
                    <a:pt x="248590" y="79091"/>
                  </a:lnTo>
                  <a:lnTo>
                    <a:pt x="256131" y="103348"/>
                  </a:lnTo>
                  <a:lnTo>
                    <a:pt x="258761" y="129380"/>
                  </a:lnTo>
                  <a:lnTo>
                    <a:pt x="256131" y="155451"/>
                  </a:lnTo>
                  <a:lnTo>
                    <a:pt x="248590" y="179737"/>
                  </a:lnTo>
                  <a:lnTo>
                    <a:pt x="236660" y="201716"/>
                  </a:lnTo>
                  <a:lnTo>
                    <a:pt x="227813" y="21243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732203" y="8459607"/>
              <a:ext cx="212438" cy="212437"/>
            </a:xfrm>
            <a:prstGeom prst="rect">
              <a:avLst/>
            </a:prstGeom>
          </p:spPr>
        </p:pic>
        <p:sp>
          <p:nvSpPr>
            <p:cNvPr id="53" name="object 53" descr=""/>
            <p:cNvSpPr/>
            <p:nvPr/>
          </p:nvSpPr>
          <p:spPr>
            <a:xfrm>
              <a:off x="1388478" y="6449262"/>
              <a:ext cx="6579870" cy="2245995"/>
            </a:xfrm>
            <a:custGeom>
              <a:avLst/>
              <a:gdLst/>
              <a:ahLst/>
              <a:cxnLst/>
              <a:rect l="l" t="t" r="r" b="b"/>
              <a:pathLst>
                <a:path w="6579870" h="2245995">
                  <a:moveTo>
                    <a:pt x="5927242" y="2093404"/>
                  </a:moveTo>
                  <a:lnTo>
                    <a:pt x="0" y="2093404"/>
                  </a:lnTo>
                  <a:lnTo>
                    <a:pt x="0" y="2139734"/>
                  </a:lnTo>
                  <a:lnTo>
                    <a:pt x="5927242" y="2139734"/>
                  </a:lnTo>
                  <a:lnTo>
                    <a:pt x="5927242" y="2093404"/>
                  </a:lnTo>
                  <a:close/>
                </a:path>
                <a:path w="6579870" h="2245995">
                  <a:moveTo>
                    <a:pt x="6556159" y="0"/>
                  </a:moveTo>
                  <a:lnTo>
                    <a:pt x="570242" y="0"/>
                  </a:lnTo>
                  <a:lnTo>
                    <a:pt x="570242" y="46316"/>
                  </a:lnTo>
                  <a:lnTo>
                    <a:pt x="6556159" y="46316"/>
                  </a:lnTo>
                  <a:lnTo>
                    <a:pt x="6556159" y="0"/>
                  </a:lnTo>
                  <a:close/>
                </a:path>
                <a:path w="6579870" h="2245995">
                  <a:moveTo>
                    <a:pt x="6579324" y="2116569"/>
                  </a:moveTo>
                  <a:lnTo>
                    <a:pt x="6576695" y="2090534"/>
                  </a:lnTo>
                  <a:lnTo>
                    <a:pt x="6569151" y="2066277"/>
                  </a:lnTo>
                  <a:lnTo>
                    <a:pt x="6557213" y="2044319"/>
                  </a:lnTo>
                  <a:lnTo>
                    <a:pt x="6548336" y="2033511"/>
                  </a:lnTo>
                  <a:lnTo>
                    <a:pt x="6541427" y="2025091"/>
                  </a:lnTo>
                  <a:lnTo>
                    <a:pt x="6532994" y="2018144"/>
                  </a:lnTo>
                  <a:lnTo>
                    <a:pt x="6532994" y="2116569"/>
                  </a:lnTo>
                  <a:lnTo>
                    <a:pt x="6531305" y="2133308"/>
                  </a:lnTo>
                  <a:lnTo>
                    <a:pt x="6508674" y="2175306"/>
                  </a:lnTo>
                  <a:lnTo>
                    <a:pt x="6466675" y="2197938"/>
                  </a:lnTo>
                  <a:lnTo>
                    <a:pt x="6449936" y="2199627"/>
                  </a:lnTo>
                  <a:lnTo>
                    <a:pt x="6433172" y="2197938"/>
                  </a:lnTo>
                  <a:lnTo>
                    <a:pt x="6391199" y="2175306"/>
                  </a:lnTo>
                  <a:lnTo>
                    <a:pt x="6368567" y="2133308"/>
                  </a:lnTo>
                  <a:lnTo>
                    <a:pt x="6366878" y="2116569"/>
                  </a:lnTo>
                  <a:lnTo>
                    <a:pt x="6368567" y="2099805"/>
                  </a:lnTo>
                  <a:lnTo>
                    <a:pt x="6391161" y="2057793"/>
                  </a:lnTo>
                  <a:lnTo>
                    <a:pt x="6433172" y="2035200"/>
                  </a:lnTo>
                  <a:lnTo>
                    <a:pt x="6449936" y="2033511"/>
                  </a:lnTo>
                  <a:lnTo>
                    <a:pt x="6466662" y="2035200"/>
                  </a:lnTo>
                  <a:lnTo>
                    <a:pt x="6508712" y="2057793"/>
                  </a:lnTo>
                  <a:lnTo>
                    <a:pt x="6531318" y="2099805"/>
                  </a:lnTo>
                  <a:lnTo>
                    <a:pt x="6532994" y="2116569"/>
                  </a:lnTo>
                  <a:lnTo>
                    <a:pt x="6532994" y="2018144"/>
                  </a:lnTo>
                  <a:lnTo>
                    <a:pt x="6522275" y="2009292"/>
                  </a:lnTo>
                  <a:lnTo>
                    <a:pt x="6500292" y="1997354"/>
                  </a:lnTo>
                  <a:lnTo>
                    <a:pt x="6476009" y="1989823"/>
                  </a:lnTo>
                  <a:lnTo>
                    <a:pt x="6449936" y="1987194"/>
                  </a:lnTo>
                  <a:lnTo>
                    <a:pt x="6423901" y="1989823"/>
                  </a:lnTo>
                  <a:lnTo>
                    <a:pt x="6377686" y="2009292"/>
                  </a:lnTo>
                  <a:lnTo>
                    <a:pt x="6342659" y="2044319"/>
                  </a:lnTo>
                  <a:lnTo>
                    <a:pt x="6323190" y="2090534"/>
                  </a:lnTo>
                  <a:lnTo>
                    <a:pt x="6320561" y="2116569"/>
                  </a:lnTo>
                  <a:lnTo>
                    <a:pt x="6323190" y="2142642"/>
                  </a:lnTo>
                  <a:lnTo>
                    <a:pt x="6342659" y="2188908"/>
                  </a:lnTo>
                  <a:lnTo>
                    <a:pt x="6377686" y="2223846"/>
                  </a:lnTo>
                  <a:lnTo>
                    <a:pt x="6423901" y="2243315"/>
                  </a:lnTo>
                  <a:lnTo>
                    <a:pt x="6449936" y="2245944"/>
                  </a:lnTo>
                  <a:lnTo>
                    <a:pt x="6476009" y="2243315"/>
                  </a:lnTo>
                  <a:lnTo>
                    <a:pt x="6522275" y="2223846"/>
                  </a:lnTo>
                  <a:lnTo>
                    <a:pt x="6557213" y="2188908"/>
                  </a:lnTo>
                  <a:lnTo>
                    <a:pt x="6576695" y="2142642"/>
                  </a:lnTo>
                  <a:lnTo>
                    <a:pt x="6579324" y="2116569"/>
                  </a:lnTo>
                  <a:close/>
                </a:path>
              </a:pathLst>
            </a:custGeom>
            <a:solidFill>
              <a:srgbClr val="332B2A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4" name="object 54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5524959" y="7627619"/>
            <a:ext cx="2762078" cy="2659380"/>
          </a:xfrm>
          <a:prstGeom prst="rect">
            <a:avLst/>
          </a:prstGeom>
        </p:spPr>
      </p:pic>
      <p:sp>
        <p:nvSpPr>
          <p:cNvPr id="55" name="object 55" descr=""/>
          <p:cNvSpPr txBox="1"/>
          <p:nvPr/>
        </p:nvSpPr>
        <p:spPr>
          <a:xfrm>
            <a:off x="9739314" y="2461442"/>
            <a:ext cx="6994525" cy="2614930"/>
          </a:xfrm>
          <a:prstGeom prst="rect">
            <a:avLst/>
          </a:prstGeom>
          <a:ln w="46321">
            <a:solidFill>
              <a:srgbClr val="332B2A"/>
            </a:solidFill>
          </a:ln>
        </p:spPr>
        <p:txBody>
          <a:bodyPr wrap="square" lIns="0" tIns="420369" rIns="0" bIns="0" rtlCol="0" vert="horz">
            <a:spAutoFit/>
          </a:bodyPr>
          <a:lstStyle/>
          <a:p>
            <a:pPr algn="ctr" marL="490220" marR="548005">
              <a:lnSpc>
                <a:spcPct val="115500"/>
              </a:lnSpc>
              <a:spcBef>
                <a:spcPts val="3309"/>
              </a:spcBef>
            </a:pPr>
            <a:r>
              <a:rPr dirty="0" sz="3300" spc="-55">
                <a:latin typeface="Arial MT"/>
                <a:cs typeface="Arial MT"/>
              </a:rPr>
              <a:t>Analyze</a:t>
            </a:r>
            <a:r>
              <a:rPr dirty="0" sz="3300" spc="-175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reader</a:t>
            </a:r>
            <a:r>
              <a:rPr dirty="0" sz="3300" spc="-204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data</a:t>
            </a:r>
            <a:r>
              <a:rPr dirty="0" sz="3300" spc="-190">
                <a:latin typeface="Arial MT"/>
                <a:cs typeface="Arial MT"/>
              </a:rPr>
              <a:t> </a:t>
            </a:r>
            <a:r>
              <a:rPr dirty="0" sz="3300" spc="-20">
                <a:latin typeface="Arial MT"/>
                <a:cs typeface="Arial MT"/>
              </a:rPr>
              <a:t>and</a:t>
            </a:r>
            <a:r>
              <a:rPr dirty="0" sz="3300" spc="-185">
                <a:latin typeface="Arial MT"/>
                <a:cs typeface="Arial MT"/>
              </a:rPr>
              <a:t> </a:t>
            </a:r>
            <a:r>
              <a:rPr dirty="0" sz="3300" spc="-70">
                <a:latin typeface="Arial MT"/>
                <a:cs typeface="Arial MT"/>
              </a:rPr>
              <a:t>suggest </a:t>
            </a:r>
            <a:r>
              <a:rPr dirty="0" sz="3300" spc="-25">
                <a:latin typeface="Arial MT"/>
                <a:cs typeface="Arial MT"/>
              </a:rPr>
              <a:t>personalized</a:t>
            </a:r>
            <a:r>
              <a:rPr dirty="0" sz="3300" spc="-55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content</a:t>
            </a:r>
            <a:r>
              <a:rPr dirty="0" sz="3300" spc="-50">
                <a:latin typeface="Arial MT"/>
                <a:cs typeface="Arial MT"/>
              </a:rPr>
              <a:t> </a:t>
            </a:r>
            <a:r>
              <a:rPr dirty="0" sz="3300" spc="-100">
                <a:latin typeface="Arial MT"/>
                <a:cs typeface="Arial MT"/>
              </a:rPr>
              <a:t>based</a:t>
            </a:r>
            <a:r>
              <a:rPr dirty="0" sz="3300" spc="-50">
                <a:latin typeface="Arial MT"/>
                <a:cs typeface="Arial MT"/>
              </a:rPr>
              <a:t> </a:t>
            </a:r>
            <a:r>
              <a:rPr dirty="0" sz="3300" spc="-25">
                <a:latin typeface="Arial MT"/>
                <a:cs typeface="Arial MT"/>
              </a:rPr>
              <a:t>on</a:t>
            </a:r>
            <a:endParaRPr sz="3300">
              <a:latin typeface="Arial MT"/>
              <a:cs typeface="Arial MT"/>
            </a:endParaRPr>
          </a:p>
          <a:p>
            <a:pPr algn="ctr" marR="57150">
              <a:lnSpc>
                <a:spcPct val="100000"/>
              </a:lnSpc>
              <a:spcBef>
                <a:spcPts val="615"/>
              </a:spcBef>
            </a:pPr>
            <a:r>
              <a:rPr dirty="0" sz="3300" spc="60">
                <a:latin typeface="Arial MT"/>
                <a:cs typeface="Arial MT"/>
              </a:rPr>
              <a:t>their</a:t>
            </a:r>
            <a:r>
              <a:rPr dirty="0" sz="3300" spc="-65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preferences.</a:t>
            </a:r>
            <a:endParaRPr sz="3300">
              <a:latin typeface="Arial MT"/>
              <a:cs typeface="Arial MT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1221768" y="2461442"/>
            <a:ext cx="6994525" cy="2614930"/>
          </a:xfrm>
          <a:prstGeom prst="rect">
            <a:avLst/>
          </a:prstGeom>
          <a:ln w="46321">
            <a:solidFill>
              <a:srgbClr val="332B2A"/>
            </a:solidFill>
          </a:ln>
        </p:spPr>
        <p:txBody>
          <a:bodyPr wrap="square" lIns="0" tIns="434975" rIns="0" bIns="0" rtlCol="0" vert="horz">
            <a:spAutoFit/>
          </a:bodyPr>
          <a:lstStyle/>
          <a:p>
            <a:pPr algn="ctr" marL="480059" marR="537210">
              <a:lnSpc>
                <a:spcPct val="116700"/>
              </a:lnSpc>
              <a:spcBef>
                <a:spcPts val="3425"/>
              </a:spcBef>
            </a:pPr>
            <a:r>
              <a:rPr dirty="0" sz="3000" spc="-35">
                <a:latin typeface="Arial MT"/>
                <a:cs typeface="Arial MT"/>
              </a:rPr>
              <a:t>Develop</a:t>
            </a:r>
            <a:r>
              <a:rPr dirty="0" sz="3000" spc="-20">
                <a:latin typeface="Arial MT"/>
                <a:cs typeface="Arial MT"/>
              </a:rPr>
              <a:t> </a:t>
            </a:r>
            <a:r>
              <a:rPr dirty="0" sz="3000" spc="-155">
                <a:latin typeface="Arial MT"/>
                <a:cs typeface="Arial MT"/>
              </a:rPr>
              <a:t>a</a:t>
            </a:r>
            <a:r>
              <a:rPr dirty="0" sz="3000" spc="-15">
                <a:latin typeface="Arial MT"/>
                <a:cs typeface="Arial MT"/>
              </a:rPr>
              <a:t> </a:t>
            </a:r>
            <a:r>
              <a:rPr dirty="0" sz="3000">
                <a:latin typeface="Arial MT"/>
                <a:cs typeface="Arial MT"/>
              </a:rPr>
              <a:t>flexible</a:t>
            </a:r>
            <a:r>
              <a:rPr dirty="0" sz="3000" spc="-15">
                <a:latin typeface="Arial MT"/>
                <a:cs typeface="Arial MT"/>
              </a:rPr>
              <a:t> </a:t>
            </a:r>
            <a:r>
              <a:rPr dirty="0" sz="3000">
                <a:latin typeface="Arial MT"/>
                <a:cs typeface="Arial MT"/>
              </a:rPr>
              <a:t>electronic</a:t>
            </a:r>
            <a:r>
              <a:rPr dirty="0" sz="3000" spc="-15">
                <a:latin typeface="Arial MT"/>
                <a:cs typeface="Arial MT"/>
              </a:rPr>
              <a:t> </a:t>
            </a:r>
            <a:r>
              <a:rPr dirty="0" sz="3000" spc="-40">
                <a:latin typeface="Arial MT"/>
                <a:cs typeface="Arial MT"/>
              </a:rPr>
              <a:t>system </a:t>
            </a:r>
            <a:r>
              <a:rPr dirty="0" sz="3000" spc="85">
                <a:latin typeface="Arial MT"/>
                <a:cs typeface="Arial MT"/>
              </a:rPr>
              <a:t>to</a:t>
            </a:r>
            <a:r>
              <a:rPr dirty="0" sz="3000" spc="-30">
                <a:latin typeface="Arial MT"/>
                <a:cs typeface="Arial MT"/>
              </a:rPr>
              <a:t> </a:t>
            </a:r>
            <a:r>
              <a:rPr dirty="0" sz="3000">
                <a:latin typeface="Arial MT"/>
                <a:cs typeface="Arial MT"/>
              </a:rPr>
              <a:t>facilitate</a:t>
            </a:r>
            <a:r>
              <a:rPr dirty="0" sz="3000" spc="-20">
                <a:latin typeface="Arial MT"/>
                <a:cs typeface="Arial MT"/>
              </a:rPr>
              <a:t> </a:t>
            </a:r>
            <a:r>
              <a:rPr dirty="0" sz="3000" spc="-10">
                <a:latin typeface="Arial MT"/>
                <a:cs typeface="Arial MT"/>
              </a:rPr>
              <a:t>and</a:t>
            </a:r>
            <a:r>
              <a:rPr dirty="0" sz="3000" spc="-20">
                <a:latin typeface="Arial MT"/>
                <a:cs typeface="Arial MT"/>
              </a:rPr>
              <a:t> </a:t>
            </a:r>
            <a:r>
              <a:rPr dirty="0" sz="3000" spc="50">
                <a:latin typeface="Arial MT"/>
                <a:cs typeface="Arial MT"/>
              </a:rPr>
              <a:t>track</a:t>
            </a:r>
            <a:r>
              <a:rPr dirty="0" sz="3000" spc="-15">
                <a:latin typeface="Arial MT"/>
                <a:cs typeface="Arial MT"/>
              </a:rPr>
              <a:t> </a:t>
            </a:r>
            <a:r>
              <a:rPr dirty="0" sz="3000" spc="-10">
                <a:latin typeface="Arial MT"/>
                <a:cs typeface="Arial MT"/>
              </a:rPr>
              <a:t>orders</a:t>
            </a:r>
            <a:endParaRPr sz="3000">
              <a:latin typeface="Arial MT"/>
              <a:cs typeface="Arial MT"/>
            </a:endParaRPr>
          </a:p>
          <a:p>
            <a:pPr algn="ctr" marR="57150">
              <a:lnSpc>
                <a:spcPct val="100000"/>
              </a:lnSpc>
              <a:spcBef>
                <a:spcPts val="600"/>
              </a:spcBef>
            </a:pPr>
            <a:r>
              <a:rPr dirty="0" sz="3000" spc="-10">
                <a:latin typeface="Arial MT"/>
                <a:cs typeface="Arial MT"/>
              </a:rPr>
              <a:t>smoothly.</a:t>
            </a:r>
            <a:endParaRPr sz="3000">
              <a:latin typeface="Arial MT"/>
              <a:cs typeface="Arial MT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1221768" y="6231448"/>
            <a:ext cx="6994525" cy="2614930"/>
          </a:xfrm>
          <a:prstGeom prst="rect">
            <a:avLst/>
          </a:prstGeom>
          <a:ln w="46321">
            <a:solidFill>
              <a:srgbClr val="332B2A"/>
            </a:solidFill>
          </a:ln>
        </p:spPr>
        <p:txBody>
          <a:bodyPr wrap="square" lIns="0" tIns="352425" rIns="0" bIns="0" rtlCol="0" vert="horz">
            <a:spAutoFit/>
          </a:bodyPr>
          <a:lstStyle/>
          <a:p>
            <a:pPr algn="ctr" marL="1106170" marR="976630" indent="105410">
              <a:lnSpc>
                <a:spcPct val="115500"/>
              </a:lnSpc>
              <a:spcBef>
                <a:spcPts val="2775"/>
              </a:spcBef>
            </a:pPr>
            <a:r>
              <a:rPr dirty="0" sz="3300" spc="-10">
                <a:latin typeface="Arial MT"/>
                <a:cs typeface="Arial MT"/>
              </a:rPr>
              <a:t>Create</a:t>
            </a:r>
            <a:r>
              <a:rPr dirty="0" sz="3300" spc="-155">
                <a:latin typeface="Arial MT"/>
                <a:cs typeface="Arial MT"/>
              </a:rPr>
              <a:t> </a:t>
            </a:r>
            <a:r>
              <a:rPr dirty="0" sz="3300" spc="-170">
                <a:latin typeface="Arial MT"/>
                <a:cs typeface="Arial MT"/>
              </a:rPr>
              <a:t>a</a:t>
            </a:r>
            <a:r>
              <a:rPr dirty="0" sz="3300" spc="-85">
                <a:latin typeface="Arial MT"/>
                <a:cs typeface="Arial MT"/>
              </a:rPr>
              <a:t> </a:t>
            </a:r>
            <a:r>
              <a:rPr dirty="0" sz="3300">
                <a:latin typeface="Arial MT"/>
                <a:cs typeface="Arial MT"/>
              </a:rPr>
              <a:t>smart</a:t>
            </a:r>
            <a:r>
              <a:rPr dirty="0" sz="3300" spc="-120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customer </a:t>
            </a:r>
            <a:r>
              <a:rPr dirty="0" sz="3300" spc="-85">
                <a:latin typeface="Arial MT"/>
                <a:cs typeface="Arial MT"/>
              </a:rPr>
              <a:t>engagement</a:t>
            </a:r>
            <a:r>
              <a:rPr dirty="0" sz="3300" spc="-120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strategy</a:t>
            </a:r>
            <a:r>
              <a:rPr dirty="0" sz="3300" spc="-120">
                <a:latin typeface="Arial MT"/>
                <a:cs typeface="Arial MT"/>
              </a:rPr>
              <a:t> </a:t>
            </a:r>
            <a:r>
              <a:rPr dirty="0" sz="3300" spc="-25">
                <a:latin typeface="Arial MT"/>
                <a:cs typeface="Arial MT"/>
              </a:rPr>
              <a:t>using </a:t>
            </a:r>
            <a:r>
              <a:rPr dirty="0" sz="3300">
                <a:latin typeface="Arial MT"/>
                <a:cs typeface="Arial MT"/>
              </a:rPr>
              <a:t>modern</a:t>
            </a:r>
            <a:r>
              <a:rPr dirty="0" sz="3300" spc="-130">
                <a:latin typeface="Arial MT"/>
                <a:cs typeface="Arial MT"/>
              </a:rPr>
              <a:t> </a:t>
            </a:r>
            <a:r>
              <a:rPr dirty="0" sz="3300" spc="-10">
                <a:latin typeface="Arial MT"/>
                <a:cs typeface="Arial MT"/>
              </a:rPr>
              <a:t>technologies</a:t>
            </a:r>
            <a:endParaRPr sz="3300">
              <a:latin typeface="Arial MT"/>
              <a:cs typeface="Arial MT"/>
            </a:endParaRPr>
          </a:p>
        </p:txBody>
      </p:sp>
      <p:sp>
        <p:nvSpPr>
          <p:cNvPr id="58" name="object 58"/>
          <p:cNvSpPr txBox="1">
            <a:spLocks noGrp="1"/>
          </p:cNvSpPr>
          <p:nvPr>
            <p:ph type="title"/>
          </p:nvPr>
        </p:nvSpPr>
        <p:spPr>
          <a:xfrm>
            <a:off x="6052530" y="357251"/>
            <a:ext cx="6182995" cy="1244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0" spc="-10">
                <a:solidFill>
                  <a:srgbClr val="F5F5F5"/>
                </a:solidFill>
              </a:rPr>
              <a:t>SOLUTIONS</a:t>
            </a:r>
            <a:endParaRPr sz="80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61505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7541" rIns="0" bIns="0" rtlCol="0" vert="horz">
            <a:spAutoFit/>
          </a:bodyPr>
          <a:lstStyle/>
          <a:p>
            <a:pPr marL="5795010">
              <a:lnSpc>
                <a:spcPts val="11145"/>
              </a:lnSpc>
              <a:spcBef>
                <a:spcPts val="120"/>
              </a:spcBef>
            </a:pPr>
            <a:r>
              <a:rPr dirty="0" spc="240"/>
              <a:t>ANALYSES</a:t>
            </a:r>
          </a:p>
          <a:p>
            <a:pPr marL="266065">
              <a:lnSpc>
                <a:spcPts val="4065"/>
              </a:lnSpc>
            </a:pPr>
            <a:r>
              <a:rPr dirty="0" sz="3800" spc="120"/>
              <a:t>RECOMENDATION</a:t>
            </a:r>
            <a:r>
              <a:rPr dirty="0" sz="3800" spc="-40"/>
              <a:t> </a:t>
            </a:r>
            <a:r>
              <a:rPr dirty="0" sz="3800" spc="-20"/>
              <a:t>TEST</a:t>
            </a:r>
            <a:endParaRPr sz="38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208928" y="1599403"/>
            <a:ext cx="2498090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145" b="1">
                <a:solidFill>
                  <a:srgbClr val="1B2E58"/>
                </a:solidFill>
                <a:latin typeface="Tahoma"/>
                <a:cs typeface="Tahoma"/>
              </a:rPr>
              <a:t>CHATBOT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7541" rIns="0" bIns="0" rtlCol="0" vert="horz">
            <a:spAutoFit/>
          </a:bodyPr>
          <a:lstStyle/>
          <a:p>
            <a:pPr marL="5795010">
              <a:lnSpc>
                <a:spcPts val="11145"/>
              </a:lnSpc>
              <a:spcBef>
                <a:spcPts val="120"/>
              </a:spcBef>
            </a:pPr>
            <a:r>
              <a:rPr dirty="0" spc="240"/>
              <a:t>ANALYSES</a:t>
            </a:r>
          </a:p>
          <a:p>
            <a:pPr marL="266065">
              <a:lnSpc>
                <a:spcPts val="4065"/>
              </a:lnSpc>
            </a:pPr>
            <a:r>
              <a:rPr dirty="0" sz="3800" spc="105"/>
              <a:t>THE</a:t>
            </a:r>
            <a:r>
              <a:rPr dirty="0" sz="3800" spc="-55"/>
              <a:t> </a:t>
            </a:r>
            <a:r>
              <a:rPr dirty="0" sz="3800" spc="110"/>
              <a:t>MOST</a:t>
            </a:r>
            <a:r>
              <a:rPr dirty="0" sz="3800" spc="-50"/>
              <a:t> </a:t>
            </a:r>
            <a:r>
              <a:rPr dirty="0" sz="3800" spc="220"/>
              <a:t>ABANDONED</a:t>
            </a:r>
            <a:endParaRPr sz="38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7541" rIns="0" bIns="0" rtlCol="0" vert="horz">
            <a:spAutoFit/>
          </a:bodyPr>
          <a:lstStyle/>
          <a:p>
            <a:pPr marL="5795010">
              <a:lnSpc>
                <a:spcPts val="11145"/>
              </a:lnSpc>
              <a:spcBef>
                <a:spcPts val="120"/>
              </a:spcBef>
            </a:pPr>
            <a:r>
              <a:rPr dirty="0" spc="240"/>
              <a:t>ANALYSES</a:t>
            </a:r>
          </a:p>
          <a:p>
            <a:pPr marL="266065">
              <a:lnSpc>
                <a:spcPts val="4065"/>
              </a:lnSpc>
            </a:pPr>
            <a:r>
              <a:rPr dirty="0" sz="3800" spc="105"/>
              <a:t>THE</a:t>
            </a:r>
            <a:r>
              <a:rPr dirty="0" sz="3800" spc="-55"/>
              <a:t> </a:t>
            </a:r>
            <a:r>
              <a:rPr dirty="0" sz="3800" spc="110"/>
              <a:t>MOST</a:t>
            </a:r>
            <a:r>
              <a:rPr dirty="0" sz="3800" spc="-50"/>
              <a:t> </a:t>
            </a:r>
            <a:r>
              <a:rPr dirty="0" sz="3800" spc="220"/>
              <a:t>ABANDONED</a:t>
            </a:r>
            <a:endParaRPr sz="38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208928" y="1599403"/>
            <a:ext cx="4328160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165" b="1">
                <a:solidFill>
                  <a:srgbClr val="1B2E58"/>
                </a:solidFill>
                <a:latin typeface="Tahoma"/>
                <a:cs typeface="Tahoma"/>
              </a:rPr>
              <a:t>PAY</a:t>
            </a:r>
            <a:r>
              <a:rPr dirty="0" sz="3800" spc="-80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b="1">
                <a:solidFill>
                  <a:srgbClr val="1B2E58"/>
                </a:solidFill>
                <a:latin typeface="Tahoma"/>
                <a:cs typeface="Tahoma"/>
              </a:rPr>
              <a:t>WITH</a:t>
            </a:r>
            <a:r>
              <a:rPr dirty="0" sz="3800" spc="-75" b="1">
                <a:solidFill>
                  <a:srgbClr val="1B2E58"/>
                </a:solidFill>
                <a:latin typeface="Tahoma"/>
                <a:cs typeface="Tahoma"/>
              </a:rPr>
              <a:t> </a:t>
            </a:r>
            <a:r>
              <a:rPr dirty="0" sz="3800" spc="-10" b="1">
                <a:solidFill>
                  <a:srgbClr val="1B2E58"/>
                </a:solidFill>
                <a:latin typeface="Tahoma"/>
                <a:cs typeface="Tahoma"/>
              </a:rPr>
              <a:t>POINT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7541" rIns="0" bIns="0" rtlCol="0" vert="horz">
            <a:spAutoFit/>
          </a:bodyPr>
          <a:lstStyle/>
          <a:p>
            <a:pPr marL="5795010">
              <a:lnSpc>
                <a:spcPts val="11145"/>
              </a:lnSpc>
              <a:spcBef>
                <a:spcPts val="120"/>
              </a:spcBef>
            </a:pPr>
            <a:r>
              <a:rPr dirty="0" spc="240"/>
              <a:t>ANALYSES</a:t>
            </a:r>
          </a:p>
          <a:p>
            <a:pPr marL="266065">
              <a:lnSpc>
                <a:spcPts val="4065"/>
              </a:lnSpc>
            </a:pPr>
            <a:r>
              <a:rPr dirty="0" sz="3800" spc="105"/>
              <a:t>THE</a:t>
            </a:r>
            <a:r>
              <a:rPr dirty="0" sz="3800" spc="-55"/>
              <a:t> </a:t>
            </a:r>
            <a:r>
              <a:rPr dirty="0" sz="3800" spc="110"/>
              <a:t>MOST</a:t>
            </a:r>
            <a:r>
              <a:rPr dirty="0" sz="3800" spc="-50"/>
              <a:t> </a:t>
            </a:r>
            <a:r>
              <a:rPr dirty="0" sz="3800" spc="220"/>
              <a:t>ABANDONED</a:t>
            </a:r>
            <a:endParaRPr sz="38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208928" y="1599403"/>
            <a:ext cx="2258695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-10" b="1">
                <a:solidFill>
                  <a:srgbClr val="1B2E58"/>
                </a:solidFill>
                <a:latin typeface="Tahoma"/>
                <a:cs typeface="Tahoma"/>
              </a:rPr>
              <a:t>SECTION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208928" y="1599403"/>
            <a:ext cx="2258695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-10" b="1">
                <a:solidFill>
                  <a:srgbClr val="1B2E58"/>
                </a:solidFill>
                <a:latin typeface="Tahoma"/>
                <a:cs typeface="Tahoma"/>
              </a:rPr>
              <a:t>SECTION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10404" y="2218229"/>
            <a:ext cx="14058900" cy="8068945"/>
            <a:chOff x="2110404" y="2218229"/>
            <a:chExt cx="14058900" cy="8068945"/>
          </a:xfrm>
        </p:grpSpPr>
        <p:sp>
          <p:nvSpPr>
            <p:cNvPr id="3" name="object 3" descr=""/>
            <p:cNvSpPr/>
            <p:nvPr/>
          </p:nvSpPr>
          <p:spPr>
            <a:xfrm>
              <a:off x="2110397" y="2218232"/>
              <a:ext cx="14058900" cy="8006715"/>
            </a:xfrm>
            <a:custGeom>
              <a:avLst/>
              <a:gdLst/>
              <a:ahLst/>
              <a:cxnLst/>
              <a:rect l="l" t="t" r="r" b="b"/>
              <a:pathLst>
                <a:path w="14058900" h="8006715">
                  <a:moveTo>
                    <a:pt x="14058887" y="7665898"/>
                  </a:moveTo>
                  <a:lnTo>
                    <a:pt x="12757836" y="7665898"/>
                  </a:lnTo>
                  <a:lnTo>
                    <a:pt x="12757836" y="429742"/>
                  </a:lnTo>
                  <a:lnTo>
                    <a:pt x="12755309" y="382930"/>
                  </a:lnTo>
                  <a:lnTo>
                    <a:pt x="12747917" y="337578"/>
                  </a:lnTo>
                  <a:lnTo>
                    <a:pt x="12735916" y="293941"/>
                  </a:lnTo>
                  <a:lnTo>
                    <a:pt x="12719571" y="252285"/>
                  </a:lnTo>
                  <a:lnTo>
                    <a:pt x="12699149" y="212877"/>
                  </a:lnTo>
                  <a:lnTo>
                    <a:pt x="12674892" y="175983"/>
                  </a:lnTo>
                  <a:lnTo>
                    <a:pt x="12647092" y="141846"/>
                  </a:lnTo>
                  <a:lnTo>
                    <a:pt x="12615990" y="110744"/>
                  </a:lnTo>
                  <a:lnTo>
                    <a:pt x="12581865" y="82943"/>
                  </a:lnTo>
                  <a:lnTo>
                    <a:pt x="12544958" y="58699"/>
                  </a:lnTo>
                  <a:lnTo>
                    <a:pt x="12505550" y="38265"/>
                  </a:lnTo>
                  <a:lnTo>
                    <a:pt x="12463894" y="21920"/>
                  </a:lnTo>
                  <a:lnTo>
                    <a:pt x="12420257" y="9918"/>
                  </a:lnTo>
                  <a:lnTo>
                    <a:pt x="12374905" y="2527"/>
                  </a:lnTo>
                  <a:lnTo>
                    <a:pt x="12368390" y="2184"/>
                  </a:lnTo>
                  <a:lnTo>
                    <a:pt x="12368390" y="487934"/>
                  </a:lnTo>
                  <a:lnTo>
                    <a:pt x="12368390" y="7164540"/>
                  </a:lnTo>
                  <a:lnTo>
                    <a:pt x="7965808" y="7164540"/>
                  </a:lnTo>
                  <a:lnTo>
                    <a:pt x="7965808" y="7663662"/>
                  </a:lnTo>
                  <a:lnTo>
                    <a:pt x="7965808" y="7665898"/>
                  </a:lnTo>
                  <a:lnTo>
                    <a:pt x="7959750" y="7710970"/>
                  </a:lnTo>
                  <a:lnTo>
                    <a:pt x="7942681" y="7751191"/>
                  </a:lnTo>
                  <a:lnTo>
                    <a:pt x="7916291" y="7785074"/>
                  </a:lnTo>
                  <a:lnTo>
                    <a:pt x="7882255" y="7811135"/>
                  </a:lnTo>
                  <a:lnTo>
                    <a:pt x="7842250" y="7827861"/>
                  </a:lnTo>
                  <a:lnTo>
                    <a:pt x="7797952" y="7833766"/>
                  </a:lnTo>
                  <a:lnTo>
                    <a:pt x="6269240" y="7833766"/>
                  </a:lnTo>
                  <a:lnTo>
                    <a:pt x="6224168" y="7827696"/>
                  </a:lnTo>
                  <a:lnTo>
                    <a:pt x="6183947" y="7810627"/>
                  </a:lnTo>
                  <a:lnTo>
                    <a:pt x="6150064" y="7784236"/>
                  </a:lnTo>
                  <a:lnTo>
                    <a:pt x="6124016" y="7750200"/>
                  </a:lnTo>
                  <a:lnTo>
                    <a:pt x="6107290" y="7710195"/>
                  </a:lnTo>
                  <a:lnTo>
                    <a:pt x="6101385" y="7665898"/>
                  </a:lnTo>
                  <a:lnTo>
                    <a:pt x="6101385" y="7663662"/>
                  </a:lnTo>
                  <a:lnTo>
                    <a:pt x="7965808" y="7663662"/>
                  </a:lnTo>
                  <a:lnTo>
                    <a:pt x="7965808" y="7164540"/>
                  </a:lnTo>
                  <a:lnTo>
                    <a:pt x="1696567" y="7164540"/>
                  </a:lnTo>
                  <a:lnTo>
                    <a:pt x="1696567" y="487934"/>
                  </a:lnTo>
                  <a:lnTo>
                    <a:pt x="12368390" y="487934"/>
                  </a:lnTo>
                  <a:lnTo>
                    <a:pt x="12368390" y="2184"/>
                  </a:lnTo>
                  <a:lnTo>
                    <a:pt x="12328093" y="0"/>
                  </a:lnTo>
                  <a:lnTo>
                    <a:pt x="1736852" y="0"/>
                  </a:lnTo>
                  <a:lnTo>
                    <a:pt x="1690471" y="2527"/>
                  </a:lnTo>
                  <a:lnTo>
                    <a:pt x="1645475" y="9918"/>
                  </a:lnTo>
                  <a:lnTo>
                    <a:pt x="1602155" y="21920"/>
                  </a:lnTo>
                  <a:lnTo>
                    <a:pt x="1560766" y="38265"/>
                  </a:lnTo>
                  <a:lnTo>
                    <a:pt x="1521574" y="58699"/>
                  </a:lnTo>
                  <a:lnTo>
                    <a:pt x="1484845" y="82943"/>
                  </a:lnTo>
                  <a:lnTo>
                    <a:pt x="1450860" y="110744"/>
                  </a:lnTo>
                  <a:lnTo>
                    <a:pt x="1419872" y="141846"/>
                  </a:lnTo>
                  <a:lnTo>
                    <a:pt x="1392148" y="175983"/>
                  </a:lnTo>
                  <a:lnTo>
                    <a:pt x="1367967" y="212877"/>
                  </a:lnTo>
                  <a:lnTo>
                    <a:pt x="1347571" y="252285"/>
                  </a:lnTo>
                  <a:lnTo>
                    <a:pt x="1331252" y="293941"/>
                  </a:lnTo>
                  <a:lnTo>
                    <a:pt x="1319263" y="337578"/>
                  </a:lnTo>
                  <a:lnTo>
                    <a:pt x="1311884" y="382930"/>
                  </a:lnTo>
                  <a:lnTo>
                    <a:pt x="1309357" y="429742"/>
                  </a:lnTo>
                  <a:lnTo>
                    <a:pt x="1309357" y="7665898"/>
                  </a:lnTo>
                  <a:lnTo>
                    <a:pt x="0" y="7665898"/>
                  </a:lnTo>
                  <a:lnTo>
                    <a:pt x="0" y="7838237"/>
                  </a:lnTo>
                  <a:lnTo>
                    <a:pt x="6057" y="7883309"/>
                  </a:lnTo>
                  <a:lnTo>
                    <a:pt x="23126" y="7923543"/>
                  </a:lnTo>
                  <a:lnTo>
                    <a:pt x="49517" y="7957426"/>
                  </a:lnTo>
                  <a:lnTo>
                    <a:pt x="83566" y="7983474"/>
                  </a:lnTo>
                  <a:lnTo>
                    <a:pt x="123571" y="8000200"/>
                  </a:lnTo>
                  <a:lnTo>
                    <a:pt x="167868" y="8006105"/>
                  </a:lnTo>
                  <a:lnTo>
                    <a:pt x="13899325" y="8006105"/>
                  </a:lnTo>
                  <a:lnTo>
                    <a:pt x="13944397" y="8000047"/>
                  </a:lnTo>
                  <a:lnTo>
                    <a:pt x="13984631" y="7982979"/>
                  </a:lnTo>
                  <a:lnTo>
                    <a:pt x="14018514" y="7956588"/>
                  </a:lnTo>
                  <a:lnTo>
                    <a:pt x="14044562" y="7922539"/>
                  </a:lnTo>
                  <a:lnTo>
                    <a:pt x="14058887" y="7888275"/>
                  </a:lnTo>
                  <a:lnTo>
                    <a:pt x="14058887" y="7833766"/>
                  </a:lnTo>
                  <a:lnTo>
                    <a:pt x="14058887" y="766589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99131" y="9884130"/>
              <a:ext cx="13489940" cy="403225"/>
            </a:xfrm>
            <a:custGeom>
              <a:avLst/>
              <a:gdLst/>
              <a:ahLst/>
              <a:cxnLst/>
              <a:rect l="l" t="t" r="r" b="b"/>
              <a:pathLst>
                <a:path w="13489940" h="403225">
                  <a:moveTo>
                    <a:pt x="7677074" y="0"/>
                  </a:moveTo>
                  <a:lnTo>
                    <a:pt x="5810402" y="0"/>
                  </a:lnTo>
                  <a:lnTo>
                    <a:pt x="5810402" y="2235"/>
                  </a:lnTo>
                  <a:lnTo>
                    <a:pt x="5816473" y="46532"/>
                  </a:lnTo>
                  <a:lnTo>
                    <a:pt x="5833618" y="86537"/>
                  </a:lnTo>
                  <a:lnTo>
                    <a:pt x="5860212" y="120586"/>
                  </a:lnTo>
                  <a:lnTo>
                    <a:pt x="5894629" y="146977"/>
                  </a:lnTo>
                  <a:lnTo>
                    <a:pt x="5935269" y="164045"/>
                  </a:lnTo>
                  <a:lnTo>
                    <a:pt x="5980506" y="170103"/>
                  </a:lnTo>
                  <a:lnTo>
                    <a:pt x="7509218" y="170103"/>
                  </a:lnTo>
                  <a:lnTo>
                    <a:pt x="7554290" y="164045"/>
                  </a:lnTo>
                  <a:lnTo>
                    <a:pt x="7594511" y="146977"/>
                  </a:lnTo>
                  <a:lnTo>
                    <a:pt x="7628395" y="120586"/>
                  </a:lnTo>
                  <a:lnTo>
                    <a:pt x="7654455" y="86537"/>
                  </a:lnTo>
                  <a:lnTo>
                    <a:pt x="7671168" y="46532"/>
                  </a:lnTo>
                  <a:lnTo>
                    <a:pt x="7677074" y="2235"/>
                  </a:lnTo>
                  <a:lnTo>
                    <a:pt x="7677074" y="0"/>
                  </a:lnTo>
                  <a:close/>
                </a:path>
                <a:path w="13489940" h="403225">
                  <a:moveTo>
                    <a:pt x="13489724" y="340207"/>
                  </a:moveTo>
                  <a:lnTo>
                    <a:pt x="0" y="340207"/>
                  </a:lnTo>
                  <a:lnTo>
                    <a:pt x="5067" y="365112"/>
                  </a:lnTo>
                  <a:lnTo>
                    <a:pt x="18745" y="384975"/>
                  </a:lnTo>
                  <a:lnTo>
                    <a:pt x="38709" y="398119"/>
                  </a:lnTo>
                  <a:lnTo>
                    <a:pt x="62661" y="402882"/>
                  </a:lnTo>
                  <a:lnTo>
                    <a:pt x="13427062" y="402882"/>
                  </a:lnTo>
                  <a:lnTo>
                    <a:pt x="13451954" y="397802"/>
                  </a:lnTo>
                  <a:lnTo>
                    <a:pt x="13471817" y="384136"/>
                  </a:lnTo>
                  <a:lnTo>
                    <a:pt x="13484974" y="364159"/>
                  </a:lnTo>
                  <a:lnTo>
                    <a:pt x="13489724" y="340207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6971" y="2706160"/>
              <a:ext cx="10671817" cy="667883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738381" y="247331"/>
            <a:ext cx="6811645" cy="15074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240"/>
              <a:t>ANALYSES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208928" y="1599403"/>
            <a:ext cx="2258695" cy="608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800" spc="-10" b="1">
                <a:solidFill>
                  <a:srgbClr val="1B2E58"/>
                </a:solidFill>
                <a:latin typeface="Tahoma"/>
                <a:cs typeface="Tahoma"/>
              </a:rPr>
              <a:t>SECTION</a:t>
            </a:r>
            <a:endParaRPr sz="3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66617" y="3298311"/>
            <a:ext cx="1892040" cy="1892033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97363" y="3298311"/>
            <a:ext cx="1892033" cy="1892029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1228109" y="3298311"/>
            <a:ext cx="7059930" cy="6988809"/>
            <a:chOff x="11228109" y="3298311"/>
            <a:chExt cx="7059930" cy="6988809"/>
          </a:xfrm>
        </p:grpSpPr>
        <p:sp>
          <p:nvSpPr>
            <p:cNvPr id="5" name="object 5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2825474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28109" y="3298311"/>
              <a:ext cx="1892033" cy="189202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158855" y="3298311"/>
              <a:ext cx="1892033" cy="1892029"/>
            </a:xfrm>
            <a:prstGeom prst="rect">
              <a:avLst/>
            </a:prstGeom>
          </p:spPr>
        </p:pic>
      </p:grpSp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237102" y="6155419"/>
            <a:ext cx="1892033" cy="189202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67848" y="6155419"/>
            <a:ext cx="1892041" cy="1892033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098595" y="6155419"/>
            <a:ext cx="1892033" cy="189202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029341" y="6155419"/>
            <a:ext cx="1892033" cy="1892029"/>
          </a:xfrm>
          <a:prstGeom prst="rect">
            <a:avLst/>
          </a:prstGeom>
        </p:spPr>
      </p:pic>
      <p:grpSp>
        <p:nvGrpSpPr>
          <p:cNvPr id="13" name="object 13" descr=""/>
          <p:cNvGrpSpPr/>
          <p:nvPr/>
        </p:nvGrpSpPr>
        <p:grpSpPr>
          <a:xfrm>
            <a:off x="0" y="0"/>
            <a:ext cx="6548120" cy="7145655"/>
            <a:chOff x="0" y="0"/>
            <a:chExt cx="6548120" cy="7145655"/>
          </a:xfrm>
        </p:grpSpPr>
        <p:sp>
          <p:nvSpPr>
            <p:cNvPr id="14" name="object 14" descr=""/>
            <p:cNvSpPr/>
            <p:nvPr/>
          </p:nvSpPr>
          <p:spPr>
            <a:xfrm>
              <a:off x="0" y="0"/>
              <a:ext cx="6548120" cy="3705225"/>
            </a:xfrm>
            <a:custGeom>
              <a:avLst/>
              <a:gdLst/>
              <a:ahLst/>
              <a:cxnLst/>
              <a:rect l="l" t="t" r="r" b="b"/>
              <a:pathLst>
                <a:path w="6548120" h="3705225">
                  <a:moveTo>
                    <a:pt x="619718" y="1395679"/>
                  </a:moveTo>
                  <a:lnTo>
                    <a:pt x="0" y="827877"/>
                  </a:lnTo>
                  <a:lnTo>
                    <a:pt x="0" y="0"/>
                  </a:lnTo>
                  <a:lnTo>
                    <a:pt x="6492814" y="0"/>
                  </a:lnTo>
                  <a:lnTo>
                    <a:pt x="6548048" y="49479"/>
                  </a:lnTo>
                  <a:lnTo>
                    <a:pt x="5785231" y="881561"/>
                  </a:lnTo>
                  <a:lnTo>
                    <a:pt x="1225728" y="1078179"/>
                  </a:lnTo>
                  <a:lnTo>
                    <a:pt x="1189158" y="1088637"/>
                  </a:lnTo>
                  <a:lnTo>
                    <a:pt x="1137180" y="1090879"/>
                  </a:lnTo>
                  <a:lnTo>
                    <a:pt x="1007066" y="1128979"/>
                  </a:lnTo>
                  <a:lnTo>
                    <a:pt x="964699" y="1154379"/>
                  </a:lnTo>
                  <a:lnTo>
                    <a:pt x="922951" y="1167079"/>
                  </a:lnTo>
                  <a:lnTo>
                    <a:pt x="881893" y="1192479"/>
                  </a:lnTo>
                  <a:lnTo>
                    <a:pt x="841596" y="1217879"/>
                  </a:lnTo>
                  <a:lnTo>
                    <a:pt x="802129" y="1243279"/>
                  </a:lnTo>
                  <a:lnTo>
                    <a:pt x="763563" y="1268679"/>
                  </a:lnTo>
                  <a:lnTo>
                    <a:pt x="725968" y="1294079"/>
                  </a:lnTo>
                  <a:lnTo>
                    <a:pt x="689416" y="1319479"/>
                  </a:lnTo>
                  <a:lnTo>
                    <a:pt x="653975" y="1357579"/>
                  </a:lnTo>
                  <a:lnTo>
                    <a:pt x="619718" y="1395679"/>
                  </a:lnTo>
                  <a:close/>
                </a:path>
                <a:path w="6548120" h="3705225">
                  <a:moveTo>
                    <a:pt x="5604980" y="1078179"/>
                  </a:moveTo>
                  <a:lnTo>
                    <a:pt x="1225728" y="1078179"/>
                  </a:lnTo>
                  <a:lnTo>
                    <a:pt x="5785231" y="881561"/>
                  </a:lnTo>
                  <a:lnTo>
                    <a:pt x="5604980" y="1078179"/>
                  </a:lnTo>
                  <a:close/>
                </a:path>
                <a:path w="6548120" h="3705225">
                  <a:moveTo>
                    <a:pt x="1181321" y="1090879"/>
                  </a:moveTo>
                  <a:lnTo>
                    <a:pt x="1137180" y="1090879"/>
                  </a:lnTo>
                  <a:lnTo>
                    <a:pt x="1189158" y="1088637"/>
                  </a:lnTo>
                  <a:lnTo>
                    <a:pt x="1181321" y="1090879"/>
                  </a:lnTo>
                  <a:close/>
                </a:path>
                <a:path w="6548120" h="3705225">
                  <a:moveTo>
                    <a:pt x="3186814" y="3704817"/>
                  </a:moveTo>
                  <a:lnTo>
                    <a:pt x="3182378" y="3705008"/>
                  </a:lnTo>
                  <a:lnTo>
                    <a:pt x="2049620" y="2703779"/>
                  </a:lnTo>
                  <a:lnTo>
                    <a:pt x="2079959" y="2665679"/>
                  </a:lnTo>
                  <a:lnTo>
                    <a:pt x="2108187" y="2627579"/>
                  </a:lnTo>
                  <a:lnTo>
                    <a:pt x="2134310" y="2589479"/>
                  </a:lnTo>
                  <a:lnTo>
                    <a:pt x="2158329" y="2551379"/>
                  </a:lnTo>
                  <a:lnTo>
                    <a:pt x="2180249" y="2500579"/>
                  </a:lnTo>
                  <a:lnTo>
                    <a:pt x="2200072" y="2462479"/>
                  </a:lnTo>
                  <a:lnTo>
                    <a:pt x="2217801" y="2424379"/>
                  </a:lnTo>
                  <a:lnTo>
                    <a:pt x="2233441" y="2373579"/>
                  </a:lnTo>
                  <a:lnTo>
                    <a:pt x="2246995" y="2335479"/>
                  </a:lnTo>
                  <a:lnTo>
                    <a:pt x="2258465" y="2284679"/>
                  </a:lnTo>
                  <a:lnTo>
                    <a:pt x="2267856" y="2233879"/>
                  </a:lnTo>
                  <a:lnTo>
                    <a:pt x="2275170" y="2195779"/>
                  </a:lnTo>
                  <a:lnTo>
                    <a:pt x="2280410" y="2144979"/>
                  </a:lnTo>
                  <a:lnTo>
                    <a:pt x="2283581" y="2106879"/>
                  </a:lnTo>
                  <a:lnTo>
                    <a:pt x="2284686" y="2056079"/>
                  </a:lnTo>
                  <a:lnTo>
                    <a:pt x="2283727" y="2005279"/>
                  </a:lnTo>
                  <a:lnTo>
                    <a:pt x="2280709" y="1967179"/>
                  </a:lnTo>
                  <a:lnTo>
                    <a:pt x="2275634" y="1916379"/>
                  </a:lnTo>
                  <a:lnTo>
                    <a:pt x="2268506" y="1865579"/>
                  </a:lnTo>
                  <a:lnTo>
                    <a:pt x="2259328" y="1827479"/>
                  </a:lnTo>
                  <a:lnTo>
                    <a:pt x="2248103" y="1776679"/>
                  </a:lnTo>
                  <a:lnTo>
                    <a:pt x="2234835" y="1738579"/>
                  </a:lnTo>
                  <a:lnTo>
                    <a:pt x="2219528" y="1687779"/>
                  </a:lnTo>
                  <a:lnTo>
                    <a:pt x="2202184" y="1649679"/>
                  </a:lnTo>
                  <a:lnTo>
                    <a:pt x="2182806" y="1611579"/>
                  </a:lnTo>
                  <a:lnTo>
                    <a:pt x="2161399" y="1560779"/>
                  </a:lnTo>
                  <a:lnTo>
                    <a:pt x="2137965" y="1522679"/>
                  </a:lnTo>
                  <a:lnTo>
                    <a:pt x="2112509" y="1484579"/>
                  </a:lnTo>
                  <a:lnTo>
                    <a:pt x="2085032" y="1446479"/>
                  </a:lnTo>
                  <a:lnTo>
                    <a:pt x="2055539" y="1408379"/>
                  </a:lnTo>
                  <a:lnTo>
                    <a:pt x="2024032" y="1370279"/>
                  </a:lnTo>
                  <a:lnTo>
                    <a:pt x="1990516" y="1332179"/>
                  </a:lnTo>
                  <a:lnTo>
                    <a:pt x="1953336" y="1306779"/>
                  </a:lnTo>
                  <a:lnTo>
                    <a:pt x="1915157" y="1268679"/>
                  </a:lnTo>
                  <a:lnTo>
                    <a:pt x="1876048" y="1243279"/>
                  </a:lnTo>
                  <a:lnTo>
                    <a:pt x="1836079" y="1217879"/>
                  </a:lnTo>
                  <a:lnTo>
                    <a:pt x="1795322" y="1192479"/>
                  </a:lnTo>
                  <a:lnTo>
                    <a:pt x="1753846" y="1167079"/>
                  </a:lnTo>
                  <a:lnTo>
                    <a:pt x="1669021" y="1141679"/>
                  </a:lnTo>
                  <a:lnTo>
                    <a:pt x="1625812" y="1116279"/>
                  </a:lnTo>
                  <a:lnTo>
                    <a:pt x="1538155" y="1090879"/>
                  </a:lnTo>
                  <a:lnTo>
                    <a:pt x="1493847" y="1090879"/>
                  </a:lnTo>
                  <a:lnTo>
                    <a:pt x="1449314" y="1078179"/>
                  </a:lnTo>
                  <a:lnTo>
                    <a:pt x="5604980" y="1078179"/>
                  </a:lnTo>
                  <a:lnTo>
                    <a:pt x="5337196" y="1370279"/>
                  </a:lnTo>
                  <a:lnTo>
                    <a:pt x="5379733" y="1382885"/>
                  </a:lnTo>
                  <a:lnTo>
                    <a:pt x="5421257" y="1408379"/>
                  </a:lnTo>
                  <a:lnTo>
                    <a:pt x="5459222" y="1433779"/>
                  </a:lnTo>
                  <a:lnTo>
                    <a:pt x="5492347" y="1459179"/>
                  </a:lnTo>
                  <a:lnTo>
                    <a:pt x="5519032" y="1497279"/>
                  </a:lnTo>
                  <a:lnTo>
                    <a:pt x="5555562" y="1535379"/>
                  </a:lnTo>
                  <a:lnTo>
                    <a:pt x="5589346" y="1560779"/>
                  </a:lnTo>
                  <a:lnTo>
                    <a:pt x="5620381" y="1598879"/>
                  </a:lnTo>
                  <a:lnTo>
                    <a:pt x="5648661" y="1636979"/>
                  </a:lnTo>
                  <a:lnTo>
                    <a:pt x="5674182" y="1675079"/>
                  </a:lnTo>
                  <a:lnTo>
                    <a:pt x="5696939" y="1713179"/>
                  </a:lnTo>
                  <a:lnTo>
                    <a:pt x="5716928" y="1751279"/>
                  </a:lnTo>
                  <a:lnTo>
                    <a:pt x="5734143" y="1789379"/>
                  </a:lnTo>
                  <a:lnTo>
                    <a:pt x="5748580" y="1827479"/>
                  </a:lnTo>
                  <a:lnTo>
                    <a:pt x="5760235" y="1878279"/>
                  </a:lnTo>
                  <a:lnTo>
                    <a:pt x="5769103" y="1916379"/>
                  </a:lnTo>
                  <a:lnTo>
                    <a:pt x="5775178" y="1954479"/>
                  </a:lnTo>
                  <a:lnTo>
                    <a:pt x="5778458" y="2005279"/>
                  </a:lnTo>
                  <a:lnTo>
                    <a:pt x="5778936" y="2043379"/>
                  </a:lnTo>
                  <a:lnTo>
                    <a:pt x="5776608" y="2094179"/>
                  </a:lnTo>
                  <a:lnTo>
                    <a:pt x="5771471" y="2132279"/>
                  </a:lnTo>
                  <a:lnTo>
                    <a:pt x="5763517" y="2183079"/>
                  </a:lnTo>
                  <a:lnTo>
                    <a:pt x="5752745" y="2221179"/>
                  </a:lnTo>
                  <a:lnTo>
                    <a:pt x="5739147" y="2271979"/>
                  </a:lnTo>
                  <a:lnTo>
                    <a:pt x="5722721" y="2310079"/>
                  </a:lnTo>
                  <a:lnTo>
                    <a:pt x="5706355" y="2342454"/>
                  </a:lnTo>
                  <a:lnTo>
                    <a:pt x="4395572" y="2398979"/>
                  </a:lnTo>
                  <a:lnTo>
                    <a:pt x="3186814" y="3704817"/>
                  </a:lnTo>
                  <a:close/>
                </a:path>
                <a:path w="6548120" h="3705225">
                  <a:moveTo>
                    <a:pt x="5173959" y="2779979"/>
                  </a:moveTo>
                  <a:lnTo>
                    <a:pt x="4909213" y="2779979"/>
                  </a:lnTo>
                  <a:lnTo>
                    <a:pt x="4738037" y="2729179"/>
                  </a:lnTo>
                  <a:lnTo>
                    <a:pt x="4697146" y="2703779"/>
                  </a:lnTo>
                  <a:lnTo>
                    <a:pt x="4657286" y="2678379"/>
                  </a:lnTo>
                  <a:lnTo>
                    <a:pt x="4618592" y="2652979"/>
                  </a:lnTo>
                  <a:lnTo>
                    <a:pt x="4581199" y="2627579"/>
                  </a:lnTo>
                  <a:lnTo>
                    <a:pt x="4545242" y="2602179"/>
                  </a:lnTo>
                  <a:lnTo>
                    <a:pt x="4505229" y="2564079"/>
                  </a:lnTo>
                  <a:lnTo>
                    <a:pt x="4471934" y="2513279"/>
                  </a:lnTo>
                  <a:lnTo>
                    <a:pt x="4443680" y="2475179"/>
                  </a:lnTo>
                  <a:lnTo>
                    <a:pt x="4418785" y="2437079"/>
                  </a:lnTo>
                  <a:lnTo>
                    <a:pt x="4395572" y="2398979"/>
                  </a:lnTo>
                  <a:lnTo>
                    <a:pt x="5681363" y="2398979"/>
                  </a:lnTo>
                  <a:lnTo>
                    <a:pt x="5656422" y="2437079"/>
                  </a:lnTo>
                  <a:lnTo>
                    <a:pt x="5628633" y="2475179"/>
                  </a:lnTo>
                  <a:lnTo>
                    <a:pt x="5597992" y="2513279"/>
                  </a:lnTo>
                  <a:lnTo>
                    <a:pt x="5564494" y="2551379"/>
                  </a:lnTo>
                  <a:lnTo>
                    <a:pt x="5531330" y="2589479"/>
                  </a:lnTo>
                  <a:lnTo>
                    <a:pt x="5496498" y="2614879"/>
                  </a:lnTo>
                  <a:lnTo>
                    <a:pt x="5460131" y="2652979"/>
                  </a:lnTo>
                  <a:lnTo>
                    <a:pt x="5422366" y="2678379"/>
                  </a:lnTo>
                  <a:lnTo>
                    <a:pt x="5383337" y="2691079"/>
                  </a:lnTo>
                  <a:lnTo>
                    <a:pt x="5343179" y="2716479"/>
                  </a:lnTo>
                  <a:lnTo>
                    <a:pt x="5302027" y="2741879"/>
                  </a:lnTo>
                  <a:lnTo>
                    <a:pt x="5173959" y="2779979"/>
                  </a:lnTo>
                  <a:close/>
                </a:path>
                <a:path w="6548120" h="3705225">
                  <a:moveTo>
                    <a:pt x="5681363" y="2398979"/>
                  </a:moveTo>
                  <a:lnTo>
                    <a:pt x="4395572" y="2398979"/>
                  </a:lnTo>
                  <a:lnTo>
                    <a:pt x="5706355" y="2342454"/>
                  </a:lnTo>
                  <a:lnTo>
                    <a:pt x="5703461" y="2348179"/>
                  </a:lnTo>
                  <a:lnTo>
                    <a:pt x="5681363" y="2398979"/>
                  </a:lnTo>
                  <a:close/>
                </a:path>
                <a:path w="6548120" h="3705225">
                  <a:moveTo>
                    <a:pt x="5041806" y="2792679"/>
                  </a:moveTo>
                  <a:lnTo>
                    <a:pt x="4997477" y="2792679"/>
                  </a:lnTo>
                  <a:lnTo>
                    <a:pt x="4953235" y="2779979"/>
                  </a:lnTo>
                  <a:lnTo>
                    <a:pt x="5086086" y="2779979"/>
                  </a:lnTo>
                  <a:lnTo>
                    <a:pt x="5041806" y="2792679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0" y="1181821"/>
              <a:ext cx="2981960" cy="5963920"/>
            </a:xfrm>
            <a:custGeom>
              <a:avLst/>
              <a:gdLst/>
              <a:ahLst/>
              <a:cxnLst/>
              <a:rect l="l" t="t" r="r" b="b"/>
              <a:pathLst>
                <a:path w="2981960" h="5963920">
                  <a:moveTo>
                    <a:pt x="2328777" y="2120667"/>
                  </a:moveTo>
                  <a:lnTo>
                    <a:pt x="0" y="2120667"/>
                  </a:lnTo>
                  <a:lnTo>
                    <a:pt x="0" y="0"/>
                  </a:lnTo>
                  <a:lnTo>
                    <a:pt x="600263" y="571267"/>
                  </a:lnTo>
                  <a:lnTo>
                    <a:pt x="1920718" y="571267"/>
                  </a:lnTo>
                  <a:lnTo>
                    <a:pt x="1934227" y="609367"/>
                  </a:lnTo>
                  <a:lnTo>
                    <a:pt x="1949575" y="647467"/>
                  </a:lnTo>
                  <a:lnTo>
                    <a:pt x="1962255" y="685567"/>
                  </a:lnTo>
                  <a:lnTo>
                    <a:pt x="1972262" y="736367"/>
                  </a:lnTo>
                  <a:lnTo>
                    <a:pt x="1979589" y="774467"/>
                  </a:lnTo>
                  <a:lnTo>
                    <a:pt x="1984233" y="825267"/>
                  </a:lnTo>
                  <a:lnTo>
                    <a:pt x="1986188" y="863367"/>
                  </a:lnTo>
                  <a:lnTo>
                    <a:pt x="1985448" y="914167"/>
                  </a:lnTo>
                  <a:lnTo>
                    <a:pt x="1982008" y="964967"/>
                  </a:lnTo>
                  <a:lnTo>
                    <a:pt x="1975864" y="1003067"/>
                  </a:lnTo>
                  <a:lnTo>
                    <a:pt x="1967009" y="1053867"/>
                  </a:lnTo>
                  <a:lnTo>
                    <a:pt x="1955439" y="1091967"/>
                  </a:lnTo>
                  <a:lnTo>
                    <a:pt x="1941148" y="1142767"/>
                  </a:lnTo>
                  <a:lnTo>
                    <a:pt x="1924131" y="1180867"/>
                  </a:lnTo>
                  <a:lnTo>
                    <a:pt x="1904384" y="1231667"/>
                  </a:lnTo>
                  <a:lnTo>
                    <a:pt x="1881900" y="1269767"/>
                  </a:lnTo>
                  <a:lnTo>
                    <a:pt x="1856674" y="1307867"/>
                  </a:lnTo>
                  <a:lnTo>
                    <a:pt x="1828702" y="1358667"/>
                  </a:lnTo>
                  <a:lnTo>
                    <a:pt x="1797978" y="1396767"/>
                  </a:lnTo>
                  <a:lnTo>
                    <a:pt x="1767251" y="1422167"/>
                  </a:lnTo>
                  <a:lnTo>
                    <a:pt x="1692669" y="1472967"/>
                  </a:lnTo>
                  <a:lnTo>
                    <a:pt x="1661942" y="1511067"/>
                  </a:lnTo>
                  <a:lnTo>
                    <a:pt x="2328777" y="2120667"/>
                  </a:lnTo>
                  <a:close/>
                </a:path>
                <a:path w="2981960" h="5963920">
                  <a:moveTo>
                    <a:pt x="1920718" y="571267"/>
                  </a:moveTo>
                  <a:lnTo>
                    <a:pt x="600263" y="571267"/>
                  </a:lnTo>
                  <a:lnTo>
                    <a:pt x="629876" y="507767"/>
                  </a:lnTo>
                  <a:lnTo>
                    <a:pt x="666194" y="456967"/>
                  </a:lnTo>
                  <a:lnTo>
                    <a:pt x="702797" y="418867"/>
                  </a:lnTo>
                  <a:lnTo>
                    <a:pt x="733263" y="380767"/>
                  </a:lnTo>
                  <a:lnTo>
                    <a:pt x="766427" y="355367"/>
                  </a:lnTo>
                  <a:lnTo>
                    <a:pt x="801259" y="317267"/>
                  </a:lnTo>
                  <a:lnTo>
                    <a:pt x="837626" y="291867"/>
                  </a:lnTo>
                  <a:lnTo>
                    <a:pt x="875391" y="266467"/>
                  </a:lnTo>
                  <a:lnTo>
                    <a:pt x="914420" y="241067"/>
                  </a:lnTo>
                  <a:lnTo>
                    <a:pt x="954578" y="215667"/>
                  </a:lnTo>
                  <a:lnTo>
                    <a:pt x="1167575" y="152167"/>
                  </a:lnTo>
                  <a:lnTo>
                    <a:pt x="1344522" y="152167"/>
                  </a:lnTo>
                  <a:lnTo>
                    <a:pt x="1388544" y="164867"/>
                  </a:lnTo>
                  <a:lnTo>
                    <a:pt x="1432209" y="164867"/>
                  </a:lnTo>
                  <a:lnTo>
                    <a:pt x="1475384" y="177567"/>
                  </a:lnTo>
                  <a:lnTo>
                    <a:pt x="1517932" y="202967"/>
                  </a:lnTo>
                  <a:lnTo>
                    <a:pt x="1600611" y="228367"/>
                  </a:lnTo>
                  <a:lnTo>
                    <a:pt x="1640471" y="253767"/>
                  </a:lnTo>
                  <a:lnTo>
                    <a:pt x="1679165" y="279167"/>
                  </a:lnTo>
                  <a:lnTo>
                    <a:pt x="1716558" y="304567"/>
                  </a:lnTo>
                  <a:lnTo>
                    <a:pt x="1752515" y="342667"/>
                  </a:lnTo>
                  <a:lnTo>
                    <a:pt x="1786395" y="368067"/>
                  </a:lnTo>
                  <a:lnTo>
                    <a:pt x="1817644" y="406167"/>
                  </a:lnTo>
                  <a:lnTo>
                    <a:pt x="1846255" y="444267"/>
                  </a:lnTo>
                  <a:lnTo>
                    <a:pt x="1872224" y="482367"/>
                  </a:lnTo>
                  <a:lnTo>
                    <a:pt x="1895546" y="520467"/>
                  </a:lnTo>
                  <a:lnTo>
                    <a:pt x="1916215" y="558567"/>
                  </a:lnTo>
                  <a:lnTo>
                    <a:pt x="1920718" y="571267"/>
                  </a:lnTo>
                  <a:close/>
                </a:path>
                <a:path w="2981960" h="5963920">
                  <a:moveTo>
                    <a:pt x="520241" y="5168667"/>
                  </a:moveTo>
                  <a:lnTo>
                    <a:pt x="0" y="5168667"/>
                  </a:lnTo>
                  <a:lnTo>
                    <a:pt x="0" y="2120667"/>
                  </a:lnTo>
                  <a:lnTo>
                    <a:pt x="2328777" y="2120667"/>
                  </a:lnTo>
                  <a:lnTo>
                    <a:pt x="2981720" y="2717567"/>
                  </a:lnTo>
                  <a:lnTo>
                    <a:pt x="2214895" y="3549002"/>
                  </a:lnTo>
                  <a:lnTo>
                    <a:pt x="1174498" y="3593867"/>
                  </a:lnTo>
                  <a:lnTo>
                    <a:pt x="1137931" y="3604326"/>
                  </a:lnTo>
                  <a:lnTo>
                    <a:pt x="1085962" y="3606567"/>
                  </a:lnTo>
                  <a:lnTo>
                    <a:pt x="955870" y="3644667"/>
                  </a:lnTo>
                  <a:lnTo>
                    <a:pt x="913512" y="3670067"/>
                  </a:lnTo>
                  <a:lnTo>
                    <a:pt x="871774" y="3682767"/>
                  </a:lnTo>
                  <a:lnTo>
                    <a:pt x="830727" y="3708167"/>
                  </a:lnTo>
                  <a:lnTo>
                    <a:pt x="790440" y="3733567"/>
                  </a:lnTo>
                  <a:lnTo>
                    <a:pt x="750985" y="3758967"/>
                  </a:lnTo>
                  <a:lnTo>
                    <a:pt x="712433" y="3784367"/>
                  </a:lnTo>
                  <a:lnTo>
                    <a:pt x="674852" y="3809767"/>
                  </a:lnTo>
                  <a:lnTo>
                    <a:pt x="638315" y="3847867"/>
                  </a:lnTo>
                  <a:lnTo>
                    <a:pt x="602890" y="3873267"/>
                  </a:lnTo>
                  <a:lnTo>
                    <a:pt x="568650" y="3911367"/>
                  </a:lnTo>
                  <a:lnTo>
                    <a:pt x="536914" y="3949467"/>
                  </a:lnTo>
                  <a:lnTo>
                    <a:pt x="507243" y="3974867"/>
                  </a:lnTo>
                  <a:lnTo>
                    <a:pt x="479635" y="4012967"/>
                  </a:lnTo>
                  <a:lnTo>
                    <a:pt x="454086" y="4051067"/>
                  </a:lnTo>
                  <a:lnTo>
                    <a:pt x="430593" y="4089167"/>
                  </a:lnTo>
                  <a:lnTo>
                    <a:pt x="409151" y="4127267"/>
                  </a:lnTo>
                  <a:lnTo>
                    <a:pt x="389757" y="4165367"/>
                  </a:lnTo>
                  <a:lnTo>
                    <a:pt x="372409" y="4203467"/>
                  </a:lnTo>
                  <a:lnTo>
                    <a:pt x="357102" y="4254267"/>
                  </a:lnTo>
                  <a:lnTo>
                    <a:pt x="343833" y="4292367"/>
                  </a:lnTo>
                  <a:lnTo>
                    <a:pt x="332599" y="4330467"/>
                  </a:lnTo>
                  <a:lnTo>
                    <a:pt x="323395" y="4381267"/>
                  </a:lnTo>
                  <a:lnTo>
                    <a:pt x="316219" y="4419367"/>
                  </a:lnTo>
                  <a:lnTo>
                    <a:pt x="311068" y="4470167"/>
                  </a:lnTo>
                  <a:lnTo>
                    <a:pt x="307937" y="4508267"/>
                  </a:lnTo>
                  <a:lnTo>
                    <a:pt x="306823" y="4559067"/>
                  </a:lnTo>
                  <a:lnTo>
                    <a:pt x="307723" y="4597167"/>
                  </a:lnTo>
                  <a:lnTo>
                    <a:pt x="310633" y="4635267"/>
                  </a:lnTo>
                  <a:lnTo>
                    <a:pt x="315550" y="4686067"/>
                  </a:lnTo>
                  <a:lnTo>
                    <a:pt x="322470" y="4724167"/>
                  </a:lnTo>
                  <a:lnTo>
                    <a:pt x="331390" y="4774967"/>
                  </a:lnTo>
                  <a:lnTo>
                    <a:pt x="342307" y="4813067"/>
                  </a:lnTo>
                  <a:lnTo>
                    <a:pt x="355216" y="4863867"/>
                  </a:lnTo>
                  <a:lnTo>
                    <a:pt x="370115" y="4901967"/>
                  </a:lnTo>
                  <a:lnTo>
                    <a:pt x="386999" y="4940067"/>
                  </a:lnTo>
                  <a:lnTo>
                    <a:pt x="405866" y="4990867"/>
                  </a:lnTo>
                  <a:lnTo>
                    <a:pt x="426712" y="5028967"/>
                  </a:lnTo>
                  <a:lnTo>
                    <a:pt x="449534" y="5067067"/>
                  </a:lnTo>
                  <a:lnTo>
                    <a:pt x="474327" y="5105167"/>
                  </a:lnTo>
                  <a:lnTo>
                    <a:pt x="501089" y="5143267"/>
                  </a:lnTo>
                  <a:lnTo>
                    <a:pt x="520241" y="5168667"/>
                  </a:lnTo>
                  <a:close/>
                </a:path>
                <a:path w="2981960" h="5963920">
                  <a:moveTo>
                    <a:pt x="2173516" y="3593867"/>
                  </a:moveTo>
                  <a:lnTo>
                    <a:pt x="1174498" y="3593867"/>
                  </a:lnTo>
                  <a:lnTo>
                    <a:pt x="2214895" y="3549002"/>
                  </a:lnTo>
                  <a:lnTo>
                    <a:pt x="2173516" y="3593867"/>
                  </a:lnTo>
                  <a:close/>
                </a:path>
                <a:path w="2981960" h="5963920">
                  <a:moveTo>
                    <a:pt x="1130096" y="3606567"/>
                  </a:moveTo>
                  <a:lnTo>
                    <a:pt x="1085962" y="3606567"/>
                  </a:lnTo>
                  <a:lnTo>
                    <a:pt x="1137931" y="3604326"/>
                  </a:lnTo>
                  <a:lnTo>
                    <a:pt x="1130096" y="3606567"/>
                  </a:lnTo>
                  <a:close/>
                </a:path>
                <a:path w="2981960" h="5963920">
                  <a:moveTo>
                    <a:pt x="1939254" y="3847867"/>
                  </a:moveTo>
                  <a:lnTo>
                    <a:pt x="1902075" y="3822467"/>
                  </a:lnTo>
                  <a:lnTo>
                    <a:pt x="1863896" y="3784367"/>
                  </a:lnTo>
                  <a:lnTo>
                    <a:pt x="1824787" y="3758967"/>
                  </a:lnTo>
                  <a:lnTo>
                    <a:pt x="1784818" y="3733567"/>
                  </a:lnTo>
                  <a:lnTo>
                    <a:pt x="1744061" y="3708167"/>
                  </a:lnTo>
                  <a:lnTo>
                    <a:pt x="1702586" y="3695467"/>
                  </a:lnTo>
                  <a:lnTo>
                    <a:pt x="1660463" y="3670067"/>
                  </a:lnTo>
                  <a:lnTo>
                    <a:pt x="1398064" y="3593867"/>
                  </a:lnTo>
                  <a:lnTo>
                    <a:pt x="2173516" y="3593867"/>
                  </a:lnTo>
                  <a:lnTo>
                    <a:pt x="1939254" y="3847867"/>
                  </a:lnTo>
                  <a:close/>
                </a:path>
                <a:path w="2981960" h="5963920">
                  <a:moveTo>
                    <a:pt x="534134" y="5384474"/>
                  </a:moveTo>
                  <a:lnTo>
                    <a:pt x="0" y="5384474"/>
                  </a:lnTo>
                  <a:lnTo>
                    <a:pt x="0" y="5168667"/>
                  </a:lnTo>
                  <a:lnTo>
                    <a:pt x="520241" y="5168667"/>
                  </a:lnTo>
                  <a:lnTo>
                    <a:pt x="529817" y="5181367"/>
                  </a:lnTo>
                  <a:lnTo>
                    <a:pt x="560505" y="5219467"/>
                  </a:lnTo>
                  <a:lnTo>
                    <a:pt x="593152" y="5244867"/>
                  </a:lnTo>
                  <a:lnTo>
                    <a:pt x="627754" y="5282967"/>
                  </a:lnTo>
                  <a:lnTo>
                    <a:pt x="534134" y="5384474"/>
                  </a:lnTo>
                  <a:close/>
                </a:path>
                <a:path w="2981960" h="5963920">
                  <a:moveTo>
                    <a:pt x="0" y="5963614"/>
                  </a:moveTo>
                  <a:lnTo>
                    <a:pt x="0" y="5384658"/>
                  </a:lnTo>
                  <a:lnTo>
                    <a:pt x="533965" y="5384658"/>
                  </a:lnTo>
                  <a:lnTo>
                    <a:pt x="0" y="5963614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5894197" y="5276003"/>
            <a:ext cx="836930" cy="2679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550" spc="-10">
                <a:latin typeface="Arial Black"/>
                <a:cs typeface="Arial Black"/>
              </a:rPr>
              <a:t>mycred</a:t>
            </a:r>
            <a:endParaRPr sz="1550">
              <a:latin typeface="Arial Black"/>
              <a:cs typeface="Arial Black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8608547" y="5276003"/>
            <a:ext cx="1270000" cy="2679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550" spc="-10">
                <a:latin typeface="Arial Black"/>
                <a:cs typeface="Arial Black"/>
              </a:rPr>
              <a:t>Buddypress</a:t>
            </a:r>
            <a:endParaRPr sz="1550">
              <a:latin typeface="Arial Black"/>
              <a:cs typeface="Arial Black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1886525" y="5276003"/>
            <a:ext cx="575310" cy="2679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550" spc="-10">
                <a:latin typeface="Arial Black"/>
                <a:cs typeface="Arial Black"/>
              </a:rPr>
              <a:t>Crisp</a:t>
            </a:r>
            <a:endParaRPr sz="1550">
              <a:latin typeface="Arial Black"/>
              <a:cs typeface="Arial Black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4523284" y="5276003"/>
            <a:ext cx="1163320" cy="2679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550" spc="-10">
                <a:latin typeface="Arial Black"/>
                <a:cs typeface="Arial Black"/>
              </a:rPr>
              <a:t>Wordpress</a:t>
            </a:r>
            <a:endParaRPr sz="1550">
              <a:latin typeface="Arial Black"/>
              <a:cs typeface="Arial Black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638119" y="8133111"/>
            <a:ext cx="1090295" cy="2679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550" spc="-40">
                <a:latin typeface="Arial Black"/>
                <a:cs typeface="Arial Black"/>
              </a:rPr>
              <a:t>Elementor</a:t>
            </a:r>
            <a:endParaRPr sz="1550">
              <a:latin typeface="Arial Black"/>
              <a:cs typeface="Arial Black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5277013" y="8133111"/>
            <a:ext cx="1673860" cy="2679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550">
                <a:latin typeface="Arial Black"/>
                <a:cs typeface="Arial Black"/>
              </a:rPr>
              <a:t>Woo</a:t>
            </a:r>
            <a:r>
              <a:rPr dirty="0" sz="1550" spc="-150">
                <a:latin typeface="Arial Black"/>
                <a:cs typeface="Arial Black"/>
              </a:rPr>
              <a:t> </a:t>
            </a:r>
            <a:r>
              <a:rPr dirty="0" sz="1550" spc="-10">
                <a:latin typeface="Arial Black"/>
                <a:cs typeface="Arial Black"/>
              </a:rPr>
              <a:t>commerce</a:t>
            </a:r>
            <a:endParaRPr sz="1550">
              <a:latin typeface="Arial Black"/>
              <a:cs typeface="Arial Black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8094295" y="8092947"/>
            <a:ext cx="1900555" cy="873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700" marR="5080" indent="-635">
              <a:lnSpc>
                <a:spcPct val="119600"/>
              </a:lnSpc>
              <a:spcBef>
                <a:spcPts val="90"/>
              </a:spcBef>
            </a:pPr>
            <a:r>
              <a:rPr dirty="0" sz="1550" spc="-10">
                <a:latin typeface="Arial Black"/>
                <a:cs typeface="Arial Black"/>
              </a:rPr>
              <a:t>Product Recommendation </a:t>
            </a:r>
            <a:r>
              <a:rPr dirty="0" sz="1550" spc="-20">
                <a:latin typeface="Arial Black"/>
                <a:cs typeface="Arial Black"/>
              </a:rPr>
              <a:t>Quiz</a:t>
            </a:r>
            <a:endParaRPr sz="1550">
              <a:latin typeface="Arial Black"/>
              <a:cs typeface="Arial Black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1552793" y="8133111"/>
            <a:ext cx="845185" cy="2679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550" spc="-10">
                <a:latin typeface="Arial Black"/>
                <a:cs typeface="Arial Black"/>
              </a:rPr>
              <a:t>metorik</a:t>
            </a:r>
            <a:endParaRPr sz="1550">
              <a:latin typeface="Arial Black"/>
              <a:cs typeface="Arial Black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6776" rIns="0" bIns="0" rtlCol="0" vert="horz">
            <a:spAutoFit/>
          </a:bodyPr>
          <a:lstStyle/>
          <a:p>
            <a:pPr marL="8315325" marR="5080" indent="-574040">
              <a:lnSpc>
                <a:spcPct val="116399"/>
              </a:lnSpc>
              <a:spcBef>
                <a:spcPts val="100"/>
              </a:spcBef>
            </a:pPr>
            <a:r>
              <a:rPr dirty="0" sz="8000" b="0">
                <a:latin typeface="Verdana"/>
                <a:cs typeface="Verdana"/>
              </a:rPr>
              <a:t>TOOLS</a:t>
            </a:r>
            <a:r>
              <a:rPr dirty="0" sz="8000" spc="-560" b="0">
                <a:latin typeface="Verdana"/>
                <a:cs typeface="Verdana"/>
              </a:rPr>
              <a:t> </a:t>
            </a:r>
            <a:r>
              <a:rPr dirty="0" sz="8000" spc="-350" b="0">
                <a:latin typeface="Verdana"/>
                <a:cs typeface="Verdana"/>
              </a:rPr>
              <a:t>&amp;</a:t>
            </a:r>
            <a:r>
              <a:rPr dirty="0" sz="8000" spc="-560" b="0">
                <a:latin typeface="Verdana"/>
                <a:cs typeface="Verdana"/>
              </a:rPr>
              <a:t> </a:t>
            </a:r>
            <a:r>
              <a:rPr dirty="0" sz="8000" spc="125" b="0">
                <a:latin typeface="Verdana"/>
                <a:cs typeface="Verdana"/>
              </a:rPr>
              <a:t>USED </a:t>
            </a:r>
            <a:r>
              <a:rPr dirty="0" sz="8000" spc="190" b="0">
                <a:latin typeface="Verdana"/>
                <a:cs typeface="Verdana"/>
              </a:rPr>
              <a:t>TECHOLOGY</a:t>
            </a:r>
            <a:endParaRPr sz="8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6437" y="892686"/>
            <a:ext cx="9135110" cy="1244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0" spc="190">
                <a:solidFill>
                  <a:srgbClr val="F5F5F5"/>
                </a:solidFill>
              </a:rPr>
              <a:t>Website</a:t>
            </a:r>
            <a:r>
              <a:rPr dirty="0" sz="8000" spc="-400">
                <a:solidFill>
                  <a:srgbClr val="F5F5F5"/>
                </a:solidFill>
              </a:rPr>
              <a:t> </a:t>
            </a:r>
            <a:r>
              <a:rPr dirty="0" sz="8000" spc="55">
                <a:solidFill>
                  <a:srgbClr val="F5F5F5"/>
                </a:solidFill>
              </a:rPr>
              <a:t>Features</a:t>
            </a:r>
            <a:endParaRPr sz="80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66613" cy="2278928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1051521" y="2851911"/>
            <a:ext cx="740410" cy="881380"/>
          </a:xfrm>
          <a:custGeom>
            <a:avLst/>
            <a:gdLst/>
            <a:ahLst/>
            <a:cxnLst/>
            <a:rect l="l" t="t" r="r" b="b"/>
            <a:pathLst>
              <a:path w="740410" h="881379">
                <a:moveTo>
                  <a:pt x="863" y="420636"/>
                </a:moveTo>
                <a:lnTo>
                  <a:pt x="0" y="419785"/>
                </a:lnTo>
                <a:lnTo>
                  <a:pt x="0" y="423214"/>
                </a:lnTo>
                <a:lnTo>
                  <a:pt x="863" y="420636"/>
                </a:lnTo>
                <a:close/>
              </a:path>
              <a:path w="740410" h="881379">
                <a:moveTo>
                  <a:pt x="10452" y="426516"/>
                </a:moveTo>
                <a:lnTo>
                  <a:pt x="10198" y="426516"/>
                </a:lnTo>
                <a:lnTo>
                  <a:pt x="6883" y="423214"/>
                </a:lnTo>
                <a:lnTo>
                  <a:pt x="6883" y="426516"/>
                </a:lnTo>
                <a:lnTo>
                  <a:pt x="3314" y="426516"/>
                </a:lnTo>
                <a:lnTo>
                  <a:pt x="6883" y="430072"/>
                </a:lnTo>
                <a:lnTo>
                  <a:pt x="10452" y="426516"/>
                </a:lnTo>
                <a:close/>
              </a:path>
              <a:path w="740410" h="881379">
                <a:moveTo>
                  <a:pt x="48183" y="447344"/>
                </a:moveTo>
                <a:lnTo>
                  <a:pt x="48107" y="440563"/>
                </a:lnTo>
                <a:lnTo>
                  <a:pt x="46596" y="442061"/>
                </a:lnTo>
                <a:lnTo>
                  <a:pt x="46418" y="442061"/>
                </a:lnTo>
                <a:lnTo>
                  <a:pt x="46316" y="441756"/>
                </a:lnTo>
                <a:lnTo>
                  <a:pt x="44742" y="437057"/>
                </a:lnTo>
                <a:lnTo>
                  <a:pt x="45834" y="440309"/>
                </a:lnTo>
                <a:lnTo>
                  <a:pt x="48107" y="440309"/>
                </a:lnTo>
                <a:lnTo>
                  <a:pt x="46469" y="437057"/>
                </a:lnTo>
                <a:lnTo>
                  <a:pt x="45897" y="435914"/>
                </a:lnTo>
                <a:lnTo>
                  <a:pt x="41300" y="433628"/>
                </a:lnTo>
                <a:lnTo>
                  <a:pt x="44488" y="439978"/>
                </a:lnTo>
                <a:lnTo>
                  <a:pt x="44742" y="440309"/>
                </a:lnTo>
                <a:lnTo>
                  <a:pt x="44742" y="443915"/>
                </a:lnTo>
                <a:lnTo>
                  <a:pt x="46456" y="442201"/>
                </a:lnTo>
                <a:lnTo>
                  <a:pt x="46532" y="442391"/>
                </a:lnTo>
                <a:lnTo>
                  <a:pt x="46621" y="442671"/>
                </a:lnTo>
                <a:lnTo>
                  <a:pt x="48183" y="447344"/>
                </a:lnTo>
                <a:close/>
              </a:path>
              <a:path w="740410" h="881379">
                <a:moveTo>
                  <a:pt x="48183" y="437057"/>
                </a:moveTo>
                <a:lnTo>
                  <a:pt x="44742" y="430072"/>
                </a:lnTo>
                <a:lnTo>
                  <a:pt x="44742" y="433628"/>
                </a:lnTo>
                <a:lnTo>
                  <a:pt x="45897" y="435914"/>
                </a:lnTo>
                <a:lnTo>
                  <a:pt x="48183" y="437057"/>
                </a:lnTo>
                <a:close/>
              </a:path>
              <a:path w="740410" h="881379">
                <a:moveTo>
                  <a:pt x="56794" y="443915"/>
                </a:moveTo>
                <a:lnTo>
                  <a:pt x="55067" y="443915"/>
                </a:lnTo>
                <a:lnTo>
                  <a:pt x="55067" y="447344"/>
                </a:lnTo>
                <a:lnTo>
                  <a:pt x="56794" y="443915"/>
                </a:lnTo>
                <a:close/>
              </a:path>
              <a:path w="740410" h="881379">
                <a:moveTo>
                  <a:pt x="58597" y="440309"/>
                </a:moveTo>
                <a:lnTo>
                  <a:pt x="56794" y="443915"/>
                </a:lnTo>
                <a:lnTo>
                  <a:pt x="58508" y="443915"/>
                </a:lnTo>
                <a:lnTo>
                  <a:pt x="58597" y="440309"/>
                </a:lnTo>
                <a:close/>
              </a:path>
              <a:path w="740410" h="881379">
                <a:moveTo>
                  <a:pt x="61950" y="443915"/>
                </a:moveTo>
                <a:lnTo>
                  <a:pt x="58508" y="443915"/>
                </a:lnTo>
                <a:lnTo>
                  <a:pt x="58508" y="447344"/>
                </a:lnTo>
                <a:lnTo>
                  <a:pt x="61950" y="447344"/>
                </a:lnTo>
                <a:lnTo>
                  <a:pt x="61950" y="443915"/>
                </a:lnTo>
                <a:close/>
              </a:path>
              <a:path w="740410" h="881379">
                <a:moveTo>
                  <a:pt x="65392" y="437057"/>
                </a:moveTo>
                <a:lnTo>
                  <a:pt x="58508" y="430072"/>
                </a:lnTo>
                <a:lnTo>
                  <a:pt x="61950" y="437057"/>
                </a:lnTo>
                <a:lnTo>
                  <a:pt x="61950" y="440309"/>
                </a:lnTo>
                <a:lnTo>
                  <a:pt x="65392" y="440309"/>
                </a:lnTo>
                <a:lnTo>
                  <a:pt x="65392" y="437057"/>
                </a:lnTo>
                <a:close/>
              </a:path>
              <a:path w="740410" h="881379">
                <a:moveTo>
                  <a:pt x="82600" y="433628"/>
                </a:moveTo>
                <a:lnTo>
                  <a:pt x="79159" y="437057"/>
                </a:lnTo>
                <a:lnTo>
                  <a:pt x="79248" y="440309"/>
                </a:lnTo>
                <a:lnTo>
                  <a:pt x="82600" y="433628"/>
                </a:lnTo>
                <a:close/>
              </a:path>
              <a:path w="740410" h="881379">
                <a:moveTo>
                  <a:pt x="86042" y="440309"/>
                </a:moveTo>
                <a:lnTo>
                  <a:pt x="82600" y="440309"/>
                </a:lnTo>
                <a:lnTo>
                  <a:pt x="82600" y="437057"/>
                </a:lnTo>
                <a:lnTo>
                  <a:pt x="79336" y="440309"/>
                </a:lnTo>
                <a:lnTo>
                  <a:pt x="79070" y="440309"/>
                </a:lnTo>
                <a:lnTo>
                  <a:pt x="82600" y="447344"/>
                </a:lnTo>
                <a:lnTo>
                  <a:pt x="82600" y="450773"/>
                </a:lnTo>
                <a:lnTo>
                  <a:pt x="83769" y="451942"/>
                </a:lnTo>
                <a:lnTo>
                  <a:pt x="82600" y="454279"/>
                </a:lnTo>
                <a:lnTo>
                  <a:pt x="84353" y="452526"/>
                </a:lnTo>
                <a:lnTo>
                  <a:pt x="86042" y="454202"/>
                </a:lnTo>
                <a:lnTo>
                  <a:pt x="85191" y="451688"/>
                </a:lnTo>
                <a:lnTo>
                  <a:pt x="86042" y="450837"/>
                </a:lnTo>
                <a:lnTo>
                  <a:pt x="86042" y="447395"/>
                </a:lnTo>
                <a:lnTo>
                  <a:pt x="84670" y="450126"/>
                </a:lnTo>
                <a:lnTo>
                  <a:pt x="82600" y="443915"/>
                </a:lnTo>
                <a:lnTo>
                  <a:pt x="86042" y="443915"/>
                </a:lnTo>
                <a:lnTo>
                  <a:pt x="86042" y="440309"/>
                </a:lnTo>
                <a:close/>
              </a:path>
              <a:path w="740410" h="881379">
                <a:moveTo>
                  <a:pt x="103251" y="450837"/>
                </a:moveTo>
                <a:lnTo>
                  <a:pt x="99809" y="450837"/>
                </a:lnTo>
                <a:lnTo>
                  <a:pt x="99809" y="454279"/>
                </a:lnTo>
                <a:lnTo>
                  <a:pt x="103251" y="450837"/>
                </a:lnTo>
                <a:close/>
              </a:path>
              <a:path w="740410" h="881379">
                <a:moveTo>
                  <a:pt x="125628" y="457720"/>
                </a:moveTo>
                <a:lnTo>
                  <a:pt x="123901" y="457720"/>
                </a:lnTo>
                <a:lnTo>
                  <a:pt x="123901" y="461162"/>
                </a:lnTo>
                <a:lnTo>
                  <a:pt x="125628" y="457720"/>
                </a:lnTo>
                <a:close/>
              </a:path>
              <a:path w="740410" h="881379">
                <a:moveTo>
                  <a:pt x="127342" y="454279"/>
                </a:moveTo>
                <a:lnTo>
                  <a:pt x="125628" y="457720"/>
                </a:lnTo>
                <a:lnTo>
                  <a:pt x="127342" y="457720"/>
                </a:lnTo>
                <a:lnTo>
                  <a:pt x="127342" y="454279"/>
                </a:lnTo>
                <a:close/>
              </a:path>
              <a:path w="740410" h="881379">
                <a:moveTo>
                  <a:pt x="141109" y="684860"/>
                </a:moveTo>
                <a:lnTo>
                  <a:pt x="137668" y="684860"/>
                </a:lnTo>
                <a:lnTo>
                  <a:pt x="141109" y="688301"/>
                </a:lnTo>
                <a:lnTo>
                  <a:pt x="141109" y="684860"/>
                </a:lnTo>
                <a:close/>
              </a:path>
              <a:path w="740410" h="881379">
                <a:moveTo>
                  <a:pt x="141109" y="671055"/>
                </a:moveTo>
                <a:lnTo>
                  <a:pt x="139966" y="667245"/>
                </a:lnTo>
                <a:lnTo>
                  <a:pt x="137668" y="667245"/>
                </a:lnTo>
                <a:lnTo>
                  <a:pt x="141109" y="671055"/>
                </a:lnTo>
                <a:close/>
              </a:path>
              <a:path w="740410" h="881379">
                <a:moveTo>
                  <a:pt x="141109" y="659625"/>
                </a:moveTo>
                <a:lnTo>
                  <a:pt x="137668" y="659625"/>
                </a:lnTo>
                <a:lnTo>
                  <a:pt x="139966" y="667245"/>
                </a:lnTo>
                <a:lnTo>
                  <a:pt x="141109" y="667245"/>
                </a:lnTo>
                <a:lnTo>
                  <a:pt x="141109" y="659625"/>
                </a:lnTo>
                <a:close/>
              </a:path>
              <a:path w="740410" h="881379">
                <a:moveTo>
                  <a:pt x="141109" y="450837"/>
                </a:moveTo>
                <a:lnTo>
                  <a:pt x="137668" y="450837"/>
                </a:lnTo>
                <a:lnTo>
                  <a:pt x="137668" y="454279"/>
                </a:lnTo>
                <a:lnTo>
                  <a:pt x="141109" y="450837"/>
                </a:lnTo>
                <a:close/>
              </a:path>
              <a:path w="740410" h="881379">
                <a:moveTo>
                  <a:pt x="144551" y="667245"/>
                </a:moveTo>
                <a:lnTo>
                  <a:pt x="141109" y="667245"/>
                </a:lnTo>
                <a:lnTo>
                  <a:pt x="144551" y="671055"/>
                </a:lnTo>
                <a:lnTo>
                  <a:pt x="144551" y="667245"/>
                </a:lnTo>
                <a:close/>
              </a:path>
              <a:path w="740410" h="881379">
                <a:moveTo>
                  <a:pt x="147993" y="213207"/>
                </a:moveTo>
                <a:lnTo>
                  <a:pt x="147307" y="213207"/>
                </a:lnTo>
                <a:lnTo>
                  <a:pt x="144551" y="215747"/>
                </a:lnTo>
                <a:lnTo>
                  <a:pt x="147993" y="213207"/>
                </a:lnTo>
                <a:close/>
              </a:path>
              <a:path w="740410" h="881379">
                <a:moveTo>
                  <a:pt x="147993" y="205587"/>
                </a:moveTo>
                <a:lnTo>
                  <a:pt x="144551" y="209397"/>
                </a:lnTo>
                <a:lnTo>
                  <a:pt x="147993" y="208127"/>
                </a:lnTo>
                <a:lnTo>
                  <a:pt x="147993" y="205587"/>
                </a:lnTo>
                <a:close/>
              </a:path>
              <a:path w="740410" h="881379">
                <a:moveTo>
                  <a:pt x="151434" y="667245"/>
                </a:moveTo>
                <a:lnTo>
                  <a:pt x="147993" y="667245"/>
                </a:lnTo>
                <a:lnTo>
                  <a:pt x="147993" y="671055"/>
                </a:lnTo>
                <a:lnTo>
                  <a:pt x="151434" y="667245"/>
                </a:lnTo>
                <a:close/>
              </a:path>
              <a:path w="740410" h="881379">
                <a:moveTo>
                  <a:pt x="151434" y="643115"/>
                </a:moveTo>
                <a:lnTo>
                  <a:pt x="147993" y="639305"/>
                </a:lnTo>
                <a:lnTo>
                  <a:pt x="144551" y="639305"/>
                </a:lnTo>
                <a:lnTo>
                  <a:pt x="151434" y="649465"/>
                </a:lnTo>
                <a:lnTo>
                  <a:pt x="151434" y="643115"/>
                </a:lnTo>
                <a:close/>
              </a:path>
              <a:path w="740410" h="881379">
                <a:moveTo>
                  <a:pt x="154876" y="192722"/>
                </a:moveTo>
                <a:lnTo>
                  <a:pt x="151434" y="192722"/>
                </a:lnTo>
                <a:lnTo>
                  <a:pt x="151434" y="196164"/>
                </a:lnTo>
                <a:lnTo>
                  <a:pt x="154876" y="192722"/>
                </a:lnTo>
                <a:close/>
              </a:path>
              <a:path w="740410" h="881379">
                <a:moveTo>
                  <a:pt x="158318" y="447344"/>
                </a:moveTo>
                <a:lnTo>
                  <a:pt x="154876" y="437057"/>
                </a:lnTo>
                <a:lnTo>
                  <a:pt x="154876" y="443915"/>
                </a:lnTo>
                <a:lnTo>
                  <a:pt x="158318" y="447344"/>
                </a:lnTo>
                <a:close/>
              </a:path>
              <a:path w="740410" h="881379">
                <a:moveTo>
                  <a:pt x="158318" y="199605"/>
                </a:moveTo>
                <a:lnTo>
                  <a:pt x="154876" y="196164"/>
                </a:lnTo>
                <a:lnTo>
                  <a:pt x="154876" y="199605"/>
                </a:lnTo>
                <a:lnTo>
                  <a:pt x="158318" y="199605"/>
                </a:lnTo>
                <a:close/>
              </a:path>
              <a:path w="740410" h="881379">
                <a:moveTo>
                  <a:pt x="161759" y="663435"/>
                </a:moveTo>
                <a:lnTo>
                  <a:pt x="159689" y="659625"/>
                </a:lnTo>
                <a:lnTo>
                  <a:pt x="159181" y="658672"/>
                </a:lnTo>
                <a:lnTo>
                  <a:pt x="158318" y="658355"/>
                </a:lnTo>
                <a:lnTo>
                  <a:pt x="158318" y="659625"/>
                </a:lnTo>
                <a:lnTo>
                  <a:pt x="156019" y="657517"/>
                </a:lnTo>
                <a:lnTo>
                  <a:pt x="154876" y="657085"/>
                </a:lnTo>
                <a:lnTo>
                  <a:pt x="161759" y="663435"/>
                </a:lnTo>
                <a:close/>
              </a:path>
              <a:path w="740410" h="881379">
                <a:moveTo>
                  <a:pt x="168643" y="205587"/>
                </a:moveTo>
                <a:lnTo>
                  <a:pt x="165201" y="205587"/>
                </a:lnTo>
                <a:lnTo>
                  <a:pt x="161759" y="209397"/>
                </a:lnTo>
                <a:lnTo>
                  <a:pt x="161759" y="205587"/>
                </a:lnTo>
                <a:lnTo>
                  <a:pt x="158318" y="205587"/>
                </a:lnTo>
                <a:lnTo>
                  <a:pt x="154876" y="209397"/>
                </a:lnTo>
                <a:lnTo>
                  <a:pt x="154876" y="205587"/>
                </a:lnTo>
                <a:lnTo>
                  <a:pt x="147993" y="208127"/>
                </a:lnTo>
                <a:lnTo>
                  <a:pt x="147993" y="209397"/>
                </a:lnTo>
                <a:lnTo>
                  <a:pt x="144551" y="213207"/>
                </a:lnTo>
                <a:lnTo>
                  <a:pt x="147307" y="213207"/>
                </a:lnTo>
                <a:lnTo>
                  <a:pt x="151434" y="209397"/>
                </a:lnTo>
                <a:lnTo>
                  <a:pt x="147993" y="213207"/>
                </a:lnTo>
                <a:lnTo>
                  <a:pt x="151434" y="213207"/>
                </a:lnTo>
                <a:lnTo>
                  <a:pt x="147993" y="215747"/>
                </a:lnTo>
                <a:lnTo>
                  <a:pt x="144551" y="215747"/>
                </a:lnTo>
                <a:lnTo>
                  <a:pt x="147993" y="219557"/>
                </a:lnTo>
                <a:lnTo>
                  <a:pt x="147993" y="223367"/>
                </a:lnTo>
                <a:lnTo>
                  <a:pt x="151434" y="223367"/>
                </a:lnTo>
                <a:lnTo>
                  <a:pt x="154876" y="219557"/>
                </a:lnTo>
                <a:lnTo>
                  <a:pt x="158318" y="219557"/>
                </a:lnTo>
                <a:lnTo>
                  <a:pt x="165201" y="215747"/>
                </a:lnTo>
                <a:lnTo>
                  <a:pt x="168643" y="209397"/>
                </a:lnTo>
                <a:lnTo>
                  <a:pt x="168643" y="205587"/>
                </a:lnTo>
                <a:close/>
              </a:path>
              <a:path w="740410" h="881379">
                <a:moveTo>
                  <a:pt x="172085" y="254673"/>
                </a:moveTo>
                <a:lnTo>
                  <a:pt x="168643" y="258114"/>
                </a:lnTo>
                <a:lnTo>
                  <a:pt x="172085" y="258114"/>
                </a:lnTo>
                <a:lnTo>
                  <a:pt x="172085" y="254673"/>
                </a:lnTo>
                <a:close/>
              </a:path>
              <a:path w="740410" h="881379">
                <a:moveTo>
                  <a:pt x="176669" y="258927"/>
                </a:moveTo>
                <a:lnTo>
                  <a:pt x="172085" y="261467"/>
                </a:lnTo>
                <a:lnTo>
                  <a:pt x="175526" y="261467"/>
                </a:lnTo>
                <a:lnTo>
                  <a:pt x="176669" y="258927"/>
                </a:lnTo>
                <a:close/>
              </a:path>
              <a:path w="740410" h="881379">
                <a:moveTo>
                  <a:pt x="178968" y="257657"/>
                </a:moveTo>
                <a:lnTo>
                  <a:pt x="172085" y="267817"/>
                </a:lnTo>
                <a:lnTo>
                  <a:pt x="176212" y="264007"/>
                </a:lnTo>
                <a:lnTo>
                  <a:pt x="178968" y="261467"/>
                </a:lnTo>
                <a:lnTo>
                  <a:pt x="178968" y="257657"/>
                </a:lnTo>
                <a:close/>
              </a:path>
              <a:path w="740410" h="881379">
                <a:moveTo>
                  <a:pt x="182410" y="264998"/>
                </a:moveTo>
                <a:lnTo>
                  <a:pt x="175526" y="264998"/>
                </a:lnTo>
                <a:lnTo>
                  <a:pt x="175526" y="268439"/>
                </a:lnTo>
                <a:lnTo>
                  <a:pt x="178968" y="268439"/>
                </a:lnTo>
                <a:lnTo>
                  <a:pt x="182410" y="264998"/>
                </a:lnTo>
                <a:close/>
              </a:path>
              <a:path w="740410" h="881379">
                <a:moveTo>
                  <a:pt x="185851" y="277977"/>
                </a:moveTo>
                <a:lnTo>
                  <a:pt x="182410" y="277977"/>
                </a:lnTo>
                <a:lnTo>
                  <a:pt x="184708" y="279247"/>
                </a:lnTo>
                <a:lnTo>
                  <a:pt x="185851" y="277977"/>
                </a:lnTo>
                <a:close/>
              </a:path>
              <a:path w="740410" h="881379">
                <a:moveTo>
                  <a:pt x="185851" y="274167"/>
                </a:moveTo>
                <a:lnTo>
                  <a:pt x="178968" y="277977"/>
                </a:lnTo>
                <a:lnTo>
                  <a:pt x="182410" y="277977"/>
                </a:lnTo>
                <a:lnTo>
                  <a:pt x="185851" y="274167"/>
                </a:lnTo>
                <a:close/>
              </a:path>
              <a:path w="740410" h="881379">
                <a:moveTo>
                  <a:pt x="189293" y="657085"/>
                </a:moveTo>
                <a:lnTo>
                  <a:pt x="187325" y="656005"/>
                </a:lnTo>
                <a:lnTo>
                  <a:pt x="189293" y="659625"/>
                </a:lnTo>
                <a:lnTo>
                  <a:pt x="189293" y="657085"/>
                </a:lnTo>
                <a:close/>
              </a:path>
              <a:path w="740410" h="881379">
                <a:moveTo>
                  <a:pt x="189293" y="281787"/>
                </a:moveTo>
                <a:lnTo>
                  <a:pt x="184708" y="279247"/>
                </a:lnTo>
                <a:lnTo>
                  <a:pt x="182410" y="281787"/>
                </a:lnTo>
                <a:lnTo>
                  <a:pt x="189293" y="281787"/>
                </a:lnTo>
                <a:close/>
              </a:path>
              <a:path w="740410" h="881379">
                <a:moveTo>
                  <a:pt x="192735" y="277977"/>
                </a:moveTo>
                <a:lnTo>
                  <a:pt x="189293" y="281787"/>
                </a:lnTo>
                <a:lnTo>
                  <a:pt x="192735" y="281787"/>
                </a:lnTo>
                <a:lnTo>
                  <a:pt x="192735" y="277977"/>
                </a:lnTo>
                <a:close/>
              </a:path>
              <a:path w="740410" h="881379">
                <a:moveTo>
                  <a:pt x="196176" y="659625"/>
                </a:moveTo>
                <a:lnTo>
                  <a:pt x="193421" y="657085"/>
                </a:lnTo>
                <a:lnTo>
                  <a:pt x="189293" y="653275"/>
                </a:lnTo>
                <a:lnTo>
                  <a:pt x="185851" y="653275"/>
                </a:lnTo>
                <a:lnTo>
                  <a:pt x="196176" y="659625"/>
                </a:lnTo>
                <a:close/>
              </a:path>
              <a:path w="740410" h="881379">
                <a:moveTo>
                  <a:pt x="196176" y="288137"/>
                </a:moveTo>
                <a:lnTo>
                  <a:pt x="192735" y="291947"/>
                </a:lnTo>
                <a:lnTo>
                  <a:pt x="189293" y="298297"/>
                </a:lnTo>
                <a:lnTo>
                  <a:pt x="192735" y="302107"/>
                </a:lnTo>
                <a:lnTo>
                  <a:pt x="196176" y="295757"/>
                </a:lnTo>
                <a:lnTo>
                  <a:pt x="196176" y="288137"/>
                </a:lnTo>
                <a:close/>
              </a:path>
              <a:path w="740410" h="881379">
                <a:moveTo>
                  <a:pt x="203060" y="649465"/>
                </a:moveTo>
                <a:lnTo>
                  <a:pt x="199618" y="646925"/>
                </a:lnTo>
                <a:lnTo>
                  <a:pt x="203060" y="653275"/>
                </a:lnTo>
                <a:lnTo>
                  <a:pt x="203060" y="649465"/>
                </a:lnTo>
                <a:close/>
              </a:path>
              <a:path w="740410" h="881379">
                <a:moveTo>
                  <a:pt x="205511" y="647649"/>
                </a:moveTo>
                <a:lnTo>
                  <a:pt x="203060" y="643115"/>
                </a:lnTo>
                <a:lnTo>
                  <a:pt x="203060" y="649465"/>
                </a:lnTo>
                <a:lnTo>
                  <a:pt x="205511" y="647649"/>
                </a:lnTo>
                <a:close/>
              </a:path>
              <a:path w="740410" h="881379">
                <a:moveTo>
                  <a:pt x="206502" y="671093"/>
                </a:moveTo>
                <a:lnTo>
                  <a:pt x="203060" y="667651"/>
                </a:lnTo>
                <a:lnTo>
                  <a:pt x="203060" y="674535"/>
                </a:lnTo>
                <a:lnTo>
                  <a:pt x="206502" y="671093"/>
                </a:lnTo>
                <a:close/>
              </a:path>
              <a:path w="740410" h="881379">
                <a:moveTo>
                  <a:pt x="206502" y="646925"/>
                </a:moveTo>
                <a:lnTo>
                  <a:pt x="205511" y="647649"/>
                </a:lnTo>
                <a:lnTo>
                  <a:pt x="206502" y="649465"/>
                </a:lnTo>
                <a:lnTo>
                  <a:pt x="206502" y="646925"/>
                </a:lnTo>
                <a:close/>
              </a:path>
              <a:path w="740410" h="881379">
                <a:moveTo>
                  <a:pt x="206502" y="639305"/>
                </a:moveTo>
                <a:lnTo>
                  <a:pt x="203060" y="639305"/>
                </a:lnTo>
                <a:lnTo>
                  <a:pt x="206502" y="646925"/>
                </a:lnTo>
                <a:lnTo>
                  <a:pt x="206502" y="639305"/>
                </a:lnTo>
                <a:close/>
              </a:path>
              <a:path w="740410" h="881379">
                <a:moveTo>
                  <a:pt x="207645" y="302107"/>
                </a:moveTo>
                <a:lnTo>
                  <a:pt x="206502" y="302107"/>
                </a:lnTo>
                <a:lnTo>
                  <a:pt x="203060" y="302107"/>
                </a:lnTo>
                <a:lnTo>
                  <a:pt x="203060" y="302856"/>
                </a:lnTo>
                <a:lnTo>
                  <a:pt x="199618" y="306298"/>
                </a:lnTo>
                <a:lnTo>
                  <a:pt x="203060" y="304584"/>
                </a:lnTo>
                <a:lnTo>
                  <a:pt x="203060" y="309727"/>
                </a:lnTo>
                <a:lnTo>
                  <a:pt x="207645" y="302107"/>
                </a:lnTo>
                <a:close/>
              </a:path>
              <a:path w="740410" h="881379">
                <a:moveTo>
                  <a:pt x="209943" y="300202"/>
                </a:moveTo>
                <a:lnTo>
                  <a:pt x="208216" y="301155"/>
                </a:lnTo>
                <a:lnTo>
                  <a:pt x="207645" y="302107"/>
                </a:lnTo>
                <a:lnTo>
                  <a:pt x="209943" y="302107"/>
                </a:lnTo>
                <a:lnTo>
                  <a:pt x="209943" y="300202"/>
                </a:lnTo>
                <a:close/>
              </a:path>
              <a:path w="740410" h="881379">
                <a:moveTo>
                  <a:pt x="213385" y="643115"/>
                </a:moveTo>
                <a:lnTo>
                  <a:pt x="209943" y="635495"/>
                </a:lnTo>
                <a:lnTo>
                  <a:pt x="209943" y="639305"/>
                </a:lnTo>
                <a:lnTo>
                  <a:pt x="213385" y="643115"/>
                </a:lnTo>
                <a:close/>
              </a:path>
              <a:path w="740410" h="881379">
                <a:moveTo>
                  <a:pt x="213385" y="291947"/>
                </a:moveTo>
                <a:lnTo>
                  <a:pt x="206502" y="295757"/>
                </a:lnTo>
                <a:lnTo>
                  <a:pt x="206502" y="302107"/>
                </a:lnTo>
                <a:lnTo>
                  <a:pt x="208216" y="301155"/>
                </a:lnTo>
                <a:lnTo>
                  <a:pt x="209943" y="298297"/>
                </a:lnTo>
                <a:lnTo>
                  <a:pt x="209943" y="300202"/>
                </a:lnTo>
                <a:lnTo>
                  <a:pt x="213385" y="298297"/>
                </a:lnTo>
                <a:lnTo>
                  <a:pt x="213385" y="295757"/>
                </a:lnTo>
                <a:lnTo>
                  <a:pt x="209943" y="295757"/>
                </a:lnTo>
                <a:lnTo>
                  <a:pt x="213385" y="291947"/>
                </a:lnTo>
                <a:close/>
              </a:path>
              <a:path w="740410" h="881379">
                <a:moveTo>
                  <a:pt x="216827" y="306298"/>
                </a:moveTo>
                <a:lnTo>
                  <a:pt x="213385" y="309727"/>
                </a:lnTo>
                <a:lnTo>
                  <a:pt x="216827" y="309727"/>
                </a:lnTo>
                <a:lnTo>
                  <a:pt x="216827" y="306298"/>
                </a:lnTo>
                <a:close/>
              </a:path>
              <a:path w="740410" h="881379">
                <a:moveTo>
                  <a:pt x="220268" y="667651"/>
                </a:moveTo>
                <a:lnTo>
                  <a:pt x="218541" y="664210"/>
                </a:lnTo>
                <a:lnTo>
                  <a:pt x="216827" y="664210"/>
                </a:lnTo>
                <a:lnTo>
                  <a:pt x="220268" y="667651"/>
                </a:lnTo>
                <a:close/>
              </a:path>
              <a:path w="740410" h="881379">
                <a:moveTo>
                  <a:pt x="220268" y="664210"/>
                </a:moveTo>
                <a:lnTo>
                  <a:pt x="216827" y="660768"/>
                </a:lnTo>
                <a:lnTo>
                  <a:pt x="218541" y="664210"/>
                </a:lnTo>
                <a:lnTo>
                  <a:pt x="220268" y="664210"/>
                </a:lnTo>
                <a:close/>
              </a:path>
              <a:path w="740410" h="881379">
                <a:moveTo>
                  <a:pt x="222326" y="320395"/>
                </a:moveTo>
                <a:lnTo>
                  <a:pt x="216827" y="322427"/>
                </a:lnTo>
                <a:lnTo>
                  <a:pt x="220268" y="322427"/>
                </a:lnTo>
                <a:lnTo>
                  <a:pt x="222326" y="320395"/>
                </a:lnTo>
                <a:close/>
              </a:path>
              <a:path w="740410" h="881379">
                <a:moveTo>
                  <a:pt x="223710" y="319887"/>
                </a:moveTo>
                <a:lnTo>
                  <a:pt x="222846" y="319887"/>
                </a:lnTo>
                <a:lnTo>
                  <a:pt x="222326" y="320395"/>
                </a:lnTo>
                <a:lnTo>
                  <a:pt x="223710" y="319887"/>
                </a:lnTo>
                <a:close/>
              </a:path>
              <a:path w="740410" h="881379">
                <a:moveTo>
                  <a:pt x="227152" y="639305"/>
                </a:moveTo>
                <a:lnTo>
                  <a:pt x="223710" y="639305"/>
                </a:lnTo>
                <a:lnTo>
                  <a:pt x="227152" y="643115"/>
                </a:lnTo>
                <a:lnTo>
                  <a:pt x="227152" y="639305"/>
                </a:lnTo>
                <a:close/>
              </a:path>
              <a:path w="740410" h="881379">
                <a:moveTo>
                  <a:pt x="227152" y="632955"/>
                </a:moveTo>
                <a:lnTo>
                  <a:pt x="226085" y="630618"/>
                </a:lnTo>
                <a:lnTo>
                  <a:pt x="223710" y="629145"/>
                </a:lnTo>
                <a:lnTo>
                  <a:pt x="225425" y="629145"/>
                </a:lnTo>
                <a:lnTo>
                  <a:pt x="223710" y="625335"/>
                </a:lnTo>
                <a:lnTo>
                  <a:pt x="220268" y="625335"/>
                </a:lnTo>
                <a:lnTo>
                  <a:pt x="220268" y="629145"/>
                </a:lnTo>
                <a:lnTo>
                  <a:pt x="227152" y="632955"/>
                </a:lnTo>
                <a:close/>
              </a:path>
              <a:path w="740410" h="881379">
                <a:moveTo>
                  <a:pt x="227152" y="629145"/>
                </a:moveTo>
                <a:lnTo>
                  <a:pt x="225425" y="629145"/>
                </a:lnTo>
                <a:lnTo>
                  <a:pt x="226085" y="630618"/>
                </a:lnTo>
                <a:lnTo>
                  <a:pt x="227152" y="631266"/>
                </a:lnTo>
                <a:lnTo>
                  <a:pt x="227152" y="629145"/>
                </a:lnTo>
                <a:close/>
              </a:path>
              <a:path w="740410" h="881379">
                <a:moveTo>
                  <a:pt x="227152" y="322427"/>
                </a:moveTo>
                <a:lnTo>
                  <a:pt x="223710" y="326237"/>
                </a:lnTo>
                <a:lnTo>
                  <a:pt x="227152" y="323062"/>
                </a:lnTo>
                <a:lnTo>
                  <a:pt x="227152" y="322427"/>
                </a:lnTo>
                <a:close/>
              </a:path>
              <a:path w="740410" h="881379">
                <a:moveTo>
                  <a:pt x="230593" y="319887"/>
                </a:moveTo>
                <a:lnTo>
                  <a:pt x="227152" y="323062"/>
                </a:lnTo>
                <a:lnTo>
                  <a:pt x="227152" y="326237"/>
                </a:lnTo>
                <a:lnTo>
                  <a:pt x="230593" y="319887"/>
                </a:lnTo>
                <a:close/>
              </a:path>
              <a:path w="740410" h="881379">
                <a:moveTo>
                  <a:pt x="230593" y="316077"/>
                </a:moveTo>
                <a:lnTo>
                  <a:pt x="220268" y="322427"/>
                </a:lnTo>
                <a:lnTo>
                  <a:pt x="223710" y="322427"/>
                </a:lnTo>
                <a:lnTo>
                  <a:pt x="227152" y="322427"/>
                </a:lnTo>
                <a:lnTo>
                  <a:pt x="228523" y="319887"/>
                </a:lnTo>
                <a:lnTo>
                  <a:pt x="230593" y="316077"/>
                </a:lnTo>
                <a:close/>
              </a:path>
              <a:path w="740410" h="881379">
                <a:moveTo>
                  <a:pt x="234035" y="635495"/>
                </a:moveTo>
                <a:lnTo>
                  <a:pt x="227152" y="631266"/>
                </a:lnTo>
                <a:lnTo>
                  <a:pt x="227152" y="632955"/>
                </a:lnTo>
                <a:lnTo>
                  <a:pt x="227152" y="635495"/>
                </a:lnTo>
                <a:lnTo>
                  <a:pt x="234035" y="635495"/>
                </a:lnTo>
                <a:close/>
              </a:path>
              <a:path w="740410" h="881379">
                <a:moveTo>
                  <a:pt x="235750" y="329412"/>
                </a:moveTo>
                <a:lnTo>
                  <a:pt x="234607" y="329412"/>
                </a:lnTo>
                <a:lnTo>
                  <a:pt x="234035" y="329412"/>
                </a:lnTo>
                <a:lnTo>
                  <a:pt x="230593" y="332587"/>
                </a:lnTo>
                <a:lnTo>
                  <a:pt x="234721" y="330047"/>
                </a:lnTo>
                <a:lnTo>
                  <a:pt x="235750" y="329412"/>
                </a:lnTo>
                <a:close/>
              </a:path>
              <a:path w="740410" h="881379">
                <a:moveTo>
                  <a:pt x="237477" y="330047"/>
                </a:moveTo>
                <a:lnTo>
                  <a:pt x="234035" y="332587"/>
                </a:lnTo>
                <a:lnTo>
                  <a:pt x="234035" y="336397"/>
                </a:lnTo>
                <a:lnTo>
                  <a:pt x="237477" y="330047"/>
                </a:lnTo>
                <a:close/>
              </a:path>
              <a:path w="740410" h="881379">
                <a:moveTo>
                  <a:pt x="241490" y="329412"/>
                </a:moveTo>
                <a:lnTo>
                  <a:pt x="240919" y="329412"/>
                </a:lnTo>
                <a:lnTo>
                  <a:pt x="240919" y="330047"/>
                </a:lnTo>
                <a:lnTo>
                  <a:pt x="241490" y="329412"/>
                </a:lnTo>
                <a:close/>
              </a:path>
              <a:path w="740410" h="881379">
                <a:moveTo>
                  <a:pt x="251244" y="615175"/>
                </a:moveTo>
                <a:lnTo>
                  <a:pt x="244360" y="611365"/>
                </a:lnTo>
                <a:lnTo>
                  <a:pt x="251244" y="622795"/>
                </a:lnTo>
                <a:lnTo>
                  <a:pt x="251244" y="618985"/>
                </a:lnTo>
                <a:lnTo>
                  <a:pt x="251244" y="615175"/>
                </a:lnTo>
                <a:close/>
              </a:path>
              <a:path w="740410" h="881379">
                <a:moveTo>
                  <a:pt x="254685" y="615175"/>
                </a:moveTo>
                <a:lnTo>
                  <a:pt x="247802" y="611365"/>
                </a:lnTo>
                <a:lnTo>
                  <a:pt x="251244" y="615175"/>
                </a:lnTo>
                <a:lnTo>
                  <a:pt x="254685" y="615175"/>
                </a:lnTo>
                <a:close/>
              </a:path>
              <a:path w="740410" h="881379">
                <a:moveTo>
                  <a:pt x="254685" y="346557"/>
                </a:moveTo>
                <a:lnTo>
                  <a:pt x="251244" y="350367"/>
                </a:lnTo>
                <a:lnTo>
                  <a:pt x="251244" y="354177"/>
                </a:lnTo>
                <a:lnTo>
                  <a:pt x="254685" y="346557"/>
                </a:lnTo>
                <a:close/>
              </a:path>
              <a:path w="740410" h="881379">
                <a:moveTo>
                  <a:pt x="265010" y="608825"/>
                </a:moveTo>
                <a:lnTo>
                  <a:pt x="261569" y="605015"/>
                </a:lnTo>
                <a:lnTo>
                  <a:pt x="261569" y="608825"/>
                </a:lnTo>
                <a:lnTo>
                  <a:pt x="265010" y="608825"/>
                </a:lnTo>
                <a:close/>
              </a:path>
              <a:path w="740410" h="881379">
                <a:moveTo>
                  <a:pt x="268452" y="605015"/>
                </a:moveTo>
                <a:lnTo>
                  <a:pt x="265010" y="598665"/>
                </a:lnTo>
                <a:lnTo>
                  <a:pt x="261569" y="598665"/>
                </a:lnTo>
                <a:lnTo>
                  <a:pt x="268452" y="605015"/>
                </a:lnTo>
                <a:close/>
              </a:path>
              <a:path w="740410" h="881379">
                <a:moveTo>
                  <a:pt x="275336" y="594855"/>
                </a:moveTo>
                <a:lnTo>
                  <a:pt x="273608" y="591045"/>
                </a:lnTo>
                <a:lnTo>
                  <a:pt x="271894" y="591045"/>
                </a:lnTo>
                <a:lnTo>
                  <a:pt x="271894" y="594855"/>
                </a:lnTo>
                <a:lnTo>
                  <a:pt x="275336" y="594855"/>
                </a:lnTo>
                <a:close/>
              </a:path>
              <a:path w="740410" h="881379">
                <a:moveTo>
                  <a:pt x="275336" y="591045"/>
                </a:moveTo>
                <a:lnTo>
                  <a:pt x="271894" y="587235"/>
                </a:lnTo>
                <a:lnTo>
                  <a:pt x="273608" y="591045"/>
                </a:lnTo>
                <a:lnTo>
                  <a:pt x="275336" y="591045"/>
                </a:lnTo>
                <a:close/>
              </a:path>
              <a:path w="740410" h="881379">
                <a:moveTo>
                  <a:pt x="282219" y="591045"/>
                </a:moveTo>
                <a:lnTo>
                  <a:pt x="278777" y="589140"/>
                </a:lnTo>
                <a:lnTo>
                  <a:pt x="278777" y="591045"/>
                </a:lnTo>
                <a:lnTo>
                  <a:pt x="282219" y="591045"/>
                </a:lnTo>
                <a:close/>
              </a:path>
              <a:path w="740410" h="881379">
                <a:moveTo>
                  <a:pt x="302856" y="430072"/>
                </a:moveTo>
                <a:lnTo>
                  <a:pt x="301142" y="428358"/>
                </a:lnTo>
                <a:lnTo>
                  <a:pt x="299415" y="430072"/>
                </a:lnTo>
                <a:lnTo>
                  <a:pt x="302856" y="433628"/>
                </a:lnTo>
                <a:lnTo>
                  <a:pt x="302856" y="430072"/>
                </a:lnTo>
                <a:close/>
              </a:path>
              <a:path w="740410" h="881379">
                <a:moveTo>
                  <a:pt x="361365" y="96354"/>
                </a:moveTo>
                <a:lnTo>
                  <a:pt x="357924" y="99796"/>
                </a:lnTo>
                <a:lnTo>
                  <a:pt x="361365" y="99796"/>
                </a:lnTo>
                <a:lnTo>
                  <a:pt x="361365" y="96354"/>
                </a:lnTo>
                <a:close/>
              </a:path>
              <a:path w="740410" h="881379">
                <a:moveTo>
                  <a:pt x="363093" y="135305"/>
                </a:moveTo>
                <a:lnTo>
                  <a:pt x="361365" y="134035"/>
                </a:lnTo>
                <a:lnTo>
                  <a:pt x="357924" y="136575"/>
                </a:lnTo>
                <a:lnTo>
                  <a:pt x="363093" y="135305"/>
                </a:lnTo>
                <a:close/>
              </a:path>
              <a:path w="740410" h="881379">
                <a:moveTo>
                  <a:pt x="364807" y="528815"/>
                </a:moveTo>
                <a:lnTo>
                  <a:pt x="357924" y="526275"/>
                </a:lnTo>
                <a:lnTo>
                  <a:pt x="361365" y="528815"/>
                </a:lnTo>
                <a:lnTo>
                  <a:pt x="364807" y="528815"/>
                </a:lnTo>
                <a:close/>
              </a:path>
              <a:path w="740410" h="881379">
                <a:moveTo>
                  <a:pt x="368249" y="518655"/>
                </a:moveTo>
                <a:lnTo>
                  <a:pt x="364807" y="518655"/>
                </a:lnTo>
                <a:lnTo>
                  <a:pt x="368249" y="522465"/>
                </a:lnTo>
                <a:lnTo>
                  <a:pt x="368249" y="518655"/>
                </a:lnTo>
                <a:close/>
              </a:path>
              <a:path w="740410" h="881379">
                <a:moveTo>
                  <a:pt x="368249" y="144538"/>
                </a:moveTo>
                <a:lnTo>
                  <a:pt x="364807" y="144538"/>
                </a:lnTo>
                <a:lnTo>
                  <a:pt x="368249" y="147980"/>
                </a:lnTo>
                <a:lnTo>
                  <a:pt x="368249" y="144538"/>
                </a:lnTo>
                <a:close/>
              </a:path>
              <a:path w="740410" h="881379">
                <a:moveTo>
                  <a:pt x="368249" y="134035"/>
                </a:moveTo>
                <a:lnTo>
                  <a:pt x="367309" y="134277"/>
                </a:lnTo>
                <a:lnTo>
                  <a:pt x="367563" y="134035"/>
                </a:lnTo>
                <a:lnTo>
                  <a:pt x="364807" y="134035"/>
                </a:lnTo>
                <a:lnTo>
                  <a:pt x="365671" y="134670"/>
                </a:lnTo>
                <a:lnTo>
                  <a:pt x="363093" y="135305"/>
                </a:lnTo>
                <a:lnTo>
                  <a:pt x="364807" y="136575"/>
                </a:lnTo>
                <a:lnTo>
                  <a:pt x="366344" y="135166"/>
                </a:lnTo>
                <a:lnTo>
                  <a:pt x="368249" y="136575"/>
                </a:lnTo>
                <a:lnTo>
                  <a:pt x="368249" y="134035"/>
                </a:lnTo>
                <a:close/>
              </a:path>
              <a:path w="740410" h="881379">
                <a:moveTo>
                  <a:pt x="368249" y="123875"/>
                </a:moveTo>
                <a:lnTo>
                  <a:pt x="367233" y="123875"/>
                </a:lnTo>
                <a:lnTo>
                  <a:pt x="366966" y="122605"/>
                </a:lnTo>
                <a:lnTo>
                  <a:pt x="367334" y="121335"/>
                </a:lnTo>
                <a:lnTo>
                  <a:pt x="364807" y="120065"/>
                </a:lnTo>
                <a:lnTo>
                  <a:pt x="357924" y="123875"/>
                </a:lnTo>
                <a:lnTo>
                  <a:pt x="357924" y="126415"/>
                </a:lnTo>
                <a:lnTo>
                  <a:pt x="368249" y="123875"/>
                </a:lnTo>
                <a:close/>
              </a:path>
              <a:path w="740410" h="881379">
                <a:moveTo>
                  <a:pt x="368249" y="102285"/>
                </a:moveTo>
                <a:lnTo>
                  <a:pt x="364807" y="102285"/>
                </a:lnTo>
                <a:lnTo>
                  <a:pt x="364807" y="106095"/>
                </a:lnTo>
                <a:lnTo>
                  <a:pt x="368249" y="106095"/>
                </a:lnTo>
                <a:lnTo>
                  <a:pt x="368249" y="102285"/>
                </a:lnTo>
                <a:close/>
              </a:path>
              <a:path w="740410" h="881379">
                <a:moveTo>
                  <a:pt x="368249" y="99745"/>
                </a:moveTo>
                <a:lnTo>
                  <a:pt x="364807" y="99745"/>
                </a:lnTo>
                <a:lnTo>
                  <a:pt x="368249" y="101015"/>
                </a:lnTo>
                <a:lnTo>
                  <a:pt x="368249" y="99745"/>
                </a:lnTo>
                <a:close/>
              </a:path>
              <a:path w="740410" h="881379">
                <a:moveTo>
                  <a:pt x="369976" y="76885"/>
                </a:moveTo>
                <a:lnTo>
                  <a:pt x="364807" y="78155"/>
                </a:lnTo>
                <a:lnTo>
                  <a:pt x="368249" y="78155"/>
                </a:lnTo>
                <a:lnTo>
                  <a:pt x="369976" y="76885"/>
                </a:lnTo>
                <a:close/>
              </a:path>
              <a:path w="740410" h="881379">
                <a:moveTo>
                  <a:pt x="371690" y="154355"/>
                </a:moveTo>
                <a:lnTo>
                  <a:pt x="364807" y="150545"/>
                </a:lnTo>
                <a:lnTo>
                  <a:pt x="368249" y="154355"/>
                </a:lnTo>
                <a:lnTo>
                  <a:pt x="371690" y="154355"/>
                </a:lnTo>
                <a:close/>
              </a:path>
              <a:path w="740410" h="881379">
                <a:moveTo>
                  <a:pt x="371690" y="102285"/>
                </a:moveTo>
                <a:lnTo>
                  <a:pt x="368249" y="101015"/>
                </a:lnTo>
                <a:lnTo>
                  <a:pt x="368249" y="102285"/>
                </a:lnTo>
                <a:lnTo>
                  <a:pt x="371690" y="102285"/>
                </a:lnTo>
                <a:close/>
              </a:path>
              <a:path w="740410" h="881379">
                <a:moveTo>
                  <a:pt x="375132" y="329615"/>
                </a:moveTo>
                <a:lnTo>
                  <a:pt x="371690" y="325805"/>
                </a:lnTo>
                <a:lnTo>
                  <a:pt x="371690" y="329615"/>
                </a:lnTo>
                <a:lnTo>
                  <a:pt x="375132" y="329615"/>
                </a:lnTo>
                <a:close/>
              </a:path>
              <a:path w="740410" h="881379">
                <a:moveTo>
                  <a:pt x="375132" y="182295"/>
                </a:moveTo>
                <a:lnTo>
                  <a:pt x="364807" y="184835"/>
                </a:lnTo>
                <a:lnTo>
                  <a:pt x="371690" y="184835"/>
                </a:lnTo>
                <a:lnTo>
                  <a:pt x="375132" y="182295"/>
                </a:lnTo>
                <a:close/>
              </a:path>
              <a:path w="740410" h="881379">
                <a:moveTo>
                  <a:pt x="375132" y="82588"/>
                </a:moveTo>
                <a:lnTo>
                  <a:pt x="368249" y="79146"/>
                </a:lnTo>
                <a:lnTo>
                  <a:pt x="371690" y="82588"/>
                </a:lnTo>
                <a:lnTo>
                  <a:pt x="375132" y="82588"/>
                </a:lnTo>
                <a:close/>
              </a:path>
              <a:path w="740410" h="881379">
                <a:moveTo>
                  <a:pt x="375996" y="179438"/>
                </a:moveTo>
                <a:lnTo>
                  <a:pt x="375132" y="178485"/>
                </a:lnTo>
                <a:lnTo>
                  <a:pt x="368249" y="182295"/>
                </a:lnTo>
                <a:lnTo>
                  <a:pt x="375996" y="179438"/>
                </a:lnTo>
                <a:close/>
              </a:path>
              <a:path w="740410" h="881379">
                <a:moveTo>
                  <a:pt x="378574" y="75615"/>
                </a:moveTo>
                <a:lnTo>
                  <a:pt x="375132" y="75615"/>
                </a:lnTo>
                <a:lnTo>
                  <a:pt x="371690" y="75615"/>
                </a:lnTo>
                <a:lnTo>
                  <a:pt x="368249" y="75615"/>
                </a:lnTo>
                <a:lnTo>
                  <a:pt x="369976" y="76885"/>
                </a:lnTo>
                <a:lnTo>
                  <a:pt x="371690" y="78155"/>
                </a:lnTo>
                <a:lnTo>
                  <a:pt x="378574" y="75615"/>
                </a:lnTo>
                <a:close/>
              </a:path>
              <a:path w="740410" h="881379">
                <a:moveTo>
                  <a:pt x="379387" y="135305"/>
                </a:moveTo>
                <a:lnTo>
                  <a:pt x="375132" y="134035"/>
                </a:lnTo>
                <a:lnTo>
                  <a:pt x="378574" y="134035"/>
                </a:lnTo>
                <a:lnTo>
                  <a:pt x="371690" y="130225"/>
                </a:lnTo>
                <a:lnTo>
                  <a:pt x="367563" y="134035"/>
                </a:lnTo>
                <a:lnTo>
                  <a:pt x="368249" y="134035"/>
                </a:lnTo>
                <a:lnTo>
                  <a:pt x="371690" y="134035"/>
                </a:lnTo>
                <a:lnTo>
                  <a:pt x="371690" y="136575"/>
                </a:lnTo>
                <a:lnTo>
                  <a:pt x="375564" y="136575"/>
                </a:lnTo>
                <a:lnTo>
                  <a:pt x="379387" y="135305"/>
                </a:lnTo>
                <a:close/>
              </a:path>
              <a:path w="740410" h="881379">
                <a:moveTo>
                  <a:pt x="382016" y="192455"/>
                </a:moveTo>
                <a:lnTo>
                  <a:pt x="378574" y="192455"/>
                </a:lnTo>
                <a:lnTo>
                  <a:pt x="378574" y="194995"/>
                </a:lnTo>
                <a:lnTo>
                  <a:pt x="382016" y="192455"/>
                </a:lnTo>
                <a:close/>
              </a:path>
              <a:path w="740410" h="881379">
                <a:moveTo>
                  <a:pt x="382016" y="184835"/>
                </a:moveTo>
                <a:lnTo>
                  <a:pt x="375132" y="182295"/>
                </a:lnTo>
                <a:lnTo>
                  <a:pt x="378574" y="184835"/>
                </a:lnTo>
                <a:lnTo>
                  <a:pt x="382016" y="184835"/>
                </a:lnTo>
                <a:close/>
              </a:path>
              <a:path w="740410" h="881379">
                <a:moveTo>
                  <a:pt x="382016" y="102285"/>
                </a:moveTo>
                <a:lnTo>
                  <a:pt x="375132" y="106095"/>
                </a:lnTo>
                <a:lnTo>
                  <a:pt x="371690" y="106095"/>
                </a:lnTo>
                <a:lnTo>
                  <a:pt x="371690" y="109905"/>
                </a:lnTo>
                <a:lnTo>
                  <a:pt x="375132" y="109905"/>
                </a:lnTo>
                <a:lnTo>
                  <a:pt x="382016" y="102285"/>
                </a:lnTo>
                <a:close/>
              </a:path>
              <a:path w="740410" h="881379">
                <a:moveTo>
                  <a:pt x="395782" y="17195"/>
                </a:moveTo>
                <a:lnTo>
                  <a:pt x="392341" y="17195"/>
                </a:lnTo>
                <a:lnTo>
                  <a:pt x="394220" y="18351"/>
                </a:lnTo>
                <a:lnTo>
                  <a:pt x="395782" y="17195"/>
                </a:lnTo>
                <a:close/>
              </a:path>
              <a:path w="740410" h="881379">
                <a:moveTo>
                  <a:pt x="402666" y="6883"/>
                </a:moveTo>
                <a:lnTo>
                  <a:pt x="399224" y="6883"/>
                </a:lnTo>
                <a:lnTo>
                  <a:pt x="395782" y="10325"/>
                </a:lnTo>
                <a:lnTo>
                  <a:pt x="402666" y="10325"/>
                </a:lnTo>
                <a:lnTo>
                  <a:pt x="402666" y="6883"/>
                </a:lnTo>
                <a:close/>
              </a:path>
              <a:path w="740410" h="881379">
                <a:moveTo>
                  <a:pt x="406107" y="23545"/>
                </a:moveTo>
                <a:lnTo>
                  <a:pt x="402666" y="23545"/>
                </a:lnTo>
                <a:lnTo>
                  <a:pt x="402666" y="27355"/>
                </a:lnTo>
                <a:lnTo>
                  <a:pt x="400951" y="25450"/>
                </a:lnTo>
                <a:lnTo>
                  <a:pt x="402666" y="23545"/>
                </a:lnTo>
                <a:lnTo>
                  <a:pt x="394220" y="18351"/>
                </a:lnTo>
                <a:lnTo>
                  <a:pt x="392341" y="19735"/>
                </a:lnTo>
                <a:lnTo>
                  <a:pt x="388899" y="19735"/>
                </a:lnTo>
                <a:lnTo>
                  <a:pt x="395782" y="27355"/>
                </a:lnTo>
                <a:lnTo>
                  <a:pt x="388899" y="27355"/>
                </a:lnTo>
                <a:lnTo>
                  <a:pt x="385457" y="29895"/>
                </a:lnTo>
                <a:lnTo>
                  <a:pt x="392341" y="29895"/>
                </a:lnTo>
                <a:lnTo>
                  <a:pt x="406107" y="29895"/>
                </a:lnTo>
                <a:lnTo>
                  <a:pt x="406107" y="23545"/>
                </a:lnTo>
                <a:close/>
              </a:path>
              <a:path w="740410" h="881379">
                <a:moveTo>
                  <a:pt x="406107" y="0"/>
                </a:moveTo>
                <a:lnTo>
                  <a:pt x="402666" y="0"/>
                </a:lnTo>
                <a:lnTo>
                  <a:pt x="399224" y="3441"/>
                </a:lnTo>
                <a:lnTo>
                  <a:pt x="406107" y="0"/>
                </a:lnTo>
                <a:close/>
              </a:path>
              <a:path w="740410" h="881379">
                <a:moveTo>
                  <a:pt x="409549" y="37515"/>
                </a:moveTo>
                <a:lnTo>
                  <a:pt x="399224" y="33705"/>
                </a:lnTo>
                <a:lnTo>
                  <a:pt x="392341" y="37515"/>
                </a:lnTo>
                <a:lnTo>
                  <a:pt x="385457" y="43865"/>
                </a:lnTo>
                <a:lnTo>
                  <a:pt x="388899" y="43865"/>
                </a:lnTo>
                <a:lnTo>
                  <a:pt x="392341" y="40055"/>
                </a:lnTo>
                <a:lnTo>
                  <a:pt x="395782" y="37515"/>
                </a:lnTo>
                <a:lnTo>
                  <a:pt x="399224" y="37515"/>
                </a:lnTo>
                <a:lnTo>
                  <a:pt x="402666" y="40055"/>
                </a:lnTo>
                <a:lnTo>
                  <a:pt x="409549" y="40055"/>
                </a:lnTo>
                <a:lnTo>
                  <a:pt x="409549" y="37515"/>
                </a:lnTo>
                <a:close/>
              </a:path>
              <a:path w="740410" h="881379">
                <a:moveTo>
                  <a:pt x="426758" y="144195"/>
                </a:moveTo>
                <a:lnTo>
                  <a:pt x="419874" y="140385"/>
                </a:lnTo>
                <a:lnTo>
                  <a:pt x="423316" y="140385"/>
                </a:lnTo>
                <a:lnTo>
                  <a:pt x="421017" y="139115"/>
                </a:lnTo>
                <a:lnTo>
                  <a:pt x="416433" y="136575"/>
                </a:lnTo>
                <a:lnTo>
                  <a:pt x="412991" y="130225"/>
                </a:lnTo>
                <a:lnTo>
                  <a:pt x="416433" y="126415"/>
                </a:lnTo>
                <a:lnTo>
                  <a:pt x="412991" y="126415"/>
                </a:lnTo>
                <a:lnTo>
                  <a:pt x="409549" y="120065"/>
                </a:lnTo>
                <a:lnTo>
                  <a:pt x="406107" y="123875"/>
                </a:lnTo>
                <a:lnTo>
                  <a:pt x="406107" y="120065"/>
                </a:lnTo>
                <a:lnTo>
                  <a:pt x="409549" y="120065"/>
                </a:lnTo>
                <a:lnTo>
                  <a:pt x="416433" y="120065"/>
                </a:lnTo>
                <a:lnTo>
                  <a:pt x="415836" y="112445"/>
                </a:lnTo>
                <a:lnTo>
                  <a:pt x="414286" y="106095"/>
                </a:lnTo>
                <a:lnTo>
                  <a:pt x="412076" y="99745"/>
                </a:lnTo>
                <a:lnTo>
                  <a:pt x="409549" y="92125"/>
                </a:lnTo>
                <a:lnTo>
                  <a:pt x="416433" y="88315"/>
                </a:lnTo>
                <a:lnTo>
                  <a:pt x="409549" y="85775"/>
                </a:lnTo>
                <a:lnTo>
                  <a:pt x="412991" y="78155"/>
                </a:lnTo>
                <a:lnTo>
                  <a:pt x="409549" y="75615"/>
                </a:lnTo>
                <a:lnTo>
                  <a:pt x="416433" y="71805"/>
                </a:lnTo>
                <a:lnTo>
                  <a:pt x="406107" y="67995"/>
                </a:lnTo>
                <a:lnTo>
                  <a:pt x="409549" y="67995"/>
                </a:lnTo>
                <a:lnTo>
                  <a:pt x="409549" y="51485"/>
                </a:lnTo>
                <a:lnTo>
                  <a:pt x="412991" y="47675"/>
                </a:lnTo>
                <a:lnTo>
                  <a:pt x="406107" y="47675"/>
                </a:lnTo>
                <a:lnTo>
                  <a:pt x="402666" y="43865"/>
                </a:lnTo>
                <a:lnTo>
                  <a:pt x="406107" y="43865"/>
                </a:lnTo>
                <a:lnTo>
                  <a:pt x="402666" y="40055"/>
                </a:lnTo>
                <a:lnTo>
                  <a:pt x="392341" y="40055"/>
                </a:lnTo>
                <a:lnTo>
                  <a:pt x="392341" y="47675"/>
                </a:lnTo>
                <a:lnTo>
                  <a:pt x="387756" y="45135"/>
                </a:lnTo>
                <a:lnTo>
                  <a:pt x="385457" y="43865"/>
                </a:lnTo>
                <a:lnTo>
                  <a:pt x="382016" y="47675"/>
                </a:lnTo>
                <a:lnTo>
                  <a:pt x="382016" y="51485"/>
                </a:lnTo>
                <a:lnTo>
                  <a:pt x="388899" y="57835"/>
                </a:lnTo>
                <a:lnTo>
                  <a:pt x="382016" y="61645"/>
                </a:lnTo>
                <a:lnTo>
                  <a:pt x="382016" y="64185"/>
                </a:lnTo>
                <a:lnTo>
                  <a:pt x="388899" y="71805"/>
                </a:lnTo>
                <a:lnTo>
                  <a:pt x="388899" y="75615"/>
                </a:lnTo>
                <a:lnTo>
                  <a:pt x="382016" y="71805"/>
                </a:lnTo>
                <a:lnTo>
                  <a:pt x="385457" y="75615"/>
                </a:lnTo>
                <a:lnTo>
                  <a:pt x="378574" y="75615"/>
                </a:lnTo>
                <a:lnTo>
                  <a:pt x="375132" y="81965"/>
                </a:lnTo>
                <a:lnTo>
                  <a:pt x="382016" y="78155"/>
                </a:lnTo>
                <a:lnTo>
                  <a:pt x="382016" y="81965"/>
                </a:lnTo>
                <a:lnTo>
                  <a:pt x="378574" y="88315"/>
                </a:lnTo>
                <a:lnTo>
                  <a:pt x="382016" y="92125"/>
                </a:lnTo>
                <a:lnTo>
                  <a:pt x="375132" y="92125"/>
                </a:lnTo>
                <a:lnTo>
                  <a:pt x="382016" y="99745"/>
                </a:lnTo>
                <a:lnTo>
                  <a:pt x="382016" y="102285"/>
                </a:lnTo>
                <a:lnTo>
                  <a:pt x="392341" y="102285"/>
                </a:lnTo>
                <a:lnTo>
                  <a:pt x="392341" y="106095"/>
                </a:lnTo>
                <a:lnTo>
                  <a:pt x="382016" y="106095"/>
                </a:lnTo>
                <a:lnTo>
                  <a:pt x="382016" y="109905"/>
                </a:lnTo>
                <a:lnTo>
                  <a:pt x="378574" y="109905"/>
                </a:lnTo>
                <a:lnTo>
                  <a:pt x="385457" y="112445"/>
                </a:lnTo>
                <a:lnTo>
                  <a:pt x="371690" y="116255"/>
                </a:lnTo>
                <a:lnTo>
                  <a:pt x="368249" y="116255"/>
                </a:lnTo>
                <a:lnTo>
                  <a:pt x="368249" y="120065"/>
                </a:lnTo>
                <a:lnTo>
                  <a:pt x="371690" y="120065"/>
                </a:lnTo>
                <a:lnTo>
                  <a:pt x="371690" y="123875"/>
                </a:lnTo>
                <a:lnTo>
                  <a:pt x="368249" y="123875"/>
                </a:lnTo>
                <a:lnTo>
                  <a:pt x="364807" y="126415"/>
                </a:lnTo>
                <a:lnTo>
                  <a:pt x="361365" y="126415"/>
                </a:lnTo>
                <a:lnTo>
                  <a:pt x="364807" y="130225"/>
                </a:lnTo>
                <a:lnTo>
                  <a:pt x="371690" y="130225"/>
                </a:lnTo>
                <a:lnTo>
                  <a:pt x="371690" y="126415"/>
                </a:lnTo>
                <a:lnTo>
                  <a:pt x="382016" y="130225"/>
                </a:lnTo>
                <a:lnTo>
                  <a:pt x="385457" y="130225"/>
                </a:lnTo>
                <a:lnTo>
                  <a:pt x="385457" y="136575"/>
                </a:lnTo>
                <a:lnTo>
                  <a:pt x="375564" y="136575"/>
                </a:lnTo>
                <a:lnTo>
                  <a:pt x="369811" y="137845"/>
                </a:lnTo>
                <a:lnTo>
                  <a:pt x="368249" y="140385"/>
                </a:lnTo>
                <a:lnTo>
                  <a:pt x="374916" y="139115"/>
                </a:lnTo>
                <a:lnTo>
                  <a:pt x="385673" y="141655"/>
                </a:lnTo>
                <a:lnTo>
                  <a:pt x="392341" y="140385"/>
                </a:lnTo>
                <a:lnTo>
                  <a:pt x="395782" y="140385"/>
                </a:lnTo>
                <a:lnTo>
                  <a:pt x="395782" y="144195"/>
                </a:lnTo>
                <a:lnTo>
                  <a:pt x="388899" y="144195"/>
                </a:lnTo>
                <a:lnTo>
                  <a:pt x="392341" y="146735"/>
                </a:lnTo>
                <a:lnTo>
                  <a:pt x="386842" y="144195"/>
                </a:lnTo>
                <a:lnTo>
                  <a:pt x="378574" y="140385"/>
                </a:lnTo>
                <a:lnTo>
                  <a:pt x="371690" y="146735"/>
                </a:lnTo>
                <a:lnTo>
                  <a:pt x="375132" y="144195"/>
                </a:lnTo>
                <a:lnTo>
                  <a:pt x="375132" y="146735"/>
                </a:lnTo>
                <a:lnTo>
                  <a:pt x="371690" y="146735"/>
                </a:lnTo>
                <a:lnTo>
                  <a:pt x="378574" y="150545"/>
                </a:lnTo>
                <a:lnTo>
                  <a:pt x="371690" y="154355"/>
                </a:lnTo>
                <a:lnTo>
                  <a:pt x="378574" y="154355"/>
                </a:lnTo>
                <a:lnTo>
                  <a:pt x="375132" y="158165"/>
                </a:lnTo>
                <a:lnTo>
                  <a:pt x="371690" y="154355"/>
                </a:lnTo>
                <a:lnTo>
                  <a:pt x="371690" y="158165"/>
                </a:lnTo>
                <a:lnTo>
                  <a:pt x="361365" y="154355"/>
                </a:lnTo>
                <a:lnTo>
                  <a:pt x="364807" y="158165"/>
                </a:lnTo>
                <a:lnTo>
                  <a:pt x="368249" y="158165"/>
                </a:lnTo>
                <a:lnTo>
                  <a:pt x="368249" y="160705"/>
                </a:lnTo>
                <a:lnTo>
                  <a:pt x="371690" y="160705"/>
                </a:lnTo>
                <a:lnTo>
                  <a:pt x="368249" y="164515"/>
                </a:lnTo>
                <a:lnTo>
                  <a:pt x="375132" y="160705"/>
                </a:lnTo>
                <a:lnTo>
                  <a:pt x="378574" y="160705"/>
                </a:lnTo>
                <a:lnTo>
                  <a:pt x="378574" y="164515"/>
                </a:lnTo>
                <a:lnTo>
                  <a:pt x="371690" y="168325"/>
                </a:lnTo>
                <a:lnTo>
                  <a:pt x="378574" y="170865"/>
                </a:lnTo>
                <a:lnTo>
                  <a:pt x="375132" y="174675"/>
                </a:lnTo>
                <a:lnTo>
                  <a:pt x="378574" y="174675"/>
                </a:lnTo>
                <a:lnTo>
                  <a:pt x="374700" y="177215"/>
                </a:lnTo>
                <a:lnTo>
                  <a:pt x="375996" y="178485"/>
                </a:lnTo>
                <a:lnTo>
                  <a:pt x="378574" y="178485"/>
                </a:lnTo>
                <a:lnTo>
                  <a:pt x="425818" y="178485"/>
                </a:lnTo>
                <a:lnTo>
                  <a:pt x="423316" y="174675"/>
                </a:lnTo>
                <a:lnTo>
                  <a:pt x="426758" y="170865"/>
                </a:lnTo>
                <a:lnTo>
                  <a:pt x="426758" y="164515"/>
                </a:lnTo>
                <a:lnTo>
                  <a:pt x="423316" y="160705"/>
                </a:lnTo>
                <a:lnTo>
                  <a:pt x="416433" y="158165"/>
                </a:lnTo>
                <a:lnTo>
                  <a:pt x="412991" y="158165"/>
                </a:lnTo>
                <a:lnTo>
                  <a:pt x="416433" y="154355"/>
                </a:lnTo>
                <a:lnTo>
                  <a:pt x="419874" y="154355"/>
                </a:lnTo>
                <a:lnTo>
                  <a:pt x="419874" y="150545"/>
                </a:lnTo>
                <a:lnTo>
                  <a:pt x="426758" y="144195"/>
                </a:lnTo>
                <a:close/>
              </a:path>
              <a:path w="740410" h="881379">
                <a:moveTo>
                  <a:pt x="445147" y="878255"/>
                </a:moveTo>
                <a:lnTo>
                  <a:pt x="443141" y="876604"/>
                </a:lnTo>
                <a:lnTo>
                  <a:pt x="443966" y="880795"/>
                </a:lnTo>
                <a:lnTo>
                  <a:pt x="445147" y="878255"/>
                </a:lnTo>
                <a:close/>
              </a:path>
              <a:path w="740410" h="881379">
                <a:moveTo>
                  <a:pt x="460476" y="501497"/>
                </a:moveTo>
                <a:lnTo>
                  <a:pt x="454291" y="501497"/>
                </a:lnTo>
                <a:lnTo>
                  <a:pt x="454291" y="505307"/>
                </a:lnTo>
                <a:lnTo>
                  <a:pt x="460476" y="501497"/>
                </a:lnTo>
                <a:close/>
              </a:path>
              <a:path w="740410" h="881379">
                <a:moveTo>
                  <a:pt x="461492" y="509346"/>
                </a:moveTo>
                <a:lnTo>
                  <a:pt x="461175" y="509117"/>
                </a:lnTo>
                <a:lnTo>
                  <a:pt x="457733" y="511657"/>
                </a:lnTo>
                <a:lnTo>
                  <a:pt x="461492" y="509346"/>
                </a:lnTo>
                <a:close/>
              </a:path>
              <a:path w="740410" h="881379">
                <a:moveTo>
                  <a:pt x="478383" y="509117"/>
                </a:moveTo>
                <a:lnTo>
                  <a:pt x="474941" y="511657"/>
                </a:lnTo>
                <a:lnTo>
                  <a:pt x="474941" y="509117"/>
                </a:lnTo>
                <a:lnTo>
                  <a:pt x="471500" y="511657"/>
                </a:lnTo>
                <a:lnTo>
                  <a:pt x="471500" y="512787"/>
                </a:lnTo>
                <a:lnTo>
                  <a:pt x="468058" y="516229"/>
                </a:lnTo>
                <a:lnTo>
                  <a:pt x="471500" y="516229"/>
                </a:lnTo>
                <a:lnTo>
                  <a:pt x="471500" y="515467"/>
                </a:lnTo>
                <a:lnTo>
                  <a:pt x="472249" y="515467"/>
                </a:lnTo>
                <a:lnTo>
                  <a:pt x="471500" y="516229"/>
                </a:lnTo>
                <a:lnTo>
                  <a:pt x="474941" y="516229"/>
                </a:lnTo>
                <a:lnTo>
                  <a:pt x="474179" y="515467"/>
                </a:lnTo>
                <a:lnTo>
                  <a:pt x="474941" y="515467"/>
                </a:lnTo>
                <a:lnTo>
                  <a:pt x="478383" y="511657"/>
                </a:lnTo>
                <a:lnTo>
                  <a:pt x="478383" y="509117"/>
                </a:lnTo>
                <a:close/>
              </a:path>
              <a:path w="740410" h="881379">
                <a:moveTo>
                  <a:pt x="478383" y="436727"/>
                </a:moveTo>
                <a:lnTo>
                  <a:pt x="474941" y="439267"/>
                </a:lnTo>
                <a:lnTo>
                  <a:pt x="476999" y="439267"/>
                </a:lnTo>
                <a:lnTo>
                  <a:pt x="478383" y="436727"/>
                </a:lnTo>
                <a:close/>
              </a:path>
              <a:path w="740410" h="881379">
                <a:moveTo>
                  <a:pt x="488708" y="329425"/>
                </a:moveTo>
                <a:lnTo>
                  <a:pt x="488022" y="329425"/>
                </a:lnTo>
                <a:lnTo>
                  <a:pt x="488708" y="330060"/>
                </a:lnTo>
                <a:lnTo>
                  <a:pt x="488708" y="329425"/>
                </a:lnTo>
                <a:close/>
              </a:path>
              <a:path w="740410" h="881379">
                <a:moveTo>
                  <a:pt x="492150" y="333235"/>
                </a:moveTo>
                <a:lnTo>
                  <a:pt x="488708" y="330060"/>
                </a:lnTo>
                <a:lnTo>
                  <a:pt x="488708" y="333235"/>
                </a:lnTo>
                <a:lnTo>
                  <a:pt x="492150" y="333235"/>
                </a:lnTo>
                <a:close/>
              </a:path>
              <a:path w="740410" h="881379">
                <a:moveTo>
                  <a:pt x="523125" y="298945"/>
                </a:moveTo>
                <a:lnTo>
                  <a:pt x="519684" y="295135"/>
                </a:lnTo>
                <a:lnTo>
                  <a:pt x="516242" y="295135"/>
                </a:lnTo>
                <a:lnTo>
                  <a:pt x="523125" y="298945"/>
                </a:lnTo>
                <a:close/>
              </a:path>
              <a:path w="740410" h="881379">
                <a:moveTo>
                  <a:pt x="563257" y="432422"/>
                </a:moveTo>
                <a:lnTo>
                  <a:pt x="560971" y="430072"/>
                </a:lnTo>
                <a:lnTo>
                  <a:pt x="560971" y="437057"/>
                </a:lnTo>
                <a:lnTo>
                  <a:pt x="563257" y="432422"/>
                </a:lnTo>
                <a:close/>
              </a:path>
              <a:path w="740410" h="881379">
                <a:moveTo>
                  <a:pt x="564413" y="222745"/>
                </a:moveTo>
                <a:lnTo>
                  <a:pt x="563727" y="222745"/>
                </a:lnTo>
                <a:lnTo>
                  <a:pt x="564413" y="223380"/>
                </a:lnTo>
                <a:lnTo>
                  <a:pt x="564413" y="222745"/>
                </a:lnTo>
                <a:close/>
              </a:path>
              <a:path w="740410" h="881379">
                <a:moveTo>
                  <a:pt x="565442" y="498957"/>
                </a:moveTo>
                <a:lnTo>
                  <a:pt x="560971" y="495147"/>
                </a:lnTo>
                <a:lnTo>
                  <a:pt x="454291" y="495147"/>
                </a:lnTo>
                <a:lnTo>
                  <a:pt x="450850" y="498957"/>
                </a:lnTo>
                <a:lnTo>
                  <a:pt x="454291" y="498957"/>
                </a:lnTo>
                <a:lnTo>
                  <a:pt x="464616" y="498957"/>
                </a:lnTo>
                <a:lnTo>
                  <a:pt x="565442" y="498957"/>
                </a:lnTo>
                <a:close/>
              </a:path>
              <a:path w="740410" h="881379">
                <a:moveTo>
                  <a:pt x="567855" y="226555"/>
                </a:moveTo>
                <a:lnTo>
                  <a:pt x="564413" y="223380"/>
                </a:lnTo>
                <a:lnTo>
                  <a:pt x="564413" y="226555"/>
                </a:lnTo>
                <a:lnTo>
                  <a:pt x="567855" y="226555"/>
                </a:lnTo>
                <a:close/>
              </a:path>
              <a:path w="740410" h="881379">
                <a:moveTo>
                  <a:pt x="595388" y="591667"/>
                </a:moveTo>
                <a:lnTo>
                  <a:pt x="591947" y="598017"/>
                </a:lnTo>
                <a:lnTo>
                  <a:pt x="595388" y="594207"/>
                </a:lnTo>
                <a:lnTo>
                  <a:pt x="595388" y="591667"/>
                </a:lnTo>
                <a:close/>
              </a:path>
              <a:path w="740410" h="881379">
                <a:moveTo>
                  <a:pt x="720585" y="414578"/>
                </a:moveTo>
                <a:lnTo>
                  <a:pt x="715365" y="407339"/>
                </a:lnTo>
                <a:lnTo>
                  <a:pt x="702081" y="402640"/>
                </a:lnTo>
                <a:lnTo>
                  <a:pt x="689356" y="402640"/>
                </a:lnTo>
                <a:lnTo>
                  <a:pt x="678421" y="399211"/>
                </a:lnTo>
                <a:lnTo>
                  <a:pt x="667715" y="392861"/>
                </a:lnTo>
                <a:lnTo>
                  <a:pt x="662089" y="388797"/>
                </a:lnTo>
                <a:lnTo>
                  <a:pt x="657339" y="385368"/>
                </a:lnTo>
                <a:lnTo>
                  <a:pt x="650455" y="385368"/>
                </a:lnTo>
                <a:lnTo>
                  <a:pt x="643572" y="388797"/>
                </a:lnTo>
                <a:lnTo>
                  <a:pt x="640130" y="385368"/>
                </a:lnTo>
                <a:lnTo>
                  <a:pt x="627062" y="381939"/>
                </a:lnTo>
                <a:lnTo>
                  <a:pt x="624649" y="381304"/>
                </a:lnTo>
                <a:lnTo>
                  <a:pt x="616534" y="378510"/>
                </a:lnTo>
                <a:lnTo>
                  <a:pt x="609155" y="375970"/>
                </a:lnTo>
                <a:lnTo>
                  <a:pt x="593204" y="371652"/>
                </a:lnTo>
                <a:lnTo>
                  <a:pt x="578180" y="371652"/>
                </a:lnTo>
                <a:lnTo>
                  <a:pt x="578180" y="375081"/>
                </a:lnTo>
                <a:lnTo>
                  <a:pt x="574738" y="378510"/>
                </a:lnTo>
                <a:lnTo>
                  <a:pt x="574738" y="375081"/>
                </a:lnTo>
                <a:lnTo>
                  <a:pt x="571296" y="378510"/>
                </a:lnTo>
                <a:lnTo>
                  <a:pt x="567855" y="378510"/>
                </a:lnTo>
                <a:lnTo>
                  <a:pt x="569582" y="375081"/>
                </a:lnTo>
                <a:lnTo>
                  <a:pt x="571296" y="371652"/>
                </a:lnTo>
                <a:lnTo>
                  <a:pt x="564413" y="371652"/>
                </a:lnTo>
                <a:lnTo>
                  <a:pt x="554088" y="375081"/>
                </a:lnTo>
                <a:lnTo>
                  <a:pt x="547204" y="371652"/>
                </a:lnTo>
                <a:lnTo>
                  <a:pt x="547204" y="378510"/>
                </a:lnTo>
                <a:lnTo>
                  <a:pt x="543763" y="371652"/>
                </a:lnTo>
                <a:lnTo>
                  <a:pt x="543763" y="375081"/>
                </a:lnTo>
                <a:lnTo>
                  <a:pt x="536892" y="378510"/>
                </a:lnTo>
                <a:lnTo>
                  <a:pt x="533450" y="368223"/>
                </a:lnTo>
                <a:lnTo>
                  <a:pt x="517423" y="364667"/>
                </a:lnTo>
                <a:lnTo>
                  <a:pt x="500748" y="363397"/>
                </a:lnTo>
                <a:lnTo>
                  <a:pt x="484085" y="362889"/>
                </a:lnTo>
                <a:lnTo>
                  <a:pt x="469163" y="361480"/>
                </a:lnTo>
                <a:lnTo>
                  <a:pt x="469163" y="427202"/>
                </a:lnTo>
                <a:lnTo>
                  <a:pt x="468147" y="426872"/>
                </a:lnTo>
                <a:lnTo>
                  <a:pt x="468045" y="426643"/>
                </a:lnTo>
                <a:lnTo>
                  <a:pt x="469163" y="427202"/>
                </a:lnTo>
                <a:lnTo>
                  <a:pt x="469163" y="361480"/>
                </a:lnTo>
                <a:lnTo>
                  <a:pt x="468058" y="361365"/>
                </a:lnTo>
                <a:lnTo>
                  <a:pt x="468058" y="361175"/>
                </a:lnTo>
                <a:lnTo>
                  <a:pt x="471322" y="361175"/>
                </a:lnTo>
                <a:lnTo>
                  <a:pt x="471500" y="361175"/>
                </a:lnTo>
                <a:lnTo>
                  <a:pt x="471500" y="357365"/>
                </a:lnTo>
                <a:lnTo>
                  <a:pt x="471500" y="353555"/>
                </a:lnTo>
                <a:lnTo>
                  <a:pt x="474941" y="351015"/>
                </a:lnTo>
                <a:lnTo>
                  <a:pt x="471500" y="343395"/>
                </a:lnTo>
                <a:lnTo>
                  <a:pt x="474941" y="347205"/>
                </a:lnTo>
                <a:lnTo>
                  <a:pt x="476872" y="345935"/>
                </a:lnTo>
                <a:lnTo>
                  <a:pt x="474941" y="343395"/>
                </a:lnTo>
                <a:lnTo>
                  <a:pt x="472998" y="340855"/>
                </a:lnTo>
                <a:lnTo>
                  <a:pt x="474941" y="339585"/>
                </a:lnTo>
                <a:lnTo>
                  <a:pt x="478383" y="343395"/>
                </a:lnTo>
                <a:lnTo>
                  <a:pt x="478383" y="339585"/>
                </a:lnTo>
                <a:lnTo>
                  <a:pt x="485267" y="343395"/>
                </a:lnTo>
                <a:lnTo>
                  <a:pt x="483196" y="339585"/>
                </a:lnTo>
                <a:lnTo>
                  <a:pt x="481825" y="337045"/>
                </a:lnTo>
                <a:lnTo>
                  <a:pt x="485267" y="337045"/>
                </a:lnTo>
                <a:lnTo>
                  <a:pt x="488708" y="333235"/>
                </a:lnTo>
                <a:lnTo>
                  <a:pt x="485267" y="329425"/>
                </a:lnTo>
                <a:lnTo>
                  <a:pt x="488022" y="329425"/>
                </a:lnTo>
                <a:lnTo>
                  <a:pt x="485267" y="326885"/>
                </a:lnTo>
                <a:lnTo>
                  <a:pt x="492150" y="326885"/>
                </a:lnTo>
                <a:lnTo>
                  <a:pt x="488708" y="323075"/>
                </a:lnTo>
                <a:lnTo>
                  <a:pt x="492150" y="319265"/>
                </a:lnTo>
                <a:lnTo>
                  <a:pt x="495592" y="323075"/>
                </a:lnTo>
                <a:lnTo>
                  <a:pt x="499033" y="323075"/>
                </a:lnTo>
                <a:lnTo>
                  <a:pt x="501827" y="319265"/>
                </a:lnTo>
                <a:lnTo>
                  <a:pt x="504621" y="315455"/>
                </a:lnTo>
                <a:lnTo>
                  <a:pt x="510209" y="309105"/>
                </a:lnTo>
                <a:lnTo>
                  <a:pt x="514515" y="301485"/>
                </a:lnTo>
                <a:lnTo>
                  <a:pt x="516242" y="291325"/>
                </a:lnTo>
                <a:lnTo>
                  <a:pt x="523125" y="295135"/>
                </a:lnTo>
                <a:lnTo>
                  <a:pt x="523125" y="291325"/>
                </a:lnTo>
                <a:lnTo>
                  <a:pt x="523125" y="288785"/>
                </a:lnTo>
                <a:lnTo>
                  <a:pt x="526567" y="291325"/>
                </a:lnTo>
                <a:lnTo>
                  <a:pt x="526592" y="288785"/>
                </a:lnTo>
                <a:lnTo>
                  <a:pt x="526618" y="287515"/>
                </a:lnTo>
                <a:lnTo>
                  <a:pt x="531888" y="287515"/>
                </a:lnTo>
                <a:lnTo>
                  <a:pt x="530009" y="284975"/>
                </a:lnTo>
                <a:lnTo>
                  <a:pt x="533450" y="288785"/>
                </a:lnTo>
                <a:lnTo>
                  <a:pt x="531723" y="284975"/>
                </a:lnTo>
                <a:lnTo>
                  <a:pt x="530009" y="281165"/>
                </a:lnTo>
                <a:lnTo>
                  <a:pt x="536892" y="288785"/>
                </a:lnTo>
                <a:lnTo>
                  <a:pt x="533450" y="281165"/>
                </a:lnTo>
                <a:lnTo>
                  <a:pt x="535914" y="279895"/>
                </a:lnTo>
                <a:lnTo>
                  <a:pt x="534416" y="274815"/>
                </a:lnTo>
                <a:lnTo>
                  <a:pt x="536892" y="274815"/>
                </a:lnTo>
                <a:lnTo>
                  <a:pt x="536892" y="267195"/>
                </a:lnTo>
                <a:lnTo>
                  <a:pt x="533450" y="264655"/>
                </a:lnTo>
                <a:lnTo>
                  <a:pt x="536892" y="264655"/>
                </a:lnTo>
                <a:lnTo>
                  <a:pt x="540334" y="267195"/>
                </a:lnTo>
                <a:lnTo>
                  <a:pt x="541553" y="264655"/>
                </a:lnTo>
                <a:lnTo>
                  <a:pt x="543394" y="260845"/>
                </a:lnTo>
                <a:lnTo>
                  <a:pt x="546785" y="254495"/>
                </a:lnTo>
                <a:lnTo>
                  <a:pt x="549529" y="246875"/>
                </a:lnTo>
                <a:lnTo>
                  <a:pt x="550659" y="240525"/>
                </a:lnTo>
                <a:lnTo>
                  <a:pt x="554151" y="240525"/>
                </a:lnTo>
                <a:lnTo>
                  <a:pt x="557110" y="237985"/>
                </a:lnTo>
                <a:lnTo>
                  <a:pt x="558266" y="236715"/>
                </a:lnTo>
                <a:lnTo>
                  <a:pt x="559422" y="235445"/>
                </a:lnTo>
                <a:lnTo>
                  <a:pt x="557542" y="230365"/>
                </a:lnTo>
                <a:lnTo>
                  <a:pt x="554101" y="226555"/>
                </a:lnTo>
                <a:lnTo>
                  <a:pt x="557542" y="226555"/>
                </a:lnTo>
                <a:lnTo>
                  <a:pt x="557542" y="230365"/>
                </a:lnTo>
                <a:lnTo>
                  <a:pt x="560971" y="230365"/>
                </a:lnTo>
                <a:lnTo>
                  <a:pt x="560971" y="226555"/>
                </a:lnTo>
                <a:lnTo>
                  <a:pt x="564413" y="226555"/>
                </a:lnTo>
                <a:lnTo>
                  <a:pt x="560971" y="222745"/>
                </a:lnTo>
                <a:lnTo>
                  <a:pt x="563727" y="222745"/>
                </a:lnTo>
                <a:lnTo>
                  <a:pt x="560971" y="220205"/>
                </a:lnTo>
                <a:lnTo>
                  <a:pt x="564413" y="220205"/>
                </a:lnTo>
                <a:lnTo>
                  <a:pt x="564413" y="222745"/>
                </a:lnTo>
                <a:lnTo>
                  <a:pt x="574471" y="220205"/>
                </a:lnTo>
                <a:lnTo>
                  <a:pt x="582917" y="215125"/>
                </a:lnTo>
                <a:lnTo>
                  <a:pt x="588137" y="207505"/>
                </a:lnTo>
                <a:lnTo>
                  <a:pt x="588505" y="198615"/>
                </a:lnTo>
                <a:lnTo>
                  <a:pt x="588505" y="196075"/>
                </a:lnTo>
                <a:lnTo>
                  <a:pt x="595388" y="202425"/>
                </a:lnTo>
                <a:lnTo>
                  <a:pt x="597547" y="196075"/>
                </a:lnTo>
                <a:lnTo>
                  <a:pt x="597979" y="194805"/>
                </a:lnTo>
                <a:lnTo>
                  <a:pt x="603135" y="189725"/>
                </a:lnTo>
                <a:lnTo>
                  <a:pt x="607009" y="184645"/>
                </a:lnTo>
                <a:lnTo>
                  <a:pt x="605713" y="174485"/>
                </a:lnTo>
                <a:lnTo>
                  <a:pt x="603465" y="168135"/>
                </a:lnTo>
                <a:lnTo>
                  <a:pt x="597979" y="159245"/>
                </a:lnTo>
                <a:lnTo>
                  <a:pt x="591197" y="149085"/>
                </a:lnTo>
                <a:lnTo>
                  <a:pt x="585063" y="137655"/>
                </a:lnTo>
                <a:lnTo>
                  <a:pt x="580656" y="147815"/>
                </a:lnTo>
                <a:lnTo>
                  <a:pt x="573024" y="156705"/>
                </a:lnTo>
                <a:lnTo>
                  <a:pt x="562800" y="163055"/>
                </a:lnTo>
                <a:lnTo>
                  <a:pt x="550659" y="168135"/>
                </a:lnTo>
                <a:lnTo>
                  <a:pt x="547217" y="171945"/>
                </a:lnTo>
                <a:lnTo>
                  <a:pt x="547217" y="178295"/>
                </a:lnTo>
                <a:lnTo>
                  <a:pt x="540334" y="182105"/>
                </a:lnTo>
                <a:lnTo>
                  <a:pt x="530491" y="193535"/>
                </a:lnTo>
                <a:lnTo>
                  <a:pt x="518388" y="202425"/>
                </a:lnTo>
                <a:lnTo>
                  <a:pt x="506933" y="212585"/>
                </a:lnTo>
                <a:lnTo>
                  <a:pt x="499033" y="226555"/>
                </a:lnTo>
                <a:lnTo>
                  <a:pt x="505917" y="232905"/>
                </a:lnTo>
                <a:lnTo>
                  <a:pt x="505917" y="236715"/>
                </a:lnTo>
                <a:lnTo>
                  <a:pt x="502475" y="230365"/>
                </a:lnTo>
                <a:lnTo>
                  <a:pt x="499033" y="232905"/>
                </a:lnTo>
                <a:lnTo>
                  <a:pt x="495592" y="240525"/>
                </a:lnTo>
                <a:lnTo>
                  <a:pt x="488708" y="246875"/>
                </a:lnTo>
                <a:lnTo>
                  <a:pt x="495592" y="250685"/>
                </a:lnTo>
                <a:lnTo>
                  <a:pt x="488708" y="250685"/>
                </a:lnTo>
                <a:lnTo>
                  <a:pt x="488708" y="257035"/>
                </a:lnTo>
                <a:lnTo>
                  <a:pt x="478383" y="257035"/>
                </a:lnTo>
                <a:lnTo>
                  <a:pt x="464616" y="268465"/>
                </a:lnTo>
                <a:lnTo>
                  <a:pt x="463499" y="269735"/>
                </a:lnTo>
                <a:lnTo>
                  <a:pt x="463499" y="361670"/>
                </a:lnTo>
                <a:lnTo>
                  <a:pt x="462635" y="361721"/>
                </a:lnTo>
                <a:lnTo>
                  <a:pt x="461175" y="361175"/>
                </a:lnTo>
                <a:lnTo>
                  <a:pt x="461175" y="412927"/>
                </a:lnTo>
                <a:lnTo>
                  <a:pt x="461175" y="424484"/>
                </a:lnTo>
                <a:lnTo>
                  <a:pt x="459879" y="424027"/>
                </a:lnTo>
                <a:lnTo>
                  <a:pt x="453161" y="418947"/>
                </a:lnTo>
                <a:lnTo>
                  <a:pt x="452462" y="418185"/>
                </a:lnTo>
                <a:lnTo>
                  <a:pt x="454291" y="416356"/>
                </a:lnTo>
                <a:lnTo>
                  <a:pt x="457733" y="416356"/>
                </a:lnTo>
                <a:lnTo>
                  <a:pt x="461175" y="412927"/>
                </a:lnTo>
                <a:lnTo>
                  <a:pt x="461175" y="361175"/>
                </a:lnTo>
                <a:lnTo>
                  <a:pt x="461175" y="357365"/>
                </a:lnTo>
                <a:lnTo>
                  <a:pt x="463499" y="361670"/>
                </a:lnTo>
                <a:lnTo>
                  <a:pt x="463499" y="269735"/>
                </a:lnTo>
                <a:lnTo>
                  <a:pt x="453428" y="281165"/>
                </a:lnTo>
                <a:lnTo>
                  <a:pt x="443534" y="293865"/>
                </a:lnTo>
                <a:lnTo>
                  <a:pt x="440524" y="297345"/>
                </a:lnTo>
                <a:lnTo>
                  <a:pt x="440524" y="484987"/>
                </a:lnTo>
                <a:lnTo>
                  <a:pt x="438683" y="486346"/>
                </a:lnTo>
                <a:lnTo>
                  <a:pt x="438556" y="486194"/>
                </a:lnTo>
                <a:lnTo>
                  <a:pt x="440524" y="484987"/>
                </a:lnTo>
                <a:lnTo>
                  <a:pt x="440524" y="297345"/>
                </a:lnTo>
                <a:lnTo>
                  <a:pt x="440093" y="295325"/>
                </a:lnTo>
                <a:lnTo>
                  <a:pt x="438531" y="290245"/>
                </a:lnTo>
                <a:lnTo>
                  <a:pt x="440524" y="285165"/>
                </a:lnTo>
                <a:lnTo>
                  <a:pt x="430199" y="285165"/>
                </a:lnTo>
                <a:lnTo>
                  <a:pt x="437083" y="281355"/>
                </a:lnTo>
                <a:lnTo>
                  <a:pt x="433641" y="277545"/>
                </a:lnTo>
                <a:lnTo>
                  <a:pt x="440524" y="277545"/>
                </a:lnTo>
                <a:lnTo>
                  <a:pt x="437083" y="271195"/>
                </a:lnTo>
                <a:lnTo>
                  <a:pt x="439153" y="267385"/>
                </a:lnTo>
                <a:lnTo>
                  <a:pt x="440524" y="264845"/>
                </a:lnTo>
                <a:lnTo>
                  <a:pt x="437083" y="261035"/>
                </a:lnTo>
                <a:lnTo>
                  <a:pt x="433641" y="261035"/>
                </a:lnTo>
                <a:lnTo>
                  <a:pt x="433641" y="257225"/>
                </a:lnTo>
                <a:lnTo>
                  <a:pt x="440524" y="253415"/>
                </a:lnTo>
                <a:lnTo>
                  <a:pt x="433641" y="250875"/>
                </a:lnTo>
                <a:lnTo>
                  <a:pt x="437083" y="247065"/>
                </a:lnTo>
                <a:lnTo>
                  <a:pt x="433641" y="247065"/>
                </a:lnTo>
                <a:lnTo>
                  <a:pt x="426758" y="243255"/>
                </a:lnTo>
                <a:lnTo>
                  <a:pt x="430199" y="240715"/>
                </a:lnTo>
                <a:lnTo>
                  <a:pt x="437083" y="240715"/>
                </a:lnTo>
                <a:lnTo>
                  <a:pt x="436003" y="231825"/>
                </a:lnTo>
                <a:lnTo>
                  <a:pt x="436041" y="230555"/>
                </a:lnTo>
                <a:lnTo>
                  <a:pt x="436219" y="222935"/>
                </a:lnTo>
                <a:lnTo>
                  <a:pt x="435152" y="214045"/>
                </a:lnTo>
                <a:lnTo>
                  <a:pt x="430199" y="206425"/>
                </a:lnTo>
                <a:lnTo>
                  <a:pt x="433641" y="206425"/>
                </a:lnTo>
                <a:lnTo>
                  <a:pt x="430580" y="197535"/>
                </a:lnTo>
                <a:lnTo>
                  <a:pt x="430504" y="196900"/>
                </a:lnTo>
                <a:lnTo>
                  <a:pt x="429768" y="189915"/>
                </a:lnTo>
                <a:lnTo>
                  <a:pt x="428320" y="182295"/>
                </a:lnTo>
                <a:lnTo>
                  <a:pt x="426173" y="179031"/>
                </a:lnTo>
                <a:lnTo>
                  <a:pt x="406107" y="179031"/>
                </a:lnTo>
                <a:lnTo>
                  <a:pt x="406107" y="198805"/>
                </a:lnTo>
                <a:lnTo>
                  <a:pt x="402666" y="202615"/>
                </a:lnTo>
                <a:lnTo>
                  <a:pt x="402666" y="194995"/>
                </a:lnTo>
                <a:lnTo>
                  <a:pt x="388899" y="202615"/>
                </a:lnTo>
                <a:lnTo>
                  <a:pt x="385457" y="198805"/>
                </a:lnTo>
                <a:lnTo>
                  <a:pt x="383743" y="196900"/>
                </a:lnTo>
                <a:lnTo>
                  <a:pt x="388899" y="194995"/>
                </a:lnTo>
                <a:lnTo>
                  <a:pt x="392341" y="198805"/>
                </a:lnTo>
                <a:lnTo>
                  <a:pt x="395782" y="194995"/>
                </a:lnTo>
                <a:lnTo>
                  <a:pt x="402666" y="194995"/>
                </a:lnTo>
                <a:lnTo>
                  <a:pt x="406107" y="198805"/>
                </a:lnTo>
                <a:lnTo>
                  <a:pt x="406107" y="179031"/>
                </a:lnTo>
                <a:lnTo>
                  <a:pt x="378574" y="179031"/>
                </a:lnTo>
                <a:lnTo>
                  <a:pt x="378574" y="179755"/>
                </a:lnTo>
                <a:lnTo>
                  <a:pt x="377101" y="179031"/>
                </a:lnTo>
                <a:lnTo>
                  <a:pt x="375996" y="179438"/>
                </a:lnTo>
                <a:lnTo>
                  <a:pt x="378574" y="182295"/>
                </a:lnTo>
                <a:lnTo>
                  <a:pt x="385457" y="182295"/>
                </a:lnTo>
                <a:lnTo>
                  <a:pt x="382016" y="184835"/>
                </a:lnTo>
                <a:lnTo>
                  <a:pt x="382016" y="188645"/>
                </a:lnTo>
                <a:lnTo>
                  <a:pt x="378574" y="184835"/>
                </a:lnTo>
                <a:lnTo>
                  <a:pt x="375132" y="188645"/>
                </a:lnTo>
                <a:lnTo>
                  <a:pt x="378574" y="188645"/>
                </a:lnTo>
                <a:lnTo>
                  <a:pt x="382016" y="192455"/>
                </a:lnTo>
                <a:lnTo>
                  <a:pt x="388899" y="192455"/>
                </a:lnTo>
                <a:lnTo>
                  <a:pt x="385457" y="194995"/>
                </a:lnTo>
                <a:lnTo>
                  <a:pt x="382016" y="194995"/>
                </a:lnTo>
                <a:lnTo>
                  <a:pt x="378574" y="194995"/>
                </a:lnTo>
                <a:lnTo>
                  <a:pt x="378574" y="196900"/>
                </a:lnTo>
                <a:lnTo>
                  <a:pt x="375132" y="198805"/>
                </a:lnTo>
                <a:lnTo>
                  <a:pt x="371690" y="202615"/>
                </a:lnTo>
                <a:lnTo>
                  <a:pt x="375132" y="202615"/>
                </a:lnTo>
                <a:lnTo>
                  <a:pt x="375132" y="206425"/>
                </a:lnTo>
                <a:lnTo>
                  <a:pt x="378574" y="206425"/>
                </a:lnTo>
                <a:lnTo>
                  <a:pt x="385457" y="206425"/>
                </a:lnTo>
                <a:lnTo>
                  <a:pt x="382016" y="208965"/>
                </a:lnTo>
                <a:lnTo>
                  <a:pt x="378574" y="206425"/>
                </a:lnTo>
                <a:lnTo>
                  <a:pt x="375132" y="208965"/>
                </a:lnTo>
                <a:lnTo>
                  <a:pt x="371690" y="208965"/>
                </a:lnTo>
                <a:lnTo>
                  <a:pt x="368249" y="212775"/>
                </a:lnTo>
                <a:lnTo>
                  <a:pt x="378574" y="208965"/>
                </a:lnTo>
                <a:lnTo>
                  <a:pt x="375132" y="212775"/>
                </a:lnTo>
                <a:lnTo>
                  <a:pt x="371690" y="212775"/>
                </a:lnTo>
                <a:lnTo>
                  <a:pt x="371741" y="214045"/>
                </a:lnTo>
                <a:lnTo>
                  <a:pt x="371906" y="217855"/>
                </a:lnTo>
                <a:lnTo>
                  <a:pt x="373418" y="224205"/>
                </a:lnTo>
                <a:lnTo>
                  <a:pt x="377494" y="230555"/>
                </a:lnTo>
                <a:lnTo>
                  <a:pt x="385457" y="236905"/>
                </a:lnTo>
                <a:lnTo>
                  <a:pt x="378574" y="236905"/>
                </a:lnTo>
                <a:lnTo>
                  <a:pt x="378574" y="240715"/>
                </a:lnTo>
                <a:lnTo>
                  <a:pt x="382016" y="243255"/>
                </a:lnTo>
                <a:lnTo>
                  <a:pt x="376275" y="242417"/>
                </a:lnTo>
                <a:lnTo>
                  <a:pt x="364807" y="240715"/>
                </a:lnTo>
                <a:lnTo>
                  <a:pt x="361365" y="243255"/>
                </a:lnTo>
                <a:lnTo>
                  <a:pt x="368249" y="243255"/>
                </a:lnTo>
                <a:lnTo>
                  <a:pt x="371690" y="247065"/>
                </a:lnTo>
                <a:lnTo>
                  <a:pt x="368249" y="247065"/>
                </a:lnTo>
                <a:lnTo>
                  <a:pt x="361365" y="250875"/>
                </a:lnTo>
                <a:lnTo>
                  <a:pt x="375132" y="250875"/>
                </a:lnTo>
                <a:lnTo>
                  <a:pt x="375132" y="253415"/>
                </a:lnTo>
                <a:lnTo>
                  <a:pt x="368249" y="253415"/>
                </a:lnTo>
                <a:lnTo>
                  <a:pt x="368249" y="261035"/>
                </a:lnTo>
                <a:lnTo>
                  <a:pt x="371690" y="264845"/>
                </a:lnTo>
                <a:lnTo>
                  <a:pt x="371690" y="261035"/>
                </a:lnTo>
                <a:lnTo>
                  <a:pt x="385457" y="261035"/>
                </a:lnTo>
                <a:lnTo>
                  <a:pt x="378574" y="264845"/>
                </a:lnTo>
                <a:lnTo>
                  <a:pt x="378574" y="267385"/>
                </a:lnTo>
                <a:lnTo>
                  <a:pt x="375132" y="264845"/>
                </a:lnTo>
                <a:lnTo>
                  <a:pt x="364807" y="267385"/>
                </a:lnTo>
                <a:lnTo>
                  <a:pt x="371690" y="275005"/>
                </a:lnTo>
                <a:lnTo>
                  <a:pt x="371690" y="281355"/>
                </a:lnTo>
                <a:lnTo>
                  <a:pt x="375132" y="281355"/>
                </a:lnTo>
                <a:lnTo>
                  <a:pt x="368249" y="285165"/>
                </a:lnTo>
                <a:lnTo>
                  <a:pt x="375132" y="291515"/>
                </a:lnTo>
                <a:lnTo>
                  <a:pt x="371690" y="295325"/>
                </a:lnTo>
                <a:lnTo>
                  <a:pt x="382016" y="295325"/>
                </a:lnTo>
                <a:lnTo>
                  <a:pt x="382016" y="299135"/>
                </a:lnTo>
                <a:lnTo>
                  <a:pt x="383794" y="300405"/>
                </a:lnTo>
                <a:lnTo>
                  <a:pt x="375729" y="300405"/>
                </a:lnTo>
                <a:lnTo>
                  <a:pt x="371690" y="301675"/>
                </a:lnTo>
                <a:lnTo>
                  <a:pt x="375132" y="301675"/>
                </a:lnTo>
                <a:lnTo>
                  <a:pt x="375132" y="305485"/>
                </a:lnTo>
                <a:lnTo>
                  <a:pt x="378574" y="309295"/>
                </a:lnTo>
                <a:lnTo>
                  <a:pt x="382016" y="309295"/>
                </a:lnTo>
                <a:lnTo>
                  <a:pt x="375132" y="315645"/>
                </a:lnTo>
                <a:lnTo>
                  <a:pt x="382016" y="315645"/>
                </a:lnTo>
                <a:lnTo>
                  <a:pt x="378574" y="319455"/>
                </a:lnTo>
                <a:lnTo>
                  <a:pt x="382016" y="319455"/>
                </a:lnTo>
                <a:lnTo>
                  <a:pt x="378574" y="323265"/>
                </a:lnTo>
                <a:lnTo>
                  <a:pt x="371690" y="323265"/>
                </a:lnTo>
                <a:lnTo>
                  <a:pt x="368249" y="325805"/>
                </a:lnTo>
                <a:lnTo>
                  <a:pt x="371690" y="325805"/>
                </a:lnTo>
                <a:lnTo>
                  <a:pt x="375132" y="325805"/>
                </a:lnTo>
                <a:lnTo>
                  <a:pt x="378574" y="325805"/>
                </a:lnTo>
                <a:lnTo>
                  <a:pt x="382016" y="329615"/>
                </a:lnTo>
                <a:lnTo>
                  <a:pt x="375132" y="329615"/>
                </a:lnTo>
                <a:lnTo>
                  <a:pt x="375132" y="333425"/>
                </a:lnTo>
                <a:lnTo>
                  <a:pt x="371690" y="333425"/>
                </a:lnTo>
                <a:lnTo>
                  <a:pt x="371690" y="337235"/>
                </a:lnTo>
                <a:lnTo>
                  <a:pt x="378574" y="337235"/>
                </a:lnTo>
                <a:lnTo>
                  <a:pt x="378574" y="333425"/>
                </a:lnTo>
                <a:lnTo>
                  <a:pt x="382016" y="333425"/>
                </a:lnTo>
                <a:lnTo>
                  <a:pt x="385457" y="337235"/>
                </a:lnTo>
                <a:lnTo>
                  <a:pt x="382016" y="337235"/>
                </a:lnTo>
                <a:lnTo>
                  <a:pt x="382016" y="341680"/>
                </a:lnTo>
                <a:lnTo>
                  <a:pt x="378574" y="343585"/>
                </a:lnTo>
                <a:lnTo>
                  <a:pt x="382016" y="343585"/>
                </a:lnTo>
                <a:lnTo>
                  <a:pt x="382016" y="347395"/>
                </a:lnTo>
                <a:lnTo>
                  <a:pt x="382016" y="508685"/>
                </a:lnTo>
                <a:lnTo>
                  <a:pt x="376936" y="508685"/>
                </a:lnTo>
                <a:lnTo>
                  <a:pt x="375246" y="504939"/>
                </a:lnTo>
                <a:lnTo>
                  <a:pt x="382016" y="508685"/>
                </a:lnTo>
                <a:lnTo>
                  <a:pt x="382016" y="347395"/>
                </a:lnTo>
                <a:lnTo>
                  <a:pt x="378574" y="347395"/>
                </a:lnTo>
                <a:lnTo>
                  <a:pt x="378574" y="498525"/>
                </a:lnTo>
                <a:lnTo>
                  <a:pt x="376402" y="498525"/>
                </a:lnTo>
                <a:lnTo>
                  <a:pt x="375564" y="497065"/>
                </a:lnTo>
                <a:lnTo>
                  <a:pt x="374726" y="495693"/>
                </a:lnTo>
                <a:lnTo>
                  <a:pt x="378574" y="498525"/>
                </a:lnTo>
                <a:lnTo>
                  <a:pt x="378574" y="347395"/>
                </a:lnTo>
                <a:lnTo>
                  <a:pt x="373507" y="347395"/>
                </a:lnTo>
                <a:lnTo>
                  <a:pt x="371690" y="346557"/>
                </a:lnTo>
                <a:lnTo>
                  <a:pt x="364807" y="346557"/>
                </a:lnTo>
                <a:lnTo>
                  <a:pt x="364807" y="340207"/>
                </a:lnTo>
                <a:lnTo>
                  <a:pt x="361365" y="336397"/>
                </a:lnTo>
                <a:lnTo>
                  <a:pt x="357924" y="336397"/>
                </a:lnTo>
                <a:lnTo>
                  <a:pt x="357924" y="340207"/>
                </a:lnTo>
                <a:lnTo>
                  <a:pt x="357809" y="336397"/>
                </a:lnTo>
                <a:lnTo>
                  <a:pt x="357759" y="335127"/>
                </a:lnTo>
                <a:lnTo>
                  <a:pt x="354050" y="331317"/>
                </a:lnTo>
                <a:lnTo>
                  <a:pt x="349694" y="330047"/>
                </a:lnTo>
                <a:lnTo>
                  <a:pt x="347599" y="326237"/>
                </a:lnTo>
                <a:lnTo>
                  <a:pt x="340715" y="336397"/>
                </a:lnTo>
                <a:lnTo>
                  <a:pt x="340715" y="330047"/>
                </a:lnTo>
                <a:lnTo>
                  <a:pt x="337273" y="330047"/>
                </a:lnTo>
                <a:lnTo>
                  <a:pt x="340715" y="326237"/>
                </a:lnTo>
                <a:lnTo>
                  <a:pt x="337273" y="326237"/>
                </a:lnTo>
                <a:lnTo>
                  <a:pt x="335216" y="322427"/>
                </a:lnTo>
                <a:lnTo>
                  <a:pt x="333832" y="319887"/>
                </a:lnTo>
                <a:lnTo>
                  <a:pt x="330390" y="319887"/>
                </a:lnTo>
                <a:lnTo>
                  <a:pt x="326948" y="322427"/>
                </a:lnTo>
                <a:lnTo>
                  <a:pt x="326948" y="319887"/>
                </a:lnTo>
                <a:lnTo>
                  <a:pt x="328676" y="316077"/>
                </a:lnTo>
                <a:lnTo>
                  <a:pt x="330390" y="312267"/>
                </a:lnTo>
                <a:lnTo>
                  <a:pt x="323507" y="316077"/>
                </a:lnTo>
                <a:lnTo>
                  <a:pt x="323507" y="312267"/>
                </a:lnTo>
                <a:lnTo>
                  <a:pt x="320065" y="319887"/>
                </a:lnTo>
                <a:lnTo>
                  <a:pt x="313182" y="319887"/>
                </a:lnTo>
                <a:lnTo>
                  <a:pt x="313182" y="316077"/>
                </a:lnTo>
                <a:lnTo>
                  <a:pt x="317322" y="312267"/>
                </a:lnTo>
                <a:lnTo>
                  <a:pt x="320065" y="309727"/>
                </a:lnTo>
                <a:lnTo>
                  <a:pt x="313347" y="305917"/>
                </a:lnTo>
                <a:lnTo>
                  <a:pt x="307594" y="300837"/>
                </a:lnTo>
                <a:lnTo>
                  <a:pt x="302729" y="296989"/>
                </a:lnTo>
                <a:lnTo>
                  <a:pt x="302729" y="426516"/>
                </a:lnTo>
                <a:lnTo>
                  <a:pt x="299415" y="426516"/>
                </a:lnTo>
                <a:lnTo>
                  <a:pt x="299415" y="423214"/>
                </a:lnTo>
                <a:lnTo>
                  <a:pt x="302729" y="426516"/>
                </a:lnTo>
                <a:lnTo>
                  <a:pt x="302729" y="296989"/>
                </a:lnTo>
                <a:lnTo>
                  <a:pt x="301193" y="295757"/>
                </a:lnTo>
                <a:lnTo>
                  <a:pt x="292531" y="295757"/>
                </a:lnTo>
                <a:lnTo>
                  <a:pt x="295973" y="291947"/>
                </a:lnTo>
                <a:lnTo>
                  <a:pt x="289255" y="290677"/>
                </a:lnTo>
                <a:lnTo>
                  <a:pt x="285419" y="288137"/>
                </a:lnTo>
                <a:lnTo>
                  <a:pt x="283502" y="286867"/>
                </a:lnTo>
                <a:lnTo>
                  <a:pt x="277101" y="283057"/>
                </a:lnTo>
                <a:lnTo>
                  <a:pt x="268452" y="281787"/>
                </a:lnTo>
                <a:lnTo>
                  <a:pt x="268452" y="271627"/>
                </a:lnTo>
                <a:lnTo>
                  <a:pt x="258127" y="271627"/>
                </a:lnTo>
                <a:lnTo>
                  <a:pt x="251244" y="274167"/>
                </a:lnTo>
                <a:lnTo>
                  <a:pt x="247802" y="274167"/>
                </a:lnTo>
                <a:lnTo>
                  <a:pt x="251244" y="267817"/>
                </a:lnTo>
                <a:lnTo>
                  <a:pt x="247802" y="264007"/>
                </a:lnTo>
                <a:lnTo>
                  <a:pt x="247802" y="257657"/>
                </a:lnTo>
                <a:lnTo>
                  <a:pt x="240919" y="261467"/>
                </a:lnTo>
                <a:lnTo>
                  <a:pt x="244360" y="257657"/>
                </a:lnTo>
                <a:lnTo>
                  <a:pt x="237477" y="261467"/>
                </a:lnTo>
                <a:lnTo>
                  <a:pt x="234035" y="261467"/>
                </a:lnTo>
                <a:lnTo>
                  <a:pt x="234035" y="288137"/>
                </a:lnTo>
                <a:lnTo>
                  <a:pt x="230593" y="291947"/>
                </a:lnTo>
                <a:lnTo>
                  <a:pt x="234035" y="291947"/>
                </a:lnTo>
                <a:lnTo>
                  <a:pt x="224993" y="296113"/>
                </a:lnTo>
                <a:lnTo>
                  <a:pt x="223456" y="296926"/>
                </a:lnTo>
                <a:lnTo>
                  <a:pt x="224053" y="296545"/>
                </a:lnTo>
                <a:lnTo>
                  <a:pt x="227418" y="294487"/>
                </a:lnTo>
                <a:lnTo>
                  <a:pt x="230593" y="288137"/>
                </a:lnTo>
                <a:lnTo>
                  <a:pt x="234035" y="288137"/>
                </a:lnTo>
                <a:lnTo>
                  <a:pt x="234035" y="261467"/>
                </a:lnTo>
                <a:lnTo>
                  <a:pt x="230593" y="261467"/>
                </a:lnTo>
                <a:lnTo>
                  <a:pt x="230593" y="253847"/>
                </a:lnTo>
                <a:lnTo>
                  <a:pt x="227152" y="257657"/>
                </a:lnTo>
                <a:lnTo>
                  <a:pt x="223710" y="257657"/>
                </a:lnTo>
                <a:lnTo>
                  <a:pt x="220268" y="261467"/>
                </a:lnTo>
                <a:lnTo>
                  <a:pt x="221983" y="257657"/>
                </a:lnTo>
                <a:lnTo>
                  <a:pt x="222554" y="256387"/>
                </a:lnTo>
                <a:lnTo>
                  <a:pt x="227152" y="253847"/>
                </a:lnTo>
                <a:lnTo>
                  <a:pt x="223710" y="247497"/>
                </a:lnTo>
                <a:lnTo>
                  <a:pt x="213385" y="243687"/>
                </a:lnTo>
                <a:lnTo>
                  <a:pt x="206502" y="239877"/>
                </a:lnTo>
                <a:lnTo>
                  <a:pt x="207873" y="237337"/>
                </a:lnTo>
                <a:lnTo>
                  <a:pt x="209943" y="233527"/>
                </a:lnTo>
                <a:lnTo>
                  <a:pt x="199618" y="237337"/>
                </a:lnTo>
                <a:lnTo>
                  <a:pt x="199618" y="233527"/>
                </a:lnTo>
                <a:lnTo>
                  <a:pt x="199618" y="229717"/>
                </a:lnTo>
                <a:lnTo>
                  <a:pt x="192735" y="233527"/>
                </a:lnTo>
                <a:lnTo>
                  <a:pt x="192735" y="223367"/>
                </a:lnTo>
                <a:lnTo>
                  <a:pt x="185851" y="229717"/>
                </a:lnTo>
                <a:lnTo>
                  <a:pt x="189293" y="225907"/>
                </a:lnTo>
                <a:lnTo>
                  <a:pt x="189293" y="223367"/>
                </a:lnTo>
                <a:lnTo>
                  <a:pt x="185851" y="219557"/>
                </a:lnTo>
                <a:lnTo>
                  <a:pt x="182410" y="215747"/>
                </a:lnTo>
                <a:lnTo>
                  <a:pt x="178968" y="215747"/>
                </a:lnTo>
                <a:lnTo>
                  <a:pt x="175526" y="219557"/>
                </a:lnTo>
                <a:lnTo>
                  <a:pt x="172085" y="219557"/>
                </a:lnTo>
                <a:lnTo>
                  <a:pt x="175526" y="215747"/>
                </a:lnTo>
                <a:lnTo>
                  <a:pt x="172085" y="215747"/>
                </a:lnTo>
                <a:lnTo>
                  <a:pt x="168643" y="219557"/>
                </a:lnTo>
                <a:lnTo>
                  <a:pt x="168643" y="229717"/>
                </a:lnTo>
                <a:lnTo>
                  <a:pt x="168643" y="233527"/>
                </a:lnTo>
                <a:lnTo>
                  <a:pt x="166344" y="234797"/>
                </a:lnTo>
                <a:lnTo>
                  <a:pt x="168643" y="229717"/>
                </a:lnTo>
                <a:lnTo>
                  <a:pt x="168643" y="219557"/>
                </a:lnTo>
                <a:lnTo>
                  <a:pt x="165201" y="223367"/>
                </a:lnTo>
                <a:lnTo>
                  <a:pt x="165201" y="219557"/>
                </a:lnTo>
                <a:lnTo>
                  <a:pt x="172085" y="215747"/>
                </a:lnTo>
                <a:lnTo>
                  <a:pt x="175526" y="213207"/>
                </a:lnTo>
                <a:lnTo>
                  <a:pt x="175526" y="209397"/>
                </a:lnTo>
                <a:lnTo>
                  <a:pt x="165201" y="215747"/>
                </a:lnTo>
                <a:lnTo>
                  <a:pt x="161759" y="223367"/>
                </a:lnTo>
                <a:lnTo>
                  <a:pt x="158318" y="223367"/>
                </a:lnTo>
                <a:lnTo>
                  <a:pt x="158318" y="225907"/>
                </a:lnTo>
                <a:lnTo>
                  <a:pt x="161759" y="225907"/>
                </a:lnTo>
                <a:lnTo>
                  <a:pt x="154876" y="233527"/>
                </a:lnTo>
                <a:lnTo>
                  <a:pt x="165201" y="225907"/>
                </a:lnTo>
                <a:lnTo>
                  <a:pt x="161759" y="233527"/>
                </a:lnTo>
                <a:lnTo>
                  <a:pt x="165201" y="233527"/>
                </a:lnTo>
                <a:lnTo>
                  <a:pt x="165201" y="235432"/>
                </a:lnTo>
                <a:lnTo>
                  <a:pt x="161759" y="237337"/>
                </a:lnTo>
                <a:lnTo>
                  <a:pt x="161759" y="239877"/>
                </a:lnTo>
                <a:lnTo>
                  <a:pt x="172085" y="239877"/>
                </a:lnTo>
                <a:lnTo>
                  <a:pt x="172085" y="247497"/>
                </a:lnTo>
                <a:lnTo>
                  <a:pt x="185851" y="247497"/>
                </a:lnTo>
                <a:lnTo>
                  <a:pt x="178968" y="250037"/>
                </a:lnTo>
                <a:lnTo>
                  <a:pt x="182410" y="250037"/>
                </a:lnTo>
                <a:lnTo>
                  <a:pt x="178968" y="253847"/>
                </a:lnTo>
                <a:lnTo>
                  <a:pt x="176669" y="258927"/>
                </a:lnTo>
                <a:lnTo>
                  <a:pt x="178968" y="257657"/>
                </a:lnTo>
                <a:lnTo>
                  <a:pt x="182410" y="253847"/>
                </a:lnTo>
                <a:lnTo>
                  <a:pt x="182410" y="261467"/>
                </a:lnTo>
                <a:lnTo>
                  <a:pt x="185851" y="253847"/>
                </a:lnTo>
                <a:lnTo>
                  <a:pt x="185851" y="257657"/>
                </a:lnTo>
                <a:lnTo>
                  <a:pt x="189293" y="261467"/>
                </a:lnTo>
                <a:lnTo>
                  <a:pt x="185851" y="264007"/>
                </a:lnTo>
                <a:lnTo>
                  <a:pt x="189293" y="264007"/>
                </a:lnTo>
                <a:lnTo>
                  <a:pt x="196176" y="264007"/>
                </a:lnTo>
                <a:lnTo>
                  <a:pt x="200304" y="264007"/>
                </a:lnTo>
                <a:lnTo>
                  <a:pt x="203060" y="261467"/>
                </a:lnTo>
                <a:lnTo>
                  <a:pt x="206502" y="261467"/>
                </a:lnTo>
                <a:lnTo>
                  <a:pt x="203060" y="267817"/>
                </a:lnTo>
                <a:lnTo>
                  <a:pt x="196176" y="271627"/>
                </a:lnTo>
                <a:lnTo>
                  <a:pt x="199618" y="274167"/>
                </a:lnTo>
                <a:lnTo>
                  <a:pt x="196126" y="276707"/>
                </a:lnTo>
                <a:lnTo>
                  <a:pt x="194881" y="276707"/>
                </a:lnTo>
                <a:lnTo>
                  <a:pt x="194297" y="275437"/>
                </a:lnTo>
                <a:lnTo>
                  <a:pt x="192735" y="277977"/>
                </a:lnTo>
                <a:lnTo>
                  <a:pt x="196176" y="277977"/>
                </a:lnTo>
                <a:lnTo>
                  <a:pt x="198462" y="276707"/>
                </a:lnTo>
                <a:lnTo>
                  <a:pt x="203060" y="274167"/>
                </a:lnTo>
                <a:lnTo>
                  <a:pt x="196176" y="285597"/>
                </a:lnTo>
                <a:lnTo>
                  <a:pt x="192735" y="285597"/>
                </a:lnTo>
                <a:lnTo>
                  <a:pt x="192735" y="288137"/>
                </a:lnTo>
                <a:lnTo>
                  <a:pt x="199618" y="285597"/>
                </a:lnTo>
                <a:lnTo>
                  <a:pt x="199618" y="288137"/>
                </a:lnTo>
                <a:lnTo>
                  <a:pt x="196176" y="298297"/>
                </a:lnTo>
                <a:lnTo>
                  <a:pt x="192735" y="302107"/>
                </a:lnTo>
                <a:lnTo>
                  <a:pt x="196176" y="302107"/>
                </a:lnTo>
                <a:lnTo>
                  <a:pt x="203060" y="295757"/>
                </a:lnTo>
                <a:lnTo>
                  <a:pt x="199618" y="295757"/>
                </a:lnTo>
                <a:lnTo>
                  <a:pt x="206502" y="288137"/>
                </a:lnTo>
                <a:lnTo>
                  <a:pt x="203060" y="295757"/>
                </a:lnTo>
                <a:lnTo>
                  <a:pt x="206502" y="295757"/>
                </a:lnTo>
                <a:lnTo>
                  <a:pt x="213385" y="288137"/>
                </a:lnTo>
                <a:lnTo>
                  <a:pt x="220268" y="288137"/>
                </a:lnTo>
                <a:lnTo>
                  <a:pt x="213385" y="291947"/>
                </a:lnTo>
                <a:lnTo>
                  <a:pt x="213385" y="295757"/>
                </a:lnTo>
                <a:lnTo>
                  <a:pt x="218706" y="294487"/>
                </a:lnTo>
                <a:lnTo>
                  <a:pt x="217258" y="298297"/>
                </a:lnTo>
                <a:lnTo>
                  <a:pt x="213868" y="303377"/>
                </a:lnTo>
                <a:lnTo>
                  <a:pt x="213385" y="305917"/>
                </a:lnTo>
                <a:lnTo>
                  <a:pt x="218490" y="299567"/>
                </a:lnTo>
                <a:lnTo>
                  <a:pt x="220268" y="298627"/>
                </a:lnTo>
                <a:lnTo>
                  <a:pt x="220268" y="305917"/>
                </a:lnTo>
                <a:lnTo>
                  <a:pt x="216827" y="309727"/>
                </a:lnTo>
                <a:lnTo>
                  <a:pt x="216827" y="312267"/>
                </a:lnTo>
                <a:lnTo>
                  <a:pt x="220268" y="312267"/>
                </a:lnTo>
                <a:lnTo>
                  <a:pt x="220268" y="309727"/>
                </a:lnTo>
                <a:lnTo>
                  <a:pt x="227152" y="309727"/>
                </a:lnTo>
                <a:lnTo>
                  <a:pt x="223710" y="316077"/>
                </a:lnTo>
                <a:lnTo>
                  <a:pt x="220268" y="319887"/>
                </a:lnTo>
                <a:lnTo>
                  <a:pt x="222846" y="319887"/>
                </a:lnTo>
                <a:lnTo>
                  <a:pt x="230593" y="312267"/>
                </a:lnTo>
                <a:lnTo>
                  <a:pt x="230593" y="316077"/>
                </a:lnTo>
                <a:lnTo>
                  <a:pt x="234035" y="319887"/>
                </a:lnTo>
                <a:lnTo>
                  <a:pt x="230593" y="326237"/>
                </a:lnTo>
                <a:lnTo>
                  <a:pt x="237477" y="322427"/>
                </a:lnTo>
                <a:lnTo>
                  <a:pt x="234035" y="326237"/>
                </a:lnTo>
                <a:lnTo>
                  <a:pt x="237477" y="326237"/>
                </a:lnTo>
                <a:lnTo>
                  <a:pt x="240919" y="326237"/>
                </a:lnTo>
                <a:lnTo>
                  <a:pt x="244360" y="326237"/>
                </a:lnTo>
                <a:lnTo>
                  <a:pt x="261569" y="326237"/>
                </a:lnTo>
                <a:lnTo>
                  <a:pt x="265696" y="322427"/>
                </a:lnTo>
                <a:lnTo>
                  <a:pt x="268452" y="319887"/>
                </a:lnTo>
                <a:lnTo>
                  <a:pt x="271894" y="319887"/>
                </a:lnTo>
                <a:lnTo>
                  <a:pt x="271894" y="322427"/>
                </a:lnTo>
                <a:lnTo>
                  <a:pt x="268452" y="319887"/>
                </a:lnTo>
                <a:lnTo>
                  <a:pt x="265010" y="326237"/>
                </a:lnTo>
                <a:lnTo>
                  <a:pt x="268452" y="326237"/>
                </a:lnTo>
                <a:lnTo>
                  <a:pt x="261569" y="332587"/>
                </a:lnTo>
                <a:lnTo>
                  <a:pt x="256400" y="332587"/>
                </a:lnTo>
                <a:lnTo>
                  <a:pt x="258127" y="330047"/>
                </a:lnTo>
                <a:lnTo>
                  <a:pt x="255371" y="332587"/>
                </a:lnTo>
                <a:lnTo>
                  <a:pt x="254685" y="332587"/>
                </a:lnTo>
                <a:lnTo>
                  <a:pt x="254190" y="333667"/>
                </a:lnTo>
                <a:lnTo>
                  <a:pt x="253987" y="333857"/>
                </a:lnTo>
                <a:lnTo>
                  <a:pt x="251244" y="336397"/>
                </a:lnTo>
                <a:lnTo>
                  <a:pt x="248945" y="333857"/>
                </a:lnTo>
                <a:lnTo>
                  <a:pt x="251244" y="332587"/>
                </a:lnTo>
                <a:lnTo>
                  <a:pt x="258127" y="330047"/>
                </a:lnTo>
                <a:lnTo>
                  <a:pt x="261569" y="330047"/>
                </a:lnTo>
                <a:lnTo>
                  <a:pt x="261569" y="329412"/>
                </a:lnTo>
                <a:lnTo>
                  <a:pt x="244360" y="329412"/>
                </a:lnTo>
                <a:lnTo>
                  <a:pt x="244360" y="330047"/>
                </a:lnTo>
                <a:lnTo>
                  <a:pt x="237477" y="332587"/>
                </a:lnTo>
                <a:lnTo>
                  <a:pt x="234035" y="336397"/>
                </a:lnTo>
                <a:lnTo>
                  <a:pt x="237045" y="336397"/>
                </a:lnTo>
                <a:lnTo>
                  <a:pt x="237909" y="338937"/>
                </a:lnTo>
                <a:lnTo>
                  <a:pt x="240919" y="336397"/>
                </a:lnTo>
                <a:lnTo>
                  <a:pt x="240919" y="332587"/>
                </a:lnTo>
                <a:lnTo>
                  <a:pt x="244360" y="332587"/>
                </a:lnTo>
                <a:lnTo>
                  <a:pt x="247802" y="330047"/>
                </a:lnTo>
                <a:lnTo>
                  <a:pt x="247802" y="332587"/>
                </a:lnTo>
                <a:lnTo>
                  <a:pt x="244360" y="332587"/>
                </a:lnTo>
                <a:lnTo>
                  <a:pt x="244360" y="336397"/>
                </a:lnTo>
                <a:lnTo>
                  <a:pt x="247802" y="334492"/>
                </a:lnTo>
                <a:lnTo>
                  <a:pt x="247802" y="336397"/>
                </a:lnTo>
                <a:lnTo>
                  <a:pt x="251244" y="340207"/>
                </a:lnTo>
                <a:lnTo>
                  <a:pt x="247802" y="344017"/>
                </a:lnTo>
                <a:lnTo>
                  <a:pt x="247802" y="346557"/>
                </a:lnTo>
                <a:lnTo>
                  <a:pt x="251244" y="345287"/>
                </a:lnTo>
                <a:lnTo>
                  <a:pt x="251244" y="346557"/>
                </a:lnTo>
                <a:lnTo>
                  <a:pt x="254685" y="344017"/>
                </a:lnTo>
                <a:lnTo>
                  <a:pt x="253530" y="344436"/>
                </a:lnTo>
                <a:lnTo>
                  <a:pt x="253987" y="344017"/>
                </a:lnTo>
                <a:lnTo>
                  <a:pt x="258127" y="340207"/>
                </a:lnTo>
                <a:lnTo>
                  <a:pt x="258127" y="344017"/>
                </a:lnTo>
                <a:lnTo>
                  <a:pt x="254685" y="344017"/>
                </a:lnTo>
                <a:lnTo>
                  <a:pt x="254685" y="346557"/>
                </a:lnTo>
                <a:lnTo>
                  <a:pt x="254685" y="350367"/>
                </a:lnTo>
                <a:lnTo>
                  <a:pt x="251244" y="354177"/>
                </a:lnTo>
                <a:lnTo>
                  <a:pt x="254520" y="356717"/>
                </a:lnTo>
                <a:lnTo>
                  <a:pt x="259410" y="359257"/>
                </a:lnTo>
                <a:lnTo>
                  <a:pt x="266242" y="360527"/>
                </a:lnTo>
                <a:lnTo>
                  <a:pt x="275336" y="356717"/>
                </a:lnTo>
                <a:lnTo>
                  <a:pt x="275336" y="364337"/>
                </a:lnTo>
                <a:lnTo>
                  <a:pt x="278777" y="364337"/>
                </a:lnTo>
                <a:lnTo>
                  <a:pt x="277101" y="367423"/>
                </a:lnTo>
                <a:lnTo>
                  <a:pt x="275323" y="367334"/>
                </a:lnTo>
                <a:lnTo>
                  <a:pt x="266407" y="368223"/>
                </a:lnTo>
                <a:lnTo>
                  <a:pt x="258127" y="371652"/>
                </a:lnTo>
                <a:lnTo>
                  <a:pt x="252958" y="370128"/>
                </a:lnTo>
                <a:lnTo>
                  <a:pt x="247802" y="367334"/>
                </a:lnTo>
                <a:lnTo>
                  <a:pt x="242633" y="365810"/>
                </a:lnTo>
                <a:lnTo>
                  <a:pt x="237477" y="368223"/>
                </a:lnTo>
                <a:lnTo>
                  <a:pt x="237477" y="371652"/>
                </a:lnTo>
                <a:lnTo>
                  <a:pt x="234035" y="378510"/>
                </a:lnTo>
                <a:lnTo>
                  <a:pt x="227152" y="371652"/>
                </a:lnTo>
                <a:lnTo>
                  <a:pt x="223710" y="371652"/>
                </a:lnTo>
                <a:lnTo>
                  <a:pt x="223710" y="378510"/>
                </a:lnTo>
                <a:lnTo>
                  <a:pt x="221551" y="377494"/>
                </a:lnTo>
                <a:lnTo>
                  <a:pt x="218592" y="376097"/>
                </a:lnTo>
                <a:lnTo>
                  <a:pt x="213817" y="376732"/>
                </a:lnTo>
                <a:lnTo>
                  <a:pt x="209677" y="377494"/>
                </a:lnTo>
                <a:lnTo>
                  <a:pt x="206502" y="375081"/>
                </a:lnTo>
                <a:lnTo>
                  <a:pt x="209943" y="385368"/>
                </a:lnTo>
                <a:lnTo>
                  <a:pt x="206502" y="381939"/>
                </a:lnTo>
                <a:lnTo>
                  <a:pt x="203060" y="378510"/>
                </a:lnTo>
                <a:lnTo>
                  <a:pt x="203060" y="375081"/>
                </a:lnTo>
                <a:lnTo>
                  <a:pt x="199618" y="378510"/>
                </a:lnTo>
                <a:lnTo>
                  <a:pt x="196176" y="378510"/>
                </a:lnTo>
                <a:lnTo>
                  <a:pt x="192735" y="375081"/>
                </a:lnTo>
                <a:lnTo>
                  <a:pt x="192735" y="381939"/>
                </a:lnTo>
                <a:lnTo>
                  <a:pt x="189293" y="381939"/>
                </a:lnTo>
                <a:lnTo>
                  <a:pt x="189293" y="375081"/>
                </a:lnTo>
                <a:lnTo>
                  <a:pt x="182410" y="388797"/>
                </a:lnTo>
                <a:lnTo>
                  <a:pt x="178968" y="385368"/>
                </a:lnTo>
                <a:lnTo>
                  <a:pt x="178968" y="378510"/>
                </a:lnTo>
                <a:lnTo>
                  <a:pt x="173507" y="379399"/>
                </a:lnTo>
                <a:lnTo>
                  <a:pt x="165201" y="379399"/>
                </a:lnTo>
                <a:lnTo>
                  <a:pt x="157670" y="380415"/>
                </a:lnTo>
                <a:lnTo>
                  <a:pt x="151561" y="385279"/>
                </a:lnTo>
                <a:lnTo>
                  <a:pt x="151561" y="426516"/>
                </a:lnTo>
                <a:lnTo>
                  <a:pt x="147993" y="430149"/>
                </a:lnTo>
                <a:lnTo>
                  <a:pt x="147993" y="437057"/>
                </a:lnTo>
                <a:lnTo>
                  <a:pt x="147561" y="436194"/>
                </a:lnTo>
                <a:lnTo>
                  <a:pt x="147815" y="436549"/>
                </a:lnTo>
                <a:lnTo>
                  <a:pt x="147993" y="437057"/>
                </a:lnTo>
                <a:lnTo>
                  <a:pt x="147993" y="430149"/>
                </a:lnTo>
                <a:lnTo>
                  <a:pt x="146621" y="431533"/>
                </a:lnTo>
                <a:lnTo>
                  <a:pt x="146621" y="432943"/>
                </a:lnTo>
                <a:lnTo>
                  <a:pt x="146481" y="432536"/>
                </a:lnTo>
                <a:lnTo>
                  <a:pt x="146570" y="432739"/>
                </a:lnTo>
                <a:lnTo>
                  <a:pt x="146621" y="432943"/>
                </a:lnTo>
                <a:lnTo>
                  <a:pt x="146621" y="431533"/>
                </a:lnTo>
                <a:lnTo>
                  <a:pt x="146278" y="431876"/>
                </a:lnTo>
                <a:lnTo>
                  <a:pt x="146354" y="432104"/>
                </a:lnTo>
                <a:lnTo>
                  <a:pt x="146329" y="433705"/>
                </a:lnTo>
                <a:lnTo>
                  <a:pt x="145859" y="432739"/>
                </a:lnTo>
                <a:lnTo>
                  <a:pt x="145986" y="432993"/>
                </a:lnTo>
                <a:lnTo>
                  <a:pt x="146329" y="433705"/>
                </a:lnTo>
                <a:lnTo>
                  <a:pt x="146329" y="432041"/>
                </a:lnTo>
                <a:lnTo>
                  <a:pt x="146278" y="431876"/>
                </a:lnTo>
                <a:lnTo>
                  <a:pt x="144513" y="426516"/>
                </a:lnTo>
                <a:lnTo>
                  <a:pt x="144678" y="426516"/>
                </a:lnTo>
                <a:lnTo>
                  <a:pt x="147993" y="423214"/>
                </a:lnTo>
                <a:lnTo>
                  <a:pt x="144551" y="419785"/>
                </a:lnTo>
                <a:lnTo>
                  <a:pt x="146265" y="416356"/>
                </a:lnTo>
                <a:lnTo>
                  <a:pt x="147993" y="412927"/>
                </a:lnTo>
                <a:lnTo>
                  <a:pt x="147993" y="409498"/>
                </a:lnTo>
                <a:lnTo>
                  <a:pt x="151434" y="412927"/>
                </a:lnTo>
                <a:lnTo>
                  <a:pt x="147993" y="412927"/>
                </a:lnTo>
                <a:lnTo>
                  <a:pt x="147993" y="419785"/>
                </a:lnTo>
                <a:lnTo>
                  <a:pt x="151371" y="426516"/>
                </a:lnTo>
                <a:lnTo>
                  <a:pt x="151561" y="426516"/>
                </a:lnTo>
                <a:lnTo>
                  <a:pt x="151561" y="385279"/>
                </a:lnTo>
                <a:lnTo>
                  <a:pt x="151434" y="385368"/>
                </a:lnTo>
                <a:lnTo>
                  <a:pt x="151434" y="381939"/>
                </a:lnTo>
                <a:lnTo>
                  <a:pt x="143738" y="384987"/>
                </a:lnTo>
                <a:lnTo>
                  <a:pt x="136372" y="385876"/>
                </a:lnTo>
                <a:lnTo>
                  <a:pt x="129654" y="387273"/>
                </a:lnTo>
                <a:lnTo>
                  <a:pt x="123901" y="392226"/>
                </a:lnTo>
                <a:lnTo>
                  <a:pt x="120459" y="388797"/>
                </a:lnTo>
                <a:lnTo>
                  <a:pt x="113576" y="388797"/>
                </a:lnTo>
                <a:lnTo>
                  <a:pt x="110134" y="392226"/>
                </a:lnTo>
                <a:lnTo>
                  <a:pt x="106692" y="392226"/>
                </a:lnTo>
                <a:lnTo>
                  <a:pt x="106692" y="399211"/>
                </a:lnTo>
                <a:lnTo>
                  <a:pt x="103251" y="402640"/>
                </a:lnTo>
                <a:lnTo>
                  <a:pt x="103251" y="395655"/>
                </a:lnTo>
                <a:lnTo>
                  <a:pt x="99809" y="395655"/>
                </a:lnTo>
                <a:lnTo>
                  <a:pt x="96367" y="388797"/>
                </a:lnTo>
                <a:lnTo>
                  <a:pt x="92925" y="395655"/>
                </a:lnTo>
                <a:lnTo>
                  <a:pt x="92925" y="392226"/>
                </a:lnTo>
                <a:lnTo>
                  <a:pt x="89484" y="399211"/>
                </a:lnTo>
                <a:lnTo>
                  <a:pt x="86042" y="402640"/>
                </a:lnTo>
                <a:lnTo>
                  <a:pt x="82600" y="399211"/>
                </a:lnTo>
                <a:lnTo>
                  <a:pt x="75717" y="406069"/>
                </a:lnTo>
                <a:lnTo>
                  <a:pt x="79159" y="409498"/>
                </a:lnTo>
                <a:lnTo>
                  <a:pt x="75717" y="409498"/>
                </a:lnTo>
                <a:lnTo>
                  <a:pt x="75717" y="406069"/>
                </a:lnTo>
                <a:lnTo>
                  <a:pt x="75717" y="399211"/>
                </a:lnTo>
                <a:lnTo>
                  <a:pt x="68834" y="399211"/>
                </a:lnTo>
                <a:lnTo>
                  <a:pt x="55067" y="406069"/>
                </a:lnTo>
                <a:lnTo>
                  <a:pt x="55067" y="399211"/>
                </a:lnTo>
                <a:lnTo>
                  <a:pt x="48183" y="406069"/>
                </a:lnTo>
                <a:lnTo>
                  <a:pt x="44742" y="402640"/>
                </a:lnTo>
                <a:lnTo>
                  <a:pt x="44742" y="406069"/>
                </a:lnTo>
                <a:lnTo>
                  <a:pt x="37858" y="399211"/>
                </a:lnTo>
                <a:lnTo>
                  <a:pt x="37858" y="406069"/>
                </a:lnTo>
                <a:lnTo>
                  <a:pt x="24091" y="406069"/>
                </a:lnTo>
                <a:lnTo>
                  <a:pt x="20650" y="402640"/>
                </a:lnTo>
                <a:lnTo>
                  <a:pt x="24091" y="409498"/>
                </a:lnTo>
                <a:lnTo>
                  <a:pt x="20650" y="412927"/>
                </a:lnTo>
                <a:lnTo>
                  <a:pt x="20650" y="409498"/>
                </a:lnTo>
                <a:lnTo>
                  <a:pt x="17208" y="412927"/>
                </a:lnTo>
                <a:lnTo>
                  <a:pt x="17208" y="406069"/>
                </a:lnTo>
                <a:lnTo>
                  <a:pt x="13766" y="406069"/>
                </a:lnTo>
                <a:lnTo>
                  <a:pt x="13766" y="416356"/>
                </a:lnTo>
                <a:lnTo>
                  <a:pt x="10325" y="409498"/>
                </a:lnTo>
                <a:lnTo>
                  <a:pt x="6883" y="409498"/>
                </a:lnTo>
                <a:lnTo>
                  <a:pt x="3441" y="409498"/>
                </a:lnTo>
                <a:lnTo>
                  <a:pt x="3441" y="412927"/>
                </a:lnTo>
                <a:lnTo>
                  <a:pt x="863" y="420636"/>
                </a:lnTo>
                <a:lnTo>
                  <a:pt x="3441" y="423214"/>
                </a:lnTo>
                <a:lnTo>
                  <a:pt x="6883" y="419785"/>
                </a:lnTo>
                <a:lnTo>
                  <a:pt x="6883" y="423214"/>
                </a:lnTo>
                <a:lnTo>
                  <a:pt x="10325" y="423214"/>
                </a:lnTo>
                <a:lnTo>
                  <a:pt x="10325" y="419785"/>
                </a:lnTo>
                <a:lnTo>
                  <a:pt x="10325" y="416356"/>
                </a:lnTo>
                <a:lnTo>
                  <a:pt x="13766" y="423214"/>
                </a:lnTo>
                <a:lnTo>
                  <a:pt x="20650" y="430072"/>
                </a:lnTo>
                <a:lnTo>
                  <a:pt x="20650" y="426516"/>
                </a:lnTo>
                <a:lnTo>
                  <a:pt x="20523" y="426516"/>
                </a:lnTo>
                <a:lnTo>
                  <a:pt x="17208" y="423214"/>
                </a:lnTo>
                <a:lnTo>
                  <a:pt x="13766" y="419785"/>
                </a:lnTo>
                <a:lnTo>
                  <a:pt x="17208" y="416356"/>
                </a:lnTo>
                <a:lnTo>
                  <a:pt x="17208" y="423214"/>
                </a:lnTo>
                <a:lnTo>
                  <a:pt x="24091" y="423214"/>
                </a:lnTo>
                <a:lnTo>
                  <a:pt x="21805" y="427786"/>
                </a:lnTo>
                <a:lnTo>
                  <a:pt x="20650" y="430072"/>
                </a:lnTo>
                <a:lnTo>
                  <a:pt x="24091" y="433628"/>
                </a:lnTo>
                <a:lnTo>
                  <a:pt x="27533" y="433628"/>
                </a:lnTo>
                <a:lnTo>
                  <a:pt x="29286" y="430072"/>
                </a:lnTo>
                <a:lnTo>
                  <a:pt x="30975" y="426656"/>
                </a:lnTo>
                <a:lnTo>
                  <a:pt x="34417" y="433628"/>
                </a:lnTo>
                <a:lnTo>
                  <a:pt x="37858" y="430072"/>
                </a:lnTo>
                <a:lnTo>
                  <a:pt x="37858" y="426516"/>
                </a:lnTo>
                <a:lnTo>
                  <a:pt x="37985" y="426516"/>
                </a:lnTo>
                <a:lnTo>
                  <a:pt x="41300" y="423214"/>
                </a:lnTo>
                <a:lnTo>
                  <a:pt x="44742" y="423214"/>
                </a:lnTo>
                <a:lnTo>
                  <a:pt x="41300" y="430072"/>
                </a:lnTo>
                <a:lnTo>
                  <a:pt x="44742" y="426643"/>
                </a:lnTo>
                <a:lnTo>
                  <a:pt x="44742" y="430072"/>
                </a:lnTo>
                <a:lnTo>
                  <a:pt x="48183" y="430072"/>
                </a:lnTo>
                <a:lnTo>
                  <a:pt x="51625" y="433628"/>
                </a:lnTo>
                <a:lnTo>
                  <a:pt x="55067" y="430072"/>
                </a:lnTo>
                <a:lnTo>
                  <a:pt x="55067" y="433628"/>
                </a:lnTo>
                <a:lnTo>
                  <a:pt x="58508" y="430072"/>
                </a:lnTo>
                <a:lnTo>
                  <a:pt x="61950" y="430072"/>
                </a:lnTo>
                <a:lnTo>
                  <a:pt x="65392" y="430072"/>
                </a:lnTo>
                <a:lnTo>
                  <a:pt x="65392" y="426631"/>
                </a:lnTo>
                <a:lnTo>
                  <a:pt x="68795" y="440309"/>
                </a:lnTo>
                <a:lnTo>
                  <a:pt x="72301" y="440309"/>
                </a:lnTo>
                <a:lnTo>
                  <a:pt x="71755" y="444804"/>
                </a:lnTo>
                <a:lnTo>
                  <a:pt x="72326" y="444804"/>
                </a:lnTo>
                <a:lnTo>
                  <a:pt x="70561" y="445185"/>
                </a:lnTo>
                <a:lnTo>
                  <a:pt x="69380" y="444804"/>
                </a:lnTo>
                <a:lnTo>
                  <a:pt x="69291" y="445185"/>
                </a:lnTo>
                <a:lnTo>
                  <a:pt x="68834" y="447344"/>
                </a:lnTo>
                <a:lnTo>
                  <a:pt x="72275" y="454202"/>
                </a:lnTo>
                <a:lnTo>
                  <a:pt x="75717" y="454202"/>
                </a:lnTo>
                <a:lnTo>
                  <a:pt x="72707" y="445185"/>
                </a:lnTo>
                <a:lnTo>
                  <a:pt x="72275" y="443915"/>
                </a:lnTo>
                <a:lnTo>
                  <a:pt x="75717" y="447344"/>
                </a:lnTo>
                <a:lnTo>
                  <a:pt x="75717" y="450773"/>
                </a:lnTo>
                <a:lnTo>
                  <a:pt x="79159" y="447344"/>
                </a:lnTo>
                <a:lnTo>
                  <a:pt x="79159" y="443915"/>
                </a:lnTo>
                <a:lnTo>
                  <a:pt x="75552" y="440309"/>
                </a:lnTo>
                <a:lnTo>
                  <a:pt x="75717" y="440309"/>
                </a:lnTo>
                <a:lnTo>
                  <a:pt x="75895" y="440309"/>
                </a:lnTo>
                <a:lnTo>
                  <a:pt x="79159" y="437057"/>
                </a:lnTo>
                <a:lnTo>
                  <a:pt x="79159" y="430072"/>
                </a:lnTo>
                <a:lnTo>
                  <a:pt x="79159" y="426516"/>
                </a:lnTo>
                <a:lnTo>
                  <a:pt x="86042" y="426516"/>
                </a:lnTo>
                <a:lnTo>
                  <a:pt x="86042" y="437057"/>
                </a:lnTo>
                <a:lnTo>
                  <a:pt x="88087" y="432739"/>
                </a:lnTo>
                <a:lnTo>
                  <a:pt x="88176" y="432993"/>
                </a:lnTo>
                <a:lnTo>
                  <a:pt x="89484" y="436549"/>
                </a:lnTo>
                <a:lnTo>
                  <a:pt x="89611" y="437057"/>
                </a:lnTo>
                <a:lnTo>
                  <a:pt x="89700" y="437438"/>
                </a:lnTo>
                <a:lnTo>
                  <a:pt x="90881" y="442391"/>
                </a:lnTo>
                <a:lnTo>
                  <a:pt x="92925" y="443915"/>
                </a:lnTo>
                <a:lnTo>
                  <a:pt x="91998" y="437438"/>
                </a:lnTo>
                <a:lnTo>
                  <a:pt x="92075" y="436549"/>
                </a:lnTo>
                <a:lnTo>
                  <a:pt x="92138" y="436168"/>
                </a:lnTo>
                <a:lnTo>
                  <a:pt x="92227" y="435673"/>
                </a:lnTo>
                <a:lnTo>
                  <a:pt x="92354" y="435025"/>
                </a:lnTo>
                <a:lnTo>
                  <a:pt x="92468" y="434390"/>
                </a:lnTo>
                <a:lnTo>
                  <a:pt x="92760" y="432739"/>
                </a:lnTo>
                <a:lnTo>
                  <a:pt x="92875" y="432104"/>
                </a:lnTo>
                <a:lnTo>
                  <a:pt x="93002" y="431469"/>
                </a:lnTo>
                <a:lnTo>
                  <a:pt x="93091" y="430961"/>
                </a:lnTo>
                <a:lnTo>
                  <a:pt x="93154" y="430580"/>
                </a:lnTo>
                <a:lnTo>
                  <a:pt x="93256" y="430072"/>
                </a:lnTo>
                <a:lnTo>
                  <a:pt x="93345" y="429564"/>
                </a:lnTo>
                <a:lnTo>
                  <a:pt x="93891" y="426516"/>
                </a:lnTo>
                <a:lnTo>
                  <a:pt x="93802" y="425881"/>
                </a:lnTo>
                <a:lnTo>
                  <a:pt x="93700" y="425119"/>
                </a:lnTo>
                <a:lnTo>
                  <a:pt x="93662" y="424865"/>
                </a:lnTo>
                <a:lnTo>
                  <a:pt x="93052" y="420636"/>
                </a:lnTo>
                <a:lnTo>
                  <a:pt x="92925" y="416356"/>
                </a:lnTo>
                <a:lnTo>
                  <a:pt x="96367" y="416356"/>
                </a:lnTo>
                <a:lnTo>
                  <a:pt x="96367" y="433628"/>
                </a:lnTo>
                <a:lnTo>
                  <a:pt x="99809" y="437057"/>
                </a:lnTo>
                <a:lnTo>
                  <a:pt x="103251" y="437057"/>
                </a:lnTo>
                <a:lnTo>
                  <a:pt x="103339" y="440309"/>
                </a:lnTo>
                <a:lnTo>
                  <a:pt x="106692" y="433628"/>
                </a:lnTo>
                <a:lnTo>
                  <a:pt x="110045" y="440309"/>
                </a:lnTo>
                <a:lnTo>
                  <a:pt x="110134" y="447344"/>
                </a:lnTo>
                <a:lnTo>
                  <a:pt x="113576" y="443915"/>
                </a:lnTo>
                <a:lnTo>
                  <a:pt x="113576" y="433628"/>
                </a:lnTo>
                <a:lnTo>
                  <a:pt x="117017" y="433628"/>
                </a:lnTo>
                <a:lnTo>
                  <a:pt x="117017" y="440309"/>
                </a:lnTo>
                <a:lnTo>
                  <a:pt x="120510" y="440309"/>
                </a:lnTo>
                <a:lnTo>
                  <a:pt x="117017" y="450773"/>
                </a:lnTo>
                <a:lnTo>
                  <a:pt x="120459" y="447344"/>
                </a:lnTo>
                <a:lnTo>
                  <a:pt x="120459" y="443915"/>
                </a:lnTo>
                <a:lnTo>
                  <a:pt x="123901" y="443915"/>
                </a:lnTo>
                <a:lnTo>
                  <a:pt x="123901" y="440474"/>
                </a:lnTo>
                <a:lnTo>
                  <a:pt x="127342" y="443915"/>
                </a:lnTo>
                <a:lnTo>
                  <a:pt x="123901" y="437057"/>
                </a:lnTo>
                <a:lnTo>
                  <a:pt x="123901" y="433628"/>
                </a:lnTo>
                <a:lnTo>
                  <a:pt x="127342" y="433628"/>
                </a:lnTo>
                <a:lnTo>
                  <a:pt x="127431" y="440309"/>
                </a:lnTo>
                <a:lnTo>
                  <a:pt x="130784" y="433628"/>
                </a:lnTo>
                <a:lnTo>
                  <a:pt x="134226" y="437057"/>
                </a:lnTo>
                <a:lnTo>
                  <a:pt x="134226" y="434390"/>
                </a:lnTo>
                <a:lnTo>
                  <a:pt x="134429" y="435025"/>
                </a:lnTo>
                <a:lnTo>
                  <a:pt x="134543" y="435914"/>
                </a:lnTo>
                <a:lnTo>
                  <a:pt x="134632" y="436549"/>
                </a:lnTo>
                <a:lnTo>
                  <a:pt x="134708" y="437057"/>
                </a:lnTo>
                <a:lnTo>
                  <a:pt x="135115" y="437057"/>
                </a:lnTo>
                <a:lnTo>
                  <a:pt x="135940" y="436168"/>
                </a:lnTo>
                <a:lnTo>
                  <a:pt x="136067" y="435914"/>
                </a:lnTo>
                <a:lnTo>
                  <a:pt x="136169" y="435673"/>
                </a:lnTo>
                <a:lnTo>
                  <a:pt x="137134" y="433628"/>
                </a:lnTo>
                <a:lnTo>
                  <a:pt x="137668" y="433628"/>
                </a:lnTo>
                <a:lnTo>
                  <a:pt x="137668" y="437057"/>
                </a:lnTo>
                <a:lnTo>
                  <a:pt x="135115" y="437057"/>
                </a:lnTo>
                <a:lnTo>
                  <a:pt x="134759" y="437438"/>
                </a:lnTo>
                <a:lnTo>
                  <a:pt x="134708" y="437057"/>
                </a:lnTo>
                <a:lnTo>
                  <a:pt x="134226" y="437057"/>
                </a:lnTo>
                <a:lnTo>
                  <a:pt x="137668" y="443915"/>
                </a:lnTo>
                <a:lnTo>
                  <a:pt x="137668" y="440461"/>
                </a:lnTo>
                <a:lnTo>
                  <a:pt x="141109" y="450773"/>
                </a:lnTo>
                <a:lnTo>
                  <a:pt x="141109" y="443915"/>
                </a:lnTo>
                <a:lnTo>
                  <a:pt x="138557" y="441375"/>
                </a:lnTo>
                <a:lnTo>
                  <a:pt x="137668" y="440372"/>
                </a:lnTo>
                <a:lnTo>
                  <a:pt x="137833" y="440309"/>
                </a:lnTo>
                <a:lnTo>
                  <a:pt x="139382" y="438772"/>
                </a:lnTo>
                <a:lnTo>
                  <a:pt x="140944" y="440309"/>
                </a:lnTo>
                <a:lnTo>
                  <a:pt x="141109" y="440309"/>
                </a:lnTo>
                <a:lnTo>
                  <a:pt x="141109" y="437057"/>
                </a:lnTo>
                <a:lnTo>
                  <a:pt x="141109" y="433628"/>
                </a:lnTo>
                <a:lnTo>
                  <a:pt x="141109" y="430072"/>
                </a:lnTo>
                <a:lnTo>
                  <a:pt x="141109" y="426643"/>
                </a:lnTo>
                <a:lnTo>
                  <a:pt x="144551" y="430072"/>
                </a:lnTo>
                <a:lnTo>
                  <a:pt x="145554" y="432104"/>
                </a:lnTo>
                <a:lnTo>
                  <a:pt x="145732" y="432422"/>
                </a:lnTo>
                <a:lnTo>
                  <a:pt x="144551" y="433628"/>
                </a:lnTo>
                <a:lnTo>
                  <a:pt x="144551" y="437057"/>
                </a:lnTo>
                <a:lnTo>
                  <a:pt x="146265" y="437057"/>
                </a:lnTo>
                <a:lnTo>
                  <a:pt x="147739" y="439978"/>
                </a:lnTo>
                <a:lnTo>
                  <a:pt x="147993" y="440309"/>
                </a:lnTo>
                <a:lnTo>
                  <a:pt x="147828" y="440309"/>
                </a:lnTo>
                <a:lnTo>
                  <a:pt x="151434" y="443915"/>
                </a:lnTo>
                <a:lnTo>
                  <a:pt x="151434" y="430072"/>
                </a:lnTo>
                <a:lnTo>
                  <a:pt x="154876" y="433628"/>
                </a:lnTo>
                <a:lnTo>
                  <a:pt x="154876" y="437057"/>
                </a:lnTo>
                <a:lnTo>
                  <a:pt x="158153" y="440309"/>
                </a:lnTo>
                <a:lnTo>
                  <a:pt x="158318" y="440309"/>
                </a:lnTo>
                <a:lnTo>
                  <a:pt x="158318" y="443915"/>
                </a:lnTo>
                <a:lnTo>
                  <a:pt x="175526" y="443915"/>
                </a:lnTo>
                <a:lnTo>
                  <a:pt x="178739" y="430961"/>
                </a:lnTo>
                <a:lnTo>
                  <a:pt x="178968" y="430580"/>
                </a:lnTo>
                <a:lnTo>
                  <a:pt x="178968" y="437057"/>
                </a:lnTo>
                <a:lnTo>
                  <a:pt x="182410" y="437057"/>
                </a:lnTo>
                <a:lnTo>
                  <a:pt x="185851" y="433628"/>
                </a:lnTo>
                <a:lnTo>
                  <a:pt x="189204" y="440309"/>
                </a:lnTo>
                <a:lnTo>
                  <a:pt x="190182" y="441375"/>
                </a:lnTo>
                <a:lnTo>
                  <a:pt x="192735" y="443915"/>
                </a:lnTo>
                <a:lnTo>
                  <a:pt x="196176" y="437057"/>
                </a:lnTo>
                <a:lnTo>
                  <a:pt x="199618" y="443915"/>
                </a:lnTo>
                <a:lnTo>
                  <a:pt x="199618" y="433628"/>
                </a:lnTo>
                <a:lnTo>
                  <a:pt x="203060" y="433628"/>
                </a:lnTo>
                <a:lnTo>
                  <a:pt x="203060" y="437057"/>
                </a:lnTo>
                <a:lnTo>
                  <a:pt x="206324" y="440309"/>
                </a:lnTo>
                <a:lnTo>
                  <a:pt x="210108" y="440309"/>
                </a:lnTo>
                <a:lnTo>
                  <a:pt x="213385" y="437057"/>
                </a:lnTo>
                <a:lnTo>
                  <a:pt x="213385" y="433628"/>
                </a:lnTo>
                <a:lnTo>
                  <a:pt x="213385" y="430072"/>
                </a:lnTo>
                <a:lnTo>
                  <a:pt x="216827" y="423214"/>
                </a:lnTo>
                <a:lnTo>
                  <a:pt x="216827" y="433628"/>
                </a:lnTo>
                <a:lnTo>
                  <a:pt x="220268" y="443915"/>
                </a:lnTo>
                <a:lnTo>
                  <a:pt x="227152" y="437057"/>
                </a:lnTo>
                <a:lnTo>
                  <a:pt x="230593" y="437057"/>
                </a:lnTo>
                <a:lnTo>
                  <a:pt x="230593" y="433628"/>
                </a:lnTo>
                <a:lnTo>
                  <a:pt x="233946" y="440309"/>
                </a:lnTo>
                <a:lnTo>
                  <a:pt x="234111" y="440309"/>
                </a:lnTo>
                <a:lnTo>
                  <a:pt x="237477" y="433628"/>
                </a:lnTo>
                <a:lnTo>
                  <a:pt x="240919" y="437057"/>
                </a:lnTo>
                <a:lnTo>
                  <a:pt x="240919" y="433628"/>
                </a:lnTo>
                <a:lnTo>
                  <a:pt x="240919" y="426516"/>
                </a:lnTo>
                <a:lnTo>
                  <a:pt x="244462" y="426516"/>
                </a:lnTo>
                <a:lnTo>
                  <a:pt x="245859" y="424865"/>
                </a:lnTo>
                <a:lnTo>
                  <a:pt x="245973" y="426516"/>
                </a:lnTo>
                <a:lnTo>
                  <a:pt x="246100" y="428548"/>
                </a:lnTo>
                <a:lnTo>
                  <a:pt x="246227" y="431469"/>
                </a:lnTo>
                <a:lnTo>
                  <a:pt x="246291" y="432993"/>
                </a:lnTo>
                <a:lnTo>
                  <a:pt x="247802" y="437057"/>
                </a:lnTo>
                <a:lnTo>
                  <a:pt x="247802" y="433628"/>
                </a:lnTo>
                <a:lnTo>
                  <a:pt x="251244" y="433628"/>
                </a:lnTo>
                <a:lnTo>
                  <a:pt x="251244" y="430072"/>
                </a:lnTo>
                <a:lnTo>
                  <a:pt x="254685" y="426643"/>
                </a:lnTo>
                <a:lnTo>
                  <a:pt x="254685" y="430072"/>
                </a:lnTo>
                <a:lnTo>
                  <a:pt x="258127" y="433628"/>
                </a:lnTo>
                <a:lnTo>
                  <a:pt x="258127" y="426643"/>
                </a:lnTo>
                <a:lnTo>
                  <a:pt x="261569" y="430072"/>
                </a:lnTo>
                <a:lnTo>
                  <a:pt x="261569" y="426656"/>
                </a:lnTo>
                <a:lnTo>
                  <a:pt x="265010" y="430072"/>
                </a:lnTo>
                <a:lnTo>
                  <a:pt x="265010" y="437057"/>
                </a:lnTo>
                <a:lnTo>
                  <a:pt x="268274" y="440309"/>
                </a:lnTo>
                <a:lnTo>
                  <a:pt x="268452" y="440309"/>
                </a:lnTo>
                <a:lnTo>
                  <a:pt x="268452" y="430072"/>
                </a:lnTo>
                <a:lnTo>
                  <a:pt x="271881" y="426656"/>
                </a:lnTo>
                <a:lnTo>
                  <a:pt x="271881" y="437057"/>
                </a:lnTo>
                <a:lnTo>
                  <a:pt x="275323" y="437057"/>
                </a:lnTo>
                <a:lnTo>
                  <a:pt x="275323" y="433628"/>
                </a:lnTo>
                <a:lnTo>
                  <a:pt x="278765" y="433628"/>
                </a:lnTo>
                <a:lnTo>
                  <a:pt x="278765" y="437057"/>
                </a:lnTo>
                <a:lnTo>
                  <a:pt x="282206" y="437057"/>
                </a:lnTo>
                <a:lnTo>
                  <a:pt x="282206" y="433628"/>
                </a:lnTo>
                <a:lnTo>
                  <a:pt x="282206" y="430072"/>
                </a:lnTo>
                <a:lnTo>
                  <a:pt x="278765" y="430072"/>
                </a:lnTo>
                <a:lnTo>
                  <a:pt x="278765" y="426516"/>
                </a:lnTo>
                <a:lnTo>
                  <a:pt x="278904" y="426516"/>
                </a:lnTo>
                <a:lnTo>
                  <a:pt x="280555" y="424865"/>
                </a:lnTo>
                <a:lnTo>
                  <a:pt x="282206" y="423214"/>
                </a:lnTo>
                <a:lnTo>
                  <a:pt x="282206" y="426516"/>
                </a:lnTo>
                <a:lnTo>
                  <a:pt x="285648" y="426516"/>
                </a:lnTo>
                <a:lnTo>
                  <a:pt x="285648" y="423214"/>
                </a:lnTo>
                <a:lnTo>
                  <a:pt x="289090" y="430072"/>
                </a:lnTo>
                <a:lnTo>
                  <a:pt x="289090" y="426516"/>
                </a:lnTo>
                <a:lnTo>
                  <a:pt x="292531" y="426516"/>
                </a:lnTo>
                <a:lnTo>
                  <a:pt x="292531" y="433628"/>
                </a:lnTo>
                <a:lnTo>
                  <a:pt x="289179" y="440309"/>
                </a:lnTo>
                <a:lnTo>
                  <a:pt x="292620" y="440309"/>
                </a:lnTo>
                <a:lnTo>
                  <a:pt x="295973" y="433628"/>
                </a:lnTo>
                <a:lnTo>
                  <a:pt x="295973" y="437057"/>
                </a:lnTo>
                <a:lnTo>
                  <a:pt x="299250" y="440309"/>
                </a:lnTo>
                <a:lnTo>
                  <a:pt x="299415" y="440309"/>
                </a:lnTo>
                <a:lnTo>
                  <a:pt x="299415" y="433628"/>
                </a:lnTo>
                <a:lnTo>
                  <a:pt x="299415" y="430072"/>
                </a:lnTo>
                <a:lnTo>
                  <a:pt x="299415" y="426643"/>
                </a:lnTo>
                <a:lnTo>
                  <a:pt x="301142" y="428358"/>
                </a:lnTo>
                <a:lnTo>
                  <a:pt x="302806" y="426694"/>
                </a:lnTo>
                <a:lnTo>
                  <a:pt x="303530" y="428040"/>
                </a:lnTo>
                <a:lnTo>
                  <a:pt x="305917" y="432993"/>
                </a:lnTo>
                <a:lnTo>
                  <a:pt x="305600" y="432993"/>
                </a:lnTo>
                <a:lnTo>
                  <a:pt x="309740" y="434390"/>
                </a:lnTo>
                <a:lnTo>
                  <a:pt x="313512" y="434390"/>
                </a:lnTo>
                <a:lnTo>
                  <a:pt x="316623" y="437057"/>
                </a:lnTo>
                <a:lnTo>
                  <a:pt x="316623" y="430072"/>
                </a:lnTo>
                <a:lnTo>
                  <a:pt x="320065" y="437057"/>
                </a:lnTo>
                <a:lnTo>
                  <a:pt x="320065" y="433628"/>
                </a:lnTo>
                <a:lnTo>
                  <a:pt x="320154" y="440309"/>
                </a:lnTo>
                <a:lnTo>
                  <a:pt x="323507" y="433628"/>
                </a:lnTo>
                <a:lnTo>
                  <a:pt x="323507" y="430072"/>
                </a:lnTo>
                <a:lnTo>
                  <a:pt x="326034" y="429564"/>
                </a:lnTo>
                <a:lnTo>
                  <a:pt x="328244" y="425881"/>
                </a:lnTo>
                <a:lnTo>
                  <a:pt x="329793" y="423354"/>
                </a:lnTo>
                <a:lnTo>
                  <a:pt x="330377" y="426516"/>
                </a:lnTo>
                <a:lnTo>
                  <a:pt x="331292" y="427532"/>
                </a:lnTo>
                <a:lnTo>
                  <a:pt x="333832" y="430072"/>
                </a:lnTo>
                <a:lnTo>
                  <a:pt x="334949" y="428967"/>
                </a:lnTo>
                <a:lnTo>
                  <a:pt x="335724" y="431025"/>
                </a:lnTo>
                <a:lnTo>
                  <a:pt x="335089" y="431380"/>
                </a:lnTo>
                <a:lnTo>
                  <a:pt x="333832" y="430072"/>
                </a:lnTo>
                <a:lnTo>
                  <a:pt x="330454" y="433565"/>
                </a:lnTo>
                <a:lnTo>
                  <a:pt x="330441" y="433819"/>
                </a:lnTo>
                <a:lnTo>
                  <a:pt x="330390" y="436105"/>
                </a:lnTo>
                <a:lnTo>
                  <a:pt x="324751" y="443725"/>
                </a:lnTo>
                <a:lnTo>
                  <a:pt x="318782" y="450075"/>
                </a:lnTo>
                <a:lnTo>
                  <a:pt x="313461" y="456425"/>
                </a:lnTo>
                <a:lnTo>
                  <a:pt x="309740" y="464045"/>
                </a:lnTo>
                <a:lnTo>
                  <a:pt x="306298" y="467855"/>
                </a:lnTo>
                <a:lnTo>
                  <a:pt x="292531" y="467855"/>
                </a:lnTo>
                <a:lnTo>
                  <a:pt x="292531" y="474205"/>
                </a:lnTo>
                <a:lnTo>
                  <a:pt x="292531" y="478015"/>
                </a:lnTo>
                <a:lnTo>
                  <a:pt x="285648" y="478015"/>
                </a:lnTo>
                <a:lnTo>
                  <a:pt x="282219" y="480555"/>
                </a:lnTo>
                <a:lnTo>
                  <a:pt x="282219" y="484365"/>
                </a:lnTo>
                <a:lnTo>
                  <a:pt x="275336" y="484365"/>
                </a:lnTo>
                <a:lnTo>
                  <a:pt x="278777" y="494525"/>
                </a:lnTo>
                <a:lnTo>
                  <a:pt x="271894" y="494525"/>
                </a:lnTo>
                <a:lnTo>
                  <a:pt x="282219" y="502145"/>
                </a:lnTo>
                <a:lnTo>
                  <a:pt x="275336" y="502145"/>
                </a:lnTo>
                <a:lnTo>
                  <a:pt x="275336" y="504685"/>
                </a:lnTo>
                <a:lnTo>
                  <a:pt x="271894" y="502145"/>
                </a:lnTo>
                <a:lnTo>
                  <a:pt x="271894" y="508495"/>
                </a:lnTo>
                <a:lnTo>
                  <a:pt x="265010" y="508495"/>
                </a:lnTo>
                <a:lnTo>
                  <a:pt x="265010" y="512305"/>
                </a:lnTo>
                <a:lnTo>
                  <a:pt x="268452" y="516115"/>
                </a:lnTo>
                <a:lnTo>
                  <a:pt x="265010" y="516115"/>
                </a:lnTo>
                <a:lnTo>
                  <a:pt x="258127" y="512305"/>
                </a:lnTo>
                <a:lnTo>
                  <a:pt x="261569" y="518655"/>
                </a:lnTo>
                <a:lnTo>
                  <a:pt x="258127" y="518655"/>
                </a:lnTo>
                <a:lnTo>
                  <a:pt x="265010" y="522465"/>
                </a:lnTo>
                <a:lnTo>
                  <a:pt x="265010" y="528815"/>
                </a:lnTo>
                <a:lnTo>
                  <a:pt x="261569" y="528815"/>
                </a:lnTo>
                <a:lnTo>
                  <a:pt x="254685" y="522465"/>
                </a:lnTo>
                <a:lnTo>
                  <a:pt x="252526" y="528815"/>
                </a:lnTo>
                <a:lnTo>
                  <a:pt x="247802" y="532625"/>
                </a:lnTo>
                <a:lnTo>
                  <a:pt x="243065" y="538975"/>
                </a:lnTo>
                <a:lnTo>
                  <a:pt x="240919" y="546595"/>
                </a:lnTo>
                <a:lnTo>
                  <a:pt x="237477" y="542785"/>
                </a:lnTo>
                <a:lnTo>
                  <a:pt x="233870" y="549135"/>
                </a:lnTo>
                <a:lnTo>
                  <a:pt x="229298" y="554215"/>
                </a:lnTo>
                <a:lnTo>
                  <a:pt x="225374" y="559295"/>
                </a:lnTo>
                <a:lnTo>
                  <a:pt x="223710" y="566915"/>
                </a:lnTo>
                <a:lnTo>
                  <a:pt x="220268" y="566915"/>
                </a:lnTo>
                <a:lnTo>
                  <a:pt x="213385" y="570725"/>
                </a:lnTo>
                <a:lnTo>
                  <a:pt x="213385" y="577075"/>
                </a:lnTo>
                <a:lnTo>
                  <a:pt x="216827" y="584695"/>
                </a:lnTo>
                <a:lnTo>
                  <a:pt x="213385" y="584695"/>
                </a:lnTo>
                <a:lnTo>
                  <a:pt x="209943" y="580885"/>
                </a:lnTo>
                <a:lnTo>
                  <a:pt x="199618" y="580885"/>
                </a:lnTo>
                <a:lnTo>
                  <a:pt x="203060" y="587235"/>
                </a:lnTo>
                <a:lnTo>
                  <a:pt x="203060" y="594855"/>
                </a:lnTo>
                <a:lnTo>
                  <a:pt x="196176" y="594855"/>
                </a:lnTo>
                <a:lnTo>
                  <a:pt x="196176" y="601205"/>
                </a:lnTo>
                <a:lnTo>
                  <a:pt x="199618" y="605015"/>
                </a:lnTo>
                <a:lnTo>
                  <a:pt x="199618" y="608825"/>
                </a:lnTo>
                <a:lnTo>
                  <a:pt x="196176" y="605015"/>
                </a:lnTo>
                <a:lnTo>
                  <a:pt x="194106" y="601205"/>
                </a:lnTo>
                <a:lnTo>
                  <a:pt x="192735" y="598665"/>
                </a:lnTo>
                <a:lnTo>
                  <a:pt x="185851" y="601205"/>
                </a:lnTo>
                <a:lnTo>
                  <a:pt x="178968" y="615175"/>
                </a:lnTo>
                <a:lnTo>
                  <a:pt x="172085" y="611365"/>
                </a:lnTo>
                <a:lnTo>
                  <a:pt x="175526" y="622795"/>
                </a:lnTo>
                <a:lnTo>
                  <a:pt x="168643" y="622795"/>
                </a:lnTo>
                <a:lnTo>
                  <a:pt x="172085" y="625335"/>
                </a:lnTo>
                <a:lnTo>
                  <a:pt x="165201" y="625335"/>
                </a:lnTo>
                <a:lnTo>
                  <a:pt x="168643" y="632955"/>
                </a:lnTo>
                <a:lnTo>
                  <a:pt x="165201" y="629145"/>
                </a:lnTo>
                <a:lnTo>
                  <a:pt x="158318" y="635495"/>
                </a:lnTo>
                <a:lnTo>
                  <a:pt x="151434" y="635495"/>
                </a:lnTo>
                <a:lnTo>
                  <a:pt x="154876" y="639305"/>
                </a:lnTo>
                <a:lnTo>
                  <a:pt x="154876" y="643115"/>
                </a:lnTo>
                <a:lnTo>
                  <a:pt x="151434" y="639305"/>
                </a:lnTo>
                <a:lnTo>
                  <a:pt x="151434" y="643115"/>
                </a:lnTo>
                <a:lnTo>
                  <a:pt x="154876" y="649465"/>
                </a:lnTo>
                <a:lnTo>
                  <a:pt x="158318" y="653275"/>
                </a:lnTo>
                <a:lnTo>
                  <a:pt x="161759" y="653275"/>
                </a:lnTo>
                <a:lnTo>
                  <a:pt x="163233" y="656005"/>
                </a:lnTo>
                <a:lnTo>
                  <a:pt x="158318" y="653275"/>
                </a:lnTo>
                <a:lnTo>
                  <a:pt x="154876" y="653275"/>
                </a:lnTo>
                <a:lnTo>
                  <a:pt x="151434" y="649465"/>
                </a:lnTo>
                <a:lnTo>
                  <a:pt x="144551" y="646925"/>
                </a:lnTo>
                <a:lnTo>
                  <a:pt x="141109" y="646925"/>
                </a:lnTo>
                <a:lnTo>
                  <a:pt x="141109" y="649465"/>
                </a:lnTo>
                <a:lnTo>
                  <a:pt x="144551" y="653275"/>
                </a:lnTo>
                <a:lnTo>
                  <a:pt x="141109" y="653275"/>
                </a:lnTo>
                <a:lnTo>
                  <a:pt x="141109" y="657085"/>
                </a:lnTo>
                <a:lnTo>
                  <a:pt x="144551" y="659625"/>
                </a:lnTo>
                <a:lnTo>
                  <a:pt x="144551" y="663435"/>
                </a:lnTo>
                <a:lnTo>
                  <a:pt x="147993" y="663435"/>
                </a:lnTo>
                <a:lnTo>
                  <a:pt x="154876" y="663435"/>
                </a:lnTo>
                <a:lnTo>
                  <a:pt x="151434" y="659625"/>
                </a:lnTo>
                <a:lnTo>
                  <a:pt x="151434" y="653275"/>
                </a:lnTo>
                <a:lnTo>
                  <a:pt x="156019" y="657517"/>
                </a:lnTo>
                <a:lnTo>
                  <a:pt x="158318" y="658355"/>
                </a:lnTo>
                <a:lnTo>
                  <a:pt x="158318" y="657085"/>
                </a:lnTo>
                <a:lnTo>
                  <a:pt x="159181" y="658672"/>
                </a:lnTo>
                <a:lnTo>
                  <a:pt x="161759" y="659625"/>
                </a:lnTo>
                <a:lnTo>
                  <a:pt x="161759" y="657085"/>
                </a:lnTo>
                <a:lnTo>
                  <a:pt x="163817" y="657085"/>
                </a:lnTo>
                <a:lnTo>
                  <a:pt x="165201" y="659625"/>
                </a:lnTo>
                <a:lnTo>
                  <a:pt x="168643" y="659625"/>
                </a:lnTo>
                <a:lnTo>
                  <a:pt x="168643" y="657085"/>
                </a:lnTo>
                <a:lnTo>
                  <a:pt x="168643" y="649465"/>
                </a:lnTo>
                <a:lnTo>
                  <a:pt x="175526" y="653275"/>
                </a:lnTo>
                <a:lnTo>
                  <a:pt x="175526" y="649465"/>
                </a:lnTo>
                <a:lnTo>
                  <a:pt x="175526" y="643115"/>
                </a:lnTo>
                <a:lnTo>
                  <a:pt x="178968" y="649465"/>
                </a:lnTo>
                <a:lnTo>
                  <a:pt x="178968" y="646925"/>
                </a:lnTo>
                <a:lnTo>
                  <a:pt x="182410" y="653275"/>
                </a:lnTo>
                <a:lnTo>
                  <a:pt x="187325" y="656005"/>
                </a:lnTo>
                <a:lnTo>
                  <a:pt x="185851" y="653275"/>
                </a:lnTo>
                <a:lnTo>
                  <a:pt x="182410" y="649465"/>
                </a:lnTo>
                <a:lnTo>
                  <a:pt x="189293" y="649465"/>
                </a:lnTo>
                <a:lnTo>
                  <a:pt x="182410" y="646925"/>
                </a:lnTo>
                <a:lnTo>
                  <a:pt x="185851" y="646925"/>
                </a:lnTo>
                <a:lnTo>
                  <a:pt x="189293" y="643115"/>
                </a:lnTo>
                <a:lnTo>
                  <a:pt x="192735" y="646925"/>
                </a:lnTo>
                <a:lnTo>
                  <a:pt x="196176" y="646925"/>
                </a:lnTo>
                <a:lnTo>
                  <a:pt x="192735" y="639305"/>
                </a:lnTo>
                <a:lnTo>
                  <a:pt x="192735" y="635495"/>
                </a:lnTo>
                <a:lnTo>
                  <a:pt x="196176" y="635495"/>
                </a:lnTo>
                <a:lnTo>
                  <a:pt x="193421" y="632955"/>
                </a:lnTo>
                <a:lnTo>
                  <a:pt x="189293" y="629145"/>
                </a:lnTo>
                <a:lnTo>
                  <a:pt x="189293" y="625335"/>
                </a:lnTo>
                <a:lnTo>
                  <a:pt x="196176" y="632955"/>
                </a:lnTo>
                <a:lnTo>
                  <a:pt x="199618" y="632955"/>
                </a:lnTo>
                <a:lnTo>
                  <a:pt x="202095" y="635495"/>
                </a:lnTo>
                <a:lnTo>
                  <a:pt x="200583" y="636765"/>
                </a:lnTo>
                <a:lnTo>
                  <a:pt x="203060" y="639305"/>
                </a:lnTo>
                <a:lnTo>
                  <a:pt x="203060" y="635495"/>
                </a:lnTo>
                <a:lnTo>
                  <a:pt x="199618" y="625335"/>
                </a:lnTo>
                <a:lnTo>
                  <a:pt x="209943" y="635495"/>
                </a:lnTo>
                <a:lnTo>
                  <a:pt x="213385" y="635495"/>
                </a:lnTo>
                <a:lnTo>
                  <a:pt x="217792" y="639305"/>
                </a:lnTo>
                <a:lnTo>
                  <a:pt x="217678" y="640575"/>
                </a:lnTo>
                <a:lnTo>
                  <a:pt x="216281" y="641845"/>
                </a:lnTo>
                <a:lnTo>
                  <a:pt x="216827" y="643115"/>
                </a:lnTo>
                <a:lnTo>
                  <a:pt x="223710" y="646925"/>
                </a:lnTo>
                <a:lnTo>
                  <a:pt x="227152" y="646925"/>
                </a:lnTo>
                <a:lnTo>
                  <a:pt x="220268" y="639305"/>
                </a:lnTo>
                <a:lnTo>
                  <a:pt x="223710" y="639305"/>
                </a:lnTo>
                <a:lnTo>
                  <a:pt x="220268" y="632955"/>
                </a:lnTo>
                <a:lnTo>
                  <a:pt x="220268" y="635495"/>
                </a:lnTo>
                <a:lnTo>
                  <a:pt x="213385" y="625335"/>
                </a:lnTo>
                <a:lnTo>
                  <a:pt x="220268" y="632955"/>
                </a:lnTo>
                <a:lnTo>
                  <a:pt x="220268" y="629145"/>
                </a:lnTo>
                <a:lnTo>
                  <a:pt x="213385" y="622795"/>
                </a:lnTo>
                <a:lnTo>
                  <a:pt x="213385" y="618985"/>
                </a:lnTo>
                <a:lnTo>
                  <a:pt x="220268" y="625335"/>
                </a:lnTo>
                <a:lnTo>
                  <a:pt x="218973" y="620255"/>
                </a:lnTo>
                <a:lnTo>
                  <a:pt x="222846" y="621525"/>
                </a:lnTo>
                <a:lnTo>
                  <a:pt x="228003" y="625335"/>
                </a:lnTo>
                <a:lnTo>
                  <a:pt x="230593" y="625335"/>
                </a:lnTo>
                <a:lnTo>
                  <a:pt x="226987" y="622795"/>
                </a:lnTo>
                <a:lnTo>
                  <a:pt x="225666" y="620255"/>
                </a:lnTo>
                <a:lnTo>
                  <a:pt x="225005" y="618985"/>
                </a:lnTo>
                <a:lnTo>
                  <a:pt x="223024" y="615175"/>
                </a:lnTo>
                <a:lnTo>
                  <a:pt x="222364" y="613905"/>
                </a:lnTo>
                <a:lnTo>
                  <a:pt x="216827" y="608825"/>
                </a:lnTo>
                <a:lnTo>
                  <a:pt x="216827" y="605015"/>
                </a:lnTo>
                <a:lnTo>
                  <a:pt x="220268" y="608825"/>
                </a:lnTo>
                <a:lnTo>
                  <a:pt x="220268" y="605015"/>
                </a:lnTo>
                <a:lnTo>
                  <a:pt x="227152" y="618985"/>
                </a:lnTo>
                <a:lnTo>
                  <a:pt x="230593" y="618985"/>
                </a:lnTo>
                <a:lnTo>
                  <a:pt x="234035" y="622795"/>
                </a:lnTo>
                <a:lnTo>
                  <a:pt x="237477" y="622795"/>
                </a:lnTo>
                <a:lnTo>
                  <a:pt x="237477" y="618985"/>
                </a:lnTo>
                <a:lnTo>
                  <a:pt x="234035" y="618985"/>
                </a:lnTo>
                <a:lnTo>
                  <a:pt x="234035" y="611365"/>
                </a:lnTo>
                <a:lnTo>
                  <a:pt x="240919" y="615175"/>
                </a:lnTo>
                <a:lnTo>
                  <a:pt x="244360" y="622795"/>
                </a:lnTo>
                <a:lnTo>
                  <a:pt x="244360" y="618985"/>
                </a:lnTo>
                <a:lnTo>
                  <a:pt x="247802" y="625335"/>
                </a:lnTo>
                <a:lnTo>
                  <a:pt x="247802" y="618985"/>
                </a:lnTo>
                <a:lnTo>
                  <a:pt x="240919" y="611365"/>
                </a:lnTo>
                <a:lnTo>
                  <a:pt x="240919" y="608825"/>
                </a:lnTo>
                <a:lnTo>
                  <a:pt x="244360" y="611365"/>
                </a:lnTo>
                <a:lnTo>
                  <a:pt x="247802" y="608825"/>
                </a:lnTo>
                <a:lnTo>
                  <a:pt x="254685" y="611365"/>
                </a:lnTo>
                <a:lnTo>
                  <a:pt x="253301" y="608825"/>
                </a:lnTo>
                <a:lnTo>
                  <a:pt x="251244" y="605015"/>
                </a:lnTo>
                <a:lnTo>
                  <a:pt x="254685" y="608825"/>
                </a:lnTo>
                <a:lnTo>
                  <a:pt x="258127" y="608825"/>
                </a:lnTo>
                <a:lnTo>
                  <a:pt x="254685" y="605015"/>
                </a:lnTo>
                <a:lnTo>
                  <a:pt x="261569" y="611365"/>
                </a:lnTo>
                <a:lnTo>
                  <a:pt x="257263" y="605015"/>
                </a:lnTo>
                <a:lnTo>
                  <a:pt x="254685" y="601205"/>
                </a:lnTo>
                <a:lnTo>
                  <a:pt x="258127" y="601205"/>
                </a:lnTo>
                <a:lnTo>
                  <a:pt x="258127" y="598665"/>
                </a:lnTo>
                <a:lnTo>
                  <a:pt x="254685" y="594855"/>
                </a:lnTo>
                <a:lnTo>
                  <a:pt x="258127" y="594855"/>
                </a:lnTo>
                <a:lnTo>
                  <a:pt x="261569" y="601205"/>
                </a:lnTo>
                <a:lnTo>
                  <a:pt x="265010" y="605015"/>
                </a:lnTo>
                <a:lnTo>
                  <a:pt x="261569" y="598665"/>
                </a:lnTo>
                <a:lnTo>
                  <a:pt x="261569" y="594855"/>
                </a:lnTo>
                <a:lnTo>
                  <a:pt x="258127" y="591045"/>
                </a:lnTo>
                <a:lnTo>
                  <a:pt x="261569" y="591045"/>
                </a:lnTo>
                <a:lnTo>
                  <a:pt x="261569" y="594855"/>
                </a:lnTo>
                <a:lnTo>
                  <a:pt x="265010" y="594855"/>
                </a:lnTo>
                <a:lnTo>
                  <a:pt x="263283" y="591045"/>
                </a:lnTo>
                <a:lnTo>
                  <a:pt x="261569" y="587235"/>
                </a:lnTo>
                <a:lnTo>
                  <a:pt x="260184" y="584695"/>
                </a:lnTo>
                <a:lnTo>
                  <a:pt x="258127" y="580885"/>
                </a:lnTo>
                <a:lnTo>
                  <a:pt x="258127" y="577075"/>
                </a:lnTo>
                <a:lnTo>
                  <a:pt x="254685" y="577075"/>
                </a:lnTo>
                <a:lnTo>
                  <a:pt x="247802" y="570725"/>
                </a:lnTo>
                <a:lnTo>
                  <a:pt x="247802" y="566915"/>
                </a:lnTo>
                <a:lnTo>
                  <a:pt x="251244" y="566915"/>
                </a:lnTo>
                <a:lnTo>
                  <a:pt x="247802" y="570725"/>
                </a:lnTo>
                <a:lnTo>
                  <a:pt x="261569" y="577075"/>
                </a:lnTo>
                <a:lnTo>
                  <a:pt x="261569" y="583006"/>
                </a:lnTo>
                <a:lnTo>
                  <a:pt x="258127" y="580885"/>
                </a:lnTo>
                <a:lnTo>
                  <a:pt x="261569" y="584060"/>
                </a:lnTo>
                <a:lnTo>
                  <a:pt x="261569" y="587235"/>
                </a:lnTo>
                <a:lnTo>
                  <a:pt x="265010" y="591045"/>
                </a:lnTo>
                <a:lnTo>
                  <a:pt x="266153" y="589775"/>
                </a:lnTo>
                <a:lnTo>
                  <a:pt x="268452" y="591045"/>
                </a:lnTo>
                <a:lnTo>
                  <a:pt x="268452" y="587235"/>
                </a:lnTo>
                <a:lnTo>
                  <a:pt x="271894" y="591045"/>
                </a:lnTo>
                <a:lnTo>
                  <a:pt x="268452" y="584695"/>
                </a:lnTo>
                <a:lnTo>
                  <a:pt x="271894" y="584695"/>
                </a:lnTo>
                <a:lnTo>
                  <a:pt x="271894" y="587235"/>
                </a:lnTo>
                <a:lnTo>
                  <a:pt x="275336" y="587235"/>
                </a:lnTo>
                <a:lnTo>
                  <a:pt x="278777" y="589140"/>
                </a:lnTo>
                <a:lnTo>
                  <a:pt x="278777" y="587235"/>
                </a:lnTo>
                <a:lnTo>
                  <a:pt x="282219" y="591045"/>
                </a:lnTo>
                <a:lnTo>
                  <a:pt x="286677" y="588505"/>
                </a:lnTo>
                <a:lnTo>
                  <a:pt x="288810" y="584695"/>
                </a:lnTo>
                <a:lnTo>
                  <a:pt x="289521" y="583425"/>
                </a:lnTo>
                <a:lnTo>
                  <a:pt x="289572" y="583006"/>
                </a:lnTo>
                <a:lnTo>
                  <a:pt x="290436" y="575805"/>
                </a:lnTo>
                <a:lnTo>
                  <a:pt x="289090" y="566915"/>
                </a:lnTo>
                <a:lnTo>
                  <a:pt x="292531" y="570725"/>
                </a:lnTo>
                <a:lnTo>
                  <a:pt x="295973" y="570725"/>
                </a:lnTo>
                <a:lnTo>
                  <a:pt x="295973" y="566915"/>
                </a:lnTo>
                <a:lnTo>
                  <a:pt x="302856" y="570725"/>
                </a:lnTo>
                <a:lnTo>
                  <a:pt x="306298" y="574535"/>
                </a:lnTo>
                <a:lnTo>
                  <a:pt x="302856" y="566915"/>
                </a:lnTo>
                <a:lnTo>
                  <a:pt x="302856" y="564375"/>
                </a:lnTo>
                <a:lnTo>
                  <a:pt x="306298" y="566915"/>
                </a:lnTo>
                <a:lnTo>
                  <a:pt x="313182" y="570725"/>
                </a:lnTo>
                <a:lnTo>
                  <a:pt x="306298" y="564375"/>
                </a:lnTo>
                <a:lnTo>
                  <a:pt x="306298" y="560565"/>
                </a:lnTo>
                <a:lnTo>
                  <a:pt x="309740" y="560565"/>
                </a:lnTo>
                <a:lnTo>
                  <a:pt x="313182" y="564375"/>
                </a:lnTo>
                <a:lnTo>
                  <a:pt x="313182" y="560565"/>
                </a:lnTo>
                <a:lnTo>
                  <a:pt x="316623" y="556755"/>
                </a:lnTo>
                <a:lnTo>
                  <a:pt x="316623" y="552945"/>
                </a:lnTo>
                <a:lnTo>
                  <a:pt x="313182" y="552945"/>
                </a:lnTo>
                <a:lnTo>
                  <a:pt x="309740" y="550405"/>
                </a:lnTo>
                <a:lnTo>
                  <a:pt x="308025" y="546595"/>
                </a:lnTo>
                <a:lnTo>
                  <a:pt x="306298" y="542785"/>
                </a:lnTo>
                <a:lnTo>
                  <a:pt x="313182" y="550405"/>
                </a:lnTo>
                <a:lnTo>
                  <a:pt x="316623" y="550405"/>
                </a:lnTo>
                <a:lnTo>
                  <a:pt x="316623" y="552945"/>
                </a:lnTo>
                <a:lnTo>
                  <a:pt x="326948" y="556755"/>
                </a:lnTo>
                <a:lnTo>
                  <a:pt x="326948" y="550405"/>
                </a:lnTo>
                <a:lnTo>
                  <a:pt x="330390" y="546595"/>
                </a:lnTo>
                <a:lnTo>
                  <a:pt x="326948" y="542785"/>
                </a:lnTo>
                <a:lnTo>
                  <a:pt x="333832" y="542785"/>
                </a:lnTo>
                <a:lnTo>
                  <a:pt x="333832" y="536435"/>
                </a:lnTo>
                <a:lnTo>
                  <a:pt x="337273" y="536435"/>
                </a:lnTo>
                <a:lnTo>
                  <a:pt x="333832" y="532625"/>
                </a:lnTo>
                <a:lnTo>
                  <a:pt x="331774" y="528815"/>
                </a:lnTo>
                <a:lnTo>
                  <a:pt x="330390" y="526275"/>
                </a:lnTo>
                <a:lnTo>
                  <a:pt x="326948" y="522465"/>
                </a:lnTo>
                <a:lnTo>
                  <a:pt x="337273" y="532625"/>
                </a:lnTo>
                <a:lnTo>
                  <a:pt x="340715" y="532625"/>
                </a:lnTo>
                <a:lnTo>
                  <a:pt x="340715" y="528815"/>
                </a:lnTo>
                <a:lnTo>
                  <a:pt x="337273" y="526275"/>
                </a:lnTo>
                <a:lnTo>
                  <a:pt x="347599" y="526275"/>
                </a:lnTo>
                <a:lnTo>
                  <a:pt x="344157" y="522465"/>
                </a:lnTo>
                <a:lnTo>
                  <a:pt x="347599" y="522465"/>
                </a:lnTo>
                <a:lnTo>
                  <a:pt x="344157" y="518655"/>
                </a:lnTo>
                <a:lnTo>
                  <a:pt x="347599" y="518655"/>
                </a:lnTo>
                <a:lnTo>
                  <a:pt x="354482" y="526275"/>
                </a:lnTo>
                <a:lnTo>
                  <a:pt x="357924" y="526275"/>
                </a:lnTo>
                <a:lnTo>
                  <a:pt x="357924" y="522465"/>
                </a:lnTo>
                <a:lnTo>
                  <a:pt x="364807" y="522465"/>
                </a:lnTo>
                <a:lnTo>
                  <a:pt x="364807" y="518655"/>
                </a:lnTo>
                <a:lnTo>
                  <a:pt x="361365" y="516115"/>
                </a:lnTo>
                <a:lnTo>
                  <a:pt x="361365" y="512305"/>
                </a:lnTo>
                <a:lnTo>
                  <a:pt x="364807" y="512305"/>
                </a:lnTo>
                <a:lnTo>
                  <a:pt x="361365" y="508495"/>
                </a:lnTo>
                <a:lnTo>
                  <a:pt x="368249" y="512305"/>
                </a:lnTo>
                <a:lnTo>
                  <a:pt x="368249" y="504685"/>
                </a:lnTo>
                <a:lnTo>
                  <a:pt x="375132" y="512305"/>
                </a:lnTo>
                <a:lnTo>
                  <a:pt x="375132" y="512495"/>
                </a:lnTo>
                <a:lnTo>
                  <a:pt x="378574" y="515035"/>
                </a:lnTo>
                <a:lnTo>
                  <a:pt x="385457" y="515035"/>
                </a:lnTo>
                <a:lnTo>
                  <a:pt x="385457" y="522655"/>
                </a:lnTo>
                <a:lnTo>
                  <a:pt x="388899" y="522655"/>
                </a:lnTo>
                <a:lnTo>
                  <a:pt x="388899" y="526465"/>
                </a:lnTo>
                <a:lnTo>
                  <a:pt x="375132" y="526465"/>
                </a:lnTo>
                <a:lnTo>
                  <a:pt x="378574" y="532815"/>
                </a:lnTo>
                <a:lnTo>
                  <a:pt x="382016" y="532815"/>
                </a:lnTo>
                <a:lnTo>
                  <a:pt x="385457" y="536625"/>
                </a:lnTo>
                <a:lnTo>
                  <a:pt x="378574" y="536625"/>
                </a:lnTo>
                <a:lnTo>
                  <a:pt x="392341" y="542975"/>
                </a:lnTo>
                <a:lnTo>
                  <a:pt x="388899" y="542975"/>
                </a:lnTo>
                <a:lnTo>
                  <a:pt x="385457" y="546785"/>
                </a:lnTo>
                <a:lnTo>
                  <a:pt x="382016" y="542975"/>
                </a:lnTo>
                <a:lnTo>
                  <a:pt x="382016" y="550595"/>
                </a:lnTo>
                <a:lnTo>
                  <a:pt x="392341" y="550595"/>
                </a:lnTo>
                <a:lnTo>
                  <a:pt x="395782" y="553135"/>
                </a:lnTo>
                <a:lnTo>
                  <a:pt x="399224" y="560755"/>
                </a:lnTo>
                <a:lnTo>
                  <a:pt x="395782" y="560755"/>
                </a:lnTo>
                <a:lnTo>
                  <a:pt x="392341" y="563295"/>
                </a:lnTo>
                <a:lnTo>
                  <a:pt x="392341" y="560755"/>
                </a:lnTo>
                <a:lnTo>
                  <a:pt x="385457" y="563295"/>
                </a:lnTo>
                <a:lnTo>
                  <a:pt x="382016" y="570915"/>
                </a:lnTo>
                <a:lnTo>
                  <a:pt x="382016" y="574725"/>
                </a:lnTo>
                <a:lnTo>
                  <a:pt x="392341" y="570915"/>
                </a:lnTo>
                <a:lnTo>
                  <a:pt x="388899" y="577265"/>
                </a:lnTo>
                <a:lnTo>
                  <a:pt x="395782" y="577265"/>
                </a:lnTo>
                <a:lnTo>
                  <a:pt x="399224" y="581075"/>
                </a:lnTo>
                <a:lnTo>
                  <a:pt x="388899" y="581075"/>
                </a:lnTo>
                <a:lnTo>
                  <a:pt x="392341" y="584885"/>
                </a:lnTo>
                <a:lnTo>
                  <a:pt x="392341" y="591235"/>
                </a:lnTo>
                <a:lnTo>
                  <a:pt x="395782" y="595045"/>
                </a:lnTo>
                <a:lnTo>
                  <a:pt x="392341" y="601395"/>
                </a:lnTo>
                <a:lnTo>
                  <a:pt x="399224" y="605205"/>
                </a:lnTo>
                <a:lnTo>
                  <a:pt x="395782" y="605205"/>
                </a:lnTo>
                <a:lnTo>
                  <a:pt x="395782" y="609015"/>
                </a:lnTo>
                <a:lnTo>
                  <a:pt x="406107" y="605205"/>
                </a:lnTo>
                <a:lnTo>
                  <a:pt x="402666" y="609015"/>
                </a:lnTo>
                <a:lnTo>
                  <a:pt x="395782" y="611555"/>
                </a:lnTo>
                <a:lnTo>
                  <a:pt x="402666" y="615365"/>
                </a:lnTo>
                <a:lnTo>
                  <a:pt x="399224" y="619175"/>
                </a:lnTo>
                <a:lnTo>
                  <a:pt x="406107" y="621715"/>
                </a:lnTo>
                <a:lnTo>
                  <a:pt x="399224" y="621715"/>
                </a:lnTo>
                <a:lnTo>
                  <a:pt x="395782" y="625525"/>
                </a:lnTo>
                <a:lnTo>
                  <a:pt x="406107" y="625525"/>
                </a:lnTo>
                <a:lnTo>
                  <a:pt x="402666" y="629335"/>
                </a:lnTo>
                <a:lnTo>
                  <a:pt x="399224" y="629335"/>
                </a:lnTo>
                <a:lnTo>
                  <a:pt x="402666" y="633145"/>
                </a:lnTo>
                <a:lnTo>
                  <a:pt x="402666" y="635685"/>
                </a:lnTo>
                <a:lnTo>
                  <a:pt x="399224" y="635685"/>
                </a:lnTo>
                <a:lnTo>
                  <a:pt x="399224" y="639495"/>
                </a:lnTo>
                <a:lnTo>
                  <a:pt x="395782" y="639495"/>
                </a:lnTo>
                <a:lnTo>
                  <a:pt x="395897" y="649655"/>
                </a:lnTo>
                <a:lnTo>
                  <a:pt x="396646" y="659815"/>
                </a:lnTo>
                <a:lnTo>
                  <a:pt x="398691" y="669975"/>
                </a:lnTo>
                <a:lnTo>
                  <a:pt x="402666" y="681405"/>
                </a:lnTo>
                <a:lnTo>
                  <a:pt x="395782" y="683945"/>
                </a:lnTo>
                <a:lnTo>
                  <a:pt x="399224" y="681405"/>
                </a:lnTo>
                <a:lnTo>
                  <a:pt x="392341" y="683945"/>
                </a:lnTo>
                <a:lnTo>
                  <a:pt x="395782" y="687755"/>
                </a:lnTo>
                <a:lnTo>
                  <a:pt x="392341" y="687755"/>
                </a:lnTo>
                <a:lnTo>
                  <a:pt x="395782" y="691565"/>
                </a:lnTo>
                <a:lnTo>
                  <a:pt x="399224" y="691565"/>
                </a:lnTo>
                <a:lnTo>
                  <a:pt x="399224" y="694105"/>
                </a:lnTo>
                <a:lnTo>
                  <a:pt x="396646" y="695375"/>
                </a:lnTo>
                <a:lnTo>
                  <a:pt x="395351" y="697915"/>
                </a:lnTo>
                <a:lnTo>
                  <a:pt x="395782" y="697915"/>
                </a:lnTo>
                <a:lnTo>
                  <a:pt x="402666" y="701725"/>
                </a:lnTo>
                <a:lnTo>
                  <a:pt x="392341" y="701725"/>
                </a:lnTo>
                <a:lnTo>
                  <a:pt x="399224" y="704265"/>
                </a:lnTo>
                <a:lnTo>
                  <a:pt x="395782" y="708075"/>
                </a:lnTo>
                <a:lnTo>
                  <a:pt x="409549" y="711885"/>
                </a:lnTo>
                <a:lnTo>
                  <a:pt x="402666" y="711885"/>
                </a:lnTo>
                <a:lnTo>
                  <a:pt x="406107" y="715695"/>
                </a:lnTo>
                <a:lnTo>
                  <a:pt x="406107" y="718235"/>
                </a:lnTo>
                <a:lnTo>
                  <a:pt x="408203" y="725855"/>
                </a:lnTo>
                <a:lnTo>
                  <a:pt x="409981" y="734745"/>
                </a:lnTo>
                <a:lnTo>
                  <a:pt x="412394" y="742365"/>
                </a:lnTo>
                <a:lnTo>
                  <a:pt x="416433" y="749985"/>
                </a:lnTo>
                <a:lnTo>
                  <a:pt x="412991" y="749985"/>
                </a:lnTo>
                <a:lnTo>
                  <a:pt x="415036" y="755065"/>
                </a:lnTo>
                <a:lnTo>
                  <a:pt x="413854" y="758875"/>
                </a:lnTo>
                <a:lnTo>
                  <a:pt x="413956" y="763955"/>
                </a:lnTo>
                <a:lnTo>
                  <a:pt x="419874" y="766495"/>
                </a:lnTo>
                <a:lnTo>
                  <a:pt x="426758" y="766495"/>
                </a:lnTo>
                <a:lnTo>
                  <a:pt x="426758" y="770305"/>
                </a:lnTo>
                <a:lnTo>
                  <a:pt x="419874" y="770305"/>
                </a:lnTo>
                <a:lnTo>
                  <a:pt x="423316" y="774115"/>
                </a:lnTo>
                <a:lnTo>
                  <a:pt x="423316" y="776655"/>
                </a:lnTo>
                <a:lnTo>
                  <a:pt x="433641" y="780465"/>
                </a:lnTo>
                <a:lnTo>
                  <a:pt x="430199" y="784275"/>
                </a:lnTo>
                <a:lnTo>
                  <a:pt x="426758" y="784275"/>
                </a:lnTo>
                <a:lnTo>
                  <a:pt x="421386" y="794435"/>
                </a:lnTo>
                <a:lnTo>
                  <a:pt x="417296" y="805865"/>
                </a:lnTo>
                <a:lnTo>
                  <a:pt x="417182" y="810945"/>
                </a:lnTo>
                <a:lnTo>
                  <a:pt x="417080" y="816025"/>
                </a:lnTo>
                <a:lnTo>
                  <a:pt x="423316" y="824915"/>
                </a:lnTo>
                <a:lnTo>
                  <a:pt x="426758" y="828725"/>
                </a:lnTo>
                <a:lnTo>
                  <a:pt x="416433" y="828725"/>
                </a:lnTo>
                <a:lnTo>
                  <a:pt x="419976" y="837615"/>
                </a:lnTo>
                <a:lnTo>
                  <a:pt x="419011" y="846505"/>
                </a:lnTo>
                <a:lnTo>
                  <a:pt x="419341" y="855395"/>
                </a:lnTo>
                <a:lnTo>
                  <a:pt x="426758" y="863015"/>
                </a:lnTo>
                <a:lnTo>
                  <a:pt x="433324" y="869365"/>
                </a:lnTo>
                <a:lnTo>
                  <a:pt x="440524" y="874445"/>
                </a:lnTo>
                <a:lnTo>
                  <a:pt x="443141" y="876604"/>
                </a:lnTo>
                <a:lnTo>
                  <a:pt x="441223" y="866825"/>
                </a:lnTo>
                <a:lnTo>
                  <a:pt x="442671" y="854125"/>
                </a:lnTo>
                <a:lnTo>
                  <a:pt x="447357" y="840155"/>
                </a:lnTo>
                <a:lnTo>
                  <a:pt x="454291" y="824915"/>
                </a:lnTo>
                <a:lnTo>
                  <a:pt x="454291" y="818565"/>
                </a:lnTo>
                <a:lnTo>
                  <a:pt x="450850" y="810945"/>
                </a:lnTo>
                <a:lnTo>
                  <a:pt x="454291" y="804595"/>
                </a:lnTo>
                <a:lnTo>
                  <a:pt x="456336" y="786815"/>
                </a:lnTo>
                <a:lnTo>
                  <a:pt x="460311" y="767765"/>
                </a:lnTo>
                <a:lnTo>
                  <a:pt x="463003" y="748715"/>
                </a:lnTo>
                <a:lnTo>
                  <a:pt x="461518" y="732205"/>
                </a:lnTo>
                <a:lnTo>
                  <a:pt x="461175" y="728395"/>
                </a:lnTo>
                <a:lnTo>
                  <a:pt x="457733" y="732205"/>
                </a:lnTo>
                <a:lnTo>
                  <a:pt x="454291" y="728395"/>
                </a:lnTo>
                <a:lnTo>
                  <a:pt x="457733" y="728395"/>
                </a:lnTo>
                <a:lnTo>
                  <a:pt x="454291" y="725855"/>
                </a:lnTo>
                <a:lnTo>
                  <a:pt x="454291" y="722045"/>
                </a:lnTo>
                <a:lnTo>
                  <a:pt x="461175" y="725855"/>
                </a:lnTo>
                <a:lnTo>
                  <a:pt x="461175" y="722045"/>
                </a:lnTo>
                <a:lnTo>
                  <a:pt x="461175" y="694105"/>
                </a:lnTo>
                <a:lnTo>
                  <a:pt x="454291" y="691565"/>
                </a:lnTo>
                <a:lnTo>
                  <a:pt x="461175" y="687755"/>
                </a:lnTo>
                <a:lnTo>
                  <a:pt x="457733" y="687755"/>
                </a:lnTo>
                <a:lnTo>
                  <a:pt x="455663" y="683945"/>
                </a:lnTo>
                <a:lnTo>
                  <a:pt x="454291" y="681405"/>
                </a:lnTo>
                <a:lnTo>
                  <a:pt x="461175" y="673785"/>
                </a:lnTo>
                <a:lnTo>
                  <a:pt x="464616" y="653465"/>
                </a:lnTo>
                <a:lnTo>
                  <a:pt x="465416" y="635685"/>
                </a:lnTo>
                <a:lnTo>
                  <a:pt x="465366" y="629335"/>
                </a:lnTo>
                <a:lnTo>
                  <a:pt x="465277" y="625525"/>
                </a:lnTo>
                <a:lnTo>
                  <a:pt x="465201" y="621715"/>
                </a:lnTo>
                <a:lnTo>
                  <a:pt x="465137" y="619175"/>
                </a:lnTo>
                <a:lnTo>
                  <a:pt x="465061" y="615365"/>
                </a:lnTo>
                <a:lnTo>
                  <a:pt x="464972" y="611555"/>
                </a:lnTo>
                <a:lnTo>
                  <a:pt x="464921" y="609015"/>
                </a:lnTo>
                <a:lnTo>
                  <a:pt x="464832" y="605205"/>
                </a:lnTo>
                <a:lnTo>
                  <a:pt x="464756" y="601395"/>
                </a:lnTo>
                <a:lnTo>
                  <a:pt x="464616" y="595045"/>
                </a:lnTo>
                <a:lnTo>
                  <a:pt x="463486" y="573455"/>
                </a:lnTo>
                <a:lnTo>
                  <a:pt x="463143" y="570915"/>
                </a:lnTo>
                <a:lnTo>
                  <a:pt x="462114" y="563295"/>
                </a:lnTo>
                <a:lnTo>
                  <a:pt x="460743" y="553135"/>
                </a:lnTo>
                <a:lnTo>
                  <a:pt x="459689" y="546785"/>
                </a:lnTo>
                <a:lnTo>
                  <a:pt x="457352" y="532815"/>
                </a:lnTo>
                <a:lnTo>
                  <a:pt x="456780" y="529005"/>
                </a:lnTo>
                <a:lnTo>
                  <a:pt x="454291" y="512495"/>
                </a:lnTo>
                <a:lnTo>
                  <a:pt x="449237" y="508685"/>
                </a:lnTo>
                <a:lnTo>
                  <a:pt x="445579" y="501065"/>
                </a:lnTo>
                <a:lnTo>
                  <a:pt x="441375" y="498957"/>
                </a:lnTo>
                <a:lnTo>
                  <a:pt x="447408" y="498957"/>
                </a:lnTo>
                <a:lnTo>
                  <a:pt x="454291" y="495147"/>
                </a:lnTo>
                <a:lnTo>
                  <a:pt x="437857" y="495147"/>
                </a:lnTo>
                <a:lnTo>
                  <a:pt x="437083" y="494715"/>
                </a:lnTo>
                <a:lnTo>
                  <a:pt x="443966" y="494715"/>
                </a:lnTo>
                <a:lnTo>
                  <a:pt x="445795" y="491337"/>
                </a:lnTo>
                <a:lnTo>
                  <a:pt x="556475" y="491337"/>
                </a:lnTo>
                <a:lnTo>
                  <a:pt x="548982" y="484987"/>
                </a:lnTo>
                <a:lnTo>
                  <a:pt x="547484" y="483717"/>
                </a:lnTo>
                <a:lnTo>
                  <a:pt x="543864" y="481177"/>
                </a:lnTo>
                <a:lnTo>
                  <a:pt x="538441" y="477367"/>
                </a:lnTo>
                <a:lnTo>
                  <a:pt x="533019" y="473557"/>
                </a:lnTo>
                <a:lnTo>
                  <a:pt x="517906" y="463397"/>
                </a:lnTo>
                <a:lnTo>
                  <a:pt x="502475" y="453237"/>
                </a:lnTo>
                <a:lnTo>
                  <a:pt x="496341" y="457047"/>
                </a:lnTo>
                <a:lnTo>
                  <a:pt x="492150" y="457047"/>
                </a:lnTo>
                <a:lnTo>
                  <a:pt x="487946" y="455777"/>
                </a:lnTo>
                <a:lnTo>
                  <a:pt x="481825" y="457047"/>
                </a:lnTo>
                <a:lnTo>
                  <a:pt x="485267" y="453237"/>
                </a:lnTo>
                <a:lnTo>
                  <a:pt x="478383" y="453237"/>
                </a:lnTo>
                <a:lnTo>
                  <a:pt x="481825" y="450697"/>
                </a:lnTo>
                <a:lnTo>
                  <a:pt x="481825" y="443077"/>
                </a:lnTo>
                <a:lnTo>
                  <a:pt x="478383" y="443077"/>
                </a:lnTo>
                <a:lnTo>
                  <a:pt x="471500" y="450697"/>
                </a:lnTo>
                <a:lnTo>
                  <a:pt x="447611" y="450697"/>
                </a:lnTo>
                <a:lnTo>
                  <a:pt x="446874" y="446887"/>
                </a:lnTo>
                <a:lnTo>
                  <a:pt x="473786" y="446887"/>
                </a:lnTo>
                <a:lnTo>
                  <a:pt x="476084" y="443077"/>
                </a:lnTo>
                <a:lnTo>
                  <a:pt x="478383" y="439267"/>
                </a:lnTo>
                <a:lnTo>
                  <a:pt x="476999" y="439267"/>
                </a:lnTo>
                <a:lnTo>
                  <a:pt x="474941" y="443077"/>
                </a:lnTo>
                <a:lnTo>
                  <a:pt x="474941" y="440537"/>
                </a:lnTo>
                <a:lnTo>
                  <a:pt x="474941" y="439267"/>
                </a:lnTo>
                <a:lnTo>
                  <a:pt x="471068" y="440537"/>
                </a:lnTo>
                <a:lnTo>
                  <a:pt x="472363" y="439267"/>
                </a:lnTo>
                <a:lnTo>
                  <a:pt x="474941" y="435457"/>
                </a:lnTo>
                <a:lnTo>
                  <a:pt x="474941" y="430072"/>
                </a:lnTo>
                <a:lnTo>
                  <a:pt x="474941" y="429107"/>
                </a:lnTo>
                <a:lnTo>
                  <a:pt x="474941" y="426516"/>
                </a:lnTo>
                <a:lnTo>
                  <a:pt x="474941" y="423214"/>
                </a:lnTo>
                <a:lnTo>
                  <a:pt x="478383" y="419785"/>
                </a:lnTo>
                <a:lnTo>
                  <a:pt x="478383" y="430072"/>
                </a:lnTo>
                <a:lnTo>
                  <a:pt x="488708" y="430072"/>
                </a:lnTo>
                <a:lnTo>
                  <a:pt x="492150" y="426643"/>
                </a:lnTo>
                <a:lnTo>
                  <a:pt x="495592" y="430072"/>
                </a:lnTo>
                <a:lnTo>
                  <a:pt x="497370" y="426516"/>
                </a:lnTo>
                <a:lnTo>
                  <a:pt x="499033" y="423214"/>
                </a:lnTo>
                <a:lnTo>
                  <a:pt x="499033" y="426516"/>
                </a:lnTo>
                <a:lnTo>
                  <a:pt x="498906" y="426516"/>
                </a:lnTo>
                <a:lnTo>
                  <a:pt x="502475" y="430072"/>
                </a:lnTo>
                <a:lnTo>
                  <a:pt x="500176" y="423214"/>
                </a:lnTo>
                <a:lnTo>
                  <a:pt x="499033" y="419785"/>
                </a:lnTo>
                <a:lnTo>
                  <a:pt x="502475" y="423214"/>
                </a:lnTo>
                <a:lnTo>
                  <a:pt x="502475" y="426516"/>
                </a:lnTo>
                <a:lnTo>
                  <a:pt x="502602" y="426516"/>
                </a:lnTo>
                <a:lnTo>
                  <a:pt x="505917" y="423214"/>
                </a:lnTo>
                <a:lnTo>
                  <a:pt x="505917" y="430072"/>
                </a:lnTo>
                <a:lnTo>
                  <a:pt x="509358" y="423214"/>
                </a:lnTo>
                <a:lnTo>
                  <a:pt x="509358" y="426516"/>
                </a:lnTo>
                <a:lnTo>
                  <a:pt x="509485" y="426516"/>
                </a:lnTo>
                <a:lnTo>
                  <a:pt x="512800" y="423214"/>
                </a:lnTo>
                <a:lnTo>
                  <a:pt x="516242" y="419785"/>
                </a:lnTo>
                <a:lnTo>
                  <a:pt x="519684" y="423214"/>
                </a:lnTo>
                <a:lnTo>
                  <a:pt x="519684" y="426516"/>
                </a:lnTo>
                <a:lnTo>
                  <a:pt x="519811" y="426516"/>
                </a:lnTo>
                <a:lnTo>
                  <a:pt x="523125" y="423214"/>
                </a:lnTo>
                <a:lnTo>
                  <a:pt x="526567" y="423214"/>
                </a:lnTo>
                <a:lnTo>
                  <a:pt x="526567" y="426516"/>
                </a:lnTo>
                <a:lnTo>
                  <a:pt x="530009" y="426516"/>
                </a:lnTo>
                <a:lnTo>
                  <a:pt x="530009" y="430072"/>
                </a:lnTo>
                <a:lnTo>
                  <a:pt x="538289" y="430580"/>
                </a:lnTo>
                <a:lnTo>
                  <a:pt x="547217" y="430961"/>
                </a:lnTo>
                <a:lnTo>
                  <a:pt x="556133" y="430072"/>
                </a:lnTo>
                <a:lnTo>
                  <a:pt x="564413" y="426656"/>
                </a:lnTo>
                <a:lnTo>
                  <a:pt x="564413" y="430072"/>
                </a:lnTo>
                <a:lnTo>
                  <a:pt x="563257" y="432422"/>
                </a:lnTo>
                <a:lnTo>
                  <a:pt x="564413" y="433628"/>
                </a:lnTo>
                <a:lnTo>
                  <a:pt x="564413" y="437057"/>
                </a:lnTo>
                <a:lnTo>
                  <a:pt x="567855" y="433628"/>
                </a:lnTo>
                <a:lnTo>
                  <a:pt x="567855" y="430072"/>
                </a:lnTo>
                <a:lnTo>
                  <a:pt x="571296" y="437057"/>
                </a:lnTo>
                <a:lnTo>
                  <a:pt x="571296" y="430072"/>
                </a:lnTo>
                <a:lnTo>
                  <a:pt x="571296" y="426643"/>
                </a:lnTo>
                <a:lnTo>
                  <a:pt x="574738" y="437057"/>
                </a:lnTo>
                <a:lnTo>
                  <a:pt x="578180" y="430072"/>
                </a:lnTo>
                <a:lnTo>
                  <a:pt x="580707" y="432104"/>
                </a:lnTo>
                <a:lnTo>
                  <a:pt x="582917" y="430072"/>
                </a:lnTo>
                <a:lnTo>
                  <a:pt x="584466" y="428180"/>
                </a:lnTo>
                <a:lnTo>
                  <a:pt x="584530" y="428358"/>
                </a:lnTo>
                <a:lnTo>
                  <a:pt x="584593" y="428548"/>
                </a:lnTo>
                <a:lnTo>
                  <a:pt x="585063" y="430072"/>
                </a:lnTo>
                <a:lnTo>
                  <a:pt x="591947" y="430072"/>
                </a:lnTo>
                <a:lnTo>
                  <a:pt x="599643" y="428548"/>
                </a:lnTo>
                <a:lnTo>
                  <a:pt x="607009" y="428040"/>
                </a:lnTo>
                <a:lnTo>
                  <a:pt x="615073" y="426516"/>
                </a:lnTo>
                <a:lnTo>
                  <a:pt x="614146" y="426516"/>
                </a:lnTo>
                <a:lnTo>
                  <a:pt x="619480" y="423214"/>
                </a:lnTo>
                <a:lnTo>
                  <a:pt x="619480" y="426516"/>
                </a:lnTo>
                <a:lnTo>
                  <a:pt x="619861" y="426516"/>
                </a:lnTo>
                <a:lnTo>
                  <a:pt x="624052" y="425119"/>
                </a:lnTo>
                <a:lnTo>
                  <a:pt x="627659" y="427532"/>
                </a:lnTo>
                <a:lnTo>
                  <a:pt x="630288" y="428548"/>
                </a:lnTo>
                <a:lnTo>
                  <a:pt x="630682" y="428548"/>
                </a:lnTo>
                <a:lnTo>
                  <a:pt x="630770" y="428358"/>
                </a:lnTo>
                <a:lnTo>
                  <a:pt x="632333" y="425119"/>
                </a:lnTo>
                <a:lnTo>
                  <a:pt x="632460" y="424865"/>
                </a:lnTo>
                <a:lnTo>
                  <a:pt x="633247" y="423214"/>
                </a:lnTo>
                <a:lnTo>
                  <a:pt x="634974" y="419785"/>
                </a:lnTo>
                <a:lnTo>
                  <a:pt x="636689" y="416356"/>
                </a:lnTo>
                <a:lnTo>
                  <a:pt x="636689" y="423214"/>
                </a:lnTo>
                <a:lnTo>
                  <a:pt x="640130" y="419785"/>
                </a:lnTo>
                <a:lnTo>
                  <a:pt x="643572" y="419785"/>
                </a:lnTo>
                <a:lnTo>
                  <a:pt x="643572" y="423214"/>
                </a:lnTo>
                <a:lnTo>
                  <a:pt x="645871" y="416356"/>
                </a:lnTo>
                <a:lnTo>
                  <a:pt x="647014" y="412927"/>
                </a:lnTo>
                <a:lnTo>
                  <a:pt x="650455" y="416356"/>
                </a:lnTo>
                <a:lnTo>
                  <a:pt x="650455" y="419785"/>
                </a:lnTo>
                <a:lnTo>
                  <a:pt x="658583" y="426516"/>
                </a:lnTo>
                <a:lnTo>
                  <a:pt x="660577" y="427532"/>
                </a:lnTo>
                <a:lnTo>
                  <a:pt x="667664" y="430961"/>
                </a:lnTo>
                <a:lnTo>
                  <a:pt x="676592" y="431469"/>
                </a:lnTo>
                <a:lnTo>
                  <a:pt x="684872" y="426643"/>
                </a:lnTo>
                <a:lnTo>
                  <a:pt x="684872" y="433628"/>
                </a:lnTo>
                <a:lnTo>
                  <a:pt x="692619" y="430072"/>
                </a:lnTo>
                <a:lnTo>
                  <a:pt x="700354" y="431469"/>
                </a:lnTo>
                <a:lnTo>
                  <a:pt x="708101" y="432104"/>
                </a:lnTo>
                <a:lnTo>
                  <a:pt x="710984" y="430072"/>
                </a:lnTo>
                <a:lnTo>
                  <a:pt x="714590" y="427532"/>
                </a:lnTo>
                <a:lnTo>
                  <a:pt x="715962" y="426516"/>
                </a:lnTo>
                <a:lnTo>
                  <a:pt x="718870" y="423214"/>
                </a:lnTo>
                <a:lnTo>
                  <a:pt x="719988" y="421944"/>
                </a:lnTo>
                <a:lnTo>
                  <a:pt x="720090" y="420636"/>
                </a:lnTo>
                <a:lnTo>
                  <a:pt x="720166" y="419785"/>
                </a:lnTo>
                <a:lnTo>
                  <a:pt x="720585" y="414578"/>
                </a:lnTo>
                <a:close/>
              </a:path>
              <a:path w="740410" h="881379">
                <a:moveTo>
                  <a:pt x="739940" y="666597"/>
                </a:moveTo>
                <a:lnTo>
                  <a:pt x="728802" y="660247"/>
                </a:lnTo>
                <a:lnTo>
                  <a:pt x="720585" y="650087"/>
                </a:lnTo>
                <a:lnTo>
                  <a:pt x="714286" y="638657"/>
                </a:lnTo>
                <a:lnTo>
                  <a:pt x="708964" y="625957"/>
                </a:lnTo>
                <a:lnTo>
                  <a:pt x="705523" y="622147"/>
                </a:lnTo>
                <a:lnTo>
                  <a:pt x="698639" y="622147"/>
                </a:lnTo>
                <a:lnTo>
                  <a:pt x="695198" y="615797"/>
                </a:lnTo>
                <a:lnTo>
                  <a:pt x="688390" y="608177"/>
                </a:lnTo>
                <a:lnTo>
                  <a:pt x="686117" y="605637"/>
                </a:lnTo>
                <a:lnTo>
                  <a:pt x="683856" y="603097"/>
                </a:lnTo>
                <a:lnTo>
                  <a:pt x="674116" y="590397"/>
                </a:lnTo>
                <a:lnTo>
                  <a:pt x="663740" y="577697"/>
                </a:lnTo>
                <a:lnTo>
                  <a:pt x="658761" y="573887"/>
                </a:lnTo>
                <a:lnTo>
                  <a:pt x="650455" y="567537"/>
                </a:lnTo>
                <a:lnTo>
                  <a:pt x="647014" y="567537"/>
                </a:lnTo>
                <a:lnTo>
                  <a:pt x="640130" y="573887"/>
                </a:lnTo>
                <a:lnTo>
                  <a:pt x="636689" y="573887"/>
                </a:lnTo>
                <a:lnTo>
                  <a:pt x="643572" y="570077"/>
                </a:lnTo>
                <a:lnTo>
                  <a:pt x="628091" y="558647"/>
                </a:lnTo>
                <a:lnTo>
                  <a:pt x="622922" y="553567"/>
                </a:lnTo>
                <a:lnTo>
                  <a:pt x="619480" y="559917"/>
                </a:lnTo>
                <a:lnTo>
                  <a:pt x="619480" y="553567"/>
                </a:lnTo>
                <a:lnTo>
                  <a:pt x="612597" y="553567"/>
                </a:lnTo>
                <a:lnTo>
                  <a:pt x="612597" y="544677"/>
                </a:lnTo>
                <a:lnTo>
                  <a:pt x="612597" y="543407"/>
                </a:lnTo>
                <a:lnTo>
                  <a:pt x="601141" y="529437"/>
                </a:lnTo>
                <a:lnTo>
                  <a:pt x="596785" y="525627"/>
                </a:lnTo>
                <a:lnTo>
                  <a:pt x="588073" y="518007"/>
                </a:lnTo>
                <a:lnTo>
                  <a:pt x="574370" y="506577"/>
                </a:lnTo>
                <a:lnTo>
                  <a:pt x="568413" y="501497"/>
                </a:lnTo>
                <a:lnTo>
                  <a:pt x="530009" y="501497"/>
                </a:lnTo>
                <a:lnTo>
                  <a:pt x="530009" y="525627"/>
                </a:lnTo>
                <a:lnTo>
                  <a:pt x="525411" y="528167"/>
                </a:lnTo>
                <a:lnTo>
                  <a:pt x="526567" y="525627"/>
                </a:lnTo>
                <a:lnTo>
                  <a:pt x="530009" y="525627"/>
                </a:lnTo>
                <a:lnTo>
                  <a:pt x="530009" y="501497"/>
                </a:lnTo>
                <a:lnTo>
                  <a:pt x="464616" y="501497"/>
                </a:lnTo>
                <a:lnTo>
                  <a:pt x="464616" y="505307"/>
                </a:lnTo>
                <a:lnTo>
                  <a:pt x="468058" y="505307"/>
                </a:lnTo>
                <a:lnTo>
                  <a:pt x="461492" y="509346"/>
                </a:lnTo>
                <a:lnTo>
                  <a:pt x="464616" y="511657"/>
                </a:lnTo>
                <a:lnTo>
                  <a:pt x="468058" y="511657"/>
                </a:lnTo>
                <a:lnTo>
                  <a:pt x="474941" y="509117"/>
                </a:lnTo>
                <a:lnTo>
                  <a:pt x="481825" y="505307"/>
                </a:lnTo>
                <a:lnTo>
                  <a:pt x="481825" y="509117"/>
                </a:lnTo>
                <a:lnTo>
                  <a:pt x="485267" y="509117"/>
                </a:lnTo>
                <a:lnTo>
                  <a:pt x="488708" y="509117"/>
                </a:lnTo>
                <a:lnTo>
                  <a:pt x="488708" y="511657"/>
                </a:lnTo>
                <a:lnTo>
                  <a:pt x="485267" y="509117"/>
                </a:lnTo>
                <a:lnTo>
                  <a:pt x="485267" y="511657"/>
                </a:lnTo>
                <a:lnTo>
                  <a:pt x="481825" y="515467"/>
                </a:lnTo>
                <a:lnTo>
                  <a:pt x="485267" y="519277"/>
                </a:lnTo>
                <a:lnTo>
                  <a:pt x="488708" y="515467"/>
                </a:lnTo>
                <a:lnTo>
                  <a:pt x="492150" y="515467"/>
                </a:lnTo>
                <a:lnTo>
                  <a:pt x="488708" y="519277"/>
                </a:lnTo>
                <a:lnTo>
                  <a:pt x="495592" y="515467"/>
                </a:lnTo>
                <a:lnTo>
                  <a:pt x="499033" y="513562"/>
                </a:lnTo>
                <a:lnTo>
                  <a:pt x="499033" y="519277"/>
                </a:lnTo>
                <a:lnTo>
                  <a:pt x="509358" y="515467"/>
                </a:lnTo>
                <a:lnTo>
                  <a:pt x="512800" y="511657"/>
                </a:lnTo>
                <a:lnTo>
                  <a:pt x="512800" y="515467"/>
                </a:lnTo>
                <a:lnTo>
                  <a:pt x="516242" y="515467"/>
                </a:lnTo>
                <a:lnTo>
                  <a:pt x="516242" y="519277"/>
                </a:lnTo>
                <a:lnTo>
                  <a:pt x="517956" y="515467"/>
                </a:lnTo>
                <a:lnTo>
                  <a:pt x="519684" y="515467"/>
                </a:lnTo>
                <a:lnTo>
                  <a:pt x="516242" y="519277"/>
                </a:lnTo>
                <a:lnTo>
                  <a:pt x="512800" y="525627"/>
                </a:lnTo>
                <a:lnTo>
                  <a:pt x="516242" y="529437"/>
                </a:lnTo>
                <a:lnTo>
                  <a:pt x="516242" y="533247"/>
                </a:lnTo>
                <a:lnTo>
                  <a:pt x="519684" y="525627"/>
                </a:lnTo>
                <a:lnTo>
                  <a:pt x="523125" y="533247"/>
                </a:lnTo>
                <a:lnTo>
                  <a:pt x="530009" y="533247"/>
                </a:lnTo>
                <a:lnTo>
                  <a:pt x="530009" y="539597"/>
                </a:lnTo>
                <a:lnTo>
                  <a:pt x="533450" y="539597"/>
                </a:lnTo>
                <a:lnTo>
                  <a:pt x="540334" y="545947"/>
                </a:lnTo>
                <a:lnTo>
                  <a:pt x="547217" y="543407"/>
                </a:lnTo>
                <a:lnTo>
                  <a:pt x="543775" y="545947"/>
                </a:lnTo>
                <a:lnTo>
                  <a:pt x="544842" y="548487"/>
                </a:lnTo>
                <a:lnTo>
                  <a:pt x="549579" y="544677"/>
                </a:lnTo>
                <a:lnTo>
                  <a:pt x="550659" y="545947"/>
                </a:lnTo>
                <a:lnTo>
                  <a:pt x="547217" y="549757"/>
                </a:lnTo>
                <a:lnTo>
                  <a:pt x="550659" y="549757"/>
                </a:lnTo>
                <a:lnTo>
                  <a:pt x="547217" y="557377"/>
                </a:lnTo>
                <a:lnTo>
                  <a:pt x="554101" y="553567"/>
                </a:lnTo>
                <a:lnTo>
                  <a:pt x="554101" y="557377"/>
                </a:lnTo>
                <a:lnTo>
                  <a:pt x="557542" y="559917"/>
                </a:lnTo>
                <a:lnTo>
                  <a:pt x="560984" y="557377"/>
                </a:lnTo>
                <a:lnTo>
                  <a:pt x="560984" y="559917"/>
                </a:lnTo>
                <a:lnTo>
                  <a:pt x="557542" y="559917"/>
                </a:lnTo>
                <a:lnTo>
                  <a:pt x="557542" y="563727"/>
                </a:lnTo>
                <a:lnTo>
                  <a:pt x="564413" y="557377"/>
                </a:lnTo>
                <a:lnTo>
                  <a:pt x="564413" y="563727"/>
                </a:lnTo>
                <a:lnTo>
                  <a:pt x="567855" y="559917"/>
                </a:lnTo>
                <a:lnTo>
                  <a:pt x="567855" y="563727"/>
                </a:lnTo>
                <a:lnTo>
                  <a:pt x="571296" y="563727"/>
                </a:lnTo>
                <a:lnTo>
                  <a:pt x="567855" y="567537"/>
                </a:lnTo>
                <a:lnTo>
                  <a:pt x="567855" y="570077"/>
                </a:lnTo>
                <a:lnTo>
                  <a:pt x="575119" y="577697"/>
                </a:lnTo>
                <a:lnTo>
                  <a:pt x="582053" y="584047"/>
                </a:lnTo>
                <a:lnTo>
                  <a:pt x="589635" y="587857"/>
                </a:lnTo>
                <a:lnTo>
                  <a:pt x="598830" y="591667"/>
                </a:lnTo>
                <a:lnTo>
                  <a:pt x="595388" y="598017"/>
                </a:lnTo>
                <a:lnTo>
                  <a:pt x="602272" y="598017"/>
                </a:lnTo>
                <a:lnTo>
                  <a:pt x="598830" y="601827"/>
                </a:lnTo>
                <a:lnTo>
                  <a:pt x="603300" y="601827"/>
                </a:lnTo>
                <a:lnTo>
                  <a:pt x="602703" y="604367"/>
                </a:lnTo>
                <a:lnTo>
                  <a:pt x="602754" y="606907"/>
                </a:lnTo>
                <a:lnTo>
                  <a:pt x="605713" y="605637"/>
                </a:lnTo>
                <a:lnTo>
                  <a:pt x="602272" y="608177"/>
                </a:lnTo>
                <a:lnTo>
                  <a:pt x="609155" y="605637"/>
                </a:lnTo>
                <a:lnTo>
                  <a:pt x="602272" y="611987"/>
                </a:lnTo>
                <a:lnTo>
                  <a:pt x="609155" y="608177"/>
                </a:lnTo>
                <a:lnTo>
                  <a:pt x="609155" y="611987"/>
                </a:lnTo>
                <a:lnTo>
                  <a:pt x="615353" y="608177"/>
                </a:lnTo>
                <a:lnTo>
                  <a:pt x="619480" y="605637"/>
                </a:lnTo>
                <a:lnTo>
                  <a:pt x="616038" y="611987"/>
                </a:lnTo>
                <a:lnTo>
                  <a:pt x="622922" y="611987"/>
                </a:lnTo>
                <a:lnTo>
                  <a:pt x="619480" y="615797"/>
                </a:lnTo>
                <a:lnTo>
                  <a:pt x="626694" y="618337"/>
                </a:lnTo>
                <a:lnTo>
                  <a:pt x="633247" y="622147"/>
                </a:lnTo>
                <a:lnTo>
                  <a:pt x="639813" y="624687"/>
                </a:lnTo>
                <a:lnTo>
                  <a:pt x="647014" y="625957"/>
                </a:lnTo>
                <a:lnTo>
                  <a:pt x="647014" y="629767"/>
                </a:lnTo>
                <a:lnTo>
                  <a:pt x="647179" y="629767"/>
                </a:lnTo>
                <a:lnTo>
                  <a:pt x="649173" y="632307"/>
                </a:lnTo>
                <a:lnTo>
                  <a:pt x="651802" y="634847"/>
                </a:lnTo>
                <a:lnTo>
                  <a:pt x="657339" y="632307"/>
                </a:lnTo>
                <a:lnTo>
                  <a:pt x="660781" y="629767"/>
                </a:lnTo>
                <a:lnTo>
                  <a:pt x="660781" y="632307"/>
                </a:lnTo>
                <a:lnTo>
                  <a:pt x="657339" y="632307"/>
                </a:lnTo>
                <a:lnTo>
                  <a:pt x="657339" y="636117"/>
                </a:lnTo>
                <a:lnTo>
                  <a:pt x="660781" y="636117"/>
                </a:lnTo>
                <a:lnTo>
                  <a:pt x="660781" y="639927"/>
                </a:lnTo>
                <a:lnTo>
                  <a:pt x="664222" y="636117"/>
                </a:lnTo>
                <a:lnTo>
                  <a:pt x="664222" y="639927"/>
                </a:lnTo>
                <a:lnTo>
                  <a:pt x="671106" y="636117"/>
                </a:lnTo>
                <a:lnTo>
                  <a:pt x="671106" y="639927"/>
                </a:lnTo>
                <a:lnTo>
                  <a:pt x="667664" y="639927"/>
                </a:lnTo>
                <a:lnTo>
                  <a:pt x="670941" y="650087"/>
                </a:lnTo>
                <a:lnTo>
                  <a:pt x="675843" y="660247"/>
                </a:lnTo>
                <a:lnTo>
                  <a:pt x="682663" y="666597"/>
                </a:lnTo>
                <a:lnTo>
                  <a:pt x="695198" y="666597"/>
                </a:lnTo>
                <a:lnTo>
                  <a:pt x="688314" y="674217"/>
                </a:lnTo>
                <a:lnTo>
                  <a:pt x="696544" y="676757"/>
                </a:lnTo>
                <a:lnTo>
                  <a:pt x="702513" y="683107"/>
                </a:lnTo>
                <a:lnTo>
                  <a:pt x="709129" y="688187"/>
                </a:lnTo>
                <a:lnTo>
                  <a:pt x="719289" y="688187"/>
                </a:lnTo>
                <a:lnTo>
                  <a:pt x="725424" y="686917"/>
                </a:lnTo>
                <a:lnTo>
                  <a:pt x="732193" y="683107"/>
                </a:lnTo>
                <a:lnTo>
                  <a:pt x="737679" y="675487"/>
                </a:lnTo>
                <a:lnTo>
                  <a:pt x="739940" y="666597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051521" y="4349990"/>
            <a:ext cx="740410" cy="881380"/>
          </a:xfrm>
          <a:custGeom>
            <a:avLst/>
            <a:gdLst/>
            <a:ahLst/>
            <a:cxnLst/>
            <a:rect l="l" t="t" r="r" b="b"/>
            <a:pathLst>
              <a:path w="740410" h="881379">
                <a:moveTo>
                  <a:pt x="863" y="420636"/>
                </a:moveTo>
                <a:lnTo>
                  <a:pt x="0" y="419785"/>
                </a:lnTo>
                <a:lnTo>
                  <a:pt x="0" y="423214"/>
                </a:lnTo>
                <a:lnTo>
                  <a:pt x="863" y="420636"/>
                </a:lnTo>
                <a:close/>
              </a:path>
              <a:path w="740410" h="881379">
                <a:moveTo>
                  <a:pt x="10452" y="426516"/>
                </a:moveTo>
                <a:lnTo>
                  <a:pt x="10198" y="426516"/>
                </a:lnTo>
                <a:lnTo>
                  <a:pt x="6883" y="423214"/>
                </a:lnTo>
                <a:lnTo>
                  <a:pt x="6883" y="426516"/>
                </a:lnTo>
                <a:lnTo>
                  <a:pt x="3314" y="426516"/>
                </a:lnTo>
                <a:lnTo>
                  <a:pt x="6883" y="430072"/>
                </a:lnTo>
                <a:lnTo>
                  <a:pt x="10452" y="426516"/>
                </a:lnTo>
                <a:close/>
              </a:path>
              <a:path w="740410" h="881379">
                <a:moveTo>
                  <a:pt x="48183" y="447344"/>
                </a:moveTo>
                <a:lnTo>
                  <a:pt x="48107" y="440563"/>
                </a:lnTo>
                <a:lnTo>
                  <a:pt x="46596" y="442061"/>
                </a:lnTo>
                <a:lnTo>
                  <a:pt x="46418" y="442061"/>
                </a:lnTo>
                <a:lnTo>
                  <a:pt x="46316" y="441756"/>
                </a:lnTo>
                <a:lnTo>
                  <a:pt x="44742" y="437057"/>
                </a:lnTo>
                <a:lnTo>
                  <a:pt x="45834" y="440309"/>
                </a:lnTo>
                <a:lnTo>
                  <a:pt x="48107" y="440309"/>
                </a:lnTo>
                <a:lnTo>
                  <a:pt x="46469" y="437057"/>
                </a:lnTo>
                <a:lnTo>
                  <a:pt x="45897" y="435914"/>
                </a:lnTo>
                <a:lnTo>
                  <a:pt x="41300" y="433628"/>
                </a:lnTo>
                <a:lnTo>
                  <a:pt x="44488" y="439978"/>
                </a:lnTo>
                <a:lnTo>
                  <a:pt x="44742" y="440309"/>
                </a:lnTo>
                <a:lnTo>
                  <a:pt x="44742" y="443915"/>
                </a:lnTo>
                <a:lnTo>
                  <a:pt x="46456" y="442201"/>
                </a:lnTo>
                <a:lnTo>
                  <a:pt x="46532" y="442391"/>
                </a:lnTo>
                <a:lnTo>
                  <a:pt x="46621" y="442671"/>
                </a:lnTo>
                <a:lnTo>
                  <a:pt x="48183" y="447344"/>
                </a:lnTo>
                <a:close/>
              </a:path>
              <a:path w="740410" h="881379">
                <a:moveTo>
                  <a:pt x="48183" y="437057"/>
                </a:moveTo>
                <a:lnTo>
                  <a:pt x="44742" y="430072"/>
                </a:lnTo>
                <a:lnTo>
                  <a:pt x="44742" y="433628"/>
                </a:lnTo>
                <a:lnTo>
                  <a:pt x="45897" y="435914"/>
                </a:lnTo>
                <a:lnTo>
                  <a:pt x="48183" y="437057"/>
                </a:lnTo>
                <a:close/>
              </a:path>
              <a:path w="740410" h="881379">
                <a:moveTo>
                  <a:pt x="56794" y="443915"/>
                </a:moveTo>
                <a:lnTo>
                  <a:pt x="55067" y="443915"/>
                </a:lnTo>
                <a:lnTo>
                  <a:pt x="55067" y="447344"/>
                </a:lnTo>
                <a:lnTo>
                  <a:pt x="56794" y="443915"/>
                </a:lnTo>
                <a:close/>
              </a:path>
              <a:path w="740410" h="881379">
                <a:moveTo>
                  <a:pt x="58597" y="440309"/>
                </a:moveTo>
                <a:lnTo>
                  <a:pt x="56794" y="443915"/>
                </a:lnTo>
                <a:lnTo>
                  <a:pt x="58508" y="443915"/>
                </a:lnTo>
                <a:lnTo>
                  <a:pt x="58597" y="440309"/>
                </a:lnTo>
                <a:close/>
              </a:path>
              <a:path w="740410" h="881379">
                <a:moveTo>
                  <a:pt x="61950" y="443915"/>
                </a:moveTo>
                <a:lnTo>
                  <a:pt x="58508" y="443915"/>
                </a:lnTo>
                <a:lnTo>
                  <a:pt x="58508" y="447344"/>
                </a:lnTo>
                <a:lnTo>
                  <a:pt x="61950" y="447344"/>
                </a:lnTo>
                <a:lnTo>
                  <a:pt x="61950" y="443915"/>
                </a:lnTo>
                <a:close/>
              </a:path>
              <a:path w="740410" h="881379">
                <a:moveTo>
                  <a:pt x="65392" y="437057"/>
                </a:moveTo>
                <a:lnTo>
                  <a:pt x="58508" y="430072"/>
                </a:lnTo>
                <a:lnTo>
                  <a:pt x="61950" y="437057"/>
                </a:lnTo>
                <a:lnTo>
                  <a:pt x="61950" y="440309"/>
                </a:lnTo>
                <a:lnTo>
                  <a:pt x="65392" y="440309"/>
                </a:lnTo>
                <a:lnTo>
                  <a:pt x="65392" y="437057"/>
                </a:lnTo>
                <a:close/>
              </a:path>
              <a:path w="740410" h="881379">
                <a:moveTo>
                  <a:pt x="82600" y="433628"/>
                </a:moveTo>
                <a:lnTo>
                  <a:pt x="79159" y="437057"/>
                </a:lnTo>
                <a:lnTo>
                  <a:pt x="79248" y="440309"/>
                </a:lnTo>
                <a:lnTo>
                  <a:pt x="82600" y="433628"/>
                </a:lnTo>
                <a:close/>
              </a:path>
              <a:path w="740410" h="881379">
                <a:moveTo>
                  <a:pt x="86042" y="440309"/>
                </a:moveTo>
                <a:lnTo>
                  <a:pt x="82600" y="440309"/>
                </a:lnTo>
                <a:lnTo>
                  <a:pt x="82600" y="437057"/>
                </a:lnTo>
                <a:lnTo>
                  <a:pt x="79336" y="440309"/>
                </a:lnTo>
                <a:lnTo>
                  <a:pt x="79070" y="440309"/>
                </a:lnTo>
                <a:lnTo>
                  <a:pt x="82600" y="447344"/>
                </a:lnTo>
                <a:lnTo>
                  <a:pt x="82600" y="450773"/>
                </a:lnTo>
                <a:lnTo>
                  <a:pt x="83769" y="451942"/>
                </a:lnTo>
                <a:lnTo>
                  <a:pt x="82600" y="454279"/>
                </a:lnTo>
                <a:lnTo>
                  <a:pt x="84353" y="452526"/>
                </a:lnTo>
                <a:lnTo>
                  <a:pt x="86042" y="454202"/>
                </a:lnTo>
                <a:lnTo>
                  <a:pt x="85191" y="451688"/>
                </a:lnTo>
                <a:lnTo>
                  <a:pt x="86042" y="450837"/>
                </a:lnTo>
                <a:lnTo>
                  <a:pt x="86042" y="447395"/>
                </a:lnTo>
                <a:lnTo>
                  <a:pt x="84670" y="450126"/>
                </a:lnTo>
                <a:lnTo>
                  <a:pt x="82600" y="443915"/>
                </a:lnTo>
                <a:lnTo>
                  <a:pt x="86042" y="443915"/>
                </a:lnTo>
                <a:lnTo>
                  <a:pt x="86042" y="440309"/>
                </a:lnTo>
                <a:close/>
              </a:path>
              <a:path w="740410" h="881379">
                <a:moveTo>
                  <a:pt x="103251" y="450837"/>
                </a:moveTo>
                <a:lnTo>
                  <a:pt x="99809" y="450837"/>
                </a:lnTo>
                <a:lnTo>
                  <a:pt x="99809" y="454279"/>
                </a:lnTo>
                <a:lnTo>
                  <a:pt x="103251" y="450837"/>
                </a:lnTo>
                <a:close/>
              </a:path>
              <a:path w="740410" h="881379">
                <a:moveTo>
                  <a:pt x="125628" y="457720"/>
                </a:moveTo>
                <a:lnTo>
                  <a:pt x="123901" y="457720"/>
                </a:lnTo>
                <a:lnTo>
                  <a:pt x="123901" y="461162"/>
                </a:lnTo>
                <a:lnTo>
                  <a:pt x="125628" y="457720"/>
                </a:lnTo>
                <a:close/>
              </a:path>
              <a:path w="740410" h="881379">
                <a:moveTo>
                  <a:pt x="127342" y="454279"/>
                </a:moveTo>
                <a:lnTo>
                  <a:pt x="125628" y="457720"/>
                </a:lnTo>
                <a:lnTo>
                  <a:pt x="127342" y="457720"/>
                </a:lnTo>
                <a:lnTo>
                  <a:pt x="127342" y="454279"/>
                </a:lnTo>
                <a:close/>
              </a:path>
              <a:path w="740410" h="881379">
                <a:moveTo>
                  <a:pt x="141109" y="684860"/>
                </a:moveTo>
                <a:lnTo>
                  <a:pt x="137668" y="684860"/>
                </a:lnTo>
                <a:lnTo>
                  <a:pt x="141109" y="688301"/>
                </a:lnTo>
                <a:lnTo>
                  <a:pt x="141109" y="684860"/>
                </a:lnTo>
                <a:close/>
              </a:path>
              <a:path w="740410" h="881379">
                <a:moveTo>
                  <a:pt x="141109" y="671055"/>
                </a:moveTo>
                <a:lnTo>
                  <a:pt x="139966" y="667245"/>
                </a:lnTo>
                <a:lnTo>
                  <a:pt x="137668" y="667245"/>
                </a:lnTo>
                <a:lnTo>
                  <a:pt x="141109" y="671055"/>
                </a:lnTo>
                <a:close/>
              </a:path>
              <a:path w="740410" h="881379">
                <a:moveTo>
                  <a:pt x="141109" y="659625"/>
                </a:moveTo>
                <a:lnTo>
                  <a:pt x="137668" y="659625"/>
                </a:lnTo>
                <a:lnTo>
                  <a:pt x="139966" y="667245"/>
                </a:lnTo>
                <a:lnTo>
                  <a:pt x="141109" y="667245"/>
                </a:lnTo>
                <a:lnTo>
                  <a:pt x="141109" y="659625"/>
                </a:lnTo>
                <a:close/>
              </a:path>
              <a:path w="740410" h="881379">
                <a:moveTo>
                  <a:pt x="141109" y="450837"/>
                </a:moveTo>
                <a:lnTo>
                  <a:pt x="137668" y="450837"/>
                </a:lnTo>
                <a:lnTo>
                  <a:pt x="137668" y="454279"/>
                </a:lnTo>
                <a:lnTo>
                  <a:pt x="141109" y="450837"/>
                </a:lnTo>
                <a:close/>
              </a:path>
              <a:path w="740410" h="881379">
                <a:moveTo>
                  <a:pt x="144551" y="667245"/>
                </a:moveTo>
                <a:lnTo>
                  <a:pt x="141109" y="667245"/>
                </a:lnTo>
                <a:lnTo>
                  <a:pt x="144551" y="671055"/>
                </a:lnTo>
                <a:lnTo>
                  <a:pt x="144551" y="667245"/>
                </a:lnTo>
                <a:close/>
              </a:path>
              <a:path w="740410" h="881379">
                <a:moveTo>
                  <a:pt x="147993" y="213207"/>
                </a:moveTo>
                <a:lnTo>
                  <a:pt x="147307" y="213207"/>
                </a:lnTo>
                <a:lnTo>
                  <a:pt x="144551" y="215747"/>
                </a:lnTo>
                <a:lnTo>
                  <a:pt x="147993" y="213207"/>
                </a:lnTo>
                <a:close/>
              </a:path>
              <a:path w="740410" h="881379">
                <a:moveTo>
                  <a:pt x="147993" y="205587"/>
                </a:moveTo>
                <a:lnTo>
                  <a:pt x="144551" y="209397"/>
                </a:lnTo>
                <a:lnTo>
                  <a:pt x="147993" y="208127"/>
                </a:lnTo>
                <a:lnTo>
                  <a:pt x="147993" y="205587"/>
                </a:lnTo>
                <a:close/>
              </a:path>
              <a:path w="740410" h="881379">
                <a:moveTo>
                  <a:pt x="151434" y="667245"/>
                </a:moveTo>
                <a:lnTo>
                  <a:pt x="147993" y="667245"/>
                </a:lnTo>
                <a:lnTo>
                  <a:pt x="147993" y="671055"/>
                </a:lnTo>
                <a:lnTo>
                  <a:pt x="151434" y="667245"/>
                </a:lnTo>
                <a:close/>
              </a:path>
              <a:path w="740410" h="881379">
                <a:moveTo>
                  <a:pt x="151434" y="643115"/>
                </a:moveTo>
                <a:lnTo>
                  <a:pt x="147993" y="639305"/>
                </a:lnTo>
                <a:lnTo>
                  <a:pt x="144551" y="639305"/>
                </a:lnTo>
                <a:lnTo>
                  <a:pt x="151434" y="649465"/>
                </a:lnTo>
                <a:lnTo>
                  <a:pt x="151434" y="643115"/>
                </a:lnTo>
                <a:close/>
              </a:path>
              <a:path w="740410" h="881379">
                <a:moveTo>
                  <a:pt x="154876" y="192722"/>
                </a:moveTo>
                <a:lnTo>
                  <a:pt x="151434" y="192722"/>
                </a:lnTo>
                <a:lnTo>
                  <a:pt x="151434" y="196164"/>
                </a:lnTo>
                <a:lnTo>
                  <a:pt x="154876" y="192722"/>
                </a:lnTo>
                <a:close/>
              </a:path>
              <a:path w="740410" h="881379">
                <a:moveTo>
                  <a:pt x="158318" y="447344"/>
                </a:moveTo>
                <a:lnTo>
                  <a:pt x="154876" y="437057"/>
                </a:lnTo>
                <a:lnTo>
                  <a:pt x="154876" y="443915"/>
                </a:lnTo>
                <a:lnTo>
                  <a:pt x="158318" y="447344"/>
                </a:lnTo>
                <a:close/>
              </a:path>
              <a:path w="740410" h="881379">
                <a:moveTo>
                  <a:pt x="158318" y="199605"/>
                </a:moveTo>
                <a:lnTo>
                  <a:pt x="154876" y="196164"/>
                </a:lnTo>
                <a:lnTo>
                  <a:pt x="154876" y="199605"/>
                </a:lnTo>
                <a:lnTo>
                  <a:pt x="158318" y="199605"/>
                </a:lnTo>
                <a:close/>
              </a:path>
              <a:path w="740410" h="881379">
                <a:moveTo>
                  <a:pt x="161759" y="663435"/>
                </a:moveTo>
                <a:lnTo>
                  <a:pt x="159689" y="659625"/>
                </a:lnTo>
                <a:lnTo>
                  <a:pt x="159181" y="658672"/>
                </a:lnTo>
                <a:lnTo>
                  <a:pt x="158318" y="658355"/>
                </a:lnTo>
                <a:lnTo>
                  <a:pt x="158318" y="659625"/>
                </a:lnTo>
                <a:lnTo>
                  <a:pt x="156019" y="657517"/>
                </a:lnTo>
                <a:lnTo>
                  <a:pt x="154876" y="657085"/>
                </a:lnTo>
                <a:lnTo>
                  <a:pt x="161759" y="663435"/>
                </a:lnTo>
                <a:close/>
              </a:path>
              <a:path w="740410" h="881379">
                <a:moveTo>
                  <a:pt x="168643" y="205587"/>
                </a:moveTo>
                <a:lnTo>
                  <a:pt x="165201" y="205587"/>
                </a:lnTo>
                <a:lnTo>
                  <a:pt x="161759" y="209397"/>
                </a:lnTo>
                <a:lnTo>
                  <a:pt x="161759" y="205587"/>
                </a:lnTo>
                <a:lnTo>
                  <a:pt x="158318" y="205587"/>
                </a:lnTo>
                <a:lnTo>
                  <a:pt x="154876" y="209397"/>
                </a:lnTo>
                <a:lnTo>
                  <a:pt x="154876" y="205587"/>
                </a:lnTo>
                <a:lnTo>
                  <a:pt x="147993" y="208127"/>
                </a:lnTo>
                <a:lnTo>
                  <a:pt x="147993" y="209397"/>
                </a:lnTo>
                <a:lnTo>
                  <a:pt x="144551" y="213207"/>
                </a:lnTo>
                <a:lnTo>
                  <a:pt x="147307" y="213207"/>
                </a:lnTo>
                <a:lnTo>
                  <a:pt x="151434" y="209397"/>
                </a:lnTo>
                <a:lnTo>
                  <a:pt x="147993" y="213207"/>
                </a:lnTo>
                <a:lnTo>
                  <a:pt x="151434" y="213207"/>
                </a:lnTo>
                <a:lnTo>
                  <a:pt x="147993" y="215747"/>
                </a:lnTo>
                <a:lnTo>
                  <a:pt x="144551" y="215747"/>
                </a:lnTo>
                <a:lnTo>
                  <a:pt x="147993" y="219557"/>
                </a:lnTo>
                <a:lnTo>
                  <a:pt x="147993" y="223367"/>
                </a:lnTo>
                <a:lnTo>
                  <a:pt x="151434" y="223367"/>
                </a:lnTo>
                <a:lnTo>
                  <a:pt x="154876" y="219557"/>
                </a:lnTo>
                <a:lnTo>
                  <a:pt x="158318" y="219557"/>
                </a:lnTo>
                <a:lnTo>
                  <a:pt x="165201" y="215747"/>
                </a:lnTo>
                <a:lnTo>
                  <a:pt x="168643" y="209397"/>
                </a:lnTo>
                <a:lnTo>
                  <a:pt x="168643" y="205587"/>
                </a:lnTo>
                <a:close/>
              </a:path>
              <a:path w="740410" h="881379">
                <a:moveTo>
                  <a:pt x="172085" y="254673"/>
                </a:moveTo>
                <a:lnTo>
                  <a:pt x="168643" y="258114"/>
                </a:lnTo>
                <a:lnTo>
                  <a:pt x="172085" y="258114"/>
                </a:lnTo>
                <a:lnTo>
                  <a:pt x="172085" y="254673"/>
                </a:lnTo>
                <a:close/>
              </a:path>
              <a:path w="740410" h="881379">
                <a:moveTo>
                  <a:pt x="176669" y="258927"/>
                </a:moveTo>
                <a:lnTo>
                  <a:pt x="172085" y="261467"/>
                </a:lnTo>
                <a:lnTo>
                  <a:pt x="175526" y="261467"/>
                </a:lnTo>
                <a:lnTo>
                  <a:pt x="176669" y="258927"/>
                </a:lnTo>
                <a:close/>
              </a:path>
              <a:path w="740410" h="881379">
                <a:moveTo>
                  <a:pt x="178968" y="257657"/>
                </a:moveTo>
                <a:lnTo>
                  <a:pt x="172085" y="267817"/>
                </a:lnTo>
                <a:lnTo>
                  <a:pt x="176212" y="264007"/>
                </a:lnTo>
                <a:lnTo>
                  <a:pt x="178968" y="261467"/>
                </a:lnTo>
                <a:lnTo>
                  <a:pt x="178968" y="257657"/>
                </a:lnTo>
                <a:close/>
              </a:path>
              <a:path w="740410" h="881379">
                <a:moveTo>
                  <a:pt x="182410" y="264998"/>
                </a:moveTo>
                <a:lnTo>
                  <a:pt x="175526" y="264998"/>
                </a:lnTo>
                <a:lnTo>
                  <a:pt x="175526" y="268439"/>
                </a:lnTo>
                <a:lnTo>
                  <a:pt x="178968" y="268439"/>
                </a:lnTo>
                <a:lnTo>
                  <a:pt x="182410" y="264998"/>
                </a:lnTo>
                <a:close/>
              </a:path>
              <a:path w="740410" h="881379">
                <a:moveTo>
                  <a:pt x="185851" y="277977"/>
                </a:moveTo>
                <a:lnTo>
                  <a:pt x="182410" y="277977"/>
                </a:lnTo>
                <a:lnTo>
                  <a:pt x="184708" y="279247"/>
                </a:lnTo>
                <a:lnTo>
                  <a:pt x="185851" y="277977"/>
                </a:lnTo>
                <a:close/>
              </a:path>
              <a:path w="740410" h="881379">
                <a:moveTo>
                  <a:pt x="185851" y="274167"/>
                </a:moveTo>
                <a:lnTo>
                  <a:pt x="178968" y="277977"/>
                </a:lnTo>
                <a:lnTo>
                  <a:pt x="182410" y="277977"/>
                </a:lnTo>
                <a:lnTo>
                  <a:pt x="185851" y="274167"/>
                </a:lnTo>
                <a:close/>
              </a:path>
              <a:path w="740410" h="881379">
                <a:moveTo>
                  <a:pt x="189293" y="657085"/>
                </a:moveTo>
                <a:lnTo>
                  <a:pt x="187325" y="656005"/>
                </a:lnTo>
                <a:lnTo>
                  <a:pt x="189293" y="659625"/>
                </a:lnTo>
                <a:lnTo>
                  <a:pt x="189293" y="657085"/>
                </a:lnTo>
                <a:close/>
              </a:path>
              <a:path w="740410" h="881379">
                <a:moveTo>
                  <a:pt x="189293" y="281787"/>
                </a:moveTo>
                <a:lnTo>
                  <a:pt x="184708" y="279247"/>
                </a:lnTo>
                <a:lnTo>
                  <a:pt x="182410" y="281787"/>
                </a:lnTo>
                <a:lnTo>
                  <a:pt x="189293" y="281787"/>
                </a:lnTo>
                <a:close/>
              </a:path>
              <a:path w="740410" h="881379">
                <a:moveTo>
                  <a:pt x="192735" y="277977"/>
                </a:moveTo>
                <a:lnTo>
                  <a:pt x="189293" y="281787"/>
                </a:lnTo>
                <a:lnTo>
                  <a:pt x="192735" y="281787"/>
                </a:lnTo>
                <a:lnTo>
                  <a:pt x="192735" y="277977"/>
                </a:lnTo>
                <a:close/>
              </a:path>
              <a:path w="740410" h="881379">
                <a:moveTo>
                  <a:pt x="196176" y="659625"/>
                </a:moveTo>
                <a:lnTo>
                  <a:pt x="193421" y="657085"/>
                </a:lnTo>
                <a:lnTo>
                  <a:pt x="189293" y="653275"/>
                </a:lnTo>
                <a:lnTo>
                  <a:pt x="185851" y="653275"/>
                </a:lnTo>
                <a:lnTo>
                  <a:pt x="196176" y="659625"/>
                </a:lnTo>
                <a:close/>
              </a:path>
              <a:path w="740410" h="881379">
                <a:moveTo>
                  <a:pt x="196176" y="288137"/>
                </a:moveTo>
                <a:lnTo>
                  <a:pt x="192735" y="291947"/>
                </a:lnTo>
                <a:lnTo>
                  <a:pt x="189293" y="298297"/>
                </a:lnTo>
                <a:lnTo>
                  <a:pt x="192735" y="302107"/>
                </a:lnTo>
                <a:lnTo>
                  <a:pt x="196176" y="295757"/>
                </a:lnTo>
                <a:lnTo>
                  <a:pt x="196176" y="288137"/>
                </a:lnTo>
                <a:close/>
              </a:path>
              <a:path w="740410" h="881379">
                <a:moveTo>
                  <a:pt x="203060" y="649465"/>
                </a:moveTo>
                <a:lnTo>
                  <a:pt x="199618" y="646925"/>
                </a:lnTo>
                <a:lnTo>
                  <a:pt x="203060" y="653275"/>
                </a:lnTo>
                <a:lnTo>
                  <a:pt x="203060" y="649465"/>
                </a:lnTo>
                <a:close/>
              </a:path>
              <a:path w="740410" h="881379">
                <a:moveTo>
                  <a:pt x="205511" y="647661"/>
                </a:moveTo>
                <a:lnTo>
                  <a:pt x="203060" y="643115"/>
                </a:lnTo>
                <a:lnTo>
                  <a:pt x="203060" y="649465"/>
                </a:lnTo>
                <a:lnTo>
                  <a:pt x="205511" y="647661"/>
                </a:lnTo>
                <a:close/>
              </a:path>
              <a:path w="740410" h="881379">
                <a:moveTo>
                  <a:pt x="206502" y="671093"/>
                </a:moveTo>
                <a:lnTo>
                  <a:pt x="203060" y="667651"/>
                </a:lnTo>
                <a:lnTo>
                  <a:pt x="203060" y="674535"/>
                </a:lnTo>
                <a:lnTo>
                  <a:pt x="206502" y="671093"/>
                </a:lnTo>
                <a:close/>
              </a:path>
              <a:path w="740410" h="881379">
                <a:moveTo>
                  <a:pt x="206502" y="646925"/>
                </a:moveTo>
                <a:lnTo>
                  <a:pt x="205511" y="647661"/>
                </a:lnTo>
                <a:lnTo>
                  <a:pt x="206502" y="649465"/>
                </a:lnTo>
                <a:lnTo>
                  <a:pt x="206502" y="646925"/>
                </a:lnTo>
                <a:close/>
              </a:path>
              <a:path w="740410" h="881379">
                <a:moveTo>
                  <a:pt x="206502" y="639305"/>
                </a:moveTo>
                <a:lnTo>
                  <a:pt x="203060" y="639305"/>
                </a:lnTo>
                <a:lnTo>
                  <a:pt x="206502" y="646925"/>
                </a:lnTo>
                <a:lnTo>
                  <a:pt x="206502" y="639305"/>
                </a:lnTo>
                <a:close/>
              </a:path>
              <a:path w="740410" h="881379">
                <a:moveTo>
                  <a:pt x="207645" y="302107"/>
                </a:moveTo>
                <a:lnTo>
                  <a:pt x="206502" y="302107"/>
                </a:lnTo>
                <a:lnTo>
                  <a:pt x="203060" y="302107"/>
                </a:lnTo>
                <a:lnTo>
                  <a:pt x="203060" y="302856"/>
                </a:lnTo>
                <a:lnTo>
                  <a:pt x="199618" y="306298"/>
                </a:lnTo>
                <a:lnTo>
                  <a:pt x="203060" y="304584"/>
                </a:lnTo>
                <a:lnTo>
                  <a:pt x="203060" y="309727"/>
                </a:lnTo>
                <a:lnTo>
                  <a:pt x="207645" y="302107"/>
                </a:lnTo>
                <a:close/>
              </a:path>
              <a:path w="740410" h="881379">
                <a:moveTo>
                  <a:pt x="209943" y="300202"/>
                </a:moveTo>
                <a:lnTo>
                  <a:pt x="208216" y="301155"/>
                </a:lnTo>
                <a:lnTo>
                  <a:pt x="207645" y="302107"/>
                </a:lnTo>
                <a:lnTo>
                  <a:pt x="209943" y="302107"/>
                </a:lnTo>
                <a:lnTo>
                  <a:pt x="209943" y="300202"/>
                </a:lnTo>
                <a:close/>
              </a:path>
              <a:path w="740410" h="881379">
                <a:moveTo>
                  <a:pt x="213385" y="643115"/>
                </a:moveTo>
                <a:lnTo>
                  <a:pt x="209943" y="635495"/>
                </a:lnTo>
                <a:lnTo>
                  <a:pt x="209943" y="639305"/>
                </a:lnTo>
                <a:lnTo>
                  <a:pt x="213385" y="643115"/>
                </a:lnTo>
                <a:close/>
              </a:path>
              <a:path w="740410" h="881379">
                <a:moveTo>
                  <a:pt x="213385" y="291947"/>
                </a:moveTo>
                <a:lnTo>
                  <a:pt x="206502" y="295757"/>
                </a:lnTo>
                <a:lnTo>
                  <a:pt x="206502" y="302107"/>
                </a:lnTo>
                <a:lnTo>
                  <a:pt x="208216" y="301155"/>
                </a:lnTo>
                <a:lnTo>
                  <a:pt x="209943" y="298297"/>
                </a:lnTo>
                <a:lnTo>
                  <a:pt x="209943" y="300202"/>
                </a:lnTo>
                <a:lnTo>
                  <a:pt x="213385" y="298297"/>
                </a:lnTo>
                <a:lnTo>
                  <a:pt x="213385" y="295757"/>
                </a:lnTo>
                <a:lnTo>
                  <a:pt x="209943" y="295757"/>
                </a:lnTo>
                <a:lnTo>
                  <a:pt x="213385" y="291947"/>
                </a:lnTo>
                <a:close/>
              </a:path>
              <a:path w="740410" h="881379">
                <a:moveTo>
                  <a:pt x="220268" y="667651"/>
                </a:moveTo>
                <a:lnTo>
                  <a:pt x="218541" y="664210"/>
                </a:lnTo>
                <a:lnTo>
                  <a:pt x="216827" y="664210"/>
                </a:lnTo>
                <a:lnTo>
                  <a:pt x="220268" y="667651"/>
                </a:lnTo>
                <a:close/>
              </a:path>
              <a:path w="740410" h="881379">
                <a:moveTo>
                  <a:pt x="220268" y="664210"/>
                </a:moveTo>
                <a:lnTo>
                  <a:pt x="216827" y="660768"/>
                </a:lnTo>
                <a:lnTo>
                  <a:pt x="218541" y="664210"/>
                </a:lnTo>
                <a:lnTo>
                  <a:pt x="220268" y="664210"/>
                </a:lnTo>
                <a:close/>
              </a:path>
              <a:path w="740410" h="881379">
                <a:moveTo>
                  <a:pt x="222326" y="320395"/>
                </a:moveTo>
                <a:lnTo>
                  <a:pt x="216827" y="322427"/>
                </a:lnTo>
                <a:lnTo>
                  <a:pt x="220268" y="322427"/>
                </a:lnTo>
                <a:lnTo>
                  <a:pt x="222326" y="320395"/>
                </a:lnTo>
                <a:close/>
              </a:path>
              <a:path w="740410" h="881379">
                <a:moveTo>
                  <a:pt x="223710" y="319887"/>
                </a:moveTo>
                <a:lnTo>
                  <a:pt x="222846" y="319887"/>
                </a:lnTo>
                <a:lnTo>
                  <a:pt x="222326" y="320395"/>
                </a:lnTo>
                <a:lnTo>
                  <a:pt x="223710" y="319887"/>
                </a:lnTo>
                <a:close/>
              </a:path>
              <a:path w="740410" h="881379">
                <a:moveTo>
                  <a:pt x="227152" y="639305"/>
                </a:moveTo>
                <a:lnTo>
                  <a:pt x="223710" y="639305"/>
                </a:lnTo>
                <a:lnTo>
                  <a:pt x="227152" y="643115"/>
                </a:lnTo>
                <a:lnTo>
                  <a:pt x="227152" y="639305"/>
                </a:lnTo>
                <a:close/>
              </a:path>
              <a:path w="740410" h="881379">
                <a:moveTo>
                  <a:pt x="227152" y="632955"/>
                </a:moveTo>
                <a:lnTo>
                  <a:pt x="226085" y="630618"/>
                </a:lnTo>
                <a:lnTo>
                  <a:pt x="223710" y="629145"/>
                </a:lnTo>
                <a:lnTo>
                  <a:pt x="225425" y="629145"/>
                </a:lnTo>
                <a:lnTo>
                  <a:pt x="223710" y="625335"/>
                </a:lnTo>
                <a:lnTo>
                  <a:pt x="220268" y="625335"/>
                </a:lnTo>
                <a:lnTo>
                  <a:pt x="220268" y="629145"/>
                </a:lnTo>
                <a:lnTo>
                  <a:pt x="227152" y="632955"/>
                </a:lnTo>
                <a:close/>
              </a:path>
              <a:path w="740410" h="881379">
                <a:moveTo>
                  <a:pt x="227152" y="629145"/>
                </a:moveTo>
                <a:lnTo>
                  <a:pt x="225425" y="629145"/>
                </a:lnTo>
                <a:lnTo>
                  <a:pt x="226085" y="630618"/>
                </a:lnTo>
                <a:lnTo>
                  <a:pt x="227152" y="631266"/>
                </a:lnTo>
                <a:lnTo>
                  <a:pt x="227152" y="629145"/>
                </a:lnTo>
                <a:close/>
              </a:path>
              <a:path w="740410" h="881379">
                <a:moveTo>
                  <a:pt x="227152" y="322427"/>
                </a:moveTo>
                <a:lnTo>
                  <a:pt x="223710" y="326237"/>
                </a:lnTo>
                <a:lnTo>
                  <a:pt x="227152" y="323062"/>
                </a:lnTo>
                <a:lnTo>
                  <a:pt x="227152" y="322427"/>
                </a:lnTo>
                <a:close/>
              </a:path>
              <a:path w="740410" h="881379">
                <a:moveTo>
                  <a:pt x="230593" y="319887"/>
                </a:moveTo>
                <a:lnTo>
                  <a:pt x="227152" y="323062"/>
                </a:lnTo>
                <a:lnTo>
                  <a:pt x="227152" y="326237"/>
                </a:lnTo>
                <a:lnTo>
                  <a:pt x="230593" y="319887"/>
                </a:lnTo>
                <a:close/>
              </a:path>
              <a:path w="740410" h="881379">
                <a:moveTo>
                  <a:pt x="230593" y="316077"/>
                </a:moveTo>
                <a:lnTo>
                  <a:pt x="220268" y="322427"/>
                </a:lnTo>
                <a:lnTo>
                  <a:pt x="223710" y="322427"/>
                </a:lnTo>
                <a:lnTo>
                  <a:pt x="227152" y="322427"/>
                </a:lnTo>
                <a:lnTo>
                  <a:pt x="228523" y="319887"/>
                </a:lnTo>
                <a:lnTo>
                  <a:pt x="230593" y="316077"/>
                </a:lnTo>
                <a:close/>
              </a:path>
              <a:path w="740410" h="881379">
                <a:moveTo>
                  <a:pt x="234035" y="635495"/>
                </a:moveTo>
                <a:lnTo>
                  <a:pt x="227152" y="631266"/>
                </a:lnTo>
                <a:lnTo>
                  <a:pt x="227152" y="632955"/>
                </a:lnTo>
                <a:lnTo>
                  <a:pt x="227152" y="635495"/>
                </a:lnTo>
                <a:lnTo>
                  <a:pt x="234035" y="635495"/>
                </a:lnTo>
                <a:close/>
              </a:path>
              <a:path w="740410" h="881379">
                <a:moveTo>
                  <a:pt x="235750" y="329412"/>
                </a:moveTo>
                <a:lnTo>
                  <a:pt x="234607" y="329412"/>
                </a:lnTo>
                <a:lnTo>
                  <a:pt x="234035" y="329412"/>
                </a:lnTo>
                <a:lnTo>
                  <a:pt x="230593" y="332587"/>
                </a:lnTo>
                <a:lnTo>
                  <a:pt x="234721" y="330047"/>
                </a:lnTo>
                <a:lnTo>
                  <a:pt x="235750" y="329412"/>
                </a:lnTo>
                <a:close/>
              </a:path>
              <a:path w="740410" h="881379">
                <a:moveTo>
                  <a:pt x="237477" y="330047"/>
                </a:moveTo>
                <a:lnTo>
                  <a:pt x="234035" y="332587"/>
                </a:lnTo>
                <a:lnTo>
                  <a:pt x="234035" y="336397"/>
                </a:lnTo>
                <a:lnTo>
                  <a:pt x="237477" y="330047"/>
                </a:lnTo>
                <a:close/>
              </a:path>
              <a:path w="740410" h="881379">
                <a:moveTo>
                  <a:pt x="241490" y="329412"/>
                </a:moveTo>
                <a:lnTo>
                  <a:pt x="240919" y="329412"/>
                </a:lnTo>
                <a:lnTo>
                  <a:pt x="240919" y="330047"/>
                </a:lnTo>
                <a:lnTo>
                  <a:pt x="241490" y="329412"/>
                </a:lnTo>
                <a:close/>
              </a:path>
              <a:path w="740410" h="881379">
                <a:moveTo>
                  <a:pt x="251244" y="615175"/>
                </a:moveTo>
                <a:lnTo>
                  <a:pt x="244360" y="611365"/>
                </a:lnTo>
                <a:lnTo>
                  <a:pt x="251244" y="622795"/>
                </a:lnTo>
                <a:lnTo>
                  <a:pt x="251244" y="618985"/>
                </a:lnTo>
                <a:lnTo>
                  <a:pt x="251244" y="615175"/>
                </a:lnTo>
                <a:close/>
              </a:path>
              <a:path w="740410" h="881379">
                <a:moveTo>
                  <a:pt x="254685" y="615175"/>
                </a:moveTo>
                <a:lnTo>
                  <a:pt x="247802" y="611365"/>
                </a:lnTo>
                <a:lnTo>
                  <a:pt x="251244" y="615175"/>
                </a:lnTo>
                <a:lnTo>
                  <a:pt x="254685" y="615175"/>
                </a:lnTo>
                <a:close/>
              </a:path>
              <a:path w="740410" h="881379">
                <a:moveTo>
                  <a:pt x="254685" y="346557"/>
                </a:moveTo>
                <a:lnTo>
                  <a:pt x="251244" y="350367"/>
                </a:lnTo>
                <a:lnTo>
                  <a:pt x="251244" y="354177"/>
                </a:lnTo>
                <a:lnTo>
                  <a:pt x="254685" y="346557"/>
                </a:lnTo>
                <a:close/>
              </a:path>
              <a:path w="740410" h="881379">
                <a:moveTo>
                  <a:pt x="265010" y="608825"/>
                </a:moveTo>
                <a:lnTo>
                  <a:pt x="261569" y="605015"/>
                </a:lnTo>
                <a:lnTo>
                  <a:pt x="261569" y="608825"/>
                </a:lnTo>
                <a:lnTo>
                  <a:pt x="265010" y="608825"/>
                </a:lnTo>
                <a:close/>
              </a:path>
              <a:path w="740410" h="881379">
                <a:moveTo>
                  <a:pt x="268452" y="605015"/>
                </a:moveTo>
                <a:lnTo>
                  <a:pt x="265010" y="598665"/>
                </a:lnTo>
                <a:lnTo>
                  <a:pt x="261569" y="598665"/>
                </a:lnTo>
                <a:lnTo>
                  <a:pt x="268452" y="605015"/>
                </a:lnTo>
                <a:close/>
              </a:path>
              <a:path w="740410" h="881379">
                <a:moveTo>
                  <a:pt x="275336" y="594855"/>
                </a:moveTo>
                <a:lnTo>
                  <a:pt x="273608" y="591045"/>
                </a:lnTo>
                <a:lnTo>
                  <a:pt x="271894" y="591045"/>
                </a:lnTo>
                <a:lnTo>
                  <a:pt x="271894" y="594855"/>
                </a:lnTo>
                <a:lnTo>
                  <a:pt x="275336" y="594855"/>
                </a:lnTo>
                <a:close/>
              </a:path>
              <a:path w="740410" h="881379">
                <a:moveTo>
                  <a:pt x="275336" y="591045"/>
                </a:moveTo>
                <a:lnTo>
                  <a:pt x="271894" y="587235"/>
                </a:lnTo>
                <a:lnTo>
                  <a:pt x="273608" y="591045"/>
                </a:lnTo>
                <a:lnTo>
                  <a:pt x="275336" y="591045"/>
                </a:lnTo>
                <a:close/>
              </a:path>
              <a:path w="740410" h="881379">
                <a:moveTo>
                  <a:pt x="282219" y="591045"/>
                </a:moveTo>
                <a:lnTo>
                  <a:pt x="278777" y="589140"/>
                </a:lnTo>
                <a:lnTo>
                  <a:pt x="278777" y="591045"/>
                </a:lnTo>
                <a:lnTo>
                  <a:pt x="282219" y="591045"/>
                </a:lnTo>
                <a:close/>
              </a:path>
              <a:path w="740410" h="881379">
                <a:moveTo>
                  <a:pt x="302856" y="430072"/>
                </a:moveTo>
                <a:lnTo>
                  <a:pt x="301142" y="428358"/>
                </a:lnTo>
                <a:lnTo>
                  <a:pt x="299415" y="430072"/>
                </a:lnTo>
                <a:lnTo>
                  <a:pt x="302856" y="433628"/>
                </a:lnTo>
                <a:lnTo>
                  <a:pt x="302856" y="430072"/>
                </a:lnTo>
                <a:close/>
              </a:path>
              <a:path w="740410" h="881379">
                <a:moveTo>
                  <a:pt x="361365" y="96354"/>
                </a:moveTo>
                <a:lnTo>
                  <a:pt x="357924" y="99796"/>
                </a:lnTo>
                <a:lnTo>
                  <a:pt x="361365" y="99796"/>
                </a:lnTo>
                <a:lnTo>
                  <a:pt x="361365" y="96354"/>
                </a:lnTo>
                <a:close/>
              </a:path>
              <a:path w="740410" h="881379">
                <a:moveTo>
                  <a:pt x="363093" y="135305"/>
                </a:moveTo>
                <a:lnTo>
                  <a:pt x="361365" y="134035"/>
                </a:lnTo>
                <a:lnTo>
                  <a:pt x="357924" y="136575"/>
                </a:lnTo>
                <a:lnTo>
                  <a:pt x="363093" y="135305"/>
                </a:lnTo>
                <a:close/>
              </a:path>
              <a:path w="740410" h="881379">
                <a:moveTo>
                  <a:pt x="364807" y="528815"/>
                </a:moveTo>
                <a:lnTo>
                  <a:pt x="357924" y="526275"/>
                </a:lnTo>
                <a:lnTo>
                  <a:pt x="361365" y="528815"/>
                </a:lnTo>
                <a:lnTo>
                  <a:pt x="364807" y="528815"/>
                </a:lnTo>
                <a:close/>
              </a:path>
              <a:path w="740410" h="881379">
                <a:moveTo>
                  <a:pt x="368249" y="518655"/>
                </a:moveTo>
                <a:lnTo>
                  <a:pt x="364807" y="518655"/>
                </a:lnTo>
                <a:lnTo>
                  <a:pt x="368249" y="522465"/>
                </a:lnTo>
                <a:lnTo>
                  <a:pt x="368249" y="518655"/>
                </a:lnTo>
                <a:close/>
              </a:path>
              <a:path w="740410" h="881379">
                <a:moveTo>
                  <a:pt x="368249" y="144538"/>
                </a:moveTo>
                <a:lnTo>
                  <a:pt x="364807" y="144538"/>
                </a:lnTo>
                <a:lnTo>
                  <a:pt x="368249" y="147980"/>
                </a:lnTo>
                <a:lnTo>
                  <a:pt x="368249" y="144538"/>
                </a:lnTo>
                <a:close/>
              </a:path>
              <a:path w="740410" h="881379">
                <a:moveTo>
                  <a:pt x="368249" y="134035"/>
                </a:moveTo>
                <a:lnTo>
                  <a:pt x="367309" y="134277"/>
                </a:lnTo>
                <a:lnTo>
                  <a:pt x="367563" y="134035"/>
                </a:lnTo>
                <a:lnTo>
                  <a:pt x="364807" y="134035"/>
                </a:lnTo>
                <a:lnTo>
                  <a:pt x="365671" y="134670"/>
                </a:lnTo>
                <a:lnTo>
                  <a:pt x="363093" y="135305"/>
                </a:lnTo>
                <a:lnTo>
                  <a:pt x="364807" y="136575"/>
                </a:lnTo>
                <a:lnTo>
                  <a:pt x="366344" y="135166"/>
                </a:lnTo>
                <a:lnTo>
                  <a:pt x="368249" y="136575"/>
                </a:lnTo>
                <a:lnTo>
                  <a:pt x="368249" y="134035"/>
                </a:lnTo>
                <a:close/>
              </a:path>
              <a:path w="740410" h="881379">
                <a:moveTo>
                  <a:pt x="368249" y="123875"/>
                </a:moveTo>
                <a:lnTo>
                  <a:pt x="367233" y="123875"/>
                </a:lnTo>
                <a:lnTo>
                  <a:pt x="366966" y="122605"/>
                </a:lnTo>
                <a:lnTo>
                  <a:pt x="367334" y="121335"/>
                </a:lnTo>
                <a:lnTo>
                  <a:pt x="364807" y="120065"/>
                </a:lnTo>
                <a:lnTo>
                  <a:pt x="357924" y="123875"/>
                </a:lnTo>
                <a:lnTo>
                  <a:pt x="357924" y="126415"/>
                </a:lnTo>
                <a:lnTo>
                  <a:pt x="368249" y="123875"/>
                </a:lnTo>
                <a:close/>
              </a:path>
              <a:path w="740410" h="881379">
                <a:moveTo>
                  <a:pt x="368249" y="102285"/>
                </a:moveTo>
                <a:lnTo>
                  <a:pt x="364807" y="102285"/>
                </a:lnTo>
                <a:lnTo>
                  <a:pt x="364807" y="106095"/>
                </a:lnTo>
                <a:lnTo>
                  <a:pt x="368249" y="106095"/>
                </a:lnTo>
                <a:lnTo>
                  <a:pt x="368249" y="102285"/>
                </a:lnTo>
                <a:close/>
              </a:path>
              <a:path w="740410" h="881379">
                <a:moveTo>
                  <a:pt x="368249" y="99745"/>
                </a:moveTo>
                <a:lnTo>
                  <a:pt x="364807" y="99745"/>
                </a:lnTo>
                <a:lnTo>
                  <a:pt x="368249" y="101015"/>
                </a:lnTo>
                <a:lnTo>
                  <a:pt x="368249" y="99745"/>
                </a:lnTo>
                <a:close/>
              </a:path>
              <a:path w="740410" h="881379">
                <a:moveTo>
                  <a:pt x="369976" y="76885"/>
                </a:moveTo>
                <a:lnTo>
                  <a:pt x="364807" y="78155"/>
                </a:lnTo>
                <a:lnTo>
                  <a:pt x="368249" y="78155"/>
                </a:lnTo>
                <a:lnTo>
                  <a:pt x="369976" y="76885"/>
                </a:lnTo>
                <a:close/>
              </a:path>
              <a:path w="740410" h="881379">
                <a:moveTo>
                  <a:pt x="371690" y="154355"/>
                </a:moveTo>
                <a:lnTo>
                  <a:pt x="364807" y="150545"/>
                </a:lnTo>
                <a:lnTo>
                  <a:pt x="368249" y="154355"/>
                </a:lnTo>
                <a:lnTo>
                  <a:pt x="371690" y="154355"/>
                </a:lnTo>
                <a:close/>
              </a:path>
              <a:path w="740410" h="881379">
                <a:moveTo>
                  <a:pt x="371690" y="102285"/>
                </a:moveTo>
                <a:lnTo>
                  <a:pt x="368249" y="101015"/>
                </a:lnTo>
                <a:lnTo>
                  <a:pt x="368249" y="102285"/>
                </a:lnTo>
                <a:lnTo>
                  <a:pt x="371690" y="102285"/>
                </a:lnTo>
                <a:close/>
              </a:path>
              <a:path w="740410" h="881379">
                <a:moveTo>
                  <a:pt x="375132" y="329615"/>
                </a:moveTo>
                <a:lnTo>
                  <a:pt x="371690" y="325805"/>
                </a:lnTo>
                <a:lnTo>
                  <a:pt x="371690" y="329615"/>
                </a:lnTo>
                <a:lnTo>
                  <a:pt x="375132" y="329615"/>
                </a:lnTo>
                <a:close/>
              </a:path>
              <a:path w="740410" h="881379">
                <a:moveTo>
                  <a:pt x="375132" y="182295"/>
                </a:moveTo>
                <a:lnTo>
                  <a:pt x="364807" y="184835"/>
                </a:lnTo>
                <a:lnTo>
                  <a:pt x="371690" y="184835"/>
                </a:lnTo>
                <a:lnTo>
                  <a:pt x="375132" y="182295"/>
                </a:lnTo>
                <a:close/>
              </a:path>
              <a:path w="740410" h="881379">
                <a:moveTo>
                  <a:pt x="375132" y="82588"/>
                </a:moveTo>
                <a:lnTo>
                  <a:pt x="368249" y="79146"/>
                </a:lnTo>
                <a:lnTo>
                  <a:pt x="371690" y="82588"/>
                </a:lnTo>
                <a:lnTo>
                  <a:pt x="375132" y="82588"/>
                </a:lnTo>
                <a:close/>
              </a:path>
              <a:path w="740410" h="881379">
                <a:moveTo>
                  <a:pt x="375996" y="179438"/>
                </a:moveTo>
                <a:lnTo>
                  <a:pt x="375132" y="178485"/>
                </a:lnTo>
                <a:lnTo>
                  <a:pt x="368249" y="182295"/>
                </a:lnTo>
                <a:lnTo>
                  <a:pt x="375996" y="179438"/>
                </a:lnTo>
                <a:close/>
              </a:path>
              <a:path w="740410" h="881379">
                <a:moveTo>
                  <a:pt x="378574" y="75615"/>
                </a:moveTo>
                <a:lnTo>
                  <a:pt x="375132" y="75615"/>
                </a:lnTo>
                <a:lnTo>
                  <a:pt x="371690" y="75615"/>
                </a:lnTo>
                <a:lnTo>
                  <a:pt x="368249" y="75615"/>
                </a:lnTo>
                <a:lnTo>
                  <a:pt x="369976" y="76885"/>
                </a:lnTo>
                <a:lnTo>
                  <a:pt x="371690" y="78155"/>
                </a:lnTo>
                <a:lnTo>
                  <a:pt x="378574" y="75615"/>
                </a:lnTo>
                <a:close/>
              </a:path>
              <a:path w="740410" h="881379">
                <a:moveTo>
                  <a:pt x="379387" y="135305"/>
                </a:moveTo>
                <a:lnTo>
                  <a:pt x="375132" y="134035"/>
                </a:lnTo>
                <a:lnTo>
                  <a:pt x="378574" y="134035"/>
                </a:lnTo>
                <a:lnTo>
                  <a:pt x="371690" y="130225"/>
                </a:lnTo>
                <a:lnTo>
                  <a:pt x="367563" y="134035"/>
                </a:lnTo>
                <a:lnTo>
                  <a:pt x="368249" y="134035"/>
                </a:lnTo>
                <a:lnTo>
                  <a:pt x="371690" y="134035"/>
                </a:lnTo>
                <a:lnTo>
                  <a:pt x="371690" y="136575"/>
                </a:lnTo>
                <a:lnTo>
                  <a:pt x="375564" y="136575"/>
                </a:lnTo>
                <a:lnTo>
                  <a:pt x="379387" y="135305"/>
                </a:lnTo>
                <a:close/>
              </a:path>
              <a:path w="740410" h="881379">
                <a:moveTo>
                  <a:pt x="382016" y="192455"/>
                </a:moveTo>
                <a:lnTo>
                  <a:pt x="378574" y="192455"/>
                </a:lnTo>
                <a:lnTo>
                  <a:pt x="378574" y="194995"/>
                </a:lnTo>
                <a:lnTo>
                  <a:pt x="382016" y="192455"/>
                </a:lnTo>
                <a:close/>
              </a:path>
              <a:path w="740410" h="881379">
                <a:moveTo>
                  <a:pt x="382016" y="184835"/>
                </a:moveTo>
                <a:lnTo>
                  <a:pt x="375132" y="182295"/>
                </a:lnTo>
                <a:lnTo>
                  <a:pt x="378574" y="184835"/>
                </a:lnTo>
                <a:lnTo>
                  <a:pt x="382016" y="184835"/>
                </a:lnTo>
                <a:close/>
              </a:path>
              <a:path w="740410" h="881379">
                <a:moveTo>
                  <a:pt x="382016" y="102285"/>
                </a:moveTo>
                <a:lnTo>
                  <a:pt x="375132" y="106095"/>
                </a:lnTo>
                <a:lnTo>
                  <a:pt x="371690" y="106095"/>
                </a:lnTo>
                <a:lnTo>
                  <a:pt x="371690" y="109905"/>
                </a:lnTo>
                <a:lnTo>
                  <a:pt x="375132" y="109905"/>
                </a:lnTo>
                <a:lnTo>
                  <a:pt x="382016" y="102285"/>
                </a:lnTo>
                <a:close/>
              </a:path>
              <a:path w="740410" h="881379">
                <a:moveTo>
                  <a:pt x="395782" y="17195"/>
                </a:moveTo>
                <a:lnTo>
                  <a:pt x="392341" y="17195"/>
                </a:lnTo>
                <a:lnTo>
                  <a:pt x="394220" y="18351"/>
                </a:lnTo>
                <a:lnTo>
                  <a:pt x="395782" y="17195"/>
                </a:lnTo>
                <a:close/>
              </a:path>
              <a:path w="740410" h="881379">
                <a:moveTo>
                  <a:pt x="402666" y="6883"/>
                </a:moveTo>
                <a:lnTo>
                  <a:pt x="399224" y="6883"/>
                </a:lnTo>
                <a:lnTo>
                  <a:pt x="395782" y="10325"/>
                </a:lnTo>
                <a:lnTo>
                  <a:pt x="402666" y="10325"/>
                </a:lnTo>
                <a:lnTo>
                  <a:pt x="402666" y="6883"/>
                </a:lnTo>
                <a:close/>
              </a:path>
              <a:path w="740410" h="881379">
                <a:moveTo>
                  <a:pt x="406107" y="23545"/>
                </a:moveTo>
                <a:lnTo>
                  <a:pt x="402666" y="23545"/>
                </a:lnTo>
                <a:lnTo>
                  <a:pt x="402666" y="27355"/>
                </a:lnTo>
                <a:lnTo>
                  <a:pt x="400951" y="25450"/>
                </a:lnTo>
                <a:lnTo>
                  <a:pt x="402666" y="23545"/>
                </a:lnTo>
                <a:lnTo>
                  <a:pt x="394220" y="18351"/>
                </a:lnTo>
                <a:lnTo>
                  <a:pt x="392341" y="19735"/>
                </a:lnTo>
                <a:lnTo>
                  <a:pt x="388899" y="19735"/>
                </a:lnTo>
                <a:lnTo>
                  <a:pt x="395782" y="27355"/>
                </a:lnTo>
                <a:lnTo>
                  <a:pt x="388899" y="27355"/>
                </a:lnTo>
                <a:lnTo>
                  <a:pt x="385457" y="29895"/>
                </a:lnTo>
                <a:lnTo>
                  <a:pt x="392341" y="29895"/>
                </a:lnTo>
                <a:lnTo>
                  <a:pt x="406107" y="29895"/>
                </a:lnTo>
                <a:lnTo>
                  <a:pt x="406107" y="23545"/>
                </a:lnTo>
                <a:close/>
              </a:path>
              <a:path w="740410" h="881379">
                <a:moveTo>
                  <a:pt x="406107" y="0"/>
                </a:moveTo>
                <a:lnTo>
                  <a:pt x="402666" y="0"/>
                </a:lnTo>
                <a:lnTo>
                  <a:pt x="399224" y="3441"/>
                </a:lnTo>
                <a:lnTo>
                  <a:pt x="406107" y="0"/>
                </a:lnTo>
                <a:close/>
              </a:path>
              <a:path w="740410" h="881379">
                <a:moveTo>
                  <a:pt x="409549" y="37515"/>
                </a:moveTo>
                <a:lnTo>
                  <a:pt x="399224" y="33705"/>
                </a:lnTo>
                <a:lnTo>
                  <a:pt x="392341" y="37515"/>
                </a:lnTo>
                <a:lnTo>
                  <a:pt x="385457" y="43865"/>
                </a:lnTo>
                <a:lnTo>
                  <a:pt x="388899" y="43865"/>
                </a:lnTo>
                <a:lnTo>
                  <a:pt x="392341" y="40055"/>
                </a:lnTo>
                <a:lnTo>
                  <a:pt x="395782" y="37515"/>
                </a:lnTo>
                <a:lnTo>
                  <a:pt x="399224" y="37515"/>
                </a:lnTo>
                <a:lnTo>
                  <a:pt x="402666" y="40055"/>
                </a:lnTo>
                <a:lnTo>
                  <a:pt x="409549" y="40055"/>
                </a:lnTo>
                <a:lnTo>
                  <a:pt x="409549" y="37515"/>
                </a:lnTo>
                <a:close/>
              </a:path>
              <a:path w="740410" h="881379">
                <a:moveTo>
                  <a:pt x="426758" y="144195"/>
                </a:moveTo>
                <a:lnTo>
                  <a:pt x="419874" y="140385"/>
                </a:lnTo>
                <a:lnTo>
                  <a:pt x="423316" y="140385"/>
                </a:lnTo>
                <a:lnTo>
                  <a:pt x="421017" y="139115"/>
                </a:lnTo>
                <a:lnTo>
                  <a:pt x="416433" y="136575"/>
                </a:lnTo>
                <a:lnTo>
                  <a:pt x="412991" y="130225"/>
                </a:lnTo>
                <a:lnTo>
                  <a:pt x="416433" y="126415"/>
                </a:lnTo>
                <a:lnTo>
                  <a:pt x="412991" y="126415"/>
                </a:lnTo>
                <a:lnTo>
                  <a:pt x="409549" y="120065"/>
                </a:lnTo>
                <a:lnTo>
                  <a:pt x="406107" y="123875"/>
                </a:lnTo>
                <a:lnTo>
                  <a:pt x="406107" y="120065"/>
                </a:lnTo>
                <a:lnTo>
                  <a:pt x="409549" y="120065"/>
                </a:lnTo>
                <a:lnTo>
                  <a:pt x="416433" y="120065"/>
                </a:lnTo>
                <a:lnTo>
                  <a:pt x="415836" y="112445"/>
                </a:lnTo>
                <a:lnTo>
                  <a:pt x="414286" y="106095"/>
                </a:lnTo>
                <a:lnTo>
                  <a:pt x="412076" y="99745"/>
                </a:lnTo>
                <a:lnTo>
                  <a:pt x="409549" y="92125"/>
                </a:lnTo>
                <a:lnTo>
                  <a:pt x="416433" y="88315"/>
                </a:lnTo>
                <a:lnTo>
                  <a:pt x="409549" y="85775"/>
                </a:lnTo>
                <a:lnTo>
                  <a:pt x="412991" y="78155"/>
                </a:lnTo>
                <a:lnTo>
                  <a:pt x="409549" y="75615"/>
                </a:lnTo>
                <a:lnTo>
                  <a:pt x="416433" y="71805"/>
                </a:lnTo>
                <a:lnTo>
                  <a:pt x="406107" y="67995"/>
                </a:lnTo>
                <a:lnTo>
                  <a:pt x="409549" y="67995"/>
                </a:lnTo>
                <a:lnTo>
                  <a:pt x="409549" y="51485"/>
                </a:lnTo>
                <a:lnTo>
                  <a:pt x="412991" y="47675"/>
                </a:lnTo>
                <a:lnTo>
                  <a:pt x="406107" y="47675"/>
                </a:lnTo>
                <a:lnTo>
                  <a:pt x="402666" y="43865"/>
                </a:lnTo>
                <a:lnTo>
                  <a:pt x="406107" y="43865"/>
                </a:lnTo>
                <a:lnTo>
                  <a:pt x="402666" y="40055"/>
                </a:lnTo>
                <a:lnTo>
                  <a:pt x="392341" y="40055"/>
                </a:lnTo>
                <a:lnTo>
                  <a:pt x="392341" y="47675"/>
                </a:lnTo>
                <a:lnTo>
                  <a:pt x="387756" y="45135"/>
                </a:lnTo>
                <a:lnTo>
                  <a:pt x="385457" y="43865"/>
                </a:lnTo>
                <a:lnTo>
                  <a:pt x="382016" y="47675"/>
                </a:lnTo>
                <a:lnTo>
                  <a:pt x="382016" y="51485"/>
                </a:lnTo>
                <a:lnTo>
                  <a:pt x="388899" y="57835"/>
                </a:lnTo>
                <a:lnTo>
                  <a:pt x="382016" y="61645"/>
                </a:lnTo>
                <a:lnTo>
                  <a:pt x="382016" y="64185"/>
                </a:lnTo>
                <a:lnTo>
                  <a:pt x="388899" y="71805"/>
                </a:lnTo>
                <a:lnTo>
                  <a:pt x="388899" y="75615"/>
                </a:lnTo>
                <a:lnTo>
                  <a:pt x="382016" y="71805"/>
                </a:lnTo>
                <a:lnTo>
                  <a:pt x="385457" y="75615"/>
                </a:lnTo>
                <a:lnTo>
                  <a:pt x="378574" y="75615"/>
                </a:lnTo>
                <a:lnTo>
                  <a:pt x="375132" y="81965"/>
                </a:lnTo>
                <a:lnTo>
                  <a:pt x="382016" y="78155"/>
                </a:lnTo>
                <a:lnTo>
                  <a:pt x="382016" y="81965"/>
                </a:lnTo>
                <a:lnTo>
                  <a:pt x="378574" y="88315"/>
                </a:lnTo>
                <a:lnTo>
                  <a:pt x="382016" y="92125"/>
                </a:lnTo>
                <a:lnTo>
                  <a:pt x="375132" y="92125"/>
                </a:lnTo>
                <a:lnTo>
                  <a:pt x="382016" y="99745"/>
                </a:lnTo>
                <a:lnTo>
                  <a:pt x="382016" y="102285"/>
                </a:lnTo>
                <a:lnTo>
                  <a:pt x="392341" y="102285"/>
                </a:lnTo>
                <a:lnTo>
                  <a:pt x="392341" y="106095"/>
                </a:lnTo>
                <a:lnTo>
                  <a:pt x="382016" y="106095"/>
                </a:lnTo>
                <a:lnTo>
                  <a:pt x="382016" y="109905"/>
                </a:lnTo>
                <a:lnTo>
                  <a:pt x="378574" y="109905"/>
                </a:lnTo>
                <a:lnTo>
                  <a:pt x="385457" y="112445"/>
                </a:lnTo>
                <a:lnTo>
                  <a:pt x="371690" y="116255"/>
                </a:lnTo>
                <a:lnTo>
                  <a:pt x="368249" y="116255"/>
                </a:lnTo>
                <a:lnTo>
                  <a:pt x="368249" y="120065"/>
                </a:lnTo>
                <a:lnTo>
                  <a:pt x="371690" y="120065"/>
                </a:lnTo>
                <a:lnTo>
                  <a:pt x="371690" y="123875"/>
                </a:lnTo>
                <a:lnTo>
                  <a:pt x="368249" y="123875"/>
                </a:lnTo>
                <a:lnTo>
                  <a:pt x="364807" y="126415"/>
                </a:lnTo>
                <a:lnTo>
                  <a:pt x="361365" y="126415"/>
                </a:lnTo>
                <a:lnTo>
                  <a:pt x="364807" y="130225"/>
                </a:lnTo>
                <a:lnTo>
                  <a:pt x="371690" y="130225"/>
                </a:lnTo>
                <a:lnTo>
                  <a:pt x="371690" y="126415"/>
                </a:lnTo>
                <a:lnTo>
                  <a:pt x="382016" y="130225"/>
                </a:lnTo>
                <a:lnTo>
                  <a:pt x="385457" y="130225"/>
                </a:lnTo>
                <a:lnTo>
                  <a:pt x="385457" y="136575"/>
                </a:lnTo>
                <a:lnTo>
                  <a:pt x="375564" y="136575"/>
                </a:lnTo>
                <a:lnTo>
                  <a:pt x="369811" y="137845"/>
                </a:lnTo>
                <a:lnTo>
                  <a:pt x="368249" y="140385"/>
                </a:lnTo>
                <a:lnTo>
                  <a:pt x="374916" y="139115"/>
                </a:lnTo>
                <a:lnTo>
                  <a:pt x="385673" y="141655"/>
                </a:lnTo>
                <a:lnTo>
                  <a:pt x="392341" y="140385"/>
                </a:lnTo>
                <a:lnTo>
                  <a:pt x="395782" y="140385"/>
                </a:lnTo>
                <a:lnTo>
                  <a:pt x="395782" y="144195"/>
                </a:lnTo>
                <a:lnTo>
                  <a:pt x="388899" y="144195"/>
                </a:lnTo>
                <a:lnTo>
                  <a:pt x="392341" y="146735"/>
                </a:lnTo>
                <a:lnTo>
                  <a:pt x="386842" y="144195"/>
                </a:lnTo>
                <a:lnTo>
                  <a:pt x="378574" y="140385"/>
                </a:lnTo>
                <a:lnTo>
                  <a:pt x="371690" y="146735"/>
                </a:lnTo>
                <a:lnTo>
                  <a:pt x="375132" y="144195"/>
                </a:lnTo>
                <a:lnTo>
                  <a:pt x="375132" y="146735"/>
                </a:lnTo>
                <a:lnTo>
                  <a:pt x="371690" y="146735"/>
                </a:lnTo>
                <a:lnTo>
                  <a:pt x="378574" y="150545"/>
                </a:lnTo>
                <a:lnTo>
                  <a:pt x="371690" y="154355"/>
                </a:lnTo>
                <a:lnTo>
                  <a:pt x="378574" y="154355"/>
                </a:lnTo>
                <a:lnTo>
                  <a:pt x="375132" y="158165"/>
                </a:lnTo>
                <a:lnTo>
                  <a:pt x="371690" y="154355"/>
                </a:lnTo>
                <a:lnTo>
                  <a:pt x="371690" y="158165"/>
                </a:lnTo>
                <a:lnTo>
                  <a:pt x="361365" y="154355"/>
                </a:lnTo>
                <a:lnTo>
                  <a:pt x="364807" y="158165"/>
                </a:lnTo>
                <a:lnTo>
                  <a:pt x="368249" y="158165"/>
                </a:lnTo>
                <a:lnTo>
                  <a:pt x="368249" y="160705"/>
                </a:lnTo>
                <a:lnTo>
                  <a:pt x="371690" y="160705"/>
                </a:lnTo>
                <a:lnTo>
                  <a:pt x="368249" y="164515"/>
                </a:lnTo>
                <a:lnTo>
                  <a:pt x="375132" y="160705"/>
                </a:lnTo>
                <a:lnTo>
                  <a:pt x="378574" y="160705"/>
                </a:lnTo>
                <a:lnTo>
                  <a:pt x="378574" y="164515"/>
                </a:lnTo>
                <a:lnTo>
                  <a:pt x="371690" y="168325"/>
                </a:lnTo>
                <a:lnTo>
                  <a:pt x="378574" y="170865"/>
                </a:lnTo>
                <a:lnTo>
                  <a:pt x="375132" y="174675"/>
                </a:lnTo>
                <a:lnTo>
                  <a:pt x="378574" y="174675"/>
                </a:lnTo>
                <a:lnTo>
                  <a:pt x="374700" y="177215"/>
                </a:lnTo>
                <a:lnTo>
                  <a:pt x="375996" y="178485"/>
                </a:lnTo>
                <a:lnTo>
                  <a:pt x="378574" y="178485"/>
                </a:lnTo>
                <a:lnTo>
                  <a:pt x="425818" y="178485"/>
                </a:lnTo>
                <a:lnTo>
                  <a:pt x="423316" y="174675"/>
                </a:lnTo>
                <a:lnTo>
                  <a:pt x="426758" y="170865"/>
                </a:lnTo>
                <a:lnTo>
                  <a:pt x="426758" y="164515"/>
                </a:lnTo>
                <a:lnTo>
                  <a:pt x="423316" y="160705"/>
                </a:lnTo>
                <a:lnTo>
                  <a:pt x="416433" y="158165"/>
                </a:lnTo>
                <a:lnTo>
                  <a:pt x="412991" y="158165"/>
                </a:lnTo>
                <a:lnTo>
                  <a:pt x="416433" y="154355"/>
                </a:lnTo>
                <a:lnTo>
                  <a:pt x="419874" y="154355"/>
                </a:lnTo>
                <a:lnTo>
                  <a:pt x="419874" y="150545"/>
                </a:lnTo>
                <a:lnTo>
                  <a:pt x="426758" y="144195"/>
                </a:lnTo>
                <a:close/>
              </a:path>
              <a:path w="740410" h="881379">
                <a:moveTo>
                  <a:pt x="445147" y="878255"/>
                </a:moveTo>
                <a:lnTo>
                  <a:pt x="443141" y="876604"/>
                </a:lnTo>
                <a:lnTo>
                  <a:pt x="443966" y="880795"/>
                </a:lnTo>
                <a:lnTo>
                  <a:pt x="445147" y="878255"/>
                </a:lnTo>
                <a:close/>
              </a:path>
              <a:path w="740410" h="881379">
                <a:moveTo>
                  <a:pt x="460476" y="501497"/>
                </a:moveTo>
                <a:lnTo>
                  <a:pt x="454291" y="501497"/>
                </a:lnTo>
                <a:lnTo>
                  <a:pt x="454291" y="505307"/>
                </a:lnTo>
                <a:lnTo>
                  <a:pt x="460476" y="501497"/>
                </a:lnTo>
                <a:close/>
              </a:path>
              <a:path w="740410" h="881379">
                <a:moveTo>
                  <a:pt x="461492" y="509346"/>
                </a:moveTo>
                <a:lnTo>
                  <a:pt x="461175" y="509117"/>
                </a:lnTo>
                <a:lnTo>
                  <a:pt x="457733" y="511657"/>
                </a:lnTo>
                <a:lnTo>
                  <a:pt x="461492" y="509346"/>
                </a:lnTo>
                <a:close/>
              </a:path>
              <a:path w="740410" h="881379">
                <a:moveTo>
                  <a:pt x="478383" y="509117"/>
                </a:moveTo>
                <a:lnTo>
                  <a:pt x="474941" y="511657"/>
                </a:lnTo>
                <a:lnTo>
                  <a:pt x="474941" y="509117"/>
                </a:lnTo>
                <a:lnTo>
                  <a:pt x="471500" y="511657"/>
                </a:lnTo>
                <a:lnTo>
                  <a:pt x="471500" y="512787"/>
                </a:lnTo>
                <a:lnTo>
                  <a:pt x="468058" y="516229"/>
                </a:lnTo>
                <a:lnTo>
                  <a:pt x="471500" y="516229"/>
                </a:lnTo>
                <a:lnTo>
                  <a:pt x="471500" y="515467"/>
                </a:lnTo>
                <a:lnTo>
                  <a:pt x="472249" y="515467"/>
                </a:lnTo>
                <a:lnTo>
                  <a:pt x="471500" y="516229"/>
                </a:lnTo>
                <a:lnTo>
                  <a:pt x="474941" y="516229"/>
                </a:lnTo>
                <a:lnTo>
                  <a:pt x="474179" y="515467"/>
                </a:lnTo>
                <a:lnTo>
                  <a:pt x="474941" y="515467"/>
                </a:lnTo>
                <a:lnTo>
                  <a:pt x="478383" y="511657"/>
                </a:lnTo>
                <a:lnTo>
                  <a:pt x="478383" y="509117"/>
                </a:lnTo>
                <a:close/>
              </a:path>
              <a:path w="740410" h="881379">
                <a:moveTo>
                  <a:pt x="478383" y="436727"/>
                </a:moveTo>
                <a:lnTo>
                  <a:pt x="474941" y="439267"/>
                </a:lnTo>
                <a:lnTo>
                  <a:pt x="476999" y="439267"/>
                </a:lnTo>
                <a:lnTo>
                  <a:pt x="478383" y="436727"/>
                </a:lnTo>
                <a:close/>
              </a:path>
              <a:path w="740410" h="881379">
                <a:moveTo>
                  <a:pt x="488708" y="329425"/>
                </a:moveTo>
                <a:lnTo>
                  <a:pt x="488022" y="329425"/>
                </a:lnTo>
                <a:lnTo>
                  <a:pt x="488708" y="330060"/>
                </a:lnTo>
                <a:lnTo>
                  <a:pt x="488708" y="329425"/>
                </a:lnTo>
                <a:close/>
              </a:path>
              <a:path w="740410" h="881379">
                <a:moveTo>
                  <a:pt x="492150" y="333235"/>
                </a:moveTo>
                <a:lnTo>
                  <a:pt x="488708" y="330060"/>
                </a:lnTo>
                <a:lnTo>
                  <a:pt x="488708" y="333235"/>
                </a:lnTo>
                <a:lnTo>
                  <a:pt x="492150" y="333235"/>
                </a:lnTo>
                <a:close/>
              </a:path>
              <a:path w="740410" h="881379">
                <a:moveTo>
                  <a:pt x="523125" y="298945"/>
                </a:moveTo>
                <a:lnTo>
                  <a:pt x="519684" y="295135"/>
                </a:lnTo>
                <a:lnTo>
                  <a:pt x="516242" y="295135"/>
                </a:lnTo>
                <a:lnTo>
                  <a:pt x="523125" y="298945"/>
                </a:lnTo>
                <a:close/>
              </a:path>
              <a:path w="740410" h="881379">
                <a:moveTo>
                  <a:pt x="563257" y="432422"/>
                </a:moveTo>
                <a:lnTo>
                  <a:pt x="560971" y="430072"/>
                </a:lnTo>
                <a:lnTo>
                  <a:pt x="560971" y="437057"/>
                </a:lnTo>
                <a:lnTo>
                  <a:pt x="563257" y="432422"/>
                </a:lnTo>
                <a:close/>
              </a:path>
              <a:path w="740410" h="881379">
                <a:moveTo>
                  <a:pt x="564413" y="222745"/>
                </a:moveTo>
                <a:lnTo>
                  <a:pt x="563727" y="222745"/>
                </a:lnTo>
                <a:lnTo>
                  <a:pt x="564413" y="223380"/>
                </a:lnTo>
                <a:lnTo>
                  <a:pt x="564413" y="222745"/>
                </a:lnTo>
                <a:close/>
              </a:path>
              <a:path w="740410" h="881379">
                <a:moveTo>
                  <a:pt x="565442" y="498957"/>
                </a:moveTo>
                <a:lnTo>
                  <a:pt x="560971" y="495147"/>
                </a:lnTo>
                <a:lnTo>
                  <a:pt x="454291" y="495147"/>
                </a:lnTo>
                <a:lnTo>
                  <a:pt x="450850" y="498957"/>
                </a:lnTo>
                <a:lnTo>
                  <a:pt x="454291" y="498957"/>
                </a:lnTo>
                <a:lnTo>
                  <a:pt x="464616" y="498957"/>
                </a:lnTo>
                <a:lnTo>
                  <a:pt x="565442" y="498957"/>
                </a:lnTo>
                <a:close/>
              </a:path>
              <a:path w="740410" h="881379">
                <a:moveTo>
                  <a:pt x="567855" y="226555"/>
                </a:moveTo>
                <a:lnTo>
                  <a:pt x="564413" y="223380"/>
                </a:lnTo>
                <a:lnTo>
                  <a:pt x="564413" y="226555"/>
                </a:lnTo>
                <a:lnTo>
                  <a:pt x="567855" y="226555"/>
                </a:lnTo>
                <a:close/>
              </a:path>
              <a:path w="740410" h="881379">
                <a:moveTo>
                  <a:pt x="595388" y="591667"/>
                </a:moveTo>
                <a:lnTo>
                  <a:pt x="591947" y="598017"/>
                </a:lnTo>
                <a:lnTo>
                  <a:pt x="595388" y="594207"/>
                </a:lnTo>
                <a:lnTo>
                  <a:pt x="595388" y="591667"/>
                </a:lnTo>
                <a:close/>
              </a:path>
              <a:path w="740410" h="881379">
                <a:moveTo>
                  <a:pt x="720585" y="414578"/>
                </a:moveTo>
                <a:lnTo>
                  <a:pt x="715365" y="407339"/>
                </a:lnTo>
                <a:lnTo>
                  <a:pt x="702081" y="402640"/>
                </a:lnTo>
                <a:lnTo>
                  <a:pt x="689356" y="402640"/>
                </a:lnTo>
                <a:lnTo>
                  <a:pt x="678421" y="399211"/>
                </a:lnTo>
                <a:lnTo>
                  <a:pt x="667715" y="392861"/>
                </a:lnTo>
                <a:lnTo>
                  <a:pt x="662089" y="388797"/>
                </a:lnTo>
                <a:lnTo>
                  <a:pt x="657339" y="385368"/>
                </a:lnTo>
                <a:lnTo>
                  <a:pt x="650455" y="385368"/>
                </a:lnTo>
                <a:lnTo>
                  <a:pt x="643572" y="388797"/>
                </a:lnTo>
                <a:lnTo>
                  <a:pt x="640130" y="385368"/>
                </a:lnTo>
                <a:lnTo>
                  <a:pt x="627062" y="381939"/>
                </a:lnTo>
                <a:lnTo>
                  <a:pt x="624649" y="381304"/>
                </a:lnTo>
                <a:lnTo>
                  <a:pt x="616534" y="378510"/>
                </a:lnTo>
                <a:lnTo>
                  <a:pt x="609155" y="375970"/>
                </a:lnTo>
                <a:lnTo>
                  <a:pt x="593204" y="371652"/>
                </a:lnTo>
                <a:lnTo>
                  <a:pt x="578180" y="371652"/>
                </a:lnTo>
                <a:lnTo>
                  <a:pt x="578180" y="375081"/>
                </a:lnTo>
                <a:lnTo>
                  <a:pt x="574738" y="378510"/>
                </a:lnTo>
                <a:lnTo>
                  <a:pt x="574738" y="375081"/>
                </a:lnTo>
                <a:lnTo>
                  <a:pt x="571296" y="378510"/>
                </a:lnTo>
                <a:lnTo>
                  <a:pt x="567855" y="378510"/>
                </a:lnTo>
                <a:lnTo>
                  <a:pt x="569582" y="375081"/>
                </a:lnTo>
                <a:lnTo>
                  <a:pt x="571296" y="371652"/>
                </a:lnTo>
                <a:lnTo>
                  <a:pt x="564413" y="371652"/>
                </a:lnTo>
                <a:lnTo>
                  <a:pt x="554088" y="375081"/>
                </a:lnTo>
                <a:lnTo>
                  <a:pt x="547204" y="371652"/>
                </a:lnTo>
                <a:lnTo>
                  <a:pt x="547204" y="378510"/>
                </a:lnTo>
                <a:lnTo>
                  <a:pt x="543763" y="371652"/>
                </a:lnTo>
                <a:lnTo>
                  <a:pt x="543763" y="375081"/>
                </a:lnTo>
                <a:lnTo>
                  <a:pt x="536892" y="378510"/>
                </a:lnTo>
                <a:lnTo>
                  <a:pt x="533450" y="368223"/>
                </a:lnTo>
                <a:lnTo>
                  <a:pt x="517423" y="364667"/>
                </a:lnTo>
                <a:lnTo>
                  <a:pt x="500748" y="363397"/>
                </a:lnTo>
                <a:lnTo>
                  <a:pt x="484085" y="362889"/>
                </a:lnTo>
                <a:lnTo>
                  <a:pt x="469163" y="361480"/>
                </a:lnTo>
                <a:lnTo>
                  <a:pt x="469163" y="427202"/>
                </a:lnTo>
                <a:lnTo>
                  <a:pt x="468147" y="426872"/>
                </a:lnTo>
                <a:lnTo>
                  <a:pt x="468045" y="426643"/>
                </a:lnTo>
                <a:lnTo>
                  <a:pt x="469163" y="427202"/>
                </a:lnTo>
                <a:lnTo>
                  <a:pt x="469163" y="361480"/>
                </a:lnTo>
                <a:lnTo>
                  <a:pt x="468058" y="361365"/>
                </a:lnTo>
                <a:lnTo>
                  <a:pt x="468058" y="361175"/>
                </a:lnTo>
                <a:lnTo>
                  <a:pt x="471322" y="361175"/>
                </a:lnTo>
                <a:lnTo>
                  <a:pt x="471500" y="361175"/>
                </a:lnTo>
                <a:lnTo>
                  <a:pt x="471500" y="357365"/>
                </a:lnTo>
                <a:lnTo>
                  <a:pt x="471500" y="353555"/>
                </a:lnTo>
                <a:lnTo>
                  <a:pt x="474941" y="351015"/>
                </a:lnTo>
                <a:lnTo>
                  <a:pt x="471500" y="343395"/>
                </a:lnTo>
                <a:lnTo>
                  <a:pt x="474941" y="347205"/>
                </a:lnTo>
                <a:lnTo>
                  <a:pt x="476872" y="345935"/>
                </a:lnTo>
                <a:lnTo>
                  <a:pt x="474941" y="343395"/>
                </a:lnTo>
                <a:lnTo>
                  <a:pt x="472998" y="340855"/>
                </a:lnTo>
                <a:lnTo>
                  <a:pt x="474941" y="339585"/>
                </a:lnTo>
                <a:lnTo>
                  <a:pt x="478383" y="343395"/>
                </a:lnTo>
                <a:lnTo>
                  <a:pt x="478383" y="339585"/>
                </a:lnTo>
                <a:lnTo>
                  <a:pt x="485267" y="343395"/>
                </a:lnTo>
                <a:lnTo>
                  <a:pt x="483196" y="339585"/>
                </a:lnTo>
                <a:lnTo>
                  <a:pt x="481825" y="337045"/>
                </a:lnTo>
                <a:lnTo>
                  <a:pt x="485267" y="337045"/>
                </a:lnTo>
                <a:lnTo>
                  <a:pt x="488708" y="333235"/>
                </a:lnTo>
                <a:lnTo>
                  <a:pt x="485267" y="329425"/>
                </a:lnTo>
                <a:lnTo>
                  <a:pt x="488022" y="329425"/>
                </a:lnTo>
                <a:lnTo>
                  <a:pt x="485267" y="326885"/>
                </a:lnTo>
                <a:lnTo>
                  <a:pt x="492150" y="326885"/>
                </a:lnTo>
                <a:lnTo>
                  <a:pt x="488708" y="323075"/>
                </a:lnTo>
                <a:lnTo>
                  <a:pt x="492150" y="319265"/>
                </a:lnTo>
                <a:lnTo>
                  <a:pt x="495592" y="323075"/>
                </a:lnTo>
                <a:lnTo>
                  <a:pt x="499033" y="323075"/>
                </a:lnTo>
                <a:lnTo>
                  <a:pt x="501827" y="319265"/>
                </a:lnTo>
                <a:lnTo>
                  <a:pt x="504621" y="315455"/>
                </a:lnTo>
                <a:lnTo>
                  <a:pt x="510209" y="309105"/>
                </a:lnTo>
                <a:lnTo>
                  <a:pt x="514515" y="301485"/>
                </a:lnTo>
                <a:lnTo>
                  <a:pt x="516242" y="291325"/>
                </a:lnTo>
                <a:lnTo>
                  <a:pt x="523125" y="295135"/>
                </a:lnTo>
                <a:lnTo>
                  <a:pt x="523125" y="291325"/>
                </a:lnTo>
                <a:lnTo>
                  <a:pt x="523125" y="288785"/>
                </a:lnTo>
                <a:lnTo>
                  <a:pt x="526567" y="291325"/>
                </a:lnTo>
                <a:lnTo>
                  <a:pt x="526592" y="288785"/>
                </a:lnTo>
                <a:lnTo>
                  <a:pt x="526618" y="287515"/>
                </a:lnTo>
                <a:lnTo>
                  <a:pt x="531888" y="287515"/>
                </a:lnTo>
                <a:lnTo>
                  <a:pt x="530009" y="284975"/>
                </a:lnTo>
                <a:lnTo>
                  <a:pt x="533450" y="288785"/>
                </a:lnTo>
                <a:lnTo>
                  <a:pt x="531723" y="284975"/>
                </a:lnTo>
                <a:lnTo>
                  <a:pt x="530009" y="281165"/>
                </a:lnTo>
                <a:lnTo>
                  <a:pt x="536892" y="288785"/>
                </a:lnTo>
                <a:lnTo>
                  <a:pt x="533450" y="281165"/>
                </a:lnTo>
                <a:lnTo>
                  <a:pt x="535914" y="279895"/>
                </a:lnTo>
                <a:lnTo>
                  <a:pt x="534416" y="274815"/>
                </a:lnTo>
                <a:lnTo>
                  <a:pt x="536892" y="274815"/>
                </a:lnTo>
                <a:lnTo>
                  <a:pt x="536892" y="267195"/>
                </a:lnTo>
                <a:lnTo>
                  <a:pt x="533450" y="264655"/>
                </a:lnTo>
                <a:lnTo>
                  <a:pt x="536892" y="264655"/>
                </a:lnTo>
                <a:lnTo>
                  <a:pt x="540334" y="267195"/>
                </a:lnTo>
                <a:lnTo>
                  <a:pt x="541553" y="264655"/>
                </a:lnTo>
                <a:lnTo>
                  <a:pt x="543394" y="260845"/>
                </a:lnTo>
                <a:lnTo>
                  <a:pt x="546785" y="254495"/>
                </a:lnTo>
                <a:lnTo>
                  <a:pt x="549529" y="246875"/>
                </a:lnTo>
                <a:lnTo>
                  <a:pt x="550659" y="240525"/>
                </a:lnTo>
                <a:lnTo>
                  <a:pt x="554151" y="240525"/>
                </a:lnTo>
                <a:lnTo>
                  <a:pt x="557110" y="237985"/>
                </a:lnTo>
                <a:lnTo>
                  <a:pt x="558266" y="236715"/>
                </a:lnTo>
                <a:lnTo>
                  <a:pt x="559422" y="235445"/>
                </a:lnTo>
                <a:lnTo>
                  <a:pt x="557542" y="230365"/>
                </a:lnTo>
                <a:lnTo>
                  <a:pt x="554101" y="226555"/>
                </a:lnTo>
                <a:lnTo>
                  <a:pt x="557542" y="226555"/>
                </a:lnTo>
                <a:lnTo>
                  <a:pt x="557542" y="230365"/>
                </a:lnTo>
                <a:lnTo>
                  <a:pt x="560971" y="230365"/>
                </a:lnTo>
                <a:lnTo>
                  <a:pt x="560971" y="226555"/>
                </a:lnTo>
                <a:lnTo>
                  <a:pt x="564413" y="226555"/>
                </a:lnTo>
                <a:lnTo>
                  <a:pt x="560971" y="222745"/>
                </a:lnTo>
                <a:lnTo>
                  <a:pt x="563727" y="222745"/>
                </a:lnTo>
                <a:lnTo>
                  <a:pt x="560971" y="220205"/>
                </a:lnTo>
                <a:lnTo>
                  <a:pt x="564413" y="220205"/>
                </a:lnTo>
                <a:lnTo>
                  <a:pt x="564413" y="222745"/>
                </a:lnTo>
                <a:lnTo>
                  <a:pt x="574471" y="220205"/>
                </a:lnTo>
                <a:lnTo>
                  <a:pt x="582917" y="215125"/>
                </a:lnTo>
                <a:lnTo>
                  <a:pt x="588137" y="207505"/>
                </a:lnTo>
                <a:lnTo>
                  <a:pt x="588505" y="198615"/>
                </a:lnTo>
                <a:lnTo>
                  <a:pt x="588505" y="196075"/>
                </a:lnTo>
                <a:lnTo>
                  <a:pt x="595388" y="202425"/>
                </a:lnTo>
                <a:lnTo>
                  <a:pt x="597547" y="196075"/>
                </a:lnTo>
                <a:lnTo>
                  <a:pt x="597979" y="194805"/>
                </a:lnTo>
                <a:lnTo>
                  <a:pt x="603135" y="189725"/>
                </a:lnTo>
                <a:lnTo>
                  <a:pt x="607009" y="184645"/>
                </a:lnTo>
                <a:lnTo>
                  <a:pt x="605713" y="174485"/>
                </a:lnTo>
                <a:lnTo>
                  <a:pt x="603465" y="168135"/>
                </a:lnTo>
                <a:lnTo>
                  <a:pt x="597979" y="159245"/>
                </a:lnTo>
                <a:lnTo>
                  <a:pt x="591197" y="149085"/>
                </a:lnTo>
                <a:lnTo>
                  <a:pt x="585063" y="137655"/>
                </a:lnTo>
                <a:lnTo>
                  <a:pt x="580656" y="147815"/>
                </a:lnTo>
                <a:lnTo>
                  <a:pt x="573024" y="156705"/>
                </a:lnTo>
                <a:lnTo>
                  <a:pt x="562800" y="163055"/>
                </a:lnTo>
                <a:lnTo>
                  <a:pt x="550659" y="168135"/>
                </a:lnTo>
                <a:lnTo>
                  <a:pt x="547217" y="171945"/>
                </a:lnTo>
                <a:lnTo>
                  <a:pt x="547217" y="178295"/>
                </a:lnTo>
                <a:lnTo>
                  <a:pt x="540334" y="182105"/>
                </a:lnTo>
                <a:lnTo>
                  <a:pt x="530491" y="193535"/>
                </a:lnTo>
                <a:lnTo>
                  <a:pt x="518388" y="202425"/>
                </a:lnTo>
                <a:lnTo>
                  <a:pt x="506933" y="212585"/>
                </a:lnTo>
                <a:lnTo>
                  <a:pt x="499033" y="226555"/>
                </a:lnTo>
                <a:lnTo>
                  <a:pt x="505917" y="232905"/>
                </a:lnTo>
                <a:lnTo>
                  <a:pt x="505917" y="236715"/>
                </a:lnTo>
                <a:lnTo>
                  <a:pt x="502475" y="230365"/>
                </a:lnTo>
                <a:lnTo>
                  <a:pt x="499033" y="232905"/>
                </a:lnTo>
                <a:lnTo>
                  <a:pt x="495592" y="240525"/>
                </a:lnTo>
                <a:lnTo>
                  <a:pt x="488708" y="246875"/>
                </a:lnTo>
                <a:lnTo>
                  <a:pt x="495592" y="250685"/>
                </a:lnTo>
                <a:lnTo>
                  <a:pt x="488708" y="250685"/>
                </a:lnTo>
                <a:lnTo>
                  <a:pt x="488708" y="257035"/>
                </a:lnTo>
                <a:lnTo>
                  <a:pt x="478383" y="257035"/>
                </a:lnTo>
                <a:lnTo>
                  <a:pt x="464616" y="268465"/>
                </a:lnTo>
                <a:lnTo>
                  <a:pt x="463499" y="269735"/>
                </a:lnTo>
                <a:lnTo>
                  <a:pt x="463499" y="361670"/>
                </a:lnTo>
                <a:lnTo>
                  <a:pt x="462635" y="361721"/>
                </a:lnTo>
                <a:lnTo>
                  <a:pt x="461175" y="361175"/>
                </a:lnTo>
                <a:lnTo>
                  <a:pt x="461175" y="412927"/>
                </a:lnTo>
                <a:lnTo>
                  <a:pt x="461175" y="424484"/>
                </a:lnTo>
                <a:lnTo>
                  <a:pt x="459879" y="424027"/>
                </a:lnTo>
                <a:lnTo>
                  <a:pt x="453161" y="418947"/>
                </a:lnTo>
                <a:lnTo>
                  <a:pt x="452462" y="418185"/>
                </a:lnTo>
                <a:lnTo>
                  <a:pt x="454291" y="416356"/>
                </a:lnTo>
                <a:lnTo>
                  <a:pt x="457733" y="416356"/>
                </a:lnTo>
                <a:lnTo>
                  <a:pt x="461175" y="412927"/>
                </a:lnTo>
                <a:lnTo>
                  <a:pt x="461175" y="361175"/>
                </a:lnTo>
                <a:lnTo>
                  <a:pt x="461175" y="357365"/>
                </a:lnTo>
                <a:lnTo>
                  <a:pt x="463499" y="361670"/>
                </a:lnTo>
                <a:lnTo>
                  <a:pt x="463499" y="269735"/>
                </a:lnTo>
                <a:lnTo>
                  <a:pt x="453428" y="281165"/>
                </a:lnTo>
                <a:lnTo>
                  <a:pt x="443534" y="293865"/>
                </a:lnTo>
                <a:lnTo>
                  <a:pt x="440524" y="297345"/>
                </a:lnTo>
                <a:lnTo>
                  <a:pt x="440524" y="484987"/>
                </a:lnTo>
                <a:lnTo>
                  <a:pt x="438683" y="486346"/>
                </a:lnTo>
                <a:lnTo>
                  <a:pt x="438556" y="486194"/>
                </a:lnTo>
                <a:lnTo>
                  <a:pt x="440524" y="484987"/>
                </a:lnTo>
                <a:lnTo>
                  <a:pt x="440524" y="297345"/>
                </a:lnTo>
                <a:lnTo>
                  <a:pt x="440093" y="295325"/>
                </a:lnTo>
                <a:lnTo>
                  <a:pt x="438531" y="290245"/>
                </a:lnTo>
                <a:lnTo>
                  <a:pt x="440524" y="285165"/>
                </a:lnTo>
                <a:lnTo>
                  <a:pt x="430199" y="285165"/>
                </a:lnTo>
                <a:lnTo>
                  <a:pt x="437083" y="281355"/>
                </a:lnTo>
                <a:lnTo>
                  <a:pt x="433641" y="277545"/>
                </a:lnTo>
                <a:lnTo>
                  <a:pt x="440524" y="277545"/>
                </a:lnTo>
                <a:lnTo>
                  <a:pt x="437083" y="271195"/>
                </a:lnTo>
                <a:lnTo>
                  <a:pt x="439153" y="267385"/>
                </a:lnTo>
                <a:lnTo>
                  <a:pt x="440524" y="264845"/>
                </a:lnTo>
                <a:lnTo>
                  <a:pt x="437083" y="261035"/>
                </a:lnTo>
                <a:lnTo>
                  <a:pt x="433641" y="261035"/>
                </a:lnTo>
                <a:lnTo>
                  <a:pt x="433641" y="257225"/>
                </a:lnTo>
                <a:lnTo>
                  <a:pt x="440524" y="253415"/>
                </a:lnTo>
                <a:lnTo>
                  <a:pt x="433641" y="250875"/>
                </a:lnTo>
                <a:lnTo>
                  <a:pt x="437083" y="247065"/>
                </a:lnTo>
                <a:lnTo>
                  <a:pt x="433641" y="247065"/>
                </a:lnTo>
                <a:lnTo>
                  <a:pt x="426758" y="243255"/>
                </a:lnTo>
                <a:lnTo>
                  <a:pt x="430199" y="240715"/>
                </a:lnTo>
                <a:lnTo>
                  <a:pt x="437083" y="240715"/>
                </a:lnTo>
                <a:lnTo>
                  <a:pt x="436003" y="231825"/>
                </a:lnTo>
                <a:lnTo>
                  <a:pt x="436041" y="230555"/>
                </a:lnTo>
                <a:lnTo>
                  <a:pt x="436219" y="222935"/>
                </a:lnTo>
                <a:lnTo>
                  <a:pt x="435152" y="214045"/>
                </a:lnTo>
                <a:lnTo>
                  <a:pt x="430199" y="206425"/>
                </a:lnTo>
                <a:lnTo>
                  <a:pt x="433641" y="206425"/>
                </a:lnTo>
                <a:lnTo>
                  <a:pt x="430580" y="197535"/>
                </a:lnTo>
                <a:lnTo>
                  <a:pt x="430504" y="196900"/>
                </a:lnTo>
                <a:lnTo>
                  <a:pt x="429768" y="189915"/>
                </a:lnTo>
                <a:lnTo>
                  <a:pt x="428320" y="182295"/>
                </a:lnTo>
                <a:lnTo>
                  <a:pt x="426173" y="179031"/>
                </a:lnTo>
                <a:lnTo>
                  <a:pt x="406107" y="179031"/>
                </a:lnTo>
                <a:lnTo>
                  <a:pt x="406107" y="198805"/>
                </a:lnTo>
                <a:lnTo>
                  <a:pt x="402666" y="202615"/>
                </a:lnTo>
                <a:lnTo>
                  <a:pt x="402666" y="194995"/>
                </a:lnTo>
                <a:lnTo>
                  <a:pt x="388899" y="202615"/>
                </a:lnTo>
                <a:lnTo>
                  <a:pt x="385457" y="198805"/>
                </a:lnTo>
                <a:lnTo>
                  <a:pt x="383743" y="196900"/>
                </a:lnTo>
                <a:lnTo>
                  <a:pt x="388899" y="194995"/>
                </a:lnTo>
                <a:lnTo>
                  <a:pt x="392341" y="198805"/>
                </a:lnTo>
                <a:lnTo>
                  <a:pt x="395782" y="194995"/>
                </a:lnTo>
                <a:lnTo>
                  <a:pt x="402666" y="194995"/>
                </a:lnTo>
                <a:lnTo>
                  <a:pt x="406107" y="198805"/>
                </a:lnTo>
                <a:lnTo>
                  <a:pt x="406107" y="179031"/>
                </a:lnTo>
                <a:lnTo>
                  <a:pt x="378574" y="179031"/>
                </a:lnTo>
                <a:lnTo>
                  <a:pt x="378574" y="179755"/>
                </a:lnTo>
                <a:lnTo>
                  <a:pt x="377101" y="179031"/>
                </a:lnTo>
                <a:lnTo>
                  <a:pt x="375996" y="179438"/>
                </a:lnTo>
                <a:lnTo>
                  <a:pt x="378574" y="182295"/>
                </a:lnTo>
                <a:lnTo>
                  <a:pt x="385457" y="182295"/>
                </a:lnTo>
                <a:lnTo>
                  <a:pt x="382016" y="184835"/>
                </a:lnTo>
                <a:lnTo>
                  <a:pt x="382016" y="188645"/>
                </a:lnTo>
                <a:lnTo>
                  <a:pt x="378574" y="184835"/>
                </a:lnTo>
                <a:lnTo>
                  <a:pt x="375132" y="188645"/>
                </a:lnTo>
                <a:lnTo>
                  <a:pt x="378574" y="188645"/>
                </a:lnTo>
                <a:lnTo>
                  <a:pt x="382016" y="192455"/>
                </a:lnTo>
                <a:lnTo>
                  <a:pt x="388899" y="192455"/>
                </a:lnTo>
                <a:lnTo>
                  <a:pt x="385457" y="194995"/>
                </a:lnTo>
                <a:lnTo>
                  <a:pt x="382016" y="194995"/>
                </a:lnTo>
                <a:lnTo>
                  <a:pt x="378574" y="194995"/>
                </a:lnTo>
                <a:lnTo>
                  <a:pt x="378574" y="196900"/>
                </a:lnTo>
                <a:lnTo>
                  <a:pt x="375132" y="198805"/>
                </a:lnTo>
                <a:lnTo>
                  <a:pt x="371690" y="202615"/>
                </a:lnTo>
                <a:lnTo>
                  <a:pt x="375132" y="202615"/>
                </a:lnTo>
                <a:lnTo>
                  <a:pt x="375132" y="206425"/>
                </a:lnTo>
                <a:lnTo>
                  <a:pt x="378574" y="206425"/>
                </a:lnTo>
                <a:lnTo>
                  <a:pt x="385457" y="206425"/>
                </a:lnTo>
                <a:lnTo>
                  <a:pt x="382016" y="208965"/>
                </a:lnTo>
                <a:lnTo>
                  <a:pt x="378574" y="206425"/>
                </a:lnTo>
                <a:lnTo>
                  <a:pt x="375132" y="208965"/>
                </a:lnTo>
                <a:lnTo>
                  <a:pt x="371690" y="208965"/>
                </a:lnTo>
                <a:lnTo>
                  <a:pt x="368249" y="212775"/>
                </a:lnTo>
                <a:lnTo>
                  <a:pt x="378574" y="208965"/>
                </a:lnTo>
                <a:lnTo>
                  <a:pt x="375132" y="212775"/>
                </a:lnTo>
                <a:lnTo>
                  <a:pt x="371690" y="212775"/>
                </a:lnTo>
                <a:lnTo>
                  <a:pt x="371741" y="214045"/>
                </a:lnTo>
                <a:lnTo>
                  <a:pt x="371906" y="217855"/>
                </a:lnTo>
                <a:lnTo>
                  <a:pt x="373418" y="224205"/>
                </a:lnTo>
                <a:lnTo>
                  <a:pt x="377494" y="230555"/>
                </a:lnTo>
                <a:lnTo>
                  <a:pt x="385457" y="236905"/>
                </a:lnTo>
                <a:lnTo>
                  <a:pt x="378574" y="236905"/>
                </a:lnTo>
                <a:lnTo>
                  <a:pt x="378574" y="240715"/>
                </a:lnTo>
                <a:lnTo>
                  <a:pt x="382016" y="243255"/>
                </a:lnTo>
                <a:lnTo>
                  <a:pt x="376275" y="242417"/>
                </a:lnTo>
                <a:lnTo>
                  <a:pt x="364807" y="240715"/>
                </a:lnTo>
                <a:lnTo>
                  <a:pt x="361365" y="243255"/>
                </a:lnTo>
                <a:lnTo>
                  <a:pt x="368249" y="243255"/>
                </a:lnTo>
                <a:lnTo>
                  <a:pt x="371690" y="247065"/>
                </a:lnTo>
                <a:lnTo>
                  <a:pt x="368249" y="247065"/>
                </a:lnTo>
                <a:lnTo>
                  <a:pt x="361365" y="250875"/>
                </a:lnTo>
                <a:lnTo>
                  <a:pt x="375132" y="250875"/>
                </a:lnTo>
                <a:lnTo>
                  <a:pt x="375132" y="253415"/>
                </a:lnTo>
                <a:lnTo>
                  <a:pt x="368249" y="253415"/>
                </a:lnTo>
                <a:lnTo>
                  <a:pt x="368249" y="261035"/>
                </a:lnTo>
                <a:lnTo>
                  <a:pt x="371690" y="264845"/>
                </a:lnTo>
                <a:lnTo>
                  <a:pt x="371690" y="261035"/>
                </a:lnTo>
                <a:lnTo>
                  <a:pt x="385457" y="261035"/>
                </a:lnTo>
                <a:lnTo>
                  <a:pt x="378574" y="264845"/>
                </a:lnTo>
                <a:lnTo>
                  <a:pt x="378574" y="267385"/>
                </a:lnTo>
                <a:lnTo>
                  <a:pt x="375132" y="264845"/>
                </a:lnTo>
                <a:lnTo>
                  <a:pt x="364807" y="267385"/>
                </a:lnTo>
                <a:lnTo>
                  <a:pt x="371690" y="275005"/>
                </a:lnTo>
                <a:lnTo>
                  <a:pt x="371690" y="281355"/>
                </a:lnTo>
                <a:lnTo>
                  <a:pt x="375132" y="281355"/>
                </a:lnTo>
                <a:lnTo>
                  <a:pt x="368249" y="285165"/>
                </a:lnTo>
                <a:lnTo>
                  <a:pt x="375132" y="291515"/>
                </a:lnTo>
                <a:lnTo>
                  <a:pt x="371690" y="295325"/>
                </a:lnTo>
                <a:lnTo>
                  <a:pt x="382016" y="295325"/>
                </a:lnTo>
                <a:lnTo>
                  <a:pt x="382016" y="299135"/>
                </a:lnTo>
                <a:lnTo>
                  <a:pt x="383794" y="300405"/>
                </a:lnTo>
                <a:lnTo>
                  <a:pt x="375729" y="300405"/>
                </a:lnTo>
                <a:lnTo>
                  <a:pt x="371690" y="301675"/>
                </a:lnTo>
                <a:lnTo>
                  <a:pt x="375132" y="301675"/>
                </a:lnTo>
                <a:lnTo>
                  <a:pt x="375132" y="305485"/>
                </a:lnTo>
                <a:lnTo>
                  <a:pt x="378574" y="309295"/>
                </a:lnTo>
                <a:lnTo>
                  <a:pt x="382016" y="309295"/>
                </a:lnTo>
                <a:lnTo>
                  <a:pt x="375132" y="315645"/>
                </a:lnTo>
                <a:lnTo>
                  <a:pt x="382016" y="315645"/>
                </a:lnTo>
                <a:lnTo>
                  <a:pt x="378574" y="319455"/>
                </a:lnTo>
                <a:lnTo>
                  <a:pt x="382016" y="319455"/>
                </a:lnTo>
                <a:lnTo>
                  <a:pt x="378574" y="323265"/>
                </a:lnTo>
                <a:lnTo>
                  <a:pt x="371690" y="323265"/>
                </a:lnTo>
                <a:lnTo>
                  <a:pt x="368249" y="325805"/>
                </a:lnTo>
                <a:lnTo>
                  <a:pt x="371690" y="325805"/>
                </a:lnTo>
                <a:lnTo>
                  <a:pt x="375132" y="325805"/>
                </a:lnTo>
                <a:lnTo>
                  <a:pt x="378574" y="325805"/>
                </a:lnTo>
                <a:lnTo>
                  <a:pt x="382016" y="329615"/>
                </a:lnTo>
                <a:lnTo>
                  <a:pt x="375132" y="329615"/>
                </a:lnTo>
                <a:lnTo>
                  <a:pt x="375132" y="333425"/>
                </a:lnTo>
                <a:lnTo>
                  <a:pt x="371690" y="333425"/>
                </a:lnTo>
                <a:lnTo>
                  <a:pt x="371690" y="337235"/>
                </a:lnTo>
                <a:lnTo>
                  <a:pt x="378574" y="337235"/>
                </a:lnTo>
                <a:lnTo>
                  <a:pt x="378574" y="333425"/>
                </a:lnTo>
                <a:lnTo>
                  <a:pt x="382016" y="333425"/>
                </a:lnTo>
                <a:lnTo>
                  <a:pt x="385457" y="337235"/>
                </a:lnTo>
                <a:lnTo>
                  <a:pt x="382016" y="337235"/>
                </a:lnTo>
                <a:lnTo>
                  <a:pt x="382016" y="341680"/>
                </a:lnTo>
                <a:lnTo>
                  <a:pt x="378574" y="343585"/>
                </a:lnTo>
                <a:lnTo>
                  <a:pt x="382016" y="343585"/>
                </a:lnTo>
                <a:lnTo>
                  <a:pt x="382016" y="347395"/>
                </a:lnTo>
                <a:lnTo>
                  <a:pt x="382016" y="508685"/>
                </a:lnTo>
                <a:lnTo>
                  <a:pt x="376936" y="508685"/>
                </a:lnTo>
                <a:lnTo>
                  <a:pt x="375246" y="504939"/>
                </a:lnTo>
                <a:lnTo>
                  <a:pt x="382016" y="508685"/>
                </a:lnTo>
                <a:lnTo>
                  <a:pt x="382016" y="347395"/>
                </a:lnTo>
                <a:lnTo>
                  <a:pt x="378574" y="347395"/>
                </a:lnTo>
                <a:lnTo>
                  <a:pt x="378574" y="498525"/>
                </a:lnTo>
                <a:lnTo>
                  <a:pt x="376402" y="498525"/>
                </a:lnTo>
                <a:lnTo>
                  <a:pt x="375564" y="497065"/>
                </a:lnTo>
                <a:lnTo>
                  <a:pt x="374726" y="495693"/>
                </a:lnTo>
                <a:lnTo>
                  <a:pt x="378574" y="498525"/>
                </a:lnTo>
                <a:lnTo>
                  <a:pt x="378574" y="347395"/>
                </a:lnTo>
                <a:lnTo>
                  <a:pt x="373507" y="347395"/>
                </a:lnTo>
                <a:lnTo>
                  <a:pt x="371690" y="346557"/>
                </a:lnTo>
                <a:lnTo>
                  <a:pt x="364807" y="346557"/>
                </a:lnTo>
                <a:lnTo>
                  <a:pt x="364807" y="340207"/>
                </a:lnTo>
                <a:lnTo>
                  <a:pt x="361365" y="336397"/>
                </a:lnTo>
                <a:lnTo>
                  <a:pt x="357924" y="336397"/>
                </a:lnTo>
                <a:lnTo>
                  <a:pt x="357924" y="340207"/>
                </a:lnTo>
                <a:lnTo>
                  <a:pt x="357809" y="336397"/>
                </a:lnTo>
                <a:lnTo>
                  <a:pt x="357759" y="335127"/>
                </a:lnTo>
                <a:lnTo>
                  <a:pt x="354050" y="331317"/>
                </a:lnTo>
                <a:lnTo>
                  <a:pt x="349694" y="330047"/>
                </a:lnTo>
                <a:lnTo>
                  <a:pt x="347599" y="326237"/>
                </a:lnTo>
                <a:lnTo>
                  <a:pt x="340715" y="336397"/>
                </a:lnTo>
                <a:lnTo>
                  <a:pt x="340715" y="330047"/>
                </a:lnTo>
                <a:lnTo>
                  <a:pt x="337273" y="330047"/>
                </a:lnTo>
                <a:lnTo>
                  <a:pt x="340715" y="326237"/>
                </a:lnTo>
                <a:lnTo>
                  <a:pt x="337273" y="326237"/>
                </a:lnTo>
                <a:lnTo>
                  <a:pt x="335216" y="322427"/>
                </a:lnTo>
                <a:lnTo>
                  <a:pt x="333832" y="319887"/>
                </a:lnTo>
                <a:lnTo>
                  <a:pt x="330390" y="319887"/>
                </a:lnTo>
                <a:lnTo>
                  <a:pt x="326948" y="322427"/>
                </a:lnTo>
                <a:lnTo>
                  <a:pt x="326948" y="319887"/>
                </a:lnTo>
                <a:lnTo>
                  <a:pt x="328676" y="316077"/>
                </a:lnTo>
                <a:lnTo>
                  <a:pt x="330390" y="312267"/>
                </a:lnTo>
                <a:lnTo>
                  <a:pt x="323507" y="316077"/>
                </a:lnTo>
                <a:lnTo>
                  <a:pt x="323507" y="312267"/>
                </a:lnTo>
                <a:lnTo>
                  <a:pt x="320065" y="319887"/>
                </a:lnTo>
                <a:lnTo>
                  <a:pt x="313182" y="319887"/>
                </a:lnTo>
                <a:lnTo>
                  <a:pt x="313182" y="316077"/>
                </a:lnTo>
                <a:lnTo>
                  <a:pt x="317322" y="312267"/>
                </a:lnTo>
                <a:lnTo>
                  <a:pt x="320065" y="309727"/>
                </a:lnTo>
                <a:lnTo>
                  <a:pt x="313347" y="305917"/>
                </a:lnTo>
                <a:lnTo>
                  <a:pt x="307594" y="300837"/>
                </a:lnTo>
                <a:lnTo>
                  <a:pt x="302729" y="296989"/>
                </a:lnTo>
                <a:lnTo>
                  <a:pt x="302729" y="426516"/>
                </a:lnTo>
                <a:lnTo>
                  <a:pt x="299415" y="426516"/>
                </a:lnTo>
                <a:lnTo>
                  <a:pt x="299415" y="423214"/>
                </a:lnTo>
                <a:lnTo>
                  <a:pt x="302729" y="426516"/>
                </a:lnTo>
                <a:lnTo>
                  <a:pt x="302729" y="296989"/>
                </a:lnTo>
                <a:lnTo>
                  <a:pt x="301193" y="295757"/>
                </a:lnTo>
                <a:lnTo>
                  <a:pt x="292531" y="295757"/>
                </a:lnTo>
                <a:lnTo>
                  <a:pt x="295973" y="291947"/>
                </a:lnTo>
                <a:lnTo>
                  <a:pt x="289255" y="290677"/>
                </a:lnTo>
                <a:lnTo>
                  <a:pt x="285419" y="288137"/>
                </a:lnTo>
                <a:lnTo>
                  <a:pt x="283502" y="286867"/>
                </a:lnTo>
                <a:lnTo>
                  <a:pt x="277101" y="283057"/>
                </a:lnTo>
                <a:lnTo>
                  <a:pt x="268452" y="281787"/>
                </a:lnTo>
                <a:lnTo>
                  <a:pt x="268452" y="271627"/>
                </a:lnTo>
                <a:lnTo>
                  <a:pt x="258127" y="271627"/>
                </a:lnTo>
                <a:lnTo>
                  <a:pt x="251244" y="274167"/>
                </a:lnTo>
                <a:lnTo>
                  <a:pt x="247802" y="274167"/>
                </a:lnTo>
                <a:lnTo>
                  <a:pt x="251244" y="267817"/>
                </a:lnTo>
                <a:lnTo>
                  <a:pt x="247802" y="264007"/>
                </a:lnTo>
                <a:lnTo>
                  <a:pt x="247802" y="257657"/>
                </a:lnTo>
                <a:lnTo>
                  <a:pt x="240919" y="261467"/>
                </a:lnTo>
                <a:lnTo>
                  <a:pt x="244360" y="257657"/>
                </a:lnTo>
                <a:lnTo>
                  <a:pt x="237477" y="261467"/>
                </a:lnTo>
                <a:lnTo>
                  <a:pt x="234035" y="261467"/>
                </a:lnTo>
                <a:lnTo>
                  <a:pt x="234035" y="288137"/>
                </a:lnTo>
                <a:lnTo>
                  <a:pt x="230593" y="291947"/>
                </a:lnTo>
                <a:lnTo>
                  <a:pt x="234035" y="291947"/>
                </a:lnTo>
                <a:lnTo>
                  <a:pt x="224993" y="296113"/>
                </a:lnTo>
                <a:lnTo>
                  <a:pt x="223456" y="296926"/>
                </a:lnTo>
                <a:lnTo>
                  <a:pt x="224053" y="296545"/>
                </a:lnTo>
                <a:lnTo>
                  <a:pt x="227418" y="294487"/>
                </a:lnTo>
                <a:lnTo>
                  <a:pt x="230593" y="288137"/>
                </a:lnTo>
                <a:lnTo>
                  <a:pt x="234035" y="288137"/>
                </a:lnTo>
                <a:lnTo>
                  <a:pt x="234035" y="261467"/>
                </a:lnTo>
                <a:lnTo>
                  <a:pt x="230593" y="261467"/>
                </a:lnTo>
                <a:lnTo>
                  <a:pt x="230593" y="253847"/>
                </a:lnTo>
                <a:lnTo>
                  <a:pt x="227152" y="257657"/>
                </a:lnTo>
                <a:lnTo>
                  <a:pt x="223710" y="257657"/>
                </a:lnTo>
                <a:lnTo>
                  <a:pt x="220268" y="261467"/>
                </a:lnTo>
                <a:lnTo>
                  <a:pt x="221983" y="257657"/>
                </a:lnTo>
                <a:lnTo>
                  <a:pt x="222554" y="256387"/>
                </a:lnTo>
                <a:lnTo>
                  <a:pt x="227152" y="253847"/>
                </a:lnTo>
                <a:lnTo>
                  <a:pt x="223710" y="247497"/>
                </a:lnTo>
                <a:lnTo>
                  <a:pt x="213385" y="243687"/>
                </a:lnTo>
                <a:lnTo>
                  <a:pt x="206502" y="239877"/>
                </a:lnTo>
                <a:lnTo>
                  <a:pt x="207873" y="237337"/>
                </a:lnTo>
                <a:lnTo>
                  <a:pt x="209943" y="233527"/>
                </a:lnTo>
                <a:lnTo>
                  <a:pt x="199618" y="237337"/>
                </a:lnTo>
                <a:lnTo>
                  <a:pt x="199618" y="233527"/>
                </a:lnTo>
                <a:lnTo>
                  <a:pt x="199618" y="229717"/>
                </a:lnTo>
                <a:lnTo>
                  <a:pt x="192735" y="233527"/>
                </a:lnTo>
                <a:lnTo>
                  <a:pt x="192735" y="223367"/>
                </a:lnTo>
                <a:lnTo>
                  <a:pt x="185851" y="229717"/>
                </a:lnTo>
                <a:lnTo>
                  <a:pt x="189293" y="225907"/>
                </a:lnTo>
                <a:lnTo>
                  <a:pt x="189293" y="223367"/>
                </a:lnTo>
                <a:lnTo>
                  <a:pt x="185851" y="219557"/>
                </a:lnTo>
                <a:lnTo>
                  <a:pt x="182410" y="215747"/>
                </a:lnTo>
                <a:lnTo>
                  <a:pt x="178968" y="215747"/>
                </a:lnTo>
                <a:lnTo>
                  <a:pt x="175526" y="219557"/>
                </a:lnTo>
                <a:lnTo>
                  <a:pt x="172085" y="219557"/>
                </a:lnTo>
                <a:lnTo>
                  <a:pt x="175526" y="215747"/>
                </a:lnTo>
                <a:lnTo>
                  <a:pt x="172085" y="215747"/>
                </a:lnTo>
                <a:lnTo>
                  <a:pt x="168643" y="219557"/>
                </a:lnTo>
                <a:lnTo>
                  <a:pt x="168643" y="229717"/>
                </a:lnTo>
                <a:lnTo>
                  <a:pt x="168643" y="233527"/>
                </a:lnTo>
                <a:lnTo>
                  <a:pt x="166344" y="234797"/>
                </a:lnTo>
                <a:lnTo>
                  <a:pt x="168643" y="229717"/>
                </a:lnTo>
                <a:lnTo>
                  <a:pt x="168643" y="219557"/>
                </a:lnTo>
                <a:lnTo>
                  <a:pt x="165201" y="223367"/>
                </a:lnTo>
                <a:lnTo>
                  <a:pt x="165201" y="219557"/>
                </a:lnTo>
                <a:lnTo>
                  <a:pt x="172085" y="215747"/>
                </a:lnTo>
                <a:lnTo>
                  <a:pt x="175526" y="213207"/>
                </a:lnTo>
                <a:lnTo>
                  <a:pt x="175526" y="209397"/>
                </a:lnTo>
                <a:lnTo>
                  <a:pt x="165201" y="215747"/>
                </a:lnTo>
                <a:lnTo>
                  <a:pt x="161759" y="223367"/>
                </a:lnTo>
                <a:lnTo>
                  <a:pt x="158318" y="223367"/>
                </a:lnTo>
                <a:lnTo>
                  <a:pt x="158318" y="225907"/>
                </a:lnTo>
                <a:lnTo>
                  <a:pt x="161759" y="225907"/>
                </a:lnTo>
                <a:lnTo>
                  <a:pt x="154876" y="233527"/>
                </a:lnTo>
                <a:lnTo>
                  <a:pt x="165201" y="225907"/>
                </a:lnTo>
                <a:lnTo>
                  <a:pt x="161759" y="233527"/>
                </a:lnTo>
                <a:lnTo>
                  <a:pt x="165201" y="233527"/>
                </a:lnTo>
                <a:lnTo>
                  <a:pt x="165201" y="235432"/>
                </a:lnTo>
                <a:lnTo>
                  <a:pt x="161759" y="237337"/>
                </a:lnTo>
                <a:lnTo>
                  <a:pt x="161759" y="239877"/>
                </a:lnTo>
                <a:lnTo>
                  <a:pt x="172085" y="239877"/>
                </a:lnTo>
                <a:lnTo>
                  <a:pt x="172085" y="247497"/>
                </a:lnTo>
                <a:lnTo>
                  <a:pt x="185851" y="247497"/>
                </a:lnTo>
                <a:lnTo>
                  <a:pt x="178968" y="250037"/>
                </a:lnTo>
                <a:lnTo>
                  <a:pt x="182410" y="250037"/>
                </a:lnTo>
                <a:lnTo>
                  <a:pt x="178968" y="253847"/>
                </a:lnTo>
                <a:lnTo>
                  <a:pt x="176669" y="258927"/>
                </a:lnTo>
                <a:lnTo>
                  <a:pt x="178968" y="257657"/>
                </a:lnTo>
                <a:lnTo>
                  <a:pt x="182410" y="253847"/>
                </a:lnTo>
                <a:lnTo>
                  <a:pt x="182410" y="261467"/>
                </a:lnTo>
                <a:lnTo>
                  <a:pt x="185851" y="253847"/>
                </a:lnTo>
                <a:lnTo>
                  <a:pt x="185851" y="257657"/>
                </a:lnTo>
                <a:lnTo>
                  <a:pt x="189293" y="261467"/>
                </a:lnTo>
                <a:lnTo>
                  <a:pt x="185851" y="264007"/>
                </a:lnTo>
                <a:lnTo>
                  <a:pt x="189293" y="264007"/>
                </a:lnTo>
                <a:lnTo>
                  <a:pt x="196176" y="264007"/>
                </a:lnTo>
                <a:lnTo>
                  <a:pt x="200304" y="264007"/>
                </a:lnTo>
                <a:lnTo>
                  <a:pt x="203060" y="261467"/>
                </a:lnTo>
                <a:lnTo>
                  <a:pt x="206502" y="261467"/>
                </a:lnTo>
                <a:lnTo>
                  <a:pt x="203060" y="267817"/>
                </a:lnTo>
                <a:lnTo>
                  <a:pt x="196176" y="271627"/>
                </a:lnTo>
                <a:lnTo>
                  <a:pt x="199618" y="274167"/>
                </a:lnTo>
                <a:lnTo>
                  <a:pt x="196126" y="276707"/>
                </a:lnTo>
                <a:lnTo>
                  <a:pt x="194881" y="276707"/>
                </a:lnTo>
                <a:lnTo>
                  <a:pt x="194297" y="275437"/>
                </a:lnTo>
                <a:lnTo>
                  <a:pt x="192735" y="277977"/>
                </a:lnTo>
                <a:lnTo>
                  <a:pt x="196176" y="277977"/>
                </a:lnTo>
                <a:lnTo>
                  <a:pt x="198462" y="276707"/>
                </a:lnTo>
                <a:lnTo>
                  <a:pt x="203060" y="274167"/>
                </a:lnTo>
                <a:lnTo>
                  <a:pt x="196176" y="285597"/>
                </a:lnTo>
                <a:lnTo>
                  <a:pt x="192735" y="285597"/>
                </a:lnTo>
                <a:lnTo>
                  <a:pt x="192735" y="288137"/>
                </a:lnTo>
                <a:lnTo>
                  <a:pt x="199618" y="285597"/>
                </a:lnTo>
                <a:lnTo>
                  <a:pt x="199618" y="288137"/>
                </a:lnTo>
                <a:lnTo>
                  <a:pt x="196176" y="298297"/>
                </a:lnTo>
                <a:lnTo>
                  <a:pt x="192735" y="302107"/>
                </a:lnTo>
                <a:lnTo>
                  <a:pt x="196176" y="302107"/>
                </a:lnTo>
                <a:lnTo>
                  <a:pt x="203060" y="295757"/>
                </a:lnTo>
                <a:lnTo>
                  <a:pt x="199618" y="295757"/>
                </a:lnTo>
                <a:lnTo>
                  <a:pt x="206502" y="288137"/>
                </a:lnTo>
                <a:lnTo>
                  <a:pt x="203060" y="295757"/>
                </a:lnTo>
                <a:lnTo>
                  <a:pt x="206502" y="295757"/>
                </a:lnTo>
                <a:lnTo>
                  <a:pt x="213385" y="288137"/>
                </a:lnTo>
                <a:lnTo>
                  <a:pt x="220268" y="288137"/>
                </a:lnTo>
                <a:lnTo>
                  <a:pt x="213385" y="291947"/>
                </a:lnTo>
                <a:lnTo>
                  <a:pt x="213385" y="295757"/>
                </a:lnTo>
                <a:lnTo>
                  <a:pt x="218706" y="294487"/>
                </a:lnTo>
                <a:lnTo>
                  <a:pt x="217258" y="298297"/>
                </a:lnTo>
                <a:lnTo>
                  <a:pt x="213868" y="303377"/>
                </a:lnTo>
                <a:lnTo>
                  <a:pt x="213385" y="305917"/>
                </a:lnTo>
                <a:lnTo>
                  <a:pt x="218490" y="299567"/>
                </a:lnTo>
                <a:lnTo>
                  <a:pt x="220268" y="298627"/>
                </a:lnTo>
                <a:lnTo>
                  <a:pt x="220268" y="305917"/>
                </a:lnTo>
                <a:lnTo>
                  <a:pt x="216827" y="309727"/>
                </a:lnTo>
                <a:lnTo>
                  <a:pt x="216827" y="306298"/>
                </a:lnTo>
                <a:lnTo>
                  <a:pt x="213385" y="309740"/>
                </a:lnTo>
                <a:lnTo>
                  <a:pt x="216827" y="309740"/>
                </a:lnTo>
                <a:lnTo>
                  <a:pt x="216827" y="312267"/>
                </a:lnTo>
                <a:lnTo>
                  <a:pt x="220268" y="312267"/>
                </a:lnTo>
                <a:lnTo>
                  <a:pt x="220268" y="309727"/>
                </a:lnTo>
                <a:lnTo>
                  <a:pt x="227152" y="309727"/>
                </a:lnTo>
                <a:lnTo>
                  <a:pt x="223710" y="316077"/>
                </a:lnTo>
                <a:lnTo>
                  <a:pt x="220268" y="319887"/>
                </a:lnTo>
                <a:lnTo>
                  <a:pt x="222846" y="319887"/>
                </a:lnTo>
                <a:lnTo>
                  <a:pt x="230593" y="312267"/>
                </a:lnTo>
                <a:lnTo>
                  <a:pt x="230593" y="316077"/>
                </a:lnTo>
                <a:lnTo>
                  <a:pt x="234035" y="319887"/>
                </a:lnTo>
                <a:lnTo>
                  <a:pt x="230593" y="326237"/>
                </a:lnTo>
                <a:lnTo>
                  <a:pt x="237477" y="322427"/>
                </a:lnTo>
                <a:lnTo>
                  <a:pt x="234035" y="326237"/>
                </a:lnTo>
                <a:lnTo>
                  <a:pt x="237477" y="326237"/>
                </a:lnTo>
                <a:lnTo>
                  <a:pt x="240919" y="326237"/>
                </a:lnTo>
                <a:lnTo>
                  <a:pt x="244360" y="326237"/>
                </a:lnTo>
                <a:lnTo>
                  <a:pt x="261569" y="326237"/>
                </a:lnTo>
                <a:lnTo>
                  <a:pt x="265696" y="322427"/>
                </a:lnTo>
                <a:lnTo>
                  <a:pt x="268452" y="319887"/>
                </a:lnTo>
                <a:lnTo>
                  <a:pt x="271894" y="319887"/>
                </a:lnTo>
                <a:lnTo>
                  <a:pt x="271894" y="322427"/>
                </a:lnTo>
                <a:lnTo>
                  <a:pt x="268452" y="319887"/>
                </a:lnTo>
                <a:lnTo>
                  <a:pt x="265010" y="326237"/>
                </a:lnTo>
                <a:lnTo>
                  <a:pt x="268452" y="326237"/>
                </a:lnTo>
                <a:lnTo>
                  <a:pt x="261569" y="332587"/>
                </a:lnTo>
                <a:lnTo>
                  <a:pt x="256400" y="332587"/>
                </a:lnTo>
                <a:lnTo>
                  <a:pt x="258127" y="330047"/>
                </a:lnTo>
                <a:lnTo>
                  <a:pt x="255371" y="332587"/>
                </a:lnTo>
                <a:lnTo>
                  <a:pt x="254685" y="332587"/>
                </a:lnTo>
                <a:lnTo>
                  <a:pt x="254190" y="333667"/>
                </a:lnTo>
                <a:lnTo>
                  <a:pt x="253987" y="333857"/>
                </a:lnTo>
                <a:lnTo>
                  <a:pt x="251244" y="336397"/>
                </a:lnTo>
                <a:lnTo>
                  <a:pt x="248945" y="333857"/>
                </a:lnTo>
                <a:lnTo>
                  <a:pt x="251244" y="332587"/>
                </a:lnTo>
                <a:lnTo>
                  <a:pt x="258127" y="330047"/>
                </a:lnTo>
                <a:lnTo>
                  <a:pt x="261569" y="330047"/>
                </a:lnTo>
                <a:lnTo>
                  <a:pt x="261569" y="329412"/>
                </a:lnTo>
                <a:lnTo>
                  <a:pt x="244360" y="329412"/>
                </a:lnTo>
                <a:lnTo>
                  <a:pt x="244360" y="330047"/>
                </a:lnTo>
                <a:lnTo>
                  <a:pt x="237477" y="332587"/>
                </a:lnTo>
                <a:lnTo>
                  <a:pt x="234035" y="336397"/>
                </a:lnTo>
                <a:lnTo>
                  <a:pt x="237045" y="336397"/>
                </a:lnTo>
                <a:lnTo>
                  <a:pt x="237909" y="338937"/>
                </a:lnTo>
                <a:lnTo>
                  <a:pt x="240919" y="336397"/>
                </a:lnTo>
                <a:lnTo>
                  <a:pt x="240919" y="332587"/>
                </a:lnTo>
                <a:lnTo>
                  <a:pt x="244360" y="332587"/>
                </a:lnTo>
                <a:lnTo>
                  <a:pt x="247802" y="330047"/>
                </a:lnTo>
                <a:lnTo>
                  <a:pt x="247802" y="332587"/>
                </a:lnTo>
                <a:lnTo>
                  <a:pt x="244360" y="332587"/>
                </a:lnTo>
                <a:lnTo>
                  <a:pt x="244360" y="336397"/>
                </a:lnTo>
                <a:lnTo>
                  <a:pt x="247802" y="334492"/>
                </a:lnTo>
                <a:lnTo>
                  <a:pt x="247802" y="336397"/>
                </a:lnTo>
                <a:lnTo>
                  <a:pt x="251244" y="340207"/>
                </a:lnTo>
                <a:lnTo>
                  <a:pt x="247802" y="344017"/>
                </a:lnTo>
                <a:lnTo>
                  <a:pt x="247802" y="346557"/>
                </a:lnTo>
                <a:lnTo>
                  <a:pt x="251244" y="345287"/>
                </a:lnTo>
                <a:lnTo>
                  <a:pt x="251244" y="346557"/>
                </a:lnTo>
                <a:lnTo>
                  <a:pt x="254685" y="344017"/>
                </a:lnTo>
                <a:lnTo>
                  <a:pt x="253530" y="344436"/>
                </a:lnTo>
                <a:lnTo>
                  <a:pt x="253987" y="344017"/>
                </a:lnTo>
                <a:lnTo>
                  <a:pt x="258127" y="340207"/>
                </a:lnTo>
                <a:lnTo>
                  <a:pt x="258127" y="344017"/>
                </a:lnTo>
                <a:lnTo>
                  <a:pt x="254685" y="344017"/>
                </a:lnTo>
                <a:lnTo>
                  <a:pt x="254685" y="346557"/>
                </a:lnTo>
                <a:lnTo>
                  <a:pt x="254685" y="350367"/>
                </a:lnTo>
                <a:lnTo>
                  <a:pt x="251244" y="354177"/>
                </a:lnTo>
                <a:lnTo>
                  <a:pt x="254520" y="356717"/>
                </a:lnTo>
                <a:lnTo>
                  <a:pt x="259410" y="359257"/>
                </a:lnTo>
                <a:lnTo>
                  <a:pt x="266242" y="360527"/>
                </a:lnTo>
                <a:lnTo>
                  <a:pt x="275336" y="356717"/>
                </a:lnTo>
                <a:lnTo>
                  <a:pt x="275336" y="364337"/>
                </a:lnTo>
                <a:lnTo>
                  <a:pt x="278777" y="364337"/>
                </a:lnTo>
                <a:lnTo>
                  <a:pt x="277101" y="367423"/>
                </a:lnTo>
                <a:lnTo>
                  <a:pt x="275323" y="367334"/>
                </a:lnTo>
                <a:lnTo>
                  <a:pt x="266407" y="368223"/>
                </a:lnTo>
                <a:lnTo>
                  <a:pt x="258127" y="371652"/>
                </a:lnTo>
                <a:lnTo>
                  <a:pt x="252958" y="370128"/>
                </a:lnTo>
                <a:lnTo>
                  <a:pt x="247802" y="367334"/>
                </a:lnTo>
                <a:lnTo>
                  <a:pt x="242633" y="365810"/>
                </a:lnTo>
                <a:lnTo>
                  <a:pt x="237477" y="368223"/>
                </a:lnTo>
                <a:lnTo>
                  <a:pt x="237477" y="371652"/>
                </a:lnTo>
                <a:lnTo>
                  <a:pt x="234035" y="378510"/>
                </a:lnTo>
                <a:lnTo>
                  <a:pt x="227152" y="371652"/>
                </a:lnTo>
                <a:lnTo>
                  <a:pt x="223710" y="371652"/>
                </a:lnTo>
                <a:lnTo>
                  <a:pt x="223710" y="378510"/>
                </a:lnTo>
                <a:lnTo>
                  <a:pt x="221551" y="377494"/>
                </a:lnTo>
                <a:lnTo>
                  <a:pt x="218592" y="376097"/>
                </a:lnTo>
                <a:lnTo>
                  <a:pt x="213817" y="376732"/>
                </a:lnTo>
                <a:lnTo>
                  <a:pt x="209677" y="377494"/>
                </a:lnTo>
                <a:lnTo>
                  <a:pt x="206502" y="375081"/>
                </a:lnTo>
                <a:lnTo>
                  <a:pt x="209943" y="385368"/>
                </a:lnTo>
                <a:lnTo>
                  <a:pt x="206502" y="381939"/>
                </a:lnTo>
                <a:lnTo>
                  <a:pt x="203060" y="378510"/>
                </a:lnTo>
                <a:lnTo>
                  <a:pt x="203060" y="375081"/>
                </a:lnTo>
                <a:lnTo>
                  <a:pt x="199618" y="378510"/>
                </a:lnTo>
                <a:lnTo>
                  <a:pt x="196176" y="378510"/>
                </a:lnTo>
                <a:lnTo>
                  <a:pt x="192735" y="375081"/>
                </a:lnTo>
                <a:lnTo>
                  <a:pt x="192735" y="381939"/>
                </a:lnTo>
                <a:lnTo>
                  <a:pt x="189293" y="381939"/>
                </a:lnTo>
                <a:lnTo>
                  <a:pt x="189293" y="375081"/>
                </a:lnTo>
                <a:lnTo>
                  <a:pt x="182410" y="388797"/>
                </a:lnTo>
                <a:lnTo>
                  <a:pt x="178968" y="385368"/>
                </a:lnTo>
                <a:lnTo>
                  <a:pt x="178968" y="378510"/>
                </a:lnTo>
                <a:lnTo>
                  <a:pt x="173507" y="379399"/>
                </a:lnTo>
                <a:lnTo>
                  <a:pt x="165201" y="379399"/>
                </a:lnTo>
                <a:lnTo>
                  <a:pt x="157670" y="380415"/>
                </a:lnTo>
                <a:lnTo>
                  <a:pt x="151561" y="385279"/>
                </a:lnTo>
                <a:lnTo>
                  <a:pt x="151561" y="426516"/>
                </a:lnTo>
                <a:lnTo>
                  <a:pt x="147993" y="430149"/>
                </a:lnTo>
                <a:lnTo>
                  <a:pt x="147993" y="437057"/>
                </a:lnTo>
                <a:lnTo>
                  <a:pt x="147561" y="436194"/>
                </a:lnTo>
                <a:lnTo>
                  <a:pt x="147815" y="436549"/>
                </a:lnTo>
                <a:lnTo>
                  <a:pt x="147993" y="437057"/>
                </a:lnTo>
                <a:lnTo>
                  <a:pt x="147993" y="430149"/>
                </a:lnTo>
                <a:lnTo>
                  <a:pt x="146621" y="431533"/>
                </a:lnTo>
                <a:lnTo>
                  <a:pt x="146621" y="432943"/>
                </a:lnTo>
                <a:lnTo>
                  <a:pt x="146481" y="432536"/>
                </a:lnTo>
                <a:lnTo>
                  <a:pt x="146570" y="432739"/>
                </a:lnTo>
                <a:lnTo>
                  <a:pt x="146621" y="432943"/>
                </a:lnTo>
                <a:lnTo>
                  <a:pt x="146621" y="431533"/>
                </a:lnTo>
                <a:lnTo>
                  <a:pt x="146278" y="431876"/>
                </a:lnTo>
                <a:lnTo>
                  <a:pt x="146354" y="432104"/>
                </a:lnTo>
                <a:lnTo>
                  <a:pt x="146329" y="433705"/>
                </a:lnTo>
                <a:lnTo>
                  <a:pt x="145859" y="432739"/>
                </a:lnTo>
                <a:lnTo>
                  <a:pt x="145986" y="432993"/>
                </a:lnTo>
                <a:lnTo>
                  <a:pt x="146329" y="433705"/>
                </a:lnTo>
                <a:lnTo>
                  <a:pt x="146329" y="432041"/>
                </a:lnTo>
                <a:lnTo>
                  <a:pt x="146278" y="431876"/>
                </a:lnTo>
                <a:lnTo>
                  <a:pt x="144513" y="426516"/>
                </a:lnTo>
                <a:lnTo>
                  <a:pt x="144678" y="426516"/>
                </a:lnTo>
                <a:lnTo>
                  <a:pt x="147993" y="423214"/>
                </a:lnTo>
                <a:lnTo>
                  <a:pt x="144551" y="419785"/>
                </a:lnTo>
                <a:lnTo>
                  <a:pt x="146265" y="416356"/>
                </a:lnTo>
                <a:lnTo>
                  <a:pt x="147993" y="412927"/>
                </a:lnTo>
                <a:lnTo>
                  <a:pt x="147993" y="409498"/>
                </a:lnTo>
                <a:lnTo>
                  <a:pt x="151434" y="412927"/>
                </a:lnTo>
                <a:lnTo>
                  <a:pt x="147993" y="412927"/>
                </a:lnTo>
                <a:lnTo>
                  <a:pt x="147993" y="419785"/>
                </a:lnTo>
                <a:lnTo>
                  <a:pt x="151371" y="426516"/>
                </a:lnTo>
                <a:lnTo>
                  <a:pt x="151561" y="426516"/>
                </a:lnTo>
                <a:lnTo>
                  <a:pt x="151561" y="385279"/>
                </a:lnTo>
                <a:lnTo>
                  <a:pt x="151434" y="385368"/>
                </a:lnTo>
                <a:lnTo>
                  <a:pt x="151434" y="381939"/>
                </a:lnTo>
                <a:lnTo>
                  <a:pt x="143738" y="384987"/>
                </a:lnTo>
                <a:lnTo>
                  <a:pt x="136372" y="385876"/>
                </a:lnTo>
                <a:lnTo>
                  <a:pt x="129654" y="387273"/>
                </a:lnTo>
                <a:lnTo>
                  <a:pt x="123901" y="392226"/>
                </a:lnTo>
                <a:lnTo>
                  <a:pt x="120459" y="388797"/>
                </a:lnTo>
                <a:lnTo>
                  <a:pt x="113576" y="388797"/>
                </a:lnTo>
                <a:lnTo>
                  <a:pt x="110134" y="392226"/>
                </a:lnTo>
                <a:lnTo>
                  <a:pt x="106692" y="392226"/>
                </a:lnTo>
                <a:lnTo>
                  <a:pt x="106692" y="399211"/>
                </a:lnTo>
                <a:lnTo>
                  <a:pt x="103251" y="402640"/>
                </a:lnTo>
                <a:lnTo>
                  <a:pt x="103251" y="395655"/>
                </a:lnTo>
                <a:lnTo>
                  <a:pt x="99809" y="395655"/>
                </a:lnTo>
                <a:lnTo>
                  <a:pt x="96367" y="388797"/>
                </a:lnTo>
                <a:lnTo>
                  <a:pt x="92925" y="395655"/>
                </a:lnTo>
                <a:lnTo>
                  <a:pt x="92925" y="392226"/>
                </a:lnTo>
                <a:lnTo>
                  <a:pt x="89484" y="399211"/>
                </a:lnTo>
                <a:lnTo>
                  <a:pt x="86042" y="402640"/>
                </a:lnTo>
                <a:lnTo>
                  <a:pt x="82600" y="399211"/>
                </a:lnTo>
                <a:lnTo>
                  <a:pt x="75717" y="406069"/>
                </a:lnTo>
                <a:lnTo>
                  <a:pt x="79159" y="409498"/>
                </a:lnTo>
                <a:lnTo>
                  <a:pt x="75717" y="409498"/>
                </a:lnTo>
                <a:lnTo>
                  <a:pt x="75717" y="406069"/>
                </a:lnTo>
                <a:lnTo>
                  <a:pt x="75717" y="399211"/>
                </a:lnTo>
                <a:lnTo>
                  <a:pt x="68834" y="399211"/>
                </a:lnTo>
                <a:lnTo>
                  <a:pt x="55067" y="406069"/>
                </a:lnTo>
                <a:lnTo>
                  <a:pt x="55067" y="399211"/>
                </a:lnTo>
                <a:lnTo>
                  <a:pt x="48183" y="406069"/>
                </a:lnTo>
                <a:lnTo>
                  <a:pt x="44742" y="402640"/>
                </a:lnTo>
                <a:lnTo>
                  <a:pt x="44742" y="406069"/>
                </a:lnTo>
                <a:lnTo>
                  <a:pt x="37858" y="399211"/>
                </a:lnTo>
                <a:lnTo>
                  <a:pt x="37858" y="406069"/>
                </a:lnTo>
                <a:lnTo>
                  <a:pt x="24091" y="406069"/>
                </a:lnTo>
                <a:lnTo>
                  <a:pt x="20650" y="402640"/>
                </a:lnTo>
                <a:lnTo>
                  <a:pt x="24091" y="409498"/>
                </a:lnTo>
                <a:lnTo>
                  <a:pt x="20650" y="412927"/>
                </a:lnTo>
                <a:lnTo>
                  <a:pt x="20650" y="409498"/>
                </a:lnTo>
                <a:lnTo>
                  <a:pt x="17208" y="412927"/>
                </a:lnTo>
                <a:lnTo>
                  <a:pt x="17208" y="406069"/>
                </a:lnTo>
                <a:lnTo>
                  <a:pt x="13766" y="406069"/>
                </a:lnTo>
                <a:lnTo>
                  <a:pt x="13766" y="416356"/>
                </a:lnTo>
                <a:lnTo>
                  <a:pt x="10325" y="409498"/>
                </a:lnTo>
                <a:lnTo>
                  <a:pt x="6883" y="409498"/>
                </a:lnTo>
                <a:lnTo>
                  <a:pt x="3441" y="409498"/>
                </a:lnTo>
                <a:lnTo>
                  <a:pt x="3441" y="412927"/>
                </a:lnTo>
                <a:lnTo>
                  <a:pt x="863" y="420636"/>
                </a:lnTo>
                <a:lnTo>
                  <a:pt x="3441" y="423214"/>
                </a:lnTo>
                <a:lnTo>
                  <a:pt x="6883" y="419785"/>
                </a:lnTo>
                <a:lnTo>
                  <a:pt x="6883" y="423214"/>
                </a:lnTo>
                <a:lnTo>
                  <a:pt x="10325" y="423214"/>
                </a:lnTo>
                <a:lnTo>
                  <a:pt x="10325" y="419785"/>
                </a:lnTo>
                <a:lnTo>
                  <a:pt x="10325" y="416356"/>
                </a:lnTo>
                <a:lnTo>
                  <a:pt x="13766" y="423214"/>
                </a:lnTo>
                <a:lnTo>
                  <a:pt x="20650" y="430072"/>
                </a:lnTo>
                <a:lnTo>
                  <a:pt x="20650" y="426516"/>
                </a:lnTo>
                <a:lnTo>
                  <a:pt x="20523" y="426516"/>
                </a:lnTo>
                <a:lnTo>
                  <a:pt x="17208" y="423214"/>
                </a:lnTo>
                <a:lnTo>
                  <a:pt x="13766" y="419785"/>
                </a:lnTo>
                <a:lnTo>
                  <a:pt x="17208" y="416356"/>
                </a:lnTo>
                <a:lnTo>
                  <a:pt x="17208" y="423214"/>
                </a:lnTo>
                <a:lnTo>
                  <a:pt x="24091" y="423214"/>
                </a:lnTo>
                <a:lnTo>
                  <a:pt x="21805" y="427786"/>
                </a:lnTo>
                <a:lnTo>
                  <a:pt x="20650" y="430072"/>
                </a:lnTo>
                <a:lnTo>
                  <a:pt x="24091" y="433628"/>
                </a:lnTo>
                <a:lnTo>
                  <a:pt x="27533" y="433628"/>
                </a:lnTo>
                <a:lnTo>
                  <a:pt x="29286" y="430072"/>
                </a:lnTo>
                <a:lnTo>
                  <a:pt x="30975" y="426656"/>
                </a:lnTo>
                <a:lnTo>
                  <a:pt x="34417" y="433628"/>
                </a:lnTo>
                <a:lnTo>
                  <a:pt x="37858" y="430072"/>
                </a:lnTo>
                <a:lnTo>
                  <a:pt x="37858" y="426516"/>
                </a:lnTo>
                <a:lnTo>
                  <a:pt x="37985" y="426516"/>
                </a:lnTo>
                <a:lnTo>
                  <a:pt x="41300" y="423214"/>
                </a:lnTo>
                <a:lnTo>
                  <a:pt x="44742" y="423214"/>
                </a:lnTo>
                <a:lnTo>
                  <a:pt x="41300" y="430072"/>
                </a:lnTo>
                <a:lnTo>
                  <a:pt x="44742" y="426643"/>
                </a:lnTo>
                <a:lnTo>
                  <a:pt x="44742" y="430072"/>
                </a:lnTo>
                <a:lnTo>
                  <a:pt x="48183" y="430072"/>
                </a:lnTo>
                <a:lnTo>
                  <a:pt x="51625" y="433628"/>
                </a:lnTo>
                <a:lnTo>
                  <a:pt x="55067" y="430072"/>
                </a:lnTo>
                <a:lnTo>
                  <a:pt x="55067" y="433628"/>
                </a:lnTo>
                <a:lnTo>
                  <a:pt x="58508" y="430072"/>
                </a:lnTo>
                <a:lnTo>
                  <a:pt x="61950" y="430072"/>
                </a:lnTo>
                <a:lnTo>
                  <a:pt x="65392" y="430072"/>
                </a:lnTo>
                <a:lnTo>
                  <a:pt x="65392" y="426631"/>
                </a:lnTo>
                <a:lnTo>
                  <a:pt x="68795" y="440309"/>
                </a:lnTo>
                <a:lnTo>
                  <a:pt x="72301" y="440309"/>
                </a:lnTo>
                <a:lnTo>
                  <a:pt x="71755" y="444804"/>
                </a:lnTo>
                <a:lnTo>
                  <a:pt x="72326" y="444804"/>
                </a:lnTo>
                <a:lnTo>
                  <a:pt x="70561" y="445185"/>
                </a:lnTo>
                <a:lnTo>
                  <a:pt x="69380" y="444804"/>
                </a:lnTo>
                <a:lnTo>
                  <a:pt x="69291" y="445185"/>
                </a:lnTo>
                <a:lnTo>
                  <a:pt x="68834" y="447344"/>
                </a:lnTo>
                <a:lnTo>
                  <a:pt x="72275" y="454202"/>
                </a:lnTo>
                <a:lnTo>
                  <a:pt x="75717" y="454202"/>
                </a:lnTo>
                <a:lnTo>
                  <a:pt x="72707" y="445185"/>
                </a:lnTo>
                <a:lnTo>
                  <a:pt x="72275" y="443915"/>
                </a:lnTo>
                <a:lnTo>
                  <a:pt x="75717" y="447344"/>
                </a:lnTo>
                <a:lnTo>
                  <a:pt x="75717" y="450773"/>
                </a:lnTo>
                <a:lnTo>
                  <a:pt x="79159" y="447344"/>
                </a:lnTo>
                <a:lnTo>
                  <a:pt x="79159" y="443915"/>
                </a:lnTo>
                <a:lnTo>
                  <a:pt x="75552" y="440309"/>
                </a:lnTo>
                <a:lnTo>
                  <a:pt x="75717" y="440309"/>
                </a:lnTo>
                <a:lnTo>
                  <a:pt x="75895" y="440309"/>
                </a:lnTo>
                <a:lnTo>
                  <a:pt x="79159" y="437057"/>
                </a:lnTo>
                <a:lnTo>
                  <a:pt x="79159" y="430072"/>
                </a:lnTo>
                <a:lnTo>
                  <a:pt x="79159" y="426516"/>
                </a:lnTo>
                <a:lnTo>
                  <a:pt x="86042" y="426516"/>
                </a:lnTo>
                <a:lnTo>
                  <a:pt x="86042" y="437057"/>
                </a:lnTo>
                <a:lnTo>
                  <a:pt x="88087" y="432739"/>
                </a:lnTo>
                <a:lnTo>
                  <a:pt x="88176" y="432993"/>
                </a:lnTo>
                <a:lnTo>
                  <a:pt x="89484" y="436549"/>
                </a:lnTo>
                <a:lnTo>
                  <a:pt x="89611" y="437057"/>
                </a:lnTo>
                <a:lnTo>
                  <a:pt x="89700" y="437438"/>
                </a:lnTo>
                <a:lnTo>
                  <a:pt x="90881" y="442391"/>
                </a:lnTo>
                <a:lnTo>
                  <a:pt x="92925" y="443915"/>
                </a:lnTo>
                <a:lnTo>
                  <a:pt x="91998" y="437438"/>
                </a:lnTo>
                <a:lnTo>
                  <a:pt x="92075" y="436549"/>
                </a:lnTo>
                <a:lnTo>
                  <a:pt x="92138" y="436168"/>
                </a:lnTo>
                <a:lnTo>
                  <a:pt x="92227" y="435673"/>
                </a:lnTo>
                <a:lnTo>
                  <a:pt x="92354" y="435025"/>
                </a:lnTo>
                <a:lnTo>
                  <a:pt x="92468" y="434390"/>
                </a:lnTo>
                <a:lnTo>
                  <a:pt x="92760" y="432739"/>
                </a:lnTo>
                <a:lnTo>
                  <a:pt x="92875" y="432104"/>
                </a:lnTo>
                <a:lnTo>
                  <a:pt x="93002" y="431469"/>
                </a:lnTo>
                <a:lnTo>
                  <a:pt x="93091" y="430961"/>
                </a:lnTo>
                <a:lnTo>
                  <a:pt x="93154" y="430580"/>
                </a:lnTo>
                <a:lnTo>
                  <a:pt x="93256" y="430072"/>
                </a:lnTo>
                <a:lnTo>
                  <a:pt x="93345" y="429564"/>
                </a:lnTo>
                <a:lnTo>
                  <a:pt x="93891" y="426516"/>
                </a:lnTo>
                <a:lnTo>
                  <a:pt x="93802" y="425881"/>
                </a:lnTo>
                <a:lnTo>
                  <a:pt x="93700" y="425119"/>
                </a:lnTo>
                <a:lnTo>
                  <a:pt x="93662" y="424865"/>
                </a:lnTo>
                <a:lnTo>
                  <a:pt x="93052" y="420636"/>
                </a:lnTo>
                <a:lnTo>
                  <a:pt x="92925" y="416356"/>
                </a:lnTo>
                <a:lnTo>
                  <a:pt x="96367" y="416356"/>
                </a:lnTo>
                <a:lnTo>
                  <a:pt x="96367" y="433628"/>
                </a:lnTo>
                <a:lnTo>
                  <a:pt x="99809" y="437057"/>
                </a:lnTo>
                <a:lnTo>
                  <a:pt x="103251" y="437057"/>
                </a:lnTo>
                <a:lnTo>
                  <a:pt x="103339" y="440309"/>
                </a:lnTo>
                <a:lnTo>
                  <a:pt x="106692" y="433628"/>
                </a:lnTo>
                <a:lnTo>
                  <a:pt x="110045" y="440309"/>
                </a:lnTo>
                <a:lnTo>
                  <a:pt x="110134" y="447344"/>
                </a:lnTo>
                <a:lnTo>
                  <a:pt x="113576" y="443915"/>
                </a:lnTo>
                <a:lnTo>
                  <a:pt x="113576" y="433628"/>
                </a:lnTo>
                <a:lnTo>
                  <a:pt x="117017" y="433628"/>
                </a:lnTo>
                <a:lnTo>
                  <a:pt x="117017" y="440309"/>
                </a:lnTo>
                <a:lnTo>
                  <a:pt x="120510" y="440309"/>
                </a:lnTo>
                <a:lnTo>
                  <a:pt x="117017" y="450773"/>
                </a:lnTo>
                <a:lnTo>
                  <a:pt x="120459" y="447344"/>
                </a:lnTo>
                <a:lnTo>
                  <a:pt x="120459" y="443915"/>
                </a:lnTo>
                <a:lnTo>
                  <a:pt x="123901" y="443915"/>
                </a:lnTo>
                <a:lnTo>
                  <a:pt x="123901" y="440474"/>
                </a:lnTo>
                <a:lnTo>
                  <a:pt x="127342" y="443915"/>
                </a:lnTo>
                <a:lnTo>
                  <a:pt x="123901" y="437057"/>
                </a:lnTo>
                <a:lnTo>
                  <a:pt x="123901" y="433628"/>
                </a:lnTo>
                <a:lnTo>
                  <a:pt x="127342" y="433628"/>
                </a:lnTo>
                <a:lnTo>
                  <a:pt x="127431" y="440309"/>
                </a:lnTo>
                <a:lnTo>
                  <a:pt x="130784" y="433628"/>
                </a:lnTo>
                <a:lnTo>
                  <a:pt x="134226" y="437057"/>
                </a:lnTo>
                <a:lnTo>
                  <a:pt x="134226" y="434390"/>
                </a:lnTo>
                <a:lnTo>
                  <a:pt x="134429" y="435025"/>
                </a:lnTo>
                <a:lnTo>
                  <a:pt x="134543" y="435914"/>
                </a:lnTo>
                <a:lnTo>
                  <a:pt x="134632" y="436549"/>
                </a:lnTo>
                <a:lnTo>
                  <a:pt x="134708" y="437057"/>
                </a:lnTo>
                <a:lnTo>
                  <a:pt x="135115" y="437057"/>
                </a:lnTo>
                <a:lnTo>
                  <a:pt x="135940" y="436168"/>
                </a:lnTo>
                <a:lnTo>
                  <a:pt x="136067" y="435914"/>
                </a:lnTo>
                <a:lnTo>
                  <a:pt x="136169" y="435673"/>
                </a:lnTo>
                <a:lnTo>
                  <a:pt x="137134" y="433628"/>
                </a:lnTo>
                <a:lnTo>
                  <a:pt x="137668" y="433628"/>
                </a:lnTo>
                <a:lnTo>
                  <a:pt x="137668" y="437057"/>
                </a:lnTo>
                <a:lnTo>
                  <a:pt x="135115" y="437057"/>
                </a:lnTo>
                <a:lnTo>
                  <a:pt x="134759" y="437438"/>
                </a:lnTo>
                <a:lnTo>
                  <a:pt x="134708" y="437057"/>
                </a:lnTo>
                <a:lnTo>
                  <a:pt x="134226" y="437057"/>
                </a:lnTo>
                <a:lnTo>
                  <a:pt x="137668" y="443915"/>
                </a:lnTo>
                <a:lnTo>
                  <a:pt x="137668" y="440461"/>
                </a:lnTo>
                <a:lnTo>
                  <a:pt x="141109" y="450773"/>
                </a:lnTo>
                <a:lnTo>
                  <a:pt x="141109" y="443915"/>
                </a:lnTo>
                <a:lnTo>
                  <a:pt x="138557" y="441375"/>
                </a:lnTo>
                <a:lnTo>
                  <a:pt x="137668" y="440372"/>
                </a:lnTo>
                <a:lnTo>
                  <a:pt x="137833" y="440309"/>
                </a:lnTo>
                <a:lnTo>
                  <a:pt x="139382" y="438772"/>
                </a:lnTo>
                <a:lnTo>
                  <a:pt x="140944" y="440309"/>
                </a:lnTo>
                <a:lnTo>
                  <a:pt x="141109" y="440309"/>
                </a:lnTo>
                <a:lnTo>
                  <a:pt x="141109" y="437057"/>
                </a:lnTo>
                <a:lnTo>
                  <a:pt x="141109" y="433628"/>
                </a:lnTo>
                <a:lnTo>
                  <a:pt x="141109" y="430072"/>
                </a:lnTo>
                <a:lnTo>
                  <a:pt x="141109" y="426643"/>
                </a:lnTo>
                <a:lnTo>
                  <a:pt x="144551" y="430072"/>
                </a:lnTo>
                <a:lnTo>
                  <a:pt x="145554" y="432104"/>
                </a:lnTo>
                <a:lnTo>
                  <a:pt x="145732" y="432422"/>
                </a:lnTo>
                <a:lnTo>
                  <a:pt x="144551" y="433628"/>
                </a:lnTo>
                <a:lnTo>
                  <a:pt x="144551" y="437057"/>
                </a:lnTo>
                <a:lnTo>
                  <a:pt x="146265" y="437057"/>
                </a:lnTo>
                <a:lnTo>
                  <a:pt x="147739" y="439978"/>
                </a:lnTo>
                <a:lnTo>
                  <a:pt x="147993" y="440309"/>
                </a:lnTo>
                <a:lnTo>
                  <a:pt x="147828" y="440309"/>
                </a:lnTo>
                <a:lnTo>
                  <a:pt x="151434" y="443915"/>
                </a:lnTo>
                <a:lnTo>
                  <a:pt x="151434" y="430072"/>
                </a:lnTo>
                <a:lnTo>
                  <a:pt x="154876" y="433628"/>
                </a:lnTo>
                <a:lnTo>
                  <a:pt x="154876" y="437057"/>
                </a:lnTo>
                <a:lnTo>
                  <a:pt x="158153" y="440309"/>
                </a:lnTo>
                <a:lnTo>
                  <a:pt x="158318" y="440309"/>
                </a:lnTo>
                <a:lnTo>
                  <a:pt x="158318" y="443915"/>
                </a:lnTo>
                <a:lnTo>
                  <a:pt x="175526" y="443915"/>
                </a:lnTo>
                <a:lnTo>
                  <a:pt x="178739" y="430961"/>
                </a:lnTo>
                <a:lnTo>
                  <a:pt x="178968" y="430580"/>
                </a:lnTo>
                <a:lnTo>
                  <a:pt x="178968" y="437057"/>
                </a:lnTo>
                <a:lnTo>
                  <a:pt x="182410" y="437057"/>
                </a:lnTo>
                <a:lnTo>
                  <a:pt x="185851" y="433628"/>
                </a:lnTo>
                <a:lnTo>
                  <a:pt x="189204" y="440309"/>
                </a:lnTo>
                <a:lnTo>
                  <a:pt x="190182" y="441375"/>
                </a:lnTo>
                <a:lnTo>
                  <a:pt x="192735" y="443915"/>
                </a:lnTo>
                <a:lnTo>
                  <a:pt x="196176" y="437057"/>
                </a:lnTo>
                <a:lnTo>
                  <a:pt x="199618" y="443915"/>
                </a:lnTo>
                <a:lnTo>
                  <a:pt x="199618" y="433628"/>
                </a:lnTo>
                <a:lnTo>
                  <a:pt x="203060" y="433628"/>
                </a:lnTo>
                <a:lnTo>
                  <a:pt x="203060" y="437057"/>
                </a:lnTo>
                <a:lnTo>
                  <a:pt x="206324" y="440309"/>
                </a:lnTo>
                <a:lnTo>
                  <a:pt x="210108" y="440309"/>
                </a:lnTo>
                <a:lnTo>
                  <a:pt x="213385" y="437057"/>
                </a:lnTo>
                <a:lnTo>
                  <a:pt x="213385" y="433628"/>
                </a:lnTo>
                <a:lnTo>
                  <a:pt x="213385" y="430072"/>
                </a:lnTo>
                <a:lnTo>
                  <a:pt x="216827" y="423214"/>
                </a:lnTo>
                <a:lnTo>
                  <a:pt x="216827" y="433628"/>
                </a:lnTo>
                <a:lnTo>
                  <a:pt x="220268" y="443915"/>
                </a:lnTo>
                <a:lnTo>
                  <a:pt x="227152" y="437057"/>
                </a:lnTo>
                <a:lnTo>
                  <a:pt x="230593" y="437057"/>
                </a:lnTo>
                <a:lnTo>
                  <a:pt x="230593" y="433628"/>
                </a:lnTo>
                <a:lnTo>
                  <a:pt x="233946" y="440309"/>
                </a:lnTo>
                <a:lnTo>
                  <a:pt x="234111" y="440309"/>
                </a:lnTo>
                <a:lnTo>
                  <a:pt x="237477" y="433628"/>
                </a:lnTo>
                <a:lnTo>
                  <a:pt x="240919" y="437057"/>
                </a:lnTo>
                <a:lnTo>
                  <a:pt x="240919" y="433628"/>
                </a:lnTo>
                <a:lnTo>
                  <a:pt x="240919" y="426516"/>
                </a:lnTo>
                <a:lnTo>
                  <a:pt x="244462" y="426516"/>
                </a:lnTo>
                <a:lnTo>
                  <a:pt x="245859" y="424865"/>
                </a:lnTo>
                <a:lnTo>
                  <a:pt x="245973" y="426516"/>
                </a:lnTo>
                <a:lnTo>
                  <a:pt x="246100" y="428548"/>
                </a:lnTo>
                <a:lnTo>
                  <a:pt x="246227" y="431469"/>
                </a:lnTo>
                <a:lnTo>
                  <a:pt x="246291" y="432993"/>
                </a:lnTo>
                <a:lnTo>
                  <a:pt x="247802" y="437057"/>
                </a:lnTo>
                <a:lnTo>
                  <a:pt x="247802" y="433628"/>
                </a:lnTo>
                <a:lnTo>
                  <a:pt x="251244" y="433628"/>
                </a:lnTo>
                <a:lnTo>
                  <a:pt x="251244" y="430072"/>
                </a:lnTo>
                <a:lnTo>
                  <a:pt x="254685" y="426643"/>
                </a:lnTo>
                <a:lnTo>
                  <a:pt x="254685" y="430072"/>
                </a:lnTo>
                <a:lnTo>
                  <a:pt x="258127" y="433628"/>
                </a:lnTo>
                <a:lnTo>
                  <a:pt x="258127" y="426643"/>
                </a:lnTo>
                <a:lnTo>
                  <a:pt x="261569" y="430072"/>
                </a:lnTo>
                <a:lnTo>
                  <a:pt x="261569" y="426656"/>
                </a:lnTo>
                <a:lnTo>
                  <a:pt x="265010" y="430072"/>
                </a:lnTo>
                <a:lnTo>
                  <a:pt x="265010" y="437057"/>
                </a:lnTo>
                <a:lnTo>
                  <a:pt x="268274" y="440309"/>
                </a:lnTo>
                <a:lnTo>
                  <a:pt x="268452" y="440309"/>
                </a:lnTo>
                <a:lnTo>
                  <a:pt x="268452" y="430072"/>
                </a:lnTo>
                <a:lnTo>
                  <a:pt x="271881" y="426656"/>
                </a:lnTo>
                <a:lnTo>
                  <a:pt x="271881" y="437057"/>
                </a:lnTo>
                <a:lnTo>
                  <a:pt x="275323" y="437057"/>
                </a:lnTo>
                <a:lnTo>
                  <a:pt x="275323" y="433628"/>
                </a:lnTo>
                <a:lnTo>
                  <a:pt x="278765" y="433628"/>
                </a:lnTo>
                <a:lnTo>
                  <a:pt x="278765" y="437057"/>
                </a:lnTo>
                <a:lnTo>
                  <a:pt x="282206" y="437057"/>
                </a:lnTo>
                <a:lnTo>
                  <a:pt x="282206" y="433628"/>
                </a:lnTo>
                <a:lnTo>
                  <a:pt x="282206" y="430072"/>
                </a:lnTo>
                <a:lnTo>
                  <a:pt x="278765" y="430072"/>
                </a:lnTo>
                <a:lnTo>
                  <a:pt x="278765" y="426516"/>
                </a:lnTo>
                <a:lnTo>
                  <a:pt x="278904" y="426516"/>
                </a:lnTo>
                <a:lnTo>
                  <a:pt x="280555" y="424865"/>
                </a:lnTo>
                <a:lnTo>
                  <a:pt x="282206" y="423214"/>
                </a:lnTo>
                <a:lnTo>
                  <a:pt x="282206" y="426516"/>
                </a:lnTo>
                <a:lnTo>
                  <a:pt x="285648" y="426516"/>
                </a:lnTo>
                <a:lnTo>
                  <a:pt x="285648" y="423214"/>
                </a:lnTo>
                <a:lnTo>
                  <a:pt x="289090" y="430072"/>
                </a:lnTo>
                <a:lnTo>
                  <a:pt x="289090" y="426516"/>
                </a:lnTo>
                <a:lnTo>
                  <a:pt x="292531" y="426516"/>
                </a:lnTo>
                <a:lnTo>
                  <a:pt x="292531" y="433628"/>
                </a:lnTo>
                <a:lnTo>
                  <a:pt x="289179" y="440309"/>
                </a:lnTo>
                <a:lnTo>
                  <a:pt x="292620" y="440309"/>
                </a:lnTo>
                <a:lnTo>
                  <a:pt x="295973" y="433628"/>
                </a:lnTo>
                <a:lnTo>
                  <a:pt x="295973" y="437057"/>
                </a:lnTo>
                <a:lnTo>
                  <a:pt x="299250" y="440309"/>
                </a:lnTo>
                <a:lnTo>
                  <a:pt x="299415" y="440309"/>
                </a:lnTo>
                <a:lnTo>
                  <a:pt x="299415" y="433628"/>
                </a:lnTo>
                <a:lnTo>
                  <a:pt x="299415" y="430072"/>
                </a:lnTo>
                <a:lnTo>
                  <a:pt x="299415" y="426643"/>
                </a:lnTo>
                <a:lnTo>
                  <a:pt x="301142" y="428358"/>
                </a:lnTo>
                <a:lnTo>
                  <a:pt x="302806" y="426694"/>
                </a:lnTo>
                <a:lnTo>
                  <a:pt x="303530" y="428040"/>
                </a:lnTo>
                <a:lnTo>
                  <a:pt x="305917" y="432993"/>
                </a:lnTo>
                <a:lnTo>
                  <a:pt x="305600" y="432993"/>
                </a:lnTo>
                <a:lnTo>
                  <a:pt x="309740" y="434390"/>
                </a:lnTo>
                <a:lnTo>
                  <a:pt x="313512" y="434390"/>
                </a:lnTo>
                <a:lnTo>
                  <a:pt x="316623" y="437057"/>
                </a:lnTo>
                <a:lnTo>
                  <a:pt x="316623" y="430072"/>
                </a:lnTo>
                <a:lnTo>
                  <a:pt x="320065" y="437057"/>
                </a:lnTo>
                <a:lnTo>
                  <a:pt x="320065" y="433628"/>
                </a:lnTo>
                <a:lnTo>
                  <a:pt x="320154" y="440309"/>
                </a:lnTo>
                <a:lnTo>
                  <a:pt x="323507" y="433628"/>
                </a:lnTo>
                <a:lnTo>
                  <a:pt x="323507" y="430072"/>
                </a:lnTo>
                <a:lnTo>
                  <a:pt x="326034" y="429564"/>
                </a:lnTo>
                <a:lnTo>
                  <a:pt x="328244" y="425881"/>
                </a:lnTo>
                <a:lnTo>
                  <a:pt x="329793" y="423354"/>
                </a:lnTo>
                <a:lnTo>
                  <a:pt x="330377" y="426516"/>
                </a:lnTo>
                <a:lnTo>
                  <a:pt x="331292" y="427532"/>
                </a:lnTo>
                <a:lnTo>
                  <a:pt x="333832" y="430072"/>
                </a:lnTo>
                <a:lnTo>
                  <a:pt x="334949" y="428967"/>
                </a:lnTo>
                <a:lnTo>
                  <a:pt x="335724" y="431025"/>
                </a:lnTo>
                <a:lnTo>
                  <a:pt x="335089" y="431380"/>
                </a:lnTo>
                <a:lnTo>
                  <a:pt x="333832" y="430072"/>
                </a:lnTo>
                <a:lnTo>
                  <a:pt x="330454" y="433565"/>
                </a:lnTo>
                <a:lnTo>
                  <a:pt x="330441" y="433819"/>
                </a:lnTo>
                <a:lnTo>
                  <a:pt x="330390" y="436105"/>
                </a:lnTo>
                <a:lnTo>
                  <a:pt x="324751" y="443725"/>
                </a:lnTo>
                <a:lnTo>
                  <a:pt x="318782" y="450075"/>
                </a:lnTo>
                <a:lnTo>
                  <a:pt x="313461" y="456425"/>
                </a:lnTo>
                <a:lnTo>
                  <a:pt x="309740" y="464045"/>
                </a:lnTo>
                <a:lnTo>
                  <a:pt x="306298" y="467855"/>
                </a:lnTo>
                <a:lnTo>
                  <a:pt x="292531" y="467855"/>
                </a:lnTo>
                <a:lnTo>
                  <a:pt x="292531" y="474205"/>
                </a:lnTo>
                <a:lnTo>
                  <a:pt x="292531" y="478015"/>
                </a:lnTo>
                <a:lnTo>
                  <a:pt x="285648" y="478015"/>
                </a:lnTo>
                <a:lnTo>
                  <a:pt x="282219" y="480555"/>
                </a:lnTo>
                <a:lnTo>
                  <a:pt x="282219" y="484365"/>
                </a:lnTo>
                <a:lnTo>
                  <a:pt x="275336" y="484365"/>
                </a:lnTo>
                <a:lnTo>
                  <a:pt x="278777" y="494525"/>
                </a:lnTo>
                <a:lnTo>
                  <a:pt x="271894" y="494525"/>
                </a:lnTo>
                <a:lnTo>
                  <a:pt x="282219" y="502145"/>
                </a:lnTo>
                <a:lnTo>
                  <a:pt x="275336" y="502145"/>
                </a:lnTo>
                <a:lnTo>
                  <a:pt x="275336" y="504685"/>
                </a:lnTo>
                <a:lnTo>
                  <a:pt x="271894" y="502145"/>
                </a:lnTo>
                <a:lnTo>
                  <a:pt x="271894" y="508495"/>
                </a:lnTo>
                <a:lnTo>
                  <a:pt x="265010" y="508495"/>
                </a:lnTo>
                <a:lnTo>
                  <a:pt x="265010" y="512305"/>
                </a:lnTo>
                <a:lnTo>
                  <a:pt x="268452" y="516115"/>
                </a:lnTo>
                <a:lnTo>
                  <a:pt x="265010" y="516115"/>
                </a:lnTo>
                <a:lnTo>
                  <a:pt x="258127" y="512305"/>
                </a:lnTo>
                <a:lnTo>
                  <a:pt x="261569" y="518655"/>
                </a:lnTo>
                <a:lnTo>
                  <a:pt x="258127" y="518655"/>
                </a:lnTo>
                <a:lnTo>
                  <a:pt x="265010" y="522465"/>
                </a:lnTo>
                <a:lnTo>
                  <a:pt x="265010" y="528815"/>
                </a:lnTo>
                <a:lnTo>
                  <a:pt x="261569" y="528815"/>
                </a:lnTo>
                <a:lnTo>
                  <a:pt x="254685" y="522465"/>
                </a:lnTo>
                <a:lnTo>
                  <a:pt x="252526" y="528815"/>
                </a:lnTo>
                <a:lnTo>
                  <a:pt x="247802" y="532625"/>
                </a:lnTo>
                <a:lnTo>
                  <a:pt x="243065" y="538975"/>
                </a:lnTo>
                <a:lnTo>
                  <a:pt x="240919" y="546595"/>
                </a:lnTo>
                <a:lnTo>
                  <a:pt x="237477" y="542785"/>
                </a:lnTo>
                <a:lnTo>
                  <a:pt x="233870" y="549135"/>
                </a:lnTo>
                <a:lnTo>
                  <a:pt x="229298" y="554215"/>
                </a:lnTo>
                <a:lnTo>
                  <a:pt x="225374" y="559295"/>
                </a:lnTo>
                <a:lnTo>
                  <a:pt x="223710" y="566915"/>
                </a:lnTo>
                <a:lnTo>
                  <a:pt x="220268" y="566915"/>
                </a:lnTo>
                <a:lnTo>
                  <a:pt x="213385" y="570725"/>
                </a:lnTo>
                <a:lnTo>
                  <a:pt x="213385" y="577075"/>
                </a:lnTo>
                <a:lnTo>
                  <a:pt x="216827" y="584695"/>
                </a:lnTo>
                <a:lnTo>
                  <a:pt x="213385" y="584695"/>
                </a:lnTo>
                <a:lnTo>
                  <a:pt x="209943" y="580885"/>
                </a:lnTo>
                <a:lnTo>
                  <a:pt x="199618" y="580885"/>
                </a:lnTo>
                <a:lnTo>
                  <a:pt x="203060" y="587235"/>
                </a:lnTo>
                <a:lnTo>
                  <a:pt x="203060" y="594855"/>
                </a:lnTo>
                <a:lnTo>
                  <a:pt x="196176" y="594855"/>
                </a:lnTo>
                <a:lnTo>
                  <a:pt x="196176" y="601205"/>
                </a:lnTo>
                <a:lnTo>
                  <a:pt x="199618" y="605015"/>
                </a:lnTo>
                <a:lnTo>
                  <a:pt x="199618" y="608825"/>
                </a:lnTo>
                <a:lnTo>
                  <a:pt x="196176" y="605015"/>
                </a:lnTo>
                <a:lnTo>
                  <a:pt x="194106" y="601205"/>
                </a:lnTo>
                <a:lnTo>
                  <a:pt x="192735" y="598665"/>
                </a:lnTo>
                <a:lnTo>
                  <a:pt x="185851" y="601205"/>
                </a:lnTo>
                <a:lnTo>
                  <a:pt x="178968" y="615175"/>
                </a:lnTo>
                <a:lnTo>
                  <a:pt x="172085" y="611365"/>
                </a:lnTo>
                <a:lnTo>
                  <a:pt x="175526" y="622795"/>
                </a:lnTo>
                <a:lnTo>
                  <a:pt x="168643" y="622795"/>
                </a:lnTo>
                <a:lnTo>
                  <a:pt x="172085" y="625335"/>
                </a:lnTo>
                <a:lnTo>
                  <a:pt x="165201" y="625335"/>
                </a:lnTo>
                <a:lnTo>
                  <a:pt x="168643" y="632955"/>
                </a:lnTo>
                <a:lnTo>
                  <a:pt x="165201" y="629145"/>
                </a:lnTo>
                <a:lnTo>
                  <a:pt x="158318" y="635495"/>
                </a:lnTo>
                <a:lnTo>
                  <a:pt x="151434" y="635495"/>
                </a:lnTo>
                <a:lnTo>
                  <a:pt x="154876" y="639305"/>
                </a:lnTo>
                <a:lnTo>
                  <a:pt x="154876" y="643115"/>
                </a:lnTo>
                <a:lnTo>
                  <a:pt x="151434" y="639305"/>
                </a:lnTo>
                <a:lnTo>
                  <a:pt x="151434" y="643115"/>
                </a:lnTo>
                <a:lnTo>
                  <a:pt x="154876" y="649465"/>
                </a:lnTo>
                <a:lnTo>
                  <a:pt x="158318" y="653275"/>
                </a:lnTo>
                <a:lnTo>
                  <a:pt x="161759" y="653275"/>
                </a:lnTo>
                <a:lnTo>
                  <a:pt x="163233" y="656005"/>
                </a:lnTo>
                <a:lnTo>
                  <a:pt x="158318" y="653275"/>
                </a:lnTo>
                <a:lnTo>
                  <a:pt x="154876" y="653275"/>
                </a:lnTo>
                <a:lnTo>
                  <a:pt x="151434" y="649465"/>
                </a:lnTo>
                <a:lnTo>
                  <a:pt x="144551" y="646925"/>
                </a:lnTo>
                <a:lnTo>
                  <a:pt x="141109" y="646925"/>
                </a:lnTo>
                <a:lnTo>
                  <a:pt x="141109" y="649465"/>
                </a:lnTo>
                <a:lnTo>
                  <a:pt x="144551" y="653275"/>
                </a:lnTo>
                <a:lnTo>
                  <a:pt x="141109" y="653275"/>
                </a:lnTo>
                <a:lnTo>
                  <a:pt x="141109" y="657085"/>
                </a:lnTo>
                <a:lnTo>
                  <a:pt x="144551" y="659625"/>
                </a:lnTo>
                <a:lnTo>
                  <a:pt x="144551" y="663435"/>
                </a:lnTo>
                <a:lnTo>
                  <a:pt x="147993" y="663435"/>
                </a:lnTo>
                <a:lnTo>
                  <a:pt x="154876" y="663435"/>
                </a:lnTo>
                <a:lnTo>
                  <a:pt x="151434" y="659625"/>
                </a:lnTo>
                <a:lnTo>
                  <a:pt x="151434" y="653275"/>
                </a:lnTo>
                <a:lnTo>
                  <a:pt x="156019" y="657517"/>
                </a:lnTo>
                <a:lnTo>
                  <a:pt x="158318" y="658355"/>
                </a:lnTo>
                <a:lnTo>
                  <a:pt x="158318" y="657085"/>
                </a:lnTo>
                <a:lnTo>
                  <a:pt x="159181" y="658672"/>
                </a:lnTo>
                <a:lnTo>
                  <a:pt x="161759" y="659625"/>
                </a:lnTo>
                <a:lnTo>
                  <a:pt x="161759" y="657085"/>
                </a:lnTo>
                <a:lnTo>
                  <a:pt x="163817" y="657085"/>
                </a:lnTo>
                <a:lnTo>
                  <a:pt x="165201" y="659625"/>
                </a:lnTo>
                <a:lnTo>
                  <a:pt x="168643" y="659625"/>
                </a:lnTo>
                <a:lnTo>
                  <a:pt x="168643" y="657085"/>
                </a:lnTo>
                <a:lnTo>
                  <a:pt x="168643" y="649465"/>
                </a:lnTo>
                <a:lnTo>
                  <a:pt x="175526" y="653275"/>
                </a:lnTo>
                <a:lnTo>
                  <a:pt x="175526" y="649465"/>
                </a:lnTo>
                <a:lnTo>
                  <a:pt x="175526" y="643115"/>
                </a:lnTo>
                <a:lnTo>
                  <a:pt x="178968" y="649465"/>
                </a:lnTo>
                <a:lnTo>
                  <a:pt x="178968" y="646925"/>
                </a:lnTo>
                <a:lnTo>
                  <a:pt x="182410" y="653275"/>
                </a:lnTo>
                <a:lnTo>
                  <a:pt x="187325" y="656005"/>
                </a:lnTo>
                <a:lnTo>
                  <a:pt x="185851" y="653275"/>
                </a:lnTo>
                <a:lnTo>
                  <a:pt x="182410" y="649465"/>
                </a:lnTo>
                <a:lnTo>
                  <a:pt x="189293" y="649465"/>
                </a:lnTo>
                <a:lnTo>
                  <a:pt x="182410" y="646925"/>
                </a:lnTo>
                <a:lnTo>
                  <a:pt x="185851" y="646925"/>
                </a:lnTo>
                <a:lnTo>
                  <a:pt x="189293" y="643115"/>
                </a:lnTo>
                <a:lnTo>
                  <a:pt x="192735" y="646925"/>
                </a:lnTo>
                <a:lnTo>
                  <a:pt x="196176" y="646925"/>
                </a:lnTo>
                <a:lnTo>
                  <a:pt x="192735" y="639305"/>
                </a:lnTo>
                <a:lnTo>
                  <a:pt x="192735" y="635495"/>
                </a:lnTo>
                <a:lnTo>
                  <a:pt x="196176" y="635495"/>
                </a:lnTo>
                <a:lnTo>
                  <a:pt x="193421" y="632955"/>
                </a:lnTo>
                <a:lnTo>
                  <a:pt x="189293" y="629145"/>
                </a:lnTo>
                <a:lnTo>
                  <a:pt x="189293" y="625335"/>
                </a:lnTo>
                <a:lnTo>
                  <a:pt x="196176" y="632955"/>
                </a:lnTo>
                <a:lnTo>
                  <a:pt x="199618" y="632955"/>
                </a:lnTo>
                <a:lnTo>
                  <a:pt x="202095" y="635495"/>
                </a:lnTo>
                <a:lnTo>
                  <a:pt x="200583" y="636765"/>
                </a:lnTo>
                <a:lnTo>
                  <a:pt x="203060" y="639305"/>
                </a:lnTo>
                <a:lnTo>
                  <a:pt x="203060" y="635495"/>
                </a:lnTo>
                <a:lnTo>
                  <a:pt x="199618" y="625335"/>
                </a:lnTo>
                <a:lnTo>
                  <a:pt x="209943" y="635495"/>
                </a:lnTo>
                <a:lnTo>
                  <a:pt x="213385" y="635495"/>
                </a:lnTo>
                <a:lnTo>
                  <a:pt x="217792" y="639305"/>
                </a:lnTo>
                <a:lnTo>
                  <a:pt x="217678" y="640575"/>
                </a:lnTo>
                <a:lnTo>
                  <a:pt x="216281" y="641845"/>
                </a:lnTo>
                <a:lnTo>
                  <a:pt x="216827" y="643115"/>
                </a:lnTo>
                <a:lnTo>
                  <a:pt x="223710" y="646925"/>
                </a:lnTo>
                <a:lnTo>
                  <a:pt x="227152" y="646925"/>
                </a:lnTo>
                <a:lnTo>
                  <a:pt x="220268" y="639305"/>
                </a:lnTo>
                <a:lnTo>
                  <a:pt x="223710" y="639305"/>
                </a:lnTo>
                <a:lnTo>
                  <a:pt x="220268" y="632955"/>
                </a:lnTo>
                <a:lnTo>
                  <a:pt x="220268" y="635495"/>
                </a:lnTo>
                <a:lnTo>
                  <a:pt x="213385" y="625335"/>
                </a:lnTo>
                <a:lnTo>
                  <a:pt x="220268" y="632955"/>
                </a:lnTo>
                <a:lnTo>
                  <a:pt x="220268" y="629145"/>
                </a:lnTo>
                <a:lnTo>
                  <a:pt x="213385" y="622795"/>
                </a:lnTo>
                <a:lnTo>
                  <a:pt x="213385" y="618985"/>
                </a:lnTo>
                <a:lnTo>
                  <a:pt x="220268" y="625335"/>
                </a:lnTo>
                <a:lnTo>
                  <a:pt x="218973" y="620255"/>
                </a:lnTo>
                <a:lnTo>
                  <a:pt x="222846" y="621525"/>
                </a:lnTo>
                <a:lnTo>
                  <a:pt x="228003" y="625335"/>
                </a:lnTo>
                <a:lnTo>
                  <a:pt x="230593" y="625335"/>
                </a:lnTo>
                <a:lnTo>
                  <a:pt x="226987" y="622795"/>
                </a:lnTo>
                <a:lnTo>
                  <a:pt x="225666" y="620255"/>
                </a:lnTo>
                <a:lnTo>
                  <a:pt x="225005" y="618985"/>
                </a:lnTo>
                <a:lnTo>
                  <a:pt x="223024" y="615175"/>
                </a:lnTo>
                <a:lnTo>
                  <a:pt x="222364" y="613905"/>
                </a:lnTo>
                <a:lnTo>
                  <a:pt x="216827" y="608825"/>
                </a:lnTo>
                <a:lnTo>
                  <a:pt x="216827" y="605015"/>
                </a:lnTo>
                <a:lnTo>
                  <a:pt x="220268" y="608825"/>
                </a:lnTo>
                <a:lnTo>
                  <a:pt x="220268" y="605015"/>
                </a:lnTo>
                <a:lnTo>
                  <a:pt x="227152" y="618985"/>
                </a:lnTo>
                <a:lnTo>
                  <a:pt x="230593" y="618985"/>
                </a:lnTo>
                <a:lnTo>
                  <a:pt x="234035" y="622795"/>
                </a:lnTo>
                <a:lnTo>
                  <a:pt x="237477" y="622795"/>
                </a:lnTo>
                <a:lnTo>
                  <a:pt x="237477" y="618985"/>
                </a:lnTo>
                <a:lnTo>
                  <a:pt x="234035" y="618985"/>
                </a:lnTo>
                <a:lnTo>
                  <a:pt x="234035" y="611365"/>
                </a:lnTo>
                <a:lnTo>
                  <a:pt x="240919" y="615175"/>
                </a:lnTo>
                <a:lnTo>
                  <a:pt x="244360" y="622795"/>
                </a:lnTo>
                <a:lnTo>
                  <a:pt x="244360" y="618985"/>
                </a:lnTo>
                <a:lnTo>
                  <a:pt x="247802" y="625335"/>
                </a:lnTo>
                <a:lnTo>
                  <a:pt x="247802" y="618985"/>
                </a:lnTo>
                <a:lnTo>
                  <a:pt x="240919" y="611365"/>
                </a:lnTo>
                <a:lnTo>
                  <a:pt x="240919" y="608825"/>
                </a:lnTo>
                <a:lnTo>
                  <a:pt x="244360" y="611365"/>
                </a:lnTo>
                <a:lnTo>
                  <a:pt x="247802" y="608825"/>
                </a:lnTo>
                <a:lnTo>
                  <a:pt x="254685" y="611365"/>
                </a:lnTo>
                <a:lnTo>
                  <a:pt x="253301" y="608825"/>
                </a:lnTo>
                <a:lnTo>
                  <a:pt x="251244" y="605015"/>
                </a:lnTo>
                <a:lnTo>
                  <a:pt x="254685" y="608825"/>
                </a:lnTo>
                <a:lnTo>
                  <a:pt x="258127" y="608825"/>
                </a:lnTo>
                <a:lnTo>
                  <a:pt x="254685" y="605015"/>
                </a:lnTo>
                <a:lnTo>
                  <a:pt x="261569" y="611365"/>
                </a:lnTo>
                <a:lnTo>
                  <a:pt x="257263" y="605015"/>
                </a:lnTo>
                <a:lnTo>
                  <a:pt x="254685" y="601205"/>
                </a:lnTo>
                <a:lnTo>
                  <a:pt x="258127" y="601205"/>
                </a:lnTo>
                <a:lnTo>
                  <a:pt x="258127" y="598665"/>
                </a:lnTo>
                <a:lnTo>
                  <a:pt x="254685" y="594855"/>
                </a:lnTo>
                <a:lnTo>
                  <a:pt x="258127" y="594855"/>
                </a:lnTo>
                <a:lnTo>
                  <a:pt x="261569" y="601205"/>
                </a:lnTo>
                <a:lnTo>
                  <a:pt x="265010" y="605015"/>
                </a:lnTo>
                <a:lnTo>
                  <a:pt x="261569" y="598665"/>
                </a:lnTo>
                <a:lnTo>
                  <a:pt x="261569" y="594855"/>
                </a:lnTo>
                <a:lnTo>
                  <a:pt x="258127" y="591045"/>
                </a:lnTo>
                <a:lnTo>
                  <a:pt x="261569" y="591045"/>
                </a:lnTo>
                <a:lnTo>
                  <a:pt x="261569" y="594855"/>
                </a:lnTo>
                <a:lnTo>
                  <a:pt x="265010" y="594855"/>
                </a:lnTo>
                <a:lnTo>
                  <a:pt x="263283" y="591045"/>
                </a:lnTo>
                <a:lnTo>
                  <a:pt x="261569" y="587235"/>
                </a:lnTo>
                <a:lnTo>
                  <a:pt x="260184" y="584695"/>
                </a:lnTo>
                <a:lnTo>
                  <a:pt x="258127" y="580885"/>
                </a:lnTo>
                <a:lnTo>
                  <a:pt x="258127" y="577075"/>
                </a:lnTo>
                <a:lnTo>
                  <a:pt x="254685" y="577075"/>
                </a:lnTo>
                <a:lnTo>
                  <a:pt x="247802" y="570725"/>
                </a:lnTo>
                <a:lnTo>
                  <a:pt x="247802" y="566915"/>
                </a:lnTo>
                <a:lnTo>
                  <a:pt x="251244" y="566915"/>
                </a:lnTo>
                <a:lnTo>
                  <a:pt x="247802" y="570725"/>
                </a:lnTo>
                <a:lnTo>
                  <a:pt x="261569" y="577075"/>
                </a:lnTo>
                <a:lnTo>
                  <a:pt x="261569" y="583006"/>
                </a:lnTo>
                <a:lnTo>
                  <a:pt x="258127" y="580885"/>
                </a:lnTo>
                <a:lnTo>
                  <a:pt x="261569" y="584060"/>
                </a:lnTo>
                <a:lnTo>
                  <a:pt x="261569" y="587235"/>
                </a:lnTo>
                <a:lnTo>
                  <a:pt x="265010" y="591045"/>
                </a:lnTo>
                <a:lnTo>
                  <a:pt x="266153" y="589775"/>
                </a:lnTo>
                <a:lnTo>
                  <a:pt x="268452" y="591045"/>
                </a:lnTo>
                <a:lnTo>
                  <a:pt x="268452" y="587235"/>
                </a:lnTo>
                <a:lnTo>
                  <a:pt x="271894" y="591045"/>
                </a:lnTo>
                <a:lnTo>
                  <a:pt x="268452" y="584695"/>
                </a:lnTo>
                <a:lnTo>
                  <a:pt x="271894" y="584695"/>
                </a:lnTo>
                <a:lnTo>
                  <a:pt x="271894" y="587235"/>
                </a:lnTo>
                <a:lnTo>
                  <a:pt x="275336" y="587235"/>
                </a:lnTo>
                <a:lnTo>
                  <a:pt x="278777" y="589140"/>
                </a:lnTo>
                <a:lnTo>
                  <a:pt x="278777" y="587235"/>
                </a:lnTo>
                <a:lnTo>
                  <a:pt x="282219" y="591045"/>
                </a:lnTo>
                <a:lnTo>
                  <a:pt x="286677" y="588505"/>
                </a:lnTo>
                <a:lnTo>
                  <a:pt x="288810" y="584695"/>
                </a:lnTo>
                <a:lnTo>
                  <a:pt x="289521" y="583425"/>
                </a:lnTo>
                <a:lnTo>
                  <a:pt x="289572" y="583006"/>
                </a:lnTo>
                <a:lnTo>
                  <a:pt x="290436" y="575805"/>
                </a:lnTo>
                <a:lnTo>
                  <a:pt x="289090" y="566915"/>
                </a:lnTo>
                <a:lnTo>
                  <a:pt x="292531" y="570725"/>
                </a:lnTo>
                <a:lnTo>
                  <a:pt x="295973" y="570725"/>
                </a:lnTo>
                <a:lnTo>
                  <a:pt x="295973" y="566915"/>
                </a:lnTo>
                <a:lnTo>
                  <a:pt x="302856" y="570725"/>
                </a:lnTo>
                <a:lnTo>
                  <a:pt x="306298" y="574535"/>
                </a:lnTo>
                <a:lnTo>
                  <a:pt x="302856" y="566915"/>
                </a:lnTo>
                <a:lnTo>
                  <a:pt x="302856" y="564375"/>
                </a:lnTo>
                <a:lnTo>
                  <a:pt x="306298" y="566915"/>
                </a:lnTo>
                <a:lnTo>
                  <a:pt x="313182" y="570725"/>
                </a:lnTo>
                <a:lnTo>
                  <a:pt x="306298" y="564375"/>
                </a:lnTo>
                <a:lnTo>
                  <a:pt x="306298" y="560565"/>
                </a:lnTo>
                <a:lnTo>
                  <a:pt x="309740" y="560565"/>
                </a:lnTo>
                <a:lnTo>
                  <a:pt x="313182" y="564375"/>
                </a:lnTo>
                <a:lnTo>
                  <a:pt x="313182" y="560565"/>
                </a:lnTo>
                <a:lnTo>
                  <a:pt x="316623" y="556755"/>
                </a:lnTo>
                <a:lnTo>
                  <a:pt x="316623" y="552945"/>
                </a:lnTo>
                <a:lnTo>
                  <a:pt x="313182" y="552945"/>
                </a:lnTo>
                <a:lnTo>
                  <a:pt x="309740" y="550405"/>
                </a:lnTo>
                <a:lnTo>
                  <a:pt x="308025" y="546595"/>
                </a:lnTo>
                <a:lnTo>
                  <a:pt x="306298" y="542785"/>
                </a:lnTo>
                <a:lnTo>
                  <a:pt x="313182" y="550405"/>
                </a:lnTo>
                <a:lnTo>
                  <a:pt x="316623" y="550405"/>
                </a:lnTo>
                <a:lnTo>
                  <a:pt x="316623" y="552945"/>
                </a:lnTo>
                <a:lnTo>
                  <a:pt x="326948" y="556755"/>
                </a:lnTo>
                <a:lnTo>
                  <a:pt x="326948" y="550405"/>
                </a:lnTo>
                <a:lnTo>
                  <a:pt x="330390" y="546595"/>
                </a:lnTo>
                <a:lnTo>
                  <a:pt x="326948" y="542785"/>
                </a:lnTo>
                <a:lnTo>
                  <a:pt x="333832" y="542785"/>
                </a:lnTo>
                <a:lnTo>
                  <a:pt x="333832" y="536435"/>
                </a:lnTo>
                <a:lnTo>
                  <a:pt x="337273" y="536435"/>
                </a:lnTo>
                <a:lnTo>
                  <a:pt x="333832" y="532625"/>
                </a:lnTo>
                <a:lnTo>
                  <a:pt x="331774" y="528815"/>
                </a:lnTo>
                <a:lnTo>
                  <a:pt x="330390" y="526275"/>
                </a:lnTo>
                <a:lnTo>
                  <a:pt x="326948" y="522465"/>
                </a:lnTo>
                <a:lnTo>
                  <a:pt x="337273" y="532625"/>
                </a:lnTo>
                <a:lnTo>
                  <a:pt x="340715" y="532625"/>
                </a:lnTo>
                <a:lnTo>
                  <a:pt x="340715" y="528815"/>
                </a:lnTo>
                <a:lnTo>
                  <a:pt x="337273" y="526275"/>
                </a:lnTo>
                <a:lnTo>
                  <a:pt x="347599" y="526275"/>
                </a:lnTo>
                <a:lnTo>
                  <a:pt x="344157" y="522465"/>
                </a:lnTo>
                <a:lnTo>
                  <a:pt x="347599" y="522465"/>
                </a:lnTo>
                <a:lnTo>
                  <a:pt x="344157" y="518655"/>
                </a:lnTo>
                <a:lnTo>
                  <a:pt x="347599" y="518655"/>
                </a:lnTo>
                <a:lnTo>
                  <a:pt x="354482" y="526275"/>
                </a:lnTo>
                <a:lnTo>
                  <a:pt x="357924" y="526275"/>
                </a:lnTo>
                <a:lnTo>
                  <a:pt x="357924" y="522465"/>
                </a:lnTo>
                <a:lnTo>
                  <a:pt x="364807" y="522465"/>
                </a:lnTo>
                <a:lnTo>
                  <a:pt x="364807" y="518655"/>
                </a:lnTo>
                <a:lnTo>
                  <a:pt x="361365" y="516115"/>
                </a:lnTo>
                <a:lnTo>
                  <a:pt x="361365" y="512305"/>
                </a:lnTo>
                <a:lnTo>
                  <a:pt x="364807" y="512305"/>
                </a:lnTo>
                <a:lnTo>
                  <a:pt x="361365" y="508495"/>
                </a:lnTo>
                <a:lnTo>
                  <a:pt x="368249" y="512305"/>
                </a:lnTo>
                <a:lnTo>
                  <a:pt x="368249" y="504685"/>
                </a:lnTo>
                <a:lnTo>
                  <a:pt x="375132" y="512305"/>
                </a:lnTo>
                <a:lnTo>
                  <a:pt x="375132" y="512495"/>
                </a:lnTo>
                <a:lnTo>
                  <a:pt x="378574" y="515035"/>
                </a:lnTo>
                <a:lnTo>
                  <a:pt x="385457" y="515035"/>
                </a:lnTo>
                <a:lnTo>
                  <a:pt x="385457" y="522655"/>
                </a:lnTo>
                <a:lnTo>
                  <a:pt x="388899" y="522655"/>
                </a:lnTo>
                <a:lnTo>
                  <a:pt x="388899" y="526465"/>
                </a:lnTo>
                <a:lnTo>
                  <a:pt x="375132" y="526465"/>
                </a:lnTo>
                <a:lnTo>
                  <a:pt x="378574" y="532815"/>
                </a:lnTo>
                <a:lnTo>
                  <a:pt x="382016" y="532815"/>
                </a:lnTo>
                <a:lnTo>
                  <a:pt x="385457" y="536625"/>
                </a:lnTo>
                <a:lnTo>
                  <a:pt x="378574" y="536625"/>
                </a:lnTo>
                <a:lnTo>
                  <a:pt x="392341" y="542975"/>
                </a:lnTo>
                <a:lnTo>
                  <a:pt x="388899" y="542975"/>
                </a:lnTo>
                <a:lnTo>
                  <a:pt x="385457" y="546785"/>
                </a:lnTo>
                <a:lnTo>
                  <a:pt x="382016" y="542975"/>
                </a:lnTo>
                <a:lnTo>
                  <a:pt x="382016" y="550595"/>
                </a:lnTo>
                <a:lnTo>
                  <a:pt x="392341" y="550595"/>
                </a:lnTo>
                <a:lnTo>
                  <a:pt x="395782" y="553135"/>
                </a:lnTo>
                <a:lnTo>
                  <a:pt x="399224" y="560755"/>
                </a:lnTo>
                <a:lnTo>
                  <a:pt x="395782" y="560755"/>
                </a:lnTo>
                <a:lnTo>
                  <a:pt x="392341" y="563295"/>
                </a:lnTo>
                <a:lnTo>
                  <a:pt x="392341" y="560755"/>
                </a:lnTo>
                <a:lnTo>
                  <a:pt x="385457" y="563295"/>
                </a:lnTo>
                <a:lnTo>
                  <a:pt x="382016" y="570915"/>
                </a:lnTo>
                <a:lnTo>
                  <a:pt x="382016" y="574725"/>
                </a:lnTo>
                <a:lnTo>
                  <a:pt x="392341" y="570915"/>
                </a:lnTo>
                <a:lnTo>
                  <a:pt x="388899" y="577265"/>
                </a:lnTo>
                <a:lnTo>
                  <a:pt x="395782" y="577265"/>
                </a:lnTo>
                <a:lnTo>
                  <a:pt x="399224" y="581075"/>
                </a:lnTo>
                <a:lnTo>
                  <a:pt x="388899" y="581075"/>
                </a:lnTo>
                <a:lnTo>
                  <a:pt x="392341" y="584885"/>
                </a:lnTo>
                <a:lnTo>
                  <a:pt x="392341" y="591235"/>
                </a:lnTo>
                <a:lnTo>
                  <a:pt x="395782" y="595045"/>
                </a:lnTo>
                <a:lnTo>
                  <a:pt x="392341" y="601395"/>
                </a:lnTo>
                <a:lnTo>
                  <a:pt x="399224" y="605205"/>
                </a:lnTo>
                <a:lnTo>
                  <a:pt x="395782" y="605205"/>
                </a:lnTo>
                <a:lnTo>
                  <a:pt x="395782" y="609015"/>
                </a:lnTo>
                <a:lnTo>
                  <a:pt x="406107" y="605205"/>
                </a:lnTo>
                <a:lnTo>
                  <a:pt x="402666" y="609015"/>
                </a:lnTo>
                <a:lnTo>
                  <a:pt x="395782" y="611555"/>
                </a:lnTo>
                <a:lnTo>
                  <a:pt x="402666" y="615365"/>
                </a:lnTo>
                <a:lnTo>
                  <a:pt x="399224" y="619175"/>
                </a:lnTo>
                <a:lnTo>
                  <a:pt x="406107" y="621715"/>
                </a:lnTo>
                <a:lnTo>
                  <a:pt x="399224" y="621715"/>
                </a:lnTo>
                <a:lnTo>
                  <a:pt x="395782" y="625525"/>
                </a:lnTo>
                <a:lnTo>
                  <a:pt x="406107" y="625525"/>
                </a:lnTo>
                <a:lnTo>
                  <a:pt x="402666" y="629335"/>
                </a:lnTo>
                <a:lnTo>
                  <a:pt x="399224" y="629335"/>
                </a:lnTo>
                <a:lnTo>
                  <a:pt x="402666" y="633145"/>
                </a:lnTo>
                <a:lnTo>
                  <a:pt x="402666" y="635685"/>
                </a:lnTo>
                <a:lnTo>
                  <a:pt x="399224" y="635685"/>
                </a:lnTo>
                <a:lnTo>
                  <a:pt x="399224" y="639495"/>
                </a:lnTo>
                <a:lnTo>
                  <a:pt x="395782" y="639495"/>
                </a:lnTo>
                <a:lnTo>
                  <a:pt x="395897" y="649655"/>
                </a:lnTo>
                <a:lnTo>
                  <a:pt x="396646" y="659815"/>
                </a:lnTo>
                <a:lnTo>
                  <a:pt x="398691" y="669975"/>
                </a:lnTo>
                <a:lnTo>
                  <a:pt x="402666" y="681405"/>
                </a:lnTo>
                <a:lnTo>
                  <a:pt x="395782" y="683945"/>
                </a:lnTo>
                <a:lnTo>
                  <a:pt x="399224" y="681405"/>
                </a:lnTo>
                <a:lnTo>
                  <a:pt x="392341" y="683945"/>
                </a:lnTo>
                <a:lnTo>
                  <a:pt x="395782" y="687755"/>
                </a:lnTo>
                <a:lnTo>
                  <a:pt x="392341" y="687755"/>
                </a:lnTo>
                <a:lnTo>
                  <a:pt x="395782" y="691565"/>
                </a:lnTo>
                <a:lnTo>
                  <a:pt x="399224" y="691565"/>
                </a:lnTo>
                <a:lnTo>
                  <a:pt x="399224" y="694105"/>
                </a:lnTo>
                <a:lnTo>
                  <a:pt x="396646" y="695375"/>
                </a:lnTo>
                <a:lnTo>
                  <a:pt x="395351" y="697915"/>
                </a:lnTo>
                <a:lnTo>
                  <a:pt x="395782" y="697915"/>
                </a:lnTo>
                <a:lnTo>
                  <a:pt x="402666" y="701725"/>
                </a:lnTo>
                <a:lnTo>
                  <a:pt x="392341" y="701725"/>
                </a:lnTo>
                <a:lnTo>
                  <a:pt x="399224" y="704265"/>
                </a:lnTo>
                <a:lnTo>
                  <a:pt x="395782" y="708075"/>
                </a:lnTo>
                <a:lnTo>
                  <a:pt x="409549" y="711885"/>
                </a:lnTo>
                <a:lnTo>
                  <a:pt x="402666" y="711885"/>
                </a:lnTo>
                <a:lnTo>
                  <a:pt x="406107" y="715695"/>
                </a:lnTo>
                <a:lnTo>
                  <a:pt x="406107" y="718235"/>
                </a:lnTo>
                <a:lnTo>
                  <a:pt x="408203" y="725855"/>
                </a:lnTo>
                <a:lnTo>
                  <a:pt x="409981" y="734745"/>
                </a:lnTo>
                <a:lnTo>
                  <a:pt x="412394" y="742365"/>
                </a:lnTo>
                <a:lnTo>
                  <a:pt x="416433" y="749985"/>
                </a:lnTo>
                <a:lnTo>
                  <a:pt x="412991" y="749985"/>
                </a:lnTo>
                <a:lnTo>
                  <a:pt x="415036" y="755065"/>
                </a:lnTo>
                <a:lnTo>
                  <a:pt x="413854" y="758875"/>
                </a:lnTo>
                <a:lnTo>
                  <a:pt x="413956" y="763955"/>
                </a:lnTo>
                <a:lnTo>
                  <a:pt x="419874" y="766495"/>
                </a:lnTo>
                <a:lnTo>
                  <a:pt x="426758" y="766495"/>
                </a:lnTo>
                <a:lnTo>
                  <a:pt x="426758" y="770305"/>
                </a:lnTo>
                <a:lnTo>
                  <a:pt x="419874" y="770305"/>
                </a:lnTo>
                <a:lnTo>
                  <a:pt x="423316" y="774115"/>
                </a:lnTo>
                <a:lnTo>
                  <a:pt x="423316" y="776655"/>
                </a:lnTo>
                <a:lnTo>
                  <a:pt x="433641" y="780465"/>
                </a:lnTo>
                <a:lnTo>
                  <a:pt x="430199" y="784275"/>
                </a:lnTo>
                <a:lnTo>
                  <a:pt x="426758" y="784275"/>
                </a:lnTo>
                <a:lnTo>
                  <a:pt x="421386" y="794435"/>
                </a:lnTo>
                <a:lnTo>
                  <a:pt x="417296" y="805865"/>
                </a:lnTo>
                <a:lnTo>
                  <a:pt x="417182" y="810945"/>
                </a:lnTo>
                <a:lnTo>
                  <a:pt x="417080" y="816025"/>
                </a:lnTo>
                <a:lnTo>
                  <a:pt x="423316" y="824915"/>
                </a:lnTo>
                <a:lnTo>
                  <a:pt x="426758" y="828725"/>
                </a:lnTo>
                <a:lnTo>
                  <a:pt x="416433" y="828725"/>
                </a:lnTo>
                <a:lnTo>
                  <a:pt x="419976" y="837615"/>
                </a:lnTo>
                <a:lnTo>
                  <a:pt x="419011" y="846505"/>
                </a:lnTo>
                <a:lnTo>
                  <a:pt x="419341" y="855395"/>
                </a:lnTo>
                <a:lnTo>
                  <a:pt x="426758" y="863015"/>
                </a:lnTo>
                <a:lnTo>
                  <a:pt x="433324" y="869365"/>
                </a:lnTo>
                <a:lnTo>
                  <a:pt x="440524" y="874445"/>
                </a:lnTo>
                <a:lnTo>
                  <a:pt x="443141" y="876604"/>
                </a:lnTo>
                <a:lnTo>
                  <a:pt x="441223" y="866825"/>
                </a:lnTo>
                <a:lnTo>
                  <a:pt x="442671" y="854125"/>
                </a:lnTo>
                <a:lnTo>
                  <a:pt x="447357" y="840155"/>
                </a:lnTo>
                <a:lnTo>
                  <a:pt x="454291" y="824915"/>
                </a:lnTo>
                <a:lnTo>
                  <a:pt x="454291" y="818565"/>
                </a:lnTo>
                <a:lnTo>
                  <a:pt x="450850" y="810945"/>
                </a:lnTo>
                <a:lnTo>
                  <a:pt x="454291" y="804595"/>
                </a:lnTo>
                <a:lnTo>
                  <a:pt x="456336" y="786815"/>
                </a:lnTo>
                <a:lnTo>
                  <a:pt x="460311" y="767765"/>
                </a:lnTo>
                <a:lnTo>
                  <a:pt x="463003" y="748715"/>
                </a:lnTo>
                <a:lnTo>
                  <a:pt x="461518" y="732205"/>
                </a:lnTo>
                <a:lnTo>
                  <a:pt x="461175" y="728395"/>
                </a:lnTo>
                <a:lnTo>
                  <a:pt x="457733" y="732205"/>
                </a:lnTo>
                <a:lnTo>
                  <a:pt x="454291" y="728395"/>
                </a:lnTo>
                <a:lnTo>
                  <a:pt x="457733" y="728395"/>
                </a:lnTo>
                <a:lnTo>
                  <a:pt x="454291" y="725855"/>
                </a:lnTo>
                <a:lnTo>
                  <a:pt x="454291" y="722045"/>
                </a:lnTo>
                <a:lnTo>
                  <a:pt x="461175" y="725855"/>
                </a:lnTo>
                <a:lnTo>
                  <a:pt x="461175" y="722045"/>
                </a:lnTo>
                <a:lnTo>
                  <a:pt x="461175" y="694105"/>
                </a:lnTo>
                <a:lnTo>
                  <a:pt x="454291" y="691565"/>
                </a:lnTo>
                <a:lnTo>
                  <a:pt x="461175" y="687755"/>
                </a:lnTo>
                <a:lnTo>
                  <a:pt x="457733" y="687755"/>
                </a:lnTo>
                <a:lnTo>
                  <a:pt x="455663" y="683945"/>
                </a:lnTo>
                <a:lnTo>
                  <a:pt x="454291" y="681405"/>
                </a:lnTo>
                <a:lnTo>
                  <a:pt x="461175" y="673785"/>
                </a:lnTo>
                <a:lnTo>
                  <a:pt x="464616" y="653465"/>
                </a:lnTo>
                <a:lnTo>
                  <a:pt x="465416" y="635685"/>
                </a:lnTo>
                <a:lnTo>
                  <a:pt x="465366" y="629335"/>
                </a:lnTo>
                <a:lnTo>
                  <a:pt x="465277" y="625525"/>
                </a:lnTo>
                <a:lnTo>
                  <a:pt x="465201" y="621715"/>
                </a:lnTo>
                <a:lnTo>
                  <a:pt x="465137" y="619175"/>
                </a:lnTo>
                <a:lnTo>
                  <a:pt x="465061" y="615365"/>
                </a:lnTo>
                <a:lnTo>
                  <a:pt x="464972" y="611555"/>
                </a:lnTo>
                <a:lnTo>
                  <a:pt x="464921" y="609015"/>
                </a:lnTo>
                <a:lnTo>
                  <a:pt x="464832" y="605205"/>
                </a:lnTo>
                <a:lnTo>
                  <a:pt x="464756" y="601395"/>
                </a:lnTo>
                <a:lnTo>
                  <a:pt x="464616" y="595045"/>
                </a:lnTo>
                <a:lnTo>
                  <a:pt x="463486" y="573455"/>
                </a:lnTo>
                <a:lnTo>
                  <a:pt x="463143" y="570915"/>
                </a:lnTo>
                <a:lnTo>
                  <a:pt x="462114" y="563295"/>
                </a:lnTo>
                <a:lnTo>
                  <a:pt x="460743" y="553135"/>
                </a:lnTo>
                <a:lnTo>
                  <a:pt x="459689" y="546785"/>
                </a:lnTo>
                <a:lnTo>
                  <a:pt x="457352" y="532815"/>
                </a:lnTo>
                <a:lnTo>
                  <a:pt x="456780" y="529005"/>
                </a:lnTo>
                <a:lnTo>
                  <a:pt x="454291" y="512495"/>
                </a:lnTo>
                <a:lnTo>
                  <a:pt x="449237" y="508685"/>
                </a:lnTo>
                <a:lnTo>
                  <a:pt x="445579" y="501065"/>
                </a:lnTo>
                <a:lnTo>
                  <a:pt x="441375" y="498957"/>
                </a:lnTo>
                <a:lnTo>
                  <a:pt x="447408" y="498957"/>
                </a:lnTo>
                <a:lnTo>
                  <a:pt x="454291" y="495147"/>
                </a:lnTo>
                <a:lnTo>
                  <a:pt x="437857" y="495147"/>
                </a:lnTo>
                <a:lnTo>
                  <a:pt x="437083" y="494715"/>
                </a:lnTo>
                <a:lnTo>
                  <a:pt x="443966" y="494715"/>
                </a:lnTo>
                <a:lnTo>
                  <a:pt x="445795" y="491337"/>
                </a:lnTo>
                <a:lnTo>
                  <a:pt x="556475" y="491337"/>
                </a:lnTo>
                <a:lnTo>
                  <a:pt x="548982" y="484987"/>
                </a:lnTo>
                <a:lnTo>
                  <a:pt x="547484" y="483717"/>
                </a:lnTo>
                <a:lnTo>
                  <a:pt x="543864" y="481177"/>
                </a:lnTo>
                <a:lnTo>
                  <a:pt x="538441" y="477367"/>
                </a:lnTo>
                <a:lnTo>
                  <a:pt x="533019" y="473557"/>
                </a:lnTo>
                <a:lnTo>
                  <a:pt x="517906" y="463397"/>
                </a:lnTo>
                <a:lnTo>
                  <a:pt x="502475" y="453237"/>
                </a:lnTo>
                <a:lnTo>
                  <a:pt x="496341" y="457047"/>
                </a:lnTo>
                <a:lnTo>
                  <a:pt x="492150" y="457047"/>
                </a:lnTo>
                <a:lnTo>
                  <a:pt x="487946" y="455777"/>
                </a:lnTo>
                <a:lnTo>
                  <a:pt x="481825" y="457047"/>
                </a:lnTo>
                <a:lnTo>
                  <a:pt x="485267" y="453237"/>
                </a:lnTo>
                <a:lnTo>
                  <a:pt x="478383" y="453237"/>
                </a:lnTo>
                <a:lnTo>
                  <a:pt x="481825" y="450697"/>
                </a:lnTo>
                <a:lnTo>
                  <a:pt x="481825" y="443077"/>
                </a:lnTo>
                <a:lnTo>
                  <a:pt x="478383" y="443077"/>
                </a:lnTo>
                <a:lnTo>
                  <a:pt x="471500" y="450697"/>
                </a:lnTo>
                <a:lnTo>
                  <a:pt x="447611" y="450697"/>
                </a:lnTo>
                <a:lnTo>
                  <a:pt x="446874" y="446887"/>
                </a:lnTo>
                <a:lnTo>
                  <a:pt x="473786" y="446887"/>
                </a:lnTo>
                <a:lnTo>
                  <a:pt x="476084" y="443077"/>
                </a:lnTo>
                <a:lnTo>
                  <a:pt x="478383" y="439267"/>
                </a:lnTo>
                <a:lnTo>
                  <a:pt x="476999" y="439267"/>
                </a:lnTo>
                <a:lnTo>
                  <a:pt x="474941" y="443077"/>
                </a:lnTo>
                <a:lnTo>
                  <a:pt x="474941" y="440537"/>
                </a:lnTo>
                <a:lnTo>
                  <a:pt x="474941" y="439267"/>
                </a:lnTo>
                <a:lnTo>
                  <a:pt x="471068" y="440537"/>
                </a:lnTo>
                <a:lnTo>
                  <a:pt x="472363" y="439267"/>
                </a:lnTo>
                <a:lnTo>
                  <a:pt x="474941" y="435457"/>
                </a:lnTo>
                <a:lnTo>
                  <a:pt x="474941" y="430072"/>
                </a:lnTo>
                <a:lnTo>
                  <a:pt x="474941" y="429107"/>
                </a:lnTo>
                <a:lnTo>
                  <a:pt x="474941" y="426516"/>
                </a:lnTo>
                <a:lnTo>
                  <a:pt x="474941" y="423214"/>
                </a:lnTo>
                <a:lnTo>
                  <a:pt x="478383" y="419785"/>
                </a:lnTo>
                <a:lnTo>
                  <a:pt x="478383" y="430072"/>
                </a:lnTo>
                <a:lnTo>
                  <a:pt x="488708" y="430072"/>
                </a:lnTo>
                <a:lnTo>
                  <a:pt x="492150" y="426643"/>
                </a:lnTo>
                <a:lnTo>
                  <a:pt x="495592" y="430072"/>
                </a:lnTo>
                <a:lnTo>
                  <a:pt x="497370" y="426516"/>
                </a:lnTo>
                <a:lnTo>
                  <a:pt x="499033" y="423214"/>
                </a:lnTo>
                <a:lnTo>
                  <a:pt x="499033" y="426516"/>
                </a:lnTo>
                <a:lnTo>
                  <a:pt x="498906" y="426516"/>
                </a:lnTo>
                <a:lnTo>
                  <a:pt x="502475" y="430072"/>
                </a:lnTo>
                <a:lnTo>
                  <a:pt x="500176" y="423214"/>
                </a:lnTo>
                <a:lnTo>
                  <a:pt x="499033" y="419785"/>
                </a:lnTo>
                <a:lnTo>
                  <a:pt x="502475" y="423214"/>
                </a:lnTo>
                <a:lnTo>
                  <a:pt x="502475" y="426516"/>
                </a:lnTo>
                <a:lnTo>
                  <a:pt x="502602" y="426516"/>
                </a:lnTo>
                <a:lnTo>
                  <a:pt x="505917" y="423214"/>
                </a:lnTo>
                <a:lnTo>
                  <a:pt x="505917" y="430072"/>
                </a:lnTo>
                <a:lnTo>
                  <a:pt x="509358" y="423214"/>
                </a:lnTo>
                <a:lnTo>
                  <a:pt x="509358" y="426516"/>
                </a:lnTo>
                <a:lnTo>
                  <a:pt x="509485" y="426516"/>
                </a:lnTo>
                <a:lnTo>
                  <a:pt x="512800" y="423214"/>
                </a:lnTo>
                <a:lnTo>
                  <a:pt x="516242" y="419785"/>
                </a:lnTo>
                <a:lnTo>
                  <a:pt x="519684" y="423214"/>
                </a:lnTo>
                <a:lnTo>
                  <a:pt x="519684" y="426516"/>
                </a:lnTo>
                <a:lnTo>
                  <a:pt x="519811" y="426516"/>
                </a:lnTo>
                <a:lnTo>
                  <a:pt x="523125" y="423214"/>
                </a:lnTo>
                <a:lnTo>
                  <a:pt x="526567" y="423214"/>
                </a:lnTo>
                <a:lnTo>
                  <a:pt x="526567" y="426516"/>
                </a:lnTo>
                <a:lnTo>
                  <a:pt x="530009" y="426516"/>
                </a:lnTo>
                <a:lnTo>
                  <a:pt x="530009" y="430072"/>
                </a:lnTo>
                <a:lnTo>
                  <a:pt x="538289" y="430580"/>
                </a:lnTo>
                <a:lnTo>
                  <a:pt x="547217" y="430961"/>
                </a:lnTo>
                <a:lnTo>
                  <a:pt x="556133" y="430072"/>
                </a:lnTo>
                <a:lnTo>
                  <a:pt x="564413" y="426656"/>
                </a:lnTo>
                <a:lnTo>
                  <a:pt x="564413" y="430072"/>
                </a:lnTo>
                <a:lnTo>
                  <a:pt x="563257" y="432422"/>
                </a:lnTo>
                <a:lnTo>
                  <a:pt x="564413" y="433628"/>
                </a:lnTo>
                <a:lnTo>
                  <a:pt x="564413" y="437057"/>
                </a:lnTo>
                <a:lnTo>
                  <a:pt x="567855" y="433628"/>
                </a:lnTo>
                <a:lnTo>
                  <a:pt x="567855" y="430072"/>
                </a:lnTo>
                <a:lnTo>
                  <a:pt x="571296" y="437057"/>
                </a:lnTo>
                <a:lnTo>
                  <a:pt x="571296" y="430072"/>
                </a:lnTo>
                <a:lnTo>
                  <a:pt x="571296" y="426643"/>
                </a:lnTo>
                <a:lnTo>
                  <a:pt x="574738" y="437057"/>
                </a:lnTo>
                <a:lnTo>
                  <a:pt x="578180" y="430072"/>
                </a:lnTo>
                <a:lnTo>
                  <a:pt x="580707" y="432104"/>
                </a:lnTo>
                <a:lnTo>
                  <a:pt x="582917" y="430072"/>
                </a:lnTo>
                <a:lnTo>
                  <a:pt x="584466" y="428180"/>
                </a:lnTo>
                <a:lnTo>
                  <a:pt x="584530" y="428358"/>
                </a:lnTo>
                <a:lnTo>
                  <a:pt x="584593" y="428548"/>
                </a:lnTo>
                <a:lnTo>
                  <a:pt x="585063" y="430072"/>
                </a:lnTo>
                <a:lnTo>
                  <a:pt x="591947" y="430072"/>
                </a:lnTo>
                <a:lnTo>
                  <a:pt x="599643" y="428548"/>
                </a:lnTo>
                <a:lnTo>
                  <a:pt x="607009" y="428040"/>
                </a:lnTo>
                <a:lnTo>
                  <a:pt x="615073" y="426516"/>
                </a:lnTo>
                <a:lnTo>
                  <a:pt x="614146" y="426516"/>
                </a:lnTo>
                <a:lnTo>
                  <a:pt x="619480" y="423214"/>
                </a:lnTo>
                <a:lnTo>
                  <a:pt x="619480" y="426516"/>
                </a:lnTo>
                <a:lnTo>
                  <a:pt x="619861" y="426516"/>
                </a:lnTo>
                <a:lnTo>
                  <a:pt x="624052" y="425119"/>
                </a:lnTo>
                <a:lnTo>
                  <a:pt x="627659" y="427532"/>
                </a:lnTo>
                <a:lnTo>
                  <a:pt x="630288" y="428548"/>
                </a:lnTo>
                <a:lnTo>
                  <a:pt x="630682" y="428548"/>
                </a:lnTo>
                <a:lnTo>
                  <a:pt x="630770" y="428358"/>
                </a:lnTo>
                <a:lnTo>
                  <a:pt x="632333" y="425119"/>
                </a:lnTo>
                <a:lnTo>
                  <a:pt x="632460" y="424865"/>
                </a:lnTo>
                <a:lnTo>
                  <a:pt x="633247" y="423214"/>
                </a:lnTo>
                <a:lnTo>
                  <a:pt x="634974" y="419785"/>
                </a:lnTo>
                <a:lnTo>
                  <a:pt x="636689" y="416356"/>
                </a:lnTo>
                <a:lnTo>
                  <a:pt x="636689" y="423214"/>
                </a:lnTo>
                <a:lnTo>
                  <a:pt x="640130" y="419785"/>
                </a:lnTo>
                <a:lnTo>
                  <a:pt x="643572" y="419785"/>
                </a:lnTo>
                <a:lnTo>
                  <a:pt x="643572" y="423214"/>
                </a:lnTo>
                <a:lnTo>
                  <a:pt x="645871" y="416356"/>
                </a:lnTo>
                <a:lnTo>
                  <a:pt x="647014" y="412927"/>
                </a:lnTo>
                <a:lnTo>
                  <a:pt x="650455" y="416356"/>
                </a:lnTo>
                <a:lnTo>
                  <a:pt x="650455" y="419785"/>
                </a:lnTo>
                <a:lnTo>
                  <a:pt x="658583" y="426516"/>
                </a:lnTo>
                <a:lnTo>
                  <a:pt x="660577" y="427532"/>
                </a:lnTo>
                <a:lnTo>
                  <a:pt x="667664" y="430961"/>
                </a:lnTo>
                <a:lnTo>
                  <a:pt x="676592" y="431469"/>
                </a:lnTo>
                <a:lnTo>
                  <a:pt x="684872" y="426643"/>
                </a:lnTo>
                <a:lnTo>
                  <a:pt x="684872" y="433628"/>
                </a:lnTo>
                <a:lnTo>
                  <a:pt x="692619" y="430072"/>
                </a:lnTo>
                <a:lnTo>
                  <a:pt x="700354" y="431469"/>
                </a:lnTo>
                <a:lnTo>
                  <a:pt x="708101" y="432104"/>
                </a:lnTo>
                <a:lnTo>
                  <a:pt x="710984" y="430072"/>
                </a:lnTo>
                <a:lnTo>
                  <a:pt x="714590" y="427532"/>
                </a:lnTo>
                <a:lnTo>
                  <a:pt x="715962" y="426516"/>
                </a:lnTo>
                <a:lnTo>
                  <a:pt x="718870" y="423214"/>
                </a:lnTo>
                <a:lnTo>
                  <a:pt x="719988" y="421944"/>
                </a:lnTo>
                <a:lnTo>
                  <a:pt x="720090" y="420636"/>
                </a:lnTo>
                <a:lnTo>
                  <a:pt x="720166" y="419785"/>
                </a:lnTo>
                <a:lnTo>
                  <a:pt x="720585" y="414578"/>
                </a:lnTo>
                <a:close/>
              </a:path>
              <a:path w="740410" h="881379">
                <a:moveTo>
                  <a:pt x="739940" y="666597"/>
                </a:moveTo>
                <a:lnTo>
                  <a:pt x="728802" y="660247"/>
                </a:lnTo>
                <a:lnTo>
                  <a:pt x="720585" y="650087"/>
                </a:lnTo>
                <a:lnTo>
                  <a:pt x="714286" y="638657"/>
                </a:lnTo>
                <a:lnTo>
                  <a:pt x="708964" y="625957"/>
                </a:lnTo>
                <a:lnTo>
                  <a:pt x="705523" y="622147"/>
                </a:lnTo>
                <a:lnTo>
                  <a:pt x="698639" y="622147"/>
                </a:lnTo>
                <a:lnTo>
                  <a:pt x="695198" y="615797"/>
                </a:lnTo>
                <a:lnTo>
                  <a:pt x="688390" y="608177"/>
                </a:lnTo>
                <a:lnTo>
                  <a:pt x="686117" y="605637"/>
                </a:lnTo>
                <a:lnTo>
                  <a:pt x="683856" y="603097"/>
                </a:lnTo>
                <a:lnTo>
                  <a:pt x="674116" y="590397"/>
                </a:lnTo>
                <a:lnTo>
                  <a:pt x="663740" y="577697"/>
                </a:lnTo>
                <a:lnTo>
                  <a:pt x="658761" y="573887"/>
                </a:lnTo>
                <a:lnTo>
                  <a:pt x="650455" y="567537"/>
                </a:lnTo>
                <a:lnTo>
                  <a:pt x="647014" y="567537"/>
                </a:lnTo>
                <a:lnTo>
                  <a:pt x="640130" y="573887"/>
                </a:lnTo>
                <a:lnTo>
                  <a:pt x="636689" y="573887"/>
                </a:lnTo>
                <a:lnTo>
                  <a:pt x="643572" y="570077"/>
                </a:lnTo>
                <a:lnTo>
                  <a:pt x="628091" y="558647"/>
                </a:lnTo>
                <a:lnTo>
                  <a:pt x="622922" y="553567"/>
                </a:lnTo>
                <a:lnTo>
                  <a:pt x="619480" y="559917"/>
                </a:lnTo>
                <a:lnTo>
                  <a:pt x="619480" y="553567"/>
                </a:lnTo>
                <a:lnTo>
                  <a:pt x="612597" y="553567"/>
                </a:lnTo>
                <a:lnTo>
                  <a:pt x="612597" y="544677"/>
                </a:lnTo>
                <a:lnTo>
                  <a:pt x="612597" y="543407"/>
                </a:lnTo>
                <a:lnTo>
                  <a:pt x="601141" y="529437"/>
                </a:lnTo>
                <a:lnTo>
                  <a:pt x="596785" y="525627"/>
                </a:lnTo>
                <a:lnTo>
                  <a:pt x="588073" y="518007"/>
                </a:lnTo>
                <a:lnTo>
                  <a:pt x="574370" y="506577"/>
                </a:lnTo>
                <a:lnTo>
                  <a:pt x="568413" y="501497"/>
                </a:lnTo>
                <a:lnTo>
                  <a:pt x="530009" y="501497"/>
                </a:lnTo>
                <a:lnTo>
                  <a:pt x="530009" y="525627"/>
                </a:lnTo>
                <a:lnTo>
                  <a:pt x="525411" y="528167"/>
                </a:lnTo>
                <a:lnTo>
                  <a:pt x="526567" y="525627"/>
                </a:lnTo>
                <a:lnTo>
                  <a:pt x="530009" y="525627"/>
                </a:lnTo>
                <a:lnTo>
                  <a:pt x="530009" y="501497"/>
                </a:lnTo>
                <a:lnTo>
                  <a:pt x="464616" y="501497"/>
                </a:lnTo>
                <a:lnTo>
                  <a:pt x="464616" y="505307"/>
                </a:lnTo>
                <a:lnTo>
                  <a:pt x="468058" y="505307"/>
                </a:lnTo>
                <a:lnTo>
                  <a:pt x="461492" y="509346"/>
                </a:lnTo>
                <a:lnTo>
                  <a:pt x="464616" y="511657"/>
                </a:lnTo>
                <a:lnTo>
                  <a:pt x="468058" y="511657"/>
                </a:lnTo>
                <a:lnTo>
                  <a:pt x="474941" y="509117"/>
                </a:lnTo>
                <a:lnTo>
                  <a:pt x="481825" y="505307"/>
                </a:lnTo>
                <a:lnTo>
                  <a:pt x="481825" y="509117"/>
                </a:lnTo>
                <a:lnTo>
                  <a:pt x="485267" y="509117"/>
                </a:lnTo>
                <a:lnTo>
                  <a:pt x="488708" y="509117"/>
                </a:lnTo>
                <a:lnTo>
                  <a:pt x="488708" y="511657"/>
                </a:lnTo>
                <a:lnTo>
                  <a:pt x="485267" y="509117"/>
                </a:lnTo>
                <a:lnTo>
                  <a:pt x="485267" y="511657"/>
                </a:lnTo>
                <a:lnTo>
                  <a:pt x="481825" y="515467"/>
                </a:lnTo>
                <a:lnTo>
                  <a:pt x="485267" y="519277"/>
                </a:lnTo>
                <a:lnTo>
                  <a:pt x="488708" y="515467"/>
                </a:lnTo>
                <a:lnTo>
                  <a:pt x="492150" y="515467"/>
                </a:lnTo>
                <a:lnTo>
                  <a:pt x="488708" y="519277"/>
                </a:lnTo>
                <a:lnTo>
                  <a:pt x="495592" y="515467"/>
                </a:lnTo>
                <a:lnTo>
                  <a:pt x="499033" y="513562"/>
                </a:lnTo>
                <a:lnTo>
                  <a:pt x="499033" y="519277"/>
                </a:lnTo>
                <a:lnTo>
                  <a:pt x="509358" y="515467"/>
                </a:lnTo>
                <a:lnTo>
                  <a:pt x="512800" y="511657"/>
                </a:lnTo>
                <a:lnTo>
                  <a:pt x="512800" y="515467"/>
                </a:lnTo>
                <a:lnTo>
                  <a:pt x="516242" y="515467"/>
                </a:lnTo>
                <a:lnTo>
                  <a:pt x="516242" y="519277"/>
                </a:lnTo>
                <a:lnTo>
                  <a:pt x="517956" y="515467"/>
                </a:lnTo>
                <a:lnTo>
                  <a:pt x="519684" y="515467"/>
                </a:lnTo>
                <a:lnTo>
                  <a:pt x="516242" y="519277"/>
                </a:lnTo>
                <a:lnTo>
                  <a:pt x="512800" y="525627"/>
                </a:lnTo>
                <a:lnTo>
                  <a:pt x="516242" y="529437"/>
                </a:lnTo>
                <a:lnTo>
                  <a:pt x="516242" y="533247"/>
                </a:lnTo>
                <a:lnTo>
                  <a:pt x="519684" y="525627"/>
                </a:lnTo>
                <a:lnTo>
                  <a:pt x="523125" y="533247"/>
                </a:lnTo>
                <a:lnTo>
                  <a:pt x="530009" y="533247"/>
                </a:lnTo>
                <a:lnTo>
                  <a:pt x="530009" y="539597"/>
                </a:lnTo>
                <a:lnTo>
                  <a:pt x="533450" y="539597"/>
                </a:lnTo>
                <a:lnTo>
                  <a:pt x="540334" y="545947"/>
                </a:lnTo>
                <a:lnTo>
                  <a:pt x="547217" y="543407"/>
                </a:lnTo>
                <a:lnTo>
                  <a:pt x="543775" y="545947"/>
                </a:lnTo>
                <a:lnTo>
                  <a:pt x="544842" y="548487"/>
                </a:lnTo>
                <a:lnTo>
                  <a:pt x="549579" y="544677"/>
                </a:lnTo>
                <a:lnTo>
                  <a:pt x="550659" y="545947"/>
                </a:lnTo>
                <a:lnTo>
                  <a:pt x="547217" y="549757"/>
                </a:lnTo>
                <a:lnTo>
                  <a:pt x="550659" y="549757"/>
                </a:lnTo>
                <a:lnTo>
                  <a:pt x="547217" y="557377"/>
                </a:lnTo>
                <a:lnTo>
                  <a:pt x="554101" y="553567"/>
                </a:lnTo>
                <a:lnTo>
                  <a:pt x="554101" y="557377"/>
                </a:lnTo>
                <a:lnTo>
                  <a:pt x="557542" y="559917"/>
                </a:lnTo>
                <a:lnTo>
                  <a:pt x="560984" y="557377"/>
                </a:lnTo>
                <a:lnTo>
                  <a:pt x="560984" y="559917"/>
                </a:lnTo>
                <a:lnTo>
                  <a:pt x="557542" y="559917"/>
                </a:lnTo>
                <a:lnTo>
                  <a:pt x="557542" y="563727"/>
                </a:lnTo>
                <a:lnTo>
                  <a:pt x="564413" y="557377"/>
                </a:lnTo>
                <a:lnTo>
                  <a:pt x="564413" y="563727"/>
                </a:lnTo>
                <a:lnTo>
                  <a:pt x="567855" y="559917"/>
                </a:lnTo>
                <a:lnTo>
                  <a:pt x="567855" y="563727"/>
                </a:lnTo>
                <a:lnTo>
                  <a:pt x="571296" y="563727"/>
                </a:lnTo>
                <a:lnTo>
                  <a:pt x="567855" y="567537"/>
                </a:lnTo>
                <a:lnTo>
                  <a:pt x="567855" y="570077"/>
                </a:lnTo>
                <a:lnTo>
                  <a:pt x="575119" y="577697"/>
                </a:lnTo>
                <a:lnTo>
                  <a:pt x="582053" y="584047"/>
                </a:lnTo>
                <a:lnTo>
                  <a:pt x="589635" y="587857"/>
                </a:lnTo>
                <a:lnTo>
                  <a:pt x="598830" y="591667"/>
                </a:lnTo>
                <a:lnTo>
                  <a:pt x="595388" y="598017"/>
                </a:lnTo>
                <a:lnTo>
                  <a:pt x="602272" y="598017"/>
                </a:lnTo>
                <a:lnTo>
                  <a:pt x="598830" y="601827"/>
                </a:lnTo>
                <a:lnTo>
                  <a:pt x="603300" y="601827"/>
                </a:lnTo>
                <a:lnTo>
                  <a:pt x="602703" y="604367"/>
                </a:lnTo>
                <a:lnTo>
                  <a:pt x="602754" y="606907"/>
                </a:lnTo>
                <a:lnTo>
                  <a:pt x="605713" y="605637"/>
                </a:lnTo>
                <a:lnTo>
                  <a:pt x="602272" y="608177"/>
                </a:lnTo>
                <a:lnTo>
                  <a:pt x="609155" y="605637"/>
                </a:lnTo>
                <a:lnTo>
                  <a:pt x="602272" y="611987"/>
                </a:lnTo>
                <a:lnTo>
                  <a:pt x="609155" y="608177"/>
                </a:lnTo>
                <a:lnTo>
                  <a:pt x="609155" y="611987"/>
                </a:lnTo>
                <a:lnTo>
                  <a:pt x="615353" y="608177"/>
                </a:lnTo>
                <a:lnTo>
                  <a:pt x="619480" y="605637"/>
                </a:lnTo>
                <a:lnTo>
                  <a:pt x="616038" y="611987"/>
                </a:lnTo>
                <a:lnTo>
                  <a:pt x="622922" y="611987"/>
                </a:lnTo>
                <a:lnTo>
                  <a:pt x="619480" y="615797"/>
                </a:lnTo>
                <a:lnTo>
                  <a:pt x="626694" y="618337"/>
                </a:lnTo>
                <a:lnTo>
                  <a:pt x="633247" y="622147"/>
                </a:lnTo>
                <a:lnTo>
                  <a:pt x="639813" y="624687"/>
                </a:lnTo>
                <a:lnTo>
                  <a:pt x="647014" y="625957"/>
                </a:lnTo>
                <a:lnTo>
                  <a:pt x="647014" y="629767"/>
                </a:lnTo>
                <a:lnTo>
                  <a:pt x="647179" y="629767"/>
                </a:lnTo>
                <a:lnTo>
                  <a:pt x="649173" y="632307"/>
                </a:lnTo>
                <a:lnTo>
                  <a:pt x="651802" y="634847"/>
                </a:lnTo>
                <a:lnTo>
                  <a:pt x="657339" y="632307"/>
                </a:lnTo>
                <a:lnTo>
                  <a:pt x="660781" y="629767"/>
                </a:lnTo>
                <a:lnTo>
                  <a:pt x="660781" y="632307"/>
                </a:lnTo>
                <a:lnTo>
                  <a:pt x="657339" y="632307"/>
                </a:lnTo>
                <a:lnTo>
                  <a:pt x="657339" y="636117"/>
                </a:lnTo>
                <a:lnTo>
                  <a:pt x="660781" y="636117"/>
                </a:lnTo>
                <a:lnTo>
                  <a:pt x="660781" y="639927"/>
                </a:lnTo>
                <a:lnTo>
                  <a:pt x="664222" y="636117"/>
                </a:lnTo>
                <a:lnTo>
                  <a:pt x="664222" y="639927"/>
                </a:lnTo>
                <a:lnTo>
                  <a:pt x="671106" y="636117"/>
                </a:lnTo>
                <a:lnTo>
                  <a:pt x="671106" y="639927"/>
                </a:lnTo>
                <a:lnTo>
                  <a:pt x="667664" y="639927"/>
                </a:lnTo>
                <a:lnTo>
                  <a:pt x="670941" y="650087"/>
                </a:lnTo>
                <a:lnTo>
                  <a:pt x="675843" y="660247"/>
                </a:lnTo>
                <a:lnTo>
                  <a:pt x="682663" y="666597"/>
                </a:lnTo>
                <a:lnTo>
                  <a:pt x="695198" y="666597"/>
                </a:lnTo>
                <a:lnTo>
                  <a:pt x="688314" y="674217"/>
                </a:lnTo>
                <a:lnTo>
                  <a:pt x="696544" y="676757"/>
                </a:lnTo>
                <a:lnTo>
                  <a:pt x="702513" y="683107"/>
                </a:lnTo>
                <a:lnTo>
                  <a:pt x="709129" y="688187"/>
                </a:lnTo>
                <a:lnTo>
                  <a:pt x="719289" y="688187"/>
                </a:lnTo>
                <a:lnTo>
                  <a:pt x="725424" y="686917"/>
                </a:lnTo>
                <a:lnTo>
                  <a:pt x="732193" y="683107"/>
                </a:lnTo>
                <a:lnTo>
                  <a:pt x="737679" y="675487"/>
                </a:lnTo>
                <a:lnTo>
                  <a:pt x="739940" y="666597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051521" y="5843650"/>
            <a:ext cx="740410" cy="881380"/>
          </a:xfrm>
          <a:custGeom>
            <a:avLst/>
            <a:gdLst/>
            <a:ahLst/>
            <a:cxnLst/>
            <a:rect l="l" t="t" r="r" b="b"/>
            <a:pathLst>
              <a:path w="740410" h="881379">
                <a:moveTo>
                  <a:pt x="863" y="420636"/>
                </a:moveTo>
                <a:lnTo>
                  <a:pt x="0" y="419785"/>
                </a:lnTo>
                <a:lnTo>
                  <a:pt x="0" y="423214"/>
                </a:lnTo>
                <a:lnTo>
                  <a:pt x="863" y="420636"/>
                </a:lnTo>
                <a:close/>
              </a:path>
              <a:path w="740410" h="881379">
                <a:moveTo>
                  <a:pt x="10452" y="426516"/>
                </a:moveTo>
                <a:lnTo>
                  <a:pt x="10198" y="426516"/>
                </a:lnTo>
                <a:lnTo>
                  <a:pt x="6883" y="423214"/>
                </a:lnTo>
                <a:lnTo>
                  <a:pt x="6883" y="426516"/>
                </a:lnTo>
                <a:lnTo>
                  <a:pt x="3314" y="426516"/>
                </a:lnTo>
                <a:lnTo>
                  <a:pt x="6883" y="430072"/>
                </a:lnTo>
                <a:lnTo>
                  <a:pt x="10452" y="426516"/>
                </a:lnTo>
                <a:close/>
              </a:path>
              <a:path w="740410" h="881379">
                <a:moveTo>
                  <a:pt x="48183" y="447344"/>
                </a:moveTo>
                <a:lnTo>
                  <a:pt x="48107" y="440575"/>
                </a:lnTo>
                <a:lnTo>
                  <a:pt x="46596" y="442074"/>
                </a:lnTo>
                <a:lnTo>
                  <a:pt x="46418" y="442074"/>
                </a:lnTo>
                <a:lnTo>
                  <a:pt x="46316" y="441756"/>
                </a:lnTo>
                <a:lnTo>
                  <a:pt x="45834" y="440321"/>
                </a:lnTo>
                <a:lnTo>
                  <a:pt x="48107" y="440321"/>
                </a:lnTo>
                <a:lnTo>
                  <a:pt x="46469" y="437057"/>
                </a:lnTo>
                <a:lnTo>
                  <a:pt x="45897" y="435914"/>
                </a:lnTo>
                <a:lnTo>
                  <a:pt x="41300" y="433628"/>
                </a:lnTo>
                <a:lnTo>
                  <a:pt x="44488" y="439978"/>
                </a:lnTo>
                <a:lnTo>
                  <a:pt x="44742" y="440321"/>
                </a:lnTo>
                <a:lnTo>
                  <a:pt x="44742" y="443915"/>
                </a:lnTo>
                <a:lnTo>
                  <a:pt x="46456" y="442214"/>
                </a:lnTo>
                <a:lnTo>
                  <a:pt x="46532" y="442391"/>
                </a:lnTo>
                <a:lnTo>
                  <a:pt x="46621" y="442671"/>
                </a:lnTo>
                <a:lnTo>
                  <a:pt x="48183" y="447344"/>
                </a:lnTo>
                <a:close/>
              </a:path>
              <a:path w="740410" h="881379">
                <a:moveTo>
                  <a:pt x="48183" y="437057"/>
                </a:moveTo>
                <a:lnTo>
                  <a:pt x="44742" y="430072"/>
                </a:lnTo>
                <a:lnTo>
                  <a:pt x="44742" y="433628"/>
                </a:lnTo>
                <a:lnTo>
                  <a:pt x="45897" y="435914"/>
                </a:lnTo>
                <a:lnTo>
                  <a:pt x="48183" y="437057"/>
                </a:lnTo>
                <a:close/>
              </a:path>
              <a:path w="740410" h="881379">
                <a:moveTo>
                  <a:pt x="56794" y="443915"/>
                </a:moveTo>
                <a:lnTo>
                  <a:pt x="55067" y="443915"/>
                </a:lnTo>
                <a:lnTo>
                  <a:pt x="55067" y="447344"/>
                </a:lnTo>
                <a:lnTo>
                  <a:pt x="56794" y="443915"/>
                </a:lnTo>
                <a:close/>
              </a:path>
              <a:path w="740410" h="881379">
                <a:moveTo>
                  <a:pt x="58597" y="440321"/>
                </a:moveTo>
                <a:lnTo>
                  <a:pt x="56794" y="443915"/>
                </a:lnTo>
                <a:lnTo>
                  <a:pt x="58508" y="443915"/>
                </a:lnTo>
                <a:lnTo>
                  <a:pt x="58597" y="440321"/>
                </a:lnTo>
                <a:close/>
              </a:path>
              <a:path w="740410" h="881379">
                <a:moveTo>
                  <a:pt x="61950" y="443915"/>
                </a:moveTo>
                <a:lnTo>
                  <a:pt x="58508" y="443915"/>
                </a:lnTo>
                <a:lnTo>
                  <a:pt x="58508" y="447344"/>
                </a:lnTo>
                <a:lnTo>
                  <a:pt x="61950" y="447344"/>
                </a:lnTo>
                <a:lnTo>
                  <a:pt x="61950" y="443915"/>
                </a:lnTo>
                <a:close/>
              </a:path>
              <a:path w="740410" h="881379">
                <a:moveTo>
                  <a:pt x="65392" y="437057"/>
                </a:moveTo>
                <a:lnTo>
                  <a:pt x="58508" y="430072"/>
                </a:lnTo>
                <a:lnTo>
                  <a:pt x="61950" y="437057"/>
                </a:lnTo>
                <a:lnTo>
                  <a:pt x="61950" y="440321"/>
                </a:lnTo>
                <a:lnTo>
                  <a:pt x="65392" y="440321"/>
                </a:lnTo>
                <a:lnTo>
                  <a:pt x="65392" y="437057"/>
                </a:lnTo>
                <a:close/>
              </a:path>
              <a:path w="740410" h="881379">
                <a:moveTo>
                  <a:pt x="82600" y="433628"/>
                </a:moveTo>
                <a:lnTo>
                  <a:pt x="79159" y="437057"/>
                </a:lnTo>
                <a:lnTo>
                  <a:pt x="79248" y="440321"/>
                </a:lnTo>
                <a:lnTo>
                  <a:pt x="82600" y="433628"/>
                </a:lnTo>
                <a:close/>
              </a:path>
              <a:path w="740410" h="881379">
                <a:moveTo>
                  <a:pt x="86042" y="440321"/>
                </a:moveTo>
                <a:lnTo>
                  <a:pt x="82600" y="440321"/>
                </a:lnTo>
                <a:lnTo>
                  <a:pt x="82600" y="437057"/>
                </a:lnTo>
                <a:lnTo>
                  <a:pt x="79336" y="440321"/>
                </a:lnTo>
                <a:lnTo>
                  <a:pt x="79070" y="440321"/>
                </a:lnTo>
                <a:lnTo>
                  <a:pt x="82600" y="447344"/>
                </a:lnTo>
                <a:lnTo>
                  <a:pt x="82600" y="450773"/>
                </a:lnTo>
                <a:lnTo>
                  <a:pt x="83769" y="451942"/>
                </a:lnTo>
                <a:lnTo>
                  <a:pt x="82600" y="454279"/>
                </a:lnTo>
                <a:lnTo>
                  <a:pt x="84353" y="452526"/>
                </a:lnTo>
                <a:lnTo>
                  <a:pt x="86042" y="454202"/>
                </a:lnTo>
                <a:lnTo>
                  <a:pt x="85191" y="451688"/>
                </a:lnTo>
                <a:lnTo>
                  <a:pt x="86042" y="450837"/>
                </a:lnTo>
                <a:lnTo>
                  <a:pt x="86042" y="447395"/>
                </a:lnTo>
                <a:lnTo>
                  <a:pt x="84670" y="450126"/>
                </a:lnTo>
                <a:lnTo>
                  <a:pt x="82600" y="443915"/>
                </a:lnTo>
                <a:lnTo>
                  <a:pt x="86042" y="443915"/>
                </a:lnTo>
                <a:lnTo>
                  <a:pt x="86042" y="440321"/>
                </a:lnTo>
                <a:close/>
              </a:path>
              <a:path w="740410" h="881379">
                <a:moveTo>
                  <a:pt x="103251" y="450837"/>
                </a:moveTo>
                <a:lnTo>
                  <a:pt x="99809" y="450837"/>
                </a:lnTo>
                <a:lnTo>
                  <a:pt x="99809" y="454279"/>
                </a:lnTo>
                <a:lnTo>
                  <a:pt x="103251" y="450837"/>
                </a:lnTo>
                <a:close/>
              </a:path>
              <a:path w="740410" h="881379">
                <a:moveTo>
                  <a:pt x="125628" y="457720"/>
                </a:moveTo>
                <a:lnTo>
                  <a:pt x="123901" y="457720"/>
                </a:lnTo>
                <a:lnTo>
                  <a:pt x="123901" y="461162"/>
                </a:lnTo>
                <a:lnTo>
                  <a:pt x="125628" y="457720"/>
                </a:lnTo>
                <a:close/>
              </a:path>
              <a:path w="740410" h="881379">
                <a:moveTo>
                  <a:pt x="127342" y="454279"/>
                </a:moveTo>
                <a:lnTo>
                  <a:pt x="125628" y="457720"/>
                </a:lnTo>
                <a:lnTo>
                  <a:pt x="127342" y="457720"/>
                </a:lnTo>
                <a:lnTo>
                  <a:pt x="127342" y="454279"/>
                </a:lnTo>
                <a:close/>
              </a:path>
              <a:path w="740410" h="881379">
                <a:moveTo>
                  <a:pt x="141109" y="684860"/>
                </a:moveTo>
                <a:lnTo>
                  <a:pt x="137668" y="684860"/>
                </a:lnTo>
                <a:lnTo>
                  <a:pt x="141109" y="688301"/>
                </a:lnTo>
                <a:lnTo>
                  <a:pt x="141109" y="684860"/>
                </a:lnTo>
                <a:close/>
              </a:path>
              <a:path w="740410" h="881379">
                <a:moveTo>
                  <a:pt x="141109" y="671068"/>
                </a:moveTo>
                <a:lnTo>
                  <a:pt x="139966" y="667258"/>
                </a:lnTo>
                <a:lnTo>
                  <a:pt x="137668" y="667258"/>
                </a:lnTo>
                <a:lnTo>
                  <a:pt x="141109" y="671068"/>
                </a:lnTo>
                <a:close/>
              </a:path>
              <a:path w="740410" h="881379">
                <a:moveTo>
                  <a:pt x="141109" y="659638"/>
                </a:moveTo>
                <a:lnTo>
                  <a:pt x="137668" y="659638"/>
                </a:lnTo>
                <a:lnTo>
                  <a:pt x="139966" y="667258"/>
                </a:lnTo>
                <a:lnTo>
                  <a:pt x="141109" y="667258"/>
                </a:lnTo>
                <a:lnTo>
                  <a:pt x="141109" y="659638"/>
                </a:lnTo>
                <a:close/>
              </a:path>
              <a:path w="740410" h="881379">
                <a:moveTo>
                  <a:pt x="141109" y="450837"/>
                </a:moveTo>
                <a:lnTo>
                  <a:pt x="137668" y="450837"/>
                </a:lnTo>
                <a:lnTo>
                  <a:pt x="137668" y="454279"/>
                </a:lnTo>
                <a:lnTo>
                  <a:pt x="141109" y="450837"/>
                </a:lnTo>
                <a:close/>
              </a:path>
              <a:path w="740410" h="881379">
                <a:moveTo>
                  <a:pt x="144551" y="667258"/>
                </a:moveTo>
                <a:lnTo>
                  <a:pt x="141109" y="667258"/>
                </a:lnTo>
                <a:lnTo>
                  <a:pt x="144551" y="671068"/>
                </a:lnTo>
                <a:lnTo>
                  <a:pt x="144551" y="667258"/>
                </a:lnTo>
                <a:close/>
              </a:path>
              <a:path w="740410" h="881379">
                <a:moveTo>
                  <a:pt x="147993" y="213207"/>
                </a:moveTo>
                <a:lnTo>
                  <a:pt x="147307" y="213207"/>
                </a:lnTo>
                <a:lnTo>
                  <a:pt x="144551" y="215747"/>
                </a:lnTo>
                <a:lnTo>
                  <a:pt x="147993" y="213207"/>
                </a:lnTo>
                <a:close/>
              </a:path>
              <a:path w="740410" h="881379">
                <a:moveTo>
                  <a:pt x="147993" y="205587"/>
                </a:moveTo>
                <a:lnTo>
                  <a:pt x="144551" y="209397"/>
                </a:lnTo>
                <a:lnTo>
                  <a:pt x="147993" y="208127"/>
                </a:lnTo>
                <a:lnTo>
                  <a:pt x="147993" y="205587"/>
                </a:lnTo>
                <a:close/>
              </a:path>
              <a:path w="740410" h="881379">
                <a:moveTo>
                  <a:pt x="151434" y="667258"/>
                </a:moveTo>
                <a:lnTo>
                  <a:pt x="147993" y="667258"/>
                </a:lnTo>
                <a:lnTo>
                  <a:pt x="147993" y="671068"/>
                </a:lnTo>
                <a:lnTo>
                  <a:pt x="151434" y="667258"/>
                </a:lnTo>
                <a:close/>
              </a:path>
              <a:path w="740410" h="881379">
                <a:moveTo>
                  <a:pt x="151434" y="643128"/>
                </a:moveTo>
                <a:lnTo>
                  <a:pt x="147993" y="639318"/>
                </a:lnTo>
                <a:lnTo>
                  <a:pt x="144551" y="639318"/>
                </a:lnTo>
                <a:lnTo>
                  <a:pt x="151434" y="649478"/>
                </a:lnTo>
                <a:lnTo>
                  <a:pt x="151434" y="643128"/>
                </a:lnTo>
                <a:close/>
              </a:path>
              <a:path w="740410" h="881379">
                <a:moveTo>
                  <a:pt x="154876" y="192722"/>
                </a:moveTo>
                <a:lnTo>
                  <a:pt x="151434" y="192722"/>
                </a:lnTo>
                <a:lnTo>
                  <a:pt x="151434" y="196164"/>
                </a:lnTo>
                <a:lnTo>
                  <a:pt x="154876" y="192722"/>
                </a:lnTo>
                <a:close/>
              </a:path>
              <a:path w="740410" h="881379">
                <a:moveTo>
                  <a:pt x="158318" y="447344"/>
                </a:moveTo>
                <a:lnTo>
                  <a:pt x="154876" y="437057"/>
                </a:lnTo>
                <a:lnTo>
                  <a:pt x="154876" y="443915"/>
                </a:lnTo>
                <a:lnTo>
                  <a:pt x="158318" y="447344"/>
                </a:lnTo>
                <a:close/>
              </a:path>
              <a:path w="740410" h="881379">
                <a:moveTo>
                  <a:pt x="158318" y="199605"/>
                </a:moveTo>
                <a:lnTo>
                  <a:pt x="154876" y="196164"/>
                </a:lnTo>
                <a:lnTo>
                  <a:pt x="154876" y="199605"/>
                </a:lnTo>
                <a:lnTo>
                  <a:pt x="158318" y="199605"/>
                </a:lnTo>
                <a:close/>
              </a:path>
              <a:path w="740410" h="881379">
                <a:moveTo>
                  <a:pt x="161759" y="663448"/>
                </a:moveTo>
                <a:lnTo>
                  <a:pt x="159689" y="659638"/>
                </a:lnTo>
                <a:lnTo>
                  <a:pt x="159181" y="658685"/>
                </a:lnTo>
                <a:lnTo>
                  <a:pt x="158318" y="658368"/>
                </a:lnTo>
                <a:lnTo>
                  <a:pt x="158318" y="659638"/>
                </a:lnTo>
                <a:lnTo>
                  <a:pt x="156019" y="657517"/>
                </a:lnTo>
                <a:lnTo>
                  <a:pt x="154876" y="657098"/>
                </a:lnTo>
                <a:lnTo>
                  <a:pt x="161759" y="663448"/>
                </a:lnTo>
                <a:close/>
              </a:path>
              <a:path w="740410" h="881379">
                <a:moveTo>
                  <a:pt x="168643" y="205587"/>
                </a:moveTo>
                <a:lnTo>
                  <a:pt x="165201" y="205587"/>
                </a:lnTo>
                <a:lnTo>
                  <a:pt x="161759" y="209397"/>
                </a:lnTo>
                <a:lnTo>
                  <a:pt x="161759" y="205587"/>
                </a:lnTo>
                <a:lnTo>
                  <a:pt x="158318" y="205587"/>
                </a:lnTo>
                <a:lnTo>
                  <a:pt x="154876" y="209397"/>
                </a:lnTo>
                <a:lnTo>
                  <a:pt x="154876" y="205587"/>
                </a:lnTo>
                <a:lnTo>
                  <a:pt x="147993" y="208127"/>
                </a:lnTo>
                <a:lnTo>
                  <a:pt x="147993" y="209397"/>
                </a:lnTo>
                <a:lnTo>
                  <a:pt x="144551" y="213207"/>
                </a:lnTo>
                <a:lnTo>
                  <a:pt x="147307" y="213207"/>
                </a:lnTo>
                <a:lnTo>
                  <a:pt x="151434" y="209397"/>
                </a:lnTo>
                <a:lnTo>
                  <a:pt x="147993" y="213207"/>
                </a:lnTo>
                <a:lnTo>
                  <a:pt x="151434" y="213207"/>
                </a:lnTo>
                <a:lnTo>
                  <a:pt x="147993" y="215747"/>
                </a:lnTo>
                <a:lnTo>
                  <a:pt x="144551" y="215747"/>
                </a:lnTo>
                <a:lnTo>
                  <a:pt x="147993" y="219557"/>
                </a:lnTo>
                <a:lnTo>
                  <a:pt x="147993" y="223367"/>
                </a:lnTo>
                <a:lnTo>
                  <a:pt x="151434" y="223367"/>
                </a:lnTo>
                <a:lnTo>
                  <a:pt x="154876" y="219557"/>
                </a:lnTo>
                <a:lnTo>
                  <a:pt x="158318" y="219557"/>
                </a:lnTo>
                <a:lnTo>
                  <a:pt x="165201" y="215747"/>
                </a:lnTo>
                <a:lnTo>
                  <a:pt x="168643" y="209397"/>
                </a:lnTo>
                <a:lnTo>
                  <a:pt x="168643" y="205587"/>
                </a:lnTo>
                <a:close/>
              </a:path>
              <a:path w="740410" h="881379">
                <a:moveTo>
                  <a:pt x="172085" y="254673"/>
                </a:moveTo>
                <a:lnTo>
                  <a:pt x="168643" y="258114"/>
                </a:lnTo>
                <a:lnTo>
                  <a:pt x="172085" y="258114"/>
                </a:lnTo>
                <a:lnTo>
                  <a:pt x="172085" y="254673"/>
                </a:lnTo>
                <a:close/>
              </a:path>
              <a:path w="740410" h="881379">
                <a:moveTo>
                  <a:pt x="176669" y="258927"/>
                </a:moveTo>
                <a:lnTo>
                  <a:pt x="172085" y="261467"/>
                </a:lnTo>
                <a:lnTo>
                  <a:pt x="175526" y="261467"/>
                </a:lnTo>
                <a:lnTo>
                  <a:pt x="176669" y="258927"/>
                </a:lnTo>
                <a:close/>
              </a:path>
              <a:path w="740410" h="881379">
                <a:moveTo>
                  <a:pt x="178968" y="257657"/>
                </a:moveTo>
                <a:lnTo>
                  <a:pt x="172085" y="267817"/>
                </a:lnTo>
                <a:lnTo>
                  <a:pt x="176212" y="264007"/>
                </a:lnTo>
                <a:lnTo>
                  <a:pt x="178968" y="261467"/>
                </a:lnTo>
                <a:lnTo>
                  <a:pt x="178968" y="257657"/>
                </a:lnTo>
                <a:close/>
              </a:path>
              <a:path w="740410" h="881379">
                <a:moveTo>
                  <a:pt x="182410" y="264998"/>
                </a:moveTo>
                <a:lnTo>
                  <a:pt x="175526" y="264998"/>
                </a:lnTo>
                <a:lnTo>
                  <a:pt x="175526" y="268439"/>
                </a:lnTo>
                <a:lnTo>
                  <a:pt x="178968" y="268439"/>
                </a:lnTo>
                <a:lnTo>
                  <a:pt x="182410" y="264998"/>
                </a:lnTo>
                <a:close/>
              </a:path>
              <a:path w="740410" h="881379">
                <a:moveTo>
                  <a:pt x="185851" y="277977"/>
                </a:moveTo>
                <a:lnTo>
                  <a:pt x="182410" y="277977"/>
                </a:lnTo>
                <a:lnTo>
                  <a:pt x="184708" y="279247"/>
                </a:lnTo>
                <a:lnTo>
                  <a:pt x="185851" y="277977"/>
                </a:lnTo>
                <a:close/>
              </a:path>
              <a:path w="740410" h="881379">
                <a:moveTo>
                  <a:pt x="185851" y="274167"/>
                </a:moveTo>
                <a:lnTo>
                  <a:pt x="178968" y="277977"/>
                </a:lnTo>
                <a:lnTo>
                  <a:pt x="182410" y="277977"/>
                </a:lnTo>
                <a:lnTo>
                  <a:pt x="185851" y="274167"/>
                </a:lnTo>
                <a:close/>
              </a:path>
              <a:path w="740410" h="881379">
                <a:moveTo>
                  <a:pt x="189293" y="657098"/>
                </a:moveTo>
                <a:lnTo>
                  <a:pt x="187325" y="656005"/>
                </a:lnTo>
                <a:lnTo>
                  <a:pt x="189293" y="659638"/>
                </a:lnTo>
                <a:lnTo>
                  <a:pt x="189293" y="657098"/>
                </a:lnTo>
                <a:close/>
              </a:path>
              <a:path w="740410" h="881379">
                <a:moveTo>
                  <a:pt x="189293" y="281787"/>
                </a:moveTo>
                <a:lnTo>
                  <a:pt x="184708" y="279247"/>
                </a:lnTo>
                <a:lnTo>
                  <a:pt x="182410" y="281787"/>
                </a:lnTo>
                <a:lnTo>
                  <a:pt x="189293" y="281787"/>
                </a:lnTo>
                <a:close/>
              </a:path>
              <a:path w="740410" h="881379">
                <a:moveTo>
                  <a:pt x="192735" y="277977"/>
                </a:moveTo>
                <a:lnTo>
                  <a:pt x="189293" y="281787"/>
                </a:lnTo>
                <a:lnTo>
                  <a:pt x="192735" y="281787"/>
                </a:lnTo>
                <a:lnTo>
                  <a:pt x="192735" y="277977"/>
                </a:lnTo>
                <a:close/>
              </a:path>
              <a:path w="740410" h="881379">
                <a:moveTo>
                  <a:pt x="196176" y="659638"/>
                </a:moveTo>
                <a:lnTo>
                  <a:pt x="193421" y="657098"/>
                </a:lnTo>
                <a:lnTo>
                  <a:pt x="189293" y="653288"/>
                </a:lnTo>
                <a:lnTo>
                  <a:pt x="185851" y="653288"/>
                </a:lnTo>
                <a:lnTo>
                  <a:pt x="196176" y="659638"/>
                </a:lnTo>
                <a:close/>
              </a:path>
              <a:path w="740410" h="881379">
                <a:moveTo>
                  <a:pt x="196176" y="288137"/>
                </a:moveTo>
                <a:lnTo>
                  <a:pt x="192735" y="291947"/>
                </a:lnTo>
                <a:lnTo>
                  <a:pt x="189293" y="298297"/>
                </a:lnTo>
                <a:lnTo>
                  <a:pt x="192735" y="302107"/>
                </a:lnTo>
                <a:lnTo>
                  <a:pt x="196176" y="295757"/>
                </a:lnTo>
                <a:lnTo>
                  <a:pt x="196176" y="288137"/>
                </a:lnTo>
                <a:close/>
              </a:path>
              <a:path w="740410" h="881379">
                <a:moveTo>
                  <a:pt x="203060" y="649478"/>
                </a:moveTo>
                <a:lnTo>
                  <a:pt x="199618" y="646938"/>
                </a:lnTo>
                <a:lnTo>
                  <a:pt x="203060" y="653288"/>
                </a:lnTo>
                <a:lnTo>
                  <a:pt x="203060" y="649478"/>
                </a:lnTo>
                <a:close/>
              </a:path>
              <a:path w="740410" h="881379">
                <a:moveTo>
                  <a:pt x="205511" y="647661"/>
                </a:moveTo>
                <a:lnTo>
                  <a:pt x="203060" y="643128"/>
                </a:lnTo>
                <a:lnTo>
                  <a:pt x="203060" y="649478"/>
                </a:lnTo>
                <a:lnTo>
                  <a:pt x="205511" y="647661"/>
                </a:lnTo>
                <a:close/>
              </a:path>
              <a:path w="740410" h="881379">
                <a:moveTo>
                  <a:pt x="206502" y="671106"/>
                </a:moveTo>
                <a:lnTo>
                  <a:pt x="203060" y="667664"/>
                </a:lnTo>
                <a:lnTo>
                  <a:pt x="203060" y="674535"/>
                </a:lnTo>
                <a:lnTo>
                  <a:pt x="206502" y="671106"/>
                </a:lnTo>
                <a:close/>
              </a:path>
              <a:path w="740410" h="881379">
                <a:moveTo>
                  <a:pt x="206502" y="646938"/>
                </a:moveTo>
                <a:lnTo>
                  <a:pt x="205511" y="647661"/>
                </a:lnTo>
                <a:lnTo>
                  <a:pt x="206502" y="649478"/>
                </a:lnTo>
                <a:lnTo>
                  <a:pt x="206502" y="646938"/>
                </a:lnTo>
                <a:close/>
              </a:path>
              <a:path w="740410" h="881379">
                <a:moveTo>
                  <a:pt x="206502" y="639318"/>
                </a:moveTo>
                <a:lnTo>
                  <a:pt x="203060" y="639318"/>
                </a:lnTo>
                <a:lnTo>
                  <a:pt x="206502" y="646938"/>
                </a:lnTo>
                <a:lnTo>
                  <a:pt x="206502" y="639318"/>
                </a:lnTo>
                <a:close/>
              </a:path>
              <a:path w="740410" h="881379">
                <a:moveTo>
                  <a:pt x="207645" y="302107"/>
                </a:moveTo>
                <a:lnTo>
                  <a:pt x="206502" y="302107"/>
                </a:lnTo>
                <a:lnTo>
                  <a:pt x="203060" y="302107"/>
                </a:lnTo>
                <a:lnTo>
                  <a:pt x="203060" y="302856"/>
                </a:lnTo>
                <a:lnTo>
                  <a:pt x="199618" y="306298"/>
                </a:lnTo>
                <a:lnTo>
                  <a:pt x="203060" y="304584"/>
                </a:lnTo>
                <a:lnTo>
                  <a:pt x="203060" y="309727"/>
                </a:lnTo>
                <a:lnTo>
                  <a:pt x="207645" y="302107"/>
                </a:lnTo>
                <a:close/>
              </a:path>
              <a:path w="740410" h="881379">
                <a:moveTo>
                  <a:pt x="209943" y="300202"/>
                </a:moveTo>
                <a:lnTo>
                  <a:pt x="208216" y="301155"/>
                </a:lnTo>
                <a:lnTo>
                  <a:pt x="207645" y="302107"/>
                </a:lnTo>
                <a:lnTo>
                  <a:pt x="209943" y="302107"/>
                </a:lnTo>
                <a:lnTo>
                  <a:pt x="209943" y="300202"/>
                </a:lnTo>
                <a:close/>
              </a:path>
              <a:path w="740410" h="881379">
                <a:moveTo>
                  <a:pt x="213385" y="643128"/>
                </a:moveTo>
                <a:lnTo>
                  <a:pt x="209943" y="635508"/>
                </a:lnTo>
                <a:lnTo>
                  <a:pt x="209943" y="639318"/>
                </a:lnTo>
                <a:lnTo>
                  <a:pt x="213385" y="643128"/>
                </a:lnTo>
                <a:close/>
              </a:path>
              <a:path w="740410" h="881379">
                <a:moveTo>
                  <a:pt x="213385" y="291947"/>
                </a:moveTo>
                <a:lnTo>
                  <a:pt x="206502" y="295757"/>
                </a:lnTo>
                <a:lnTo>
                  <a:pt x="206502" y="302107"/>
                </a:lnTo>
                <a:lnTo>
                  <a:pt x="208216" y="301155"/>
                </a:lnTo>
                <a:lnTo>
                  <a:pt x="209943" y="298297"/>
                </a:lnTo>
                <a:lnTo>
                  <a:pt x="209943" y="300202"/>
                </a:lnTo>
                <a:lnTo>
                  <a:pt x="213385" y="298297"/>
                </a:lnTo>
                <a:lnTo>
                  <a:pt x="213385" y="295757"/>
                </a:lnTo>
                <a:lnTo>
                  <a:pt x="209943" y="295757"/>
                </a:lnTo>
                <a:lnTo>
                  <a:pt x="213385" y="291947"/>
                </a:lnTo>
                <a:close/>
              </a:path>
              <a:path w="740410" h="881379">
                <a:moveTo>
                  <a:pt x="220268" y="667664"/>
                </a:moveTo>
                <a:lnTo>
                  <a:pt x="218541" y="664222"/>
                </a:lnTo>
                <a:lnTo>
                  <a:pt x="216827" y="664222"/>
                </a:lnTo>
                <a:lnTo>
                  <a:pt x="220268" y="667664"/>
                </a:lnTo>
                <a:close/>
              </a:path>
              <a:path w="740410" h="881379">
                <a:moveTo>
                  <a:pt x="220268" y="664222"/>
                </a:moveTo>
                <a:lnTo>
                  <a:pt x="216827" y="660781"/>
                </a:lnTo>
                <a:lnTo>
                  <a:pt x="218541" y="664222"/>
                </a:lnTo>
                <a:lnTo>
                  <a:pt x="220268" y="664222"/>
                </a:lnTo>
                <a:close/>
              </a:path>
              <a:path w="740410" h="881379">
                <a:moveTo>
                  <a:pt x="222326" y="320395"/>
                </a:moveTo>
                <a:lnTo>
                  <a:pt x="216827" y="322427"/>
                </a:lnTo>
                <a:lnTo>
                  <a:pt x="220268" y="322427"/>
                </a:lnTo>
                <a:lnTo>
                  <a:pt x="222326" y="320395"/>
                </a:lnTo>
                <a:close/>
              </a:path>
              <a:path w="740410" h="881379">
                <a:moveTo>
                  <a:pt x="223710" y="319887"/>
                </a:moveTo>
                <a:lnTo>
                  <a:pt x="222846" y="319887"/>
                </a:lnTo>
                <a:lnTo>
                  <a:pt x="222326" y="320395"/>
                </a:lnTo>
                <a:lnTo>
                  <a:pt x="223710" y="319887"/>
                </a:lnTo>
                <a:close/>
              </a:path>
              <a:path w="740410" h="881379">
                <a:moveTo>
                  <a:pt x="227152" y="639318"/>
                </a:moveTo>
                <a:lnTo>
                  <a:pt x="223710" y="639318"/>
                </a:lnTo>
                <a:lnTo>
                  <a:pt x="227152" y="643128"/>
                </a:lnTo>
                <a:lnTo>
                  <a:pt x="227152" y="639318"/>
                </a:lnTo>
                <a:close/>
              </a:path>
              <a:path w="740410" h="881379">
                <a:moveTo>
                  <a:pt x="227152" y="632968"/>
                </a:moveTo>
                <a:lnTo>
                  <a:pt x="226085" y="630618"/>
                </a:lnTo>
                <a:lnTo>
                  <a:pt x="223710" y="629158"/>
                </a:lnTo>
                <a:lnTo>
                  <a:pt x="225425" y="629158"/>
                </a:lnTo>
                <a:lnTo>
                  <a:pt x="223710" y="625348"/>
                </a:lnTo>
                <a:lnTo>
                  <a:pt x="220268" y="625348"/>
                </a:lnTo>
                <a:lnTo>
                  <a:pt x="220268" y="629158"/>
                </a:lnTo>
                <a:lnTo>
                  <a:pt x="227152" y="632968"/>
                </a:lnTo>
                <a:close/>
              </a:path>
              <a:path w="740410" h="881379">
                <a:moveTo>
                  <a:pt x="227152" y="629158"/>
                </a:moveTo>
                <a:lnTo>
                  <a:pt x="225425" y="629158"/>
                </a:lnTo>
                <a:lnTo>
                  <a:pt x="226085" y="630618"/>
                </a:lnTo>
                <a:lnTo>
                  <a:pt x="227152" y="631266"/>
                </a:lnTo>
                <a:lnTo>
                  <a:pt x="227152" y="629158"/>
                </a:lnTo>
                <a:close/>
              </a:path>
              <a:path w="740410" h="881379">
                <a:moveTo>
                  <a:pt x="227152" y="322427"/>
                </a:moveTo>
                <a:lnTo>
                  <a:pt x="223710" y="326237"/>
                </a:lnTo>
                <a:lnTo>
                  <a:pt x="227152" y="323062"/>
                </a:lnTo>
                <a:lnTo>
                  <a:pt x="227152" y="322427"/>
                </a:lnTo>
                <a:close/>
              </a:path>
              <a:path w="740410" h="881379">
                <a:moveTo>
                  <a:pt x="230593" y="319887"/>
                </a:moveTo>
                <a:lnTo>
                  <a:pt x="227152" y="323062"/>
                </a:lnTo>
                <a:lnTo>
                  <a:pt x="227152" y="326237"/>
                </a:lnTo>
                <a:lnTo>
                  <a:pt x="230593" y="319887"/>
                </a:lnTo>
                <a:close/>
              </a:path>
              <a:path w="740410" h="881379">
                <a:moveTo>
                  <a:pt x="230593" y="316077"/>
                </a:moveTo>
                <a:lnTo>
                  <a:pt x="220268" y="322427"/>
                </a:lnTo>
                <a:lnTo>
                  <a:pt x="223710" y="322427"/>
                </a:lnTo>
                <a:lnTo>
                  <a:pt x="227152" y="322427"/>
                </a:lnTo>
                <a:lnTo>
                  <a:pt x="228523" y="319887"/>
                </a:lnTo>
                <a:lnTo>
                  <a:pt x="230593" y="316077"/>
                </a:lnTo>
                <a:close/>
              </a:path>
              <a:path w="740410" h="881379">
                <a:moveTo>
                  <a:pt x="234035" y="635508"/>
                </a:moveTo>
                <a:lnTo>
                  <a:pt x="227152" y="631266"/>
                </a:lnTo>
                <a:lnTo>
                  <a:pt x="227152" y="632968"/>
                </a:lnTo>
                <a:lnTo>
                  <a:pt x="227152" y="635508"/>
                </a:lnTo>
                <a:lnTo>
                  <a:pt x="234035" y="635508"/>
                </a:lnTo>
                <a:close/>
              </a:path>
              <a:path w="740410" h="881379">
                <a:moveTo>
                  <a:pt x="235750" y="329412"/>
                </a:moveTo>
                <a:lnTo>
                  <a:pt x="234607" y="329412"/>
                </a:lnTo>
                <a:lnTo>
                  <a:pt x="234035" y="329412"/>
                </a:lnTo>
                <a:lnTo>
                  <a:pt x="230593" y="332587"/>
                </a:lnTo>
                <a:lnTo>
                  <a:pt x="234721" y="330047"/>
                </a:lnTo>
                <a:lnTo>
                  <a:pt x="235750" y="329412"/>
                </a:lnTo>
                <a:close/>
              </a:path>
              <a:path w="740410" h="881379">
                <a:moveTo>
                  <a:pt x="237477" y="330047"/>
                </a:moveTo>
                <a:lnTo>
                  <a:pt x="234035" y="332587"/>
                </a:lnTo>
                <a:lnTo>
                  <a:pt x="234035" y="336397"/>
                </a:lnTo>
                <a:lnTo>
                  <a:pt x="237477" y="330047"/>
                </a:lnTo>
                <a:close/>
              </a:path>
              <a:path w="740410" h="881379">
                <a:moveTo>
                  <a:pt x="241490" y="329412"/>
                </a:moveTo>
                <a:lnTo>
                  <a:pt x="240919" y="329412"/>
                </a:lnTo>
                <a:lnTo>
                  <a:pt x="240919" y="330047"/>
                </a:lnTo>
                <a:lnTo>
                  <a:pt x="241490" y="329412"/>
                </a:lnTo>
                <a:close/>
              </a:path>
              <a:path w="740410" h="881379">
                <a:moveTo>
                  <a:pt x="251244" y="615188"/>
                </a:moveTo>
                <a:lnTo>
                  <a:pt x="244360" y="611378"/>
                </a:lnTo>
                <a:lnTo>
                  <a:pt x="251244" y="622808"/>
                </a:lnTo>
                <a:lnTo>
                  <a:pt x="251244" y="618998"/>
                </a:lnTo>
                <a:lnTo>
                  <a:pt x="251244" y="615188"/>
                </a:lnTo>
                <a:close/>
              </a:path>
              <a:path w="740410" h="881379">
                <a:moveTo>
                  <a:pt x="254685" y="615188"/>
                </a:moveTo>
                <a:lnTo>
                  <a:pt x="247802" y="611378"/>
                </a:lnTo>
                <a:lnTo>
                  <a:pt x="251244" y="615188"/>
                </a:lnTo>
                <a:lnTo>
                  <a:pt x="254685" y="615188"/>
                </a:lnTo>
                <a:close/>
              </a:path>
              <a:path w="740410" h="881379">
                <a:moveTo>
                  <a:pt x="254685" y="346557"/>
                </a:moveTo>
                <a:lnTo>
                  <a:pt x="251244" y="350367"/>
                </a:lnTo>
                <a:lnTo>
                  <a:pt x="251244" y="354177"/>
                </a:lnTo>
                <a:lnTo>
                  <a:pt x="254685" y="346557"/>
                </a:lnTo>
                <a:close/>
              </a:path>
              <a:path w="740410" h="881379">
                <a:moveTo>
                  <a:pt x="265010" y="608838"/>
                </a:moveTo>
                <a:lnTo>
                  <a:pt x="261569" y="605028"/>
                </a:lnTo>
                <a:lnTo>
                  <a:pt x="261569" y="608838"/>
                </a:lnTo>
                <a:lnTo>
                  <a:pt x="265010" y="608838"/>
                </a:lnTo>
                <a:close/>
              </a:path>
              <a:path w="740410" h="881379">
                <a:moveTo>
                  <a:pt x="268452" y="605028"/>
                </a:moveTo>
                <a:lnTo>
                  <a:pt x="265010" y="598678"/>
                </a:lnTo>
                <a:lnTo>
                  <a:pt x="261569" y="598678"/>
                </a:lnTo>
                <a:lnTo>
                  <a:pt x="268452" y="605028"/>
                </a:lnTo>
                <a:close/>
              </a:path>
              <a:path w="740410" h="881379">
                <a:moveTo>
                  <a:pt x="275336" y="594868"/>
                </a:moveTo>
                <a:lnTo>
                  <a:pt x="273608" y="591058"/>
                </a:lnTo>
                <a:lnTo>
                  <a:pt x="271894" y="591058"/>
                </a:lnTo>
                <a:lnTo>
                  <a:pt x="271894" y="594868"/>
                </a:lnTo>
                <a:lnTo>
                  <a:pt x="275336" y="594868"/>
                </a:lnTo>
                <a:close/>
              </a:path>
              <a:path w="740410" h="881379">
                <a:moveTo>
                  <a:pt x="275336" y="591058"/>
                </a:moveTo>
                <a:lnTo>
                  <a:pt x="271894" y="587248"/>
                </a:lnTo>
                <a:lnTo>
                  <a:pt x="273608" y="591058"/>
                </a:lnTo>
                <a:lnTo>
                  <a:pt x="275336" y="591058"/>
                </a:lnTo>
                <a:close/>
              </a:path>
              <a:path w="740410" h="881379">
                <a:moveTo>
                  <a:pt x="282219" y="591058"/>
                </a:moveTo>
                <a:lnTo>
                  <a:pt x="278777" y="589153"/>
                </a:lnTo>
                <a:lnTo>
                  <a:pt x="278777" y="591058"/>
                </a:lnTo>
                <a:lnTo>
                  <a:pt x="282219" y="591058"/>
                </a:lnTo>
                <a:close/>
              </a:path>
              <a:path w="740410" h="881379">
                <a:moveTo>
                  <a:pt x="302856" y="430072"/>
                </a:moveTo>
                <a:lnTo>
                  <a:pt x="301142" y="428358"/>
                </a:lnTo>
                <a:lnTo>
                  <a:pt x="299415" y="430072"/>
                </a:lnTo>
                <a:lnTo>
                  <a:pt x="302856" y="433628"/>
                </a:lnTo>
                <a:lnTo>
                  <a:pt x="302856" y="430072"/>
                </a:lnTo>
                <a:close/>
              </a:path>
              <a:path w="740410" h="881379">
                <a:moveTo>
                  <a:pt x="361365" y="96367"/>
                </a:moveTo>
                <a:lnTo>
                  <a:pt x="357924" y="99809"/>
                </a:lnTo>
                <a:lnTo>
                  <a:pt x="361365" y="99809"/>
                </a:lnTo>
                <a:lnTo>
                  <a:pt x="361365" y="96367"/>
                </a:lnTo>
                <a:close/>
              </a:path>
              <a:path w="740410" h="881379">
                <a:moveTo>
                  <a:pt x="363093" y="135318"/>
                </a:moveTo>
                <a:lnTo>
                  <a:pt x="361365" y="134048"/>
                </a:lnTo>
                <a:lnTo>
                  <a:pt x="357924" y="136588"/>
                </a:lnTo>
                <a:lnTo>
                  <a:pt x="363093" y="135318"/>
                </a:lnTo>
                <a:close/>
              </a:path>
              <a:path w="740410" h="881379">
                <a:moveTo>
                  <a:pt x="364807" y="528828"/>
                </a:moveTo>
                <a:lnTo>
                  <a:pt x="357924" y="526288"/>
                </a:lnTo>
                <a:lnTo>
                  <a:pt x="361365" y="528828"/>
                </a:lnTo>
                <a:lnTo>
                  <a:pt x="364807" y="528828"/>
                </a:lnTo>
                <a:close/>
              </a:path>
              <a:path w="740410" h="881379">
                <a:moveTo>
                  <a:pt x="368249" y="518668"/>
                </a:moveTo>
                <a:lnTo>
                  <a:pt x="364807" y="518668"/>
                </a:lnTo>
                <a:lnTo>
                  <a:pt x="368249" y="522478"/>
                </a:lnTo>
                <a:lnTo>
                  <a:pt x="368249" y="518668"/>
                </a:lnTo>
                <a:close/>
              </a:path>
              <a:path w="740410" h="881379">
                <a:moveTo>
                  <a:pt x="368249" y="144538"/>
                </a:moveTo>
                <a:lnTo>
                  <a:pt x="364807" y="144538"/>
                </a:lnTo>
                <a:lnTo>
                  <a:pt x="368249" y="147980"/>
                </a:lnTo>
                <a:lnTo>
                  <a:pt x="368249" y="144538"/>
                </a:lnTo>
                <a:close/>
              </a:path>
              <a:path w="740410" h="881379">
                <a:moveTo>
                  <a:pt x="368249" y="134048"/>
                </a:moveTo>
                <a:lnTo>
                  <a:pt x="367309" y="134277"/>
                </a:lnTo>
                <a:lnTo>
                  <a:pt x="367563" y="134048"/>
                </a:lnTo>
                <a:lnTo>
                  <a:pt x="364807" y="134048"/>
                </a:lnTo>
                <a:lnTo>
                  <a:pt x="365671" y="134683"/>
                </a:lnTo>
                <a:lnTo>
                  <a:pt x="363093" y="135318"/>
                </a:lnTo>
                <a:lnTo>
                  <a:pt x="364807" y="136588"/>
                </a:lnTo>
                <a:lnTo>
                  <a:pt x="366344" y="135178"/>
                </a:lnTo>
                <a:lnTo>
                  <a:pt x="368249" y="136588"/>
                </a:lnTo>
                <a:lnTo>
                  <a:pt x="368249" y="134048"/>
                </a:lnTo>
                <a:close/>
              </a:path>
              <a:path w="740410" h="881379">
                <a:moveTo>
                  <a:pt x="368249" y="123888"/>
                </a:moveTo>
                <a:lnTo>
                  <a:pt x="367233" y="123888"/>
                </a:lnTo>
                <a:lnTo>
                  <a:pt x="366966" y="122618"/>
                </a:lnTo>
                <a:lnTo>
                  <a:pt x="367334" y="121348"/>
                </a:lnTo>
                <a:lnTo>
                  <a:pt x="364807" y="120078"/>
                </a:lnTo>
                <a:lnTo>
                  <a:pt x="357924" y="123888"/>
                </a:lnTo>
                <a:lnTo>
                  <a:pt x="357924" y="126428"/>
                </a:lnTo>
                <a:lnTo>
                  <a:pt x="368249" y="123888"/>
                </a:lnTo>
                <a:close/>
              </a:path>
              <a:path w="740410" h="881379">
                <a:moveTo>
                  <a:pt x="368249" y="102298"/>
                </a:moveTo>
                <a:lnTo>
                  <a:pt x="364807" y="102298"/>
                </a:lnTo>
                <a:lnTo>
                  <a:pt x="364807" y="106108"/>
                </a:lnTo>
                <a:lnTo>
                  <a:pt x="368249" y="106108"/>
                </a:lnTo>
                <a:lnTo>
                  <a:pt x="368249" y="102298"/>
                </a:lnTo>
                <a:close/>
              </a:path>
              <a:path w="740410" h="881379">
                <a:moveTo>
                  <a:pt x="368249" y="99758"/>
                </a:moveTo>
                <a:lnTo>
                  <a:pt x="364807" y="99758"/>
                </a:lnTo>
                <a:lnTo>
                  <a:pt x="368249" y="101028"/>
                </a:lnTo>
                <a:lnTo>
                  <a:pt x="368249" y="99758"/>
                </a:lnTo>
                <a:close/>
              </a:path>
              <a:path w="740410" h="881379">
                <a:moveTo>
                  <a:pt x="369976" y="76898"/>
                </a:moveTo>
                <a:lnTo>
                  <a:pt x="364807" y="78168"/>
                </a:lnTo>
                <a:lnTo>
                  <a:pt x="368249" y="78168"/>
                </a:lnTo>
                <a:lnTo>
                  <a:pt x="369976" y="76898"/>
                </a:lnTo>
                <a:close/>
              </a:path>
              <a:path w="740410" h="881379">
                <a:moveTo>
                  <a:pt x="371690" y="154368"/>
                </a:moveTo>
                <a:lnTo>
                  <a:pt x="364807" y="150558"/>
                </a:lnTo>
                <a:lnTo>
                  <a:pt x="368249" y="154368"/>
                </a:lnTo>
                <a:lnTo>
                  <a:pt x="371690" y="154368"/>
                </a:lnTo>
                <a:close/>
              </a:path>
              <a:path w="740410" h="881379">
                <a:moveTo>
                  <a:pt x="371690" y="102298"/>
                </a:moveTo>
                <a:lnTo>
                  <a:pt x="368249" y="101028"/>
                </a:lnTo>
                <a:lnTo>
                  <a:pt x="368249" y="102298"/>
                </a:lnTo>
                <a:lnTo>
                  <a:pt x="371690" y="102298"/>
                </a:lnTo>
                <a:close/>
              </a:path>
              <a:path w="740410" h="881379">
                <a:moveTo>
                  <a:pt x="375132" y="329628"/>
                </a:moveTo>
                <a:lnTo>
                  <a:pt x="371690" y="325818"/>
                </a:lnTo>
                <a:lnTo>
                  <a:pt x="371690" y="329628"/>
                </a:lnTo>
                <a:lnTo>
                  <a:pt x="375132" y="329628"/>
                </a:lnTo>
                <a:close/>
              </a:path>
              <a:path w="740410" h="881379">
                <a:moveTo>
                  <a:pt x="375132" y="182308"/>
                </a:moveTo>
                <a:lnTo>
                  <a:pt x="364807" y="184848"/>
                </a:lnTo>
                <a:lnTo>
                  <a:pt x="371690" y="184848"/>
                </a:lnTo>
                <a:lnTo>
                  <a:pt x="375132" y="182308"/>
                </a:lnTo>
                <a:close/>
              </a:path>
              <a:path w="740410" h="881379">
                <a:moveTo>
                  <a:pt x="375132" y="82600"/>
                </a:moveTo>
                <a:lnTo>
                  <a:pt x="368249" y="79159"/>
                </a:lnTo>
                <a:lnTo>
                  <a:pt x="371690" y="82600"/>
                </a:lnTo>
                <a:lnTo>
                  <a:pt x="375132" y="82600"/>
                </a:lnTo>
                <a:close/>
              </a:path>
              <a:path w="740410" h="881379">
                <a:moveTo>
                  <a:pt x="375996" y="179451"/>
                </a:moveTo>
                <a:lnTo>
                  <a:pt x="375132" y="178498"/>
                </a:lnTo>
                <a:lnTo>
                  <a:pt x="368249" y="182308"/>
                </a:lnTo>
                <a:lnTo>
                  <a:pt x="375996" y="179451"/>
                </a:lnTo>
                <a:close/>
              </a:path>
              <a:path w="740410" h="881379">
                <a:moveTo>
                  <a:pt x="378574" y="75628"/>
                </a:moveTo>
                <a:lnTo>
                  <a:pt x="375132" y="75628"/>
                </a:lnTo>
                <a:lnTo>
                  <a:pt x="371690" y="75628"/>
                </a:lnTo>
                <a:lnTo>
                  <a:pt x="368249" y="75628"/>
                </a:lnTo>
                <a:lnTo>
                  <a:pt x="369976" y="76898"/>
                </a:lnTo>
                <a:lnTo>
                  <a:pt x="371690" y="78168"/>
                </a:lnTo>
                <a:lnTo>
                  <a:pt x="378574" y="75628"/>
                </a:lnTo>
                <a:close/>
              </a:path>
              <a:path w="740410" h="881379">
                <a:moveTo>
                  <a:pt x="379387" y="135318"/>
                </a:moveTo>
                <a:lnTo>
                  <a:pt x="375132" y="134048"/>
                </a:lnTo>
                <a:lnTo>
                  <a:pt x="378574" y="134048"/>
                </a:lnTo>
                <a:lnTo>
                  <a:pt x="371690" y="130238"/>
                </a:lnTo>
                <a:lnTo>
                  <a:pt x="367563" y="134048"/>
                </a:lnTo>
                <a:lnTo>
                  <a:pt x="368249" y="134048"/>
                </a:lnTo>
                <a:lnTo>
                  <a:pt x="371690" y="134048"/>
                </a:lnTo>
                <a:lnTo>
                  <a:pt x="371690" y="136588"/>
                </a:lnTo>
                <a:lnTo>
                  <a:pt x="375564" y="136588"/>
                </a:lnTo>
                <a:lnTo>
                  <a:pt x="379387" y="135318"/>
                </a:lnTo>
                <a:close/>
              </a:path>
              <a:path w="740410" h="881379">
                <a:moveTo>
                  <a:pt x="382016" y="192468"/>
                </a:moveTo>
                <a:lnTo>
                  <a:pt x="378574" y="192468"/>
                </a:lnTo>
                <a:lnTo>
                  <a:pt x="378574" y="195008"/>
                </a:lnTo>
                <a:lnTo>
                  <a:pt x="382016" y="192468"/>
                </a:lnTo>
                <a:close/>
              </a:path>
              <a:path w="740410" h="881379">
                <a:moveTo>
                  <a:pt x="382016" y="184848"/>
                </a:moveTo>
                <a:lnTo>
                  <a:pt x="375132" y="182308"/>
                </a:lnTo>
                <a:lnTo>
                  <a:pt x="378574" y="184848"/>
                </a:lnTo>
                <a:lnTo>
                  <a:pt x="382016" y="184848"/>
                </a:lnTo>
                <a:close/>
              </a:path>
              <a:path w="740410" h="881379">
                <a:moveTo>
                  <a:pt x="382016" y="102298"/>
                </a:moveTo>
                <a:lnTo>
                  <a:pt x="375132" y="106108"/>
                </a:lnTo>
                <a:lnTo>
                  <a:pt x="371690" y="106108"/>
                </a:lnTo>
                <a:lnTo>
                  <a:pt x="371690" y="109918"/>
                </a:lnTo>
                <a:lnTo>
                  <a:pt x="375132" y="109918"/>
                </a:lnTo>
                <a:lnTo>
                  <a:pt x="382016" y="102298"/>
                </a:lnTo>
                <a:close/>
              </a:path>
              <a:path w="740410" h="881379">
                <a:moveTo>
                  <a:pt x="395782" y="17208"/>
                </a:moveTo>
                <a:lnTo>
                  <a:pt x="392341" y="17208"/>
                </a:lnTo>
                <a:lnTo>
                  <a:pt x="394220" y="18364"/>
                </a:lnTo>
                <a:lnTo>
                  <a:pt x="395782" y="17208"/>
                </a:lnTo>
                <a:close/>
              </a:path>
              <a:path w="740410" h="881379">
                <a:moveTo>
                  <a:pt x="402666" y="6883"/>
                </a:moveTo>
                <a:lnTo>
                  <a:pt x="399224" y="6883"/>
                </a:lnTo>
                <a:lnTo>
                  <a:pt x="395782" y="10325"/>
                </a:lnTo>
                <a:lnTo>
                  <a:pt x="402666" y="10325"/>
                </a:lnTo>
                <a:lnTo>
                  <a:pt x="402666" y="6883"/>
                </a:lnTo>
                <a:close/>
              </a:path>
              <a:path w="740410" h="881379">
                <a:moveTo>
                  <a:pt x="406107" y="23558"/>
                </a:moveTo>
                <a:lnTo>
                  <a:pt x="402666" y="23558"/>
                </a:lnTo>
                <a:lnTo>
                  <a:pt x="402666" y="27368"/>
                </a:lnTo>
                <a:lnTo>
                  <a:pt x="400951" y="25463"/>
                </a:lnTo>
                <a:lnTo>
                  <a:pt x="402666" y="23558"/>
                </a:lnTo>
                <a:lnTo>
                  <a:pt x="394220" y="18364"/>
                </a:lnTo>
                <a:lnTo>
                  <a:pt x="392341" y="19748"/>
                </a:lnTo>
                <a:lnTo>
                  <a:pt x="388899" y="19748"/>
                </a:lnTo>
                <a:lnTo>
                  <a:pt x="395782" y="27368"/>
                </a:lnTo>
                <a:lnTo>
                  <a:pt x="388899" y="27368"/>
                </a:lnTo>
                <a:lnTo>
                  <a:pt x="385457" y="29908"/>
                </a:lnTo>
                <a:lnTo>
                  <a:pt x="392341" y="29908"/>
                </a:lnTo>
                <a:lnTo>
                  <a:pt x="406107" y="29908"/>
                </a:lnTo>
                <a:lnTo>
                  <a:pt x="406107" y="23558"/>
                </a:lnTo>
                <a:close/>
              </a:path>
              <a:path w="740410" h="881379">
                <a:moveTo>
                  <a:pt x="406107" y="0"/>
                </a:moveTo>
                <a:lnTo>
                  <a:pt x="402666" y="0"/>
                </a:lnTo>
                <a:lnTo>
                  <a:pt x="399224" y="3441"/>
                </a:lnTo>
                <a:lnTo>
                  <a:pt x="406107" y="0"/>
                </a:lnTo>
                <a:close/>
              </a:path>
              <a:path w="740410" h="881379">
                <a:moveTo>
                  <a:pt x="409549" y="37528"/>
                </a:moveTo>
                <a:lnTo>
                  <a:pt x="399224" y="33718"/>
                </a:lnTo>
                <a:lnTo>
                  <a:pt x="392341" y="37528"/>
                </a:lnTo>
                <a:lnTo>
                  <a:pt x="385457" y="43878"/>
                </a:lnTo>
                <a:lnTo>
                  <a:pt x="388899" y="43878"/>
                </a:lnTo>
                <a:lnTo>
                  <a:pt x="392341" y="40068"/>
                </a:lnTo>
                <a:lnTo>
                  <a:pt x="395782" y="37528"/>
                </a:lnTo>
                <a:lnTo>
                  <a:pt x="399224" y="37528"/>
                </a:lnTo>
                <a:lnTo>
                  <a:pt x="402666" y="40068"/>
                </a:lnTo>
                <a:lnTo>
                  <a:pt x="409549" y="40068"/>
                </a:lnTo>
                <a:lnTo>
                  <a:pt x="409549" y="37528"/>
                </a:lnTo>
                <a:close/>
              </a:path>
              <a:path w="740410" h="881379">
                <a:moveTo>
                  <a:pt x="426758" y="144208"/>
                </a:moveTo>
                <a:lnTo>
                  <a:pt x="419874" y="140398"/>
                </a:lnTo>
                <a:lnTo>
                  <a:pt x="423316" y="140398"/>
                </a:lnTo>
                <a:lnTo>
                  <a:pt x="421017" y="139128"/>
                </a:lnTo>
                <a:lnTo>
                  <a:pt x="416433" y="136588"/>
                </a:lnTo>
                <a:lnTo>
                  <a:pt x="412991" y="130238"/>
                </a:lnTo>
                <a:lnTo>
                  <a:pt x="416433" y="126428"/>
                </a:lnTo>
                <a:lnTo>
                  <a:pt x="412991" y="126428"/>
                </a:lnTo>
                <a:lnTo>
                  <a:pt x="409549" y="120078"/>
                </a:lnTo>
                <a:lnTo>
                  <a:pt x="406107" y="123888"/>
                </a:lnTo>
                <a:lnTo>
                  <a:pt x="406107" y="120078"/>
                </a:lnTo>
                <a:lnTo>
                  <a:pt x="409549" y="120078"/>
                </a:lnTo>
                <a:lnTo>
                  <a:pt x="416433" y="120078"/>
                </a:lnTo>
                <a:lnTo>
                  <a:pt x="415836" y="112458"/>
                </a:lnTo>
                <a:lnTo>
                  <a:pt x="414286" y="106108"/>
                </a:lnTo>
                <a:lnTo>
                  <a:pt x="412076" y="99758"/>
                </a:lnTo>
                <a:lnTo>
                  <a:pt x="409549" y="92138"/>
                </a:lnTo>
                <a:lnTo>
                  <a:pt x="416433" y="88328"/>
                </a:lnTo>
                <a:lnTo>
                  <a:pt x="409549" y="85788"/>
                </a:lnTo>
                <a:lnTo>
                  <a:pt x="412991" y="78168"/>
                </a:lnTo>
                <a:lnTo>
                  <a:pt x="409549" y="75628"/>
                </a:lnTo>
                <a:lnTo>
                  <a:pt x="416433" y="71818"/>
                </a:lnTo>
                <a:lnTo>
                  <a:pt x="406107" y="68008"/>
                </a:lnTo>
                <a:lnTo>
                  <a:pt x="409549" y="68008"/>
                </a:lnTo>
                <a:lnTo>
                  <a:pt x="409549" y="51498"/>
                </a:lnTo>
                <a:lnTo>
                  <a:pt x="412991" y="47688"/>
                </a:lnTo>
                <a:lnTo>
                  <a:pt x="406107" y="47688"/>
                </a:lnTo>
                <a:lnTo>
                  <a:pt x="402666" y="43878"/>
                </a:lnTo>
                <a:lnTo>
                  <a:pt x="406107" y="43878"/>
                </a:lnTo>
                <a:lnTo>
                  <a:pt x="402666" y="40068"/>
                </a:lnTo>
                <a:lnTo>
                  <a:pt x="392341" y="40068"/>
                </a:lnTo>
                <a:lnTo>
                  <a:pt x="392341" y="47688"/>
                </a:lnTo>
                <a:lnTo>
                  <a:pt x="387756" y="45148"/>
                </a:lnTo>
                <a:lnTo>
                  <a:pt x="385457" y="43878"/>
                </a:lnTo>
                <a:lnTo>
                  <a:pt x="382016" y="47688"/>
                </a:lnTo>
                <a:lnTo>
                  <a:pt x="382016" y="51498"/>
                </a:lnTo>
                <a:lnTo>
                  <a:pt x="388899" y="57848"/>
                </a:lnTo>
                <a:lnTo>
                  <a:pt x="382016" y="61658"/>
                </a:lnTo>
                <a:lnTo>
                  <a:pt x="382016" y="64198"/>
                </a:lnTo>
                <a:lnTo>
                  <a:pt x="388899" y="71818"/>
                </a:lnTo>
                <a:lnTo>
                  <a:pt x="388899" y="75628"/>
                </a:lnTo>
                <a:lnTo>
                  <a:pt x="382016" y="71818"/>
                </a:lnTo>
                <a:lnTo>
                  <a:pt x="385457" y="75628"/>
                </a:lnTo>
                <a:lnTo>
                  <a:pt x="378574" y="75628"/>
                </a:lnTo>
                <a:lnTo>
                  <a:pt x="375132" y="81978"/>
                </a:lnTo>
                <a:lnTo>
                  <a:pt x="382016" y="78168"/>
                </a:lnTo>
                <a:lnTo>
                  <a:pt x="382016" y="81978"/>
                </a:lnTo>
                <a:lnTo>
                  <a:pt x="378574" y="88328"/>
                </a:lnTo>
                <a:lnTo>
                  <a:pt x="382016" y="92138"/>
                </a:lnTo>
                <a:lnTo>
                  <a:pt x="375132" y="92138"/>
                </a:lnTo>
                <a:lnTo>
                  <a:pt x="382016" y="99758"/>
                </a:lnTo>
                <a:lnTo>
                  <a:pt x="382016" y="102298"/>
                </a:lnTo>
                <a:lnTo>
                  <a:pt x="392341" y="102298"/>
                </a:lnTo>
                <a:lnTo>
                  <a:pt x="392341" y="106108"/>
                </a:lnTo>
                <a:lnTo>
                  <a:pt x="382016" y="106108"/>
                </a:lnTo>
                <a:lnTo>
                  <a:pt x="382016" y="109918"/>
                </a:lnTo>
                <a:lnTo>
                  <a:pt x="378574" y="109918"/>
                </a:lnTo>
                <a:lnTo>
                  <a:pt x="385457" y="112458"/>
                </a:lnTo>
                <a:lnTo>
                  <a:pt x="371690" y="116268"/>
                </a:lnTo>
                <a:lnTo>
                  <a:pt x="368249" y="116268"/>
                </a:lnTo>
                <a:lnTo>
                  <a:pt x="368249" y="120078"/>
                </a:lnTo>
                <a:lnTo>
                  <a:pt x="371690" y="120078"/>
                </a:lnTo>
                <a:lnTo>
                  <a:pt x="371690" y="123888"/>
                </a:lnTo>
                <a:lnTo>
                  <a:pt x="368249" y="123888"/>
                </a:lnTo>
                <a:lnTo>
                  <a:pt x="364807" y="126428"/>
                </a:lnTo>
                <a:lnTo>
                  <a:pt x="361365" y="126428"/>
                </a:lnTo>
                <a:lnTo>
                  <a:pt x="364807" y="130238"/>
                </a:lnTo>
                <a:lnTo>
                  <a:pt x="371690" y="130238"/>
                </a:lnTo>
                <a:lnTo>
                  <a:pt x="371690" y="126428"/>
                </a:lnTo>
                <a:lnTo>
                  <a:pt x="382016" y="130238"/>
                </a:lnTo>
                <a:lnTo>
                  <a:pt x="385457" y="130238"/>
                </a:lnTo>
                <a:lnTo>
                  <a:pt x="385457" y="136588"/>
                </a:lnTo>
                <a:lnTo>
                  <a:pt x="375564" y="136588"/>
                </a:lnTo>
                <a:lnTo>
                  <a:pt x="369811" y="137858"/>
                </a:lnTo>
                <a:lnTo>
                  <a:pt x="368249" y="140398"/>
                </a:lnTo>
                <a:lnTo>
                  <a:pt x="374916" y="139128"/>
                </a:lnTo>
                <a:lnTo>
                  <a:pt x="385673" y="141668"/>
                </a:lnTo>
                <a:lnTo>
                  <a:pt x="392341" y="140398"/>
                </a:lnTo>
                <a:lnTo>
                  <a:pt x="395782" y="140398"/>
                </a:lnTo>
                <a:lnTo>
                  <a:pt x="395782" y="144208"/>
                </a:lnTo>
                <a:lnTo>
                  <a:pt x="388899" y="144208"/>
                </a:lnTo>
                <a:lnTo>
                  <a:pt x="392341" y="146748"/>
                </a:lnTo>
                <a:lnTo>
                  <a:pt x="386842" y="144208"/>
                </a:lnTo>
                <a:lnTo>
                  <a:pt x="378574" y="140398"/>
                </a:lnTo>
                <a:lnTo>
                  <a:pt x="371690" y="146748"/>
                </a:lnTo>
                <a:lnTo>
                  <a:pt x="375132" y="144208"/>
                </a:lnTo>
                <a:lnTo>
                  <a:pt x="375132" y="146748"/>
                </a:lnTo>
                <a:lnTo>
                  <a:pt x="371690" y="146748"/>
                </a:lnTo>
                <a:lnTo>
                  <a:pt x="378574" y="150558"/>
                </a:lnTo>
                <a:lnTo>
                  <a:pt x="371690" y="154368"/>
                </a:lnTo>
                <a:lnTo>
                  <a:pt x="378574" y="154368"/>
                </a:lnTo>
                <a:lnTo>
                  <a:pt x="375132" y="158178"/>
                </a:lnTo>
                <a:lnTo>
                  <a:pt x="371690" y="154368"/>
                </a:lnTo>
                <a:lnTo>
                  <a:pt x="371690" y="158178"/>
                </a:lnTo>
                <a:lnTo>
                  <a:pt x="361365" y="154368"/>
                </a:lnTo>
                <a:lnTo>
                  <a:pt x="364807" y="158178"/>
                </a:lnTo>
                <a:lnTo>
                  <a:pt x="368249" y="158178"/>
                </a:lnTo>
                <a:lnTo>
                  <a:pt x="368249" y="160718"/>
                </a:lnTo>
                <a:lnTo>
                  <a:pt x="371690" y="160718"/>
                </a:lnTo>
                <a:lnTo>
                  <a:pt x="368249" y="164528"/>
                </a:lnTo>
                <a:lnTo>
                  <a:pt x="375132" y="160718"/>
                </a:lnTo>
                <a:lnTo>
                  <a:pt x="378574" y="160718"/>
                </a:lnTo>
                <a:lnTo>
                  <a:pt x="378574" y="164528"/>
                </a:lnTo>
                <a:lnTo>
                  <a:pt x="371690" y="168338"/>
                </a:lnTo>
                <a:lnTo>
                  <a:pt x="378574" y="170878"/>
                </a:lnTo>
                <a:lnTo>
                  <a:pt x="375132" y="174688"/>
                </a:lnTo>
                <a:lnTo>
                  <a:pt x="378574" y="174688"/>
                </a:lnTo>
                <a:lnTo>
                  <a:pt x="374700" y="177228"/>
                </a:lnTo>
                <a:lnTo>
                  <a:pt x="375996" y="178498"/>
                </a:lnTo>
                <a:lnTo>
                  <a:pt x="378574" y="178498"/>
                </a:lnTo>
                <a:lnTo>
                  <a:pt x="425818" y="178498"/>
                </a:lnTo>
                <a:lnTo>
                  <a:pt x="423316" y="174688"/>
                </a:lnTo>
                <a:lnTo>
                  <a:pt x="426758" y="170878"/>
                </a:lnTo>
                <a:lnTo>
                  <a:pt x="426758" y="164528"/>
                </a:lnTo>
                <a:lnTo>
                  <a:pt x="423316" y="160718"/>
                </a:lnTo>
                <a:lnTo>
                  <a:pt x="416433" y="158178"/>
                </a:lnTo>
                <a:lnTo>
                  <a:pt x="412991" y="158178"/>
                </a:lnTo>
                <a:lnTo>
                  <a:pt x="416433" y="154368"/>
                </a:lnTo>
                <a:lnTo>
                  <a:pt x="419874" y="154368"/>
                </a:lnTo>
                <a:lnTo>
                  <a:pt x="419874" y="150558"/>
                </a:lnTo>
                <a:lnTo>
                  <a:pt x="426758" y="144208"/>
                </a:lnTo>
                <a:close/>
              </a:path>
              <a:path w="740410" h="881379">
                <a:moveTo>
                  <a:pt x="445147" y="878268"/>
                </a:moveTo>
                <a:lnTo>
                  <a:pt x="443141" y="876617"/>
                </a:lnTo>
                <a:lnTo>
                  <a:pt x="443966" y="880808"/>
                </a:lnTo>
                <a:lnTo>
                  <a:pt x="445147" y="878268"/>
                </a:lnTo>
                <a:close/>
              </a:path>
              <a:path w="740410" h="881379">
                <a:moveTo>
                  <a:pt x="460476" y="501497"/>
                </a:moveTo>
                <a:lnTo>
                  <a:pt x="454291" y="501497"/>
                </a:lnTo>
                <a:lnTo>
                  <a:pt x="454291" y="505307"/>
                </a:lnTo>
                <a:lnTo>
                  <a:pt x="460476" y="501497"/>
                </a:lnTo>
                <a:close/>
              </a:path>
              <a:path w="740410" h="881379">
                <a:moveTo>
                  <a:pt x="461492" y="509346"/>
                </a:moveTo>
                <a:lnTo>
                  <a:pt x="461175" y="509117"/>
                </a:lnTo>
                <a:lnTo>
                  <a:pt x="457733" y="511657"/>
                </a:lnTo>
                <a:lnTo>
                  <a:pt x="461492" y="509346"/>
                </a:lnTo>
                <a:close/>
              </a:path>
              <a:path w="740410" h="881379">
                <a:moveTo>
                  <a:pt x="478383" y="509117"/>
                </a:moveTo>
                <a:lnTo>
                  <a:pt x="474941" y="511657"/>
                </a:lnTo>
                <a:lnTo>
                  <a:pt x="474941" y="509117"/>
                </a:lnTo>
                <a:lnTo>
                  <a:pt x="471500" y="511657"/>
                </a:lnTo>
                <a:lnTo>
                  <a:pt x="471500" y="512787"/>
                </a:lnTo>
                <a:lnTo>
                  <a:pt x="468058" y="516229"/>
                </a:lnTo>
                <a:lnTo>
                  <a:pt x="471500" y="516229"/>
                </a:lnTo>
                <a:lnTo>
                  <a:pt x="471500" y="515467"/>
                </a:lnTo>
                <a:lnTo>
                  <a:pt x="472262" y="515467"/>
                </a:lnTo>
                <a:lnTo>
                  <a:pt x="471500" y="516229"/>
                </a:lnTo>
                <a:lnTo>
                  <a:pt x="474941" y="516229"/>
                </a:lnTo>
                <a:lnTo>
                  <a:pt x="474167" y="515467"/>
                </a:lnTo>
                <a:lnTo>
                  <a:pt x="474941" y="515467"/>
                </a:lnTo>
                <a:lnTo>
                  <a:pt x="478383" y="511657"/>
                </a:lnTo>
                <a:lnTo>
                  <a:pt x="478383" y="509117"/>
                </a:lnTo>
                <a:close/>
              </a:path>
              <a:path w="740410" h="881379">
                <a:moveTo>
                  <a:pt x="478383" y="436727"/>
                </a:moveTo>
                <a:lnTo>
                  <a:pt x="474941" y="439267"/>
                </a:lnTo>
                <a:lnTo>
                  <a:pt x="476999" y="439267"/>
                </a:lnTo>
                <a:lnTo>
                  <a:pt x="478383" y="436727"/>
                </a:lnTo>
                <a:close/>
              </a:path>
              <a:path w="740410" h="881379">
                <a:moveTo>
                  <a:pt x="488708" y="329438"/>
                </a:moveTo>
                <a:lnTo>
                  <a:pt x="488022" y="329438"/>
                </a:lnTo>
                <a:lnTo>
                  <a:pt x="488708" y="330073"/>
                </a:lnTo>
                <a:lnTo>
                  <a:pt x="488708" y="329438"/>
                </a:lnTo>
                <a:close/>
              </a:path>
              <a:path w="740410" h="881379">
                <a:moveTo>
                  <a:pt x="492150" y="333248"/>
                </a:moveTo>
                <a:lnTo>
                  <a:pt x="488708" y="330073"/>
                </a:lnTo>
                <a:lnTo>
                  <a:pt x="488708" y="333248"/>
                </a:lnTo>
                <a:lnTo>
                  <a:pt x="492150" y="333248"/>
                </a:lnTo>
                <a:close/>
              </a:path>
              <a:path w="740410" h="881379">
                <a:moveTo>
                  <a:pt x="523125" y="298958"/>
                </a:moveTo>
                <a:lnTo>
                  <a:pt x="519684" y="295148"/>
                </a:lnTo>
                <a:lnTo>
                  <a:pt x="516242" y="295148"/>
                </a:lnTo>
                <a:lnTo>
                  <a:pt x="523125" y="298958"/>
                </a:lnTo>
                <a:close/>
              </a:path>
              <a:path w="740410" h="881379">
                <a:moveTo>
                  <a:pt x="563257" y="432435"/>
                </a:moveTo>
                <a:lnTo>
                  <a:pt x="560971" y="430072"/>
                </a:lnTo>
                <a:lnTo>
                  <a:pt x="560971" y="437057"/>
                </a:lnTo>
                <a:lnTo>
                  <a:pt x="563257" y="432435"/>
                </a:lnTo>
                <a:close/>
              </a:path>
              <a:path w="740410" h="881379">
                <a:moveTo>
                  <a:pt x="564413" y="222758"/>
                </a:moveTo>
                <a:lnTo>
                  <a:pt x="563727" y="222758"/>
                </a:lnTo>
                <a:lnTo>
                  <a:pt x="564413" y="223393"/>
                </a:lnTo>
                <a:lnTo>
                  <a:pt x="564413" y="222758"/>
                </a:lnTo>
                <a:close/>
              </a:path>
              <a:path w="740410" h="881379">
                <a:moveTo>
                  <a:pt x="565442" y="498957"/>
                </a:moveTo>
                <a:lnTo>
                  <a:pt x="560971" y="495147"/>
                </a:lnTo>
                <a:lnTo>
                  <a:pt x="454291" y="495147"/>
                </a:lnTo>
                <a:lnTo>
                  <a:pt x="450850" y="498957"/>
                </a:lnTo>
                <a:lnTo>
                  <a:pt x="454291" y="498957"/>
                </a:lnTo>
                <a:lnTo>
                  <a:pt x="464616" y="498957"/>
                </a:lnTo>
                <a:lnTo>
                  <a:pt x="565442" y="498957"/>
                </a:lnTo>
                <a:close/>
              </a:path>
              <a:path w="740410" h="881379">
                <a:moveTo>
                  <a:pt x="567855" y="226568"/>
                </a:moveTo>
                <a:lnTo>
                  <a:pt x="564413" y="223393"/>
                </a:lnTo>
                <a:lnTo>
                  <a:pt x="564413" y="226568"/>
                </a:lnTo>
                <a:lnTo>
                  <a:pt x="567855" y="226568"/>
                </a:lnTo>
                <a:close/>
              </a:path>
              <a:path w="740410" h="881379">
                <a:moveTo>
                  <a:pt x="595388" y="591667"/>
                </a:moveTo>
                <a:lnTo>
                  <a:pt x="591947" y="598017"/>
                </a:lnTo>
                <a:lnTo>
                  <a:pt x="595388" y="594207"/>
                </a:lnTo>
                <a:lnTo>
                  <a:pt x="595388" y="591667"/>
                </a:lnTo>
                <a:close/>
              </a:path>
              <a:path w="740410" h="881379">
                <a:moveTo>
                  <a:pt x="720585" y="414578"/>
                </a:moveTo>
                <a:lnTo>
                  <a:pt x="715365" y="407339"/>
                </a:lnTo>
                <a:lnTo>
                  <a:pt x="702081" y="402640"/>
                </a:lnTo>
                <a:lnTo>
                  <a:pt x="689356" y="402640"/>
                </a:lnTo>
                <a:lnTo>
                  <a:pt x="678421" y="399211"/>
                </a:lnTo>
                <a:lnTo>
                  <a:pt x="667715" y="392861"/>
                </a:lnTo>
                <a:lnTo>
                  <a:pt x="662089" y="388797"/>
                </a:lnTo>
                <a:lnTo>
                  <a:pt x="657339" y="385368"/>
                </a:lnTo>
                <a:lnTo>
                  <a:pt x="650455" y="385368"/>
                </a:lnTo>
                <a:lnTo>
                  <a:pt x="643572" y="388797"/>
                </a:lnTo>
                <a:lnTo>
                  <a:pt x="640130" y="385368"/>
                </a:lnTo>
                <a:lnTo>
                  <a:pt x="627062" y="381939"/>
                </a:lnTo>
                <a:lnTo>
                  <a:pt x="624649" y="381304"/>
                </a:lnTo>
                <a:lnTo>
                  <a:pt x="616534" y="378510"/>
                </a:lnTo>
                <a:lnTo>
                  <a:pt x="609155" y="375970"/>
                </a:lnTo>
                <a:lnTo>
                  <a:pt x="593204" y="371652"/>
                </a:lnTo>
                <a:lnTo>
                  <a:pt x="578180" y="371652"/>
                </a:lnTo>
                <a:lnTo>
                  <a:pt x="578180" y="375081"/>
                </a:lnTo>
                <a:lnTo>
                  <a:pt x="574738" y="378510"/>
                </a:lnTo>
                <a:lnTo>
                  <a:pt x="574738" y="375081"/>
                </a:lnTo>
                <a:lnTo>
                  <a:pt x="571296" y="378510"/>
                </a:lnTo>
                <a:lnTo>
                  <a:pt x="567855" y="378510"/>
                </a:lnTo>
                <a:lnTo>
                  <a:pt x="569582" y="375081"/>
                </a:lnTo>
                <a:lnTo>
                  <a:pt x="571296" y="371652"/>
                </a:lnTo>
                <a:lnTo>
                  <a:pt x="564413" y="371652"/>
                </a:lnTo>
                <a:lnTo>
                  <a:pt x="554088" y="375081"/>
                </a:lnTo>
                <a:lnTo>
                  <a:pt x="547204" y="371652"/>
                </a:lnTo>
                <a:lnTo>
                  <a:pt x="547204" y="378510"/>
                </a:lnTo>
                <a:lnTo>
                  <a:pt x="543763" y="371652"/>
                </a:lnTo>
                <a:lnTo>
                  <a:pt x="543763" y="375081"/>
                </a:lnTo>
                <a:lnTo>
                  <a:pt x="536892" y="378510"/>
                </a:lnTo>
                <a:lnTo>
                  <a:pt x="533450" y="368223"/>
                </a:lnTo>
                <a:lnTo>
                  <a:pt x="517423" y="364667"/>
                </a:lnTo>
                <a:lnTo>
                  <a:pt x="500748" y="363397"/>
                </a:lnTo>
                <a:lnTo>
                  <a:pt x="484085" y="362889"/>
                </a:lnTo>
                <a:lnTo>
                  <a:pt x="469163" y="361480"/>
                </a:lnTo>
                <a:lnTo>
                  <a:pt x="469163" y="427202"/>
                </a:lnTo>
                <a:lnTo>
                  <a:pt x="468147" y="426872"/>
                </a:lnTo>
                <a:lnTo>
                  <a:pt x="468045" y="426643"/>
                </a:lnTo>
                <a:lnTo>
                  <a:pt x="469163" y="427202"/>
                </a:lnTo>
                <a:lnTo>
                  <a:pt x="469163" y="361480"/>
                </a:lnTo>
                <a:lnTo>
                  <a:pt x="468058" y="361365"/>
                </a:lnTo>
                <a:lnTo>
                  <a:pt x="468058" y="361188"/>
                </a:lnTo>
                <a:lnTo>
                  <a:pt x="471322" y="361188"/>
                </a:lnTo>
                <a:lnTo>
                  <a:pt x="471500" y="361188"/>
                </a:lnTo>
                <a:lnTo>
                  <a:pt x="471500" y="357378"/>
                </a:lnTo>
                <a:lnTo>
                  <a:pt x="471500" y="353568"/>
                </a:lnTo>
                <a:lnTo>
                  <a:pt x="474941" y="351028"/>
                </a:lnTo>
                <a:lnTo>
                  <a:pt x="471500" y="343408"/>
                </a:lnTo>
                <a:lnTo>
                  <a:pt x="474941" y="347218"/>
                </a:lnTo>
                <a:lnTo>
                  <a:pt x="476872" y="345948"/>
                </a:lnTo>
                <a:lnTo>
                  <a:pt x="474941" y="343408"/>
                </a:lnTo>
                <a:lnTo>
                  <a:pt x="472998" y="340868"/>
                </a:lnTo>
                <a:lnTo>
                  <a:pt x="474941" y="339598"/>
                </a:lnTo>
                <a:lnTo>
                  <a:pt x="478383" y="343408"/>
                </a:lnTo>
                <a:lnTo>
                  <a:pt x="478383" y="339598"/>
                </a:lnTo>
                <a:lnTo>
                  <a:pt x="485267" y="343408"/>
                </a:lnTo>
                <a:lnTo>
                  <a:pt x="483196" y="339598"/>
                </a:lnTo>
                <a:lnTo>
                  <a:pt x="481825" y="337058"/>
                </a:lnTo>
                <a:lnTo>
                  <a:pt x="485267" y="337058"/>
                </a:lnTo>
                <a:lnTo>
                  <a:pt x="488708" y="333248"/>
                </a:lnTo>
                <a:lnTo>
                  <a:pt x="485267" y="329438"/>
                </a:lnTo>
                <a:lnTo>
                  <a:pt x="488022" y="329438"/>
                </a:lnTo>
                <a:lnTo>
                  <a:pt x="485267" y="326898"/>
                </a:lnTo>
                <a:lnTo>
                  <a:pt x="492150" y="326898"/>
                </a:lnTo>
                <a:lnTo>
                  <a:pt x="488708" y="323088"/>
                </a:lnTo>
                <a:lnTo>
                  <a:pt x="492150" y="319278"/>
                </a:lnTo>
                <a:lnTo>
                  <a:pt x="495592" y="323088"/>
                </a:lnTo>
                <a:lnTo>
                  <a:pt x="499033" y="323088"/>
                </a:lnTo>
                <a:lnTo>
                  <a:pt x="501827" y="319278"/>
                </a:lnTo>
                <a:lnTo>
                  <a:pt x="504621" y="315468"/>
                </a:lnTo>
                <a:lnTo>
                  <a:pt x="510209" y="309118"/>
                </a:lnTo>
                <a:lnTo>
                  <a:pt x="514515" y="301498"/>
                </a:lnTo>
                <a:lnTo>
                  <a:pt x="516242" y="291338"/>
                </a:lnTo>
                <a:lnTo>
                  <a:pt x="523125" y="295148"/>
                </a:lnTo>
                <a:lnTo>
                  <a:pt x="523125" y="291338"/>
                </a:lnTo>
                <a:lnTo>
                  <a:pt x="523125" y="288798"/>
                </a:lnTo>
                <a:lnTo>
                  <a:pt x="526567" y="291338"/>
                </a:lnTo>
                <a:lnTo>
                  <a:pt x="526592" y="288798"/>
                </a:lnTo>
                <a:lnTo>
                  <a:pt x="526618" y="287528"/>
                </a:lnTo>
                <a:lnTo>
                  <a:pt x="531888" y="287528"/>
                </a:lnTo>
                <a:lnTo>
                  <a:pt x="530009" y="284988"/>
                </a:lnTo>
                <a:lnTo>
                  <a:pt x="533450" y="288798"/>
                </a:lnTo>
                <a:lnTo>
                  <a:pt x="531723" y="284988"/>
                </a:lnTo>
                <a:lnTo>
                  <a:pt x="530009" y="281178"/>
                </a:lnTo>
                <a:lnTo>
                  <a:pt x="536892" y="288798"/>
                </a:lnTo>
                <a:lnTo>
                  <a:pt x="533450" y="281178"/>
                </a:lnTo>
                <a:lnTo>
                  <a:pt x="535914" y="279908"/>
                </a:lnTo>
                <a:lnTo>
                  <a:pt x="534416" y="274828"/>
                </a:lnTo>
                <a:lnTo>
                  <a:pt x="536892" y="274828"/>
                </a:lnTo>
                <a:lnTo>
                  <a:pt x="536892" y="267208"/>
                </a:lnTo>
                <a:lnTo>
                  <a:pt x="533450" y="264668"/>
                </a:lnTo>
                <a:lnTo>
                  <a:pt x="536892" y="264668"/>
                </a:lnTo>
                <a:lnTo>
                  <a:pt x="540334" y="267208"/>
                </a:lnTo>
                <a:lnTo>
                  <a:pt x="541553" y="264668"/>
                </a:lnTo>
                <a:lnTo>
                  <a:pt x="543394" y="260858"/>
                </a:lnTo>
                <a:lnTo>
                  <a:pt x="546785" y="254508"/>
                </a:lnTo>
                <a:lnTo>
                  <a:pt x="549529" y="246888"/>
                </a:lnTo>
                <a:lnTo>
                  <a:pt x="550659" y="240538"/>
                </a:lnTo>
                <a:lnTo>
                  <a:pt x="554151" y="240538"/>
                </a:lnTo>
                <a:lnTo>
                  <a:pt x="557110" y="237998"/>
                </a:lnTo>
                <a:lnTo>
                  <a:pt x="558266" y="236728"/>
                </a:lnTo>
                <a:lnTo>
                  <a:pt x="559422" y="235458"/>
                </a:lnTo>
                <a:lnTo>
                  <a:pt x="557542" y="230378"/>
                </a:lnTo>
                <a:lnTo>
                  <a:pt x="554101" y="226568"/>
                </a:lnTo>
                <a:lnTo>
                  <a:pt x="557542" y="226568"/>
                </a:lnTo>
                <a:lnTo>
                  <a:pt x="557542" y="230378"/>
                </a:lnTo>
                <a:lnTo>
                  <a:pt x="560971" y="230378"/>
                </a:lnTo>
                <a:lnTo>
                  <a:pt x="560971" y="226568"/>
                </a:lnTo>
                <a:lnTo>
                  <a:pt x="564413" y="226568"/>
                </a:lnTo>
                <a:lnTo>
                  <a:pt x="560971" y="222758"/>
                </a:lnTo>
                <a:lnTo>
                  <a:pt x="563727" y="222758"/>
                </a:lnTo>
                <a:lnTo>
                  <a:pt x="560971" y="220218"/>
                </a:lnTo>
                <a:lnTo>
                  <a:pt x="564413" y="220218"/>
                </a:lnTo>
                <a:lnTo>
                  <a:pt x="564413" y="222758"/>
                </a:lnTo>
                <a:lnTo>
                  <a:pt x="574471" y="220218"/>
                </a:lnTo>
                <a:lnTo>
                  <a:pt x="582917" y="215138"/>
                </a:lnTo>
                <a:lnTo>
                  <a:pt x="588137" y="207518"/>
                </a:lnTo>
                <a:lnTo>
                  <a:pt x="588505" y="198628"/>
                </a:lnTo>
                <a:lnTo>
                  <a:pt x="588505" y="196088"/>
                </a:lnTo>
                <a:lnTo>
                  <a:pt x="595388" y="202438"/>
                </a:lnTo>
                <a:lnTo>
                  <a:pt x="597547" y="196088"/>
                </a:lnTo>
                <a:lnTo>
                  <a:pt x="597979" y="194818"/>
                </a:lnTo>
                <a:lnTo>
                  <a:pt x="603135" y="189738"/>
                </a:lnTo>
                <a:lnTo>
                  <a:pt x="607009" y="184658"/>
                </a:lnTo>
                <a:lnTo>
                  <a:pt x="605713" y="174498"/>
                </a:lnTo>
                <a:lnTo>
                  <a:pt x="603465" y="168148"/>
                </a:lnTo>
                <a:lnTo>
                  <a:pt x="597979" y="159258"/>
                </a:lnTo>
                <a:lnTo>
                  <a:pt x="591197" y="149098"/>
                </a:lnTo>
                <a:lnTo>
                  <a:pt x="585063" y="137668"/>
                </a:lnTo>
                <a:lnTo>
                  <a:pt x="580656" y="147828"/>
                </a:lnTo>
                <a:lnTo>
                  <a:pt x="573024" y="156718"/>
                </a:lnTo>
                <a:lnTo>
                  <a:pt x="562800" y="163068"/>
                </a:lnTo>
                <a:lnTo>
                  <a:pt x="550659" y="168148"/>
                </a:lnTo>
                <a:lnTo>
                  <a:pt x="547217" y="171958"/>
                </a:lnTo>
                <a:lnTo>
                  <a:pt x="547217" y="178308"/>
                </a:lnTo>
                <a:lnTo>
                  <a:pt x="540334" y="182118"/>
                </a:lnTo>
                <a:lnTo>
                  <a:pt x="530491" y="193548"/>
                </a:lnTo>
                <a:lnTo>
                  <a:pt x="518388" y="202438"/>
                </a:lnTo>
                <a:lnTo>
                  <a:pt x="506933" y="212598"/>
                </a:lnTo>
                <a:lnTo>
                  <a:pt x="499033" y="226568"/>
                </a:lnTo>
                <a:lnTo>
                  <a:pt x="505917" y="232918"/>
                </a:lnTo>
                <a:lnTo>
                  <a:pt x="505917" y="236728"/>
                </a:lnTo>
                <a:lnTo>
                  <a:pt x="502475" y="230378"/>
                </a:lnTo>
                <a:lnTo>
                  <a:pt x="499033" y="232918"/>
                </a:lnTo>
                <a:lnTo>
                  <a:pt x="495592" y="240538"/>
                </a:lnTo>
                <a:lnTo>
                  <a:pt x="488708" y="246888"/>
                </a:lnTo>
                <a:lnTo>
                  <a:pt x="495592" y="250698"/>
                </a:lnTo>
                <a:lnTo>
                  <a:pt x="488708" y="250698"/>
                </a:lnTo>
                <a:lnTo>
                  <a:pt x="488708" y="257048"/>
                </a:lnTo>
                <a:lnTo>
                  <a:pt x="478383" y="257048"/>
                </a:lnTo>
                <a:lnTo>
                  <a:pt x="464616" y="268478"/>
                </a:lnTo>
                <a:lnTo>
                  <a:pt x="463486" y="269773"/>
                </a:lnTo>
                <a:lnTo>
                  <a:pt x="463486" y="361670"/>
                </a:lnTo>
                <a:lnTo>
                  <a:pt x="462610" y="361721"/>
                </a:lnTo>
                <a:lnTo>
                  <a:pt x="461175" y="361188"/>
                </a:lnTo>
                <a:lnTo>
                  <a:pt x="461175" y="412927"/>
                </a:lnTo>
                <a:lnTo>
                  <a:pt x="461175" y="424484"/>
                </a:lnTo>
                <a:lnTo>
                  <a:pt x="459879" y="424027"/>
                </a:lnTo>
                <a:lnTo>
                  <a:pt x="453161" y="418947"/>
                </a:lnTo>
                <a:lnTo>
                  <a:pt x="452462" y="418185"/>
                </a:lnTo>
                <a:lnTo>
                  <a:pt x="454291" y="416356"/>
                </a:lnTo>
                <a:lnTo>
                  <a:pt x="457733" y="416356"/>
                </a:lnTo>
                <a:lnTo>
                  <a:pt x="461175" y="412927"/>
                </a:lnTo>
                <a:lnTo>
                  <a:pt x="461175" y="361188"/>
                </a:lnTo>
                <a:lnTo>
                  <a:pt x="461175" y="357378"/>
                </a:lnTo>
                <a:lnTo>
                  <a:pt x="463486" y="361670"/>
                </a:lnTo>
                <a:lnTo>
                  <a:pt x="463486" y="269773"/>
                </a:lnTo>
                <a:lnTo>
                  <a:pt x="453428" y="281178"/>
                </a:lnTo>
                <a:lnTo>
                  <a:pt x="443534" y="293878"/>
                </a:lnTo>
                <a:lnTo>
                  <a:pt x="440524" y="297357"/>
                </a:lnTo>
                <a:lnTo>
                  <a:pt x="440524" y="484987"/>
                </a:lnTo>
                <a:lnTo>
                  <a:pt x="438683" y="486346"/>
                </a:lnTo>
                <a:lnTo>
                  <a:pt x="438543" y="486206"/>
                </a:lnTo>
                <a:lnTo>
                  <a:pt x="440524" y="484987"/>
                </a:lnTo>
                <a:lnTo>
                  <a:pt x="440524" y="297357"/>
                </a:lnTo>
                <a:lnTo>
                  <a:pt x="440093" y="295338"/>
                </a:lnTo>
                <a:lnTo>
                  <a:pt x="438531" y="290258"/>
                </a:lnTo>
                <a:lnTo>
                  <a:pt x="440524" y="285178"/>
                </a:lnTo>
                <a:lnTo>
                  <a:pt x="430199" y="285178"/>
                </a:lnTo>
                <a:lnTo>
                  <a:pt x="437083" y="281368"/>
                </a:lnTo>
                <a:lnTo>
                  <a:pt x="433641" y="277558"/>
                </a:lnTo>
                <a:lnTo>
                  <a:pt x="440524" y="277558"/>
                </a:lnTo>
                <a:lnTo>
                  <a:pt x="437083" y="271208"/>
                </a:lnTo>
                <a:lnTo>
                  <a:pt x="439153" y="267398"/>
                </a:lnTo>
                <a:lnTo>
                  <a:pt x="440524" y="264858"/>
                </a:lnTo>
                <a:lnTo>
                  <a:pt x="437083" y="261048"/>
                </a:lnTo>
                <a:lnTo>
                  <a:pt x="433641" y="261048"/>
                </a:lnTo>
                <a:lnTo>
                  <a:pt x="433641" y="257238"/>
                </a:lnTo>
                <a:lnTo>
                  <a:pt x="440524" y="253428"/>
                </a:lnTo>
                <a:lnTo>
                  <a:pt x="433641" y="250888"/>
                </a:lnTo>
                <a:lnTo>
                  <a:pt x="437083" y="247078"/>
                </a:lnTo>
                <a:lnTo>
                  <a:pt x="433641" y="247078"/>
                </a:lnTo>
                <a:lnTo>
                  <a:pt x="426758" y="243268"/>
                </a:lnTo>
                <a:lnTo>
                  <a:pt x="430199" y="240728"/>
                </a:lnTo>
                <a:lnTo>
                  <a:pt x="437083" y="240728"/>
                </a:lnTo>
                <a:lnTo>
                  <a:pt x="436003" y="231838"/>
                </a:lnTo>
                <a:lnTo>
                  <a:pt x="436041" y="230568"/>
                </a:lnTo>
                <a:lnTo>
                  <a:pt x="436219" y="222948"/>
                </a:lnTo>
                <a:lnTo>
                  <a:pt x="435152" y="214058"/>
                </a:lnTo>
                <a:lnTo>
                  <a:pt x="430199" y="206438"/>
                </a:lnTo>
                <a:lnTo>
                  <a:pt x="433641" y="206438"/>
                </a:lnTo>
                <a:lnTo>
                  <a:pt x="430580" y="197548"/>
                </a:lnTo>
                <a:lnTo>
                  <a:pt x="430504" y="196913"/>
                </a:lnTo>
                <a:lnTo>
                  <a:pt x="429768" y="189928"/>
                </a:lnTo>
                <a:lnTo>
                  <a:pt x="428320" y="182308"/>
                </a:lnTo>
                <a:lnTo>
                  <a:pt x="426173" y="179044"/>
                </a:lnTo>
                <a:lnTo>
                  <a:pt x="406107" y="179044"/>
                </a:lnTo>
                <a:lnTo>
                  <a:pt x="406107" y="198818"/>
                </a:lnTo>
                <a:lnTo>
                  <a:pt x="402666" y="202628"/>
                </a:lnTo>
                <a:lnTo>
                  <a:pt x="402666" y="195008"/>
                </a:lnTo>
                <a:lnTo>
                  <a:pt x="388899" y="202628"/>
                </a:lnTo>
                <a:lnTo>
                  <a:pt x="385457" y="198818"/>
                </a:lnTo>
                <a:lnTo>
                  <a:pt x="383743" y="196913"/>
                </a:lnTo>
                <a:lnTo>
                  <a:pt x="388899" y="195008"/>
                </a:lnTo>
                <a:lnTo>
                  <a:pt x="392341" y="198818"/>
                </a:lnTo>
                <a:lnTo>
                  <a:pt x="395782" y="195008"/>
                </a:lnTo>
                <a:lnTo>
                  <a:pt x="402666" y="195008"/>
                </a:lnTo>
                <a:lnTo>
                  <a:pt x="406107" y="198818"/>
                </a:lnTo>
                <a:lnTo>
                  <a:pt x="406107" y="179044"/>
                </a:lnTo>
                <a:lnTo>
                  <a:pt x="378574" y="179044"/>
                </a:lnTo>
                <a:lnTo>
                  <a:pt x="378574" y="179768"/>
                </a:lnTo>
                <a:lnTo>
                  <a:pt x="377101" y="179044"/>
                </a:lnTo>
                <a:lnTo>
                  <a:pt x="375996" y="179451"/>
                </a:lnTo>
                <a:lnTo>
                  <a:pt x="378574" y="182308"/>
                </a:lnTo>
                <a:lnTo>
                  <a:pt x="385457" y="182308"/>
                </a:lnTo>
                <a:lnTo>
                  <a:pt x="382016" y="184848"/>
                </a:lnTo>
                <a:lnTo>
                  <a:pt x="382016" y="188658"/>
                </a:lnTo>
                <a:lnTo>
                  <a:pt x="378574" y="184848"/>
                </a:lnTo>
                <a:lnTo>
                  <a:pt x="375132" y="188658"/>
                </a:lnTo>
                <a:lnTo>
                  <a:pt x="378574" y="188658"/>
                </a:lnTo>
                <a:lnTo>
                  <a:pt x="382016" y="192468"/>
                </a:lnTo>
                <a:lnTo>
                  <a:pt x="388899" y="192468"/>
                </a:lnTo>
                <a:lnTo>
                  <a:pt x="385457" y="195008"/>
                </a:lnTo>
                <a:lnTo>
                  <a:pt x="382016" y="195008"/>
                </a:lnTo>
                <a:lnTo>
                  <a:pt x="378574" y="195008"/>
                </a:lnTo>
                <a:lnTo>
                  <a:pt x="378574" y="196913"/>
                </a:lnTo>
                <a:lnTo>
                  <a:pt x="375132" y="198818"/>
                </a:lnTo>
                <a:lnTo>
                  <a:pt x="371690" y="202628"/>
                </a:lnTo>
                <a:lnTo>
                  <a:pt x="375132" y="202628"/>
                </a:lnTo>
                <a:lnTo>
                  <a:pt x="375132" y="206438"/>
                </a:lnTo>
                <a:lnTo>
                  <a:pt x="378574" y="206438"/>
                </a:lnTo>
                <a:lnTo>
                  <a:pt x="385457" y="206438"/>
                </a:lnTo>
                <a:lnTo>
                  <a:pt x="382016" y="208978"/>
                </a:lnTo>
                <a:lnTo>
                  <a:pt x="378574" y="206438"/>
                </a:lnTo>
                <a:lnTo>
                  <a:pt x="375132" y="208978"/>
                </a:lnTo>
                <a:lnTo>
                  <a:pt x="371690" y="208978"/>
                </a:lnTo>
                <a:lnTo>
                  <a:pt x="368249" y="212788"/>
                </a:lnTo>
                <a:lnTo>
                  <a:pt x="378574" y="208978"/>
                </a:lnTo>
                <a:lnTo>
                  <a:pt x="375132" y="212788"/>
                </a:lnTo>
                <a:lnTo>
                  <a:pt x="371690" y="212788"/>
                </a:lnTo>
                <a:lnTo>
                  <a:pt x="371741" y="214058"/>
                </a:lnTo>
                <a:lnTo>
                  <a:pt x="371906" y="217868"/>
                </a:lnTo>
                <a:lnTo>
                  <a:pt x="373418" y="224218"/>
                </a:lnTo>
                <a:lnTo>
                  <a:pt x="377494" y="230568"/>
                </a:lnTo>
                <a:lnTo>
                  <a:pt x="385457" y="236918"/>
                </a:lnTo>
                <a:lnTo>
                  <a:pt x="378574" y="236918"/>
                </a:lnTo>
                <a:lnTo>
                  <a:pt x="378574" y="240728"/>
                </a:lnTo>
                <a:lnTo>
                  <a:pt x="382016" y="243268"/>
                </a:lnTo>
                <a:lnTo>
                  <a:pt x="376275" y="242417"/>
                </a:lnTo>
                <a:lnTo>
                  <a:pt x="364807" y="240728"/>
                </a:lnTo>
                <a:lnTo>
                  <a:pt x="361365" y="243268"/>
                </a:lnTo>
                <a:lnTo>
                  <a:pt x="368249" y="243268"/>
                </a:lnTo>
                <a:lnTo>
                  <a:pt x="371690" y="247078"/>
                </a:lnTo>
                <a:lnTo>
                  <a:pt x="368249" y="247078"/>
                </a:lnTo>
                <a:lnTo>
                  <a:pt x="361365" y="250888"/>
                </a:lnTo>
                <a:lnTo>
                  <a:pt x="375132" y="250888"/>
                </a:lnTo>
                <a:lnTo>
                  <a:pt x="375132" y="253428"/>
                </a:lnTo>
                <a:lnTo>
                  <a:pt x="368249" y="253428"/>
                </a:lnTo>
                <a:lnTo>
                  <a:pt x="368249" y="261048"/>
                </a:lnTo>
                <a:lnTo>
                  <a:pt x="371690" y="264858"/>
                </a:lnTo>
                <a:lnTo>
                  <a:pt x="371690" y="261048"/>
                </a:lnTo>
                <a:lnTo>
                  <a:pt x="385457" y="261048"/>
                </a:lnTo>
                <a:lnTo>
                  <a:pt x="378574" y="264858"/>
                </a:lnTo>
                <a:lnTo>
                  <a:pt x="378574" y="267398"/>
                </a:lnTo>
                <a:lnTo>
                  <a:pt x="375132" y="264858"/>
                </a:lnTo>
                <a:lnTo>
                  <a:pt x="364807" y="267398"/>
                </a:lnTo>
                <a:lnTo>
                  <a:pt x="371690" y="275018"/>
                </a:lnTo>
                <a:lnTo>
                  <a:pt x="371690" y="281368"/>
                </a:lnTo>
                <a:lnTo>
                  <a:pt x="375132" y="281368"/>
                </a:lnTo>
                <a:lnTo>
                  <a:pt x="368249" y="285178"/>
                </a:lnTo>
                <a:lnTo>
                  <a:pt x="375132" y="291528"/>
                </a:lnTo>
                <a:lnTo>
                  <a:pt x="371690" y="295338"/>
                </a:lnTo>
                <a:lnTo>
                  <a:pt x="382016" y="295338"/>
                </a:lnTo>
                <a:lnTo>
                  <a:pt x="382016" y="299148"/>
                </a:lnTo>
                <a:lnTo>
                  <a:pt x="383794" y="300418"/>
                </a:lnTo>
                <a:lnTo>
                  <a:pt x="375729" y="300418"/>
                </a:lnTo>
                <a:lnTo>
                  <a:pt x="371690" y="301688"/>
                </a:lnTo>
                <a:lnTo>
                  <a:pt x="375132" y="301688"/>
                </a:lnTo>
                <a:lnTo>
                  <a:pt x="375132" y="305498"/>
                </a:lnTo>
                <a:lnTo>
                  <a:pt x="378574" y="309308"/>
                </a:lnTo>
                <a:lnTo>
                  <a:pt x="382016" y="309308"/>
                </a:lnTo>
                <a:lnTo>
                  <a:pt x="375132" y="315658"/>
                </a:lnTo>
                <a:lnTo>
                  <a:pt x="382016" y="315658"/>
                </a:lnTo>
                <a:lnTo>
                  <a:pt x="378574" y="319468"/>
                </a:lnTo>
                <a:lnTo>
                  <a:pt x="382016" y="319468"/>
                </a:lnTo>
                <a:lnTo>
                  <a:pt x="378574" y="323278"/>
                </a:lnTo>
                <a:lnTo>
                  <a:pt x="371690" y="323278"/>
                </a:lnTo>
                <a:lnTo>
                  <a:pt x="368249" y="325818"/>
                </a:lnTo>
                <a:lnTo>
                  <a:pt x="371690" y="325818"/>
                </a:lnTo>
                <a:lnTo>
                  <a:pt x="375132" y="325818"/>
                </a:lnTo>
                <a:lnTo>
                  <a:pt x="378574" y="325818"/>
                </a:lnTo>
                <a:lnTo>
                  <a:pt x="382016" y="329628"/>
                </a:lnTo>
                <a:lnTo>
                  <a:pt x="375132" y="329628"/>
                </a:lnTo>
                <a:lnTo>
                  <a:pt x="375132" y="333438"/>
                </a:lnTo>
                <a:lnTo>
                  <a:pt x="371690" y="333438"/>
                </a:lnTo>
                <a:lnTo>
                  <a:pt x="371690" y="337248"/>
                </a:lnTo>
                <a:lnTo>
                  <a:pt x="378574" y="337248"/>
                </a:lnTo>
                <a:lnTo>
                  <a:pt x="378574" y="333438"/>
                </a:lnTo>
                <a:lnTo>
                  <a:pt x="382016" y="333438"/>
                </a:lnTo>
                <a:lnTo>
                  <a:pt x="385457" y="337248"/>
                </a:lnTo>
                <a:lnTo>
                  <a:pt x="382016" y="337248"/>
                </a:lnTo>
                <a:lnTo>
                  <a:pt x="382016" y="341693"/>
                </a:lnTo>
                <a:lnTo>
                  <a:pt x="378574" y="343598"/>
                </a:lnTo>
                <a:lnTo>
                  <a:pt x="382016" y="343598"/>
                </a:lnTo>
                <a:lnTo>
                  <a:pt x="382016" y="347408"/>
                </a:lnTo>
                <a:lnTo>
                  <a:pt x="382016" y="508698"/>
                </a:lnTo>
                <a:lnTo>
                  <a:pt x="376936" y="508698"/>
                </a:lnTo>
                <a:lnTo>
                  <a:pt x="375246" y="504952"/>
                </a:lnTo>
                <a:lnTo>
                  <a:pt x="382016" y="508698"/>
                </a:lnTo>
                <a:lnTo>
                  <a:pt x="382016" y="347408"/>
                </a:lnTo>
                <a:lnTo>
                  <a:pt x="378574" y="347408"/>
                </a:lnTo>
                <a:lnTo>
                  <a:pt x="378574" y="498538"/>
                </a:lnTo>
                <a:lnTo>
                  <a:pt x="376402" y="498538"/>
                </a:lnTo>
                <a:lnTo>
                  <a:pt x="375564" y="497078"/>
                </a:lnTo>
                <a:lnTo>
                  <a:pt x="374726" y="495706"/>
                </a:lnTo>
                <a:lnTo>
                  <a:pt x="378574" y="498538"/>
                </a:lnTo>
                <a:lnTo>
                  <a:pt x="378574" y="347408"/>
                </a:lnTo>
                <a:lnTo>
                  <a:pt x="373545" y="347408"/>
                </a:lnTo>
                <a:lnTo>
                  <a:pt x="371690" y="346557"/>
                </a:lnTo>
                <a:lnTo>
                  <a:pt x="364807" y="346557"/>
                </a:lnTo>
                <a:lnTo>
                  <a:pt x="364807" y="340207"/>
                </a:lnTo>
                <a:lnTo>
                  <a:pt x="361365" y="336397"/>
                </a:lnTo>
                <a:lnTo>
                  <a:pt x="357924" y="336397"/>
                </a:lnTo>
                <a:lnTo>
                  <a:pt x="357924" y="340207"/>
                </a:lnTo>
                <a:lnTo>
                  <a:pt x="357809" y="336397"/>
                </a:lnTo>
                <a:lnTo>
                  <a:pt x="357759" y="335127"/>
                </a:lnTo>
                <a:lnTo>
                  <a:pt x="354050" y="331317"/>
                </a:lnTo>
                <a:lnTo>
                  <a:pt x="349694" y="330047"/>
                </a:lnTo>
                <a:lnTo>
                  <a:pt x="347599" y="326237"/>
                </a:lnTo>
                <a:lnTo>
                  <a:pt x="340715" y="336397"/>
                </a:lnTo>
                <a:lnTo>
                  <a:pt x="340715" y="330047"/>
                </a:lnTo>
                <a:lnTo>
                  <a:pt x="337273" y="330047"/>
                </a:lnTo>
                <a:lnTo>
                  <a:pt x="340715" y="326237"/>
                </a:lnTo>
                <a:lnTo>
                  <a:pt x="337273" y="326237"/>
                </a:lnTo>
                <a:lnTo>
                  <a:pt x="335216" y="322427"/>
                </a:lnTo>
                <a:lnTo>
                  <a:pt x="333832" y="319887"/>
                </a:lnTo>
                <a:lnTo>
                  <a:pt x="330390" y="319887"/>
                </a:lnTo>
                <a:lnTo>
                  <a:pt x="326948" y="322427"/>
                </a:lnTo>
                <a:lnTo>
                  <a:pt x="326948" y="319887"/>
                </a:lnTo>
                <a:lnTo>
                  <a:pt x="328676" y="316077"/>
                </a:lnTo>
                <a:lnTo>
                  <a:pt x="330390" y="312267"/>
                </a:lnTo>
                <a:lnTo>
                  <a:pt x="323507" y="316077"/>
                </a:lnTo>
                <a:lnTo>
                  <a:pt x="323507" y="312267"/>
                </a:lnTo>
                <a:lnTo>
                  <a:pt x="320065" y="319887"/>
                </a:lnTo>
                <a:lnTo>
                  <a:pt x="313182" y="319887"/>
                </a:lnTo>
                <a:lnTo>
                  <a:pt x="313182" y="316077"/>
                </a:lnTo>
                <a:lnTo>
                  <a:pt x="317322" y="312267"/>
                </a:lnTo>
                <a:lnTo>
                  <a:pt x="320065" y="309727"/>
                </a:lnTo>
                <a:lnTo>
                  <a:pt x="313347" y="305917"/>
                </a:lnTo>
                <a:lnTo>
                  <a:pt x="307594" y="300837"/>
                </a:lnTo>
                <a:lnTo>
                  <a:pt x="302729" y="296989"/>
                </a:lnTo>
                <a:lnTo>
                  <a:pt x="302729" y="426516"/>
                </a:lnTo>
                <a:lnTo>
                  <a:pt x="299415" y="426516"/>
                </a:lnTo>
                <a:lnTo>
                  <a:pt x="299415" y="423214"/>
                </a:lnTo>
                <a:lnTo>
                  <a:pt x="302729" y="426516"/>
                </a:lnTo>
                <a:lnTo>
                  <a:pt x="302729" y="296989"/>
                </a:lnTo>
                <a:lnTo>
                  <a:pt x="301193" y="295757"/>
                </a:lnTo>
                <a:lnTo>
                  <a:pt x="292531" y="295757"/>
                </a:lnTo>
                <a:lnTo>
                  <a:pt x="295973" y="291947"/>
                </a:lnTo>
                <a:lnTo>
                  <a:pt x="289255" y="290677"/>
                </a:lnTo>
                <a:lnTo>
                  <a:pt x="285419" y="288137"/>
                </a:lnTo>
                <a:lnTo>
                  <a:pt x="283502" y="286867"/>
                </a:lnTo>
                <a:lnTo>
                  <a:pt x="277101" y="283057"/>
                </a:lnTo>
                <a:lnTo>
                  <a:pt x="268452" y="281787"/>
                </a:lnTo>
                <a:lnTo>
                  <a:pt x="268452" y="271627"/>
                </a:lnTo>
                <a:lnTo>
                  <a:pt x="258127" y="271627"/>
                </a:lnTo>
                <a:lnTo>
                  <a:pt x="251244" y="274167"/>
                </a:lnTo>
                <a:lnTo>
                  <a:pt x="247802" y="274167"/>
                </a:lnTo>
                <a:lnTo>
                  <a:pt x="251244" y="267817"/>
                </a:lnTo>
                <a:lnTo>
                  <a:pt x="247802" y="264007"/>
                </a:lnTo>
                <a:lnTo>
                  <a:pt x="247802" y="257657"/>
                </a:lnTo>
                <a:lnTo>
                  <a:pt x="240919" y="261467"/>
                </a:lnTo>
                <a:lnTo>
                  <a:pt x="244360" y="257657"/>
                </a:lnTo>
                <a:lnTo>
                  <a:pt x="237477" y="261467"/>
                </a:lnTo>
                <a:lnTo>
                  <a:pt x="234035" y="261467"/>
                </a:lnTo>
                <a:lnTo>
                  <a:pt x="234035" y="288137"/>
                </a:lnTo>
                <a:lnTo>
                  <a:pt x="230593" y="291947"/>
                </a:lnTo>
                <a:lnTo>
                  <a:pt x="234035" y="291947"/>
                </a:lnTo>
                <a:lnTo>
                  <a:pt x="224993" y="296113"/>
                </a:lnTo>
                <a:lnTo>
                  <a:pt x="223456" y="296926"/>
                </a:lnTo>
                <a:lnTo>
                  <a:pt x="224053" y="296545"/>
                </a:lnTo>
                <a:lnTo>
                  <a:pt x="227418" y="294487"/>
                </a:lnTo>
                <a:lnTo>
                  <a:pt x="230593" y="288137"/>
                </a:lnTo>
                <a:lnTo>
                  <a:pt x="234035" y="288137"/>
                </a:lnTo>
                <a:lnTo>
                  <a:pt x="234035" y="261467"/>
                </a:lnTo>
                <a:lnTo>
                  <a:pt x="230593" y="261467"/>
                </a:lnTo>
                <a:lnTo>
                  <a:pt x="230593" y="253847"/>
                </a:lnTo>
                <a:lnTo>
                  <a:pt x="227152" y="257657"/>
                </a:lnTo>
                <a:lnTo>
                  <a:pt x="223710" y="257657"/>
                </a:lnTo>
                <a:lnTo>
                  <a:pt x="220268" y="261467"/>
                </a:lnTo>
                <a:lnTo>
                  <a:pt x="221983" y="257657"/>
                </a:lnTo>
                <a:lnTo>
                  <a:pt x="222554" y="256387"/>
                </a:lnTo>
                <a:lnTo>
                  <a:pt x="227152" y="253847"/>
                </a:lnTo>
                <a:lnTo>
                  <a:pt x="223710" y="247497"/>
                </a:lnTo>
                <a:lnTo>
                  <a:pt x="213385" y="243687"/>
                </a:lnTo>
                <a:lnTo>
                  <a:pt x="206502" y="239877"/>
                </a:lnTo>
                <a:lnTo>
                  <a:pt x="207873" y="237337"/>
                </a:lnTo>
                <a:lnTo>
                  <a:pt x="209943" y="233527"/>
                </a:lnTo>
                <a:lnTo>
                  <a:pt x="199618" y="237337"/>
                </a:lnTo>
                <a:lnTo>
                  <a:pt x="199618" y="233527"/>
                </a:lnTo>
                <a:lnTo>
                  <a:pt x="199618" y="229717"/>
                </a:lnTo>
                <a:lnTo>
                  <a:pt x="192735" y="233527"/>
                </a:lnTo>
                <a:lnTo>
                  <a:pt x="192735" y="223367"/>
                </a:lnTo>
                <a:lnTo>
                  <a:pt x="185851" y="229717"/>
                </a:lnTo>
                <a:lnTo>
                  <a:pt x="189293" y="225907"/>
                </a:lnTo>
                <a:lnTo>
                  <a:pt x="189293" y="223367"/>
                </a:lnTo>
                <a:lnTo>
                  <a:pt x="185851" y="219557"/>
                </a:lnTo>
                <a:lnTo>
                  <a:pt x="182410" y="215747"/>
                </a:lnTo>
                <a:lnTo>
                  <a:pt x="178968" y="215747"/>
                </a:lnTo>
                <a:lnTo>
                  <a:pt x="175526" y="219557"/>
                </a:lnTo>
                <a:lnTo>
                  <a:pt x="172085" y="219557"/>
                </a:lnTo>
                <a:lnTo>
                  <a:pt x="175526" y="215747"/>
                </a:lnTo>
                <a:lnTo>
                  <a:pt x="172085" y="215747"/>
                </a:lnTo>
                <a:lnTo>
                  <a:pt x="168643" y="219557"/>
                </a:lnTo>
                <a:lnTo>
                  <a:pt x="168643" y="229717"/>
                </a:lnTo>
                <a:lnTo>
                  <a:pt x="168643" y="233527"/>
                </a:lnTo>
                <a:lnTo>
                  <a:pt x="166344" y="234797"/>
                </a:lnTo>
                <a:lnTo>
                  <a:pt x="168643" y="229717"/>
                </a:lnTo>
                <a:lnTo>
                  <a:pt x="168643" y="219557"/>
                </a:lnTo>
                <a:lnTo>
                  <a:pt x="165201" y="223367"/>
                </a:lnTo>
                <a:lnTo>
                  <a:pt x="165201" y="219557"/>
                </a:lnTo>
                <a:lnTo>
                  <a:pt x="172085" y="215747"/>
                </a:lnTo>
                <a:lnTo>
                  <a:pt x="175526" y="213207"/>
                </a:lnTo>
                <a:lnTo>
                  <a:pt x="175526" y="209397"/>
                </a:lnTo>
                <a:lnTo>
                  <a:pt x="165201" y="215747"/>
                </a:lnTo>
                <a:lnTo>
                  <a:pt x="161759" y="223367"/>
                </a:lnTo>
                <a:lnTo>
                  <a:pt x="158318" y="223367"/>
                </a:lnTo>
                <a:lnTo>
                  <a:pt x="158318" y="225907"/>
                </a:lnTo>
                <a:lnTo>
                  <a:pt x="161759" y="225907"/>
                </a:lnTo>
                <a:lnTo>
                  <a:pt x="154876" y="233527"/>
                </a:lnTo>
                <a:lnTo>
                  <a:pt x="165201" y="225907"/>
                </a:lnTo>
                <a:lnTo>
                  <a:pt x="161759" y="233527"/>
                </a:lnTo>
                <a:lnTo>
                  <a:pt x="165201" y="233527"/>
                </a:lnTo>
                <a:lnTo>
                  <a:pt x="165201" y="235432"/>
                </a:lnTo>
                <a:lnTo>
                  <a:pt x="161759" y="237337"/>
                </a:lnTo>
                <a:lnTo>
                  <a:pt x="161759" y="239877"/>
                </a:lnTo>
                <a:lnTo>
                  <a:pt x="172085" y="239877"/>
                </a:lnTo>
                <a:lnTo>
                  <a:pt x="172085" y="247497"/>
                </a:lnTo>
                <a:lnTo>
                  <a:pt x="185851" y="247497"/>
                </a:lnTo>
                <a:lnTo>
                  <a:pt x="178968" y="250037"/>
                </a:lnTo>
                <a:lnTo>
                  <a:pt x="182410" y="250037"/>
                </a:lnTo>
                <a:lnTo>
                  <a:pt x="178968" y="253847"/>
                </a:lnTo>
                <a:lnTo>
                  <a:pt x="176669" y="258927"/>
                </a:lnTo>
                <a:lnTo>
                  <a:pt x="178968" y="257657"/>
                </a:lnTo>
                <a:lnTo>
                  <a:pt x="182410" y="253847"/>
                </a:lnTo>
                <a:lnTo>
                  <a:pt x="182410" y="261467"/>
                </a:lnTo>
                <a:lnTo>
                  <a:pt x="185851" y="253847"/>
                </a:lnTo>
                <a:lnTo>
                  <a:pt x="185851" y="257657"/>
                </a:lnTo>
                <a:lnTo>
                  <a:pt x="189293" y="261467"/>
                </a:lnTo>
                <a:lnTo>
                  <a:pt x="185851" y="264007"/>
                </a:lnTo>
                <a:lnTo>
                  <a:pt x="189293" y="264007"/>
                </a:lnTo>
                <a:lnTo>
                  <a:pt x="196176" y="264007"/>
                </a:lnTo>
                <a:lnTo>
                  <a:pt x="200304" y="264007"/>
                </a:lnTo>
                <a:lnTo>
                  <a:pt x="203060" y="261467"/>
                </a:lnTo>
                <a:lnTo>
                  <a:pt x="206502" y="261467"/>
                </a:lnTo>
                <a:lnTo>
                  <a:pt x="203060" y="267817"/>
                </a:lnTo>
                <a:lnTo>
                  <a:pt x="196176" y="271627"/>
                </a:lnTo>
                <a:lnTo>
                  <a:pt x="199618" y="274167"/>
                </a:lnTo>
                <a:lnTo>
                  <a:pt x="196126" y="276707"/>
                </a:lnTo>
                <a:lnTo>
                  <a:pt x="194881" y="276707"/>
                </a:lnTo>
                <a:lnTo>
                  <a:pt x="194297" y="275437"/>
                </a:lnTo>
                <a:lnTo>
                  <a:pt x="192735" y="277977"/>
                </a:lnTo>
                <a:lnTo>
                  <a:pt x="196176" y="277977"/>
                </a:lnTo>
                <a:lnTo>
                  <a:pt x="198462" y="276707"/>
                </a:lnTo>
                <a:lnTo>
                  <a:pt x="203060" y="274167"/>
                </a:lnTo>
                <a:lnTo>
                  <a:pt x="196176" y="285597"/>
                </a:lnTo>
                <a:lnTo>
                  <a:pt x="192735" y="285597"/>
                </a:lnTo>
                <a:lnTo>
                  <a:pt x="192735" y="288137"/>
                </a:lnTo>
                <a:lnTo>
                  <a:pt x="199618" y="285597"/>
                </a:lnTo>
                <a:lnTo>
                  <a:pt x="199618" y="288137"/>
                </a:lnTo>
                <a:lnTo>
                  <a:pt x="196176" y="298297"/>
                </a:lnTo>
                <a:lnTo>
                  <a:pt x="192735" y="302107"/>
                </a:lnTo>
                <a:lnTo>
                  <a:pt x="196176" y="302107"/>
                </a:lnTo>
                <a:lnTo>
                  <a:pt x="203060" y="295757"/>
                </a:lnTo>
                <a:lnTo>
                  <a:pt x="199618" y="295757"/>
                </a:lnTo>
                <a:lnTo>
                  <a:pt x="206502" y="288137"/>
                </a:lnTo>
                <a:lnTo>
                  <a:pt x="203060" y="295757"/>
                </a:lnTo>
                <a:lnTo>
                  <a:pt x="206502" y="295757"/>
                </a:lnTo>
                <a:lnTo>
                  <a:pt x="213385" y="288137"/>
                </a:lnTo>
                <a:lnTo>
                  <a:pt x="220268" y="288137"/>
                </a:lnTo>
                <a:lnTo>
                  <a:pt x="213385" y="291947"/>
                </a:lnTo>
                <a:lnTo>
                  <a:pt x="213385" y="295757"/>
                </a:lnTo>
                <a:lnTo>
                  <a:pt x="218706" y="294487"/>
                </a:lnTo>
                <a:lnTo>
                  <a:pt x="217258" y="298297"/>
                </a:lnTo>
                <a:lnTo>
                  <a:pt x="213868" y="303377"/>
                </a:lnTo>
                <a:lnTo>
                  <a:pt x="213385" y="305917"/>
                </a:lnTo>
                <a:lnTo>
                  <a:pt x="218490" y="299567"/>
                </a:lnTo>
                <a:lnTo>
                  <a:pt x="220268" y="298627"/>
                </a:lnTo>
                <a:lnTo>
                  <a:pt x="220268" y="305917"/>
                </a:lnTo>
                <a:lnTo>
                  <a:pt x="216827" y="309727"/>
                </a:lnTo>
                <a:lnTo>
                  <a:pt x="216827" y="306298"/>
                </a:lnTo>
                <a:lnTo>
                  <a:pt x="213385" y="309740"/>
                </a:lnTo>
                <a:lnTo>
                  <a:pt x="216827" y="309740"/>
                </a:lnTo>
                <a:lnTo>
                  <a:pt x="216827" y="312267"/>
                </a:lnTo>
                <a:lnTo>
                  <a:pt x="220268" y="312267"/>
                </a:lnTo>
                <a:lnTo>
                  <a:pt x="220268" y="309727"/>
                </a:lnTo>
                <a:lnTo>
                  <a:pt x="227152" y="309727"/>
                </a:lnTo>
                <a:lnTo>
                  <a:pt x="223710" y="316077"/>
                </a:lnTo>
                <a:lnTo>
                  <a:pt x="220268" y="319887"/>
                </a:lnTo>
                <a:lnTo>
                  <a:pt x="222846" y="319887"/>
                </a:lnTo>
                <a:lnTo>
                  <a:pt x="230593" y="312267"/>
                </a:lnTo>
                <a:lnTo>
                  <a:pt x="230593" y="316077"/>
                </a:lnTo>
                <a:lnTo>
                  <a:pt x="234035" y="319887"/>
                </a:lnTo>
                <a:lnTo>
                  <a:pt x="230593" y="326237"/>
                </a:lnTo>
                <a:lnTo>
                  <a:pt x="237477" y="322427"/>
                </a:lnTo>
                <a:lnTo>
                  <a:pt x="234035" y="326237"/>
                </a:lnTo>
                <a:lnTo>
                  <a:pt x="237477" y="326237"/>
                </a:lnTo>
                <a:lnTo>
                  <a:pt x="240919" y="326237"/>
                </a:lnTo>
                <a:lnTo>
                  <a:pt x="244360" y="326237"/>
                </a:lnTo>
                <a:lnTo>
                  <a:pt x="261569" y="326237"/>
                </a:lnTo>
                <a:lnTo>
                  <a:pt x="265696" y="322427"/>
                </a:lnTo>
                <a:lnTo>
                  <a:pt x="268452" y="319887"/>
                </a:lnTo>
                <a:lnTo>
                  <a:pt x="271894" y="319887"/>
                </a:lnTo>
                <a:lnTo>
                  <a:pt x="271894" y="322427"/>
                </a:lnTo>
                <a:lnTo>
                  <a:pt x="268452" y="319887"/>
                </a:lnTo>
                <a:lnTo>
                  <a:pt x="265010" y="326237"/>
                </a:lnTo>
                <a:lnTo>
                  <a:pt x="268452" y="326237"/>
                </a:lnTo>
                <a:lnTo>
                  <a:pt x="261569" y="332587"/>
                </a:lnTo>
                <a:lnTo>
                  <a:pt x="256400" y="332587"/>
                </a:lnTo>
                <a:lnTo>
                  <a:pt x="258127" y="330047"/>
                </a:lnTo>
                <a:lnTo>
                  <a:pt x="255371" y="332587"/>
                </a:lnTo>
                <a:lnTo>
                  <a:pt x="254685" y="332587"/>
                </a:lnTo>
                <a:lnTo>
                  <a:pt x="254190" y="333667"/>
                </a:lnTo>
                <a:lnTo>
                  <a:pt x="253987" y="333857"/>
                </a:lnTo>
                <a:lnTo>
                  <a:pt x="251244" y="336397"/>
                </a:lnTo>
                <a:lnTo>
                  <a:pt x="248945" y="333857"/>
                </a:lnTo>
                <a:lnTo>
                  <a:pt x="251244" y="332587"/>
                </a:lnTo>
                <a:lnTo>
                  <a:pt x="258127" y="330047"/>
                </a:lnTo>
                <a:lnTo>
                  <a:pt x="261569" y="330047"/>
                </a:lnTo>
                <a:lnTo>
                  <a:pt x="261569" y="329412"/>
                </a:lnTo>
                <a:lnTo>
                  <a:pt x="244360" y="329412"/>
                </a:lnTo>
                <a:lnTo>
                  <a:pt x="244360" y="330047"/>
                </a:lnTo>
                <a:lnTo>
                  <a:pt x="237477" y="332587"/>
                </a:lnTo>
                <a:lnTo>
                  <a:pt x="234035" y="336397"/>
                </a:lnTo>
                <a:lnTo>
                  <a:pt x="237045" y="336397"/>
                </a:lnTo>
                <a:lnTo>
                  <a:pt x="237909" y="338937"/>
                </a:lnTo>
                <a:lnTo>
                  <a:pt x="240919" y="336397"/>
                </a:lnTo>
                <a:lnTo>
                  <a:pt x="240919" y="332587"/>
                </a:lnTo>
                <a:lnTo>
                  <a:pt x="244360" y="332587"/>
                </a:lnTo>
                <a:lnTo>
                  <a:pt x="247802" y="330047"/>
                </a:lnTo>
                <a:lnTo>
                  <a:pt x="247802" y="332587"/>
                </a:lnTo>
                <a:lnTo>
                  <a:pt x="244360" y="332587"/>
                </a:lnTo>
                <a:lnTo>
                  <a:pt x="244360" y="336397"/>
                </a:lnTo>
                <a:lnTo>
                  <a:pt x="247802" y="334492"/>
                </a:lnTo>
                <a:lnTo>
                  <a:pt x="247802" y="336397"/>
                </a:lnTo>
                <a:lnTo>
                  <a:pt x="251244" y="340207"/>
                </a:lnTo>
                <a:lnTo>
                  <a:pt x="247802" y="344017"/>
                </a:lnTo>
                <a:lnTo>
                  <a:pt x="247802" y="346557"/>
                </a:lnTo>
                <a:lnTo>
                  <a:pt x="251244" y="345287"/>
                </a:lnTo>
                <a:lnTo>
                  <a:pt x="251244" y="346557"/>
                </a:lnTo>
                <a:lnTo>
                  <a:pt x="254685" y="344017"/>
                </a:lnTo>
                <a:lnTo>
                  <a:pt x="253530" y="344436"/>
                </a:lnTo>
                <a:lnTo>
                  <a:pt x="253987" y="344017"/>
                </a:lnTo>
                <a:lnTo>
                  <a:pt x="258127" y="340207"/>
                </a:lnTo>
                <a:lnTo>
                  <a:pt x="258127" y="344017"/>
                </a:lnTo>
                <a:lnTo>
                  <a:pt x="254685" y="344017"/>
                </a:lnTo>
                <a:lnTo>
                  <a:pt x="254685" y="346557"/>
                </a:lnTo>
                <a:lnTo>
                  <a:pt x="254685" y="350367"/>
                </a:lnTo>
                <a:lnTo>
                  <a:pt x="251244" y="354177"/>
                </a:lnTo>
                <a:lnTo>
                  <a:pt x="254520" y="356717"/>
                </a:lnTo>
                <a:lnTo>
                  <a:pt x="259410" y="359257"/>
                </a:lnTo>
                <a:lnTo>
                  <a:pt x="266242" y="360527"/>
                </a:lnTo>
                <a:lnTo>
                  <a:pt x="275336" y="356717"/>
                </a:lnTo>
                <a:lnTo>
                  <a:pt x="275336" y="364337"/>
                </a:lnTo>
                <a:lnTo>
                  <a:pt x="278777" y="364337"/>
                </a:lnTo>
                <a:lnTo>
                  <a:pt x="277101" y="367423"/>
                </a:lnTo>
                <a:lnTo>
                  <a:pt x="275323" y="367334"/>
                </a:lnTo>
                <a:lnTo>
                  <a:pt x="266407" y="368223"/>
                </a:lnTo>
                <a:lnTo>
                  <a:pt x="258127" y="371652"/>
                </a:lnTo>
                <a:lnTo>
                  <a:pt x="252958" y="370128"/>
                </a:lnTo>
                <a:lnTo>
                  <a:pt x="247802" y="367334"/>
                </a:lnTo>
                <a:lnTo>
                  <a:pt x="242633" y="365810"/>
                </a:lnTo>
                <a:lnTo>
                  <a:pt x="237477" y="368223"/>
                </a:lnTo>
                <a:lnTo>
                  <a:pt x="237477" y="371652"/>
                </a:lnTo>
                <a:lnTo>
                  <a:pt x="234035" y="378510"/>
                </a:lnTo>
                <a:lnTo>
                  <a:pt x="227152" y="371652"/>
                </a:lnTo>
                <a:lnTo>
                  <a:pt x="223710" y="371652"/>
                </a:lnTo>
                <a:lnTo>
                  <a:pt x="223710" y="378510"/>
                </a:lnTo>
                <a:lnTo>
                  <a:pt x="221551" y="377494"/>
                </a:lnTo>
                <a:lnTo>
                  <a:pt x="218592" y="376097"/>
                </a:lnTo>
                <a:lnTo>
                  <a:pt x="213817" y="376732"/>
                </a:lnTo>
                <a:lnTo>
                  <a:pt x="209677" y="377494"/>
                </a:lnTo>
                <a:lnTo>
                  <a:pt x="206502" y="375081"/>
                </a:lnTo>
                <a:lnTo>
                  <a:pt x="209943" y="385368"/>
                </a:lnTo>
                <a:lnTo>
                  <a:pt x="206502" y="381939"/>
                </a:lnTo>
                <a:lnTo>
                  <a:pt x="203060" y="378510"/>
                </a:lnTo>
                <a:lnTo>
                  <a:pt x="203060" y="375081"/>
                </a:lnTo>
                <a:lnTo>
                  <a:pt x="199618" y="378510"/>
                </a:lnTo>
                <a:lnTo>
                  <a:pt x="196176" y="378510"/>
                </a:lnTo>
                <a:lnTo>
                  <a:pt x="192735" y="375081"/>
                </a:lnTo>
                <a:lnTo>
                  <a:pt x="192735" y="381939"/>
                </a:lnTo>
                <a:lnTo>
                  <a:pt x="189293" y="381939"/>
                </a:lnTo>
                <a:lnTo>
                  <a:pt x="189293" y="375081"/>
                </a:lnTo>
                <a:lnTo>
                  <a:pt x="182410" y="388797"/>
                </a:lnTo>
                <a:lnTo>
                  <a:pt x="178968" y="385368"/>
                </a:lnTo>
                <a:lnTo>
                  <a:pt x="178968" y="378510"/>
                </a:lnTo>
                <a:lnTo>
                  <a:pt x="173507" y="379399"/>
                </a:lnTo>
                <a:lnTo>
                  <a:pt x="165201" y="379399"/>
                </a:lnTo>
                <a:lnTo>
                  <a:pt x="157670" y="380415"/>
                </a:lnTo>
                <a:lnTo>
                  <a:pt x="151561" y="385279"/>
                </a:lnTo>
                <a:lnTo>
                  <a:pt x="151561" y="426516"/>
                </a:lnTo>
                <a:lnTo>
                  <a:pt x="147993" y="430149"/>
                </a:lnTo>
                <a:lnTo>
                  <a:pt x="147993" y="437057"/>
                </a:lnTo>
                <a:lnTo>
                  <a:pt x="147561" y="436194"/>
                </a:lnTo>
                <a:lnTo>
                  <a:pt x="147815" y="436549"/>
                </a:lnTo>
                <a:lnTo>
                  <a:pt x="147993" y="437057"/>
                </a:lnTo>
                <a:lnTo>
                  <a:pt x="147993" y="430149"/>
                </a:lnTo>
                <a:lnTo>
                  <a:pt x="146634" y="431520"/>
                </a:lnTo>
                <a:lnTo>
                  <a:pt x="146634" y="432981"/>
                </a:lnTo>
                <a:lnTo>
                  <a:pt x="146507" y="432587"/>
                </a:lnTo>
                <a:lnTo>
                  <a:pt x="146570" y="432739"/>
                </a:lnTo>
                <a:lnTo>
                  <a:pt x="146634" y="432981"/>
                </a:lnTo>
                <a:lnTo>
                  <a:pt x="146634" y="431520"/>
                </a:lnTo>
                <a:lnTo>
                  <a:pt x="146278" y="431876"/>
                </a:lnTo>
                <a:lnTo>
                  <a:pt x="146354" y="432104"/>
                </a:lnTo>
                <a:lnTo>
                  <a:pt x="146329" y="433705"/>
                </a:lnTo>
                <a:lnTo>
                  <a:pt x="145859" y="432739"/>
                </a:lnTo>
                <a:lnTo>
                  <a:pt x="145986" y="432993"/>
                </a:lnTo>
                <a:lnTo>
                  <a:pt x="146329" y="433705"/>
                </a:lnTo>
                <a:lnTo>
                  <a:pt x="146329" y="432054"/>
                </a:lnTo>
                <a:lnTo>
                  <a:pt x="146278" y="431876"/>
                </a:lnTo>
                <a:lnTo>
                  <a:pt x="144513" y="426516"/>
                </a:lnTo>
                <a:lnTo>
                  <a:pt x="144678" y="426516"/>
                </a:lnTo>
                <a:lnTo>
                  <a:pt x="147993" y="423214"/>
                </a:lnTo>
                <a:lnTo>
                  <a:pt x="144551" y="419785"/>
                </a:lnTo>
                <a:lnTo>
                  <a:pt x="146265" y="416356"/>
                </a:lnTo>
                <a:lnTo>
                  <a:pt x="147993" y="412927"/>
                </a:lnTo>
                <a:lnTo>
                  <a:pt x="147993" y="409498"/>
                </a:lnTo>
                <a:lnTo>
                  <a:pt x="151434" y="412927"/>
                </a:lnTo>
                <a:lnTo>
                  <a:pt x="147993" y="412927"/>
                </a:lnTo>
                <a:lnTo>
                  <a:pt x="147993" y="419785"/>
                </a:lnTo>
                <a:lnTo>
                  <a:pt x="151371" y="426516"/>
                </a:lnTo>
                <a:lnTo>
                  <a:pt x="151561" y="426516"/>
                </a:lnTo>
                <a:lnTo>
                  <a:pt x="151561" y="385279"/>
                </a:lnTo>
                <a:lnTo>
                  <a:pt x="151434" y="385368"/>
                </a:lnTo>
                <a:lnTo>
                  <a:pt x="151434" y="381939"/>
                </a:lnTo>
                <a:lnTo>
                  <a:pt x="143738" y="384987"/>
                </a:lnTo>
                <a:lnTo>
                  <a:pt x="136372" y="385876"/>
                </a:lnTo>
                <a:lnTo>
                  <a:pt x="129654" y="387273"/>
                </a:lnTo>
                <a:lnTo>
                  <a:pt x="123901" y="392226"/>
                </a:lnTo>
                <a:lnTo>
                  <a:pt x="120459" y="388797"/>
                </a:lnTo>
                <a:lnTo>
                  <a:pt x="113576" y="388797"/>
                </a:lnTo>
                <a:lnTo>
                  <a:pt x="110134" y="392226"/>
                </a:lnTo>
                <a:lnTo>
                  <a:pt x="106692" y="392226"/>
                </a:lnTo>
                <a:lnTo>
                  <a:pt x="106692" y="399211"/>
                </a:lnTo>
                <a:lnTo>
                  <a:pt x="103251" y="402640"/>
                </a:lnTo>
                <a:lnTo>
                  <a:pt x="103251" y="395655"/>
                </a:lnTo>
                <a:lnTo>
                  <a:pt x="99809" y="395655"/>
                </a:lnTo>
                <a:lnTo>
                  <a:pt x="96367" y="388797"/>
                </a:lnTo>
                <a:lnTo>
                  <a:pt x="92925" y="395655"/>
                </a:lnTo>
                <a:lnTo>
                  <a:pt x="92925" y="392226"/>
                </a:lnTo>
                <a:lnTo>
                  <a:pt x="89484" y="399211"/>
                </a:lnTo>
                <a:lnTo>
                  <a:pt x="86042" y="402640"/>
                </a:lnTo>
                <a:lnTo>
                  <a:pt x="82600" y="399211"/>
                </a:lnTo>
                <a:lnTo>
                  <a:pt x="75717" y="406069"/>
                </a:lnTo>
                <a:lnTo>
                  <a:pt x="79159" y="409498"/>
                </a:lnTo>
                <a:lnTo>
                  <a:pt x="75717" y="409498"/>
                </a:lnTo>
                <a:lnTo>
                  <a:pt x="75717" y="406069"/>
                </a:lnTo>
                <a:lnTo>
                  <a:pt x="75717" y="399211"/>
                </a:lnTo>
                <a:lnTo>
                  <a:pt x="68834" y="399211"/>
                </a:lnTo>
                <a:lnTo>
                  <a:pt x="55067" y="406069"/>
                </a:lnTo>
                <a:lnTo>
                  <a:pt x="55067" y="399211"/>
                </a:lnTo>
                <a:lnTo>
                  <a:pt x="48183" y="406069"/>
                </a:lnTo>
                <a:lnTo>
                  <a:pt x="44742" y="402640"/>
                </a:lnTo>
                <a:lnTo>
                  <a:pt x="44742" y="406069"/>
                </a:lnTo>
                <a:lnTo>
                  <a:pt x="37858" y="399211"/>
                </a:lnTo>
                <a:lnTo>
                  <a:pt x="37858" y="406069"/>
                </a:lnTo>
                <a:lnTo>
                  <a:pt x="24091" y="406069"/>
                </a:lnTo>
                <a:lnTo>
                  <a:pt x="20650" y="402640"/>
                </a:lnTo>
                <a:lnTo>
                  <a:pt x="24091" y="409498"/>
                </a:lnTo>
                <a:lnTo>
                  <a:pt x="20650" y="412927"/>
                </a:lnTo>
                <a:lnTo>
                  <a:pt x="20650" y="409498"/>
                </a:lnTo>
                <a:lnTo>
                  <a:pt x="17208" y="412927"/>
                </a:lnTo>
                <a:lnTo>
                  <a:pt x="17208" y="406069"/>
                </a:lnTo>
                <a:lnTo>
                  <a:pt x="13766" y="406069"/>
                </a:lnTo>
                <a:lnTo>
                  <a:pt x="13766" y="416356"/>
                </a:lnTo>
                <a:lnTo>
                  <a:pt x="10325" y="409498"/>
                </a:lnTo>
                <a:lnTo>
                  <a:pt x="6883" y="409498"/>
                </a:lnTo>
                <a:lnTo>
                  <a:pt x="3441" y="409498"/>
                </a:lnTo>
                <a:lnTo>
                  <a:pt x="3441" y="412927"/>
                </a:lnTo>
                <a:lnTo>
                  <a:pt x="863" y="420636"/>
                </a:lnTo>
                <a:lnTo>
                  <a:pt x="3441" y="423214"/>
                </a:lnTo>
                <a:lnTo>
                  <a:pt x="6883" y="419785"/>
                </a:lnTo>
                <a:lnTo>
                  <a:pt x="6883" y="423214"/>
                </a:lnTo>
                <a:lnTo>
                  <a:pt x="10325" y="423214"/>
                </a:lnTo>
                <a:lnTo>
                  <a:pt x="10325" y="419785"/>
                </a:lnTo>
                <a:lnTo>
                  <a:pt x="10325" y="416356"/>
                </a:lnTo>
                <a:lnTo>
                  <a:pt x="13766" y="423214"/>
                </a:lnTo>
                <a:lnTo>
                  <a:pt x="20650" y="430072"/>
                </a:lnTo>
                <a:lnTo>
                  <a:pt x="20650" y="426516"/>
                </a:lnTo>
                <a:lnTo>
                  <a:pt x="20523" y="426516"/>
                </a:lnTo>
                <a:lnTo>
                  <a:pt x="17208" y="423214"/>
                </a:lnTo>
                <a:lnTo>
                  <a:pt x="13766" y="419785"/>
                </a:lnTo>
                <a:lnTo>
                  <a:pt x="17208" y="416356"/>
                </a:lnTo>
                <a:lnTo>
                  <a:pt x="17208" y="423214"/>
                </a:lnTo>
                <a:lnTo>
                  <a:pt x="24091" y="423214"/>
                </a:lnTo>
                <a:lnTo>
                  <a:pt x="21805" y="427786"/>
                </a:lnTo>
                <a:lnTo>
                  <a:pt x="20650" y="430072"/>
                </a:lnTo>
                <a:lnTo>
                  <a:pt x="24091" y="433628"/>
                </a:lnTo>
                <a:lnTo>
                  <a:pt x="27533" y="433628"/>
                </a:lnTo>
                <a:lnTo>
                  <a:pt x="29286" y="430072"/>
                </a:lnTo>
                <a:lnTo>
                  <a:pt x="30975" y="426656"/>
                </a:lnTo>
                <a:lnTo>
                  <a:pt x="34417" y="433628"/>
                </a:lnTo>
                <a:lnTo>
                  <a:pt x="37858" y="430072"/>
                </a:lnTo>
                <a:lnTo>
                  <a:pt x="37858" y="426516"/>
                </a:lnTo>
                <a:lnTo>
                  <a:pt x="37985" y="426516"/>
                </a:lnTo>
                <a:lnTo>
                  <a:pt x="41300" y="423214"/>
                </a:lnTo>
                <a:lnTo>
                  <a:pt x="44742" y="423214"/>
                </a:lnTo>
                <a:lnTo>
                  <a:pt x="41300" y="430072"/>
                </a:lnTo>
                <a:lnTo>
                  <a:pt x="44742" y="426643"/>
                </a:lnTo>
                <a:lnTo>
                  <a:pt x="44742" y="430072"/>
                </a:lnTo>
                <a:lnTo>
                  <a:pt x="48183" y="430072"/>
                </a:lnTo>
                <a:lnTo>
                  <a:pt x="51625" y="433628"/>
                </a:lnTo>
                <a:lnTo>
                  <a:pt x="55067" y="430072"/>
                </a:lnTo>
                <a:lnTo>
                  <a:pt x="55067" y="433628"/>
                </a:lnTo>
                <a:lnTo>
                  <a:pt x="58508" y="430072"/>
                </a:lnTo>
                <a:lnTo>
                  <a:pt x="61950" y="430072"/>
                </a:lnTo>
                <a:lnTo>
                  <a:pt x="65392" y="430072"/>
                </a:lnTo>
                <a:lnTo>
                  <a:pt x="65392" y="426631"/>
                </a:lnTo>
                <a:lnTo>
                  <a:pt x="68795" y="440321"/>
                </a:lnTo>
                <a:lnTo>
                  <a:pt x="72301" y="440321"/>
                </a:lnTo>
                <a:lnTo>
                  <a:pt x="71755" y="444804"/>
                </a:lnTo>
                <a:lnTo>
                  <a:pt x="72326" y="444804"/>
                </a:lnTo>
                <a:lnTo>
                  <a:pt x="70561" y="445185"/>
                </a:lnTo>
                <a:lnTo>
                  <a:pt x="69380" y="444804"/>
                </a:lnTo>
                <a:lnTo>
                  <a:pt x="69291" y="445185"/>
                </a:lnTo>
                <a:lnTo>
                  <a:pt x="68834" y="447344"/>
                </a:lnTo>
                <a:lnTo>
                  <a:pt x="72275" y="454202"/>
                </a:lnTo>
                <a:lnTo>
                  <a:pt x="75717" y="454202"/>
                </a:lnTo>
                <a:lnTo>
                  <a:pt x="72707" y="445185"/>
                </a:lnTo>
                <a:lnTo>
                  <a:pt x="72275" y="443915"/>
                </a:lnTo>
                <a:lnTo>
                  <a:pt x="75717" y="447344"/>
                </a:lnTo>
                <a:lnTo>
                  <a:pt x="75717" y="450773"/>
                </a:lnTo>
                <a:lnTo>
                  <a:pt x="79159" y="447344"/>
                </a:lnTo>
                <a:lnTo>
                  <a:pt x="79159" y="443915"/>
                </a:lnTo>
                <a:lnTo>
                  <a:pt x="75552" y="440321"/>
                </a:lnTo>
                <a:lnTo>
                  <a:pt x="75717" y="440321"/>
                </a:lnTo>
                <a:lnTo>
                  <a:pt x="75895" y="440321"/>
                </a:lnTo>
                <a:lnTo>
                  <a:pt x="79159" y="437057"/>
                </a:lnTo>
                <a:lnTo>
                  <a:pt x="79159" y="430072"/>
                </a:lnTo>
                <a:lnTo>
                  <a:pt x="79159" y="426516"/>
                </a:lnTo>
                <a:lnTo>
                  <a:pt x="86042" y="426516"/>
                </a:lnTo>
                <a:lnTo>
                  <a:pt x="86042" y="437057"/>
                </a:lnTo>
                <a:lnTo>
                  <a:pt x="88087" y="432739"/>
                </a:lnTo>
                <a:lnTo>
                  <a:pt x="88176" y="432993"/>
                </a:lnTo>
                <a:lnTo>
                  <a:pt x="89484" y="436549"/>
                </a:lnTo>
                <a:lnTo>
                  <a:pt x="89611" y="437057"/>
                </a:lnTo>
                <a:lnTo>
                  <a:pt x="89700" y="437438"/>
                </a:lnTo>
                <a:lnTo>
                  <a:pt x="90881" y="442391"/>
                </a:lnTo>
                <a:lnTo>
                  <a:pt x="92925" y="443915"/>
                </a:lnTo>
                <a:lnTo>
                  <a:pt x="91998" y="437438"/>
                </a:lnTo>
                <a:lnTo>
                  <a:pt x="92075" y="436549"/>
                </a:lnTo>
                <a:lnTo>
                  <a:pt x="92138" y="436168"/>
                </a:lnTo>
                <a:lnTo>
                  <a:pt x="92227" y="435686"/>
                </a:lnTo>
                <a:lnTo>
                  <a:pt x="92354" y="435025"/>
                </a:lnTo>
                <a:lnTo>
                  <a:pt x="92468" y="434390"/>
                </a:lnTo>
                <a:lnTo>
                  <a:pt x="92760" y="432739"/>
                </a:lnTo>
                <a:lnTo>
                  <a:pt x="92875" y="432104"/>
                </a:lnTo>
                <a:lnTo>
                  <a:pt x="93002" y="431469"/>
                </a:lnTo>
                <a:lnTo>
                  <a:pt x="93091" y="430961"/>
                </a:lnTo>
                <a:lnTo>
                  <a:pt x="93154" y="430580"/>
                </a:lnTo>
                <a:lnTo>
                  <a:pt x="93256" y="430072"/>
                </a:lnTo>
                <a:lnTo>
                  <a:pt x="93345" y="429564"/>
                </a:lnTo>
                <a:lnTo>
                  <a:pt x="93891" y="426516"/>
                </a:lnTo>
                <a:lnTo>
                  <a:pt x="93802" y="425881"/>
                </a:lnTo>
                <a:lnTo>
                  <a:pt x="93700" y="425119"/>
                </a:lnTo>
                <a:lnTo>
                  <a:pt x="93662" y="424865"/>
                </a:lnTo>
                <a:lnTo>
                  <a:pt x="93052" y="420636"/>
                </a:lnTo>
                <a:lnTo>
                  <a:pt x="92925" y="416356"/>
                </a:lnTo>
                <a:lnTo>
                  <a:pt x="96367" y="416356"/>
                </a:lnTo>
                <a:lnTo>
                  <a:pt x="96367" y="433628"/>
                </a:lnTo>
                <a:lnTo>
                  <a:pt x="99809" y="437057"/>
                </a:lnTo>
                <a:lnTo>
                  <a:pt x="103251" y="437057"/>
                </a:lnTo>
                <a:lnTo>
                  <a:pt x="103339" y="440321"/>
                </a:lnTo>
                <a:lnTo>
                  <a:pt x="106692" y="433628"/>
                </a:lnTo>
                <a:lnTo>
                  <a:pt x="110045" y="440321"/>
                </a:lnTo>
                <a:lnTo>
                  <a:pt x="110134" y="447344"/>
                </a:lnTo>
                <a:lnTo>
                  <a:pt x="113576" y="443915"/>
                </a:lnTo>
                <a:lnTo>
                  <a:pt x="113576" y="433628"/>
                </a:lnTo>
                <a:lnTo>
                  <a:pt x="117017" y="433628"/>
                </a:lnTo>
                <a:lnTo>
                  <a:pt x="117017" y="440321"/>
                </a:lnTo>
                <a:lnTo>
                  <a:pt x="120510" y="440321"/>
                </a:lnTo>
                <a:lnTo>
                  <a:pt x="117017" y="450773"/>
                </a:lnTo>
                <a:lnTo>
                  <a:pt x="120459" y="447344"/>
                </a:lnTo>
                <a:lnTo>
                  <a:pt x="120459" y="443915"/>
                </a:lnTo>
                <a:lnTo>
                  <a:pt x="123901" y="443915"/>
                </a:lnTo>
                <a:lnTo>
                  <a:pt x="123901" y="440486"/>
                </a:lnTo>
                <a:lnTo>
                  <a:pt x="127342" y="443915"/>
                </a:lnTo>
                <a:lnTo>
                  <a:pt x="123901" y="437057"/>
                </a:lnTo>
                <a:lnTo>
                  <a:pt x="123901" y="433628"/>
                </a:lnTo>
                <a:lnTo>
                  <a:pt x="127342" y="433628"/>
                </a:lnTo>
                <a:lnTo>
                  <a:pt x="127431" y="440321"/>
                </a:lnTo>
                <a:lnTo>
                  <a:pt x="130784" y="433628"/>
                </a:lnTo>
                <a:lnTo>
                  <a:pt x="134226" y="437057"/>
                </a:lnTo>
                <a:lnTo>
                  <a:pt x="134226" y="434390"/>
                </a:lnTo>
                <a:lnTo>
                  <a:pt x="134429" y="435025"/>
                </a:lnTo>
                <a:lnTo>
                  <a:pt x="134543" y="435914"/>
                </a:lnTo>
                <a:lnTo>
                  <a:pt x="134632" y="436549"/>
                </a:lnTo>
                <a:lnTo>
                  <a:pt x="134708" y="437057"/>
                </a:lnTo>
                <a:lnTo>
                  <a:pt x="135115" y="437057"/>
                </a:lnTo>
                <a:lnTo>
                  <a:pt x="135940" y="436168"/>
                </a:lnTo>
                <a:lnTo>
                  <a:pt x="136067" y="435914"/>
                </a:lnTo>
                <a:lnTo>
                  <a:pt x="136169" y="435686"/>
                </a:lnTo>
                <a:lnTo>
                  <a:pt x="137134" y="433628"/>
                </a:lnTo>
                <a:lnTo>
                  <a:pt x="137668" y="433628"/>
                </a:lnTo>
                <a:lnTo>
                  <a:pt x="137668" y="437057"/>
                </a:lnTo>
                <a:lnTo>
                  <a:pt x="135115" y="437057"/>
                </a:lnTo>
                <a:lnTo>
                  <a:pt x="134759" y="437438"/>
                </a:lnTo>
                <a:lnTo>
                  <a:pt x="134708" y="437057"/>
                </a:lnTo>
                <a:lnTo>
                  <a:pt x="134226" y="437057"/>
                </a:lnTo>
                <a:lnTo>
                  <a:pt x="137668" y="443915"/>
                </a:lnTo>
                <a:lnTo>
                  <a:pt x="137668" y="440474"/>
                </a:lnTo>
                <a:lnTo>
                  <a:pt x="141109" y="450773"/>
                </a:lnTo>
                <a:lnTo>
                  <a:pt x="141109" y="443915"/>
                </a:lnTo>
                <a:lnTo>
                  <a:pt x="138557" y="441375"/>
                </a:lnTo>
                <a:lnTo>
                  <a:pt x="137668" y="440385"/>
                </a:lnTo>
                <a:lnTo>
                  <a:pt x="137833" y="440321"/>
                </a:lnTo>
                <a:lnTo>
                  <a:pt x="139382" y="438772"/>
                </a:lnTo>
                <a:lnTo>
                  <a:pt x="140944" y="440321"/>
                </a:lnTo>
                <a:lnTo>
                  <a:pt x="141109" y="440321"/>
                </a:lnTo>
                <a:lnTo>
                  <a:pt x="141109" y="437057"/>
                </a:lnTo>
                <a:lnTo>
                  <a:pt x="141109" y="433628"/>
                </a:lnTo>
                <a:lnTo>
                  <a:pt x="141109" y="430072"/>
                </a:lnTo>
                <a:lnTo>
                  <a:pt x="141109" y="426643"/>
                </a:lnTo>
                <a:lnTo>
                  <a:pt x="144551" y="430072"/>
                </a:lnTo>
                <a:lnTo>
                  <a:pt x="145554" y="432104"/>
                </a:lnTo>
                <a:lnTo>
                  <a:pt x="145732" y="432435"/>
                </a:lnTo>
                <a:lnTo>
                  <a:pt x="144551" y="433628"/>
                </a:lnTo>
                <a:lnTo>
                  <a:pt x="144551" y="437057"/>
                </a:lnTo>
                <a:lnTo>
                  <a:pt x="146265" y="437057"/>
                </a:lnTo>
                <a:lnTo>
                  <a:pt x="147739" y="439978"/>
                </a:lnTo>
                <a:lnTo>
                  <a:pt x="147993" y="440321"/>
                </a:lnTo>
                <a:lnTo>
                  <a:pt x="147828" y="440321"/>
                </a:lnTo>
                <a:lnTo>
                  <a:pt x="151434" y="443915"/>
                </a:lnTo>
                <a:lnTo>
                  <a:pt x="151434" y="430072"/>
                </a:lnTo>
                <a:lnTo>
                  <a:pt x="154876" y="433628"/>
                </a:lnTo>
                <a:lnTo>
                  <a:pt x="154876" y="437057"/>
                </a:lnTo>
                <a:lnTo>
                  <a:pt x="158153" y="440321"/>
                </a:lnTo>
                <a:lnTo>
                  <a:pt x="158318" y="440321"/>
                </a:lnTo>
                <a:lnTo>
                  <a:pt x="158318" y="443915"/>
                </a:lnTo>
                <a:lnTo>
                  <a:pt x="175526" y="443915"/>
                </a:lnTo>
                <a:lnTo>
                  <a:pt x="178739" y="430961"/>
                </a:lnTo>
                <a:lnTo>
                  <a:pt x="178968" y="430580"/>
                </a:lnTo>
                <a:lnTo>
                  <a:pt x="178968" y="437057"/>
                </a:lnTo>
                <a:lnTo>
                  <a:pt x="182410" y="437057"/>
                </a:lnTo>
                <a:lnTo>
                  <a:pt x="185851" y="433628"/>
                </a:lnTo>
                <a:lnTo>
                  <a:pt x="189204" y="440321"/>
                </a:lnTo>
                <a:lnTo>
                  <a:pt x="190182" y="441375"/>
                </a:lnTo>
                <a:lnTo>
                  <a:pt x="192735" y="443915"/>
                </a:lnTo>
                <a:lnTo>
                  <a:pt x="196176" y="437057"/>
                </a:lnTo>
                <a:lnTo>
                  <a:pt x="199618" y="443915"/>
                </a:lnTo>
                <a:lnTo>
                  <a:pt x="199618" y="433628"/>
                </a:lnTo>
                <a:lnTo>
                  <a:pt x="203060" y="433628"/>
                </a:lnTo>
                <a:lnTo>
                  <a:pt x="203060" y="437057"/>
                </a:lnTo>
                <a:lnTo>
                  <a:pt x="206324" y="440321"/>
                </a:lnTo>
                <a:lnTo>
                  <a:pt x="210108" y="440321"/>
                </a:lnTo>
                <a:lnTo>
                  <a:pt x="213385" y="437057"/>
                </a:lnTo>
                <a:lnTo>
                  <a:pt x="213385" y="433628"/>
                </a:lnTo>
                <a:lnTo>
                  <a:pt x="213385" y="430072"/>
                </a:lnTo>
                <a:lnTo>
                  <a:pt x="216827" y="423214"/>
                </a:lnTo>
                <a:lnTo>
                  <a:pt x="216827" y="433628"/>
                </a:lnTo>
                <a:lnTo>
                  <a:pt x="220268" y="443915"/>
                </a:lnTo>
                <a:lnTo>
                  <a:pt x="227152" y="437057"/>
                </a:lnTo>
                <a:lnTo>
                  <a:pt x="230593" y="437057"/>
                </a:lnTo>
                <a:lnTo>
                  <a:pt x="230593" y="433628"/>
                </a:lnTo>
                <a:lnTo>
                  <a:pt x="233946" y="440321"/>
                </a:lnTo>
                <a:lnTo>
                  <a:pt x="234111" y="440321"/>
                </a:lnTo>
                <a:lnTo>
                  <a:pt x="237477" y="433628"/>
                </a:lnTo>
                <a:lnTo>
                  <a:pt x="240919" y="437057"/>
                </a:lnTo>
                <a:lnTo>
                  <a:pt x="240919" y="433628"/>
                </a:lnTo>
                <a:lnTo>
                  <a:pt x="240919" y="426516"/>
                </a:lnTo>
                <a:lnTo>
                  <a:pt x="244462" y="426516"/>
                </a:lnTo>
                <a:lnTo>
                  <a:pt x="245859" y="424865"/>
                </a:lnTo>
                <a:lnTo>
                  <a:pt x="245973" y="426516"/>
                </a:lnTo>
                <a:lnTo>
                  <a:pt x="246100" y="428548"/>
                </a:lnTo>
                <a:lnTo>
                  <a:pt x="246227" y="431469"/>
                </a:lnTo>
                <a:lnTo>
                  <a:pt x="246291" y="432993"/>
                </a:lnTo>
                <a:lnTo>
                  <a:pt x="247802" y="437057"/>
                </a:lnTo>
                <a:lnTo>
                  <a:pt x="247802" y="433628"/>
                </a:lnTo>
                <a:lnTo>
                  <a:pt x="251244" y="433628"/>
                </a:lnTo>
                <a:lnTo>
                  <a:pt x="251244" y="430072"/>
                </a:lnTo>
                <a:lnTo>
                  <a:pt x="254685" y="426643"/>
                </a:lnTo>
                <a:lnTo>
                  <a:pt x="254685" y="430072"/>
                </a:lnTo>
                <a:lnTo>
                  <a:pt x="258127" y="433628"/>
                </a:lnTo>
                <a:lnTo>
                  <a:pt x="258127" y="426643"/>
                </a:lnTo>
                <a:lnTo>
                  <a:pt x="261569" y="430072"/>
                </a:lnTo>
                <a:lnTo>
                  <a:pt x="261569" y="426656"/>
                </a:lnTo>
                <a:lnTo>
                  <a:pt x="265010" y="430072"/>
                </a:lnTo>
                <a:lnTo>
                  <a:pt x="265010" y="437057"/>
                </a:lnTo>
                <a:lnTo>
                  <a:pt x="268274" y="440321"/>
                </a:lnTo>
                <a:lnTo>
                  <a:pt x="268452" y="440321"/>
                </a:lnTo>
                <a:lnTo>
                  <a:pt x="268452" y="430072"/>
                </a:lnTo>
                <a:lnTo>
                  <a:pt x="271881" y="426656"/>
                </a:lnTo>
                <a:lnTo>
                  <a:pt x="271881" y="437057"/>
                </a:lnTo>
                <a:lnTo>
                  <a:pt x="275323" y="437057"/>
                </a:lnTo>
                <a:lnTo>
                  <a:pt x="275323" y="433628"/>
                </a:lnTo>
                <a:lnTo>
                  <a:pt x="278765" y="433628"/>
                </a:lnTo>
                <a:lnTo>
                  <a:pt x="278765" y="437057"/>
                </a:lnTo>
                <a:lnTo>
                  <a:pt x="282206" y="437057"/>
                </a:lnTo>
                <a:lnTo>
                  <a:pt x="282206" y="433628"/>
                </a:lnTo>
                <a:lnTo>
                  <a:pt x="282206" y="430072"/>
                </a:lnTo>
                <a:lnTo>
                  <a:pt x="278765" y="430072"/>
                </a:lnTo>
                <a:lnTo>
                  <a:pt x="278765" y="426516"/>
                </a:lnTo>
                <a:lnTo>
                  <a:pt x="278904" y="426516"/>
                </a:lnTo>
                <a:lnTo>
                  <a:pt x="280555" y="424865"/>
                </a:lnTo>
                <a:lnTo>
                  <a:pt x="282206" y="423214"/>
                </a:lnTo>
                <a:lnTo>
                  <a:pt x="282206" y="426516"/>
                </a:lnTo>
                <a:lnTo>
                  <a:pt x="285648" y="426516"/>
                </a:lnTo>
                <a:lnTo>
                  <a:pt x="285648" y="423214"/>
                </a:lnTo>
                <a:lnTo>
                  <a:pt x="289090" y="430072"/>
                </a:lnTo>
                <a:lnTo>
                  <a:pt x="289090" y="426516"/>
                </a:lnTo>
                <a:lnTo>
                  <a:pt x="292531" y="426516"/>
                </a:lnTo>
                <a:lnTo>
                  <a:pt x="292531" y="433628"/>
                </a:lnTo>
                <a:lnTo>
                  <a:pt x="289179" y="440321"/>
                </a:lnTo>
                <a:lnTo>
                  <a:pt x="292620" y="440321"/>
                </a:lnTo>
                <a:lnTo>
                  <a:pt x="295973" y="433628"/>
                </a:lnTo>
                <a:lnTo>
                  <a:pt x="295973" y="437057"/>
                </a:lnTo>
                <a:lnTo>
                  <a:pt x="299250" y="440321"/>
                </a:lnTo>
                <a:lnTo>
                  <a:pt x="299415" y="440321"/>
                </a:lnTo>
                <a:lnTo>
                  <a:pt x="299415" y="433628"/>
                </a:lnTo>
                <a:lnTo>
                  <a:pt x="299415" y="430072"/>
                </a:lnTo>
                <a:lnTo>
                  <a:pt x="299415" y="426643"/>
                </a:lnTo>
                <a:lnTo>
                  <a:pt x="301142" y="428358"/>
                </a:lnTo>
                <a:lnTo>
                  <a:pt x="302806" y="426694"/>
                </a:lnTo>
                <a:lnTo>
                  <a:pt x="303530" y="428040"/>
                </a:lnTo>
                <a:lnTo>
                  <a:pt x="305917" y="432993"/>
                </a:lnTo>
                <a:lnTo>
                  <a:pt x="305600" y="432993"/>
                </a:lnTo>
                <a:lnTo>
                  <a:pt x="309740" y="434390"/>
                </a:lnTo>
                <a:lnTo>
                  <a:pt x="313512" y="434390"/>
                </a:lnTo>
                <a:lnTo>
                  <a:pt x="316623" y="437057"/>
                </a:lnTo>
                <a:lnTo>
                  <a:pt x="316623" y="430072"/>
                </a:lnTo>
                <a:lnTo>
                  <a:pt x="320065" y="437057"/>
                </a:lnTo>
                <a:lnTo>
                  <a:pt x="320065" y="433628"/>
                </a:lnTo>
                <a:lnTo>
                  <a:pt x="320154" y="440321"/>
                </a:lnTo>
                <a:lnTo>
                  <a:pt x="323507" y="433628"/>
                </a:lnTo>
                <a:lnTo>
                  <a:pt x="323507" y="430072"/>
                </a:lnTo>
                <a:lnTo>
                  <a:pt x="326034" y="429564"/>
                </a:lnTo>
                <a:lnTo>
                  <a:pt x="328244" y="425881"/>
                </a:lnTo>
                <a:lnTo>
                  <a:pt x="329793" y="423354"/>
                </a:lnTo>
                <a:lnTo>
                  <a:pt x="330377" y="426516"/>
                </a:lnTo>
                <a:lnTo>
                  <a:pt x="331292" y="427532"/>
                </a:lnTo>
                <a:lnTo>
                  <a:pt x="333832" y="430072"/>
                </a:lnTo>
                <a:lnTo>
                  <a:pt x="334949" y="428967"/>
                </a:lnTo>
                <a:lnTo>
                  <a:pt x="335724" y="431038"/>
                </a:lnTo>
                <a:lnTo>
                  <a:pt x="335089" y="431380"/>
                </a:lnTo>
                <a:lnTo>
                  <a:pt x="333832" y="430072"/>
                </a:lnTo>
                <a:lnTo>
                  <a:pt x="330390" y="433628"/>
                </a:lnTo>
                <a:lnTo>
                  <a:pt x="330441" y="433819"/>
                </a:lnTo>
                <a:lnTo>
                  <a:pt x="330390" y="436118"/>
                </a:lnTo>
                <a:lnTo>
                  <a:pt x="324751" y="443738"/>
                </a:lnTo>
                <a:lnTo>
                  <a:pt x="318782" y="450088"/>
                </a:lnTo>
                <a:lnTo>
                  <a:pt x="313461" y="456438"/>
                </a:lnTo>
                <a:lnTo>
                  <a:pt x="309740" y="464058"/>
                </a:lnTo>
                <a:lnTo>
                  <a:pt x="306298" y="467868"/>
                </a:lnTo>
                <a:lnTo>
                  <a:pt x="292531" y="467868"/>
                </a:lnTo>
                <a:lnTo>
                  <a:pt x="292531" y="474218"/>
                </a:lnTo>
                <a:lnTo>
                  <a:pt x="292531" y="478028"/>
                </a:lnTo>
                <a:lnTo>
                  <a:pt x="285648" y="478028"/>
                </a:lnTo>
                <a:lnTo>
                  <a:pt x="282219" y="480568"/>
                </a:lnTo>
                <a:lnTo>
                  <a:pt x="282219" y="484378"/>
                </a:lnTo>
                <a:lnTo>
                  <a:pt x="275336" y="484378"/>
                </a:lnTo>
                <a:lnTo>
                  <a:pt x="278777" y="494538"/>
                </a:lnTo>
                <a:lnTo>
                  <a:pt x="271894" y="494538"/>
                </a:lnTo>
                <a:lnTo>
                  <a:pt x="282219" y="502158"/>
                </a:lnTo>
                <a:lnTo>
                  <a:pt x="275336" y="502158"/>
                </a:lnTo>
                <a:lnTo>
                  <a:pt x="275336" y="504698"/>
                </a:lnTo>
                <a:lnTo>
                  <a:pt x="271894" y="502158"/>
                </a:lnTo>
                <a:lnTo>
                  <a:pt x="271894" y="508508"/>
                </a:lnTo>
                <a:lnTo>
                  <a:pt x="265010" y="508508"/>
                </a:lnTo>
                <a:lnTo>
                  <a:pt x="265010" y="512318"/>
                </a:lnTo>
                <a:lnTo>
                  <a:pt x="268452" y="516128"/>
                </a:lnTo>
                <a:lnTo>
                  <a:pt x="265010" y="516128"/>
                </a:lnTo>
                <a:lnTo>
                  <a:pt x="258127" y="512318"/>
                </a:lnTo>
                <a:lnTo>
                  <a:pt x="261569" y="518668"/>
                </a:lnTo>
                <a:lnTo>
                  <a:pt x="258127" y="518668"/>
                </a:lnTo>
                <a:lnTo>
                  <a:pt x="265010" y="522478"/>
                </a:lnTo>
                <a:lnTo>
                  <a:pt x="265010" y="528828"/>
                </a:lnTo>
                <a:lnTo>
                  <a:pt x="261569" y="528828"/>
                </a:lnTo>
                <a:lnTo>
                  <a:pt x="254685" y="522478"/>
                </a:lnTo>
                <a:lnTo>
                  <a:pt x="252526" y="528828"/>
                </a:lnTo>
                <a:lnTo>
                  <a:pt x="247802" y="532638"/>
                </a:lnTo>
                <a:lnTo>
                  <a:pt x="243065" y="538988"/>
                </a:lnTo>
                <a:lnTo>
                  <a:pt x="240919" y="546608"/>
                </a:lnTo>
                <a:lnTo>
                  <a:pt x="237477" y="542798"/>
                </a:lnTo>
                <a:lnTo>
                  <a:pt x="233870" y="549148"/>
                </a:lnTo>
                <a:lnTo>
                  <a:pt x="229298" y="554228"/>
                </a:lnTo>
                <a:lnTo>
                  <a:pt x="225374" y="559308"/>
                </a:lnTo>
                <a:lnTo>
                  <a:pt x="223710" y="566928"/>
                </a:lnTo>
                <a:lnTo>
                  <a:pt x="220268" y="566928"/>
                </a:lnTo>
                <a:lnTo>
                  <a:pt x="213385" y="570738"/>
                </a:lnTo>
                <a:lnTo>
                  <a:pt x="213385" y="577088"/>
                </a:lnTo>
                <a:lnTo>
                  <a:pt x="216827" y="584708"/>
                </a:lnTo>
                <a:lnTo>
                  <a:pt x="213385" y="584708"/>
                </a:lnTo>
                <a:lnTo>
                  <a:pt x="209943" y="580898"/>
                </a:lnTo>
                <a:lnTo>
                  <a:pt x="199618" y="580898"/>
                </a:lnTo>
                <a:lnTo>
                  <a:pt x="203060" y="587248"/>
                </a:lnTo>
                <a:lnTo>
                  <a:pt x="203060" y="594868"/>
                </a:lnTo>
                <a:lnTo>
                  <a:pt x="196176" y="594868"/>
                </a:lnTo>
                <a:lnTo>
                  <a:pt x="196176" y="601218"/>
                </a:lnTo>
                <a:lnTo>
                  <a:pt x="199618" y="605028"/>
                </a:lnTo>
                <a:lnTo>
                  <a:pt x="199618" y="608838"/>
                </a:lnTo>
                <a:lnTo>
                  <a:pt x="196176" y="605028"/>
                </a:lnTo>
                <a:lnTo>
                  <a:pt x="194106" y="601218"/>
                </a:lnTo>
                <a:lnTo>
                  <a:pt x="192735" y="598678"/>
                </a:lnTo>
                <a:lnTo>
                  <a:pt x="185851" y="601218"/>
                </a:lnTo>
                <a:lnTo>
                  <a:pt x="178968" y="615188"/>
                </a:lnTo>
                <a:lnTo>
                  <a:pt x="172085" y="611378"/>
                </a:lnTo>
                <a:lnTo>
                  <a:pt x="175526" y="622808"/>
                </a:lnTo>
                <a:lnTo>
                  <a:pt x="168643" y="622808"/>
                </a:lnTo>
                <a:lnTo>
                  <a:pt x="172085" y="625348"/>
                </a:lnTo>
                <a:lnTo>
                  <a:pt x="165201" y="625348"/>
                </a:lnTo>
                <a:lnTo>
                  <a:pt x="168643" y="632968"/>
                </a:lnTo>
                <a:lnTo>
                  <a:pt x="165201" y="629158"/>
                </a:lnTo>
                <a:lnTo>
                  <a:pt x="158318" y="635508"/>
                </a:lnTo>
                <a:lnTo>
                  <a:pt x="151434" y="635508"/>
                </a:lnTo>
                <a:lnTo>
                  <a:pt x="154876" y="639318"/>
                </a:lnTo>
                <a:lnTo>
                  <a:pt x="154876" y="643128"/>
                </a:lnTo>
                <a:lnTo>
                  <a:pt x="151434" y="639318"/>
                </a:lnTo>
                <a:lnTo>
                  <a:pt x="151434" y="643128"/>
                </a:lnTo>
                <a:lnTo>
                  <a:pt x="154876" y="649478"/>
                </a:lnTo>
                <a:lnTo>
                  <a:pt x="158318" y="653288"/>
                </a:lnTo>
                <a:lnTo>
                  <a:pt x="161759" y="653288"/>
                </a:lnTo>
                <a:lnTo>
                  <a:pt x="163233" y="656005"/>
                </a:lnTo>
                <a:lnTo>
                  <a:pt x="158318" y="653288"/>
                </a:lnTo>
                <a:lnTo>
                  <a:pt x="154876" y="653288"/>
                </a:lnTo>
                <a:lnTo>
                  <a:pt x="151434" y="649478"/>
                </a:lnTo>
                <a:lnTo>
                  <a:pt x="144551" y="646938"/>
                </a:lnTo>
                <a:lnTo>
                  <a:pt x="141109" y="646938"/>
                </a:lnTo>
                <a:lnTo>
                  <a:pt x="141109" y="649478"/>
                </a:lnTo>
                <a:lnTo>
                  <a:pt x="144551" y="653288"/>
                </a:lnTo>
                <a:lnTo>
                  <a:pt x="141109" y="653288"/>
                </a:lnTo>
                <a:lnTo>
                  <a:pt x="141109" y="657098"/>
                </a:lnTo>
                <a:lnTo>
                  <a:pt x="144551" y="659638"/>
                </a:lnTo>
                <a:lnTo>
                  <a:pt x="144551" y="663448"/>
                </a:lnTo>
                <a:lnTo>
                  <a:pt x="147993" y="663448"/>
                </a:lnTo>
                <a:lnTo>
                  <a:pt x="154876" y="663448"/>
                </a:lnTo>
                <a:lnTo>
                  <a:pt x="151434" y="659638"/>
                </a:lnTo>
                <a:lnTo>
                  <a:pt x="151434" y="653288"/>
                </a:lnTo>
                <a:lnTo>
                  <a:pt x="156019" y="657517"/>
                </a:lnTo>
                <a:lnTo>
                  <a:pt x="158318" y="658368"/>
                </a:lnTo>
                <a:lnTo>
                  <a:pt x="158318" y="657098"/>
                </a:lnTo>
                <a:lnTo>
                  <a:pt x="159181" y="658685"/>
                </a:lnTo>
                <a:lnTo>
                  <a:pt x="161759" y="659638"/>
                </a:lnTo>
                <a:lnTo>
                  <a:pt x="161759" y="657098"/>
                </a:lnTo>
                <a:lnTo>
                  <a:pt x="163817" y="657098"/>
                </a:lnTo>
                <a:lnTo>
                  <a:pt x="165201" y="659638"/>
                </a:lnTo>
                <a:lnTo>
                  <a:pt x="168643" y="659638"/>
                </a:lnTo>
                <a:lnTo>
                  <a:pt x="168643" y="657098"/>
                </a:lnTo>
                <a:lnTo>
                  <a:pt x="168643" y="649478"/>
                </a:lnTo>
                <a:lnTo>
                  <a:pt x="175526" y="653288"/>
                </a:lnTo>
                <a:lnTo>
                  <a:pt x="175526" y="649478"/>
                </a:lnTo>
                <a:lnTo>
                  <a:pt x="175526" y="643128"/>
                </a:lnTo>
                <a:lnTo>
                  <a:pt x="178968" y="649478"/>
                </a:lnTo>
                <a:lnTo>
                  <a:pt x="178968" y="646938"/>
                </a:lnTo>
                <a:lnTo>
                  <a:pt x="182410" y="653288"/>
                </a:lnTo>
                <a:lnTo>
                  <a:pt x="187325" y="656005"/>
                </a:lnTo>
                <a:lnTo>
                  <a:pt x="185851" y="653288"/>
                </a:lnTo>
                <a:lnTo>
                  <a:pt x="182410" y="649478"/>
                </a:lnTo>
                <a:lnTo>
                  <a:pt x="189293" y="649478"/>
                </a:lnTo>
                <a:lnTo>
                  <a:pt x="182410" y="646938"/>
                </a:lnTo>
                <a:lnTo>
                  <a:pt x="185851" y="646938"/>
                </a:lnTo>
                <a:lnTo>
                  <a:pt x="189293" y="643128"/>
                </a:lnTo>
                <a:lnTo>
                  <a:pt x="192735" y="646938"/>
                </a:lnTo>
                <a:lnTo>
                  <a:pt x="196176" y="646938"/>
                </a:lnTo>
                <a:lnTo>
                  <a:pt x="192735" y="639318"/>
                </a:lnTo>
                <a:lnTo>
                  <a:pt x="192735" y="635508"/>
                </a:lnTo>
                <a:lnTo>
                  <a:pt x="196176" y="635508"/>
                </a:lnTo>
                <a:lnTo>
                  <a:pt x="193421" y="632968"/>
                </a:lnTo>
                <a:lnTo>
                  <a:pt x="189293" y="629158"/>
                </a:lnTo>
                <a:lnTo>
                  <a:pt x="189293" y="625348"/>
                </a:lnTo>
                <a:lnTo>
                  <a:pt x="196176" y="632968"/>
                </a:lnTo>
                <a:lnTo>
                  <a:pt x="199618" y="632968"/>
                </a:lnTo>
                <a:lnTo>
                  <a:pt x="202095" y="635508"/>
                </a:lnTo>
                <a:lnTo>
                  <a:pt x="200583" y="636778"/>
                </a:lnTo>
                <a:lnTo>
                  <a:pt x="203060" y="639318"/>
                </a:lnTo>
                <a:lnTo>
                  <a:pt x="203060" y="635508"/>
                </a:lnTo>
                <a:lnTo>
                  <a:pt x="199618" y="625348"/>
                </a:lnTo>
                <a:lnTo>
                  <a:pt x="209943" y="635508"/>
                </a:lnTo>
                <a:lnTo>
                  <a:pt x="213385" y="635508"/>
                </a:lnTo>
                <a:lnTo>
                  <a:pt x="217792" y="639318"/>
                </a:lnTo>
                <a:lnTo>
                  <a:pt x="217678" y="640588"/>
                </a:lnTo>
                <a:lnTo>
                  <a:pt x="216281" y="641858"/>
                </a:lnTo>
                <a:lnTo>
                  <a:pt x="216827" y="643128"/>
                </a:lnTo>
                <a:lnTo>
                  <a:pt x="223710" y="646938"/>
                </a:lnTo>
                <a:lnTo>
                  <a:pt x="227152" y="646938"/>
                </a:lnTo>
                <a:lnTo>
                  <a:pt x="220268" y="639318"/>
                </a:lnTo>
                <a:lnTo>
                  <a:pt x="223710" y="639318"/>
                </a:lnTo>
                <a:lnTo>
                  <a:pt x="220268" y="632968"/>
                </a:lnTo>
                <a:lnTo>
                  <a:pt x="220268" y="635508"/>
                </a:lnTo>
                <a:lnTo>
                  <a:pt x="213385" y="625348"/>
                </a:lnTo>
                <a:lnTo>
                  <a:pt x="220268" y="632968"/>
                </a:lnTo>
                <a:lnTo>
                  <a:pt x="220268" y="629158"/>
                </a:lnTo>
                <a:lnTo>
                  <a:pt x="213385" y="622808"/>
                </a:lnTo>
                <a:lnTo>
                  <a:pt x="213385" y="618998"/>
                </a:lnTo>
                <a:lnTo>
                  <a:pt x="220268" y="625348"/>
                </a:lnTo>
                <a:lnTo>
                  <a:pt x="218973" y="620268"/>
                </a:lnTo>
                <a:lnTo>
                  <a:pt x="222846" y="621538"/>
                </a:lnTo>
                <a:lnTo>
                  <a:pt x="228003" y="625348"/>
                </a:lnTo>
                <a:lnTo>
                  <a:pt x="230593" y="625348"/>
                </a:lnTo>
                <a:lnTo>
                  <a:pt x="226987" y="622808"/>
                </a:lnTo>
                <a:lnTo>
                  <a:pt x="225666" y="620268"/>
                </a:lnTo>
                <a:lnTo>
                  <a:pt x="225005" y="618998"/>
                </a:lnTo>
                <a:lnTo>
                  <a:pt x="223024" y="615188"/>
                </a:lnTo>
                <a:lnTo>
                  <a:pt x="222364" y="613918"/>
                </a:lnTo>
                <a:lnTo>
                  <a:pt x="216827" y="608838"/>
                </a:lnTo>
                <a:lnTo>
                  <a:pt x="216827" y="605028"/>
                </a:lnTo>
                <a:lnTo>
                  <a:pt x="220268" y="608838"/>
                </a:lnTo>
                <a:lnTo>
                  <a:pt x="220268" y="605028"/>
                </a:lnTo>
                <a:lnTo>
                  <a:pt x="227152" y="618998"/>
                </a:lnTo>
                <a:lnTo>
                  <a:pt x="230593" y="618998"/>
                </a:lnTo>
                <a:lnTo>
                  <a:pt x="234035" y="622808"/>
                </a:lnTo>
                <a:lnTo>
                  <a:pt x="237477" y="622808"/>
                </a:lnTo>
                <a:lnTo>
                  <a:pt x="237477" y="618998"/>
                </a:lnTo>
                <a:lnTo>
                  <a:pt x="234035" y="618998"/>
                </a:lnTo>
                <a:lnTo>
                  <a:pt x="234035" y="611378"/>
                </a:lnTo>
                <a:lnTo>
                  <a:pt x="240919" y="615188"/>
                </a:lnTo>
                <a:lnTo>
                  <a:pt x="244360" y="622808"/>
                </a:lnTo>
                <a:lnTo>
                  <a:pt x="244360" y="618998"/>
                </a:lnTo>
                <a:lnTo>
                  <a:pt x="247802" y="625348"/>
                </a:lnTo>
                <a:lnTo>
                  <a:pt x="247802" y="618998"/>
                </a:lnTo>
                <a:lnTo>
                  <a:pt x="240919" y="611378"/>
                </a:lnTo>
                <a:lnTo>
                  <a:pt x="240919" y="608838"/>
                </a:lnTo>
                <a:lnTo>
                  <a:pt x="244360" y="611378"/>
                </a:lnTo>
                <a:lnTo>
                  <a:pt x="247802" y="608838"/>
                </a:lnTo>
                <a:lnTo>
                  <a:pt x="254685" y="611378"/>
                </a:lnTo>
                <a:lnTo>
                  <a:pt x="253301" y="608838"/>
                </a:lnTo>
                <a:lnTo>
                  <a:pt x="251244" y="605028"/>
                </a:lnTo>
                <a:lnTo>
                  <a:pt x="254685" y="608838"/>
                </a:lnTo>
                <a:lnTo>
                  <a:pt x="258127" y="608838"/>
                </a:lnTo>
                <a:lnTo>
                  <a:pt x="254685" y="605028"/>
                </a:lnTo>
                <a:lnTo>
                  <a:pt x="261569" y="611378"/>
                </a:lnTo>
                <a:lnTo>
                  <a:pt x="257263" y="605028"/>
                </a:lnTo>
                <a:lnTo>
                  <a:pt x="254685" y="601218"/>
                </a:lnTo>
                <a:lnTo>
                  <a:pt x="258127" y="601218"/>
                </a:lnTo>
                <a:lnTo>
                  <a:pt x="258127" y="598678"/>
                </a:lnTo>
                <a:lnTo>
                  <a:pt x="254685" y="594868"/>
                </a:lnTo>
                <a:lnTo>
                  <a:pt x="258127" y="594868"/>
                </a:lnTo>
                <a:lnTo>
                  <a:pt x="261569" y="601218"/>
                </a:lnTo>
                <a:lnTo>
                  <a:pt x="265010" y="605028"/>
                </a:lnTo>
                <a:lnTo>
                  <a:pt x="261569" y="598678"/>
                </a:lnTo>
                <a:lnTo>
                  <a:pt x="261569" y="594868"/>
                </a:lnTo>
                <a:lnTo>
                  <a:pt x="258127" y="591058"/>
                </a:lnTo>
                <a:lnTo>
                  <a:pt x="261569" y="591058"/>
                </a:lnTo>
                <a:lnTo>
                  <a:pt x="261569" y="594868"/>
                </a:lnTo>
                <a:lnTo>
                  <a:pt x="265010" y="594868"/>
                </a:lnTo>
                <a:lnTo>
                  <a:pt x="263283" y="591058"/>
                </a:lnTo>
                <a:lnTo>
                  <a:pt x="261569" y="587248"/>
                </a:lnTo>
                <a:lnTo>
                  <a:pt x="260184" y="584708"/>
                </a:lnTo>
                <a:lnTo>
                  <a:pt x="258127" y="580898"/>
                </a:lnTo>
                <a:lnTo>
                  <a:pt x="258127" y="577088"/>
                </a:lnTo>
                <a:lnTo>
                  <a:pt x="254685" y="577088"/>
                </a:lnTo>
                <a:lnTo>
                  <a:pt x="247802" y="570738"/>
                </a:lnTo>
                <a:lnTo>
                  <a:pt x="247802" y="566928"/>
                </a:lnTo>
                <a:lnTo>
                  <a:pt x="251244" y="566928"/>
                </a:lnTo>
                <a:lnTo>
                  <a:pt x="247802" y="570738"/>
                </a:lnTo>
                <a:lnTo>
                  <a:pt x="261569" y="577088"/>
                </a:lnTo>
                <a:lnTo>
                  <a:pt x="261569" y="583006"/>
                </a:lnTo>
                <a:lnTo>
                  <a:pt x="258127" y="580898"/>
                </a:lnTo>
                <a:lnTo>
                  <a:pt x="261569" y="584073"/>
                </a:lnTo>
                <a:lnTo>
                  <a:pt x="261569" y="587248"/>
                </a:lnTo>
                <a:lnTo>
                  <a:pt x="265010" y="591058"/>
                </a:lnTo>
                <a:lnTo>
                  <a:pt x="266153" y="589788"/>
                </a:lnTo>
                <a:lnTo>
                  <a:pt x="268452" y="591058"/>
                </a:lnTo>
                <a:lnTo>
                  <a:pt x="268452" y="587248"/>
                </a:lnTo>
                <a:lnTo>
                  <a:pt x="271894" y="591058"/>
                </a:lnTo>
                <a:lnTo>
                  <a:pt x="268452" y="584708"/>
                </a:lnTo>
                <a:lnTo>
                  <a:pt x="271894" y="584708"/>
                </a:lnTo>
                <a:lnTo>
                  <a:pt x="271894" y="587248"/>
                </a:lnTo>
                <a:lnTo>
                  <a:pt x="275336" y="587248"/>
                </a:lnTo>
                <a:lnTo>
                  <a:pt x="278777" y="589153"/>
                </a:lnTo>
                <a:lnTo>
                  <a:pt x="278777" y="587248"/>
                </a:lnTo>
                <a:lnTo>
                  <a:pt x="282219" y="591058"/>
                </a:lnTo>
                <a:lnTo>
                  <a:pt x="286677" y="588518"/>
                </a:lnTo>
                <a:lnTo>
                  <a:pt x="288810" y="584708"/>
                </a:lnTo>
                <a:lnTo>
                  <a:pt x="289521" y="583438"/>
                </a:lnTo>
                <a:lnTo>
                  <a:pt x="289572" y="583006"/>
                </a:lnTo>
                <a:lnTo>
                  <a:pt x="290436" y="575818"/>
                </a:lnTo>
                <a:lnTo>
                  <a:pt x="289090" y="566928"/>
                </a:lnTo>
                <a:lnTo>
                  <a:pt x="292531" y="570738"/>
                </a:lnTo>
                <a:lnTo>
                  <a:pt x="295973" y="570738"/>
                </a:lnTo>
                <a:lnTo>
                  <a:pt x="295973" y="566928"/>
                </a:lnTo>
                <a:lnTo>
                  <a:pt x="302856" y="570738"/>
                </a:lnTo>
                <a:lnTo>
                  <a:pt x="306298" y="574548"/>
                </a:lnTo>
                <a:lnTo>
                  <a:pt x="302856" y="566928"/>
                </a:lnTo>
                <a:lnTo>
                  <a:pt x="302856" y="564388"/>
                </a:lnTo>
                <a:lnTo>
                  <a:pt x="306298" y="566928"/>
                </a:lnTo>
                <a:lnTo>
                  <a:pt x="313182" y="570738"/>
                </a:lnTo>
                <a:lnTo>
                  <a:pt x="306298" y="564388"/>
                </a:lnTo>
                <a:lnTo>
                  <a:pt x="306298" y="560578"/>
                </a:lnTo>
                <a:lnTo>
                  <a:pt x="309740" y="560578"/>
                </a:lnTo>
                <a:lnTo>
                  <a:pt x="313182" y="564388"/>
                </a:lnTo>
                <a:lnTo>
                  <a:pt x="313182" y="560578"/>
                </a:lnTo>
                <a:lnTo>
                  <a:pt x="316623" y="556768"/>
                </a:lnTo>
                <a:lnTo>
                  <a:pt x="316623" y="552958"/>
                </a:lnTo>
                <a:lnTo>
                  <a:pt x="313182" y="552958"/>
                </a:lnTo>
                <a:lnTo>
                  <a:pt x="309740" y="550418"/>
                </a:lnTo>
                <a:lnTo>
                  <a:pt x="308025" y="546608"/>
                </a:lnTo>
                <a:lnTo>
                  <a:pt x="306298" y="542798"/>
                </a:lnTo>
                <a:lnTo>
                  <a:pt x="313182" y="550418"/>
                </a:lnTo>
                <a:lnTo>
                  <a:pt x="316623" y="550418"/>
                </a:lnTo>
                <a:lnTo>
                  <a:pt x="316623" y="552958"/>
                </a:lnTo>
                <a:lnTo>
                  <a:pt x="326948" y="556768"/>
                </a:lnTo>
                <a:lnTo>
                  <a:pt x="326948" y="550418"/>
                </a:lnTo>
                <a:lnTo>
                  <a:pt x="330390" y="546608"/>
                </a:lnTo>
                <a:lnTo>
                  <a:pt x="326948" y="542798"/>
                </a:lnTo>
                <a:lnTo>
                  <a:pt x="333832" y="542798"/>
                </a:lnTo>
                <a:lnTo>
                  <a:pt x="333832" y="536448"/>
                </a:lnTo>
                <a:lnTo>
                  <a:pt x="337273" y="536448"/>
                </a:lnTo>
                <a:lnTo>
                  <a:pt x="333832" y="532638"/>
                </a:lnTo>
                <a:lnTo>
                  <a:pt x="331774" y="528828"/>
                </a:lnTo>
                <a:lnTo>
                  <a:pt x="330390" y="526288"/>
                </a:lnTo>
                <a:lnTo>
                  <a:pt x="326948" y="522478"/>
                </a:lnTo>
                <a:lnTo>
                  <a:pt x="337273" y="532638"/>
                </a:lnTo>
                <a:lnTo>
                  <a:pt x="340715" y="532638"/>
                </a:lnTo>
                <a:lnTo>
                  <a:pt x="340715" y="528828"/>
                </a:lnTo>
                <a:lnTo>
                  <a:pt x="337273" y="526288"/>
                </a:lnTo>
                <a:lnTo>
                  <a:pt x="347599" y="526288"/>
                </a:lnTo>
                <a:lnTo>
                  <a:pt x="344157" y="522478"/>
                </a:lnTo>
                <a:lnTo>
                  <a:pt x="347599" y="522478"/>
                </a:lnTo>
                <a:lnTo>
                  <a:pt x="344157" y="518668"/>
                </a:lnTo>
                <a:lnTo>
                  <a:pt x="347599" y="518668"/>
                </a:lnTo>
                <a:lnTo>
                  <a:pt x="354482" y="526288"/>
                </a:lnTo>
                <a:lnTo>
                  <a:pt x="357924" y="526288"/>
                </a:lnTo>
                <a:lnTo>
                  <a:pt x="357924" y="522478"/>
                </a:lnTo>
                <a:lnTo>
                  <a:pt x="364807" y="522478"/>
                </a:lnTo>
                <a:lnTo>
                  <a:pt x="364807" y="518668"/>
                </a:lnTo>
                <a:lnTo>
                  <a:pt x="361365" y="516128"/>
                </a:lnTo>
                <a:lnTo>
                  <a:pt x="361365" y="512318"/>
                </a:lnTo>
                <a:lnTo>
                  <a:pt x="364807" y="512318"/>
                </a:lnTo>
                <a:lnTo>
                  <a:pt x="361365" y="508508"/>
                </a:lnTo>
                <a:lnTo>
                  <a:pt x="368249" y="512318"/>
                </a:lnTo>
                <a:lnTo>
                  <a:pt x="368249" y="504698"/>
                </a:lnTo>
                <a:lnTo>
                  <a:pt x="375132" y="512318"/>
                </a:lnTo>
                <a:lnTo>
                  <a:pt x="375132" y="512508"/>
                </a:lnTo>
                <a:lnTo>
                  <a:pt x="378574" y="515048"/>
                </a:lnTo>
                <a:lnTo>
                  <a:pt x="385457" y="515048"/>
                </a:lnTo>
                <a:lnTo>
                  <a:pt x="385457" y="522668"/>
                </a:lnTo>
                <a:lnTo>
                  <a:pt x="388899" y="522668"/>
                </a:lnTo>
                <a:lnTo>
                  <a:pt x="388899" y="526478"/>
                </a:lnTo>
                <a:lnTo>
                  <a:pt x="375132" y="526478"/>
                </a:lnTo>
                <a:lnTo>
                  <a:pt x="378574" y="532828"/>
                </a:lnTo>
                <a:lnTo>
                  <a:pt x="382016" y="532828"/>
                </a:lnTo>
                <a:lnTo>
                  <a:pt x="385457" y="536638"/>
                </a:lnTo>
                <a:lnTo>
                  <a:pt x="378574" y="536638"/>
                </a:lnTo>
                <a:lnTo>
                  <a:pt x="392341" y="542988"/>
                </a:lnTo>
                <a:lnTo>
                  <a:pt x="388899" y="542988"/>
                </a:lnTo>
                <a:lnTo>
                  <a:pt x="385457" y="546798"/>
                </a:lnTo>
                <a:lnTo>
                  <a:pt x="382016" y="542988"/>
                </a:lnTo>
                <a:lnTo>
                  <a:pt x="382016" y="550608"/>
                </a:lnTo>
                <a:lnTo>
                  <a:pt x="392341" y="550608"/>
                </a:lnTo>
                <a:lnTo>
                  <a:pt x="395782" y="553148"/>
                </a:lnTo>
                <a:lnTo>
                  <a:pt x="399224" y="560768"/>
                </a:lnTo>
                <a:lnTo>
                  <a:pt x="395782" y="560768"/>
                </a:lnTo>
                <a:lnTo>
                  <a:pt x="392341" y="563308"/>
                </a:lnTo>
                <a:lnTo>
                  <a:pt x="392341" y="560768"/>
                </a:lnTo>
                <a:lnTo>
                  <a:pt x="385457" y="563308"/>
                </a:lnTo>
                <a:lnTo>
                  <a:pt x="382016" y="570928"/>
                </a:lnTo>
                <a:lnTo>
                  <a:pt x="382016" y="574738"/>
                </a:lnTo>
                <a:lnTo>
                  <a:pt x="392341" y="570928"/>
                </a:lnTo>
                <a:lnTo>
                  <a:pt x="388899" y="577278"/>
                </a:lnTo>
                <a:lnTo>
                  <a:pt x="395782" y="577278"/>
                </a:lnTo>
                <a:lnTo>
                  <a:pt x="399224" y="581088"/>
                </a:lnTo>
                <a:lnTo>
                  <a:pt x="388899" y="581088"/>
                </a:lnTo>
                <a:lnTo>
                  <a:pt x="392341" y="584898"/>
                </a:lnTo>
                <a:lnTo>
                  <a:pt x="392341" y="591248"/>
                </a:lnTo>
                <a:lnTo>
                  <a:pt x="395782" y="595058"/>
                </a:lnTo>
                <a:lnTo>
                  <a:pt x="392341" y="601408"/>
                </a:lnTo>
                <a:lnTo>
                  <a:pt x="399224" y="605218"/>
                </a:lnTo>
                <a:lnTo>
                  <a:pt x="395782" y="605218"/>
                </a:lnTo>
                <a:lnTo>
                  <a:pt x="395782" y="609028"/>
                </a:lnTo>
                <a:lnTo>
                  <a:pt x="406107" y="605218"/>
                </a:lnTo>
                <a:lnTo>
                  <a:pt x="402666" y="609028"/>
                </a:lnTo>
                <a:lnTo>
                  <a:pt x="395782" y="611568"/>
                </a:lnTo>
                <a:lnTo>
                  <a:pt x="402666" y="615378"/>
                </a:lnTo>
                <a:lnTo>
                  <a:pt x="399224" y="619188"/>
                </a:lnTo>
                <a:lnTo>
                  <a:pt x="406107" y="621728"/>
                </a:lnTo>
                <a:lnTo>
                  <a:pt x="399224" y="621728"/>
                </a:lnTo>
                <a:lnTo>
                  <a:pt x="395782" y="625538"/>
                </a:lnTo>
                <a:lnTo>
                  <a:pt x="406107" y="625538"/>
                </a:lnTo>
                <a:lnTo>
                  <a:pt x="402666" y="629348"/>
                </a:lnTo>
                <a:lnTo>
                  <a:pt x="399224" y="629348"/>
                </a:lnTo>
                <a:lnTo>
                  <a:pt x="402666" y="633158"/>
                </a:lnTo>
                <a:lnTo>
                  <a:pt x="402666" y="635698"/>
                </a:lnTo>
                <a:lnTo>
                  <a:pt x="399224" y="635698"/>
                </a:lnTo>
                <a:lnTo>
                  <a:pt x="399224" y="639508"/>
                </a:lnTo>
                <a:lnTo>
                  <a:pt x="395782" y="639508"/>
                </a:lnTo>
                <a:lnTo>
                  <a:pt x="395897" y="649668"/>
                </a:lnTo>
                <a:lnTo>
                  <a:pt x="396646" y="659828"/>
                </a:lnTo>
                <a:lnTo>
                  <a:pt x="398691" y="669988"/>
                </a:lnTo>
                <a:lnTo>
                  <a:pt x="402666" y="681418"/>
                </a:lnTo>
                <a:lnTo>
                  <a:pt x="395782" y="683958"/>
                </a:lnTo>
                <a:lnTo>
                  <a:pt x="399224" y="681418"/>
                </a:lnTo>
                <a:lnTo>
                  <a:pt x="392341" y="683958"/>
                </a:lnTo>
                <a:lnTo>
                  <a:pt x="395782" y="687768"/>
                </a:lnTo>
                <a:lnTo>
                  <a:pt x="392341" y="687768"/>
                </a:lnTo>
                <a:lnTo>
                  <a:pt x="395782" y="691578"/>
                </a:lnTo>
                <a:lnTo>
                  <a:pt x="399224" y="691578"/>
                </a:lnTo>
                <a:lnTo>
                  <a:pt x="399224" y="694118"/>
                </a:lnTo>
                <a:lnTo>
                  <a:pt x="396646" y="695388"/>
                </a:lnTo>
                <a:lnTo>
                  <a:pt x="395351" y="697928"/>
                </a:lnTo>
                <a:lnTo>
                  <a:pt x="395782" y="697928"/>
                </a:lnTo>
                <a:lnTo>
                  <a:pt x="402666" y="701738"/>
                </a:lnTo>
                <a:lnTo>
                  <a:pt x="392341" y="701738"/>
                </a:lnTo>
                <a:lnTo>
                  <a:pt x="399224" y="704278"/>
                </a:lnTo>
                <a:lnTo>
                  <a:pt x="395782" y="708088"/>
                </a:lnTo>
                <a:lnTo>
                  <a:pt x="409549" y="711898"/>
                </a:lnTo>
                <a:lnTo>
                  <a:pt x="402666" y="711898"/>
                </a:lnTo>
                <a:lnTo>
                  <a:pt x="406107" y="715708"/>
                </a:lnTo>
                <a:lnTo>
                  <a:pt x="406107" y="718248"/>
                </a:lnTo>
                <a:lnTo>
                  <a:pt x="408203" y="725868"/>
                </a:lnTo>
                <a:lnTo>
                  <a:pt x="409981" y="734758"/>
                </a:lnTo>
                <a:lnTo>
                  <a:pt x="412394" y="742378"/>
                </a:lnTo>
                <a:lnTo>
                  <a:pt x="416433" y="749998"/>
                </a:lnTo>
                <a:lnTo>
                  <a:pt x="412991" y="749998"/>
                </a:lnTo>
                <a:lnTo>
                  <a:pt x="415036" y="755078"/>
                </a:lnTo>
                <a:lnTo>
                  <a:pt x="413854" y="758888"/>
                </a:lnTo>
                <a:lnTo>
                  <a:pt x="413956" y="763968"/>
                </a:lnTo>
                <a:lnTo>
                  <a:pt x="419874" y="766508"/>
                </a:lnTo>
                <a:lnTo>
                  <a:pt x="426758" y="766508"/>
                </a:lnTo>
                <a:lnTo>
                  <a:pt x="426758" y="770318"/>
                </a:lnTo>
                <a:lnTo>
                  <a:pt x="419874" y="770318"/>
                </a:lnTo>
                <a:lnTo>
                  <a:pt x="423316" y="774128"/>
                </a:lnTo>
                <a:lnTo>
                  <a:pt x="423316" y="776668"/>
                </a:lnTo>
                <a:lnTo>
                  <a:pt x="433641" y="780478"/>
                </a:lnTo>
                <a:lnTo>
                  <a:pt x="430199" y="784288"/>
                </a:lnTo>
                <a:lnTo>
                  <a:pt x="426758" y="784288"/>
                </a:lnTo>
                <a:lnTo>
                  <a:pt x="421386" y="794448"/>
                </a:lnTo>
                <a:lnTo>
                  <a:pt x="417296" y="805878"/>
                </a:lnTo>
                <a:lnTo>
                  <a:pt x="417182" y="810958"/>
                </a:lnTo>
                <a:lnTo>
                  <a:pt x="417080" y="816038"/>
                </a:lnTo>
                <a:lnTo>
                  <a:pt x="423316" y="824928"/>
                </a:lnTo>
                <a:lnTo>
                  <a:pt x="426758" y="828738"/>
                </a:lnTo>
                <a:lnTo>
                  <a:pt x="416433" y="828738"/>
                </a:lnTo>
                <a:lnTo>
                  <a:pt x="419976" y="837628"/>
                </a:lnTo>
                <a:lnTo>
                  <a:pt x="419011" y="846518"/>
                </a:lnTo>
                <a:lnTo>
                  <a:pt x="419341" y="855408"/>
                </a:lnTo>
                <a:lnTo>
                  <a:pt x="426758" y="863028"/>
                </a:lnTo>
                <a:lnTo>
                  <a:pt x="433324" y="869378"/>
                </a:lnTo>
                <a:lnTo>
                  <a:pt x="440524" y="874458"/>
                </a:lnTo>
                <a:lnTo>
                  <a:pt x="443141" y="876617"/>
                </a:lnTo>
                <a:lnTo>
                  <a:pt x="441223" y="866838"/>
                </a:lnTo>
                <a:lnTo>
                  <a:pt x="442671" y="854138"/>
                </a:lnTo>
                <a:lnTo>
                  <a:pt x="447357" y="840168"/>
                </a:lnTo>
                <a:lnTo>
                  <a:pt x="454291" y="824928"/>
                </a:lnTo>
                <a:lnTo>
                  <a:pt x="454291" y="818578"/>
                </a:lnTo>
                <a:lnTo>
                  <a:pt x="450850" y="810958"/>
                </a:lnTo>
                <a:lnTo>
                  <a:pt x="454291" y="804608"/>
                </a:lnTo>
                <a:lnTo>
                  <a:pt x="456336" y="786828"/>
                </a:lnTo>
                <a:lnTo>
                  <a:pt x="460311" y="767778"/>
                </a:lnTo>
                <a:lnTo>
                  <a:pt x="463003" y="748728"/>
                </a:lnTo>
                <a:lnTo>
                  <a:pt x="461518" y="732218"/>
                </a:lnTo>
                <a:lnTo>
                  <a:pt x="461175" y="728408"/>
                </a:lnTo>
                <a:lnTo>
                  <a:pt x="457733" y="732218"/>
                </a:lnTo>
                <a:lnTo>
                  <a:pt x="454291" y="728408"/>
                </a:lnTo>
                <a:lnTo>
                  <a:pt x="457733" y="728408"/>
                </a:lnTo>
                <a:lnTo>
                  <a:pt x="454291" y="725868"/>
                </a:lnTo>
                <a:lnTo>
                  <a:pt x="454291" y="722058"/>
                </a:lnTo>
                <a:lnTo>
                  <a:pt x="461175" y="725868"/>
                </a:lnTo>
                <a:lnTo>
                  <a:pt x="461175" y="722058"/>
                </a:lnTo>
                <a:lnTo>
                  <a:pt x="461175" y="694118"/>
                </a:lnTo>
                <a:lnTo>
                  <a:pt x="454291" y="691578"/>
                </a:lnTo>
                <a:lnTo>
                  <a:pt x="461175" y="687768"/>
                </a:lnTo>
                <a:lnTo>
                  <a:pt x="457733" y="687768"/>
                </a:lnTo>
                <a:lnTo>
                  <a:pt x="455663" y="683958"/>
                </a:lnTo>
                <a:lnTo>
                  <a:pt x="454291" y="681418"/>
                </a:lnTo>
                <a:lnTo>
                  <a:pt x="461175" y="673798"/>
                </a:lnTo>
                <a:lnTo>
                  <a:pt x="464616" y="653478"/>
                </a:lnTo>
                <a:lnTo>
                  <a:pt x="465416" y="635698"/>
                </a:lnTo>
                <a:lnTo>
                  <a:pt x="465366" y="629348"/>
                </a:lnTo>
                <a:lnTo>
                  <a:pt x="465277" y="625538"/>
                </a:lnTo>
                <a:lnTo>
                  <a:pt x="465201" y="621728"/>
                </a:lnTo>
                <a:lnTo>
                  <a:pt x="465137" y="619188"/>
                </a:lnTo>
                <a:lnTo>
                  <a:pt x="465061" y="615378"/>
                </a:lnTo>
                <a:lnTo>
                  <a:pt x="464972" y="611568"/>
                </a:lnTo>
                <a:lnTo>
                  <a:pt x="464921" y="609028"/>
                </a:lnTo>
                <a:lnTo>
                  <a:pt x="464832" y="605218"/>
                </a:lnTo>
                <a:lnTo>
                  <a:pt x="464756" y="601408"/>
                </a:lnTo>
                <a:lnTo>
                  <a:pt x="464616" y="595058"/>
                </a:lnTo>
                <a:lnTo>
                  <a:pt x="463486" y="573468"/>
                </a:lnTo>
                <a:lnTo>
                  <a:pt x="463143" y="570928"/>
                </a:lnTo>
                <a:lnTo>
                  <a:pt x="462114" y="563308"/>
                </a:lnTo>
                <a:lnTo>
                  <a:pt x="460743" y="553148"/>
                </a:lnTo>
                <a:lnTo>
                  <a:pt x="459689" y="546798"/>
                </a:lnTo>
                <a:lnTo>
                  <a:pt x="457352" y="532828"/>
                </a:lnTo>
                <a:lnTo>
                  <a:pt x="456780" y="529018"/>
                </a:lnTo>
                <a:lnTo>
                  <a:pt x="454291" y="512508"/>
                </a:lnTo>
                <a:lnTo>
                  <a:pt x="449237" y="508698"/>
                </a:lnTo>
                <a:lnTo>
                  <a:pt x="445579" y="501078"/>
                </a:lnTo>
                <a:lnTo>
                  <a:pt x="441350" y="498957"/>
                </a:lnTo>
                <a:lnTo>
                  <a:pt x="447408" y="498957"/>
                </a:lnTo>
                <a:lnTo>
                  <a:pt x="454291" y="495147"/>
                </a:lnTo>
                <a:lnTo>
                  <a:pt x="437832" y="495147"/>
                </a:lnTo>
                <a:lnTo>
                  <a:pt x="437083" y="494728"/>
                </a:lnTo>
                <a:lnTo>
                  <a:pt x="443966" y="494728"/>
                </a:lnTo>
                <a:lnTo>
                  <a:pt x="445795" y="491337"/>
                </a:lnTo>
                <a:lnTo>
                  <a:pt x="556475" y="491337"/>
                </a:lnTo>
                <a:lnTo>
                  <a:pt x="548982" y="484987"/>
                </a:lnTo>
                <a:lnTo>
                  <a:pt x="547484" y="483717"/>
                </a:lnTo>
                <a:lnTo>
                  <a:pt x="543864" y="481177"/>
                </a:lnTo>
                <a:lnTo>
                  <a:pt x="538441" y="477367"/>
                </a:lnTo>
                <a:lnTo>
                  <a:pt x="533019" y="473557"/>
                </a:lnTo>
                <a:lnTo>
                  <a:pt x="517906" y="463397"/>
                </a:lnTo>
                <a:lnTo>
                  <a:pt x="502475" y="453237"/>
                </a:lnTo>
                <a:lnTo>
                  <a:pt x="496341" y="457047"/>
                </a:lnTo>
                <a:lnTo>
                  <a:pt x="492150" y="457047"/>
                </a:lnTo>
                <a:lnTo>
                  <a:pt x="487946" y="455777"/>
                </a:lnTo>
                <a:lnTo>
                  <a:pt x="481825" y="457047"/>
                </a:lnTo>
                <a:lnTo>
                  <a:pt x="485267" y="453237"/>
                </a:lnTo>
                <a:lnTo>
                  <a:pt x="478383" y="453237"/>
                </a:lnTo>
                <a:lnTo>
                  <a:pt x="481825" y="450697"/>
                </a:lnTo>
                <a:lnTo>
                  <a:pt x="481825" y="443077"/>
                </a:lnTo>
                <a:lnTo>
                  <a:pt x="478383" y="443077"/>
                </a:lnTo>
                <a:lnTo>
                  <a:pt x="471500" y="450697"/>
                </a:lnTo>
                <a:lnTo>
                  <a:pt x="447611" y="450697"/>
                </a:lnTo>
                <a:lnTo>
                  <a:pt x="446862" y="446887"/>
                </a:lnTo>
                <a:lnTo>
                  <a:pt x="473786" y="446887"/>
                </a:lnTo>
                <a:lnTo>
                  <a:pt x="476084" y="443077"/>
                </a:lnTo>
                <a:lnTo>
                  <a:pt x="478383" y="439267"/>
                </a:lnTo>
                <a:lnTo>
                  <a:pt x="476999" y="439267"/>
                </a:lnTo>
                <a:lnTo>
                  <a:pt x="474941" y="443077"/>
                </a:lnTo>
                <a:lnTo>
                  <a:pt x="474941" y="440537"/>
                </a:lnTo>
                <a:lnTo>
                  <a:pt x="474941" y="439267"/>
                </a:lnTo>
                <a:lnTo>
                  <a:pt x="471068" y="440537"/>
                </a:lnTo>
                <a:lnTo>
                  <a:pt x="472363" y="439267"/>
                </a:lnTo>
                <a:lnTo>
                  <a:pt x="474941" y="435457"/>
                </a:lnTo>
                <a:lnTo>
                  <a:pt x="474941" y="430072"/>
                </a:lnTo>
                <a:lnTo>
                  <a:pt x="474941" y="429107"/>
                </a:lnTo>
                <a:lnTo>
                  <a:pt x="474941" y="426516"/>
                </a:lnTo>
                <a:lnTo>
                  <a:pt x="474941" y="423214"/>
                </a:lnTo>
                <a:lnTo>
                  <a:pt x="478383" y="419785"/>
                </a:lnTo>
                <a:lnTo>
                  <a:pt x="478383" y="430072"/>
                </a:lnTo>
                <a:lnTo>
                  <a:pt x="488708" y="430072"/>
                </a:lnTo>
                <a:lnTo>
                  <a:pt x="492150" y="426643"/>
                </a:lnTo>
                <a:lnTo>
                  <a:pt x="495592" y="430072"/>
                </a:lnTo>
                <a:lnTo>
                  <a:pt x="497370" y="426516"/>
                </a:lnTo>
                <a:lnTo>
                  <a:pt x="499033" y="423214"/>
                </a:lnTo>
                <a:lnTo>
                  <a:pt x="499033" y="426516"/>
                </a:lnTo>
                <a:lnTo>
                  <a:pt x="498906" y="426516"/>
                </a:lnTo>
                <a:lnTo>
                  <a:pt x="502475" y="430072"/>
                </a:lnTo>
                <a:lnTo>
                  <a:pt x="500176" y="423214"/>
                </a:lnTo>
                <a:lnTo>
                  <a:pt x="499033" y="419785"/>
                </a:lnTo>
                <a:lnTo>
                  <a:pt x="502475" y="423214"/>
                </a:lnTo>
                <a:lnTo>
                  <a:pt x="502475" y="426516"/>
                </a:lnTo>
                <a:lnTo>
                  <a:pt x="502602" y="426516"/>
                </a:lnTo>
                <a:lnTo>
                  <a:pt x="505917" y="423214"/>
                </a:lnTo>
                <a:lnTo>
                  <a:pt x="505917" y="430072"/>
                </a:lnTo>
                <a:lnTo>
                  <a:pt x="509358" y="423214"/>
                </a:lnTo>
                <a:lnTo>
                  <a:pt x="509358" y="426516"/>
                </a:lnTo>
                <a:lnTo>
                  <a:pt x="509485" y="426516"/>
                </a:lnTo>
                <a:lnTo>
                  <a:pt x="512800" y="423214"/>
                </a:lnTo>
                <a:lnTo>
                  <a:pt x="516242" y="419785"/>
                </a:lnTo>
                <a:lnTo>
                  <a:pt x="519684" y="423214"/>
                </a:lnTo>
                <a:lnTo>
                  <a:pt x="519684" y="426516"/>
                </a:lnTo>
                <a:lnTo>
                  <a:pt x="519811" y="426516"/>
                </a:lnTo>
                <a:lnTo>
                  <a:pt x="523125" y="423214"/>
                </a:lnTo>
                <a:lnTo>
                  <a:pt x="526567" y="423214"/>
                </a:lnTo>
                <a:lnTo>
                  <a:pt x="526567" y="426516"/>
                </a:lnTo>
                <a:lnTo>
                  <a:pt x="530009" y="426516"/>
                </a:lnTo>
                <a:lnTo>
                  <a:pt x="530009" y="430072"/>
                </a:lnTo>
                <a:lnTo>
                  <a:pt x="538289" y="430580"/>
                </a:lnTo>
                <a:lnTo>
                  <a:pt x="547217" y="430961"/>
                </a:lnTo>
                <a:lnTo>
                  <a:pt x="556133" y="430072"/>
                </a:lnTo>
                <a:lnTo>
                  <a:pt x="564413" y="426656"/>
                </a:lnTo>
                <a:lnTo>
                  <a:pt x="564413" y="430072"/>
                </a:lnTo>
                <a:lnTo>
                  <a:pt x="563257" y="432435"/>
                </a:lnTo>
                <a:lnTo>
                  <a:pt x="564413" y="433628"/>
                </a:lnTo>
                <a:lnTo>
                  <a:pt x="564413" y="437057"/>
                </a:lnTo>
                <a:lnTo>
                  <a:pt x="567855" y="433628"/>
                </a:lnTo>
                <a:lnTo>
                  <a:pt x="567855" y="430072"/>
                </a:lnTo>
                <a:lnTo>
                  <a:pt x="571296" y="437057"/>
                </a:lnTo>
                <a:lnTo>
                  <a:pt x="571296" y="430072"/>
                </a:lnTo>
                <a:lnTo>
                  <a:pt x="571296" y="426643"/>
                </a:lnTo>
                <a:lnTo>
                  <a:pt x="574738" y="437057"/>
                </a:lnTo>
                <a:lnTo>
                  <a:pt x="578180" y="430072"/>
                </a:lnTo>
                <a:lnTo>
                  <a:pt x="580707" y="432104"/>
                </a:lnTo>
                <a:lnTo>
                  <a:pt x="582917" y="430072"/>
                </a:lnTo>
                <a:lnTo>
                  <a:pt x="584466" y="428180"/>
                </a:lnTo>
                <a:lnTo>
                  <a:pt x="584530" y="428358"/>
                </a:lnTo>
                <a:lnTo>
                  <a:pt x="584593" y="428548"/>
                </a:lnTo>
                <a:lnTo>
                  <a:pt x="585063" y="430072"/>
                </a:lnTo>
                <a:lnTo>
                  <a:pt x="591947" y="430072"/>
                </a:lnTo>
                <a:lnTo>
                  <a:pt x="599643" y="428548"/>
                </a:lnTo>
                <a:lnTo>
                  <a:pt x="607009" y="428040"/>
                </a:lnTo>
                <a:lnTo>
                  <a:pt x="615073" y="426516"/>
                </a:lnTo>
                <a:lnTo>
                  <a:pt x="614146" y="426516"/>
                </a:lnTo>
                <a:lnTo>
                  <a:pt x="619480" y="423214"/>
                </a:lnTo>
                <a:lnTo>
                  <a:pt x="619480" y="426516"/>
                </a:lnTo>
                <a:lnTo>
                  <a:pt x="619861" y="426516"/>
                </a:lnTo>
                <a:lnTo>
                  <a:pt x="624052" y="425119"/>
                </a:lnTo>
                <a:lnTo>
                  <a:pt x="627659" y="427532"/>
                </a:lnTo>
                <a:lnTo>
                  <a:pt x="630288" y="428548"/>
                </a:lnTo>
                <a:lnTo>
                  <a:pt x="630682" y="428548"/>
                </a:lnTo>
                <a:lnTo>
                  <a:pt x="630770" y="428358"/>
                </a:lnTo>
                <a:lnTo>
                  <a:pt x="632333" y="425119"/>
                </a:lnTo>
                <a:lnTo>
                  <a:pt x="632460" y="424865"/>
                </a:lnTo>
                <a:lnTo>
                  <a:pt x="633247" y="423214"/>
                </a:lnTo>
                <a:lnTo>
                  <a:pt x="634974" y="419785"/>
                </a:lnTo>
                <a:lnTo>
                  <a:pt x="636689" y="416356"/>
                </a:lnTo>
                <a:lnTo>
                  <a:pt x="636689" y="423214"/>
                </a:lnTo>
                <a:lnTo>
                  <a:pt x="640130" y="419785"/>
                </a:lnTo>
                <a:lnTo>
                  <a:pt x="643572" y="419785"/>
                </a:lnTo>
                <a:lnTo>
                  <a:pt x="643572" y="423214"/>
                </a:lnTo>
                <a:lnTo>
                  <a:pt x="645871" y="416356"/>
                </a:lnTo>
                <a:lnTo>
                  <a:pt x="647014" y="412927"/>
                </a:lnTo>
                <a:lnTo>
                  <a:pt x="650455" y="416356"/>
                </a:lnTo>
                <a:lnTo>
                  <a:pt x="650455" y="419785"/>
                </a:lnTo>
                <a:lnTo>
                  <a:pt x="658583" y="426516"/>
                </a:lnTo>
                <a:lnTo>
                  <a:pt x="660577" y="427532"/>
                </a:lnTo>
                <a:lnTo>
                  <a:pt x="667664" y="430961"/>
                </a:lnTo>
                <a:lnTo>
                  <a:pt x="676592" y="431469"/>
                </a:lnTo>
                <a:lnTo>
                  <a:pt x="684872" y="426643"/>
                </a:lnTo>
                <a:lnTo>
                  <a:pt x="684872" y="433628"/>
                </a:lnTo>
                <a:lnTo>
                  <a:pt x="692619" y="430072"/>
                </a:lnTo>
                <a:lnTo>
                  <a:pt x="700354" y="431469"/>
                </a:lnTo>
                <a:lnTo>
                  <a:pt x="708101" y="432104"/>
                </a:lnTo>
                <a:lnTo>
                  <a:pt x="710984" y="430072"/>
                </a:lnTo>
                <a:lnTo>
                  <a:pt x="714590" y="427532"/>
                </a:lnTo>
                <a:lnTo>
                  <a:pt x="715962" y="426516"/>
                </a:lnTo>
                <a:lnTo>
                  <a:pt x="718870" y="423214"/>
                </a:lnTo>
                <a:lnTo>
                  <a:pt x="719988" y="421944"/>
                </a:lnTo>
                <a:lnTo>
                  <a:pt x="720090" y="420636"/>
                </a:lnTo>
                <a:lnTo>
                  <a:pt x="720166" y="419785"/>
                </a:lnTo>
                <a:lnTo>
                  <a:pt x="720585" y="414578"/>
                </a:lnTo>
                <a:close/>
              </a:path>
              <a:path w="740410" h="881379">
                <a:moveTo>
                  <a:pt x="739940" y="666597"/>
                </a:moveTo>
                <a:lnTo>
                  <a:pt x="728802" y="660247"/>
                </a:lnTo>
                <a:lnTo>
                  <a:pt x="720585" y="650087"/>
                </a:lnTo>
                <a:lnTo>
                  <a:pt x="714286" y="638657"/>
                </a:lnTo>
                <a:lnTo>
                  <a:pt x="708964" y="625957"/>
                </a:lnTo>
                <a:lnTo>
                  <a:pt x="705523" y="622147"/>
                </a:lnTo>
                <a:lnTo>
                  <a:pt x="698639" y="622147"/>
                </a:lnTo>
                <a:lnTo>
                  <a:pt x="695198" y="615797"/>
                </a:lnTo>
                <a:lnTo>
                  <a:pt x="688390" y="608177"/>
                </a:lnTo>
                <a:lnTo>
                  <a:pt x="686117" y="605637"/>
                </a:lnTo>
                <a:lnTo>
                  <a:pt x="683856" y="603097"/>
                </a:lnTo>
                <a:lnTo>
                  <a:pt x="674116" y="590397"/>
                </a:lnTo>
                <a:lnTo>
                  <a:pt x="663740" y="577697"/>
                </a:lnTo>
                <a:lnTo>
                  <a:pt x="658761" y="573887"/>
                </a:lnTo>
                <a:lnTo>
                  <a:pt x="650455" y="567537"/>
                </a:lnTo>
                <a:lnTo>
                  <a:pt x="647014" y="567537"/>
                </a:lnTo>
                <a:lnTo>
                  <a:pt x="640130" y="573887"/>
                </a:lnTo>
                <a:lnTo>
                  <a:pt x="636689" y="573887"/>
                </a:lnTo>
                <a:lnTo>
                  <a:pt x="643572" y="570077"/>
                </a:lnTo>
                <a:lnTo>
                  <a:pt x="628091" y="558647"/>
                </a:lnTo>
                <a:lnTo>
                  <a:pt x="622922" y="553567"/>
                </a:lnTo>
                <a:lnTo>
                  <a:pt x="619480" y="559917"/>
                </a:lnTo>
                <a:lnTo>
                  <a:pt x="619480" y="553567"/>
                </a:lnTo>
                <a:lnTo>
                  <a:pt x="612597" y="553567"/>
                </a:lnTo>
                <a:lnTo>
                  <a:pt x="612597" y="544677"/>
                </a:lnTo>
                <a:lnTo>
                  <a:pt x="612597" y="543407"/>
                </a:lnTo>
                <a:lnTo>
                  <a:pt x="601141" y="529437"/>
                </a:lnTo>
                <a:lnTo>
                  <a:pt x="596785" y="525627"/>
                </a:lnTo>
                <a:lnTo>
                  <a:pt x="588073" y="518007"/>
                </a:lnTo>
                <a:lnTo>
                  <a:pt x="574370" y="506577"/>
                </a:lnTo>
                <a:lnTo>
                  <a:pt x="568413" y="501497"/>
                </a:lnTo>
                <a:lnTo>
                  <a:pt x="530009" y="501497"/>
                </a:lnTo>
                <a:lnTo>
                  <a:pt x="530009" y="525627"/>
                </a:lnTo>
                <a:lnTo>
                  <a:pt x="525411" y="528167"/>
                </a:lnTo>
                <a:lnTo>
                  <a:pt x="526567" y="525627"/>
                </a:lnTo>
                <a:lnTo>
                  <a:pt x="530009" y="525627"/>
                </a:lnTo>
                <a:lnTo>
                  <a:pt x="530009" y="501497"/>
                </a:lnTo>
                <a:lnTo>
                  <a:pt x="464616" y="501497"/>
                </a:lnTo>
                <a:lnTo>
                  <a:pt x="464616" y="505307"/>
                </a:lnTo>
                <a:lnTo>
                  <a:pt x="468058" y="505307"/>
                </a:lnTo>
                <a:lnTo>
                  <a:pt x="461492" y="509346"/>
                </a:lnTo>
                <a:lnTo>
                  <a:pt x="464616" y="511657"/>
                </a:lnTo>
                <a:lnTo>
                  <a:pt x="468058" y="511657"/>
                </a:lnTo>
                <a:lnTo>
                  <a:pt x="474941" y="509117"/>
                </a:lnTo>
                <a:lnTo>
                  <a:pt x="481825" y="505307"/>
                </a:lnTo>
                <a:lnTo>
                  <a:pt x="481825" y="509117"/>
                </a:lnTo>
                <a:lnTo>
                  <a:pt x="485267" y="509117"/>
                </a:lnTo>
                <a:lnTo>
                  <a:pt x="488708" y="509117"/>
                </a:lnTo>
                <a:lnTo>
                  <a:pt x="488708" y="511657"/>
                </a:lnTo>
                <a:lnTo>
                  <a:pt x="485267" y="509117"/>
                </a:lnTo>
                <a:lnTo>
                  <a:pt x="485267" y="511657"/>
                </a:lnTo>
                <a:lnTo>
                  <a:pt x="481825" y="515467"/>
                </a:lnTo>
                <a:lnTo>
                  <a:pt x="485267" y="519277"/>
                </a:lnTo>
                <a:lnTo>
                  <a:pt x="488708" y="515467"/>
                </a:lnTo>
                <a:lnTo>
                  <a:pt x="492150" y="515467"/>
                </a:lnTo>
                <a:lnTo>
                  <a:pt x="488708" y="519277"/>
                </a:lnTo>
                <a:lnTo>
                  <a:pt x="495592" y="515467"/>
                </a:lnTo>
                <a:lnTo>
                  <a:pt x="499033" y="513562"/>
                </a:lnTo>
                <a:lnTo>
                  <a:pt x="499033" y="519277"/>
                </a:lnTo>
                <a:lnTo>
                  <a:pt x="509358" y="515467"/>
                </a:lnTo>
                <a:lnTo>
                  <a:pt x="512800" y="511657"/>
                </a:lnTo>
                <a:lnTo>
                  <a:pt x="512800" y="515467"/>
                </a:lnTo>
                <a:lnTo>
                  <a:pt x="516242" y="515467"/>
                </a:lnTo>
                <a:lnTo>
                  <a:pt x="516242" y="519277"/>
                </a:lnTo>
                <a:lnTo>
                  <a:pt x="517956" y="515467"/>
                </a:lnTo>
                <a:lnTo>
                  <a:pt x="519684" y="515467"/>
                </a:lnTo>
                <a:lnTo>
                  <a:pt x="516242" y="519277"/>
                </a:lnTo>
                <a:lnTo>
                  <a:pt x="512800" y="525627"/>
                </a:lnTo>
                <a:lnTo>
                  <a:pt x="516242" y="529437"/>
                </a:lnTo>
                <a:lnTo>
                  <a:pt x="516242" y="533247"/>
                </a:lnTo>
                <a:lnTo>
                  <a:pt x="519684" y="525627"/>
                </a:lnTo>
                <a:lnTo>
                  <a:pt x="523125" y="533247"/>
                </a:lnTo>
                <a:lnTo>
                  <a:pt x="530009" y="533247"/>
                </a:lnTo>
                <a:lnTo>
                  <a:pt x="530009" y="539597"/>
                </a:lnTo>
                <a:lnTo>
                  <a:pt x="533450" y="539597"/>
                </a:lnTo>
                <a:lnTo>
                  <a:pt x="540334" y="545947"/>
                </a:lnTo>
                <a:lnTo>
                  <a:pt x="547217" y="543407"/>
                </a:lnTo>
                <a:lnTo>
                  <a:pt x="543775" y="545947"/>
                </a:lnTo>
                <a:lnTo>
                  <a:pt x="544842" y="548487"/>
                </a:lnTo>
                <a:lnTo>
                  <a:pt x="549579" y="544677"/>
                </a:lnTo>
                <a:lnTo>
                  <a:pt x="550659" y="545947"/>
                </a:lnTo>
                <a:lnTo>
                  <a:pt x="547217" y="549757"/>
                </a:lnTo>
                <a:lnTo>
                  <a:pt x="550659" y="549757"/>
                </a:lnTo>
                <a:lnTo>
                  <a:pt x="547217" y="557377"/>
                </a:lnTo>
                <a:lnTo>
                  <a:pt x="554101" y="553567"/>
                </a:lnTo>
                <a:lnTo>
                  <a:pt x="554101" y="557377"/>
                </a:lnTo>
                <a:lnTo>
                  <a:pt x="557542" y="559917"/>
                </a:lnTo>
                <a:lnTo>
                  <a:pt x="560984" y="557377"/>
                </a:lnTo>
                <a:lnTo>
                  <a:pt x="560984" y="559917"/>
                </a:lnTo>
                <a:lnTo>
                  <a:pt x="557542" y="559917"/>
                </a:lnTo>
                <a:lnTo>
                  <a:pt x="557542" y="563727"/>
                </a:lnTo>
                <a:lnTo>
                  <a:pt x="564413" y="557377"/>
                </a:lnTo>
                <a:lnTo>
                  <a:pt x="564413" y="563727"/>
                </a:lnTo>
                <a:lnTo>
                  <a:pt x="567855" y="559917"/>
                </a:lnTo>
                <a:lnTo>
                  <a:pt x="567855" y="563727"/>
                </a:lnTo>
                <a:lnTo>
                  <a:pt x="571296" y="563727"/>
                </a:lnTo>
                <a:lnTo>
                  <a:pt x="567855" y="567537"/>
                </a:lnTo>
                <a:lnTo>
                  <a:pt x="567855" y="570077"/>
                </a:lnTo>
                <a:lnTo>
                  <a:pt x="575119" y="577697"/>
                </a:lnTo>
                <a:lnTo>
                  <a:pt x="582053" y="584047"/>
                </a:lnTo>
                <a:lnTo>
                  <a:pt x="589635" y="587857"/>
                </a:lnTo>
                <a:lnTo>
                  <a:pt x="598830" y="591667"/>
                </a:lnTo>
                <a:lnTo>
                  <a:pt x="595388" y="598017"/>
                </a:lnTo>
                <a:lnTo>
                  <a:pt x="602272" y="598017"/>
                </a:lnTo>
                <a:lnTo>
                  <a:pt x="598830" y="601827"/>
                </a:lnTo>
                <a:lnTo>
                  <a:pt x="603300" y="601827"/>
                </a:lnTo>
                <a:lnTo>
                  <a:pt x="602703" y="604367"/>
                </a:lnTo>
                <a:lnTo>
                  <a:pt x="602754" y="606907"/>
                </a:lnTo>
                <a:lnTo>
                  <a:pt x="605713" y="605637"/>
                </a:lnTo>
                <a:lnTo>
                  <a:pt x="602272" y="608177"/>
                </a:lnTo>
                <a:lnTo>
                  <a:pt x="609155" y="605637"/>
                </a:lnTo>
                <a:lnTo>
                  <a:pt x="602272" y="611987"/>
                </a:lnTo>
                <a:lnTo>
                  <a:pt x="609155" y="608177"/>
                </a:lnTo>
                <a:lnTo>
                  <a:pt x="609155" y="611987"/>
                </a:lnTo>
                <a:lnTo>
                  <a:pt x="615353" y="608177"/>
                </a:lnTo>
                <a:lnTo>
                  <a:pt x="619480" y="605637"/>
                </a:lnTo>
                <a:lnTo>
                  <a:pt x="616038" y="611987"/>
                </a:lnTo>
                <a:lnTo>
                  <a:pt x="622922" y="611987"/>
                </a:lnTo>
                <a:lnTo>
                  <a:pt x="619480" y="615797"/>
                </a:lnTo>
                <a:lnTo>
                  <a:pt x="626694" y="618337"/>
                </a:lnTo>
                <a:lnTo>
                  <a:pt x="633247" y="622147"/>
                </a:lnTo>
                <a:lnTo>
                  <a:pt x="639813" y="624687"/>
                </a:lnTo>
                <a:lnTo>
                  <a:pt x="647014" y="625957"/>
                </a:lnTo>
                <a:lnTo>
                  <a:pt x="647014" y="629767"/>
                </a:lnTo>
                <a:lnTo>
                  <a:pt x="647179" y="629767"/>
                </a:lnTo>
                <a:lnTo>
                  <a:pt x="649173" y="632307"/>
                </a:lnTo>
                <a:lnTo>
                  <a:pt x="651802" y="634847"/>
                </a:lnTo>
                <a:lnTo>
                  <a:pt x="657339" y="632307"/>
                </a:lnTo>
                <a:lnTo>
                  <a:pt x="660781" y="629767"/>
                </a:lnTo>
                <a:lnTo>
                  <a:pt x="660781" y="632307"/>
                </a:lnTo>
                <a:lnTo>
                  <a:pt x="657339" y="632307"/>
                </a:lnTo>
                <a:lnTo>
                  <a:pt x="657339" y="636117"/>
                </a:lnTo>
                <a:lnTo>
                  <a:pt x="660781" y="636117"/>
                </a:lnTo>
                <a:lnTo>
                  <a:pt x="660781" y="639927"/>
                </a:lnTo>
                <a:lnTo>
                  <a:pt x="664222" y="636117"/>
                </a:lnTo>
                <a:lnTo>
                  <a:pt x="664222" y="639927"/>
                </a:lnTo>
                <a:lnTo>
                  <a:pt x="671106" y="636117"/>
                </a:lnTo>
                <a:lnTo>
                  <a:pt x="671106" y="639927"/>
                </a:lnTo>
                <a:lnTo>
                  <a:pt x="667664" y="639927"/>
                </a:lnTo>
                <a:lnTo>
                  <a:pt x="670941" y="650087"/>
                </a:lnTo>
                <a:lnTo>
                  <a:pt x="675843" y="660247"/>
                </a:lnTo>
                <a:lnTo>
                  <a:pt x="682663" y="666597"/>
                </a:lnTo>
                <a:lnTo>
                  <a:pt x="695198" y="666597"/>
                </a:lnTo>
                <a:lnTo>
                  <a:pt x="688314" y="674217"/>
                </a:lnTo>
                <a:lnTo>
                  <a:pt x="696544" y="676757"/>
                </a:lnTo>
                <a:lnTo>
                  <a:pt x="702513" y="683107"/>
                </a:lnTo>
                <a:lnTo>
                  <a:pt x="709129" y="688187"/>
                </a:lnTo>
                <a:lnTo>
                  <a:pt x="719289" y="688187"/>
                </a:lnTo>
                <a:lnTo>
                  <a:pt x="725424" y="686917"/>
                </a:lnTo>
                <a:lnTo>
                  <a:pt x="732193" y="683107"/>
                </a:lnTo>
                <a:lnTo>
                  <a:pt x="737679" y="675487"/>
                </a:lnTo>
                <a:lnTo>
                  <a:pt x="739940" y="666597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471531" y="5843650"/>
            <a:ext cx="740410" cy="881380"/>
          </a:xfrm>
          <a:custGeom>
            <a:avLst/>
            <a:gdLst/>
            <a:ahLst/>
            <a:cxnLst/>
            <a:rect l="l" t="t" r="r" b="b"/>
            <a:pathLst>
              <a:path w="740409" h="881379">
                <a:moveTo>
                  <a:pt x="863" y="420636"/>
                </a:moveTo>
                <a:lnTo>
                  <a:pt x="0" y="419785"/>
                </a:lnTo>
                <a:lnTo>
                  <a:pt x="0" y="423214"/>
                </a:lnTo>
                <a:lnTo>
                  <a:pt x="863" y="420636"/>
                </a:lnTo>
                <a:close/>
              </a:path>
              <a:path w="740409" h="881379">
                <a:moveTo>
                  <a:pt x="10452" y="426516"/>
                </a:moveTo>
                <a:lnTo>
                  <a:pt x="10198" y="426516"/>
                </a:lnTo>
                <a:lnTo>
                  <a:pt x="6883" y="423214"/>
                </a:lnTo>
                <a:lnTo>
                  <a:pt x="6883" y="426516"/>
                </a:lnTo>
                <a:lnTo>
                  <a:pt x="3314" y="426516"/>
                </a:lnTo>
                <a:lnTo>
                  <a:pt x="6883" y="430072"/>
                </a:lnTo>
                <a:lnTo>
                  <a:pt x="10452" y="426516"/>
                </a:lnTo>
                <a:close/>
              </a:path>
              <a:path w="740409" h="881379">
                <a:moveTo>
                  <a:pt x="48183" y="447344"/>
                </a:moveTo>
                <a:lnTo>
                  <a:pt x="48107" y="440575"/>
                </a:lnTo>
                <a:lnTo>
                  <a:pt x="46596" y="442074"/>
                </a:lnTo>
                <a:lnTo>
                  <a:pt x="46418" y="442074"/>
                </a:lnTo>
                <a:lnTo>
                  <a:pt x="46316" y="441756"/>
                </a:lnTo>
                <a:lnTo>
                  <a:pt x="45834" y="440321"/>
                </a:lnTo>
                <a:lnTo>
                  <a:pt x="48107" y="440321"/>
                </a:lnTo>
                <a:lnTo>
                  <a:pt x="46469" y="437057"/>
                </a:lnTo>
                <a:lnTo>
                  <a:pt x="45897" y="435914"/>
                </a:lnTo>
                <a:lnTo>
                  <a:pt x="41300" y="433628"/>
                </a:lnTo>
                <a:lnTo>
                  <a:pt x="44488" y="439978"/>
                </a:lnTo>
                <a:lnTo>
                  <a:pt x="44742" y="440321"/>
                </a:lnTo>
                <a:lnTo>
                  <a:pt x="44742" y="443915"/>
                </a:lnTo>
                <a:lnTo>
                  <a:pt x="46456" y="442214"/>
                </a:lnTo>
                <a:lnTo>
                  <a:pt x="46532" y="442391"/>
                </a:lnTo>
                <a:lnTo>
                  <a:pt x="46621" y="442671"/>
                </a:lnTo>
                <a:lnTo>
                  <a:pt x="48183" y="447344"/>
                </a:lnTo>
                <a:close/>
              </a:path>
              <a:path w="740409" h="881379">
                <a:moveTo>
                  <a:pt x="48183" y="437057"/>
                </a:moveTo>
                <a:lnTo>
                  <a:pt x="44742" y="430072"/>
                </a:lnTo>
                <a:lnTo>
                  <a:pt x="44742" y="433628"/>
                </a:lnTo>
                <a:lnTo>
                  <a:pt x="45897" y="435914"/>
                </a:lnTo>
                <a:lnTo>
                  <a:pt x="48183" y="437057"/>
                </a:lnTo>
                <a:close/>
              </a:path>
              <a:path w="740409" h="881379">
                <a:moveTo>
                  <a:pt x="56794" y="443915"/>
                </a:moveTo>
                <a:lnTo>
                  <a:pt x="55067" y="443915"/>
                </a:lnTo>
                <a:lnTo>
                  <a:pt x="55067" y="447344"/>
                </a:lnTo>
                <a:lnTo>
                  <a:pt x="56794" y="443915"/>
                </a:lnTo>
                <a:close/>
              </a:path>
              <a:path w="740409" h="881379">
                <a:moveTo>
                  <a:pt x="58597" y="440321"/>
                </a:moveTo>
                <a:lnTo>
                  <a:pt x="56794" y="443915"/>
                </a:lnTo>
                <a:lnTo>
                  <a:pt x="58508" y="443915"/>
                </a:lnTo>
                <a:lnTo>
                  <a:pt x="58597" y="440321"/>
                </a:lnTo>
                <a:close/>
              </a:path>
              <a:path w="740409" h="881379">
                <a:moveTo>
                  <a:pt x="61950" y="443915"/>
                </a:moveTo>
                <a:lnTo>
                  <a:pt x="58508" y="443915"/>
                </a:lnTo>
                <a:lnTo>
                  <a:pt x="58508" y="447344"/>
                </a:lnTo>
                <a:lnTo>
                  <a:pt x="61950" y="447344"/>
                </a:lnTo>
                <a:lnTo>
                  <a:pt x="61950" y="443915"/>
                </a:lnTo>
                <a:close/>
              </a:path>
              <a:path w="740409" h="881379">
                <a:moveTo>
                  <a:pt x="65392" y="437057"/>
                </a:moveTo>
                <a:lnTo>
                  <a:pt x="58508" y="430072"/>
                </a:lnTo>
                <a:lnTo>
                  <a:pt x="61950" y="437057"/>
                </a:lnTo>
                <a:lnTo>
                  <a:pt x="61950" y="440321"/>
                </a:lnTo>
                <a:lnTo>
                  <a:pt x="65392" y="440321"/>
                </a:lnTo>
                <a:lnTo>
                  <a:pt x="65392" y="437057"/>
                </a:lnTo>
                <a:close/>
              </a:path>
              <a:path w="740409" h="881379">
                <a:moveTo>
                  <a:pt x="82600" y="433628"/>
                </a:moveTo>
                <a:lnTo>
                  <a:pt x="79159" y="437057"/>
                </a:lnTo>
                <a:lnTo>
                  <a:pt x="79248" y="440321"/>
                </a:lnTo>
                <a:lnTo>
                  <a:pt x="82600" y="433628"/>
                </a:lnTo>
                <a:close/>
              </a:path>
              <a:path w="740409" h="881379">
                <a:moveTo>
                  <a:pt x="86042" y="440321"/>
                </a:moveTo>
                <a:lnTo>
                  <a:pt x="82600" y="440321"/>
                </a:lnTo>
                <a:lnTo>
                  <a:pt x="82600" y="437057"/>
                </a:lnTo>
                <a:lnTo>
                  <a:pt x="79336" y="440321"/>
                </a:lnTo>
                <a:lnTo>
                  <a:pt x="79082" y="440321"/>
                </a:lnTo>
                <a:lnTo>
                  <a:pt x="82600" y="447344"/>
                </a:lnTo>
                <a:lnTo>
                  <a:pt x="82600" y="450773"/>
                </a:lnTo>
                <a:lnTo>
                  <a:pt x="83769" y="451942"/>
                </a:lnTo>
                <a:lnTo>
                  <a:pt x="82600" y="454279"/>
                </a:lnTo>
                <a:lnTo>
                  <a:pt x="84353" y="452526"/>
                </a:lnTo>
                <a:lnTo>
                  <a:pt x="86042" y="454202"/>
                </a:lnTo>
                <a:lnTo>
                  <a:pt x="85191" y="451688"/>
                </a:lnTo>
                <a:lnTo>
                  <a:pt x="86042" y="450837"/>
                </a:lnTo>
                <a:lnTo>
                  <a:pt x="86042" y="447395"/>
                </a:lnTo>
                <a:lnTo>
                  <a:pt x="84670" y="450126"/>
                </a:lnTo>
                <a:lnTo>
                  <a:pt x="82600" y="443915"/>
                </a:lnTo>
                <a:lnTo>
                  <a:pt x="86042" y="443915"/>
                </a:lnTo>
                <a:lnTo>
                  <a:pt x="86042" y="440321"/>
                </a:lnTo>
                <a:close/>
              </a:path>
              <a:path w="740409" h="881379">
                <a:moveTo>
                  <a:pt x="103251" y="450837"/>
                </a:moveTo>
                <a:lnTo>
                  <a:pt x="99809" y="450837"/>
                </a:lnTo>
                <a:lnTo>
                  <a:pt x="99809" y="454279"/>
                </a:lnTo>
                <a:lnTo>
                  <a:pt x="103251" y="450837"/>
                </a:lnTo>
                <a:close/>
              </a:path>
              <a:path w="740409" h="881379">
                <a:moveTo>
                  <a:pt x="125628" y="457720"/>
                </a:moveTo>
                <a:lnTo>
                  <a:pt x="123901" y="457720"/>
                </a:lnTo>
                <a:lnTo>
                  <a:pt x="123901" y="461162"/>
                </a:lnTo>
                <a:lnTo>
                  <a:pt x="125628" y="457720"/>
                </a:lnTo>
                <a:close/>
              </a:path>
              <a:path w="740409" h="881379">
                <a:moveTo>
                  <a:pt x="127342" y="454279"/>
                </a:moveTo>
                <a:lnTo>
                  <a:pt x="125628" y="457720"/>
                </a:lnTo>
                <a:lnTo>
                  <a:pt x="127342" y="457720"/>
                </a:lnTo>
                <a:lnTo>
                  <a:pt x="127342" y="454279"/>
                </a:lnTo>
                <a:close/>
              </a:path>
              <a:path w="740409" h="881379">
                <a:moveTo>
                  <a:pt x="141109" y="684860"/>
                </a:moveTo>
                <a:lnTo>
                  <a:pt x="137668" y="684860"/>
                </a:lnTo>
                <a:lnTo>
                  <a:pt x="141109" y="688301"/>
                </a:lnTo>
                <a:lnTo>
                  <a:pt x="141109" y="684860"/>
                </a:lnTo>
                <a:close/>
              </a:path>
              <a:path w="740409" h="881379">
                <a:moveTo>
                  <a:pt x="141109" y="671068"/>
                </a:moveTo>
                <a:lnTo>
                  <a:pt x="139966" y="667258"/>
                </a:lnTo>
                <a:lnTo>
                  <a:pt x="137668" y="667258"/>
                </a:lnTo>
                <a:lnTo>
                  <a:pt x="141109" y="671068"/>
                </a:lnTo>
                <a:close/>
              </a:path>
              <a:path w="740409" h="881379">
                <a:moveTo>
                  <a:pt x="141109" y="659638"/>
                </a:moveTo>
                <a:lnTo>
                  <a:pt x="137668" y="659638"/>
                </a:lnTo>
                <a:lnTo>
                  <a:pt x="139966" y="667258"/>
                </a:lnTo>
                <a:lnTo>
                  <a:pt x="141109" y="667258"/>
                </a:lnTo>
                <a:lnTo>
                  <a:pt x="141109" y="659638"/>
                </a:lnTo>
                <a:close/>
              </a:path>
              <a:path w="740409" h="881379">
                <a:moveTo>
                  <a:pt x="141109" y="450837"/>
                </a:moveTo>
                <a:lnTo>
                  <a:pt x="137668" y="450837"/>
                </a:lnTo>
                <a:lnTo>
                  <a:pt x="137668" y="454279"/>
                </a:lnTo>
                <a:lnTo>
                  <a:pt x="141109" y="450837"/>
                </a:lnTo>
                <a:close/>
              </a:path>
              <a:path w="740409" h="881379">
                <a:moveTo>
                  <a:pt x="144551" y="667258"/>
                </a:moveTo>
                <a:lnTo>
                  <a:pt x="141109" y="667258"/>
                </a:lnTo>
                <a:lnTo>
                  <a:pt x="144551" y="671068"/>
                </a:lnTo>
                <a:lnTo>
                  <a:pt x="144551" y="667258"/>
                </a:lnTo>
                <a:close/>
              </a:path>
              <a:path w="740409" h="881379">
                <a:moveTo>
                  <a:pt x="147993" y="213207"/>
                </a:moveTo>
                <a:lnTo>
                  <a:pt x="147307" y="213207"/>
                </a:lnTo>
                <a:lnTo>
                  <a:pt x="144551" y="215747"/>
                </a:lnTo>
                <a:lnTo>
                  <a:pt x="147993" y="213207"/>
                </a:lnTo>
                <a:close/>
              </a:path>
              <a:path w="740409" h="881379">
                <a:moveTo>
                  <a:pt x="147993" y="205587"/>
                </a:moveTo>
                <a:lnTo>
                  <a:pt x="144551" y="209397"/>
                </a:lnTo>
                <a:lnTo>
                  <a:pt x="147993" y="208127"/>
                </a:lnTo>
                <a:lnTo>
                  <a:pt x="147993" y="205587"/>
                </a:lnTo>
                <a:close/>
              </a:path>
              <a:path w="740409" h="881379">
                <a:moveTo>
                  <a:pt x="151434" y="667258"/>
                </a:moveTo>
                <a:lnTo>
                  <a:pt x="147993" y="667258"/>
                </a:lnTo>
                <a:lnTo>
                  <a:pt x="147993" y="671068"/>
                </a:lnTo>
                <a:lnTo>
                  <a:pt x="151434" y="667258"/>
                </a:lnTo>
                <a:close/>
              </a:path>
              <a:path w="740409" h="881379">
                <a:moveTo>
                  <a:pt x="151434" y="643128"/>
                </a:moveTo>
                <a:lnTo>
                  <a:pt x="147993" y="639318"/>
                </a:lnTo>
                <a:lnTo>
                  <a:pt x="144551" y="639318"/>
                </a:lnTo>
                <a:lnTo>
                  <a:pt x="151434" y="649478"/>
                </a:lnTo>
                <a:lnTo>
                  <a:pt x="151434" y="643128"/>
                </a:lnTo>
                <a:close/>
              </a:path>
              <a:path w="740409" h="881379">
                <a:moveTo>
                  <a:pt x="154876" y="192722"/>
                </a:moveTo>
                <a:lnTo>
                  <a:pt x="151434" y="192722"/>
                </a:lnTo>
                <a:lnTo>
                  <a:pt x="151434" y="196164"/>
                </a:lnTo>
                <a:lnTo>
                  <a:pt x="154876" y="192722"/>
                </a:lnTo>
                <a:close/>
              </a:path>
              <a:path w="740409" h="881379">
                <a:moveTo>
                  <a:pt x="158318" y="447344"/>
                </a:moveTo>
                <a:lnTo>
                  <a:pt x="154876" y="437057"/>
                </a:lnTo>
                <a:lnTo>
                  <a:pt x="154876" y="443915"/>
                </a:lnTo>
                <a:lnTo>
                  <a:pt x="158318" y="447344"/>
                </a:lnTo>
                <a:close/>
              </a:path>
              <a:path w="740409" h="881379">
                <a:moveTo>
                  <a:pt x="158318" y="199605"/>
                </a:moveTo>
                <a:lnTo>
                  <a:pt x="154876" y="196164"/>
                </a:lnTo>
                <a:lnTo>
                  <a:pt x="154876" y="199605"/>
                </a:lnTo>
                <a:lnTo>
                  <a:pt x="158318" y="199605"/>
                </a:lnTo>
                <a:close/>
              </a:path>
              <a:path w="740409" h="881379">
                <a:moveTo>
                  <a:pt x="161759" y="663448"/>
                </a:moveTo>
                <a:lnTo>
                  <a:pt x="159689" y="659638"/>
                </a:lnTo>
                <a:lnTo>
                  <a:pt x="159181" y="658685"/>
                </a:lnTo>
                <a:lnTo>
                  <a:pt x="158318" y="658368"/>
                </a:lnTo>
                <a:lnTo>
                  <a:pt x="158318" y="659638"/>
                </a:lnTo>
                <a:lnTo>
                  <a:pt x="156019" y="657517"/>
                </a:lnTo>
                <a:lnTo>
                  <a:pt x="154876" y="657098"/>
                </a:lnTo>
                <a:lnTo>
                  <a:pt x="161759" y="663448"/>
                </a:lnTo>
                <a:close/>
              </a:path>
              <a:path w="740409" h="881379">
                <a:moveTo>
                  <a:pt x="168643" y="205587"/>
                </a:moveTo>
                <a:lnTo>
                  <a:pt x="165201" y="205587"/>
                </a:lnTo>
                <a:lnTo>
                  <a:pt x="161759" y="209397"/>
                </a:lnTo>
                <a:lnTo>
                  <a:pt x="161759" y="205587"/>
                </a:lnTo>
                <a:lnTo>
                  <a:pt x="158318" y="205587"/>
                </a:lnTo>
                <a:lnTo>
                  <a:pt x="154876" y="209397"/>
                </a:lnTo>
                <a:lnTo>
                  <a:pt x="154876" y="205587"/>
                </a:lnTo>
                <a:lnTo>
                  <a:pt x="147993" y="208127"/>
                </a:lnTo>
                <a:lnTo>
                  <a:pt x="147993" y="209397"/>
                </a:lnTo>
                <a:lnTo>
                  <a:pt x="144551" y="213207"/>
                </a:lnTo>
                <a:lnTo>
                  <a:pt x="147307" y="213207"/>
                </a:lnTo>
                <a:lnTo>
                  <a:pt x="151434" y="209397"/>
                </a:lnTo>
                <a:lnTo>
                  <a:pt x="147993" y="213207"/>
                </a:lnTo>
                <a:lnTo>
                  <a:pt x="151434" y="213207"/>
                </a:lnTo>
                <a:lnTo>
                  <a:pt x="147993" y="215747"/>
                </a:lnTo>
                <a:lnTo>
                  <a:pt x="144551" y="215747"/>
                </a:lnTo>
                <a:lnTo>
                  <a:pt x="147993" y="219557"/>
                </a:lnTo>
                <a:lnTo>
                  <a:pt x="147993" y="223367"/>
                </a:lnTo>
                <a:lnTo>
                  <a:pt x="151434" y="223367"/>
                </a:lnTo>
                <a:lnTo>
                  <a:pt x="154876" y="219557"/>
                </a:lnTo>
                <a:lnTo>
                  <a:pt x="158318" y="219557"/>
                </a:lnTo>
                <a:lnTo>
                  <a:pt x="165201" y="215747"/>
                </a:lnTo>
                <a:lnTo>
                  <a:pt x="168643" y="209397"/>
                </a:lnTo>
                <a:lnTo>
                  <a:pt x="168643" y="205587"/>
                </a:lnTo>
                <a:close/>
              </a:path>
              <a:path w="740409" h="881379">
                <a:moveTo>
                  <a:pt x="172085" y="254673"/>
                </a:moveTo>
                <a:lnTo>
                  <a:pt x="168643" y="258114"/>
                </a:lnTo>
                <a:lnTo>
                  <a:pt x="172085" y="258114"/>
                </a:lnTo>
                <a:lnTo>
                  <a:pt x="172085" y="254673"/>
                </a:lnTo>
                <a:close/>
              </a:path>
              <a:path w="740409" h="881379">
                <a:moveTo>
                  <a:pt x="176669" y="258927"/>
                </a:moveTo>
                <a:lnTo>
                  <a:pt x="172085" y="261467"/>
                </a:lnTo>
                <a:lnTo>
                  <a:pt x="175526" y="261467"/>
                </a:lnTo>
                <a:lnTo>
                  <a:pt x="176669" y="258927"/>
                </a:lnTo>
                <a:close/>
              </a:path>
              <a:path w="740409" h="881379">
                <a:moveTo>
                  <a:pt x="178968" y="257657"/>
                </a:moveTo>
                <a:lnTo>
                  <a:pt x="172085" y="267817"/>
                </a:lnTo>
                <a:lnTo>
                  <a:pt x="176212" y="264007"/>
                </a:lnTo>
                <a:lnTo>
                  <a:pt x="178968" y="261467"/>
                </a:lnTo>
                <a:lnTo>
                  <a:pt x="178968" y="257657"/>
                </a:lnTo>
                <a:close/>
              </a:path>
              <a:path w="740409" h="881379">
                <a:moveTo>
                  <a:pt x="182410" y="264998"/>
                </a:moveTo>
                <a:lnTo>
                  <a:pt x="175526" y="264998"/>
                </a:lnTo>
                <a:lnTo>
                  <a:pt x="175526" y="268439"/>
                </a:lnTo>
                <a:lnTo>
                  <a:pt x="178968" y="268439"/>
                </a:lnTo>
                <a:lnTo>
                  <a:pt x="182410" y="264998"/>
                </a:lnTo>
                <a:close/>
              </a:path>
              <a:path w="740409" h="881379">
                <a:moveTo>
                  <a:pt x="185851" y="277977"/>
                </a:moveTo>
                <a:lnTo>
                  <a:pt x="182410" y="277977"/>
                </a:lnTo>
                <a:lnTo>
                  <a:pt x="184708" y="279247"/>
                </a:lnTo>
                <a:lnTo>
                  <a:pt x="185851" y="277977"/>
                </a:lnTo>
                <a:close/>
              </a:path>
              <a:path w="740409" h="881379">
                <a:moveTo>
                  <a:pt x="185851" y="274167"/>
                </a:moveTo>
                <a:lnTo>
                  <a:pt x="178968" y="277977"/>
                </a:lnTo>
                <a:lnTo>
                  <a:pt x="182410" y="277977"/>
                </a:lnTo>
                <a:lnTo>
                  <a:pt x="185851" y="274167"/>
                </a:lnTo>
                <a:close/>
              </a:path>
              <a:path w="740409" h="881379">
                <a:moveTo>
                  <a:pt x="189293" y="657098"/>
                </a:moveTo>
                <a:lnTo>
                  <a:pt x="187325" y="656005"/>
                </a:lnTo>
                <a:lnTo>
                  <a:pt x="189293" y="659638"/>
                </a:lnTo>
                <a:lnTo>
                  <a:pt x="189293" y="657098"/>
                </a:lnTo>
                <a:close/>
              </a:path>
              <a:path w="740409" h="881379">
                <a:moveTo>
                  <a:pt x="189293" y="281787"/>
                </a:moveTo>
                <a:lnTo>
                  <a:pt x="184708" y="279247"/>
                </a:lnTo>
                <a:lnTo>
                  <a:pt x="182410" y="281787"/>
                </a:lnTo>
                <a:lnTo>
                  <a:pt x="189293" y="281787"/>
                </a:lnTo>
                <a:close/>
              </a:path>
              <a:path w="740409" h="881379">
                <a:moveTo>
                  <a:pt x="192735" y="277977"/>
                </a:moveTo>
                <a:lnTo>
                  <a:pt x="189293" y="281787"/>
                </a:lnTo>
                <a:lnTo>
                  <a:pt x="192735" y="281787"/>
                </a:lnTo>
                <a:lnTo>
                  <a:pt x="192735" y="277977"/>
                </a:lnTo>
                <a:close/>
              </a:path>
              <a:path w="740409" h="881379">
                <a:moveTo>
                  <a:pt x="196176" y="659638"/>
                </a:moveTo>
                <a:lnTo>
                  <a:pt x="193421" y="657098"/>
                </a:lnTo>
                <a:lnTo>
                  <a:pt x="189293" y="653288"/>
                </a:lnTo>
                <a:lnTo>
                  <a:pt x="185851" y="653288"/>
                </a:lnTo>
                <a:lnTo>
                  <a:pt x="196176" y="659638"/>
                </a:lnTo>
                <a:close/>
              </a:path>
              <a:path w="740409" h="881379">
                <a:moveTo>
                  <a:pt x="196176" y="288137"/>
                </a:moveTo>
                <a:lnTo>
                  <a:pt x="192735" y="291947"/>
                </a:lnTo>
                <a:lnTo>
                  <a:pt x="189293" y="298297"/>
                </a:lnTo>
                <a:lnTo>
                  <a:pt x="192735" y="302107"/>
                </a:lnTo>
                <a:lnTo>
                  <a:pt x="196176" y="295757"/>
                </a:lnTo>
                <a:lnTo>
                  <a:pt x="196176" y="288137"/>
                </a:lnTo>
                <a:close/>
              </a:path>
              <a:path w="740409" h="881379">
                <a:moveTo>
                  <a:pt x="203060" y="649478"/>
                </a:moveTo>
                <a:lnTo>
                  <a:pt x="199618" y="646938"/>
                </a:lnTo>
                <a:lnTo>
                  <a:pt x="203060" y="653288"/>
                </a:lnTo>
                <a:lnTo>
                  <a:pt x="203060" y="649478"/>
                </a:lnTo>
                <a:close/>
              </a:path>
              <a:path w="740409" h="881379">
                <a:moveTo>
                  <a:pt x="205511" y="647661"/>
                </a:moveTo>
                <a:lnTo>
                  <a:pt x="203060" y="643128"/>
                </a:lnTo>
                <a:lnTo>
                  <a:pt x="203060" y="649478"/>
                </a:lnTo>
                <a:lnTo>
                  <a:pt x="205511" y="647661"/>
                </a:lnTo>
                <a:close/>
              </a:path>
              <a:path w="740409" h="881379">
                <a:moveTo>
                  <a:pt x="206502" y="671106"/>
                </a:moveTo>
                <a:lnTo>
                  <a:pt x="203060" y="667664"/>
                </a:lnTo>
                <a:lnTo>
                  <a:pt x="203060" y="674535"/>
                </a:lnTo>
                <a:lnTo>
                  <a:pt x="206502" y="671106"/>
                </a:lnTo>
                <a:close/>
              </a:path>
              <a:path w="740409" h="881379">
                <a:moveTo>
                  <a:pt x="206502" y="646938"/>
                </a:moveTo>
                <a:lnTo>
                  <a:pt x="205511" y="647661"/>
                </a:lnTo>
                <a:lnTo>
                  <a:pt x="206502" y="649478"/>
                </a:lnTo>
                <a:lnTo>
                  <a:pt x="206502" y="646938"/>
                </a:lnTo>
                <a:close/>
              </a:path>
              <a:path w="740409" h="881379">
                <a:moveTo>
                  <a:pt x="206502" y="639318"/>
                </a:moveTo>
                <a:lnTo>
                  <a:pt x="203060" y="639318"/>
                </a:lnTo>
                <a:lnTo>
                  <a:pt x="206502" y="646938"/>
                </a:lnTo>
                <a:lnTo>
                  <a:pt x="206502" y="639318"/>
                </a:lnTo>
                <a:close/>
              </a:path>
              <a:path w="740409" h="881379">
                <a:moveTo>
                  <a:pt x="207645" y="302107"/>
                </a:moveTo>
                <a:lnTo>
                  <a:pt x="206502" y="302107"/>
                </a:lnTo>
                <a:lnTo>
                  <a:pt x="203060" y="302107"/>
                </a:lnTo>
                <a:lnTo>
                  <a:pt x="203060" y="302856"/>
                </a:lnTo>
                <a:lnTo>
                  <a:pt x="199618" y="306298"/>
                </a:lnTo>
                <a:lnTo>
                  <a:pt x="203060" y="304584"/>
                </a:lnTo>
                <a:lnTo>
                  <a:pt x="203060" y="309727"/>
                </a:lnTo>
                <a:lnTo>
                  <a:pt x="207645" y="302107"/>
                </a:lnTo>
                <a:close/>
              </a:path>
              <a:path w="740409" h="881379">
                <a:moveTo>
                  <a:pt x="209943" y="300202"/>
                </a:moveTo>
                <a:lnTo>
                  <a:pt x="208216" y="301155"/>
                </a:lnTo>
                <a:lnTo>
                  <a:pt x="207645" y="302107"/>
                </a:lnTo>
                <a:lnTo>
                  <a:pt x="209943" y="302107"/>
                </a:lnTo>
                <a:lnTo>
                  <a:pt x="209943" y="300202"/>
                </a:lnTo>
                <a:close/>
              </a:path>
              <a:path w="740409" h="881379">
                <a:moveTo>
                  <a:pt x="213385" y="643128"/>
                </a:moveTo>
                <a:lnTo>
                  <a:pt x="209943" y="635508"/>
                </a:lnTo>
                <a:lnTo>
                  <a:pt x="209943" y="639318"/>
                </a:lnTo>
                <a:lnTo>
                  <a:pt x="213385" y="643128"/>
                </a:lnTo>
                <a:close/>
              </a:path>
              <a:path w="740409" h="881379">
                <a:moveTo>
                  <a:pt x="213385" y="291947"/>
                </a:moveTo>
                <a:lnTo>
                  <a:pt x="206502" y="295757"/>
                </a:lnTo>
                <a:lnTo>
                  <a:pt x="206502" y="302107"/>
                </a:lnTo>
                <a:lnTo>
                  <a:pt x="208216" y="301155"/>
                </a:lnTo>
                <a:lnTo>
                  <a:pt x="209943" y="298297"/>
                </a:lnTo>
                <a:lnTo>
                  <a:pt x="209943" y="300202"/>
                </a:lnTo>
                <a:lnTo>
                  <a:pt x="213385" y="298297"/>
                </a:lnTo>
                <a:lnTo>
                  <a:pt x="213385" y="295757"/>
                </a:lnTo>
                <a:lnTo>
                  <a:pt x="209943" y="295757"/>
                </a:lnTo>
                <a:lnTo>
                  <a:pt x="213385" y="291947"/>
                </a:lnTo>
                <a:close/>
              </a:path>
              <a:path w="740409" h="881379">
                <a:moveTo>
                  <a:pt x="220268" y="667664"/>
                </a:moveTo>
                <a:lnTo>
                  <a:pt x="218541" y="664222"/>
                </a:lnTo>
                <a:lnTo>
                  <a:pt x="216827" y="664222"/>
                </a:lnTo>
                <a:lnTo>
                  <a:pt x="220268" y="667664"/>
                </a:lnTo>
                <a:close/>
              </a:path>
              <a:path w="740409" h="881379">
                <a:moveTo>
                  <a:pt x="220268" y="664222"/>
                </a:moveTo>
                <a:lnTo>
                  <a:pt x="216827" y="660781"/>
                </a:lnTo>
                <a:lnTo>
                  <a:pt x="218541" y="664222"/>
                </a:lnTo>
                <a:lnTo>
                  <a:pt x="220268" y="664222"/>
                </a:lnTo>
                <a:close/>
              </a:path>
              <a:path w="740409" h="881379">
                <a:moveTo>
                  <a:pt x="222326" y="320395"/>
                </a:moveTo>
                <a:lnTo>
                  <a:pt x="216827" y="322427"/>
                </a:lnTo>
                <a:lnTo>
                  <a:pt x="220268" y="322427"/>
                </a:lnTo>
                <a:lnTo>
                  <a:pt x="222326" y="320395"/>
                </a:lnTo>
                <a:close/>
              </a:path>
              <a:path w="740409" h="881379">
                <a:moveTo>
                  <a:pt x="223710" y="319887"/>
                </a:moveTo>
                <a:lnTo>
                  <a:pt x="222846" y="319887"/>
                </a:lnTo>
                <a:lnTo>
                  <a:pt x="222326" y="320395"/>
                </a:lnTo>
                <a:lnTo>
                  <a:pt x="223710" y="319887"/>
                </a:lnTo>
                <a:close/>
              </a:path>
              <a:path w="740409" h="881379">
                <a:moveTo>
                  <a:pt x="227152" y="639318"/>
                </a:moveTo>
                <a:lnTo>
                  <a:pt x="223710" y="639318"/>
                </a:lnTo>
                <a:lnTo>
                  <a:pt x="227152" y="643128"/>
                </a:lnTo>
                <a:lnTo>
                  <a:pt x="227152" y="639318"/>
                </a:lnTo>
                <a:close/>
              </a:path>
              <a:path w="740409" h="881379">
                <a:moveTo>
                  <a:pt x="227152" y="632968"/>
                </a:moveTo>
                <a:lnTo>
                  <a:pt x="226085" y="630618"/>
                </a:lnTo>
                <a:lnTo>
                  <a:pt x="223710" y="629158"/>
                </a:lnTo>
                <a:lnTo>
                  <a:pt x="225425" y="629158"/>
                </a:lnTo>
                <a:lnTo>
                  <a:pt x="223710" y="625348"/>
                </a:lnTo>
                <a:lnTo>
                  <a:pt x="220268" y="625348"/>
                </a:lnTo>
                <a:lnTo>
                  <a:pt x="220268" y="629158"/>
                </a:lnTo>
                <a:lnTo>
                  <a:pt x="227152" y="632968"/>
                </a:lnTo>
                <a:close/>
              </a:path>
              <a:path w="740409" h="881379">
                <a:moveTo>
                  <a:pt x="227152" y="629158"/>
                </a:moveTo>
                <a:lnTo>
                  <a:pt x="225425" y="629158"/>
                </a:lnTo>
                <a:lnTo>
                  <a:pt x="226085" y="630618"/>
                </a:lnTo>
                <a:lnTo>
                  <a:pt x="227152" y="631266"/>
                </a:lnTo>
                <a:lnTo>
                  <a:pt x="227152" y="629158"/>
                </a:lnTo>
                <a:close/>
              </a:path>
              <a:path w="740409" h="881379">
                <a:moveTo>
                  <a:pt x="227152" y="322427"/>
                </a:moveTo>
                <a:lnTo>
                  <a:pt x="223710" y="326237"/>
                </a:lnTo>
                <a:lnTo>
                  <a:pt x="227152" y="323062"/>
                </a:lnTo>
                <a:lnTo>
                  <a:pt x="227152" y="322427"/>
                </a:lnTo>
                <a:close/>
              </a:path>
              <a:path w="740409" h="881379">
                <a:moveTo>
                  <a:pt x="230593" y="319887"/>
                </a:moveTo>
                <a:lnTo>
                  <a:pt x="227152" y="323062"/>
                </a:lnTo>
                <a:lnTo>
                  <a:pt x="227152" y="326237"/>
                </a:lnTo>
                <a:lnTo>
                  <a:pt x="230593" y="319887"/>
                </a:lnTo>
                <a:close/>
              </a:path>
              <a:path w="740409" h="881379">
                <a:moveTo>
                  <a:pt x="230593" y="316077"/>
                </a:moveTo>
                <a:lnTo>
                  <a:pt x="220268" y="322427"/>
                </a:lnTo>
                <a:lnTo>
                  <a:pt x="223710" y="322427"/>
                </a:lnTo>
                <a:lnTo>
                  <a:pt x="227152" y="322427"/>
                </a:lnTo>
                <a:lnTo>
                  <a:pt x="228523" y="319887"/>
                </a:lnTo>
                <a:lnTo>
                  <a:pt x="230593" y="316077"/>
                </a:lnTo>
                <a:close/>
              </a:path>
              <a:path w="740409" h="881379">
                <a:moveTo>
                  <a:pt x="234035" y="635508"/>
                </a:moveTo>
                <a:lnTo>
                  <a:pt x="227152" y="631266"/>
                </a:lnTo>
                <a:lnTo>
                  <a:pt x="227152" y="632968"/>
                </a:lnTo>
                <a:lnTo>
                  <a:pt x="227152" y="635508"/>
                </a:lnTo>
                <a:lnTo>
                  <a:pt x="234035" y="635508"/>
                </a:lnTo>
                <a:close/>
              </a:path>
              <a:path w="740409" h="881379">
                <a:moveTo>
                  <a:pt x="235750" y="329412"/>
                </a:moveTo>
                <a:lnTo>
                  <a:pt x="234607" y="329412"/>
                </a:lnTo>
                <a:lnTo>
                  <a:pt x="234035" y="329412"/>
                </a:lnTo>
                <a:lnTo>
                  <a:pt x="230593" y="332587"/>
                </a:lnTo>
                <a:lnTo>
                  <a:pt x="234721" y="330047"/>
                </a:lnTo>
                <a:lnTo>
                  <a:pt x="235750" y="329412"/>
                </a:lnTo>
                <a:close/>
              </a:path>
              <a:path w="740409" h="881379">
                <a:moveTo>
                  <a:pt x="237477" y="330047"/>
                </a:moveTo>
                <a:lnTo>
                  <a:pt x="234035" y="332587"/>
                </a:lnTo>
                <a:lnTo>
                  <a:pt x="234035" y="336397"/>
                </a:lnTo>
                <a:lnTo>
                  <a:pt x="237477" y="330047"/>
                </a:lnTo>
                <a:close/>
              </a:path>
              <a:path w="740409" h="881379">
                <a:moveTo>
                  <a:pt x="241490" y="329412"/>
                </a:moveTo>
                <a:lnTo>
                  <a:pt x="240919" y="329412"/>
                </a:lnTo>
                <a:lnTo>
                  <a:pt x="240919" y="330047"/>
                </a:lnTo>
                <a:lnTo>
                  <a:pt x="241490" y="329412"/>
                </a:lnTo>
                <a:close/>
              </a:path>
              <a:path w="740409" h="881379">
                <a:moveTo>
                  <a:pt x="251244" y="615188"/>
                </a:moveTo>
                <a:lnTo>
                  <a:pt x="244360" y="611378"/>
                </a:lnTo>
                <a:lnTo>
                  <a:pt x="251244" y="622808"/>
                </a:lnTo>
                <a:lnTo>
                  <a:pt x="251244" y="618998"/>
                </a:lnTo>
                <a:lnTo>
                  <a:pt x="251244" y="615188"/>
                </a:lnTo>
                <a:close/>
              </a:path>
              <a:path w="740409" h="881379">
                <a:moveTo>
                  <a:pt x="254685" y="615188"/>
                </a:moveTo>
                <a:lnTo>
                  <a:pt x="247802" y="611378"/>
                </a:lnTo>
                <a:lnTo>
                  <a:pt x="251244" y="615188"/>
                </a:lnTo>
                <a:lnTo>
                  <a:pt x="254685" y="615188"/>
                </a:lnTo>
                <a:close/>
              </a:path>
              <a:path w="740409" h="881379">
                <a:moveTo>
                  <a:pt x="254685" y="346557"/>
                </a:moveTo>
                <a:lnTo>
                  <a:pt x="251244" y="350367"/>
                </a:lnTo>
                <a:lnTo>
                  <a:pt x="251244" y="354177"/>
                </a:lnTo>
                <a:lnTo>
                  <a:pt x="254685" y="346557"/>
                </a:lnTo>
                <a:close/>
              </a:path>
              <a:path w="740409" h="881379">
                <a:moveTo>
                  <a:pt x="265010" y="608838"/>
                </a:moveTo>
                <a:lnTo>
                  <a:pt x="261569" y="605028"/>
                </a:lnTo>
                <a:lnTo>
                  <a:pt x="261569" y="608838"/>
                </a:lnTo>
                <a:lnTo>
                  <a:pt x="265010" y="608838"/>
                </a:lnTo>
                <a:close/>
              </a:path>
              <a:path w="740409" h="881379">
                <a:moveTo>
                  <a:pt x="268452" y="605028"/>
                </a:moveTo>
                <a:lnTo>
                  <a:pt x="265010" y="598678"/>
                </a:lnTo>
                <a:lnTo>
                  <a:pt x="261569" y="598678"/>
                </a:lnTo>
                <a:lnTo>
                  <a:pt x="268452" y="605028"/>
                </a:lnTo>
                <a:close/>
              </a:path>
              <a:path w="740409" h="881379">
                <a:moveTo>
                  <a:pt x="275336" y="594868"/>
                </a:moveTo>
                <a:lnTo>
                  <a:pt x="273608" y="591058"/>
                </a:lnTo>
                <a:lnTo>
                  <a:pt x="271894" y="591058"/>
                </a:lnTo>
                <a:lnTo>
                  <a:pt x="271894" y="594868"/>
                </a:lnTo>
                <a:lnTo>
                  <a:pt x="275336" y="594868"/>
                </a:lnTo>
                <a:close/>
              </a:path>
              <a:path w="740409" h="881379">
                <a:moveTo>
                  <a:pt x="275336" y="591058"/>
                </a:moveTo>
                <a:lnTo>
                  <a:pt x="271894" y="587248"/>
                </a:lnTo>
                <a:lnTo>
                  <a:pt x="273608" y="591058"/>
                </a:lnTo>
                <a:lnTo>
                  <a:pt x="275336" y="591058"/>
                </a:lnTo>
                <a:close/>
              </a:path>
              <a:path w="740409" h="881379">
                <a:moveTo>
                  <a:pt x="282219" y="591058"/>
                </a:moveTo>
                <a:lnTo>
                  <a:pt x="278777" y="589153"/>
                </a:lnTo>
                <a:lnTo>
                  <a:pt x="278777" y="591058"/>
                </a:lnTo>
                <a:lnTo>
                  <a:pt x="282219" y="591058"/>
                </a:lnTo>
                <a:close/>
              </a:path>
              <a:path w="740409" h="881379">
                <a:moveTo>
                  <a:pt x="302856" y="430072"/>
                </a:moveTo>
                <a:lnTo>
                  <a:pt x="301142" y="428358"/>
                </a:lnTo>
                <a:lnTo>
                  <a:pt x="299415" y="430072"/>
                </a:lnTo>
                <a:lnTo>
                  <a:pt x="302856" y="433628"/>
                </a:lnTo>
                <a:lnTo>
                  <a:pt x="302856" y="430072"/>
                </a:lnTo>
                <a:close/>
              </a:path>
              <a:path w="740409" h="881379">
                <a:moveTo>
                  <a:pt x="361365" y="96367"/>
                </a:moveTo>
                <a:lnTo>
                  <a:pt x="357924" y="99809"/>
                </a:lnTo>
                <a:lnTo>
                  <a:pt x="361365" y="99809"/>
                </a:lnTo>
                <a:lnTo>
                  <a:pt x="361365" y="96367"/>
                </a:lnTo>
                <a:close/>
              </a:path>
              <a:path w="740409" h="881379">
                <a:moveTo>
                  <a:pt x="363093" y="135318"/>
                </a:moveTo>
                <a:lnTo>
                  <a:pt x="361365" y="134048"/>
                </a:lnTo>
                <a:lnTo>
                  <a:pt x="357924" y="136588"/>
                </a:lnTo>
                <a:lnTo>
                  <a:pt x="363093" y="135318"/>
                </a:lnTo>
                <a:close/>
              </a:path>
              <a:path w="740409" h="881379">
                <a:moveTo>
                  <a:pt x="364807" y="528828"/>
                </a:moveTo>
                <a:lnTo>
                  <a:pt x="357924" y="526288"/>
                </a:lnTo>
                <a:lnTo>
                  <a:pt x="361365" y="528828"/>
                </a:lnTo>
                <a:lnTo>
                  <a:pt x="364807" y="528828"/>
                </a:lnTo>
                <a:close/>
              </a:path>
              <a:path w="740409" h="881379">
                <a:moveTo>
                  <a:pt x="368249" y="518668"/>
                </a:moveTo>
                <a:lnTo>
                  <a:pt x="364807" y="518668"/>
                </a:lnTo>
                <a:lnTo>
                  <a:pt x="368249" y="522478"/>
                </a:lnTo>
                <a:lnTo>
                  <a:pt x="368249" y="518668"/>
                </a:lnTo>
                <a:close/>
              </a:path>
              <a:path w="740409" h="881379">
                <a:moveTo>
                  <a:pt x="368249" y="144538"/>
                </a:moveTo>
                <a:lnTo>
                  <a:pt x="364807" y="144538"/>
                </a:lnTo>
                <a:lnTo>
                  <a:pt x="368249" y="147980"/>
                </a:lnTo>
                <a:lnTo>
                  <a:pt x="368249" y="144538"/>
                </a:lnTo>
                <a:close/>
              </a:path>
              <a:path w="740409" h="881379">
                <a:moveTo>
                  <a:pt x="368249" y="134048"/>
                </a:moveTo>
                <a:lnTo>
                  <a:pt x="367309" y="134277"/>
                </a:lnTo>
                <a:lnTo>
                  <a:pt x="367563" y="134048"/>
                </a:lnTo>
                <a:lnTo>
                  <a:pt x="364807" y="134048"/>
                </a:lnTo>
                <a:lnTo>
                  <a:pt x="365671" y="134683"/>
                </a:lnTo>
                <a:lnTo>
                  <a:pt x="363093" y="135318"/>
                </a:lnTo>
                <a:lnTo>
                  <a:pt x="364807" y="136588"/>
                </a:lnTo>
                <a:lnTo>
                  <a:pt x="366344" y="135178"/>
                </a:lnTo>
                <a:lnTo>
                  <a:pt x="368249" y="136588"/>
                </a:lnTo>
                <a:lnTo>
                  <a:pt x="368249" y="134048"/>
                </a:lnTo>
                <a:close/>
              </a:path>
              <a:path w="740409" h="881379">
                <a:moveTo>
                  <a:pt x="368249" y="123888"/>
                </a:moveTo>
                <a:lnTo>
                  <a:pt x="367233" y="123888"/>
                </a:lnTo>
                <a:lnTo>
                  <a:pt x="366966" y="122618"/>
                </a:lnTo>
                <a:lnTo>
                  <a:pt x="367334" y="121348"/>
                </a:lnTo>
                <a:lnTo>
                  <a:pt x="364807" y="120078"/>
                </a:lnTo>
                <a:lnTo>
                  <a:pt x="357924" y="123888"/>
                </a:lnTo>
                <a:lnTo>
                  <a:pt x="357924" y="126428"/>
                </a:lnTo>
                <a:lnTo>
                  <a:pt x="368249" y="123888"/>
                </a:lnTo>
                <a:close/>
              </a:path>
              <a:path w="740409" h="881379">
                <a:moveTo>
                  <a:pt x="368249" y="102298"/>
                </a:moveTo>
                <a:lnTo>
                  <a:pt x="364807" y="102298"/>
                </a:lnTo>
                <a:lnTo>
                  <a:pt x="364807" y="106108"/>
                </a:lnTo>
                <a:lnTo>
                  <a:pt x="368249" y="106108"/>
                </a:lnTo>
                <a:lnTo>
                  <a:pt x="368249" y="102298"/>
                </a:lnTo>
                <a:close/>
              </a:path>
              <a:path w="740409" h="881379">
                <a:moveTo>
                  <a:pt x="368249" y="99758"/>
                </a:moveTo>
                <a:lnTo>
                  <a:pt x="364807" y="99758"/>
                </a:lnTo>
                <a:lnTo>
                  <a:pt x="368249" y="101028"/>
                </a:lnTo>
                <a:lnTo>
                  <a:pt x="368249" y="99758"/>
                </a:lnTo>
                <a:close/>
              </a:path>
              <a:path w="740409" h="881379">
                <a:moveTo>
                  <a:pt x="369976" y="76898"/>
                </a:moveTo>
                <a:lnTo>
                  <a:pt x="364807" y="78168"/>
                </a:lnTo>
                <a:lnTo>
                  <a:pt x="368249" y="78168"/>
                </a:lnTo>
                <a:lnTo>
                  <a:pt x="369976" y="76898"/>
                </a:lnTo>
                <a:close/>
              </a:path>
              <a:path w="740409" h="881379">
                <a:moveTo>
                  <a:pt x="371690" y="154368"/>
                </a:moveTo>
                <a:lnTo>
                  <a:pt x="364807" y="150558"/>
                </a:lnTo>
                <a:lnTo>
                  <a:pt x="368249" y="154368"/>
                </a:lnTo>
                <a:lnTo>
                  <a:pt x="371690" y="154368"/>
                </a:lnTo>
                <a:close/>
              </a:path>
              <a:path w="740409" h="881379">
                <a:moveTo>
                  <a:pt x="371690" y="102298"/>
                </a:moveTo>
                <a:lnTo>
                  <a:pt x="368249" y="101028"/>
                </a:lnTo>
                <a:lnTo>
                  <a:pt x="368249" y="102298"/>
                </a:lnTo>
                <a:lnTo>
                  <a:pt x="371690" y="102298"/>
                </a:lnTo>
                <a:close/>
              </a:path>
              <a:path w="740409" h="881379">
                <a:moveTo>
                  <a:pt x="375132" y="329628"/>
                </a:moveTo>
                <a:lnTo>
                  <a:pt x="371690" y="325818"/>
                </a:lnTo>
                <a:lnTo>
                  <a:pt x="371690" y="329628"/>
                </a:lnTo>
                <a:lnTo>
                  <a:pt x="375132" y="329628"/>
                </a:lnTo>
                <a:close/>
              </a:path>
              <a:path w="740409" h="881379">
                <a:moveTo>
                  <a:pt x="375132" y="182308"/>
                </a:moveTo>
                <a:lnTo>
                  <a:pt x="364807" y="184848"/>
                </a:lnTo>
                <a:lnTo>
                  <a:pt x="371690" y="184848"/>
                </a:lnTo>
                <a:lnTo>
                  <a:pt x="375132" y="182308"/>
                </a:lnTo>
                <a:close/>
              </a:path>
              <a:path w="740409" h="881379">
                <a:moveTo>
                  <a:pt x="375132" y="82600"/>
                </a:moveTo>
                <a:lnTo>
                  <a:pt x="368249" y="79159"/>
                </a:lnTo>
                <a:lnTo>
                  <a:pt x="371690" y="82600"/>
                </a:lnTo>
                <a:lnTo>
                  <a:pt x="375132" y="82600"/>
                </a:lnTo>
                <a:close/>
              </a:path>
              <a:path w="740409" h="881379">
                <a:moveTo>
                  <a:pt x="375996" y="179451"/>
                </a:moveTo>
                <a:lnTo>
                  <a:pt x="375132" y="178498"/>
                </a:lnTo>
                <a:lnTo>
                  <a:pt x="368249" y="182308"/>
                </a:lnTo>
                <a:lnTo>
                  <a:pt x="375996" y="179451"/>
                </a:lnTo>
                <a:close/>
              </a:path>
              <a:path w="740409" h="881379">
                <a:moveTo>
                  <a:pt x="378574" y="75628"/>
                </a:moveTo>
                <a:lnTo>
                  <a:pt x="375132" y="75628"/>
                </a:lnTo>
                <a:lnTo>
                  <a:pt x="371690" y="75628"/>
                </a:lnTo>
                <a:lnTo>
                  <a:pt x="368249" y="75628"/>
                </a:lnTo>
                <a:lnTo>
                  <a:pt x="369976" y="76898"/>
                </a:lnTo>
                <a:lnTo>
                  <a:pt x="371690" y="78168"/>
                </a:lnTo>
                <a:lnTo>
                  <a:pt x="378574" y="75628"/>
                </a:lnTo>
                <a:close/>
              </a:path>
              <a:path w="740409" h="881379">
                <a:moveTo>
                  <a:pt x="379387" y="135318"/>
                </a:moveTo>
                <a:lnTo>
                  <a:pt x="375132" y="134048"/>
                </a:lnTo>
                <a:lnTo>
                  <a:pt x="378574" y="134048"/>
                </a:lnTo>
                <a:lnTo>
                  <a:pt x="371690" y="130238"/>
                </a:lnTo>
                <a:lnTo>
                  <a:pt x="367563" y="134048"/>
                </a:lnTo>
                <a:lnTo>
                  <a:pt x="368249" y="134048"/>
                </a:lnTo>
                <a:lnTo>
                  <a:pt x="371690" y="134048"/>
                </a:lnTo>
                <a:lnTo>
                  <a:pt x="371690" y="136588"/>
                </a:lnTo>
                <a:lnTo>
                  <a:pt x="375564" y="136588"/>
                </a:lnTo>
                <a:lnTo>
                  <a:pt x="379387" y="135318"/>
                </a:lnTo>
                <a:close/>
              </a:path>
              <a:path w="740409" h="881379">
                <a:moveTo>
                  <a:pt x="382016" y="192468"/>
                </a:moveTo>
                <a:lnTo>
                  <a:pt x="378574" y="192468"/>
                </a:lnTo>
                <a:lnTo>
                  <a:pt x="378574" y="195008"/>
                </a:lnTo>
                <a:lnTo>
                  <a:pt x="382016" y="192468"/>
                </a:lnTo>
                <a:close/>
              </a:path>
              <a:path w="740409" h="881379">
                <a:moveTo>
                  <a:pt x="382016" y="184848"/>
                </a:moveTo>
                <a:lnTo>
                  <a:pt x="375132" y="182308"/>
                </a:lnTo>
                <a:lnTo>
                  <a:pt x="378574" y="184848"/>
                </a:lnTo>
                <a:lnTo>
                  <a:pt x="382016" y="184848"/>
                </a:lnTo>
                <a:close/>
              </a:path>
              <a:path w="740409" h="881379">
                <a:moveTo>
                  <a:pt x="382016" y="102298"/>
                </a:moveTo>
                <a:lnTo>
                  <a:pt x="375132" y="106108"/>
                </a:lnTo>
                <a:lnTo>
                  <a:pt x="371690" y="106108"/>
                </a:lnTo>
                <a:lnTo>
                  <a:pt x="371690" y="109918"/>
                </a:lnTo>
                <a:lnTo>
                  <a:pt x="375132" y="109918"/>
                </a:lnTo>
                <a:lnTo>
                  <a:pt x="382016" y="102298"/>
                </a:lnTo>
                <a:close/>
              </a:path>
              <a:path w="740409" h="881379">
                <a:moveTo>
                  <a:pt x="395782" y="17208"/>
                </a:moveTo>
                <a:lnTo>
                  <a:pt x="392341" y="17208"/>
                </a:lnTo>
                <a:lnTo>
                  <a:pt x="394220" y="18364"/>
                </a:lnTo>
                <a:lnTo>
                  <a:pt x="395782" y="17208"/>
                </a:lnTo>
                <a:close/>
              </a:path>
              <a:path w="740409" h="881379">
                <a:moveTo>
                  <a:pt x="402666" y="6883"/>
                </a:moveTo>
                <a:lnTo>
                  <a:pt x="399224" y="6883"/>
                </a:lnTo>
                <a:lnTo>
                  <a:pt x="395782" y="10325"/>
                </a:lnTo>
                <a:lnTo>
                  <a:pt x="402666" y="10325"/>
                </a:lnTo>
                <a:lnTo>
                  <a:pt x="402666" y="6883"/>
                </a:lnTo>
                <a:close/>
              </a:path>
              <a:path w="740409" h="881379">
                <a:moveTo>
                  <a:pt x="406107" y="23558"/>
                </a:moveTo>
                <a:lnTo>
                  <a:pt x="402666" y="23558"/>
                </a:lnTo>
                <a:lnTo>
                  <a:pt x="402666" y="27368"/>
                </a:lnTo>
                <a:lnTo>
                  <a:pt x="400951" y="25463"/>
                </a:lnTo>
                <a:lnTo>
                  <a:pt x="402666" y="23558"/>
                </a:lnTo>
                <a:lnTo>
                  <a:pt x="394220" y="18364"/>
                </a:lnTo>
                <a:lnTo>
                  <a:pt x="392341" y="19748"/>
                </a:lnTo>
                <a:lnTo>
                  <a:pt x="388899" y="19748"/>
                </a:lnTo>
                <a:lnTo>
                  <a:pt x="395782" y="27368"/>
                </a:lnTo>
                <a:lnTo>
                  <a:pt x="388899" y="27368"/>
                </a:lnTo>
                <a:lnTo>
                  <a:pt x="385457" y="29908"/>
                </a:lnTo>
                <a:lnTo>
                  <a:pt x="392341" y="29908"/>
                </a:lnTo>
                <a:lnTo>
                  <a:pt x="406107" y="29908"/>
                </a:lnTo>
                <a:lnTo>
                  <a:pt x="406107" y="23558"/>
                </a:lnTo>
                <a:close/>
              </a:path>
              <a:path w="740409" h="881379">
                <a:moveTo>
                  <a:pt x="406107" y="0"/>
                </a:moveTo>
                <a:lnTo>
                  <a:pt x="402666" y="0"/>
                </a:lnTo>
                <a:lnTo>
                  <a:pt x="399224" y="3441"/>
                </a:lnTo>
                <a:lnTo>
                  <a:pt x="406107" y="0"/>
                </a:lnTo>
                <a:close/>
              </a:path>
              <a:path w="740409" h="881379">
                <a:moveTo>
                  <a:pt x="409549" y="37528"/>
                </a:moveTo>
                <a:lnTo>
                  <a:pt x="399224" y="33718"/>
                </a:lnTo>
                <a:lnTo>
                  <a:pt x="392341" y="37528"/>
                </a:lnTo>
                <a:lnTo>
                  <a:pt x="385457" y="43878"/>
                </a:lnTo>
                <a:lnTo>
                  <a:pt x="388899" y="43878"/>
                </a:lnTo>
                <a:lnTo>
                  <a:pt x="392341" y="40068"/>
                </a:lnTo>
                <a:lnTo>
                  <a:pt x="395782" y="37528"/>
                </a:lnTo>
                <a:lnTo>
                  <a:pt x="399224" y="37528"/>
                </a:lnTo>
                <a:lnTo>
                  <a:pt x="402666" y="40068"/>
                </a:lnTo>
                <a:lnTo>
                  <a:pt x="409549" y="40068"/>
                </a:lnTo>
                <a:lnTo>
                  <a:pt x="409549" y="37528"/>
                </a:lnTo>
                <a:close/>
              </a:path>
              <a:path w="740409" h="881379">
                <a:moveTo>
                  <a:pt x="426758" y="144208"/>
                </a:moveTo>
                <a:lnTo>
                  <a:pt x="419874" y="140398"/>
                </a:lnTo>
                <a:lnTo>
                  <a:pt x="423316" y="140398"/>
                </a:lnTo>
                <a:lnTo>
                  <a:pt x="421017" y="139128"/>
                </a:lnTo>
                <a:lnTo>
                  <a:pt x="416433" y="136588"/>
                </a:lnTo>
                <a:lnTo>
                  <a:pt x="412991" y="130238"/>
                </a:lnTo>
                <a:lnTo>
                  <a:pt x="416433" y="126428"/>
                </a:lnTo>
                <a:lnTo>
                  <a:pt x="412991" y="126428"/>
                </a:lnTo>
                <a:lnTo>
                  <a:pt x="409549" y="120078"/>
                </a:lnTo>
                <a:lnTo>
                  <a:pt x="406107" y="123888"/>
                </a:lnTo>
                <a:lnTo>
                  <a:pt x="406107" y="120078"/>
                </a:lnTo>
                <a:lnTo>
                  <a:pt x="409549" y="120078"/>
                </a:lnTo>
                <a:lnTo>
                  <a:pt x="416433" y="120078"/>
                </a:lnTo>
                <a:lnTo>
                  <a:pt x="415836" y="112458"/>
                </a:lnTo>
                <a:lnTo>
                  <a:pt x="414286" y="106108"/>
                </a:lnTo>
                <a:lnTo>
                  <a:pt x="412076" y="99758"/>
                </a:lnTo>
                <a:lnTo>
                  <a:pt x="409549" y="92138"/>
                </a:lnTo>
                <a:lnTo>
                  <a:pt x="416433" y="88328"/>
                </a:lnTo>
                <a:lnTo>
                  <a:pt x="409549" y="85788"/>
                </a:lnTo>
                <a:lnTo>
                  <a:pt x="412991" y="78168"/>
                </a:lnTo>
                <a:lnTo>
                  <a:pt x="409549" y="75628"/>
                </a:lnTo>
                <a:lnTo>
                  <a:pt x="416433" y="71818"/>
                </a:lnTo>
                <a:lnTo>
                  <a:pt x="406107" y="68008"/>
                </a:lnTo>
                <a:lnTo>
                  <a:pt x="409549" y="68008"/>
                </a:lnTo>
                <a:lnTo>
                  <a:pt x="409549" y="51498"/>
                </a:lnTo>
                <a:lnTo>
                  <a:pt x="412991" y="47688"/>
                </a:lnTo>
                <a:lnTo>
                  <a:pt x="406107" y="47688"/>
                </a:lnTo>
                <a:lnTo>
                  <a:pt x="402666" y="43878"/>
                </a:lnTo>
                <a:lnTo>
                  <a:pt x="406107" y="43878"/>
                </a:lnTo>
                <a:lnTo>
                  <a:pt x="402666" y="40068"/>
                </a:lnTo>
                <a:lnTo>
                  <a:pt x="392341" y="40068"/>
                </a:lnTo>
                <a:lnTo>
                  <a:pt x="392341" y="47688"/>
                </a:lnTo>
                <a:lnTo>
                  <a:pt x="387756" y="45148"/>
                </a:lnTo>
                <a:lnTo>
                  <a:pt x="385457" y="43878"/>
                </a:lnTo>
                <a:lnTo>
                  <a:pt x="382016" y="47688"/>
                </a:lnTo>
                <a:lnTo>
                  <a:pt x="382016" y="51498"/>
                </a:lnTo>
                <a:lnTo>
                  <a:pt x="388899" y="57848"/>
                </a:lnTo>
                <a:lnTo>
                  <a:pt x="382016" y="61658"/>
                </a:lnTo>
                <a:lnTo>
                  <a:pt x="382016" y="64198"/>
                </a:lnTo>
                <a:lnTo>
                  <a:pt x="388899" y="71818"/>
                </a:lnTo>
                <a:lnTo>
                  <a:pt x="388899" y="75628"/>
                </a:lnTo>
                <a:lnTo>
                  <a:pt x="382016" y="71818"/>
                </a:lnTo>
                <a:lnTo>
                  <a:pt x="385457" y="75628"/>
                </a:lnTo>
                <a:lnTo>
                  <a:pt x="378574" y="75628"/>
                </a:lnTo>
                <a:lnTo>
                  <a:pt x="375132" y="81978"/>
                </a:lnTo>
                <a:lnTo>
                  <a:pt x="382016" y="78168"/>
                </a:lnTo>
                <a:lnTo>
                  <a:pt x="382016" y="81978"/>
                </a:lnTo>
                <a:lnTo>
                  <a:pt x="378574" y="88328"/>
                </a:lnTo>
                <a:lnTo>
                  <a:pt x="382016" y="92138"/>
                </a:lnTo>
                <a:lnTo>
                  <a:pt x="375132" y="92138"/>
                </a:lnTo>
                <a:lnTo>
                  <a:pt x="382016" y="99758"/>
                </a:lnTo>
                <a:lnTo>
                  <a:pt x="382016" y="102298"/>
                </a:lnTo>
                <a:lnTo>
                  <a:pt x="392341" y="102298"/>
                </a:lnTo>
                <a:lnTo>
                  <a:pt x="392341" y="106108"/>
                </a:lnTo>
                <a:lnTo>
                  <a:pt x="382016" y="106108"/>
                </a:lnTo>
                <a:lnTo>
                  <a:pt x="382016" y="109918"/>
                </a:lnTo>
                <a:lnTo>
                  <a:pt x="378574" y="109918"/>
                </a:lnTo>
                <a:lnTo>
                  <a:pt x="385457" y="112458"/>
                </a:lnTo>
                <a:lnTo>
                  <a:pt x="371690" y="116268"/>
                </a:lnTo>
                <a:lnTo>
                  <a:pt x="368249" y="116268"/>
                </a:lnTo>
                <a:lnTo>
                  <a:pt x="368249" y="120078"/>
                </a:lnTo>
                <a:lnTo>
                  <a:pt x="371690" y="120078"/>
                </a:lnTo>
                <a:lnTo>
                  <a:pt x="371690" y="123888"/>
                </a:lnTo>
                <a:lnTo>
                  <a:pt x="368249" y="123888"/>
                </a:lnTo>
                <a:lnTo>
                  <a:pt x="364807" y="126428"/>
                </a:lnTo>
                <a:lnTo>
                  <a:pt x="361365" y="126428"/>
                </a:lnTo>
                <a:lnTo>
                  <a:pt x="364807" y="130238"/>
                </a:lnTo>
                <a:lnTo>
                  <a:pt x="371690" y="130238"/>
                </a:lnTo>
                <a:lnTo>
                  <a:pt x="371690" y="126428"/>
                </a:lnTo>
                <a:lnTo>
                  <a:pt x="382016" y="130238"/>
                </a:lnTo>
                <a:lnTo>
                  <a:pt x="385457" y="130238"/>
                </a:lnTo>
                <a:lnTo>
                  <a:pt x="385457" y="136588"/>
                </a:lnTo>
                <a:lnTo>
                  <a:pt x="375564" y="136588"/>
                </a:lnTo>
                <a:lnTo>
                  <a:pt x="369811" y="137858"/>
                </a:lnTo>
                <a:lnTo>
                  <a:pt x="368249" y="140398"/>
                </a:lnTo>
                <a:lnTo>
                  <a:pt x="374916" y="139128"/>
                </a:lnTo>
                <a:lnTo>
                  <a:pt x="385673" y="141668"/>
                </a:lnTo>
                <a:lnTo>
                  <a:pt x="392341" y="140398"/>
                </a:lnTo>
                <a:lnTo>
                  <a:pt x="395782" y="140398"/>
                </a:lnTo>
                <a:lnTo>
                  <a:pt x="395782" y="144208"/>
                </a:lnTo>
                <a:lnTo>
                  <a:pt x="388899" y="144208"/>
                </a:lnTo>
                <a:lnTo>
                  <a:pt x="392341" y="146748"/>
                </a:lnTo>
                <a:lnTo>
                  <a:pt x="386842" y="144208"/>
                </a:lnTo>
                <a:lnTo>
                  <a:pt x="378574" y="140398"/>
                </a:lnTo>
                <a:lnTo>
                  <a:pt x="371690" y="146748"/>
                </a:lnTo>
                <a:lnTo>
                  <a:pt x="375132" y="144208"/>
                </a:lnTo>
                <a:lnTo>
                  <a:pt x="375132" y="146748"/>
                </a:lnTo>
                <a:lnTo>
                  <a:pt x="371690" y="146748"/>
                </a:lnTo>
                <a:lnTo>
                  <a:pt x="378574" y="150558"/>
                </a:lnTo>
                <a:lnTo>
                  <a:pt x="371690" y="154368"/>
                </a:lnTo>
                <a:lnTo>
                  <a:pt x="378574" y="154368"/>
                </a:lnTo>
                <a:lnTo>
                  <a:pt x="375132" y="158178"/>
                </a:lnTo>
                <a:lnTo>
                  <a:pt x="371690" y="154368"/>
                </a:lnTo>
                <a:lnTo>
                  <a:pt x="371690" y="158178"/>
                </a:lnTo>
                <a:lnTo>
                  <a:pt x="361365" y="154368"/>
                </a:lnTo>
                <a:lnTo>
                  <a:pt x="364807" y="158178"/>
                </a:lnTo>
                <a:lnTo>
                  <a:pt x="368249" y="158178"/>
                </a:lnTo>
                <a:lnTo>
                  <a:pt x="368249" y="160718"/>
                </a:lnTo>
                <a:lnTo>
                  <a:pt x="371690" y="160718"/>
                </a:lnTo>
                <a:lnTo>
                  <a:pt x="368249" y="164528"/>
                </a:lnTo>
                <a:lnTo>
                  <a:pt x="375132" y="160718"/>
                </a:lnTo>
                <a:lnTo>
                  <a:pt x="378574" y="160718"/>
                </a:lnTo>
                <a:lnTo>
                  <a:pt x="378574" y="164528"/>
                </a:lnTo>
                <a:lnTo>
                  <a:pt x="371690" y="168338"/>
                </a:lnTo>
                <a:lnTo>
                  <a:pt x="378574" y="170878"/>
                </a:lnTo>
                <a:lnTo>
                  <a:pt x="375132" y="174688"/>
                </a:lnTo>
                <a:lnTo>
                  <a:pt x="378574" y="174688"/>
                </a:lnTo>
                <a:lnTo>
                  <a:pt x="374700" y="177228"/>
                </a:lnTo>
                <a:lnTo>
                  <a:pt x="375996" y="178498"/>
                </a:lnTo>
                <a:lnTo>
                  <a:pt x="378574" y="178498"/>
                </a:lnTo>
                <a:lnTo>
                  <a:pt x="425818" y="178498"/>
                </a:lnTo>
                <a:lnTo>
                  <a:pt x="423316" y="174688"/>
                </a:lnTo>
                <a:lnTo>
                  <a:pt x="426758" y="170878"/>
                </a:lnTo>
                <a:lnTo>
                  <a:pt x="426758" y="164528"/>
                </a:lnTo>
                <a:lnTo>
                  <a:pt x="423316" y="160718"/>
                </a:lnTo>
                <a:lnTo>
                  <a:pt x="416433" y="158178"/>
                </a:lnTo>
                <a:lnTo>
                  <a:pt x="412991" y="158178"/>
                </a:lnTo>
                <a:lnTo>
                  <a:pt x="416433" y="154368"/>
                </a:lnTo>
                <a:lnTo>
                  <a:pt x="419874" y="154368"/>
                </a:lnTo>
                <a:lnTo>
                  <a:pt x="419874" y="150558"/>
                </a:lnTo>
                <a:lnTo>
                  <a:pt x="426758" y="144208"/>
                </a:lnTo>
                <a:close/>
              </a:path>
              <a:path w="740409" h="881379">
                <a:moveTo>
                  <a:pt x="445147" y="878268"/>
                </a:moveTo>
                <a:lnTo>
                  <a:pt x="443141" y="876617"/>
                </a:lnTo>
                <a:lnTo>
                  <a:pt x="443966" y="880808"/>
                </a:lnTo>
                <a:lnTo>
                  <a:pt x="445147" y="878268"/>
                </a:lnTo>
                <a:close/>
              </a:path>
              <a:path w="740409" h="881379">
                <a:moveTo>
                  <a:pt x="460476" y="501497"/>
                </a:moveTo>
                <a:lnTo>
                  <a:pt x="454291" y="501497"/>
                </a:lnTo>
                <a:lnTo>
                  <a:pt x="454291" y="505307"/>
                </a:lnTo>
                <a:lnTo>
                  <a:pt x="460476" y="501497"/>
                </a:lnTo>
                <a:close/>
              </a:path>
              <a:path w="740409" h="881379">
                <a:moveTo>
                  <a:pt x="461492" y="509346"/>
                </a:moveTo>
                <a:lnTo>
                  <a:pt x="461175" y="509117"/>
                </a:lnTo>
                <a:lnTo>
                  <a:pt x="457733" y="511657"/>
                </a:lnTo>
                <a:lnTo>
                  <a:pt x="461492" y="509346"/>
                </a:lnTo>
                <a:close/>
              </a:path>
              <a:path w="740409" h="881379">
                <a:moveTo>
                  <a:pt x="478383" y="509117"/>
                </a:moveTo>
                <a:lnTo>
                  <a:pt x="474941" y="511657"/>
                </a:lnTo>
                <a:lnTo>
                  <a:pt x="474941" y="509117"/>
                </a:lnTo>
                <a:lnTo>
                  <a:pt x="471500" y="511657"/>
                </a:lnTo>
                <a:lnTo>
                  <a:pt x="471500" y="512787"/>
                </a:lnTo>
                <a:lnTo>
                  <a:pt x="468058" y="516229"/>
                </a:lnTo>
                <a:lnTo>
                  <a:pt x="471500" y="516229"/>
                </a:lnTo>
                <a:lnTo>
                  <a:pt x="471500" y="515467"/>
                </a:lnTo>
                <a:lnTo>
                  <a:pt x="472262" y="515467"/>
                </a:lnTo>
                <a:lnTo>
                  <a:pt x="471500" y="516229"/>
                </a:lnTo>
                <a:lnTo>
                  <a:pt x="474941" y="516229"/>
                </a:lnTo>
                <a:lnTo>
                  <a:pt x="474167" y="515467"/>
                </a:lnTo>
                <a:lnTo>
                  <a:pt x="474941" y="515467"/>
                </a:lnTo>
                <a:lnTo>
                  <a:pt x="478383" y="511657"/>
                </a:lnTo>
                <a:lnTo>
                  <a:pt x="478383" y="509117"/>
                </a:lnTo>
                <a:close/>
              </a:path>
              <a:path w="740409" h="881379">
                <a:moveTo>
                  <a:pt x="478383" y="436727"/>
                </a:moveTo>
                <a:lnTo>
                  <a:pt x="474941" y="439267"/>
                </a:lnTo>
                <a:lnTo>
                  <a:pt x="476999" y="439267"/>
                </a:lnTo>
                <a:lnTo>
                  <a:pt x="478383" y="436727"/>
                </a:lnTo>
                <a:close/>
              </a:path>
              <a:path w="740409" h="881379">
                <a:moveTo>
                  <a:pt x="488708" y="329438"/>
                </a:moveTo>
                <a:lnTo>
                  <a:pt x="488022" y="329438"/>
                </a:lnTo>
                <a:lnTo>
                  <a:pt x="488708" y="330073"/>
                </a:lnTo>
                <a:lnTo>
                  <a:pt x="488708" y="329438"/>
                </a:lnTo>
                <a:close/>
              </a:path>
              <a:path w="740409" h="881379">
                <a:moveTo>
                  <a:pt x="492150" y="333248"/>
                </a:moveTo>
                <a:lnTo>
                  <a:pt x="488708" y="330073"/>
                </a:lnTo>
                <a:lnTo>
                  <a:pt x="488708" y="333248"/>
                </a:lnTo>
                <a:lnTo>
                  <a:pt x="492150" y="333248"/>
                </a:lnTo>
                <a:close/>
              </a:path>
              <a:path w="740409" h="881379">
                <a:moveTo>
                  <a:pt x="523125" y="298958"/>
                </a:moveTo>
                <a:lnTo>
                  <a:pt x="519684" y="295148"/>
                </a:lnTo>
                <a:lnTo>
                  <a:pt x="516242" y="295148"/>
                </a:lnTo>
                <a:lnTo>
                  <a:pt x="523125" y="298958"/>
                </a:lnTo>
                <a:close/>
              </a:path>
              <a:path w="740409" h="881379">
                <a:moveTo>
                  <a:pt x="563257" y="432435"/>
                </a:moveTo>
                <a:lnTo>
                  <a:pt x="560984" y="430072"/>
                </a:lnTo>
                <a:lnTo>
                  <a:pt x="560984" y="437057"/>
                </a:lnTo>
                <a:lnTo>
                  <a:pt x="563257" y="432435"/>
                </a:lnTo>
                <a:close/>
              </a:path>
              <a:path w="740409" h="881379">
                <a:moveTo>
                  <a:pt x="564426" y="222758"/>
                </a:moveTo>
                <a:lnTo>
                  <a:pt x="563727" y="222758"/>
                </a:lnTo>
                <a:lnTo>
                  <a:pt x="564426" y="223393"/>
                </a:lnTo>
                <a:lnTo>
                  <a:pt x="564426" y="222758"/>
                </a:lnTo>
                <a:close/>
              </a:path>
              <a:path w="740409" h="881379">
                <a:moveTo>
                  <a:pt x="565442" y="498957"/>
                </a:moveTo>
                <a:lnTo>
                  <a:pt x="560984" y="495147"/>
                </a:lnTo>
                <a:lnTo>
                  <a:pt x="454291" y="495147"/>
                </a:lnTo>
                <a:lnTo>
                  <a:pt x="450850" y="498957"/>
                </a:lnTo>
                <a:lnTo>
                  <a:pt x="454291" y="498957"/>
                </a:lnTo>
                <a:lnTo>
                  <a:pt x="464616" y="498957"/>
                </a:lnTo>
                <a:lnTo>
                  <a:pt x="565442" y="498957"/>
                </a:lnTo>
                <a:close/>
              </a:path>
              <a:path w="740409" h="881379">
                <a:moveTo>
                  <a:pt x="567867" y="226568"/>
                </a:moveTo>
                <a:lnTo>
                  <a:pt x="564426" y="223393"/>
                </a:lnTo>
                <a:lnTo>
                  <a:pt x="564426" y="226568"/>
                </a:lnTo>
                <a:lnTo>
                  <a:pt x="567867" y="226568"/>
                </a:lnTo>
                <a:close/>
              </a:path>
              <a:path w="740409" h="881379">
                <a:moveTo>
                  <a:pt x="595388" y="591667"/>
                </a:moveTo>
                <a:lnTo>
                  <a:pt x="591947" y="598017"/>
                </a:lnTo>
                <a:lnTo>
                  <a:pt x="595388" y="594207"/>
                </a:lnTo>
                <a:lnTo>
                  <a:pt x="595388" y="591667"/>
                </a:lnTo>
                <a:close/>
              </a:path>
              <a:path w="740409" h="881379">
                <a:moveTo>
                  <a:pt x="720585" y="414578"/>
                </a:moveTo>
                <a:lnTo>
                  <a:pt x="715365" y="407339"/>
                </a:lnTo>
                <a:lnTo>
                  <a:pt x="702081" y="402640"/>
                </a:lnTo>
                <a:lnTo>
                  <a:pt x="689356" y="402640"/>
                </a:lnTo>
                <a:lnTo>
                  <a:pt x="678421" y="399211"/>
                </a:lnTo>
                <a:lnTo>
                  <a:pt x="667715" y="392861"/>
                </a:lnTo>
                <a:lnTo>
                  <a:pt x="662089" y="388797"/>
                </a:lnTo>
                <a:lnTo>
                  <a:pt x="657339" y="385368"/>
                </a:lnTo>
                <a:lnTo>
                  <a:pt x="650455" y="385368"/>
                </a:lnTo>
                <a:lnTo>
                  <a:pt x="643572" y="388797"/>
                </a:lnTo>
                <a:lnTo>
                  <a:pt x="640130" y="385368"/>
                </a:lnTo>
                <a:lnTo>
                  <a:pt x="627062" y="381939"/>
                </a:lnTo>
                <a:lnTo>
                  <a:pt x="624649" y="381304"/>
                </a:lnTo>
                <a:lnTo>
                  <a:pt x="616534" y="378510"/>
                </a:lnTo>
                <a:lnTo>
                  <a:pt x="609155" y="375970"/>
                </a:lnTo>
                <a:lnTo>
                  <a:pt x="593204" y="371652"/>
                </a:lnTo>
                <a:lnTo>
                  <a:pt x="578180" y="371652"/>
                </a:lnTo>
                <a:lnTo>
                  <a:pt x="578180" y="375081"/>
                </a:lnTo>
                <a:lnTo>
                  <a:pt x="574738" y="378510"/>
                </a:lnTo>
                <a:lnTo>
                  <a:pt x="574738" y="375081"/>
                </a:lnTo>
                <a:lnTo>
                  <a:pt x="571296" y="378510"/>
                </a:lnTo>
                <a:lnTo>
                  <a:pt x="567855" y="378510"/>
                </a:lnTo>
                <a:lnTo>
                  <a:pt x="569582" y="375081"/>
                </a:lnTo>
                <a:lnTo>
                  <a:pt x="571296" y="371652"/>
                </a:lnTo>
                <a:lnTo>
                  <a:pt x="564413" y="371652"/>
                </a:lnTo>
                <a:lnTo>
                  <a:pt x="554088" y="375081"/>
                </a:lnTo>
                <a:lnTo>
                  <a:pt x="547217" y="371652"/>
                </a:lnTo>
                <a:lnTo>
                  <a:pt x="547217" y="378510"/>
                </a:lnTo>
                <a:lnTo>
                  <a:pt x="543775" y="371652"/>
                </a:lnTo>
                <a:lnTo>
                  <a:pt x="543775" y="375081"/>
                </a:lnTo>
                <a:lnTo>
                  <a:pt x="536892" y="378510"/>
                </a:lnTo>
                <a:lnTo>
                  <a:pt x="533450" y="368223"/>
                </a:lnTo>
                <a:lnTo>
                  <a:pt x="517423" y="364667"/>
                </a:lnTo>
                <a:lnTo>
                  <a:pt x="500748" y="363397"/>
                </a:lnTo>
                <a:lnTo>
                  <a:pt x="484085" y="362889"/>
                </a:lnTo>
                <a:lnTo>
                  <a:pt x="469163" y="361480"/>
                </a:lnTo>
                <a:lnTo>
                  <a:pt x="469163" y="427202"/>
                </a:lnTo>
                <a:lnTo>
                  <a:pt x="468147" y="426872"/>
                </a:lnTo>
                <a:lnTo>
                  <a:pt x="468045" y="426643"/>
                </a:lnTo>
                <a:lnTo>
                  <a:pt x="469163" y="427202"/>
                </a:lnTo>
                <a:lnTo>
                  <a:pt x="469163" y="361480"/>
                </a:lnTo>
                <a:lnTo>
                  <a:pt x="468058" y="361365"/>
                </a:lnTo>
                <a:lnTo>
                  <a:pt x="468058" y="361188"/>
                </a:lnTo>
                <a:lnTo>
                  <a:pt x="471322" y="361188"/>
                </a:lnTo>
                <a:lnTo>
                  <a:pt x="471500" y="361188"/>
                </a:lnTo>
                <a:lnTo>
                  <a:pt x="471500" y="357378"/>
                </a:lnTo>
                <a:lnTo>
                  <a:pt x="471500" y="353568"/>
                </a:lnTo>
                <a:lnTo>
                  <a:pt x="474941" y="351028"/>
                </a:lnTo>
                <a:lnTo>
                  <a:pt x="471500" y="343408"/>
                </a:lnTo>
                <a:lnTo>
                  <a:pt x="474941" y="347218"/>
                </a:lnTo>
                <a:lnTo>
                  <a:pt x="476872" y="345948"/>
                </a:lnTo>
                <a:lnTo>
                  <a:pt x="474941" y="343408"/>
                </a:lnTo>
                <a:lnTo>
                  <a:pt x="472998" y="340868"/>
                </a:lnTo>
                <a:lnTo>
                  <a:pt x="474941" y="339598"/>
                </a:lnTo>
                <a:lnTo>
                  <a:pt x="478383" y="343408"/>
                </a:lnTo>
                <a:lnTo>
                  <a:pt x="478383" y="339598"/>
                </a:lnTo>
                <a:lnTo>
                  <a:pt x="485267" y="343408"/>
                </a:lnTo>
                <a:lnTo>
                  <a:pt x="483196" y="339598"/>
                </a:lnTo>
                <a:lnTo>
                  <a:pt x="481825" y="337058"/>
                </a:lnTo>
                <a:lnTo>
                  <a:pt x="485267" y="337058"/>
                </a:lnTo>
                <a:lnTo>
                  <a:pt x="488708" y="333248"/>
                </a:lnTo>
                <a:lnTo>
                  <a:pt x="485267" y="329438"/>
                </a:lnTo>
                <a:lnTo>
                  <a:pt x="488022" y="329438"/>
                </a:lnTo>
                <a:lnTo>
                  <a:pt x="485267" y="326898"/>
                </a:lnTo>
                <a:lnTo>
                  <a:pt x="492150" y="326898"/>
                </a:lnTo>
                <a:lnTo>
                  <a:pt x="488708" y="323088"/>
                </a:lnTo>
                <a:lnTo>
                  <a:pt x="492150" y="319278"/>
                </a:lnTo>
                <a:lnTo>
                  <a:pt x="495592" y="323088"/>
                </a:lnTo>
                <a:lnTo>
                  <a:pt x="499033" y="323088"/>
                </a:lnTo>
                <a:lnTo>
                  <a:pt x="501827" y="319278"/>
                </a:lnTo>
                <a:lnTo>
                  <a:pt x="504621" y="315468"/>
                </a:lnTo>
                <a:lnTo>
                  <a:pt x="510209" y="309118"/>
                </a:lnTo>
                <a:lnTo>
                  <a:pt x="514515" y="301498"/>
                </a:lnTo>
                <a:lnTo>
                  <a:pt x="516242" y="291338"/>
                </a:lnTo>
                <a:lnTo>
                  <a:pt x="523125" y="295148"/>
                </a:lnTo>
                <a:lnTo>
                  <a:pt x="523125" y="291338"/>
                </a:lnTo>
                <a:lnTo>
                  <a:pt x="523125" y="288798"/>
                </a:lnTo>
                <a:lnTo>
                  <a:pt x="526567" y="291338"/>
                </a:lnTo>
                <a:lnTo>
                  <a:pt x="526592" y="288798"/>
                </a:lnTo>
                <a:lnTo>
                  <a:pt x="526618" y="287528"/>
                </a:lnTo>
                <a:lnTo>
                  <a:pt x="531888" y="287528"/>
                </a:lnTo>
                <a:lnTo>
                  <a:pt x="530009" y="284988"/>
                </a:lnTo>
                <a:lnTo>
                  <a:pt x="533450" y="288798"/>
                </a:lnTo>
                <a:lnTo>
                  <a:pt x="531723" y="284988"/>
                </a:lnTo>
                <a:lnTo>
                  <a:pt x="530009" y="281178"/>
                </a:lnTo>
                <a:lnTo>
                  <a:pt x="536892" y="288798"/>
                </a:lnTo>
                <a:lnTo>
                  <a:pt x="533450" y="281178"/>
                </a:lnTo>
                <a:lnTo>
                  <a:pt x="535914" y="279908"/>
                </a:lnTo>
                <a:lnTo>
                  <a:pt x="534416" y="274828"/>
                </a:lnTo>
                <a:lnTo>
                  <a:pt x="536892" y="274828"/>
                </a:lnTo>
                <a:lnTo>
                  <a:pt x="536892" y="267208"/>
                </a:lnTo>
                <a:lnTo>
                  <a:pt x="533450" y="264668"/>
                </a:lnTo>
                <a:lnTo>
                  <a:pt x="536892" y="264668"/>
                </a:lnTo>
                <a:lnTo>
                  <a:pt x="540334" y="267208"/>
                </a:lnTo>
                <a:lnTo>
                  <a:pt x="541553" y="264668"/>
                </a:lnTo>
                <a:lnTo>
                  <a:pt x="543394" y="260858"/>
                </a:lnTo>
                <a:lnTo>
                  <a:pt x="546785" y="254508"/>
                </a:lnTo>
                <a:lnTo>
                  <a:pt x="549529" y="246888"/>
                </a:lnTo>
                <a:lnTo>
                  <a:pt x="550659" y="240538"/>
                </a:lnTo>
                <a:lnTo>
                  <a:pt x="554151" y="240538"/>
                </a:lnTo>
                <a:lnTo>
                  <a:pt x="557110" y="237998"/>
                </a:lnTo>
                <a:lnTo>
                  <a:pt x="558266" y="236728"/>
                </a:lnTo>
                <a:lnTo>
                  <a:pt x="559422" y="235458"/>
                </a:lnTo>
                <a:lnTo>
                  <a:pt x="557542" y="230378"/>
                </a:lnTo>
                <a:lnTo>
                  <a:pt x="554101" y="226568"/>
                </a:lnTo>
                <a:lnTo>
                  <a:pt x="557542" y="226568"/>
                </a:lnTo>
                <a:lnTo>
                  <a:pt x="557542" y="230378"/>
                </a:lnTo>
                <a:lnTo>
                  <a:pt x="560984" y="230378"/>
                </a:lnTo>
                <a:lnTo>
                  <a:pt x="560984" y="226568"/>
                </a:lnTo>
                <a:lnTo>
                  <a:pt x="564426" y="226568"/>
                </a:lnTo>
                <a:lnTo>
                  <a:pt x="560984" y="222758"/>
                </a:lnTo>
                <a:lnTo>
                  <a:pt x="563727" y="222758"/>
                </a:lnTo>
                <a:lnTo>
                  <a:pt x="560984" y="220218"/>
                </a:lnTo>
                <a:lnTo>
                  <a:pt x="564426" y="220218"/>
                </a:lnTo>
                <a:lnTo>
                  <a:pt x="564426" y="222758"/>
                </a:lnTo>
                <a:lnTo>
                  <a:pt x="574471" y="220218"/>
                </a:lnTo>
                <a:lnTo>
                  <a:pt x="582917" y="215138"/>
                </a:lnTo>
                <a:lnTo>
                  <a:pt x="588137" y="207518"/>
                </a:lnTo>
                <a:lnTo>
                  <a:pt x="588505" y="198628"/>
                </a:lnTo>
                <a:lnTo>
                  <a:pt x="588505" y="196088"/>
                </a:lnTo>
                <a:lnTo>
                  <a:pt x="595388" y="202438"/>
                </a:lnTo>
                <a:lnTo>
                  <a:pt x="597547" y="196088"/>
                </a:lnTo>
                <a:lnTo>
                  <a:pt x="597979" y="194818"/>
                </a:lnTo>
                <a:lnTo>
                  <a:pt x="603135" y="189738"/>
                </a:lnTo>
                <a:lnTo>
                  <a:pt x="607009" y="184658"/>
                </a:lnTo>
                <a:lnTo>
                  <a:pt x="605713" y="174498"/>
                </a:lnTo>
                <a:lnTo>
                  <a:pt x="603465" y="168148"/>
                </a:lnTo>
                <a:lnTo>
                  <a:pt x="597979" y="159258"/>
                </a:lnTo>
                <a:lnTo>
                  <a:pt x="591197" y="149098"/>
                </a:lnTo>
                <a:lnTo>
                  <a:pt x="585063" y="137668"/>
                </a:lnTo>
                <a:lnTo>
                  <a:pt x="580656" y="147828"/>
                </a:lnTo>
                <a:lnTo>
                  <a:pt x="573024" y="156718"/>
                </a:lnTo>
                <a:lnTo>
                  <a:pt x="562800" y="163068"/>
                </a:lnTo>
                <a:lnTo>
                  <a:pt x="550659" y="168148"/>
                </a:lnTo>
                <a:lnTo>
                  <a:pt x="547217" y="171958"/>
                </a:lnTo>
                <a:lnTo>
                  <a:pt x="547217" y="178308"/>
                </a:lnTo>
                <a:lnTo>
                  <a:pt x="540334" y="182118"/>
                </a:lnTo>
                <a:lnTo>
                  <a:pt x="530491" y="193548"/>
                </a:lnTo>
                <a:lnTo>
                  <a:pt x="518388" y="202438"/>
                </a:lnTo>
                <a:lnTo>
                  <a:pt x="506933" y="212598"/>
                </a:lnTo>
                <a:lnTo>
                  <a:pt x="499033" y="226568"/>
                </a:lnTo>
                <a:lnTo>
                  <a:pt x="505917" y="232918"/>
                </a:lnTo>
                <a:lnTo>
                  <a:pt x="505917" y="236728"/>
                </a:lnTo>
                <a:lnTo>
                  <a:pt x="502475" y="230378"/>
                </a:lnTo>
                <a:lnTo>
                  <a:pt x="499033" y="232918"/>
                </a:lnTo>
                <a:lnTo>
                  <a:pt x="495592" y="240538"/>
                </a:lnTo>
                <a:lnTo>
                  <a:pt x="488708" y="246888"/>
                </a:lnTo>
                <a:lnTo>
                  <a:pt x="495592" y="250698"/>
                </a:lnTo>
                <a:lnTo>
                  <a:pt x="488708" y="250698"/>
                </a:lnTo>
                <a:lnTo>
                  <a:pt x="488708" y="257048"/>
                </a:lnTo>
                <a:lnTo>
                  <a:pt x="478383" y="257048"/>
                </a:lnTo>
                <a:lnTo>
                  <a:pt x="464616" y="268478"/>
                </a:lnTo>
                <a:lnTo>
                  <a:pt x="463486" y="269773"/>
                </a:lnTo>
                <a:lnTo>
                  <a:pt x="463486" y="361670"/>
                </a:lnTo>
                <a:lnTo>
                  <a:pt x="462610" y="361721"/>
                </a:lnTo>
                <a:lnTo>
                  <a:pt x="461175" y="361188"/>
                </a:lnTo>
                <a:lnTo>
                  <a:pt x="461175" y="412927"/>
                </a:lnTo>
                <a:lnTo>
                  <a:pt x="461175" y="424484"/>
                </a:lnTo>
                <a:lnTo>
                  <a:pt x="459879" y="424027"/>
                </a:lnTo>
                <a:lnTo>
                  <a:pt x="453161" y="418947"/>
                </a:lnTo>
                <a:lnTo>
                  <a:pt x="452462" y="418185"/>
                </a:lnTo>
                <a:lnTo>
                  <a:pt x="454291" y="416356"/>
                </a:lnTo>
                <a:lnTo>
                  <a:pt x="457733" y="416356"/>
                </a:lnTo>
                <a:lnTo>
                  <a:pt x="461175" y="412927"/>
                </a:lnTo>
                <a:lnTo>
                  <a:pt x="461175" y="361188"/>
                </a:lnTo>
                <a:lnTo>
                  <a:pt x="461175" y="357378"/>
                </a:lnTo>
                <a:lnTo>
                  <a:pt x="463486" y="361670"/>
                </a:lnTo>
                <a:lnTo>
                  <a:pt x="463486" y="269773"/>
                </a:lnTo>
                <a:lnTo>
                  <a:pt x="453428" y="281178"/>
                </a:lnTo>
                <a:lnTo>
                  <a:pt x="443534" y="293878"/>
                </a:lnTo>
                <a:lnTo>
                  <a:pt x="440524" y="297357"/>
                </a:lnTo>
                <a:lnTo>
                  <a:pt x="440524" y="484987"/>
                </a:lnTo>
                <a:lnTo>
                  <a:pt x="438683" y="486346"/>
                </a:lnTo>
                <a:lnTo>
                  <a:pt x="438543" y="486206"/>
                </a:lnTo>
                <a:lnTo>
                  <a:pt x="440524" y="484987"/>
                </a:lnTo>
                <a:lnTo>
                  <a:pt x="440524" y="297357"/>
                </a:lnTo>
                <a:lnTo>
                  <a:pt x="440093" y="295338"/>
                </a:lnTo>
                <a:lnTo>
                  <a:pt x="438531" y="290258"/>
                </a:lnTo>
                <a:lnTo>
                  <a:pt x="440524" y="285178"/>
                </a:lnTo>
                <a:lnTo>
                  <a:pt x="430199" y="285178"/>
                </a:lnTo>
                <a:lnTo>
                  <a:pt x="437083" y="281368"/>
                </a:lnTo>
                <a:lnTo>
                  <a:pt x="433641" y="277558"/>
                </a:lnTo>
                <a:lnTo>
                  <a:pt x="440524" y="277558"/>
                </a:lnTo>
                <a:lnTo>
                  <a:pt x="437083" y="271208"/>
                </a:lnTo>
                <a:lnTo>
                  <a:pt x="439153" y="267398"/>
                </a:lnTo>
                <a:lnTo>
                  <a:pt x="440524" y="264858"/>
                </a:lnTo>
                <a:lnTo>
                  <a:pt x="437083" y="261048"/>
                </a:lnTo>
                <a:lnTo>
                  <a:pt x="433641" y="261048"/>
                </a:lnTo>
                <a:lnTo>
                  <a:pt x="433641" y="257238"/>
                </a:lnTo>
                <a:lnTo>
                  <a:pt x="440524" y="253428"/>
                </a:lnTo>
                <a:lnTo>
                  <a:pt x="433641" y="250888"/>
                </a:lnTo>
                <a:lnTo>
                  <a:pt x="437083" y="247078"/>
                </a:lnTo>
                <a:lnTo>
                  <a:pt x="433641" y="247078"/>
                </a:lnTo>
                <a:lnTo>
                  <a:pt x="426758" y="243268"/>
                </a:lnTo>
                <a:lnTo>
                  <a:pt x="430199" y="240728"/>
                </a:lnTo>
                <a:lnTo>
                  <a:pt x="437083" y="240728"/>
                </a:lnTo>
                <a:lnTo>
                  <a:pt x="436003" y="231838"/>
                </a:lnTo>
                <a:lnTo>
                  <a:pt x="436041" y="230568"/>
                </a:lnTo>
                <a:lnTo>
                  <a:pt x="436219" y="222948"/>
                </a:lnTo>
                <a:lnTo>
                  <a:pt x="435152" y="214058"/>
                </a:lnTo>
                <a:lnTo>
                  <a:pt x="430199" y="206438"/>
                </a:lnTo>
                <a:lnTo>
                  <a:pt x="433641" y="206438"/>
                </a:lnTo>
                <a:lnTo>
                  <a:pt x="430580" y="197548"/>
                </a:lnTo>
                <a:lnTo>
                  <a:pt x="430504" y="196913"/>
                </a:lnTo>
                <a:lnTo>
                  <a:pt x="429768" y="189928"/>
                </a:lnTo>
                <a:lnTo>
                  <a:pt x="428320" y="182308"/>
                </a:lnTo>
                <a:lnTo>
                  <a:pt x="426173" y="179044"/>
                </a:lnTo>
                <a:lnTo>
                  <a:pt x="406107" y="179044"/>
                </a:lnTo>
                <a:lnTo>
                  <a:pt x="406107" y="198818"/>
                </a:lnTo>
                <a:lnTo>
                  <a:pt x="402666" y="202628"/>
                </a:lnTo>
                <a:lnTo>
                  <a:pt x="402666" y="195008"/>
                </a:lnTo>
                <a:lnTo>
                  <a:pt x="388899" y="202628"/>
                </a:lnTo>
                <a:lnTo>
                  <a:pt x="385457" y="198818"/>
                </a:lnTo>
                <a:lnTo>
                  <a:pt x="383743" y="196913"/>
                </a:lnTo>
                <a:lnTo>
                  <a:pt x="388899" y="195008"/>
                </a:lnTo>
                <a:lnTo>
                  <a:pt x="392341" y="198818"/>
                </a:lnTo>
                <a:lnTo>
                  <a:pt x="395782" y="195008"/>
                </a:lnTo>
                <a:lnTo>
                  <a:pt x="402666" y="195008"/>
                </a:lnTo>
                <a:lnTo>
                  <a:pt x="406107" y="198818"/>
                </a:lnTo>
                <a:lnTo>
                  <a:pt x="406107" y="179044"/>
                </a:lnTo>
                <a:lnTo>
                  <a:pt x="378574" y="179044"/>
                </a:lnTo>
                <a:lnTo>
                  <a:pt x="378574" y="179768"/>
                </a:lnTo>
                <a:lnTo>
                  <a:pt x="377101" y="179044"/>
                </a:lnTo>
                <a:lnTo>
                  <a:pt x="375996" y="179451"/>
                </a:lnTo>
                <a:lnTo>
                  <a:pt x="378574" y="182308"/>
                </a:lnTo>
                <a:lnTo>
                  <a:pt x="385457" y="182308"/>
                </a:lnTo>
                <a:lnTo>
                  <a:pt x="382016" y="184848"/>
                </a:lnTo>
                <a:lnTo>
                  <a:pt x="382016" y="188658"/>
                </a:lnTo>
                <a:lnTo>
                  <a:pt x="378574" y="184848"/>
                </a:lnTo>
                <a:lnTo>
                  <a:pt x="375132" y="188658"/>
                </a:lnTo>
                <a:lnTo>
                  <a:pt x="378574" y="188658"/>
                </a:lnTo>
                <a:lnTo>
                  <a:pt x="382016" y="192468"/>
                </a:lnTo>
                <a:lnTo>
                  <a:pt x="388899" y="192468"/>
                </a:lnTo>
                <a:lnTo>
                  <a:pt x="385457" y="195008"/>
                </a:lnTo>
                <a:lnTo>
                  <a:pt x="382016" y="195008"/>
                </a:lnTo>
                <a:lnTo>
                  <a:pt x="378574" y="195008"/>
                </a:lnTo>
                <a:lnTo>
                  <a:pt x="378574" y="196913"/>
                </a:lnTo>
                <a:lnTo>
                  <a:pt x="375132" y="198818"/>
                </a:lnTo>
                <a:lnTo>
                  <a:pt x="371690" y="202628"/>
                </a:lnTo>
                <a:lnTo>
                  <a:pt x="375132" y="202628"/>
                </a:lnTo>
                <a:lnTo>
                  <a:pt x="375132" y="206438"/>
                </a:lnTo>
                <a:lnTo>
                  <a:pt x="378574" y="206438"/>
                </a:lnTo>
                <a:lnTo>
                  <a:pt x="385457" y="206438"/>
                </a:lnTo>
                <a:lnTo>
                  <a:pt x="382016" y="208978"/>
                </a:lnTo>
                <a:lnTo>
                  <a:pt x="378574" y="206438"/>
                </a:lnTo>
                <a:lnTo>
                  <a:pt x="375132" y="208978"/>
                </a:lnTo>
                <a:lnTo>
                  <a:pt x="371690" y="208978"/>
                </a:lnTo>
                <a:lnTo>
                  <a:pt x="368249" y="212788"/>
                </a:lnTo>
                <a:lnTo>
                  <a:pt x="378574" y="208978"/>
                </a:lnTo>
                <a:lnTo>
                  <a:pt x="375132" y="212788"/>
                </a:lnTo>
                <a:lnTo>
                  <a:pt x="371690" y="212788"/>
                </a:lnTo>
                <a:lnTo>
                  <a:pt x="371741" y="214058"/>
                </a:lnTo>
                <a:lnTo>
                  <a:pt x="371906" y="217868"/>
                </a:lnTo>
                <a:lnTo>
                  <a:pt x="373418" y="224218"/>
                </a:lnTo>
                <a:lnTo>
                  <a:pt x="377507" y="230568"/>
                </a:lnTo>
                <a:lnTo>
                  <a:pt x="385457" y="236918"/>
                </a:lnTo>
                <a:lnTo>
                  <a:pt x="378574" y="236918"/>
                </a:lnTo>
                <a:lnTo>
                  <a:pt x="378574" y="240728"/>
                </a:lnTo>
                <a:lnTo>
                  <a:pt x="382016" y="243268"/>
                </a:lnTo>
                <a:lnTo>
                  <a:pt x="376288" y="242417"/>
                </a:lnTo>
                <a:lnTo>
                  <a:pt x="364807" y="240728"/>
                </a:lnTo>
                <a:lnTo>
                  <a:pt x="361365" y="243268"/>
                </a:lnTo>
                <a:lnTo>
                  <a:pt x="368249" y="243268"/>
                </a:lnTo>
                <a:lnTo>
                  <a:pt x="371690" y="247078"/>
                </a:lnTo>
                <a:lnTo>
                  <a:pt x="368249" y="247078"/>
                </a:lnTo>
                <a:lnTo>
                  <a:pt x="361365" y="250888"/>
                </a:lnTo>
                <a:lnTo>
                  <a:pt x="375132" y="250888"/>
                </a:lnTo>
                <a:lnTo>
                  <a:pt x="375132" y="253428"/>
                </a:lnTo>
                <a:lnTo>
                  <a:pt x="368249" y="253428"/>
                </a:lnTo>
                <a:lnTo>
                  <a:pt x="368249" y="261048"/>
                </a:lnTo>
                <a:lnTo>
                  <a:pt x="371690" y="264858"/>
                </a:lnTo>
                <a:lnTo>
                  <a:pt x="371690" y="261048"/>
                </a:lnTo>
                <a:lnTo>
                  <a:pt x="385457" y="261048"/>
                </a:lnTo>
                <a:lnTo>
                  <a:pt x="378574" y="264858"/>
                </a:lnTo>
                <a:lnTo>
                  <a:pt x="378574" y="267398"/>
                </a:lnTo>
                <a:lnTo>
                  <a:pt x="375132" y="264858"/>
                </a:lnTo>
                <a:lnTo>
                  <a:pt x="364807" y="267398"/>
                </a:lnTo>
                <a:lnTo>
                  <a:pt x="371690" y="275018"/>
                </a:lnTo>
                <a:lnTo>
                  <a:pt x="371690" y="281368"/>
                </a:lnTo>
                <a:lnTo>
                  <a:pt x="375132" y="281368"/>
                </a:lnTo>
                <a:lnTo>
                  <a:pt x="368249" y="285178"/>
                </a:lnTo>
                <a:lnTo>
                  <a:pt x="375132" y="291528"/>
                </a:lnTo>
                <a:lnTo>
                  <a:pt x="371690" y="295338"/>
                </a:lnTo>
                <a:lnTo>
                  <a:pt x="382016" y="295338"/>
                </a:lnTo>
                <a:lnTo>
                  <a:pt x="382016" y="299148"/>
                </a:lnTo>
                <a:lnTo>
                  <a:pt x="383794" y="300418"/>
                </a:lnTo>
                <a:lnTo>
                  <a:pt x="375729" y="300418"/>
                </a:lnTo>
                <a:lnTo>
                  <a:pt x="371690" y="301688"/>
                </a:lnTo>
                <a:lnTo>
                  <a:pt x="375132" y="301688"/>
                </a:lnTo>
                <a:lnTo>
                  <a:pt x="375132" y="305498"/>
                </a:lnTo>
                <a:lnTo>
                  <a:pt x="378574" y="309308"/>
                </a:lnTo>
                <a:lnTo>
                  <a:pt x="382016" y="309308"/>
                </a:lnTo>
                <a:lnTo>
                  <a:pt x="375132" y="315658"/>
                </a:lnTo>
                <a:lnTo>
                  <a:pt x="382016" y="315658"/>
                </a:lnTo>
                <a:lnTo>
                  <a:pt x="378574" y="319468"/>
                </a:lnTo>
                <a:lnTo>
                  <a:pt x="382016" y="319468"/>
                </a:lnTo>
                <a:lnTo>
                  <a:pt x="378574" y="323278"/>
                </a:lnTo>
                <a:lnTo>
                  <a:pt x="371690" y="323278"/>
                </a:lnTo>
                <a:lnTo>
                  <a:pt x="368249" y="325818"/>
                </a:lnTo>
                <a:lnTo>
                  <a:pt x="371690" y="325818"/>
                </a:lnTo>
                <a:lnTo>
                  <a:pt x="375132" y="325818"/>
                </a:lnTo>
                <a:lnTo>
                  <a:pt x="378574" y="325818"/>
                </a:lnTo>
                <a:lnTo>
                  <a:pt x="382016" y="329628"/>
                </a:lnTo>
                <a:lnTo>
                  <a:pt x="375132" y="329628"/>
                </a:lnTo>
                <a:lnTo>
                  <a:pt x="375132" y="333438"/>
                </a:lnTo>
                <a:lnTo>
                  <a:pt x="371690" y="333438"/>
                </a:lnTo>
                <a:lnTo>
                  <a:pt x="371690" y="337248"/>
                </a:lnTo>
                <a:lnTo>
                  <a:pt x="378574" y="337248"/>
                </a:lnTo>
                <a:lnTo>
                  <a:pt x="378574" y="333438"/>
                </a:lnTo>
                <a:lnTo>
                  <a:pt x="382016" y="333438"/>
                </a:lnTo>
                <a:lnTo>
                  <a:pt x="385457" y="337248"/>
                </a:lnTo>
                <a:lnTo>
                  <a:pt x="382016" y="337248"/>
                </a:lnTo>
                <a:lnTo>
                  <a:pt x="382016" y="341693"/>
                </a:lnTo>
                <a:lnTo>
                  <a:pt x="378574" y="343598"/>
                </a:lnTo>
                <a:lnTo>
                  <a:pt x="382016" y="343598"/>
                </a:lnTo>
                <a:lnTo>
                  <a:pt x="382016" y="347408"/>
                </a:lnTo>
                <a:lnTo>
                  <a:pt x="382016" y="508698"/>
                </a:lnTo>
                <a:lnTo>
                  <a:pt x="376936" y="508698"/>
                </a:lnTo>
                <a:lnTo>
                  <a:pt x="375246" y="504952"/>
                </a:lnTo>
                <a:lnTo>
                  <a:pt x="382016" y="508698"/>
                </a:lnTo>
                <a:lnTo>
                  <a:pt x="382016" y="347408"/>
                </a:lnTo>
                <a:lnTo>
                  <a:pt x="378574" y="347408"/>
                </a:lnTo>
                <a:lnTo>
                  <a:pt x="378574" y="498538"/>
                </a:lnTo>
                <a:lnTo>
                  <a:pt x="376402" y="498538"/>
                </a:lnTo>
                <a:lnTo>
                  <a:pt x="375564" y="497078"/>
                </a:lnTo>
                <a:lnTo>
                  <a:pt x="374726" y="495706"/>
                </a:lnTo>
                <a:lnTo>
                  <a:pt x="378574" y="498538"/>
                </a:lnTo>
                <a:lnTo>
                  <a:pt x="378574" y="347408"/>
                </a:lnTo>
                <a:lnTo>
                  <a:pt x="373545" y="347408"/>
                </a:lnTo>
                <a:lnTo>
                  <a:pt x="371690" y="346557"/>
                </a:lnTo>
                <a:lnTo>
                  <a:pt x="364807" y="346557"/>
                </a:lnTo>
                <a:lnTo>
                  <a:pt x="364807" y="340207"/>
                </a:lnTo>
                <a:lnTo>
                  <a:pt x="361365" y="336397"/>
                </a:lnTo>
                <a:lnTo>
                  <a:pt x="357924" y="336397"/>
                </a:lnTo>
                <a:lnTo>
                  <a:pt x="357924" y="340207"/>
                </a:lnTo>
                <a:lnTo>
                  <a:pt x="357809" y="336397"/>
                </a:lnTo>
                <a:lnTo>
                  <a:pt x="357771" y="335127"/>
                </a:lnTo>
                <a:lnTo>
                  <a:pt x="354050" y="331317"/>
                </a:lnTo>
                <a:lnTo>
                  <a:pt x="349694" y="330047"/>
                </a:lnTo>
                <a:lnTo>
                  <a:pt x="347599" y="326237"/>
                </a:lnTo>
                <a:lnTo>
                  <a:pt x="340715" y="336397"/>
                </a:lnTo>
                <a:lnTo>
                  <a:pt x="340715" y="330047"/>
                </a:lnTo>
                <a:lnTo>
                  <a:pt x="337273" y="330047"/>
                </a:lnTo>
                <a:lnTo>
                  <a:pt x="340715" y="326237"/>
                </a:lnTo>
                <a:lnTo>
                  <a:pt x="337273" y="326237"/>
                </a:lnTo>
                <a:lnTo>
                  <a:pt x="335216" y="322427"/>
                </a:lnTo>
                <a:lnTo>
                  <a:pt x="333832" y="319887"/>
                </a:lnTo>
                <a:lnTo>
                  <a:pt x="330390" y="319887"/>
                </a:lnTo>
                <a:lnTo>
                  <a:pt x="326948" y="322427"/>
                </a:lnTo>
                <a:lnTo>
                  <a:pt x="326948" y="319887"/>
                </a:lnTo>
                <a:lnTo>
                  <a:pt x="328676" y="316077"/>
                </a:lnTo>
                <a:lnTo>
                  <a:pt x="330390" y="312267"/>
                </a:lnTo>
                <a:lnTo>
                  <a:pt x="323507" y="316077"/>
                </a:lnTo>
                <a:lnTo>
                  <a:pt x="323507" y="312267"/>
                </a:lnTo>
                <a:lnTo>
                  <a:pt x="320065" y="319887"/>
                </a:lnTo>
                <a:lnTo>
                  <a:pt x="313182" y="319887"/>
                </a:lnTo>
                <a:lnTo>
                  <a:pt x="313182" y="316077"/>
                </a:lnTo>
                <a:lnTo>
                  <a:pt x="317322" y="312267"/>
                </a:lnTo>
                <a:lnTo>
                  <a:pt x="320065" y="309727"/>
                </a:lnTo>
                <a:lnTo>
                  <a:pt x="313347" y="305917"/>
                </a:lnTo>
                <a:lnTo>
                  <a:pt x="307594" y="300837"/>
                </a:lnTo>
                <a:lnTo>
                  <a:pt x="302729" y="296989"/>
                </a:lnTo>
                <a:lnTo>
                  <a:pt x="302729" y="426516"/>
                </a:lnTo>
                <a:lnTo>
                  <a:pt x="299415" y="426516"/>
                </a:lnTo>
                <a:lnTo>
                  <a:pt x="299415" y="423214"/>
                </a:lnTo>
                <a:lnTo>
                  <a:pt x="302729" y="426516"/>
                </a:lnTo>
                <a:lnTo>
                  <a:pt x="302729" y="296989"/>
                </a:lnTo>
                <a:lnTo>
                  <a:pt x="301193" y="295757"/>
                </a:lnTo>
                <a:lnTo>
                  <a:pt x="292531" y="295757"/>
                </a:lnTo>
                <a:lnTo>
                  <a:pt x="295973" y="291947"/>
                </a:lnTo>
                <a:lnTo>
                  <a:pt x="289255" y="290677"/>
                </a:lnTo>
                <a:lnTo>
                  <a:pt x="285419" y="288137"/>
                </a:lnTo>
                <a:lnTo>
                  <a:pt x="283502" y="286867"/>
                </a:lnTo>
                <a:lnTo>
                  <a:pt x="277101" y="283057"/>
                </a:lnTo>
                <a:lnTo>
                  <a:pt x="268452" y="281787"/>
                </a:lnTo>
                <a:lnTo>
                  <a:pt x="268452" y="271627"/>
                </a:lnTo>
                <a:lnTo>
                  <a:pt x="258127" y="271627"/>
                </a:lnTo>
                <a:lnTo>
                  <a:pt x="251244" y="274167"/>
                </a:lnTo>
                <a:lnTo>
                  <a:pt x="247802" y="274167"/>
                </a:lnTo>
                <a:lnTo>
                  <a:pt x="251244" y="267817"/>
                </a:lnTo>
                <a:lnTo>
                  <a:pt x="247802" y="264007"/>
                </a:lnTo>
                <a:lnTo>
                  <a:pt x="247802" y="257657"/>
                </a:lnTo>
                <a:lnTo>
                  <a:pt x="240919" y="261467"/>
                </a:lnTo>
                <a:lnTo>
                  <a:pt x="244360" y="257657"/>
                </a:lnTo>
                <a:lnTo>
                  <a:pt x="237477" y="261467"/>
                </a:lnTo>
                <a:lnTo>
                  <a:pt x="234035" y="261467"/>
                </a:lnTo>
                <a:lnTo>
                  <a:pt x="234035" y="288137"/>
                </a:lnTo>
                <a:lnTo>
                  <a:pt x="230593" y="291947"/>
                </a:lnTo>
                <a:lnTo>
                  <a:pt x="234035" y="291947"/>
                </a:lnTo>
                <a:lnTo>
                  <a:pt x="224993" y="296113"/>
                </a:lnTo>
                <a:lnTo>
                  <a:pt x="223456" y="296926"/>
                </a:lnTo>
                <a:lnTo>
                  <a:pt x="224053" y="296545"/>
                </a:lnTo>
                <a:lnTo>
                  <a:pt x="227418" y="294487"/>
                </a:lnTo>
                <a:lnTo>
                  <a:pt x="230593" y="288137"/>
                </a:lnTo>
                <a:lnTo>
                  <a:pt x="234035" y="288137"/>
                </a:lnTo>
                <a:lnTo>
                  <a:pt x="234035" y="261467"/>
                </a:lnTo>
                <a:lnTo>
                  <a:pt x="230593" y="261467"/>
                </a:lnTo>
                <a:lnTo>
                  <a:pt x="230593" y="253847"/>
                </a:lnTo>
                <a:lnTo>
                  <a:pt x="227152" y="257657"/>
                </a:lnTo>
                <a:lnTo>
                  <a:pt x="223710" y="257657"/>
                </a:lnTo>
                <a:lnTo>
                  <a:pt x="220268" y="261467"/>
                </a:lnTo>
                <a:lnTo>
                  <a:pt x="221983" y="257657"/>
                </a:lnTo>
                <a:lnTo>
                  <a:pt x="222554" y="256387"/>
                </a:lnTo>
                <a:lnTo>
                  <a:pt x="227152" y="253847"/>
                </a:lnTo>
                <a:lnTo>
                  <a:pt x="223710" y="247497"/>
                </a:lnTo>
                <a:lnTo>
                  <a:pt x="213385" y="243687"/>
                </a:lnTo>
                <a:lnTo>
                  <a:pt x="206502" y="239877"/>
                </a:lnTo>
                <a:lnTo>
                  <a:pt x="207873" y="237337"/>
                </a:lnTo>
                <a:lnTo>
                  <a:pt x="209943" y="233527"/>
                </a:lnTo>
                <a:lnTo>
                  <a:pt x="199618" y="237337"/>
                </a:lnTo>
                <a:lnTo>
                  <a:pt x="199618" y="233527"/>
                </a:lnTo>
                <a:lnTo>
                  <a:pt x="199618" y="229717"/>
                </a:lnTo>
                <a:lnTo>
                  <a:pt x="192735" y="233527"/>
                </a:lnTo>
                <a:lnTo>
                  <a:pt x="192735" y="223367"/>
                </a:lnTo>
                <a:lnTo>
                  <a:pt x="185851" y="229717"/>
                </a:lnTo>
                <a:lnTo>
                  <a:pt x="189293" y="225907"/>
                </a:lnTo>
                <a:lnTo>
                  <a:pt x="189293" y="223367"/>
                </a:lnTo>
                <a:lnTo>
                  <a:pt x="185851" y="219557"/>
                </a:lnTo>
                <a:lnTo>
                  <a:pt x="182410" y="215747"/>
                </a:lnTo>
                <a:lnTo>
                  <a:pt x="178968" y="215747"/>
                </a:lnTo>
                <a:lnTo>
                  <a:pt x="175526" y="219557"/>
                </a:lnTo>
                <a:lnTo>
                  <a:pt x="172085" y="219557"/>
                </a:lnTo>
                <a:lnTo>
                  <a:pt x="175526" y="215747"/>
                </a:lnTo>
                <a:lnTo>
                  <a:pt x="172085" y="215747"/>
                </a:lnTo>
                <a:lnTo>
                  <a:pt x="168643" y="219557"/>
                </a:lnTo>
                <a:lnTo>
                  <a:pt x="168643" y="229717"/>
                </a:lnTo>
                <a:lnTo>
                  <a:pt x="168643" y="233527"/>
                </a:lnTo>
                <a:lnTo>
                  <a:pt x="166344" y="234797"/>
                </a:lnTo>
                <a:lnTo>
                  <a:pt x="168643" y="229717"/>
                </a:lnTo>
                <a:lnTo>
                  <a:pt x="168643" y="219557"/>
                </a:lnTo>
                <a:lnTo>
                  <a:pt x="165201" y="223367"/>
                </a:lnTo>
                <a:lnTo>
                  <a:pt x="165201" y="219557"/>
                </a:lnTo>
                <a:lnTo>
                  <a:pt x="172085" y="215747"/>
                </a:lnTo>
                <a:lnTo>
                  <a:pt x="175526" y="213207"/>
                </a:lnTo>
                <a:lnTo>
                  <a:pt x="175526" y="209397"/>
                </a:lnTo>
                <a:lnTo>
                  <a:pt x="165201" y="215747"/>
                </a:lnTo>
                <a:lnTo>
                  <a:pt x="161759" y="223367"/>
                </a:lnTo>
                <a:lnTo>
                  <a:pt x="158318" y="223367"/>
                </a:lnTo>
                <a:lnTo>
                  <a:pt x="158318" y="225907"/>
                </a:lnTo>
                <a:lnTo>
                  <a:pt x="161759" y="225907"/>
                </a:lnTo>
                <a:lnTo>
                  <a:pt x="154876" y="233527"/>
                </a:lnTo>
                <a:lnTo>
                  <a:pt x="165201" y="225907"/>
                </a:lnTo>
                <a:lnTo>
                  <a:pt x="161759" y="233527"/>
                </a:lnTo>
                <a:lnTo>
                  <a:pt x="165201" y="233527"/>
                </a:lnTo>
                <a:lnTo>
                  <a:pt x="165201" y="235432"/>
                </a:lnTo>
                <a:lnTo>
                  <a:pt x="161759" y="237337"/>
                </a:lnTo>
                <a:lnTo>
                  <a:pt x="161759" y="239877"/>
                </a:lnTo>
                <a:lnTo>
                  <a:pt x="172085" y="239877"/>
                </a:lnTo>
                <a:lnTo>
                  <a:pt x="172085" y="247497"/>
                </a:lnTo>
                <a:lnTo>
                  <a:pt x="185851" y="247497"/>
                </a:lnTo>
                <a:lnTo>
                  <a:pt x="178968" y="250037"/>
                </a:lnTo>
                <a:lnTo>
                  <a:pt x="182410" y="250037"/>
                </a:lnTo>
                <a:lnTo>
                  <a:pt x="178968" y="253847"/>
                </a:lnTo>
                <a:lnTo>
                  <a:pt x="176669" y="258927"/>
                </a:lnTo>
                <a:lnTo>
                  <a:pt x="178968" y="257657"/>
                </a:lnTo>
                <a:lnTo>
                  <a:pt x="182410" y="253847"/>
                </a:lnTo>
                <a:lnTo>
                  <a:pt x="182410" y="261467"/>
                </a:lnTo>
                <a:lnTo>
                  <a:pt x="185851" y="253847"/>
                </a:lnTo>
                <a:lnTo>
                  <a:pt x="185851" y="257657"/>
                </a:lnTo>
                <a:lnTo>
                  <a:pt x="189293" y="261467"/>
                </a:lnTo>
                <a:lnTo>
                  <a:pt x="185851" y="264007"/>
                </a:lnTo>
                <a:lnTo>
                  <a:pt x="189293" y="264007"/>
                </a:lnTo>
                <a:lnTo>
                  <a:pt x="196176" y="264007"/>
                </a:lnTo>
                <a:lnTo>
                  <a:pt x="200304" y="264007"/>
                </a:lnTo>
                <a:lnTo>
                  <a:pt x="203060" y="261467"/>
                </a:lnTo>
                <a:lnTo>
                  <a:pt x="206502" y="261467"/>
                </a:lnTo>
                <a:lnTo>
                  <a:pt x="203060" y="267817"/>
                </a:lnTo>
                <a:lnTo>
                  <a:pt x="196176" y="271627"/>
                </a:lnTo>
                <a:lnTo>
                  <a:pt x="199618" y="274167"/>
                </a:lnTo>
                <a:lnTo>
                  <a:pt x="196126" y="276707"/>
                </a:lnTo>
                <a:lnTo>
                  <a:pt x="194881" y="276707"/>
                </a:lnTo>
                <a:lnTo>
                  <a:pt x="194297" y="275437"/>
                </a:lnTo>
                <a:lnTo>
                  <a:pt x="192735" y="277977"/>
                </a:lnTo>
                <a:lnTo>
                  <a:pt x="196176" y="277977"/>
                </a:lnTo>
                <a:lnTo>
                  <a:pt x="198475" y="276707"/>
                </a:lnTo>
                <a:lnTo>
                  <a:pt x="203060" y="274167"/>
                </a:lnTo>
                <a:lnTo>
                  <a:pt x="196176" y="285597"/>
                </a:lnTo>
                <a:lnTo>
                  <a:pt x="192735" y="285597"/>
                </a:lnTo>
                <a:lnTo>
                  <a:pt x="192735" y="288137"/>
                </a:lnTo>
                <a:lnTo>
                  <a:pt x="199618" y="285597"/>
                </a:lnTo>
                <a:lnTo>
                  <a:pt x="199618" y="288137"/>
                </a:lnTo>
                <a:lnTo>
                  <a:pt x="196176" y="298297"/>
                </a:lnTo>
                <a:lnTo>
                  <a:pt x="192735" y="302107"/>
                </a:lnTo>
                <a:lnTo>
                  <a:pt x="196176" y="302107"/>
                </a:lnTo>
                <a:lnTo>
                  <a:pt x="203060" y="295757"/>
                </a:lnTo>
                <a:lnTo>
                  <a:pt x="199618" y="295757"/>
                </a:lnTo>
                <a:lnTo>
                  <a:pt x="206502" y="288137"/>
                </a:lnTo>
                <a:lnTo>
                  <a:pt x="203060" y="295757"/>
                </a:lnTo>
                <a:lnTo>
                  <a:pt x="206502" y="295757"/>
                </a:lnTo>
                <a:lnTo>
                  <a:pt x="213385" y="288137"/>
                </a:lnTo>
                <a:lnTo>
                  <a:pt x="220268" y="288137"/>
                </a:lnTo>
                <a:lnTo>
                  <a:pt x="213385" y="291947"/>
                </a:lnTo>
                <a:lnTo>
                  <a:pt x="213385" y="295757"/>
                </a:lnTo>
                <a:lnTo>
                  <a:pt x="218706" y="294487"/>
                </a:lnTo>
                <a:lnTo>
                  <a:pt x="217258" y="298297"/>
                </a:lnTo>
                <a:lnTo>
                  <a:pt x="213868" y="303377"/>
                </a:lnTo>
                <a:lnTo>
                  <a:pt x="213385" y="305917"/>
                </a:lnTo>
                <a:lnTo>
                  <a:pt x="218490" y="299567"/>
                </a:lnTo>
                <a:lnTo>
                  <a:pt x="220268" y="298627"/>
                </a:lnTo>
                <a:lnTo>
                  <a:pt x="220268" y="305917"/>
                </a:lnTo>
                <a:lnTo>
                  <a:pt x="216827" y="309727"/>
                </a:lnTo>
                <a:lnTo>
                  <a:pt x="216827" y="306298"/>
                </a:lnTo>
                <a:lnTo>
                  <a:pt x="213385" y="309740"/>
                </a:lnTo>
                <a:lnTo>
                  <a:pt x="216827" y="309740"/>
                </a:lnTo>
                <a:lnTo>
                  <a:pt x="216827" y="312267"/>
                </a:lnTo>
                <a:lnTo>
                  <a:pt x="220268" y="312267"/>
                </a:lnTo>
                <a:lnTo>
                  <a:pt x="220268" y="309727"/>
                </a:lnTo>
                <a:lnTo>
                  <a:pt x="227152" y="309727"/>
                </a:lnTo>
                <a:lnTo>
                  <a:pt x="223710" y="316077"/>
                </a:lnTo>
                <a:lnTo>
                  <a:pt x="220268" y="319887"/>
                </a:lnTo>
                <a:lnTo>
                  <a:pt x="222846" y="319887"/>
                </a:lnTo>
                <a:lnTo>
                  <a:pt x="230593" y="312267"/>
                </a:lnTo>
                <a:lnTo>
                  <a:pt x="230593" y="316077"/>
                </a:lnTo>
                <a:lnTo>
                  <a:pt x="234035" y="319887"/>
                </a:lnTo>
                <a:lnTo>
                  <a:pt x="230593" y="326237"/>
                </a:lnTo>
                <a:lnTo>
                  <a:pt x="237477" y="322427"/>
                </a:lnTo>
                <a:lnTo>
                  <a:pt x="234035" y="326237"/>
                </a:lnTo>
                <a:lnTo>
                  <a:pt x="237477" y="326237"/>
                </a:lnTo>
                <a:lnTo>
                  <a:pt x="240919" y="326237"/>
                </a:lnTo>
                <a:lnTo>
                  <a:pt x="244360" y="326237"/>
                </a:lnTo>
                <a:lnTo>
                  <a:pt x="261569" y="326237"/>
                </a:lnTo>
                <a:lnTo>
                  <a:pt x="265696" y="322427"/>
                </a:lnTo>
                <a:lnTo>
                  <a:pt x="268452" y="319887"/>
                </a:lnTo>
                <a:lnTo>
                  <a:pt x="271894" y="319887"/>
                </a:lnTo>
                <a:lnTo>
                  <a:pt x="271894" y="322427"/>
                </a:lnTo>
                <a:lnTo>
                  <a:pt x="268452" y="319887"/>
                </a:lnTo>
                <a:lnTo>
                  <a:pt x="265010" y="326237"/>
                </a:lnTo>
                <a:lnTo>
                  <a:pt x="268452" y="326237"/>
                </a:lnTo>
                <a:lnTo>
                  <a:pt x="261569" y="332587"/>
                </a:lnTo>
                <a:lnTo>
                  <a:pt x="256400" y="332587"/>
                </a:lnTo>
                <a:lnTo>
                  <a:pt x="258127" y="330047"/>
                </a:lnTo>
                <a:lnTo>
                  <a:pt x="255371" y="332587"/>
                </a:lnTo>
                <a:lnTo>
                  <a:pt x="254685" y="332587"/>
                </a:lnTo>
                <a:lnTo>
                  <a:pt x="254190" y="333667"/>
                </a:lnTo>
                <a:lnTo>
                  <a:pt x="253987" y="333857"/>
                </a:lnTo>
                <a:lnTo>
                  <a:pt x="251244" y="336397"/>
                </a:lnTo>
                <a:lnTo>
                  <a:pt x="248945" y="333857"/>
                </a:lnTo>
                <a:lnTo>
                  <a:pt x="251244" y="332587"/>
                </a:lnTo>
                <a:lnTo>
                  <a:pt x="258127" y="330047"/>
                </a:lnTo>
                <a:lnTo>
                  <a:pt x="261569" y="330047"/>
                </a:lnTo>
                <a:lnTo>
                  <a:pt x="261569" y="329412"/>
                </a:lnTo>
                <a:lnTo>
                  <a:pt x="244360" y="329412"/>
                </a:lnTo>
                <a:lnTo>
                  <a:pt x="244360" y="330047"/>
                </a:lnTo>
                <a:lnTo>
                  <a:pt x="237477" y="332587"/>
                </a:lnTo>
                <a:lnTo>
                  <a:pt x="234035" y="336397"/>
                </a:lnTo>
                <a:lnTo>
                  <a:pt x="237045" y="336397"/>
                </a:lnTo>
                <a:lnTo>
                  <a:pt x="237909" y="338937"/>
                </a:lnTo>
                <a:lnTo>
                  <a:pt x="240919" y="336397"/>
                </a:lnTo>
                <a:lnTo>
                  <a:pt x="240919" y="332587"/>
                </a:lnTo>
                <a:lnTo>
                  <a:pt x="244360" y="332587"/>
                </a:lnTo>
                <a:lnTo>
                  <a:pt x="247802" y="330047"/>
                </a:lnTo>
                <a:lnTo>
                  <a:pt x="247802" y="332587"/>
                </a:lnTo>
                <a:lnTo>
                  <a:pt x="244360" y="332587"/>
                </a:lnTo>
                <a:lnTo>
                  <a:pt x="244360" y="336397"/>
                </a:lnTo>
                <a:lnTo>
                  <a:pt x="247802" y="334492"/>
                </a:lnTo>
                <a:lnTo>
                  <a:pt x="247802" y="336397"/>
                </a:lnTo>
                <a:lnTo>
                  <a:pt x="251244" y="340207"/>
                </a:lnTo>
                <a:lnTo>
                  <a:pt x="247802" y="344017"/>
                </a:lnTo>
                <a:lnTo>
                  <a:pt x="247802" y="346557"/>
                </a:lnTo>
                <a:lnTo>
                  <a:pt x="251244" y="345287"/>
                </a:lnTo>
                <a:lnTo>
                  <a:pt x="251244" y="346557"/>
                </a:lnTo>
                <a:lnTo>
                  <a:pt x="254685" y="344017"/>
                </a:lnTo>
                <a:lnTo>
                  <a:pt x="253530" y="344436"/>
                </a:lnTo>
                <a:lnTo>
                  <a:pt x="253987" y="344017"/>
                </a:lnTo>
                <a:lnTo>
                  <a:pt x="258127" y="340207"/>
                </a:lnTo>
                <a:lnTo>
                  <a:pt x="258127" y="344017"/>
                </a:lnTo>
                <a:lnTo>
                  <a:pt x="254685" y="344017"/>
                </a:lnTo>
                <a:lnTo>
                  <a:pt x="254685" y="346557"/>
                </a:lnTo>
                <a:lnTo>
                  <a:pt x="254685" y="350367"/>
                </a:lnTo>
                <a:lnTo>
                  <a:pt x="251244" y="354177"/>
                </a:lnTo>
                <a:lnTo>
                  <a:pt x="254520" y="356717"/>
                </a:lnTo>
                <a:lnTo>
                  <a:pt x="259410" y="359257"/>
                </a:lnTo>
                <a:lnTo>
                  <a:pt x="266242" y="360527"/>
                </a:lnTo>
                <a:lnTo>
                  <a:pt x="275336" y="356717"/>
                </a:lnTo>
                <a:lnTo>
                  <a:pt x="275336" y="364337"/>
                </a:lnTo>
                <a:lnTo>
                  <a:pt x="278777" y="364337"/>
                </a:lnTo>
                <a:lnTo>
                  <a:pt x="277101" y="367411"/>
                </a:lnTo>
                <a:lnTo>
                  <a:pt x="275336" y="367334"/>
                </a:lnTo>
                <a:lnTo>
                  <a:pt x="266407" y="368223"/>
                </a:lnTo>
                <a:lnTo>
                  <a:pt x="258127" y="371652"/>
                </a:lnTo>
                <a:lnTo>
                  <a:pt x="252958" y="370128"/>
                </a:lnTo>
                <a:lnTo>
                  <a:pt x="247802" y="367334"/>
                </a:lnTo>
                <a:lnTo>
                  <a:pt x="242633" y="365810"/>
                </a:lnTo>
                <a:lnTo>
                  <a:pt x="237477" y="368223"/>
                </a:lnTo>
                <a:lnTo>
                  <a:pt x="237477" y="371652"/>
                </a:lnTo>
                <a:lnTo>
                  <a:pt x="234035" y="378510"/>
                </a:lnTo>
                <a:lnTo>
                  <a:pt x="227152" y="371652"/>
                </a:lnTo>
                <a:lnTo>
                  <a:pt x="223710" y="371652"/>
                </a:lnTo>
                <a:lnTo>
                  <a:pt x="223710" y="378510"/>
                </a:lnTo>
                <a:lnTo>
                  <a:pt x="221551" y="377494"/>
                </a:lnTo>
                <a:lnTo>
                  <a:pt x="218592" y="376097"/>
                </a:lnTo>
                <a:lnTo>
                  <a:pt x="213817" y="376732"/>
                </a:lnTo>
                <a:lnTo>
                  <a:pt x="209677" y="377494"/>
                </a:lnTo>
                <a:lnTo>
                  <a:pt x="206502" y="375081"/>
                </a:lnTo>
                <a:lnTo>
                  <a:pt x="209943" y="385368"/>
                </a:lnTo>
                <a:lnTo>
                  <a:pt x="206502" y="381939"/>
                </a:lnTo>
                <a:lnTo>
                  <a:pt x="203060" y="378510"/>
                </a:lnTo>
                <a:lnTo>
                  <a:pt x="203060" y="375081"/>
                </a:lnTo>
                <a:lnTo>
                  <a:pt x="199618" y="378510"/>
                </a:lnTo>
                <a:lnTo>
                  <a:pt x="196176" y="378510"/>
                </a:lnTo>
                <a:lnTo>
                  <a:pt x="192735" y="375081"/>
                </a:lnTo>
                <a:lnTo>
                  <a:pt x="192735" y="381939"/>
                </a:lnTo>
                <a:lnTo>
                  <a:pt x="189293" y="381939"/>
                </a:lnTo>
                <a:lnTo>
                  <a:pt x="189293" y="375081"/>
                </a:lnTo>
                <a:lnTo>
                  <a:pt x="182410" y="388797"/>
                </a:lnTo>
                <a:lnTo>
                  <a:pt x="178968" y="385368"/>
                </a:lnTo>
                <a:lnTo>
                  <a:pt x="178968" y="378510"/>
                </a:lnTo>
                <a:lnTo>
                  <a:pt x="173507" y="379399"/>
                </a:lnTo>
                <a:lnTo>
                  <a:pt x="165201" y="379399"/>
                </a:lnTo>
                <a:lnTo>
                  <a:pt x="157670" y="380415"/>
                </a:lnTo>
                <a:lnTo>
                  <a:pt x="151561" y="385279"/>
                </a:lnTo>
                <a:lnTo>
                  <a:pt x="151561" y="426516"/>
                </a:lnTo>
                <a:lnTo>
                  <a:pt x="147993" y="430149"/>
                </a:lnTo>
                <a:lnTo>
                  <a:pt x="147993" y="437057"/>
                </a:lnTo>
                <a:lnTo>
                  <a:pt x="147561" y="436194"/>
                </a:lnTo>
                <a:lnTo>
                  <a:pt x="147815" y="436549"/>
                </a:lnTo>
                <a:lnTo>
                  <a:pt x="147993" y="437057"/>
                </a:lnTo>
                <a:lnTo>
                  <a:pt x="147993" y="430149"/>
                </a:lnTo>
                <a:lnTo>
                  <a:pt x="146278" y="431876"/>
                </a:lnTo>
                <a:lnTo>
                  <a:pt x="146354" y="432104"/>
                </a:lnTo>
                <a:lnTo>
                  <a:pt x="146469" y="432435"/>
                </a:lnTo>
                <a:lnTo>
                  <a:pt x="146570" y="432739"/>
                </a:lnTo>
                <a:lnTo>
                  <a:pt x="146634" y="432981"/>
                </a:lnTo>
                <a:lnTo>
                  <a:pt x="146329" y="432041"/>
                </a:lnTo>
                <a:lnTo>
                  <a:pt x="146329" y="433705"/>
                </a:lnTo>
                <a:lnTo>
                  <a:pt x="145859" y="432739"/>
                </a:lnTo>
                <a:lnTo>
                  <a:pt x="145986" y="432993"/>
                </a:lnTo>
                <a:lnTo>
                  <a:pt x="146329" y="433705"/>
                </a:lnTo>
                <a:lnTo>
                  <a:pt x="146329" y="432041"/>
                </a:lnTo>
                <a:lnTo>
                  <a:pt x="146278" y="431876"/>
                </a:lnTo>
                <a:lnTo>
                  <a:pt x="144513" y="426516"/>
                </a:lnTo>
                <a:lnTo>
                  <a:pt x="144678" y="426516"/>
                </a:lnTo>
                <a:lnTo>
                  <a:pt x="147993" y="423214"/>
                </a:lnTo>
                <a:lnTo>
                  <a:pt x="144551" y="419785"/>
                </a:lnTo>
                <a:lnTo>
                  <a:pt x="146265" y="416356"/>
                </a:lnTo>
                <a:lnTo>
                  <a:pt x="147993" y="412927"/>
                </a:lnTo>
                <a:lnTo>
                  <a:pt x="147993" y="409498"/>
                </a:lnTo>
                <a:lnTo>
                  <a:pt x="151434" y="412927"/>
                </a:lnTo>
                <a:lnTo>
                  <a:pt x="147993" y="412927"/>
                </a:lnTo>
                <a:lnTo>
                  <a:pt x="147993" y="419785"/>
                </a:lnTo>
                <a:lnTo>
                  <a:pt x="151371" y="426516"/>
                </a:lnTo>
                <a:lnTo>
                  <a:pt x="151561" y="426516"/>
                </a:lnTo>
                <a:lnTo>
                  <a:pt x="151561" y="385279"/>
                </a:lnTo>
                <a:lnTo>
                  <a:pt x="151434" y="385368"/>
                </a:lnTo>
                <a:lnTo>
                  <a:pt x="151434" y="381939"/>
                </a:lnTo>
                <a:lnTo>
                  <a:pt x="143738" y="384987"/>
                </a:lnTo>
                <a:lnTo>
                  <a:pt x="136372" y="385876"/>
                </a:lnTo>
                <a:lnTo>
                  <a:pt x="129654" y="387273"/>
                </a:lnTo>
                <a:lnTo>
                  <a:pt x="123901" y="392226"/>
                </a:lnTo>
                <a:lnTo>
                  <a:pt x="120459" y="388797"/>
                </a:lnTo>
                <a:lnTo>
                  <a:pt x="113576" y="388797"/>
                </a:lnTo>
                <a:lnTo>
                  <a:pt x="110134" y="392226"/>
                </a:lnTo>
                <a:lnTo>
                  <a:pt x="106692" y="392226"/>
                </a:lnTo>
                <a:lnTo>
                  <a:pt x="106692" y="399211"/>
                </a:lnTo>
                <a:lnTo>
                  <a:pt x="103251" y="402640"/>
                </a:lnTo>
                <a:lnTo>
                  <a:pt x="103251" y="395655"/>
                </a:lnTo>
                <a:lnTo>
                  <a:pt x="99809" y="395655"/>
                </a:lnTo>
                <a:lnTo>
                  <a:pt x="96367" y="388797"/>
                </a:lnTo>
                <a:lnTo>
                  <a:pt x="92925" y="395655"/>
                </a:lnTo>
                <a:lnTo>
                  <a:pt x="92925" y="392226"/>
                </a:lnTo>
                <a:lnTo>
                  <a:pt x="89484" y="399211"/>
                </a:lnTo>
                <a:lnTo>
                  <a:pt x="86042" y="402640"/>
                </a:lnTo>
                <a:lnTo>
                  <a:pt x="82600" y="399211"/>
                </a:lnTo>
                <a:lnTo>
                  <a:pt x="75717" y="406069"/>
                </a:lnTo>
                <a:lnTo>
                  <a:pt x="79159" y="409498"/>
                </a:lnTo>
                <a:lnTo>
                  <a:pt x="75717" y="409498"/>
                </a:lnTo>
                <a:lnTo>
                  <a:pt x="75717" y="406069"/>
                </a:lnTo>
                <a:lnTo>
                  <a:pt x="75717" y="399211"/>
                </a:lnTo>
                <a:lnTo>
                  <a:pt x="68834" y="399211"/>
                </a:lnTo>
                <a:lnTo>
                  <a:pt x="55067" y="406069"/>
                </a:lnTo>
                <a:lnTo>
                  <a:pt x="55067" y="399211"/>
                </a:lnTo>
                <a:lnTo>
                  <a:pt x="48183" y="406069"/>
                </a:lnTo>
                <a:lnTo>
                  <a:pt x="44742" y="402640"/>
                </a:lnTo>
                <a:lnTo>
                  <a:pt x="44742" y="406069"/>
                </a:lnTo>
                <a:lnTo>
                  <a:pt x="37858" y="399211"/>
                </a:lnTo>
                <a:lnTo>
                  <a:pt x="37858" y="406069"/>
                </a:lnTo>
                <a:lnTo>
                  <a:pt x="24091" y="406069"/>
                </a:lnTo>
                <a:lnTo>
                  <a:pt x="20650" y="402640"/>
                </a:lnTo>
                <a:lnTo>
                  <a:pt x="24091" y="409498"/>
                </a:lnTo>
                <a:lnTo>
                  <a:pt x="20650" y="412927"/>
                </a:lnTo>
                <a:lnTo>
                  <a:pt x="20650" y="409498"/>
                </a:lnTo>
                <a:lnTo>
                  <a:pt x="17208" y="412927"/>
                </a:lnTo>
                <a:lnTo>
                  <a:pt x="17208" y="406069"/>
                </a:lnTo>
                <a:lnTo>
                  <a:pt x="13766" y="406069"/>
                </a:lnTo>
                <a:lnTo>
                  <a:pt x="13766" y="416356"/>
                </a:lnTo>
                <a:lnTo>
                  <a:pt x="10325" y="409498"/>
                </a:lnTo>
                <a:lnTo>
                  <a:pt x="6883" y="409498"/>
                </a:lnTo>
                <a:lnTo>
                  <a:pt x="3441" y="409498"/>
                </a:lnTo>
                <a:lnTo>
                  <a:pt x="3441" y="412927"/>
                </a:lnTo>
                <a:lnTo>
                  <a:pt x="863" y="420636"/>
                </a:lnTo>
                <a:lnTo>
                  <a:pt x="3441" y="423214"/>
                </a:lnTo>
                <a:lnTo>
                  <a:pt x="6883" y="419785"/>
                </a:lnTo>
                <a:lnTo>
                  <a:pt x="6883" y="423214"/>
                </a:lnTo>
                <a:lnTo>
                  <a:pt x="10325" y="423214"/>
                </a:lnTo>
                <a:lnTo>
                  <a:pt x="10325" y="419785"/>
                </a:lnTo>
                <a:lnTo>
                  <a:pt x="10325" y="416356"/>
                </a:lnTo>
                <a:lnTo>
                  <a:pt x="13766" y="423214"/>
                </a:lnTo>
                <a:lnTo>
                  <a:pt x="20650" y="430072"/>
                </a:lnTo>
                <a:lnTo>
                  <a:pt x="20650" y="426516"/>
                </a:lnTo>
                <a:lnTo>
                  <a:pt x="20523" y="426516"/>
                </a:lnTo>
                <a:lnTo>
                  <a:pt x="17208" y="423214"/>
                </a:lnTo>
                <a:lnTo>
                  <a:pt x="13766" y="419785"/>
                </a:lnTo>
                <a:lnTo>
                  <a:pt x="17208" y="416356"/>
                </a:lnTo>
                <a:lnTo>
                  <a:pt x="17208" y="423214"/>
                </a:lnTo>
                <a:lnTo>
                  <a:pt x="24091" y="423214"/>
                </a:lnTo>
                <a:lnTo>
                  <a:pt x="21805" y="427786"/>
                </a:lnTo>
                <a:lnTo>
                  <a:pt x="20650" y="430072"/>
                </a:lnTo>
                <a:lnTo>
                  <a:pt x="24091" y="433628"/>
                </a:lnTo>
                <a:lnTo>
                  <a:pt x="27533" y="433628"/>
                </a:lnTo>
                <a:lnTo>
                  <a:pt x="29286" y="430072"/>
                </a:lnTo>
                <a:lnTo>
                  <a:pt x="30975" y="426656"/>
                </a:lnTo>
                <a:lnTo>
                  <a:pt x="34417" y="433628"/>
                </a:lnTo>
                <a:lnTo>
                  <a:pt x="37858" y="430072"/>
                </a:lnTo>
                <a:lnTo>
                  <a:pt x="37858" y="426516"/>
                </a:lnTo>
                <a:lnTo>
                  <a:pt x="37985" y="426516"/>
                </a:lnTo>
                <a:lnTo>
                  <a:pt x="41300" y="423214"/>
                </a:lnTo>
                <a:lnTo>
                  <a:pt x="44742" y="423214"/>
                </a:lnTo>
                <a:lnTo>
                  <a:pt x="41300" y="430072"/>
                </a:lnTo>
                <a:lnTo>
                  <a:pt x="44742" y="426643"/>
                </a:lnTo>
                <a:lnTo>
                  <a:pt x="44742" y="430072"/>
                </a:lnTo>
                <a:lnTo>
                  <a:pt x="48183" y="430072"/>
                </a:lnTo>
                <a:lnTo>
                  <a:pt x="51625" y="433628"/>
                </a:lnTo>
                <a:lnTo>
                  <a:pt x="55067" y="430072"/>
                </a:lnTo>
                <a:lnTo>
                  <a:pt x="55067" y="433628"/>
                </a:lnTo>
                <a:lnTo>
                  <a:pt x="58508" y="430072"/>
                </a:lnTo>
                <a:lnTo>
                  <a:pt x="61950" y="430072"/>
                </a:lnTo>
                <a:lnTo>
                  <a:pt x="65392" y="430072"/>
                </a:lnTo>
                <a:lnTo>
                  <a:pt x="65392" y="426631"/>
                </a:lnTo>
                <a:lnTo>
                  <a:pt x="68795" y="440321"/>
                </a:lnTo>
                <a:lnTo>
                  <a:pt x="72301" y="440321"/>
                </a:lnTo>
                <a:lnTo>
                  <a:pt x="71755" y="444804"/>
                </a:lnTo>
                <a:lnTo>
                  <a:pt x="72326" y="444804"/>
                </a:lnTo>
                <a:lnTo>
                  <a:pt x="70561" y="445185"/>
                </a:lnTo>
                <a:lnTo>
                  <a:pt x="69380" y="444804"/>
                </a:lnTo>
                <a:lnTo>
                  <a:pt x="69291" y="445185"/>
                </a:lnTo>
                <a:lnTo>
                  <a:pt x="68834" y="447344"/>
                </a:lnTo>
                <a:lnTo>
                  <a:pt x="72275" y="454202"/>
                </a:lnTo>
                <a:lnTo>
                  <a:pt x="75717" y="454202"/>
                </a:lnTo>
                <a:lnTo>
                  <a:pt x="72707" y="445185"/>
                </a:lnTo>
                <a:lnTo>
                  <a:pt x="72275" y="443915"/>
                </a:lnTo>
                <a:lnTo>
                  <a:pt x="75717" y="447344"/>
                </a:lnTo>
                <a:lnTo>
                  <a:pt x="75717" y="450773"/>
                </a:lnTo>
                <a:lnTo>
                  <a:pt x="79159" y="447344"/>
                </a:lnTo>
                <a:lnTo>
                  <a:pt x="79159" y="443915"/>
                </a:lnTo>
                <a:lnTo>
                  <a:pt x="75552" y="440321"/>
                </a:lnTo>
                <a:lnTo>
                  <a:pt x="75717" y="440321"/>
                </a:lnTo>
                <a:lnTo>
                  <a:pt x="75895" y="440321"/>
                </a:lnTo>
                <a:lnTo>
                  <a:pt x="79159" y="437057"/>
                </a:lnTo>
                <a:lnTo>
                  <a:pt x="79159" y="430072"/>
                </a:lnTo>
                <a:lnTo>
                  <a:pt x="79159" y="426516"/>
                </a:lnTo>
                <a:lnTo>
                  <a:pt x="86042" y="426516"/>
                </a:lnTo>
                <a:lnTo>
                  <a:pt x="86042" y="437057"/>
                </a:lnTo>
                <a:lnTo>
                  <a:pt x="88087" y="432739"/>
                </a:lnTo>
                <a:lnTo>
                  <a:pt x="88176" y="432993"/>
                </a:lnTo>
                <a:lnTo>
                  <a:pt x="89484" y="436549"/>
                </a:lnTo>
                <a:lnTo>
                  <a:pt x="89611" y="437057"/>
                </a:lnTo>
                <a:lnTo>
                  <a:pt x="89700" y="437438"/>
                </a:lnTo>
                <a:lnTo>
                  <a:pt x="90881" y="442391"/>
                </a:lnTo>
                <a:lnTo>
                  <a:pt x="92925" y="443915"/>
                </a:lnTo>
                <a:lnTo>
                  <a:pt x="91998" y="437438"/>
                </a:lnTo>
                <a:lnTo>
                  <a:pt x="92075" y="436549"/>
                </a:lnTo>
                <a:lnTo>
                  <a:pt x="92138" y="436168"/>
                </a:lnTo>
                <a:lnTo>
                  <a:pt x="92227" y="435686"/>
                </a:lnTo>
                <a:lnTo>
                  <a:pt x="92354" y="435025"/>
                </a:lnTo>
                <a:lnTo>
                  <a:pt x="92468" y="434390"/>
                </a:lnTo>
                <a:lnTo>
                  <a:pt x="92760" y="432739"/>
                </a:lnTo>
                <a:lnTo>
                  <a:pt x="92887" y="432104"/>
                </a:lnTo>
                <a:lnTo>
                  <a:pt x="93002" y="431469"/>
                </a:lnTo>
                <a:lnTo>
                  <a:pt x="93091" y="430961"/>
                </a:lnTo>
                <a:lnTo>
                  <a:pt x="93154" y="430580"/>
                </a:lnTo>
                <a:lnTo>
                  <a:pt x="93256" y="430072"/>
                </a:lnTo>
                <a:lnTo>
                  <a:pt x="93345" y="429564"/>
                </a:lnTo>
                <a:lnTo>
                  <a:pt x="93891" y="426516"/>
                </a:lnTo>
                <a:lnTo>
                  <a:pt x="93802" y="425881"/>
                </a:lnTo>
                <a:lnTo>
                  <a:pt x="93700" y="425119"/>
                </a:lnTo>
                <a:lnTo>
                  <a:pt x="93662" y="424865"/>
                </a:lnTo>
                <a:lnTo>
                  <a:pt x="93052" y="420636"/>
                </a:lnTo>
                <a:lnTo>
                  <a:pt x="92925" y="416356"/>
                </a:lnTo>
                <a:lnTo>
                  <a:pt x="96367" y="416356"/>
                </a:lnTo>
                <a:lnTo>
                  <a:pt x="96367" y="433628"/>
                </a:lnTo>
                <a:lnTo>
                  <a:pt x="99809" y="437057"/>
                </a:lnTo>
                <a:lnTo>
                  <a:pt x="103251" y="437057"/>
                </a:lnTo>
                <a:lnTo>
                  <a:pt x="103339" y="440321"/>
                </a:lnTo>
                <a:lnTo>
                  <a:pt x="106692" y="433628"/>
                </a:lnTo>
                <a:lnTo>
                  <a:pt x="110045" y="440321"/>
                </a:lnTo>
                <a:lnTo>
                  <a:pt x="110134" y="447344"/>
                </a:lnTo>
                <a:lnTo>
                  <a:pt x="113576" y="443915"/>
                </a:lnTo>
                <a:lnTo>
                  <a:pt x="113576" y="433628"/>
                </a:lnTo>
                <a:lnTo>
                  <a:pt x="117017" y="433628"/>
                </a:lnTo>
                <a:lnTo>
                  <a:pt x="117017" y="440321"/>
                </a:lnTo>
                <a:lnTo>
                  <a:pt x="120523" y="440321"/>
                </a:lnTo>
                <a:lnTo>
                  <a:pt x="117017" y="450773"/>
                </a:lnTo>
                <a:lnTo>
                  <a:pt x="120459" y="447344"/>
                </a:lnTo>
                <a:lnTo>
                  <a:pt x="120459" y="443915"/>
                </a:lnTo>
                <a:lnTo>
                  <a:pt x="123901" y="443915"/>
                </a:lnTo>
                <a:lnTo>
                  <a:pt x="123901" y="440486"/>
                </a:lnTo>
                <a:lnTo>
                  <a:pt x="127342" y="443915"/>
                </a:lnTo>
                <a:lnTo>
                  <a:pt x="123901" y="437057"/>
                </a:lnTo>
                <a:lnTo>
                  <a:pt x="123901" y="433628"/>
                </a:lnTo>
                <a:lnTo>
                  <a:pt x="127342" y="433628"/>
                </a:lnTo>
                <a:lnTo>
                  <a:pt x="127431" y="440321"/>
                </a:lnTo>
                <a:lnTo>
                  <a:pt x="130784" y="433628"/>
                </a:lnTo>
                <a:lnTo>
                  <a:pt x="134226" y="437057"/>
                </a:lnTo>
                <a:lnTo>
                  <a:pt x="134226" y="434390"/>
                </a:lnTo>
                <a:lnTo>
                  <a:pt x="134429" y="435025"/>
                </a:lnTo>
                <a:lnTo>
                  <a:pt x="134543" y="435914"/>
                </a:lnTo>
                <a:lnTo>
                  <a:pt x="134632" y="436549"/>
                </a:lnTo>
                <a:lnTo>
                  <a:pt x="134708" y="437057"/>
                </a:lnTo>
                <a:lnTo>
                  <a:pt x="135115" y="437057"/>
                </a:lnTo>
                <a:lnTo>
                  <a:pt x="135953" y="436168"/>
                </a:lnTo>
                <a:lnTo>
                  <a:pt x="136067" y="435914"/>
                </a:lnTo>
                <a:lnTo>
                  <a:pt x="136169" y="435686"/>
                </a:lnTo>
                <a:lnTo>
                  <a:pt x="137134" y="433628"/>
                </a:lnTo>
                <a:lnTo>
                  <a:pt x="137668" y="433628"/>
                </a:lnTo>
                <a:lnTo>
                  <a:pt x="137668" y="437057"/>
                </a:lnTo>
                <a:lnTo>
                  <a:pt x="135115" y="437057"/>
                </a:lnTo>
                <a:lnTo>
                  <a:pt x="134759" y="437438"/>
                </a:lnTo>
                <a:lnTo>
                  <a:pt x="134708" y="437057"/>
                </a:lnTo>
                <a:lnTo>
                  <a:pt x="134226" y="437057"/>
                </a:lnTo>
                <a:lnTo>
                  <a:pt x="137668" y="443915"/>
                </a:lnTo>
                <a:lnTo>
                  <a:pt x="137668" y="440474"/>
                </a:lnTo>
                <a:lnTo>
                  <a:pt x="141109" y="450773"/>
                </a:lnTo>
                <a:lnTo>
                  <a:pt x="141109" y="443915"/>
                </a:lnTo>
                <a:lnTo>
                  <a:pt x="138557" y="441375"/>
                </a:lnTo>
                <a:lnTo>
                  <a:pt x="137668" y="440385"/>
                </a:lnTo>
                <a:lnTo>
                  <a:pt x="137833" y="440321"/>
                </a:lnTo>
                <a:lnTo>
                  <a:pt x="139395" y="438772"/>
                </a:lnTo>
                <a:lnTo>
                  <a:pt x="140944" y="440321"/>
                </a:lnTo>
                <a:lnTo>
                  <a:pt x="141109" y="440321"/>
                </a:lnTo>
                <a:lnTo>
                  <a:pt x="141109" y="437057"/>
                </a:lnTo>
                <a:lnTo>
                  <a:pt x="141109" y="433628"/>
                </a:lnTo>
                <a:lnTo>
                  <a:pt x="141109" y="430072"/>
                </a:lnTo>
                <a:lnTo>
                  <a:pt x="141109" y="426643"/>
                </a:lnTo>
                <a:lnTo>
                  <a:pt x="144551" y="430072"/>
                </a:lnTo>
                <a:lnTo>
                  <a:pt x="145554" y="432104"/>
                </a:lnTo>
                <a:lnTo>
                  <a:pt x="145732" y="432435"/>
                </a:lnTo>
                <a:lnTo>
                  <a:pt x="144551" y="433628"/>
                </a:lnTo>
                <a:lnTo>
                  <a:pt x="144551" y="437057"/>
                </a:lnTo>
                <a:lnTo>
                  <a:pt x="146265" y="437057"/>
                </a:lnTo>
                <a:lnTo>
                  <a:pt x="147739" y="439978"/>
                </a:lnTo>
                <a:lnTo>
                  <a:pt x="147993" y="440321"/>
                </a:lnTo>
                <a:lnTo>
                  <a:pt x="147828" y="440321"/>
                </a:lnTo>
                <a:lnTo>
                  <a:pt x="151434" y="443915"/>
                </a:lnTo>
                <a:lnTo>
                  <a:pt x="151434" y="430072"/>
                </a:lnTo>
                <a:lnTo>
                  <a:pt x="154876" y="433628"/>
                </a:lnTo>
                <a:lnTo>
                  <a:pt x="154876" y="437057"/>
                </a:lnTo>
                <a:lnTo>
                  <a:pt x="158153" y="440321"/>
                </a:lnTo>
                <a:lnTo>
                  <a:pt x="158318" y="440321"/>
                </a:lnTo>
                <a:lnTo>
                  <a:pt x="158318" y="443915"/>
                </a:lnTo>
                <a:lnTo>
                  <a:pt x="175526" y="443915"/>
                </a:lnTo>
                <a:lnTo>
                  <a:pt x="178739" y="430961"/>
                </a:lnTo>
                <a:lnTo>
                  <a:pt x="178968" y="430580"/>
                </a:lnTo>
                <a:lnTo>
                  <a:pt x="178968" y="437057"/>
                </a:lnTo>
                <a:lnTo>
                  <a:pt x="182410" y="437057"/>
                </a:lnTo>
                <a:lnTo>
                  <a:pt x="185851" y="433628"/>
                </a:lnTo>
                <a:lnTo>
                  <a:pt x="189204" y="440321"/>
                </a:lnTo>
                <a:lnTo>
                  <a:pt x="190182" y="441375"/>
                </a:lnTo>
                <a:lnTo>
                  <a:pt x="192735" y="443915"/>
                </a:lnTo>
                <a:lnTo>
                  <a:pt x="196176" y="437057"/>
                </a:lnTo>
                <a:lnTo>
                  <a:pt x="199618" y="443915"/>
                </a:lnTo>
                <a:lnTo>
                  <a:pt x="199618" y="433628"/>
                </a:lnTo>
                <a:lnTo>
                  <a:pt x="203060" y="433628"/>
                </a:lnTo>
                <a:lnTo>
                  <a:pt x="203060" y="437057"/>
                </a:lnTo>
                <a:lnTo>
                  <a:pt x="206324" y="440321"/>
                </a:lnTo>
                <a:lnTo>
                  <a:pt x="210108" y="440321"/>
                </a:lnTo>
                <a:lnTo>
                  <a:pt x="213385" y="437057"/>
                </a:lnTo>
                <a:lnTo>
                  <a:pt x="213385" y="433628"/>
                </a:lnTo>
                <a:lnTo>
                  <a:pt x="213385" y="430072"/>
                </a:lnTo>
                <a:lnTo>
                  <a:pt x="216827" y="423214"/>
                </a:lnTo>
                <a:lnTo>
                  <a:pt x="216827" y="433628"/>
                </a:lnTo>
                <a:lnTo>
                  <a:pt x="220268" y="443915"/>
                </a:lnTo>
                <a:lnTo>
                  <a:pt x="227152" y="437057"/>
                </a:lnTo>
                <a:lnTo>
                  <a:pt x="230593" y="437057"/>
                </a:lnTo>
                <a:lnTo>
                  <a:pt x="230593" y="433628"/>
                </a:lnTo>
                <a:lnTo>
                  <a:pt x="233946" y="440321"/>
                </a:lnTo>
                <a:lnTo>
                  <a:pt x="234111" y="440321"/>
                </a:lnTo>
                <a:lnTo>
                  <a:pt x="237477" y="433628"/>
                </a:lnTo>
                <a:lnTo>
                  <a:pt x="240919" y="437057"/>
                </a:lnTo>
                <a:lnTo>
                  <a:pt x="240919" y="433628"/>
                </a:lnTo>
                <a:lnTo>
                  <a:pt x="240919" y="426516"/>
                </a:lnTo>
                <a:lnTo>
                  <a:pt x="244462" y="426516"/>
                </a:lnTo>
                <a:lnTo>
                  <a:pt x="245859" y="424865"/>
                </a:lnTo>
                <a:lnTo>
                  <a:pt x="245973" y="426516"/>
                </a:lnTo>
                <a:lnTo>
                  <a:pt x="246100" y="428548"/>
                </a:lnTo>
                <a:lnTo>
                  <a:pt x="246227" y="431469"/>
                </a:lnTo>
                <a:lnTo>
                  <a:pt x="246291" y="432993"/>
                </a:lnTo>
                <a:lnTo>
                  <a:pt x="247802" y="437057"/>
                </a:lnTo>
                <a:lnTo>
                  <a:pt x="247802" y="433628"/>
                </a:lnTo>
                <a:lnTo>
                  <a:pt x="251244" y="433628"/>
                </a:lnTo>
                <a:lnTo>
                  <a:pt x="251244" y="430072"/>
                </a:lnTo>
                <a:lnTo>
                  <a:pt x="254685" y="426643"/>
                </a:lnTo>
                <a:lnTo>
                  <a:pt x="254685" y="430072"/>
                </a:lnTo>
                <a:lnTo>
                  <a:pt x="258127" y="433628"/>
                </a:lnTo>
                <a:lnTo>
                  <a:pt x="258127" y="426643"/>
                </a:lnTo>
                <a:lnTo>
                  <a:pt x="261569" y="430072"/>
                </a:lnTo>
                <a:lnTo>
                  <a:pt x="261569" y="426643"/>
                </a:lnTo>
                <a:lnTo>
                  <a:pt x="265010" y="430072"/>
                </a:lnTo>
                <a:lnTo>
                  <a:pt x="265010" y="437057"/>
                </a:lnTo>
                <a:lnTo>
                  <a:pt x="268274" y="440321"/>
                </a:lnTo>
                <a:lnTo>
                  <a:pt x="268452" y="440321"/>
                </a:lnTo>
                <a:lnTo>
                  <a:pt x="268452" y="430072"/>
                </a:lnTo>
                <a:lnTo>
                  <a:pt x="271894" y="426643"/>
                </a:lnTo>
                <a:lnTo>
                  <a:pt x="271894" y="437057"/>
                </a:lnTo>
                <a:lnTo>
                  <a:pt x="275336" y="437057"/>
                </a:lnTo>
                <a:lnTo>
                  <a:pt x="275336" y="433628"/>
                </a:lnTo>
                <a:lnTo>
                  <a:pt x="278777" y="433628"/>
                </a:lnTo>
                <a:lnTo>
                  <a:pt x="278777" y="437057"/>
                </a:lnTo>
                <a:lnTo>
                  <a:pt x="282219" y="437057"/>
                </a:lnTo>
                <a:lnTo>
                  <a:pt x="282219" y="433628"/>
                </a:lnTo>
                <a:lnTo>
                  <a:pt x="282219" y="430072"/>
                </a:lnTo>
                <a:lnTo>
                  <a:pt x="278777" y="430072"/>
                </a:lnTo>
                <a:lnTo>
                  <a:pt x="278777" y="426516"/>
                </a:lnTo>
                <a:lnTo>
                  <a:pt x="278904" y="426516"/>
                </a:lnTo>
                <a:lnTo>
                  <a:pt x="280555" y="424865"/>
                </a:lnTo>
                <a:lnTo>
                  <a:pt x="282219" y="423214"/>
                </a:lnTo>
                <a:lnTo>
                  <a:pt x="282219" y="426516"/>
                </a:lnTo>
                <a:lnTo>
                  <a:pt x="285648" y="426516"/>
                </a:lnTo>
                <a:lnTo>
                  <a:pt x="285648" y="423214"/>
                </a:lnTo>
                <a:lnTo>
                  <a:pt x="289090" y="430072"/>
                </a:lnTo>
                <a:lnTo>
                  <a:pt x="289090" y="426516"/>
                </a:lnTo>
                <a:lnTo>
                  <a:pt x="292531" y="426516"/>
                </a:lnTo>
                <a:lnTo>
                  <a:pt x="292531" y="433628"/>
                </a:lnTo>
                <a:lnTo>
                  <a:pt x="289179" y="440321"/>
                </a:lnTo>
                <a:lnTo>
                  <a:pt x="292620" y="440321"/>
                </a:lnTo>
                <a:lnTo>
                  <a:pt x="295973" y="433628"/>
                </a:lnTo>
                <a:lnTo>
                  <a:pt x="295973" y="437057"/>
                </a:lnTo>
                <a:lnTo>
                  <a:pt x="299250" y="440321"/>
                </a:lnTo>
                <a:lnTo>
                  <a:pt x="299415" y="440321"/>
                </a:lnTo>
                <a:lnTo>
                  <a:pt x="299415" y="433628"/>
                </a:lnTo>
                <a:lnTo>
                  <a:pt x="299415" y="430072"/>
                </a:lnTo>
                <a:lnTo>
                  <a:pt x="299415" y="426643"/>
                </a:lnTo>
                <a:lnTo>
                  <a:pt x="301142" y="428358"/>
                </a:lnTo>
                <a:lnTo>
                  <a:pt x="302806" y="426694"/>
                </a:lnTo>
                <a:lnTo>
                  <a:pt x="303530" y="428040"/>
                </a:lnTo>
                <a:lnTo>
                  <a:pt x="305917" y="432993"/>
                </a:lnTo>
                <a:lnTo>
                  <a:pt x="305600" y="432993"/>
                </a:lnTo>
                <a:lnTo>
                  <a:pt x="309740" y="434390"/>
                </a:lnTo>
                <a:lnTo>
                  <a:pt x="313512" y="434390"/>
                </a:lnTo>
                <a:lnTo>
                  <a:pt x="316623" y="437057"/>
                </a:lnTo>
                <a:lnTo>
                  <a:pt x="316623" y="430072"/>
                </a:lnTo>
                <a:lnTo>
                  <a:pt x="320065" y="437057"/>
                </a:lnTo>
                <a:lnTo>
                  <a:pt x="320065" y="433628"/>
                </a:lnTo>
                <a:lnTo>
                  <a:pt x="320154" y="440321"/>
                </a:lnTo>
                <a:lnTo>
                  <a:pt x="323507" y="433628"/>
                </a:lnTo>
                <a:lnTo>
                  <a:pt x="323507" y="430072"/>
                </a:lnTo>
                <a:lnTo>
                  <a:pt x="326034" y="429564"/>
                </a:lnTo>
                <a:lnTo>
                  <a:pt x="328244" y="425881"/>
                </a:lnTo>
                <a:lnTo>
                  <a:pt x="329793" y="423354"/>
                </a:lnTo>
                <a:lnTo>
                  <a:pt x="330377" y="426516"/>
                </a:lnTo>
                <a:lnTo>
                  <a:pt x="331292" y="427532"/>
                </a:lnTo>
                <a:lnTo>
                  <a:pt x="333832" y="430072"/>
                </a:lnTo>
                <a:lnTo>
                  <a:pt x="334949" y="428967"/>
                </a:lnTo>
                <a:lnTo>
                  <a:pt x="335724" y="431038"/>
                </a:lnTo>
                <a:lnTo>
                  <a:pt x="335089" y="431380"/>
                </a:lnTo>
                <a:lnTo>
                  <a:pt x="333832" y="430072"/>
                </a:lnTo>
                <a:lnTo>
                  <a:pt x="330390" y="433628"/>
                </a:lnTo>
                <a:lnTo>
                  <a:pt x="330441" y="433819"/>
                </a:lnTo>
                <a:lnTo>
                  <a:pt x="330390" y="436118"/>
                </a:lnTo>
                <a:lnTo>
                  <a:pt x="324751" y="443738"/>
                </a:lnTo>
                <a:lnTo>
                  <a:pt x="318782" y="450088"/>
                </a:lnTo>
                <a:lnTo>
                  <a:pt x="313461" y="456438"/>
                </a:lnTo>
                <a:lnTo>
                  <a:pt x="309740" y="464058"/>
                </a:lnTo>
                <a:lnTo>
                  <a:pt x="306298" y="467868"/>
                </a:lnTo>
                <a:lnTo>
                  <a:pt x="292544" y="467868"/>
                </a:lnTo>
                <a:lnTo>
                  <a:pt x="292544" y="474218"/>
                </a:lnTo>
                <a:lnTo>
                  <a:pt x="292544" y="478028"/>
                </a:lnTo>
                <a:lnTo>
                  <a:pt x="285661" y="478028"/>
                </a:lnTo>
                <a:lnTo>
                  <a:pt x="282219" y="480568"/>
                </a:lnTo>
                <a:lnTo>
                  <a:pt x="282219" y="484378"/>
                </a:lnTo>
                <a:lnTo>
                  <a:pt x="275336" y="484378"/>
                </a:lnTo>
                <a:lnTo>
                  <a:pt x="278777" y="494538"/>
                </a:lnTo>
                <a:lnTo>
                  <a:pt x="271894" y="494538"/>
                </a:lnTo>
                <a:lnTo>
                  <a:pt x="282219" y="502158"/>
                </a:lnTo>
                <a:lnTo>
                  <a:pt x="275336" y="502158"/>
                </a:lnTo>
                <a:lnTo>
                  <a:pt x="275336" y="504698"/>
                </a:lnTo>
                <a:lnTo>
                  <a:pt x="271894" y="502158"/>
                </a:lnTo>
                <a:lnTo>
                  <a:pt x="271894" y="508508"/>
                </a:lnTo>
                <a:lnTo>
                  <a:pt x="265010" y="508508"/>
                </a:lnTo>
                <a:lnTo>
                  <a:pt x="265010" y="512318"/>
                </a:lnTo>
                <a:lnTo>
                  <a:pt x="268452" y="516128"/>
                </a:lnTo>
                <a:lnTo>
                  <a:pt x="265010" y="516128"/>
                </a:lnTo>
                <a:lnTo>
                  <a:pt x="258127" y="512318"/>
                </a:lnTo>
                <a:lnTo>
                  <a:pt x="261569" y="518668"/>
                </a:lnTo>
                <a:lnTo>
                  <a:pt x="258127" y="518668"/>
                </a:lnTo>
                <a:lnTo>
                  <a:pt x="265010" y="522478"/>
                </a:lnTo>
                <a:lnTo>
                  <a:pt x="265010" y="528828"/>
                </a:lnTo>
                <a:lnTo>
                  <a:pt x="261569" y="528828"/>
                </a:lnTo>
                <a:lnTo>
                  <a:pt x="254685" y="522478"/>
                </a:lnTo>
                <a:lnTo>
                  <a:pt x="252526" y="528828"/>
                </a:lnTo>
                <a:lnTo>
                  <a:pt x="247802" y="532638"/>
                </a:lnTo>
                <a:lnTo>
                  <a:pt x="243065" y="538988"/>
                </a:lnTo>
                <a:lnTo>
                  <a:pt x="240919" y="546608"/>
                </a:lnTo>
                <a:lnTo>
                  <a:pt x="237477" y="542798"/>
                </a:lnTo>
                <a:lnTo>
                  <a:pt x="233870" y="549148"/>
                </a:lnTo>
                <a:lnTo>
                  <a:pt x="229298" y="554228"/>
                </a:lnTo>
                <a:lnTo>
                  <a:pt x="225374" y="559308"/>
                </a:lnTo>
                <a:lnTo>
                  <a:pt x="223710" y="566928"/>
                </a:lnTo>
                <a:lnTo>
                  <a:pt x="220268" y="566928"/>
                </a:lnTo>
                <a:lnTo>
                  <a:pt x="213385" y="570738"/>
                </a:lnTo>
                <a:lnTo>
                  <a:pt x="213385" y="577088"/>
                </a:lnTo>
                <a:lnTo>
                  <a:pt x="216827" y="584708"/>
                </a:lnTo>
                <a:lnTo>
                  <a:pt x="213385" y="584708"/>
                </a:lnTo>
                <a:lnTo>
                  <a:pt x="209943" y="580898"/>
                </a:lnTo>
                <a:lnTo>
                  <a:pt x="199618" y="580898"/>
                </a:lnTo>
                <a:lnTo>
                  <a:pt x="203060" y="587248"/>
                </a:lnTo>
                <a:lnTo>
                  <a:pt x="203060" y="594868"/>
                </a:lnTo>
                <a:lnTo>
                  <a:pt x="196176" y="594868"/>
                </a:lnTo>
                <a:lnTo>
                  <a:pt x="196176" y="601218"/>
                </a:lnTo>
                <a:lnTo>
                  <a:pt x="199618" y="605028"/>
                </a:lnTo>
                <a:lnTo>
                  <a:pt x="199618" y="608838"/>
                </a:lnTo>
                <a:lnTo>
                  <a:pt x="196176" y="605028"/>
                </a:lnTo>
                <a:lnTo>
                  <a:pt x="194106" y="601218"/>
                </a:lnTo>
                <a:lnTo>
                  <a:pt x="192735" y="598678"/>
                </a:lnTo>
                <a:lnTo>
                  <a:pt x="185851" y="601218"/>
                </a:lnTo>
                <a:lnTo>
                  <a:pt x="178968" y="615188"/>
                </a:lnTo>
                <a:lnTo>
                  <a:pt x="172085" y="611378"/>
                </a:lnTo>
                <a:lnTo>
                  <a:pt x="175526" y="622808"/>
                </a:lnTo>
                <a:lnTo>
                  <a:pt x="168643" y="622808"/>
                </a:lnTo>
                <a:lnTo>
                  <a:pt x="172085" y="625348"/>
                </a:lnTo>
                <a:lnTo>
                  <a:pt x="165201" y="625348"/>
                </a:lnTo>
                <a:lnTo>
                  <a:pt x="168643" y="632968"/>
                </a:lnTo>
                <a:lnTo>
                  <a:pt x="165201" y="629158"/>
                </a:lnTo>
                <a:lnTo>
                  <a:pt x="158318" y="635508"/>
                </a:lnTo>
                <a:lnTo>
                  <a:pt x="151434" y="635508"/>
                </a:lnTo>
                <a:lnTo>
                  <a:pt x="154876" y="639318"/>
                </a:lnTo>
                <a:lnTo>
                  <a:pt x="154876" y="643128"/>
                </a:lnTo>
                <a:lnTo>
                  <a:pt x="151434" y="639318"/>
                </a:lnTo>
                <a:lnTo>
                  <a:pt x="151434" y="643128"/>
                </a:lnTo>
                <a:lnTo>
                  <a:pt x="154876" y="649478"/>
                </a:lnTo>
                <a:lnTo>
                  <a:pt x="158318" y="653288"/>
                </a:lnTo>
                <a:lnTo>
                  <a:pt x="161759" y="653288"/>
                </a:lnTo>
                <a:lnTo>
                  <a:pt x="163233" y="656005"/>
                </a:lnTo>
                <a:lnTo>
                  <a:pt x="158318" y="653288"/>
                </a:lnTo>
                <a:lnTo>
                  <a:pt x="154876" y="653288"/>
                </a:lnTo>
                <a:lnTo>
                  <a:pt x="151434" y="649478"/>
                </a:lnTo>
                <a:lnTo>
                  <a:pt x="144551" y="646938"/>
                </a:lnTo>
                <a:lnTo>
                  <a:pt x="141109" y="646938"/>
                </a:lnTo>
                <a:lnTo>
                  <a:pt x="141109" y="649478"/>
                </a:lnTo>
                <a:lnTo>
                  <a:pt x="144551" y="653288"/>
                </a:lnTo>
                <a:lnTo>
                  <a:pt x="141109" y="653288"/>
                </a:lnTo>
                <a:lnTo>
                  <a:pt x="141109" y="657098"/>
                </a:lnTo>
                <a:lnTo>
                  <a:pt x="144551" y="659638"/>
                </a:lnTo>
                <a:lnTo>
                  <a:pt x="144551" y="663448"/>
                </a:lnTo>
                <a:lnTo>
                  <a:pt x="147993" y="663448"/>
                </a:lnTo>
                <a:lnTo>
                  <a:pt x="154876" y="663448"/>
                </a:lnTo>
                <a:lnTo>
                  <a:pt x="151434" y="659638"/>
                </a:lnTo>
                <a:lnTo>
                  <a:pt x="151434" y="653288"/>
                </a:lnTo>
                <a:lnTo>
                  <a:pt x="156019" y="657517"/>
                </a:lnTo>
                <a:lnTo>
                  <a:pt x="158318" y="658368"/>
                </a:lnTo>
                <a:lnTo>
                  <a:pt x="158318" y="657098"/>
                </a:lnTo>
                <a:lnTo>
                  <a:pt x="159181" y="658685"/>
                </a:lnTo>
                <a:lnTo>
                  <a:pt x="161759" y="659638"/>
                </a:lnTo>
                <a:lnTo>
                  <a:pt x="161759" y="657098"/>
                </a:lnTo>
                <a:lnTo>
                  <a:pt x="163817" y="657098"/>
                </a:lnTo>
                <a:lnTo>
                  <a:pt x="165201" y="659638"/>
                </a:lnTo>
                <a:lnTo>
                  <a:pt x="168643" y="659638"/>
                </a:lnTo>
                <a:lnTo>
                  <a:pt x="168643" y="657098"/>
                </a:lnTo>
                <a:lnTo>
                  <a:pt x="168643" y="649478"/>
                </a:lnTo>
                <a:lnTo>
                  <a:pt x="175526" y="653288"/>
                </a:lnTo>
                <a:lnTo>
                  <a:pt x="175526" y="649478"/>
                </a:lnTo>
                <a:lnTo>
                  <a:pt x="175526" y="643128"/>
                </a:lnTo>
                <a:lnTo>
                  <a:pt x="178968" y="649478"/>
                </a:lnTo>
                <a:lnTo>
                  <a:pt x="178968" y="646938"/>
                </a:lnTo>
                <a:lnTo>
                  <a:pt x="182410" y="653288"/>
                </a:lnTo>
                <a:lnTo>
                  <a:pt x="187325" y="656005"/>
                </a:lnTo>
                <a:lnTo>
                  <a:pt x="185851" y="653288"/>
                </a:lnTo>
                <a:lnTo>
                  <a:pt x="182410" y="649478"/>
                </a:lnTo>
                <a:lnTo>
                  <a:pt x="189293" y="649478"/>
                </a:lnTo>
                <a:lnTo>
                  <a:pt x="182410" y="646938"/>
                </a:lnTo>
                <a:lnTo>
                  <a:pt x="185851" y="646938"/>
                </a:lnTo>
                <a:lnTo>
                  <a:pt x="189293" y="643128"/>
                </a:lnTo>
                <a:lnTo>
                  <a:pt x="192735" y="646938"/>
                </a:lnTo>
                <a:lnTo>
                  <a:pt x="196176" y="646938"/>
                </a:lnTo>
                <a:lnTo>
                  <a:pt x="192735" y="639318"/>
                </a:lnTo>
                <a:lnTo>
                  <a:pt x="192735" y="635508"/>
                </a:lnTo>
                <a:lnTo>
                  <a:pt x="196176" y="635508"/>
                </a:lnTo>
                <a:lnTo>
                  <a:pt x="193421" y="632968"/>
                </a:lnTo>
                <a:lnTo>
                  <a:pt x="189293" y="629158"/>
                </a:lnTo>
                <a:lnTo>
                  <a:pt x="189293" y="625348"/>
                </a:lnTo>
                <a:lnTo>
                  <a:pt x="196176" y="632968"/>
                </a:lnTo>
                <a:lnTo>
                  <a:pt x="199618" y="632968"/>
                </a:lnTo>
                <a:lnTo>
                  <a:pt x="202095" y="635508"/>
                </a:lnTo>
                <a:lnTo>
                  <a:pt x="200583" y="636778"/>
                </a:lnTo>
                <a:lnTo>
                  <a:pt x="203060" y="639318"/>
                </a:lnTo>
                <a:lnTo>
                  <a:pt x="203060" y="635508"/>
                </a:lnTo>
                <a:lnTo>
                  <a:pt x="199618" y="625348"/>
                </a:lnTo>
                <a:lnTo>
                  <a:pt x="209943" y="635508"/>
                </a:lnTo>
                <a:lnTo>
                  <a:pt x="213385" y="635508"/>
                </a:lnTo>
                <a:lnTo>
                  <a:pt x="217792" y="639318"/>
                </a:lnTo>
                <a:lnTo>
                  <a:pt x="217690" y="640588"/>
                </a:lnTo>
                <a:lnTo>
                  <a:pt x="216281" y="641858"/>
                </a:lnTo>
                <a:lnTo>
                  <a:pt x="216827" y="643128"/>
                </a:lnTo>
                <a:lnTo>
                  <a:pt x="223710" y="646938"/>
                </a:lnTo>
                <a:lnTo>
                  <a:pt x="227152" y="646938"/>
                </a:lnTo>
                <a:lnTo>
                  <a:pt x="220268" y="639318"/>
                </a:lnTo>
                <a:lnTo>
                  <a:pt x="223710" y="639318"/>
                </a:lnTo>
                <a:lnTo>
                  <a:pt x="220268" y="632968"/>
                </a:lnTo>
                <a:lnTo>
                  <a:pt x="220268" y="635508"/>
                </a:lnTo>
                <a:lnTo>
                  <a:pt x="213385" y="625348"/>
                </a:lnTo>
                <a:lnTo>
                  <a:pt x="220268" y="632968"/>
                </a:lnTo>
                <a:lnTo>
                  <a:pt x="220268" y="629158"/>
                </a:lnTo>
                <a:lnTo>
                  <a:pt x="213385" y="622808"/>
                </a:lnTo>
                <a:lnTo>
                  <a:pt x="213385" y="618998"/>
                </a:lnTo>
                <a:lnTo>
                  <a:pt x="220268" y="625348"/>
                </a:lnTo>
                <a:lnTo>
                  <a:pt x="218973" y="620268"/>
                </a:lnTo>
                <a:lnTo>
                  <a:pt x="222846" y="621538"/>
                </a:lnTo>
                <a:lnTo>
                  <a:pt x="228003" y="625348"/>
                </a:lnTo>
                <a:lnTo>
                  <a:pt x="230593" y="625348"/>
                </a:lnTo>
                <a:lnTo>
                  <a:pt x="226987" y="622808"/>
                </a:lnTo>
                <a:lnTo>
                  <a:pt x="225666" y="620268"/>
                </a:lnTo>
                <a:lnTo>
                  <a:pt x="225005" y="618998"/>
                </a:lnTo>
                <a:lnTo>
                  <a:pt x="223024" y="615188"/>
                </a:lnTo>
                <a:lnTo>
                  <a:pt x="222364" y="613918"/>
                </a:lnTo>
                <a:lnTo>
                  <a:pt x="216827" y="608838"/>
                </a:lnTo>
                <a:lnTo>
                  <a:pt x="216827" y="605028"/>
                </a:lnTo>
                <a:lnTo>
                  <a:pt x="220268" y="608838"/>
                </a:lnTo>
                <a:lnTo>
                  <a:pt x="220268" y="605028"/>
                </a:lnTo>
                <a:lnTo>
                  <a:pt x="227152" y="618998"/>
                </a:lnTo>
                <a:lnTo>
                  <a:pt x="230593" y="618998"/>
                </a:lnTo>
                <a:lnTo>
                  <a:pt x="234035" y="622808"/>
                </a:lnTo>
                <a:lnTo>
                  <a:pt x="237477" y="622808"/>
                </a:lnTo>
                <a:lnTo>
                  <a:pt x="237477" y="618998"/>
                </a:lnTo>
                <a:lnTo>
                  <a:pt x="234035" y="618998"/>
                </a:lnTo>
                <a:lnTo>
                  <a:pt x="234035" y="611378"/>
                </a:lnTo>
                <a:lnTo>
                  <a:pt x="240919" y="615188"/>
                </a:lnTo>
                <a:lnTo>
                  <a:pt x="244360" y="622808"/>
                </a:lnTo>
                <a:lnTo>
                  <a:pt x="244360" y="618998"/>
                </a:lnTo>
                <a:lnTo>
                  <a:pt x="247802" y="625348"/>
                </a:lnTo>
                <a:lnTo>
                  <a:pt x="247802" y="618998"/>
                </a:lnTo>
                <a:lnTo>
                  <a:pt x="240919" y="611378"/>
                </a:lnTo>
                <a:lnTo>
                  <a:pt x="240919" y="608838"/>
                </a:lnTo>
                <a:lnTo>
                  <a:pt x="244360" y="611378"/>
                </a:lnTo>
                <a:lnTo>
                  <a:pt x="247802" y="608838"/>
                </a:lnTo>
                <a:lnTo>
                  <a:pt x="254685" y="611378"/>
                </a:lnTo>
                <a:lnTo>
                  <a:pt x="253301" y="608838"/>
                </a:lnTo>
                <a:lnTo>
                  <a:pt x="251244" y="605028"/>
                </a:lnTo>
                <a:lnTo>
                  <a:pt x="254685" y="608838"/>
                </a:lnTo>
                <a:lnTo>
                  <a:pt x="258127" y="608838"/>
                </a:lnTo>
                <a:lnTo>
                  <a:pt x="254685" y="605028"/>
                </a:lnTo>
                <a:lnTo>
                  <a:pt x="261569" y="611378"/>
                </a:lnTo>
                <a:lnTo>
                  <a:pt x="257263" y="605028"/>
                </a:lnTo>
                <a:lnTo>
                  <a:pt x="254685" y="601218"/>
                </a:lnTo>
                <a:lnTo>
                  <a:pt x="258127" y="601218"/>
                </a:lnTo>
                <a:lnTo>
                  <a:pt x="258127" y="598678"/>
                </a:lnTo>
                <a:lnTo>
                  <a:pt x="254685" y="594868"/>
                </a:lnTo>
                <a:lnTo>
                  <a:pt x="258127" y="594868"/>
                </a:lnTo>
                <a:lnTo>
                  <a:pt x="261569" y="601218"/>
                </a:lnTo>
                <a:lnTo>
                  <a:pt x="265010" y="605028"/>
                </a:lnTo>
                <a:lnTo>
                  <a:pt x="261569" y="598678"/>
                </a:lnTo>
                <a:lnTo>
                  <a:pt x="261569" y="594868"/>
                </a:lnTo>
                <a:lnTo>
                  <a:pt x="258127" y="591058"/>
                </a:lnTo>
                <a:lnTo>
                  <a:pt x="261569" y="591058"/>
                </a:lnTo>
                <a:lnTo>
                  <a:pt x="261569" y="594868"/>
                </a:lnTo>
                <a:lnTo>
                  <a:pt x="265010" y="594868"/>
                </a:lnTo>
                <a:lnTo>
                  <a:pt x="263283" y="591058"/>
                </a:lnTo>
                <a:lnTo>
                  <a:pt x="261569" y="587248"/>
                </a:lnTo>
                <a:lnTo>
                  <a:pt x="260184" y="584708"/>
                </a:lnTo>
                <a:lnTo>
                  <a:pt x="258127" y="580898"/>
                </a:lnTo>
                <a:lnTo>
                  <a:pt x="258127" y="577088"/>
                </a:lnTo>
                <a:lnTo>
                  <a:pt x="254685" y="577088"/>
                </a:lnTo>
                <a:lnTo>
                  <a:pt x="247802" y="570738"/>
                </a:lnTo>
                <a:lnTo>
                  <a:pt x="247802" y="566928"/>
                </a:lnTo>
                <a:lnTo>
                  <a:pt x="251244" y="566928"/>
                </a:lnTo>
                <a:lnTo>
                  <a:pt x="247802" y="570738"/>
                </a:lnTo>
                <a:lnTo>
                  <a:pt x="261569" y="577088"/>
                </a:lnTo>
                <a:lnTo>
                  <a:pt x="261569" y="583006"/>
                </a:lnTo>
                <a:lnTo>
                  <a:pt x="258127" y="580898"/>
                </a:lnTo>
                <a:lnTo>
                  <a:pt x="261569" y="584073"/>
                </a:lnTo>
                <a:lnTo>
                  <a:pt x="261569" y="587248"/>
                </a:lnTo>
                <a:lnTo>
                  <a:pt x="265010" y="591058"/>
                </a:lnTo>
                <a:lnTo>
                  <a:pt x="266153" y="589788"/>
                </a:lnTo>
                <a:lnTo>
                  <a:pt x="268452" y="591058"/>
                </a:lnTo>
                <a:lnTo>
                  <a:pt x="268452" y="587248"/>
                </a:lnTo>
                <a:lnTo>
                  <a:pt x="271894" y="591058"/>
                </a:lnTo>
                <a:lnTo>
                  <a:pt x="268452" y="584708"/>
                </a:lnTo>
                <a:lnTo>
                  <a:pt x="271894" y="584708"/>
                </a:lnTo>
                <a:lnTo>
                  <a:pt x="271894" y="587248"/>
                </a:lnTo>
                <a:lnTo>
                  <a:pt x="275336" y="587248"/>
                </a:lnTo>
                <a:lnTo>
                  <a:pt x="278777" y="589153"/>
                </a:lnTo>
                <a:lnTo>
                  <a:pt x="278777" y="587248"/>
                </a:lnTo>
                <a:lnTo>
                  <a:pt x="282219" y="591058"/>
                </a:lnTo>
                <a:lnTo>
                  <a:pt x="286677" y="588518"/>
                </a:lnTo>
                <a:lnTo>
                  <a:pt x="288810" y="584708"/>
                </a:lnTo>
                <a:lnTo>
                  <a:pt x="289521" y="583438"/>
                </a:lnTo>
                <a:lnTo>
                  <a:pt x="289572" y="583006"/>
                </a:lnTo>
                <a:lnTo>
                  <a:pt x="290436" y="575818"/>
                </a:lnTo>
                <a:lnTo>
                  <a:pt x="289102" y="566928"/>
                </a:lnTo>
                <a:lnTo>
                  <a:pt x="292544" y="570738"/>
                </a:lnTo>
                <a:lnTo>
                  <a:pt x="295986" y="570738"/>
                </a:lnTo>
                <a:lnTo>
                  <a:pt x="295986" y="566928"/>
                </a:lnTo>
                <a:lnTo>
                  <a:pt x="302856" y="570738"/>
                </a:lnTo>
                <a:lnTo>
                  <a:pt x="306298" y="574548"/>
                </a:lnTo>
                <a:lnTo>
                  <a:pt x="302856" y="566928"/>
                </a:lnTo>
                <a:lnTo>
                  <a:pt x="302856" y="564388"/>
                </a:lnTo>
                <a:lnTo>
                  <a:pt x="306298" y="566928"/>
                </a:lnTo>
                <a:lnTo>
                  <a:pt x="313182" y="570738"/>
                </a:lnTo>
                <a:lnTo>
                  <a:pt x="306298" y="564388"/>
                </a:lnTo>
                <a:lnTo>
                  <a:pt x="306298" y="560578"/>
                </a:lnTo>
                <a:lnTo>
                  <a:pt x="309740" y="560578"/>
                </a:lnTo>
                <a:lnTo>
                  <a:pt x="313182" y="564388"/>
                </a:lnTo>
                <a:lnTo>
                  <a:pt x="313182" y="560578"/>
                </a:lnTo>
                <a:lnTo>
                  <a:pt x="316623" y="556768"/>
                </a:lnTo>
                <a:lnTo>
                  <a:pt x="316623" y="552958"/>
                </a:lnTo>
                <a:lnTo>
                  <a:pt x="313182" y="552958"/>
                </a:lnTo>
                <a:lnTo>
                  <a:pt x="309740" y="550418"/>
                </a:lnTo>
                <a:lnTo>
                  <a:pt x="308025" y="546608"/>
                </a:lnTo>
                <a:lnTo>
                  <a:pt x="306298" y="542798"/>
                </a:lnTo>
                <a:lnTo>
                  <a:pt x="313182" y="550418"/>
                </a:lnTo>
                <a:lnTo>
                  <a:pt x="316623" y="550418"/>
                </a:lnTo>
                <a:lnTo>
                  <a:pt x="316623" y="552958"/>
                </a:lnTo>
                <a:lnTo>
                  <a:pt x="326948" y="556768"/>
                </a:lnTo>
                <a:lnTo>
                  <a:pt x="326948" y="550418"/>
                </a:lnTo>
                <a:lnTo>
                  <a:pt x="330390" y="546608"/>
                </a:lnTo>
                <a:lnTo>
                  <a:pt x="326948" y="542798"/>
                </a:lnTo>
                <a:lnTo>
                  <a:pt x="333832" y="542798"/>
                </a:lnTo>
                <a:lnTo>
                  <a:pt x="333832" y="536448"/>
                </a:lnTo>
                <a:lnTo>
                  <a:pt x="337273" y="536448"/>
                </a:lnTo>
                <a:lnTo>
                  <a:pt x="333832" y="532638"/>
                </a:lnTo>
                <a:lnTo>
                  <a:pt x="331774" y="528828"/>
                </a:lnTo>
                <a:lnTo>
                  <a:pt x="330390" y="526288"/>
                </a:lnTo>
                <a:lnTo>
                  <a:pt x="326948" y="522478"/>
                </a:lnTo>
                <a:lnTo>
                  <a:pt x="337273" y="532638"/>
                </a:lnTo>
                <a:lnTo>
                  <a:pt x="340715" y="532638"/>
                </a:lnTo>
                <a:lnTo>
                  <a:pt x="340715" y="528828"/>
                </a:lnTo>
                <a:lnTo>
                  <a:pt x="337273" y="526288"/>
                </a:lnTo>
                <a:lnTo>
                  <a:pt x="347599" y="526288"/>
                </a:lnTo>
                <a:lnTo>
                  <a:pt x="344157" y="522478"/>
                </a:lnTo>
                <a:lnTo>
                  <a:pt x="347599" y="522478"/>
                </a:lnTo>
                <a:lnTo>
                  <a:pt x="344157" y="518668"/>
                </a:lnTo>
                <a:lnTo>
                  <a:pt x="347599" y="518668"/>
                </a:lnTo>
                <a:lnTo>
                  <a:pt x="354482" y="526288"/>
                </a:lnTo>
                <a:lnTo>
                  <a:pt x="357924" y="526288"/>
                </a:lnTo>
                <a:lnTo>
                  <a:pt x="357924" y="522478"/>
                </a:lnTo>
                <a:lnTo>
                  <a:pt x="364807" y="522478"/>
                </a:lnTo>
                <a:lnTo>
                  <a:pt x="364807" y="518668"/>
                </a:lnTo>
                <a:lnTo>
                  <a:pt x="361365" y="516128"/>
                </a:lnTo>
                <a:lnTo>
                  <a:pt x="361365" y="512318"/>
                </a:lnTo>
                <a:lnTo>
                  <a:pt x="364807" y="512318"/>
                </a:lnTo>
                <a:lnTo>
                  <a:pt x="361365" y="508508"/>
                </a:lnTo>
                <a:lnTo>
                  <a:pt x="368249" y="512318"/>
                </a:lnTo>
                <a:lnTo>
                  <a:pt x="368249" y="504698"/>
                </a:lnTo>
                <a:lnTo>
                  <a:pt x="375132" y="512318"/>
                </a:lnTo>
                <a:lnTo>
                  <a:pt x="375132" y="512508"/>
                </a:lnTo>
                <a:lnTo>
                  <a:pt x="378574" y="515048"/>
                </a:lnTo>
                <a:lnTo>
                  <a:pt x="385457" y="515048"/>
                </a:lnTo>
                <a:lnTo>
                  <a:pt x="385457" y="522668"/>
                </a:lnTo>
                <a:lnTo>
                  <a:pt x="388899" y="522668"/>
                </a:lnTo>
                <a:lnTo>
                  <a:pt x="388899" y="526478"/>
                </a:lnTo>
                <a:lnTo>
                  <a:pt x="375132" y="526478"/>
                </a:lnTo>
                <a:lnTo>
                  <a:pt x="378574" y="532828"/>
                </a:lnTo>
                <a:lnTo>
                  <a:pt x="382016" y="532828"/>
                </a:lnTo>
                <a:lnTo>
                  <a:pt x="385457" y="536638"/>
                </a:lnTo>
                <a:lnTo>
                  <a:pt x="378574" y="536638"/>
                </a:lnTo>
                <a:lnTo>
                  <a:pt x="392341" y="542988"/>
                </a:lnTo>
                <a:lnTo>
                  <a:pt x="388899" y="542988"/>
                </a:lnTo>
                <a:lnTo>
                  <a:pt x="385457" y="546798"/>
                </a:lnTo>
                <a:lnTo>
                  <a:pt x="382016" y="542988"/>
                </a:lnTo>
                <a:lnTo>
                  <a:pt x="382016" y="550608"/>
                </a:lnTo>
                <a:lnTo>
                  <a:pt x="392341" y="550608"/>
                </a:lnTo>
                <a:lnTo>
                  <a:pt x="395782" y="553148"/>
                </a:lnTo>
                <a:lnTo>
                  <a:pt x="399224" y="560768"/>
                </a:lnTo>
                <a:lnTo>
                  <a:pt x="395782" y="560768"/>
                </a:lnTo>
                <a:lnTo>
                  <a:pt x="392341" y="563308"/>
                </a:lnTo>
                <a:lnTo>
                  <a:pt x="392341" y="560768"/>
                </a:lnTo>
                <a:lnTo>
                  <a:pt x="385457" y="563308"/>
                </a:lnTo>
                <a:lnTo>
                  <a:pt x="382016" y="570928"/>
                </a:lnTo>
                <a:lnTo>
                  <a:pt x="382016" y="574738"/>
                </a:lnTo>
                <a:lnTo>
                  <a:pt x="392341" y="570928"/>
                </a:lnTo>
                <a:lnTo>
                  <a:pt x="388899" y="577278"/>
                </a:lnTo>
                <a:lnTo>
                  <a:pt x="395782" y="577278"/>
                </a:lnTo>
                <a:lnTo>
                  <a:pt x="399224" y="581088"/>
                </a:lnTo>
                <a:lnTo>
                  <a:pt x="388899" y="581088"/>
                </a:lnTo>
                <a:lnTo>
                  <a:pt x="392341" y="584898"/>
                </a:lnTo>
                <a:lnTo>
                  <a:pt x="392341" y="591248"/>
                </a:lnTo>
                <a:lnTo>
                  <a:pt x="395782" y="595058"/>
                </a:lnTo>
                <a:lnTo>
                  <a:pt x="392341" y="601408"/>
                </a:lnTo>
                <a:lnTo>
                  <a:pt x="399224" y="605218"/>
                </a:lnTo>
                <a:lnTo>
                  <a:pt x="395782" y="605218"/>
                </a:lnTo>
                <a:lnTo>
                  <a:pt x="395782" y="609028"/>
                </a:lnTo>
                <a:lnTo>
                  <a:pt x="406107" y="605218"/>
                </a:lnTo>
                <a:lnTo>
                  <a:pt x="402666" y="609028"/>
                </a:lnTo>
                <a:lnTo>
                  <a:pt x="395782" y="611568"/>
                </a:lnTo>
                <a:lnTo>
                  <a:pt x="402666" y="615378"/>
                </a:lnTo>
                <a:lnTo>
                  <a:pt x="399224" y="619188"/>
                </a:lnTo>
                <a:lnTo>
                  <a:pt x="406107" y="621728"/>
                </a:lnTo>
                <a:lnTo>
                  <a:pt x="399224" y="621728"/>
                </a:lnTo>
                <a:lnTo>
                  <a:pt x="395782" y="625538"/>
                </a:lnTo>
                <a:lnTo>
                  <a:pt x="406107" y="625538"/>
                </a:lnTo>
                <a:lnTo>
                  <a:pt x="402666" y="629348"/>
                </a:lnTo>
                <a:lnTo>
                  <a:pt x="399224" y="629348"/>
                </a:lnTo>
                <a:lnTo>
                  <a:pt x="402666" y="633158"/>
                </a:lnTo>
                <a:lnTo>
                  <a:pt x="402666" y="635698"/>
                </a:lnTo>
                <a:lnTo>
                  <a:pt x="399224" y="635698"/>
                </a:lnTo>
                <a:lnTo>
                  <a:pt x="399224" y="639508"/>
                </a:lnTo>
                <a:lnTo>
                  <a:pt x="395782" y="639508"/>
                </a:lnTo>
                <a:lnTo>
                  <a:pt x="395897" y="649668"/>
                </a:lnTo>
                <a:lnTo>
                  <a:pt x="396646" y="659828"/>
                </a:lnTo>
                <a:lnTo>
                  <a:pt x="398691" y="669988"/>
                </a:lnTo>
                <a:lnTo>
                  <a:pt x="402666" y="681418"/>
                </a:lnTo>
                <a:lnTo>
                  <a:pt x="395782" y="683958"/>
                </a:lnTo>
                <a:lnTo>
                  <a:pt x="399224" y="681418"/>
                </a:lnTo>
                <a:lnTo>
                  <a:pt x="392341" y="683958"/>
                </a:lnTo>
                <a:lnTo>
                  <a:pt x="395782" y="687768"/>
                </a:lnTo>
                <a:lnTo>
                  <a:pt x="392341" y="687768"/>
                </a:lnTo>
                <a:lnTo>
                  <a:pt x="395782" y="691578"/>
                </a:lnTo>
                <a:lnTo>
                  <a:pt x="399224" y="691578"/>
                </a:lnTo>
                <a:lnTo>
                  <a:pt x="399224" y="694118"/>
                </a:lnTo>
                <a:lnTo>
                  <a:pt x="396646" y="695388"/>
                </a:lnTo>
                <a:lnTo>
                  <a:pt x="395351" y="697928"/>
                </a:lnTo>
                <a:lnTo>
                  <a:pt x="395782" y="697928"/>
                </a:lnTo>
                <a:lnTo>
                  <a:pt x="402666" y="701738"/>
                </a:lnTo>
                <a:lnTo>
                  <a:pt x="392341" y="701738"/>
                </a:lnTo>
                <a:lnTo>
                  <a:pt x="399224" y="704278"/>
                </a:lnTo>
                <a:lnTo>
                  <a:pt x="395782" y="708088"/>
                </a:lnTo>
                <a:lnTo>
                  <a:pt x="409549" y="711898"/>
                </a:lnTo>
                <a:lnTo>
                  <a:pt x="402666" y="711898"/>
                </a:lnTo>
                <a:lnTo>
                  <a:pt x="406107" y="715708"/>
                </a:lnTo>
                <a:lnTo>
                  <a:pt x="406107" y="718248"/>
                </a:lnTo>
                <a:lnTo>
                  <a:pt x="408203" y="725868"/>
                </a:lnTo>
                <a:lnTo>
                  <a:pt x="409981" y="734758"/>
                </a:lnTo>
                <a:lnTo>
                  <a:pt x="412394" y="742378"/>
                </a:lnTo>
                <a:lnTo>
                  <a:pt x="416433" y="749998"/>
                </a:lnTo>
                <a:lnTo>
                  <a:pt x="412991" y="749998"/>
                </a:lnTo>
                <a:lnTo>
                  <a:pt x="415036" y="755078"/>
                </a:lnTo>
                <a:lnTo>
                  <a:pt x="413854" y="758888"/>
                </a:lnTo>
                <a:lnTo>
                  <a:pt x="413956" y="763968"/>
                </a:lnTo>
                <a:lnTo>
                  <a:pt x="419874" y="766508"/>
                </a:lnTo>
                <a:lnTo>
                  <a:pt x="426758" y="766508"/>
                </a:lnTo>
                <a:lnTo>
                  <a:pt x="426758" y="770318"/>
                </a:lnTo>
                <a:lnTo>
                  <a:pt x="419874" y="770318"/>
                </a:lnTo>
                <a:lnTo>
                  <a:pt x="423316" y="774128"/>
                </a:lnTo>
                <a:lnTo>
                  <a:pt x="423316" y="776668"/>
                </a:lnTo>
                <a:lnTo>
                  <a:pt x="433641" y="780478"/>
                </a:lnTo>
                <a:lnTo>
                  <a:pt x="430199" y="784288"/>
                </a:lnTo>
                <a:lnTo>
                  <a:pt x="426758" y="784288"/>
                </a:lnTo>
                <a:lnTo>
                  <a:pt x="421386" y="794448"/>
                </a:lnTo>
                <a:lnTo>
                  <a:pt x="417296" y="805878"/>
                </a:lnTo>
                <a:lnTo>
                  <a:pt x="417182" y="810958"/>
                </a:lnTo>
                <a:lnTo>
                  <a:pt x="417080" y="816038"/>
                </a:lnTo>
                <a:lnTo>
                  <a:pt x="423316" y="824928"/>
                </a:lnTo>
                <a:lnTo>
                  <a:pt x="426758" y="828738"/>
                </a:lnTo>
                <a:lnTo>
                  <a:pt x="416433" y="828738"/>
                </a:lnTo>
                <a:lnTo>
                  <a:pt x="419989" y="837628"/>
                </a:lnTo>
                <a:lnTo>
                  <a:pt x="419011" y="846518"/>
                </a:lnTo>
                <a:lnTo>
                  <a:pt x="419341" y="855408"/>
                </a:lnTo>
                <a:lnTo>
                  <a:pt x="426758" y="863028"/>
                </a:lnTo>
                <a:lnTo>
                  <a:pt x="433324" y="869378"/>
                </a:lnTo>
                <a:lnTo>
                  <a:pt x="440524" y="874458"/>
                </a:lnTo>
                <a:lnTo>
                  <a:pt x="443141" y="876617"/>
                </a:lnTo>
                <a:lnTo>
                  <a:pt x="441223" y="866838"/>
                </a:lnTo>
                <a:lnTo>
                  <a:pt x="442671" y="854138"/>
                </a:lnTo>
                <a:lnTo>
                  <a:pt x="447357" y="840168"/>
                </a:lnTo>
                <a:lnTo>
                  <a:pt x="454291" y="824928"/>
                </a:lnTo>
                <a:lnTo>
                  <a:pt x="454291" y="818578"/>
                </a:lnTo>
                <a:lnTo>
                  <a:pt x="450850" y="810958"/>
                </a:lnTo>
                <a:lnTo>
                  <a:pt x="454291" y="804608"/>
                </a:lnTo>
                <a:lnTo>
                  <a:pt x="456336" y="786828"/>
                </a:lnTo>
                <a:lnTo>
                  <a:pt x="460311" y="767778"/>
                </a:lnTo>
                <a:lnTo>
                  <a:pt x="463003" y="748728"/>
                </a:lnTo>
                <a:lnTo>
                  <a:pt x="461518" y="732218"/>
                </a:lnTo>
                <a:lnTo>
                  <a:pt x="461175" y="728408"/>
                </a:lnTo>
                <a:lnTo>
                  <a:pt x="457733" y="732218"/>
                </a:lnTo>
                <a:lnTo>
                  <a:pt x="454291" y="728408"/>
                </a:lnTo>
                <a:lnTo>
                  <a:pt x="457733" y="728408"/>
                </a:lnTo>
                <a:lnTo>
                  <a:pt x="454291" y="725868"/>
                </a:lnTo>
                <a:lnTo>
                  <a:pt x="454291" y="722058"/>
                </a:lnTo>
                <a:lnTo>
                  <a:pt x="461175" y="725868"/>
                </a:lnTo>
                <a:lnTo>
                  <a:pt x="461175" y="722058"/>
                </a:lnTo>
                <a:lnTo>
                  <a:pt x="461175" y="694118"/>
                </a:lnTo>
                <a:lnTo>
                  <a:pt x="454291" y="691578"/>
                </a:lnTo>
                <a:lnTo>
                  <a:pt x="461175" y="687768"/>
                </a:lnTo>
                <a:lnTo>
                  <a:pt x="457733" y="687768"/>
                </a:lnTo>
                <a:lnTo>
                  <a:pt x="455663" y="683958"/>
                </a:lnTo>
                <a:lnTo>
                  <a:pt x="454291" y="681418"/>
                </a:lnTo>
                <a:lnTo>
                  <a:pt x="461175" y="673798"/>
                </a:lnTo>
                <a:lnTo>
                  <a:pt x="464616" y="653478"/>
                </a:lnTo>
                <a:lnTo>
                  <a:pt x="465416" y="635698"/>
                </a:lnTo>
                <a:lnTo>
                  <a:pt x="465366" y="629348"/>
                </a:lnTo>
                <a:lnTo>
                  <a:pt x="465277" y="625538"/>
                </a:lnTo>
                <a:lnTo>
                  <a:pt x="465201" y="621728"/>
                </a:lnTo>
                <a:lnTo>
                  <a:pt x="465137" y="619188"/>
                </a:lnTo>
                <a:lnTo>
                  <a:pt x="465061" y="615378"/>
                </a:lnTo>
                <a:lnTo>
                  <a:pt x="464972" y="611568"/>
                </a:lnTo>
                <a:lnTo>
                  <a:pt x="464921" y="609028"/>
                </a:lnTo>
                <a:lnTo>
                  <a:pt x="464832" y="605218"/>
                </a:lnTo>
                <a:lnTo>
                  <a:pt x="464756" y="601408"/>
                </a:lnTo>
                <a:lnTo>
                  <a:pt x="464616" y="595058"/>
                </a:lnTo>
                <a:lnTo>
                  <a:pt x="463486" y="573468"/>
                </a:lnTo>
                <a:lnTo>
                  <a:pt x="463143" y="570928"/>
                </a:lnTo>
                <a:lnTo>
                  <a:pt x="462114" y="563308"/>
                </a:lnTo>
                <a:lnTo>
                  <a:pt x="460743" y="553148"/>
                </a:lnTo>
                <a:lnTo>
                  <a:pt x="459689" y="546798"/>
                </a:lnTo>
                <a:lnTo>
                  <a:pt x="457352" y="532828"/>
                </a:lnTo>
                <a:lnTo>
                  <a:pt x="456780" y="529018"/>
                </a:lnTo>
                <a:lnTo>
                  <a:pt x="454291" y="512508"/>
                </a:lnTo>
                <a:lnTo>
                  <a:pt x="449237" y="508698"/>
                </a:lnTo>
                <a:lnTo>
                  <a:pt x="445579" y="501078"/>
                </a:lnTo>
                <a:lnTo>
                  <a:pt x="441350" y="498957"/>
                </a:lnTo>
                <a:lnTo>
                  <a:pt x="447408" y="498957"/>
                </a:lnTo>
                <a:lnTo>
                  <a:pt x="454291" y="495147"/>
                </a:lnTo>
                <a:lnTo>
                  <a:pt x="437832" y="495147"/>
                </a:lnTo>
                <a:lnTo>
                  <a:pt x="437083" y="494728"/>
                </a:lnTo>
                <a:lnTo>
                  <a:pt x="443966" y="494728"/>
                </a:lnTo>
                <a:lnTo>
                  <a:pt x="445795" y="491337"/>
                </a:lnTo>
                <a:lnTo>
                  <a:pt x="556475" y="491337"/>
                </a:lnTo>
                <a:lnTo>
                  <a:pt x="548982" y="484987"/>
                </a:lnTo>
                <a:lnTo>
                  <a:pt x="547484" y="483717"/>
                </a:lnTo>
                <a:lnTo>
                  <a:pt x="543864" y="481177"/>
                </a:lnTo>
                <a:lnTo>
                  <a:pt x="538441" y="477367"/>
                </a:lnTo>
                <a:lnTo>
                  <a:pt x="533019" y="473557"/>
                </a:lnTo>
                <a:lnTo>
                  <a:pt x="517906" y="463397"/>
                </a:lnTo>
                <a:lnTo>
                  <a:pt x="502475" y="453237"/>
                </a:lnTo>
                <a:lnTo>
                  <a:pt x="496341" y="457047"/>
                </a:lnTo>
                <a:lnTo>
                  <a:pt x="492150" y="457047"/>
                </a:lnTo>
                <a:lnTo>
                  <a:pt x="487946" y="455777"/>
                </a:lnTo>
                <a:lnTo>
                  <a:pt x="481825" y="457047"/>
                </a:lnTo>
                <a:lnTo>
                  <a:pt x="485267" y="453237"/>
                </a:lnTo>
                <a:lnTo>
                  <a:pt x="478383" y="453237"/>
                </a:lnTo>
                <a:lnTo>
                  <a:pt x="481825" y="450697"/>
                </a:lnTo>
                <a:lnTo>
                  <a:pt x="481825" y="443077"/>
                </a:lnTo>
                <a:lnTo>
                  <a:pt x="478383" y="443077"/>
                </a:lnTo>
                <a:lnTo>
                  <a:pt x="471500" y="450697"/>
                </a:lnTo>
                <a:lnTo>
                  <a:pt x="447611" y="450697"/>
                </a:lnTo>
                <a:lnTo>
                  <a:pt x="446862" y="446887"/>
                </a:lnTo>
                <a:lnTo>
                  <a:pt x="473786" y="446887"/>
                </a:lnTo>
                <a:lnTo>
                  <a:pt x="476084" y="443077"/>
                </a:lnTo>
                <a:lnTo>
                  <a:pt x="478383" y="439267"/>
                </a:lnTo>
                <a:lnTo>
                  <a:pt x="476999" y="439267"/>
                </a:lnTo>
                <a:lnTo>
                  <a:pt x="474941" y="443077"/>
                </a:lnTo>
                <a:lnTo>
                  <a:pt x="474941" y="440537"/>
                </a:lnTo>
                <a:lnTo>
                  <a:pt x="474941" y="439267"/>
                </a:lnTo>
                <a:lnTo>
                  <a:pt x="471068" y="440537"/>
                </a:lnTo>
                <a:lnTo>
                  <a:pt x="472363" y="439267"/>
                </a:lnTo>
                <a:lnTo>
                  <a:pt x="474941" y="435457"/>
                </a:lnTo>
                <a:lnTo>
                  <a:pt x="474941" y="430072"/>
                </a:lnTo>
                <a:lnTo>
                  <a:pt x="474941" y="429107"/>
                </a:lnTo>
                <a:lnTo>
                  <a:pt x="474941" y="426516"/>
                </a:lnTo>
                <a:lnTo>
                  <a:pt x="474941" y="423214"/>
                </a:lnTo>
                <a:lnTo>
                  <a:pt x="478383" y="419785"/>
                </a:lnTo>
                <a:lnTo>
                  <a:pt x="478383" y="430072"/>
                </a:lnTo>
                <a:lnTo>
                  <a:pt x="488708" y="430072"/>
                </a:lnTo>
                <a:lnTo>
                  <a:pt x="492150" y="426643"/>
                </a:lnTo>
                <a:lnTo>
                  <a:pt x="495592" y="430072"/>
                </a:lnTo>
                <a:lnTo>
                  <a:pt x="497370" y="426516"/>
                </a:lnTo>
                <a:lnTo>
                  <a:pt x="499033" y="423214"/>
                </a:lnTo>
                <a:lnTo>
                  <a:pt x="499033" y="426516"/>
                </a:lnTo>
                <a:lnTo>
                  <a:pt x="498906" y="426516"/>
                </a:lnTo>
                <a:lnTo>
                  <a:pt x="502475" y="430072"/>
                </a:lnTo>
                <a:lnTo>
                  <a:pt x="500176" y="423214"/>
                </a:lnTo>
                <a:lnTo>
                  <a:pt x="499033" y="419785"/>
                </a:lnTo>
                <a:lnTo>
                  <a:pt x="502475" y="423214"/>
                </a:lnTo>
                <a:lnTo>
                  <a:pt x="502475" y="426516"/>
                </a:lnTo>
                <a:lnTo>
                  <a:pt x="502602" y="426516"/>
                </a:lnTo>
                <a:lnTo>
                  <a:pt x="505917" y="423214"/>
                </a:lnTo>
                <a:lnTo>
                  <a:pt x="505917" y="430072"/>
                </a:lnTo>
                <a:lnTo>
                  <a:pt x="509358" y="423214"/>
                </a:lnTo>
                <a:lnTo>
                  <a:pt x="509358" y="426516"/>
                </a:lnTo>
                <a:lnTo>
                  <a:pt x="509485" y="426516"/>
                </a:lnTo>
                <a:lnTo>
                  <a:pt x="512800" y="423214"/>
                </a:lnTo>
                <a:lnTo>
                  <a:pt x="516242" y="419785"/>
                </a:lnTo>
                <a:lnTo>
                  <a:pt x="519684" y="423214"/>
                </a:lnTo>
                <a:lnTo>
                  <a:pt x="519684" y="426516"/>
                </a:lnTo>
                <a:lnTo>
                  <a:pt x="519811" y="426516"/>
                </a:lnTo>
                <a:lnTo>
                  <a:pt x="523125" y="423214"/>
                </a:lnTo>
                <a:lnTo>
                  <a:pt x="526567" y="423214"/>
                </a:lnTo>
                <a:lnTo>
                  <a:pt x="526567" y="426516"/>
                </a:lnTo>
                <a:lnTo>
                  <a:pt x="530009" y="426516"/>
                </a:lnTo>
                <a:lnTo>
                  <a:pt x="530009" y="430072"/>
                </a:lnTo>
                <a:lnTo>
                  <a:pt x="538289" y="430580"/>
                </a:lnTo>
                <a:lnTo>
                  <a:pt x="547217" y="430961"/>
                </a:lnTo>
                <a:lnTo>
                  <a:pt x="556133" y="430072"/>
                </a:lnTo>
                <a:lnTo>
                  <a:pt x="564426" y="426643"/>
                </a:lnTo>
                <a:lnTo>
                  <a:pt x="564426" y="430072"/>
                </a:lnTo>
                <a:lnTo>
                  <a:pt x="563257" y="432435"/>
                </a:lnTo>
                <a:lnTo>
                  <a:pt x="564426" y="433628"/>
                </a:lnTo>
                <a:lnTo>
                  <a:pt x="564426" y="437057"/>
                </a:lnTo>
                <a:lnTo>
                  <a:pt x="567867" y="433628"/>
                </a:lnTo>
                <a:lnTo>
                  <a:pt x="567867" y="430072"/>
                </a:lnTo>
                <a:lnTo>
                  <a:pt x="571296" y="437057"/>
                </a:lnTo>
                <a:lnTo>
                  <a:pt x="571296" y="430072"/>
                </a:lnTo>
                <a:lnTo>
                  <a:pt x="571296" y="426643"/>
                </a:lnTo>
                <a:lnTo>
                  <a:pt x="574738" y="437057"/>
                </a:lnTo>
                <a:lnTo>
                  <a:pt x="578180" y="430072"/>
                </a:lnTo>
                <a:lnTo>
                  <a:pt x="580707" y="432104"/>
                </a:lnTo>
                <a:lnTo>
                  <a:pt x="582917" y="430072"/>
                </a:lnTo>
                <a:lnTo>
                  <a:pt x="584479" y="428167"/>
                </a:lnTo>
                <a:lnTo>
                  <a:pt x="584542" y="428358"/>
                </a:lnTo>
                <a:lnTo>
                  <a:pt x="584593" y="428548"/>
                </a:lnTo>
                <a:lnTo>
                  <a:pt x="585063" y="430072"/>
                </a:lnTo>
                <a:lnTo>
                  <a:pt x="591947" y="430072"/>
                </a:lnTo>
                <a:lnTo>
                  <a:pt x="599643" y="428548"/>
                </a:lnTo>
                <a:lnTo>
                  <a:pt x="607009" y="428040"/>
                </a:lnTo>
                <a:lnTo>
                  <a:pt x="615073" y="426516"/>
                </a:lnTo>
                <a:lnTo>
                  <a:pt x="614146" y="426516"/>
                </a:lnTo>
                <a:lnTo>
                  <a:pt x="619480" y="423214"/>
                </a:lnTo>
                <a:lnTo>
                  <a:pt x="619480" y="426516"/>
                </a:lnTo>
                <a:lnTo>
                  <a:pt x="619861" y="426516"/>
                </a:lnTo>
                <a:lnTo>
                  <a:pt x="624052" y="425119"/>
                </a:lnTo>
                <a:lnTo>
                  <a:pt x="627659" y="427532"/>
                </a:lnTo>
                <a:lnTo>
                  <a:pt x="630288" y="428548"/>
                </a:lnTo>
                <a:lnTo>
                  <a:pt x="630682" y="428548"/>
                </a:lnTo>
                <a:lnTo>
                  <a:pt x="630770" y="428358"/>
                </a:lnTo>
                <a:lnTo>
                  <a:pt x="632333" y="425119"/>
                </a:lnTo>
                <a:lnTo>
                  <a:pt x="632460" y="424865"/>
                </a:lnTo>
                <a:lnTo>
                  <a:pt x="633247" y="423214"/>
                </a:lnTo>
                <a:lnTo>
                  <a:pt x="634974" y="419785"/>
                </a:lnTo>
                <a:lnTo>
                  <a:pt x="636689" y="416356"/>
                </a:lnTo>
                <a:lnTo>
                  <a:pt x="636689" y="423214"/>
                </a:lnTo>
                <a:lnTo>
                  <a:pt x="640130" y="419785"/>
                </a:lnTo>
                <a:lnTo>
                  <a:pt x="643572" y="419785"/>
                </a:lnTo>
                <a:lnTo>
                  <a:pt x="643572" y="423214"/>
                </a:lnTo>
                <a:lnTo>
                  <a:pt x="645871" y="416356"/>
                </a:lnTo>
                <a:lnTo>
                  <a:pt x="647014" y="412927"/>
                </a:lnTo>
                <a:lnTo>
                  <a:pt x="650455" y="416356"/>
                </a:lnTo>
                <a:lnTo>
                  <a:pt x="650455" y="419785"/>
                </a:lnTo>
                <a:lnTo>
                  <a:pt x="658583" y="426516"/>
                </a:lnTo>
                <a:lnTo>
                  <a:pt x="660577" y="427532"/>
                </a:lnTo>
                <a:lnTo>
                  <a:pt x="667664" y="430961"/>
                </a:lnTo>
                <a:lnTo>
                  <a:pt x="676592" y="431469"/>
                </a:lnTo>
                <a:lnTo>
                  <a:pt x="684872" y="426643"/>
                </a:lnTo>
                <a:lnTo>
                  <a:pt x="684872" y="433628"/>
                </a:lnTo>
                <a:lnTo>
                  <a:pt x="692619" y="430072"/>
                </a:lnTo>
                <a:lnTo>
                  <a:pt x="700366" y="431469"/>
                </a:lnTo>
                <a:lnTo>
                  <a:pt x="708101" y="432104"/>
                </a:lnTo>
                <a:lnTo>
                  <a:pt x="710984" y="430072"/>
                </a:lnTo>
                <a:lnTo>
                  <a:pt x="714590" y="427532"/>
                </a:lnTo>
                <a:lnTo>
                  <a:pt x="715962" y="426516"/>
                </a:lnTo>
                <a:lnTo>
                  <a:pt x="718870" y="423214"/>
                </a:lnTo>
                <a:lnTo>
                  <a:pt x="719988" y="421944"/>
                </a:lnTo>
                <a:lnTo>
                  <a:pt x="720090" y="420636"/>
                </a:lnTo>
                <a:lnTo>
                  <a:pt x="720166" y="419785"/>
                </a:lnTo>
                <a:lnTo>
                  <a:pt x="720585" y="414578"/>
                </a:lnTo>
                <a:close/>
              </a:path>
              <a:path w="740409" h="881379">
                <a:moveTo>
                  <a:pt x="739940" y="666597"/>
                </a:moveTo>
                <a:lnTo>
                  <a:pt x="728802" y="660247"/>
                </a:lnTo>
                <a:lnTo>
                  <a:pt x="720585" y="650087"/>
                </a:lnTo>
                <a:lnTo>
                  <a:pt x="714286" y="638657"/>
                </a:lnTo>
                <a:lnTo>
                  <a:pt x="708964" y="625957"/>
                </a:lnTo>
                <a:lnTo>
                  <a:pt x="705523" y="622147"/>
                </a:lnTo>
                <a:lnTo>
                  <a:pt x="698639" y="622147"/>
                </a:lnTo>
                <a:lnTo>
                  <a:pt x="695198" y="615797"/>
                </a:lnTo>
                <a:lnTo>
                  <a:pt x="688390" y="608177"/>
                </a:lnTo>
                <a:lnTo>
                  <a:pt x="686117" y="605637"/>
                </a:lnTo>
                <a:lnTo>
                  <a:pt x="683856" y="603097"/>
                </a:lnTo>
                <a:lnTo>
                  <a:pt x="674116" y="590397"/>
                </a:lnTo>
                <a:lnTo>
                  <a:pt x="663740" y="577697"/>
                </a:lnTo>
                <a:lnTo>
                  <a:pt x="658761" y="573887"/>
                </a:lnTo>
                <a:lnTo>
                  <a:pt x="650455" y="567537"/>
                </a:lnTo>
                <a:lnTo>
                  <a:pt x="647014" y="567537"/>
                </a:lnTo>
                <a:lnTo>
                  <a:pt x="640130" y="573887"/>
                </a:lnTo>
                <a:lnTo>
                  <a:pt x="636689" y="573887"/>
                </a:lnTo>
                <a:lnTo>
                  <a:pt x="643572" y="570077"/>
                </a:lnTo>
                <a:lnTo>
                  <a:pt x="628091" y="558647"/>
                </a:lnTo>
                <a:lnTo>
                  <a:pt x="622922" y="553567"/>
                </a:lnTo>
                <a:lnTo>
                  <a:pt x="619480" y="559917"/>
                </a:lnTo>
                <a:lnTo>
                  <a:pt x="619480" y="553567"/>
                </a:lnTo>
                <a:lnTo>
                  <a:pt x="612597" y="553567"/>
                </a:lnTo>
                <a:lnTo>
                  <a:pt x="612597" y="544677"/>
                </a:lnTo>
                <a:lnTo>
                  <a:pt x="612597" y="543407"/>
                </a:lnTo>
                <a:lnTo>
                  <a:pt x="601141" y="529437"/>
                </a:lnTo>
                <a:lnTo>
                  <a:pt x="596785" y="525627"/>
                </a:lnTo>
                <a:lnTo>
                  <a:pt x="588086" y="518007"/>
                </a:lnTo>
                <a:lnTo>
                  <a:pt x="574370" y="506577"/>
                </a:lnTo>
                <a:lnTo>
                  <a:pt x="568413" y="501497"/>
                </a:lnTo>
                <a:lnTo>
                  <a:pt x="530009" y="501497"/>
                </a:lnTo>
                <a:lnTo>
                  <a:pt x="530009" y="525627"/>
                </a:lnTo>
                <a:lnTo>
                  <a:pt x="525411" y="528167"/>
                </a:lnTo>
                <a:lnTo>
                  <a:pt x="526567" y="525627"/>
                </a:lnTo>
                <a:lnTo>
                  <a:pt x="530009" y="525627"/>
                </a:lnTo>
                <a:lnTo>
                  <a:pt x="530009" y="501497"/>
                </a:lnTo>
                <a:lnTo>
                  <a:pt x="464616" y="501497"/>
                </a:lnTo>
                <a:lnTo>
                  <a:pt x="464616" y="505307"/>
                </a:lnTo>
                <a:lnTo>
                  <a:pt x="468058" y="505307"/>
                </a:lnTo>
                <a:lnTo>
                  <a:pt x="461492" y="509346"/>
                </a:lnTo>
                <a:lnTo>
                  <a:pt x="464616" y="511657"/>
                </a:lnTo>
                <a:lnTo>
                  <a:pt x="468058" y="511657"/>
                </a:lnTo>
                <a:lnTo>
                  <a:pt x="474941" y="509117"/>
                </a:lnTo>
                <a:lnTo>
                  <a:pt x="481825" y="505307"/>
                </a:lnTo>
                <a:lnTo>
                  <a:pt x="481825" y="509117"/>
                </a:lnTo>
                <a:lnTo>
                  <a:pt x="485267" y="509117"/>
                </a:lnTo>
                <a:lnTo>
                  <a:pt x="488708" y="509117"/>
                </a:lnTo>
                <a:lnTo>
                  <a:pt x="488708" y="511657"/>
                </a:lnTo>
                <a:lnTo>
                  <a:pt x="485267" y="509117"/>
                </a:lnTo>
                <a:lnTo>
                  <a:pt x="485267" y="511657"/>
                </a:lnTo>
                <a:lnTo>
                  <a:pt x="481825" y="515467"/>
                </a:lnTo>
                <a:lnTo>
                  <a:pt x="485267" y="519277"/>
                </a:lnTo>
                <a:lnTo>
                  <a:pt x="488708" y="515467"/>
                </a:lnTo>
                <a:lnTo>
                  <a:pt x="492150" y="515467"/>
                </a:lnTo>
                <a:lnTo>
                  <a:pt x="488708" y="519277"/>
                </a:lnTo>
                <a:lnTo>
                  <a:pt x="495592" y="515467"/>
                </a:lnTo>
                <a:lnTo>
                  <a:pt x="499033" y="513562"/>
                </a:lnTo>
                <a:lnTo>
                  <a:pt x="499033" y="519277"/>
                </a:lnTo>
                <a:lnTo>
                  <a:pt x="509358" y="515467"/>
                </a:lnTo>
                <a:lnTo>
                  <a:pt x="512800" y="511657"/>
                </a:lnTo>
                <a:lnTo>
                  <a:pt x="512800" y="515467"/>
                </a:lnTo>
                <a:lnTo>
                  <a:pt x="516242" y="515467"/>
                </a:lnTo>
                <a:lnTo>
                  <a:pt x="516242" y="519277"/>
                </a:lnTo>
                <a:lnTo>
                  <a:pt x="517956" y="515467"/>
                </a:lnTo>
                <a:lnTo>
                  <a:pt x="519684" y="515467"/>
                </a:lnTo>
                <a:lnTo>
                  <a:pt x="516242" y="519277"/>
                </a:lnTo>
                <a:lnTo>
                  <a:pt x="512800" y="525627"/>
                </a:lnTo>
                <a:lnTo>
                  <a:pt x="516242" y="529437"/>
                </a:lnTo>
                <a:lnTo>
                  <a:pt x="516242" y="533247"/>
                </a:lnTo>
                <a:lnTo>
                  <a:pt x="519684" y="525627"/>
                </a:lnTo>
                <a:lnTo>
                  <a:pt x="523125" y="533247"/>
                </a:lnTo>
                <a:lnTo>
                  <a:pt x="530009" y="533247"/>
                </a:lnTo>
                <a:lnTo>
                  <a:pt x="530009" y="539597"/>
                </a:lnTo>
                <a:lnTo>
                  <a:pt x="533450" y="539597"/>
                </a:lnTo>
                <a:lnTo>
                  <a:pt x="540334" y="545947"/>
                </a:lnTo>
                <a:lnTo>
                  <a:pt x="547217" y="543407"/>
                </a:lnTo>
                <a:lnTo>
                  <a:pt x="543775" y="545947"/>
                </a:lnTo>
                <a:lnTo>
                  <a:pt x="544842" y="548487"/>
                </a:lnTo>
                <a:lnTo>
                  <a:pt x="549579" y="544677"/>
                </a:lnTo>
                <a:lnTo>
                  <a:pt x="550659" y="545947"/>
                </a:lnTo>
                <a:lnTo>
                  <a:pt x="547217" y="549757"/>
                </a:lnTo>
                <a:lnTo>
                  <a:pt x="550659" y="549757"/>
                </a:lnTo>
                <a:lnTo>
                  <a:pt x="547217" y="557377"/>
                </a:lnTo>
                <a:lnTo>
                  <a:pt x="554101" y="553567"/>
                </a:lnTo>
                <a:lnTo>
                  <a:pt x="554101" y="557377"/>
                </a:lnTo>
                <a:lnTo>
                  <a:pt x="557542" y="559917"/>
                </a:lnTo>
                <a:lnTo>
                  <a:pt x="560984" y="557377"/>
                </a:lnTo>
                <a:lnTo>
                  <a:pt x="560984" y="559917"/>
                </a:lnTo>
                <a:lnTo>
                  <a:pt x="557542" y="559917"/>
                </a:lnTo>
                <a:lnTo>
                  <a:pt x="557542" y="563727"/>
                </a:lnTo>
                <a:lnTo>
                  <a:pt x="564426" y="557377"/>
                </a:lnTo>
                <a:lnTo>
                  <a:pt x="564426" y="563727"/>
                </a:lnTo>
                <a:lnTo>
                  <a:pt x="567867" y="559917"/>
                </a:lnTo>
                <a:lnTo>
                  <a:pt x="567867" y="563727"/>
                </a:lnTo>
                <a:lnTo>
                  <a:pt x="571309" y="563727"/>
                </a:lnTo>
                <a:lnTo>
                  <a:pt x="567867" y="567537"/>
                </a:lnTo>
                <a:lnTo>
                  <a:pt x="567867" y="570077"/>
                </a:lnTo>
                <a:lnTo>
                  <a:pt x="575119" y="577697"/>
                </a:lnTo>
                <a:lnTo>
                  <a:pt x="582053" y="584047"/>
                </a:lnTo>
                <a:lnTo>
                  <a:pt x="589635" y="587857"/>
                </a:lnTo>
                <a:lnTo>
                  <a:pt x="598830" y="591667"/>
                </a:lnTo>
                <a:lnTo>
                  <a:pt x="595388" y="598017"/>
                </a:lnTo>
                <a:lnTo>
                  <a:pt x="602272" y="598017"/>
                </a:lnTo>
                <a:lnTo>
                  <a:pt x="598830" y="601827"/>
                </a:lnTo>
                <a:lnTo>
                  <a:pt x="603300" y="601827"/>
                </a:lnTo>
                <a:lnTo>
                  <a:pt x="602703" y="604367"/>
                </a:lnTo>
                <a:lnTo>
                  <a:pt x="602767" y="606907"/>
                </a:lnTo>
                <a:lnTo>
                  <a:pt x="605713" y="605637"/>
                </a:lnTo>
                <a:lnTo>
                  <a:pt x="602272" y="608177"/>
                </a:lnTo>
                <a:lnTo>
                  <a:pt x="609155" y="605637"/>
                </a:lnTo>
                <a:lnTo>
                  <a:pt x="602272" y="611987"/>
                </a:lnTo>
                <a:lnTo>
                  <a:pt x="609155" y="608177"/>
                </a:lnTo>
                <a:lnTo>
                  <a:pt x="609155" y="611987"/>
                </a:lnTo>
                <a:lnTo>
                  <a:pt x="615353" y="608177"/>
                </a:lnTo>
                <a:lnTo>
                  <a:pt x="619480" y="605637"/>
                </a:lnTo>
                <a:lnTo>
                  <a:pt x="616038" y="611987"/>
                </a:lnTo>
                <a:lnTo>
                  <a:pt x="622922" y="611987"/>
                </a:lnTo>
                <a:lnTo>
                  <a:pt x="619480" y="615797"/>
                </a:lnTo>
                <a:lnTo>
                  <a:pt x="626694" y="618337"/>
                </a:lnTo>
                <a:lnTo>
                  <a:pt x="633247" y="622147"/>
                </a:lnTo>
                <a:lnTo>
                  <a:pt x="639813" y="624687"/>
                </a:lnTo>
                <a:lnTo>
                  <a:pt x="647014" y="625957"/>
                </a:lnTo>
                <a:lnTo>
                  <a:pt x="647014" y="629767"/>
                </a:lnTo>
                <a:lnTo>
                  <a:pt x="647179" y="629767"/>
                </a:lnTo>
                <a:lnTo>
                  <a:pt x="649173" y="632307"/>
                </a:lnTo>
                <a:lnTo>
                  <a:pt x="651802" y="634847"/>
                </a:lnTo>
                <a:lnTo>
                  <a:pt x="657339" y="632307"/>
                </a:lnTo>
                <a:lnTo>
                  <a:pt x="660781" y="629767"/>
                </a:lnTo>
                <a:lnTo>
                  <a:pt x="660781" y="632307"/>
                </a:lnTo>
                <a:lnTo>
                  <a:pt x="657339" y="632307"/>
                </a:lnTo>
                <a:lnTo>
                  <a:pt x="657339" y="636117"/>
                </a:lnTo>
                <a:lnTo>
                  <a:pt x="660781" y="636117"/>
                </a:lnTo>
                <a:lnTo>
                  <a:pt x="660781" y="639927"/>
                </a:lnTo>
                <a:lnTo>
                  <a:pt x="664222" y="636117"/>
                </a:lnTo>
                <a:lnTo>
                  <a:pt x="664222" y="639927"/>
                </a:lnTo>
                <a:lnTo>
                  <a:pt x="671106" y="636117"/>
                </a:lnTo>
                <a:lnTo>
                  <a:pt x="671106" y="639927"/>
                </a:lnTo>
                <a:lnTo>
                  <a:pt x="667664" y="639927"/>
                </a:lnTo>
                <a:lnTo>
                  <a:pt x="670941" y="650087"/>
                </a:lnTo>
                <a:lnTo>
                  <a:pt x="675843" y="660247"/>
                </a:lnTo>
                <a:lnTo>
                  <a:pt x="682663" y="666597"/>
                </a:lnTo>
                <a:lnTo>
                  <a:pt x="695198" y="666597"/>
                </a:lnTo>
                <a:lnTo>
                  <a:pt x="688314" y="674217"/>
                </a:lnTo>
                <a:lnTo>
                  <a:pt x="696544" y="676757"/>
                </a:lnTo>
                <a:lnTo>
                  <a:pt x="702513" y="683107"/>
                </a:lnTo>
                <a:lnTo>
                  <a:pt x="709129" y="688187"/>
                </a:lnTo>
                <a:lnTo>
                  <a:pt x="719289" y="688187"/>
                </a:lnTo>
                <a:lnTo>
                  <a:pt x="725424" y="686917"/>
                </a:lnTo>
                <a:lnTo>
                  <a:pt x="732193" y="683107"/>
                </a:lnTo>
                <a:lnTo>
                  <a:pt x="737679" y="675487"/>
                </a:lnTo>
                <a:lnTo>
                  <a:pt x="739940" y="666597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0471531" y="7118235"/>
            <a:ext cx="740410" cy="881380"/>
          </a:xfrm>
          <a:custGeom>
            <a:avLst/>
            <a:gdLst/>
            <a:ahLst/>
            <a:cxnLst/>
            <a:rect l="l" t="t" r="r" b="b"/>
            <a:pathLst>
              <a:path w="740409" h="881379">
                <a:moveTo>
                  <a:pt x="863" y="420649"/>
                </a:moveTo>
                <a:lnTo>
                  <a:pt x="0" y="419785"/>
                </a:lnTo>
                <a:lnTo>
                  <a:pt x="0" y="423214"/>
                </a:lnTo>
                <a:lnTo>
                  <a:pt x="863" y="420649"/>
                </a:lnTo>
                <a:close/>
              </a:path>
              <a:path w="740409" h="881379">
                <a:moveTo>
                  <a:pt x="10452" y="426516"/>
                </a:moveTo>
                <a:lnTo>
                  <a:pt x="10198" y="426516"/>
                </a:lnTo>
                <a:lnTo>
                  <a:pt x="6883" y="423214"/>
                </a:lnTo>
                <a:lnTo>
                  <a:pt x="6883" y="426516"/>
                </a:lnTo>
                <a:lnTo>
                  <a:pt x="3314" y="426516"/>
                </a:lnTo>
                <a:lnTo>
                  <a:pt x="6883" y="430072"/>
                </a:lnTo>
                <a:lnTo>
                  <a:pt x="10452" y="426516"/>
                </a:lnTo>
                <a:close/>
              </a:path>
              <a:path w="740409" h="881379">
                <a:moveTo>
                  <a:pt x="48183" y="447344"/>
                </a:moveTo>
                <a:lnTo>
                  <a:pt x="48107" y="440575"/>
                </a:lnTo>
                <a:lnTo>
                  <a:pt x="46596" y="442074"/>
                </a:lnTo>
                <a:lnTo>
                  <a:pt x="46418" y="442074"/>
                </a:lnTo>
                <a:lnTo>
                  <a:pt x="46316" y="441756"/>
                </a:lnTo>
                <a:lnTo>
                  <a:pt x="45834" y="440321"/>
                </a:lnTo>
                <a:lnTo>
                  <a:pt x="48107" y="440321"/>
                </a:lnTo>
                <a:lnTo>
                  <a:pt x="46469" y="437057"/>
                </a:lnTo>
                <a:lnTo>
                  <a:pt x="45897" y="435914"/>
                </a:lnTo>
                <a:lnTo>
                  <a:pt x="41300" y="433628"/>
                </a:lnTo>
                <a:lnTo>
                  <a:pt x="44488" y="439978"/>
                </a:lnTo>
                <a:lnTo>
                  <a:pt x="44742" y="440321"/>
                </a:lnTo>
                <a:lnTo>
                  <a:pt x="44742" y="443915"/>
                </a:lnTo>
                <a:lnTo>
                  <a:pt x="46456" y="442214"/>
                </a:lnTo>
                <a:lnTo>
                  <a:pt x="46532" y="442391"/>
                </a:lnTo>
                <a:lnTo>
                  <a:pt x="46621" y="442671"/>
                </a:lnTo>
                <a:lnTo>
                  <a:pt x="48183" y="447344"/>
                </a:lnTo>
                <a:close/>
              </a:path>
              <a:path w="740409" h="881379">
                <a:moveTo>
                  <a:pt x="48183" y="437057"/>
                </a:moveTo>
                <a:lnTo>
                  <a:pt x="44742" y="430072"/>
                </a:lnTo>
                <a:lnTo>
                  <a:pt x="44742" y="433628"/>
                </a:lnTo>
                <a:lnTo>
                  <a:pt x="45897" y="435914"/>
                </a:lnTo>
                <a:lnTo>
                  <a:pt x="48183" y="437057"/>
                </a:lnTo>
                <a:close/>
              </a:path>
              <a:path w="740409" h="881379">
                <a:moveTo>
                  <a:pt x="56794" y="443915"/>
                </a:moveTo>
                <a:lnTo>
                  <a:pt x="55067" y="443915"/>
                </a:lnTo>
                <a:lnTo>
                  <a:pt x="55067" y="447344"/>
                </a:lnTo>
                <a:lnTo>
                  <a:pt x="56794" y="443915"/>
                </a:lnTo>
                <a:close/>
              </a:path>
              <a:path w="740409" h="881379">
                <a:moveTo>
                  <a:pt x="58597" y="440321"/>
                </a:moveTo>
                <a:lnTo>
                  <a:pt x="56794" y="443915"/>
                </a:lnTo>
                <a:lnTo>
                  <a:pt x="58508" y="443915"/>
                </a:lnTo>
                <a:lnTo>
                  <a:pt x="58597" y="440321"/>
                </a:lnTo>
                <a:close/>
              </a:path>
              <a:path w="740409" h="881379">
                <a:moveTo>
                  <a:pt x="61950" y="443915"/>
                </a:moveTo>
                <a:lnTo>
                  <a:pt x="58508" y="443915"/>
                </a:lnTo>
                <a:lnTo>
                  <a:pt x="58508" y="447344"/>
                </a:lnTo>
                <a:lnTo>
                  <a:pt x="61950" y="447344"/>
                </a:lnTo>
                <a:lnTo>
                  <a:pt x="61950" y="443915"/>
                </a:lnTo>
                <a:close/>
              </a:path>
              <a:path w="740409" h="881379">
                <a:moveTo>
                  <a:pt x="65392" y="437057"/>
                </a:moveTo>
                <a:lnTo>
                  <a:pt x="58508" y="430072"/>
                </a:lnTo>
                <a:lnTo>
                  <a:pt x="61950" y="437057"/>
                </a:lnTo>
                <a:lnTo>
                  <a:pt x="61950" y="440321"/>
                </a:lnTo>
                <a:lnTo>
                  <a:pt x="65392" y="440321"/>
                </a:lnTo>
                <a:lnTo>
                  <a:pt x="65392" y="437057"/>
                </a:lnTo>
                <a:close/>
              </a:path>
              <a:path w="740409" h="881379">
                <a:moveTo>
                  <a:pt x="82600" y="433628"/>
                </a:moveTo>
                <a:lnTo>
                  <a:pt x="79159" y="437057"/>
                </a:lnTo>
                <a:lnTo>
                  <a:pt x="79248" y="440321"/>
                </a:lnTo>
                <a:lnTo>
                  <a:pt x="82600" y="433628"/>
                </a:lnTo>
                <a:close/>
              </a:path>
              <a:path w="740409" h="881379">
                <a:moveTo>
                  <a:pt x="86042" y="440321"/>
                </a:moveTo>
                <a:lnTo>
                  <a:pt x="82600" y="440321"/>
                </a:lnTo>
                <a:lnTo>
                  <a:pt x="82600" y="437057"/>
                </a:lnTo>
                <a:lnTo>
                  <a:pt x="79336" y="440321"/>
                </a:lnTo>
                <a:lnTo>
                  <a:pt x="79082" y="440321"/>
                </a:lnTo>
                <a:lnTo>
                  <a:pt x="82600" y="447344"/>
                </a:lnTo>
                <a:lnTo>
                  <a:pt x="82600" y="450773"/>
                </a:lnTo>
                <a:lnTo>
                  <a:pt x="83769" y="451942"/>
                </a:lnTo>
                <a:lnTo>
                  <a:pt x="82600" y="454279"/>
                </a:lnTo>
                <a:lnTo>
                  <a:pt x="84353" y="452526"/>
                </a:lnTo>
                <a:lnTo>
                  <a:pt x="86042" y="454202"/>
                </a:lnTo>
                <a:lnTo>
                  <a:pt x="85191" y="451688"/>
                </a:lnTo>
                <a:lnTo>
                  <a:pt x="86042" y="450850"/>
                </a:lnTo>
                <a:lnTo>
                  <a:pt x="86042" y="447408"/>
                </a:lnTo>
                <a:lnTo>
                  <a:pt x="84670" y="450138"/>
                </a:lnTo>
                <a:lnTo>
                  <a:pt x="82600" y="443915"/>
                </a:lnTo>
                <a:lnTo>
                  <a:pt x="86042" y="443915"/>
                </a:lnTo>
                <a:lnTo>
                  <a:pt x="86042" y="440321"/>
                </a:lnTo>
                <a:close/>
              </a:path>
              <a:path w="740409" h="881379">
                <a:moveTo>
                  <a:pt x="103251" y="450850"/>
                </a:moveTo>
                <a:lnTo>
                  <a:pt x="99809" y="450850"/>
                </a:lnTo>
                <a:lnTo>
                  <a:pt x="99809" y="454291"/>
                </a:lnTo>
                <a:lnTo>
                  <a:pt x="103251" y="450850"/>
                </a:lnTo>
                <a:close/>
              </a:path>
              <a:path w="740409" h="881379">
                <a:moveTo>
                  <a:pt x="125628" y="457720"/>
                </a:moveTo>
                <a:lnTo>
                  <a:pt x="123901" y="457720"/>
                </a:lnTo>
                <a:lnTo>
                  <a:pt x="123901" y="461162"/>
                </a:lnTo>
                <a:lnTo>
                  <a:pt x="125628" y="457720"/>
                </a:lnTo>
                <a:close/>
              </a:path>
              <a:path w="740409" h="881379">
                <a:moveTo>
                  <a:pt x="127342" y="454291"/>
                </a:moveTo>
                <a:lnTo>
                  <a:pt x="125628" y="457720"/>
                </a:lnTo>
                <a:lnTo>
                  <a:pt x="127342" y="457720"/>
                </a:lnTo>
                <a:lnTo>
                  <a:pt x="127342" y="454291"/>
                </a:lnTo>
                <a:close/>
              </a:path>
              <a:path w="740409" h="881379">
                <a:moveTo>
                  <a:pt x="141109" y="684872"/>
                </a:moveTo>
                <a:lnTo>
                  <a:pt x="137668" y="684872"/>
                </a:lnTo>
                <a:lnTo>
                  <a:pt x="141109" y="688314"/>
                </a:lnTo>
                <a:lnTo>
                  <a:pt x="141109" y="684872"/>
                </a:lnTo>
                <a:close/>
              </a:path>
              <a:path w="740409" h="881379">
                <a:moveTo>
                  <a:pt x="141109" y="671068"/>
                </a:moveTo>
                <a:lnTo>
                  <a:pt x="139966" y="667258"/>
                </a:lnTo>
                <a:lnTo>
                  <a:pt x="137668" y="667258"/>
                </a:lnTo>
                <a:lnTo>
                  <a:pt x="141109" y="671068"/>
                </a:lnTo>
                <a:close/>
              </a:path>
              <a:path w="740409" h="881379">
                <a:moveTo>
                  <a:pt x="141109" y="659638"/>
                </a:moveTo>
                <a:lnTo>
                  <a:pt x="137668" y="659638"/>
                </a:lnTo>
                <a:lnTo>
                  <a:pt x="139966" y="667258"/>
                </a:lnTo>
                <a:lnTo>
                  <a:pt x="141109" y="667258"/>
                </a:lnTo>
                <a:lnTo>
                  <a:pt x="141109" y="659638"/>
                </a:lnTo>
                <a:close/>
              </a:path>
              <a:path w="740409" h="881379">
                <a:moveTo>
                  <a:pt x="141109" y="450850"/>
                </a:moveTo>
                <a:lnTo>
                  <a:pt x="137668" y="450850"/>
                </a:lnTo>
                <a:lnTo>
                  <a:pt x="137668" y="454291"/>
                </a:lnTo>
                <a:lnTo>
                  <a:pt x="141109" y="450850"/>
                </a:lnTo>
                <a:close/>
              </a:path>
              <a:path w="740409" h="881379">
                <a:moveTo>
                  <a:pt x="144551" y="667258"/>
                </a:moveTo>
                <a:lnTo>
                  <a:pt x="141109" y="667258"/>
                </a:lnTo>
                <a:lnTo>
                  <a:pt x="144551" y="671068"/>
                </a:lnTo>
                <a:lnTo>
                  <a:pt x="144551" y="667258"/>
                </a:lnTo>
                <a:close/>
              </a:path>
              <a:path w="740409" h="881379">
                <a:moveTo>
                  <a:pt x="147993" y="213207"/>
                </a:moveTo>
                <a:lnTo>
                  <a:pt x="147307" y="213207"/>
                </a:lnTo>
                <a:lnTo>
                  <a:pt x="144551" y="215747"/>
                </a:lnTo>
                <a:lnTo>
                  <a:pt x="147993" y="213207"/>
                </a:lnTo>
                <a:close/>
              </a:path>
              <a:path w="740409" h="881379">
                <a:moveTo>
                  <a:pt x="147993" y="205587"/>
                </a:moveTo>
                <a:lnTo>
                  <a:pt x="144551" y="209397"/>
                </a:lnTo>
                <a:lnTo>
                  <a:pt x="147993" y="208127"/>
                </a:lnTo>
                <a:lnTo>
                  <a:pt x="147993" y="205587"/>
                </a:lnTo>
                <a:close/>
              </a:path>
              <a:path w="740409" h="881379">
                <a:moveTo>
                  <a:pt x="151434" y="667258"/>
                </a:moveTo>
                <a:lnTo>
                  <a:pt x="147993" y="667258"/>
                </a:lnTo>
                <a:lnTo>
                  <a:pt x="147993" y="671068"/>
                </a:lnTo>
                <a:lnTo>
                  <a:pt x="151434" y="667258"/>
                </a:lnTo>
                <a:close/>
              </a:path>
              <a:path w="740409" h="881379">
                <a:moveTo>
                  <a:pt x="151434" y="643128"/>
                </a:moveTo>
                <a:lnTo>
                  <a:pt x="147993" y="639318"/>
                </a:lnTo>
                <a:lnTo>
                  <a:pt x="144551" y="639318"/>
                </a:lnTo>
                <a:lnTo>
                  <a:pt x="151434" y="649478"/>
                </a:lnTo>
                <a:lnTo>
                  <a:pt x="151434" y="643128"/>
                </a:lnTo>
                <a:close/>
              </a:path>
              <a:path w="740409" h="881379">
                <a:moveTo>
                  <a:pt x="154876" y="192722"/>
                </a:moveTo>
                <a:lnTo>
                  <a:pt x="151434" y="192722"/>
                </a:lnTo>
                <a:lnTo>
                  <a:pt x="151434" y="196164"/>
                </a:lnTo>
                <a:lnTo>
                  <a:pt x="154876" y="192722"/>
                </a:lnTo>
                <a:close/>
              </a:path>
              <a:path w="740409" h="881379">
                <a:moveTo>
                  <a:pt x="158318" y="447344"/>
                </a:moveTo>
                <a:lnTo>
                  <a:pt x="154876" y="437057"/>
                </a:lnTo>
                <a:lnTo>
                  <a:pt x="154876" y="443915"/>
                </a:lnTo>
                <a:lnTo>
                  <a:pt x="158318" y="447344"/>
                </a:lnTo>
                <a:close/>
              </a:path>
              <a:path w="740409" h="881379">
                <a:moveTo>
                  <a:pt x="158318" y="199605"/>
                </a:moveTo>
                <a:lnTo>
                  <a:pt x="154876" y="196164"/>
                </a:lnTo>
                <a:lnTo>
                  <a:pt x="154876" y="199605"/>
                </a:lnTo>
                <a:lnTo>
                  <a:pt x="158318" y="199605"/>
                </a:lnTo>
                <a:close/>
              </a:path>
              <a:path w="740409" h="881379">
                <a:moveTo>
                  <a:pt x="161759" y="663448"/>
                </a:moveTo>
                <a:lnTo>
                  <a:pt x="159689" y="659638"/>
                </a:lnTo>
                <a:lnTo>
                  <a:pt x="159181" y="658685"/>
                </a:lnTo>
                <a:lnTo>
                  <a:pt x="158318" y="658368"/>
                </a:lnTo>
                <a:lnTo>
                  <a:pt x="158318" y="659638"/>
                </a:lnTo>
                <a:lnTo>
                  <a:pt x="156019" y="657517"/>
                </a:lnTo>
                <a:lnTo>
                  <a:pt x="154876" y="657098"/>
                </a:lnTo>
                <a:lnTo>
                  <a:pt x="161759" y="663448"/>
                </a:lnTo>
                <a:close/>
              </a:path>
              <a:path w="740409" h="881379">
                <a:moveTo>
                  <a:pt x="168643" y="205587"/>
                </a:moveTo>
                <a:lnTo>
                  <a:pt x="165201" y="205587"/>
                </a:lnTo>
                <a:lnTo>
                  <a:pt x="161759" y="209397"/>
                </a:lnTo>
                <a:lnTo>
                  <a:pt x="161759" y="205587"/>
                </a:lnTo>
                <a:lnTo>
                  <a:pt x="158318" y="205587"/>
                </a:lnTo>
                <a:lnTo>
                  <a:pt x="154876" y="209397"/>
                </a:lnTo>
                <a:lnTo>
                  <a:pt x="154876" y="205587"/>
                </a:lnTo>
                <a:lnTo>
                  <a:pt x="147993" y="208127"/>
                </a:lnTo>
                <a:lnTo>
                  <a:pt x="147993" y="209397"/>
                </a:lnTo>
                <a:lnTo>
                  <a:pt x="144551" y="213207"/>
                </a:lnTo>
                <a:lnTo>
                  <a:pt x="147307" y="213207"/>
                </a:lnTo>
                <a:lnTo>
                  <a:pt x="151434" y="209397"/>
                </a:lnTo>
                <a:lnTo>
                  <a:pt x="147993" y="213207"/>
                </a:lnTo>
                <a:lnTo>
                  <a:pt x="151434" y="213207"/>
                </a:lnTo>
                <a:lnTo>
                  <a:pt x="147993" y="215747"/>
                </a:lnTo>
                <a:lnTo>
                  <a:pt x="144551" y="215747"/>
                </a:lnTo>
                <a:lnTo>
                  <a:pt x="147993" y="219557"/>
                </a:lnTo>
                <a:lnTo>
                  <a:pt x="147993" y="223367"/>
                </a:lnTo>
                <a:lnTo>
                  <a:pt x="151434" y="223367"/>
                </a:lnTo>
                <a:lnTo>
                  <a:pt x="154876" y="219557"/>
                </a:lnTo>
                <a:lnTo>
                  <a:pt x="158318" y="219557"/>
                </a:lnTo>
                <a:lnTo>
                  <a:pt x="165201" y="215747"/>
                </a:lnTo>
                <a:lnTo>
                  <a:pt x="168643" y="209397"/>
                </a:lnTo>
                <a:lnTo>
                  <a:pt x="168643" y="205587"/>
                </a:lnTo>
                <a:close/>
              </a:path>
              <a:path w="740409" h="881379">
                <a:moveTo>
                  <a:pt x="172085" y="254673"/>
                </a:moveTo>
                <a:lnTo>
                  <a:pt x="168643" y="258114"/>
                </a:lnTo>
                <a:lnTo>
                  <a:pt x="172085" y="258114"/>
                </a:lnTo>
                <a:lnTo>
                  <a:pt x="172085" y="254673"/>
                </a:lnTo>
                <a:close/>
              </a:path>
              <a:path w="740409" h="881379">
                <a:moveTo>
                  <a:pt x="176669" y="258927"/>
                </a:moveTo>
                <a:lnTo>
                  <a:pt x="172085" y="261467"/>
                </a:lnTo>
                <a:lnTo>
                  <a:pt x="175526" y="261467"/>
                </a:lnTo>
                <a:lnTo>
                  <a:pt x="176669" y="258927"/>
                </a:lnTo>
                <a:close/>
              </a:path>
              <a:path w="740409" h="881379">
                <a:moveTo>
                  <a:pt x="178968" y="257657"/>
                </a:moveTo>
                <a:lnTo>
                  <a:pt x="172085" y="267817"/>
                </a:lnTo>
                <a:lnTo>
                  <a:pt x="176212" y="264007"/>
                </a:lnTo>
                <a:lnTo>
                  <a:pt x="178968" y="261467"/>
                </a:lnTo>
                <a:lnTo>
                  <a:pt x="178968" y="257657"/>
                </a:lnTo>
                <a:close/>
              </a:path>
              <a:path w="740409" h="881379">
                <a:moveTo>
                  <a:pt x="182410" y="264998"/>
                </a:moveTo>
                <a:lnTo>
                  <a:pt x="175526" y="264998"/>
                </a:lnTo>
                <a:lnTo>
                  <a:pt x="175526" y="268439"/>
                </a:lnTo>
                <a:lnTo>
                  <a:pt x="178968" y="268439"/>
                </a:lnTo>
                <a:lnTo>
                  <a:pt x="182410" y="264998"/>
                </a:lnTo>
                <a:close/>
              </a:path>
              <a:path w="740409" h="881379">
                <a:moveTo>
                  <a:pt x="185851" y="277977"/>
                </a:moveTo>
                <a:lnTo>
                  <a:pt x="182410" y="277977"/>
                </a:lnTo>
                <a:lnTo>
                  <a:pt x="184708" y="279247"/>
                </a:lnTo>
                <a:lnTo>
                  <a:pt x="185851" y="277977"/>
                </a:lnTo>
                <a:close/>
              </a:path>
              <a:path w="740409" h="881379">
                <a:moveTo>
                  <a:pt x="185851" y="274167"/>
                </a:moveTo>
                <a:lnTo>
                  <a:pt x="178968" y="277977"/>
                </a:lnTo>
                <a:lnTo>
                  <a:pt x="182410" y="277977"/>
                </a:lnTo>
                <a:lnTo>
                  <a:pt x="185851" y="274167"/>
                </a:lnTo>
                <a:close/>
              </a:path>
              <a:path w="740409" h="881379">
                <a:moveTo>
                  <a:pt x="189293" y="657098"/>
                </a:moveTo>
                <a:lnTo>
                  <a:pt x="187325" y="656005"/>
                </a:lnTo>
                <a:lnTo>
                  <a:pt x="189293" y="659638"/>
                </a:lnTo>
                <a:lnTo>
                  <a:pt x="189293" y="657098"/>
                </a:lnTo>
                <a:close/>
              </a:path>
              <a:path w="740409" h="881379">
                <a:moveTo>
                  <a:pt x="189293" y="281787"/>
                </a:moveTo>
                <a:lnTo>
                  <a:pt x="184708" y="279247"/>
                </a:lnTo>
                <a:lnTo>
                  <a:pt x="182410" y="281787"/>
                </a:lnTo>
                <a:lnTo>
                  <a:pt x="189293" y="281787"/>
                </a:lnTo>
                <a:close/>
              </a:path>
              <a:path w="740409" h="881379">
                <a:moveTo>
                  <a:pt x="192735" y="277977"/>
                </a:moveTo>
                <a:lnTo>
                  <a:pt x="189293" y="281787"/>
                </a:lnTo>
                <a:lnTo>
                  <a:pt x="192735" y="281787"/>
                </a:lnTo>
                <a:lnTo>
                  <a:pt x="192735" y="277977"/>
                </a:lnTo>
                <a:close/>
              </a:path>
              <a:path w="740409" h="881379">
                <a:moveTo>
                  <a:pt x="196176" y="659638"/>
                </a:moveTo>
                <a:lnTo>
                  <a:pt x="193421" y="657098"/>
                </a:lnTo>
                <a:lnTo>
                  <a:pt x="189293" y="653288"/>
                </a:lnTo>
                <a:lnTo>
                  <a:pt x="185851" y="653288"/>
                </a:lnTo>
                <a:lnTo>
                  <a:pt x="196176" y="659638"/>
                </a:lnTo>
                <a:close/>
              </a:path>
              <a:path w="740409" h="881379">
                <a:moveTo>
                  <a:pt x="196176" y="288137"/>
                </a:moveTo>
                <a:lnTo>
                  <a:pt x="192735" y="291947"/>
                </a:lnTo>
                <a:lnTo>
                  <a:pt x="189293" y="298297"/>
                </a:lnTo>
                <a:lnTo>
                  <a:pt x="192735" y="302107"/>
                </a:lnTo>
                <a:lnTo>
                  <a:pt x="196176" y="295757"/>
                </a:lnTo>
                <a:lnTo>
                  <a:pt x="196176" y="288137"/>
                </a:lnTo>
                <a:close/>
              </a:path>
              <a:path w="740409" h="881379">
                <a:moveTo>
                  <a:pt x="203060" y="649478"/>
                </a:moveTo>
                <a:lnTo>
                  <a:pt x="199618" y="646938"/>
                </a:lnTo>
                <a:lnTo>
                  <a:pt x="203060" y="653288"/>
                </a:lnTo>
                <a:lnTo>
                  <a:pt x="203060" y="649478"/>
                </a:lnTo>
                <a:close/>
              </a:path>
              <a:path w="740409" h="881379">
                <a:moveTo>
                  <a:pt x="205511" y="647661"/>
                </a:moveTo>
                <a:lnTo>
                  <a:pt x="203060" y="643128"/>
                </a:lnTo>
                <a:lnTo>
                  <a:pt x="203060" y="649478"/>
                </a:lnTo>
                <a:lnTo>
                  <a:pt x="205511" y="647661"/>
                </a:lnTo>
                <a:close/>
              </a:path>
              <a:path w="740409" h="881379">
                <a:moveTo>
                  <a:pt x="206502" y="671106"/>
                </a:moveTo>
                <a:lnTo>
                  <a:pt x="203060" y="667664"/>
                </a:lnTo>
                <a:lnTo>
                  <a:pt x="203060" y="674547"/>
                </a:lnTo>
                <a:lnTo>
                  <a:pt x="206502" y="671106"/>
                </a:lnTo>
                <a:close/>
              </a:path>
              <a:path w="740409" h="881379">
                <a:moveTo>
                  <a:pt x="206502" y="646938"/>
                </a:moveTo>
                <a:lnTo>
                  <a:pt x="205511" y="647661"/>
                </a:lnTo>
                <a:lnTo>
                  <a:pt x="206502" y="649478"/>
                </a:lnTo>
                <a:lnTo>
                  <a:pt x="206502" y="646938"/>
                </a:lnTo>
                <a:close/>
              </a:path>
              <a:path w="740409" h="881379">
                <a:moveTo>
                  <a:pt x="206502" y="639318"/>
                </a:moveTo>
                <a:lnTo>
                  <a:pt x="203060" y="639318"/>
                </a:lnTo>
                <a:lnTo>
                  <a:pt x="206502" y="646938"/>
                </a:lnTo>
                <a:lnTo>
                  <a:pt x="206502" y="639318"/>
                </a:lnTo>
                <a:close/>
              </a:path>
              <a:path w="740409" h="881379">
                <a:moveTo>
                  <a:pt x="207645" y="302107"/>
                </a:moveTo>
                <a:lnTo>
                  <a:pt x="206502" y="302107"/>
                </a:lnTo>
                <a:lnTo>
                  <a:pt x="203060" y="302107"/>
                </a:lnTo>
                <a:lnTo>
                  <a:pt x="203060" y="302856"/>
                </a:lnTo>
                <a:lnTo>
                  <a:pt x="199618" y="306298"/>
                </a:lnTo>
                <a:lnTo>
                  <a:pt x="203060" y="304584"/>
                </a:lnTo>
                <a:lnTo>
                  <a:pt x="203060" y="309727"/>
                </a:lnTo>
                <a:lnTo>
                  <a:pt x="207645" y="302107"/>
                </a:lnTo>
                <a:close/>
              </a:path>
              <a:path w="740409" h="881379">
                <a:moveTo>
                  <a:pt x="209943" y="300202"/>
                </a:moveTo>
                <a:lnTo>
                  <a:pt x="208216" y="301155"/>
                </a:lnTo>
                <a:lnTo>
                  <a:pt x="207645" y="302107"/>
                </a:lnTo>
                <a:lnTo>
                  <a:pt x="209943" y="302107"/>
                </a:lnTo>
                <a:lnTo>
                  <a:pt x="209943" y="300202"/>
                </a:lnTo>
                <a:close/>
              </a:path>
              <a:path w="740409" h="881379">
                <a:moveTo>
                  <a:pt x="213385" y="643128"/>
                </a:moveTo>
                <a:lnTo>
                  <a:pt x="209943" y="635508"/>
                </a:lnTo>
                <a:lnTo>
                  <a:pt x="209943" y="639318"/>
                </a:lnTo>
                <a:lnTo>
                  <a:pt x="213385" y="643128"/>
                </a:lnTo>
                <a:close/>
              </a:path>
              <a:path w="740409" h="881379">
                <a:moveTo>
                  <a:pt x="213385" y="291947"/>
                </a:moveTo>
                <a:lnTo>
                  <a:pt x="206502" y="295757"/>
                </a:lnTo>
                <a:lnTo>
                  <a:pt x="206502" y="302107"/>
                </a:lnTo>
                <a:lnTo>
                  <a:pt x="208216" y="301155"/>
                </a:lnTo>
                <a:lnTo>
                  <a:pt x="209943" y="298297"/>
                </a:lnTo>
                <a:lnTo>
                  <a:pt x="209943" y="300202"/>
                </a:lnTo>
                <a:lnTo>
                  <a:pt x="213385" y="298297"/>
                </a:lnTo>
                <a:lnTo>
                  <a:pt x="213385" y="295757"/>
                </a:lnTo>
                <a:lnTo>
                  <a:pt x="209943" y="295757"/>
                </a:lnTo>
                <a:lnTo>
                  <a:pt x="213385" y="291947"/>
                </a:lnTo>
                <a:close/>
              </a:path>
              <a:path w="740409" h="881379">
                <a:moveTo>
                  <a:pt x="220268" y="667664"/>
                </a:moveTo>
                <a:lnTo>
                  <a:pt x="218541" y="664222"/>
                </a:lnTo>
                <a:lnTo>
                  <a:pt x="216827" y="664222"/>
                </a:lnTo>
                <a:lnTo>
                  <a:pt x="220268" y="667664"/>
                </a:lnTo>
                <a:close/>
              </a:path>
              <a:path w="740409" h="881379">
                <a:moveTo>
                  <a:pt x="220268" y="664222"/>
                </a:moveTo>
                <a:lnTo>
                  <a:pt x="216827" y="660781"/>
                </a:lnTo>
                <a:lnTo>
                  <a:pt x="218541" y="664222"/>
                </a:lnTo>
                <a:lnTo>
                  <a:pt x="220268" y="664222"/>
                </a:lnTo>
                <a:close/>
              </a:path>
              <a:path w="740409" h="881379">
                <a:moveTo>
                  <a:pt x="222326" y="320395"/>
                </a:moveTo>
                <a:lnTo>
                  <a:pt x="216827" y="322427"/>
                </a:lnTo>
                <a:lnTo>
                  <a:pt x="220268" y="322427"/>
                </a:lnTo>
                <a:lnTo>
                  <a:pt x="222326" y="320395"/>
                </a:lnTo>
                <a:close/>
              </a:path>
              <a:path w="740409" h="881379">
                <a:moveTo>
                  <a:pt x="223710" y="319887"/>
                </a:moveTo>
                <a:lnTo>
                  <a:pt x="222846" y="319887"/>
                </a:lnTo>
                <a:lnTo>
                  <a:pt x="222326" y="320395"/>
                </a:lnTo>
                <a:lnTo>
                  <a:pt x="223710" y="319887"/>
                </a:lnTo>
                <a:close/>
              </a:path>
              <a:path w="740409" h="881379">
                <a:moveTo>
                  <a:pt x="227152" y="639318"/>
                </a:moveTo>
                <a:lnTo>
                  <a:pt x="223710" y="639318"/>
                </a:lnTo>
                <a:lnTo>
                  <a:pt x="227152" y="643128"/>
                </a:lnTo>
                <a:lnTo>
                  <a:pt x="227152" y="639318"/>
                </a:lnTo>
                <a:close/>
              </a:path>
              <a:path w="740409" h="881379">
                <a:moveTo>
                  <a:pt x="227152" y="632968"/>
                </a:moveTo>
                <a:lnTo>
                  <a:pt x="226085" y="630618"/>
                </a:lnTo>
                <a:lnTo>
                  <a:pt x="223710" y="629158"/>
                </a:lnTo>
                <a:lnTo>
                  <a:pt x="225425" y="629158"/>
                </a:lnTo>
                <a:lnTo>
                  <a:pt x="223710" y="625348"/>
                </a:lnTo>
                <a:lnTo>
                  <a:pt x="220268" y="625348"/>
                </a:lnTo>
                <a:lnTo>
                  <a:pt x="220268" y="629158"/>
                </a:lnTo>
                <a:lnTo>
                  <a:pt x="227152" y="632968"/>
                </a:lnTo>
                <a:close/>
              </a:path>
              <a:path w="740409" h="881379">
                <a:moveTo>
                  <a:pt x="227152" y="629158"/>
                </a:moveTo>
                <a:lnTo>
                  <a:pt x="225425" y="629158"/>
                </a:lnTo>
                <a:lnTo>
                  <a:pt x="226085" y="630618"/>
                </a:lnTo>
                <a:lnTo>
                  <a:pt x="227152" y="631278"/>
                </a:lnTo>
                <a:lnTo>
                  <a:pt x="227152" y="629158"/>
                </a:lnTo>
                <a:close/>
              </a:path>
              <a:path w="740409" h="881379">
                <a:moveTo>
                  <a:pt x="227152" y="322427"/>
                </a:moveTo>
                <a:lnTo>
                  <a:pt x="223710" y="326237"/>
                </a:lnTo>
                <a:lnTo>
                  <a:pt x="227152" y="323062"/>
                </a:lnTo>
                <a:lnTo>
                  <a:pt x="227152" y="322427"/>
                </a:lnTo>
                <a:close/>
              </a:path>
              <a:path w="740409" h="881379">
                <a:moveTo>
                  <a:pt x="230593" y="319887"/>
                </a:moveTo>
                <a:lnTo>
                  <a:pt x="227152" y="323062"/>
                </a:lnTo>
                <a:lnTo>
                  <a:pt x="227152" y="326237"/>
                </a:lnTo>
                <a:lnTo>
                  <a:pt x="230593" y="319887"/>
                </a:lnTo>
                <a:close/>
              </a:path>
              <a:path w="740409" h="881379">
                <a:moveTo>
                  <a:pt x="230593" y="316077"/>
                </a:moveTo>
                <a:lnTo>
                  <a:pt x="220268" y="322427"/>
                </a:lnTo>
                <a:lnTo>
                  <a:pt x="223710" y="322427"/>
                </a:lnTo>
                <a:lnTo>
                  <a:pt x="227152" y="322427"/>
                </a:lnTo>
                <a:lnTo>
                  <a:pt x="228523" y="319887"/>
                </a:lnTo>
                <a:lnTo>
                  <a:pt x="230593" y="316077"/>
                </a:lnTo>
                <a:close/>
              </a:path>
              <a:path w="740409" h="881379">
                <a:moveTo>
                  <a:pt x="234035" y="635508"/>
                </a:moveTo>
                <a:lnTo>
                  <a:pt x="227152" y="631278"/>
                </a:lnTo>
                <a:lnTo>
                  <a:pt x="227152" y="632968"/>
                </a:lnTo>
                <a:lnTo>
                  <a:pt x="227152" y="635508"/>
                </a:lnTo>
                <a:lnTo>
                  <a:pt x="234035" y="635508"/>
                </a:lnTo>
                <a:close/>
              </a:path>
              <a:path w="740409" h="881379">
                <a:moveTo>
                  <a:pt x="235750" y="329412"/>
                </a:moveTo>
                <a:lnTo>
                  <a:pt x="234607" y="329412"/>
                </a:lnTo>
                <a:lnTo>
                  <a:pt x="234035" y="329412"/>
                </a:lnTo>
                <a:lnTo>
                  <a:pt x="230593" y="332587"/>
                </a:lnTo>
                <a:lnTo>
                  <a:pt x="234721" y="330047"/>
                </a:lnTo>
                <a:lnTo>
                  <a:pt x="235750" y="329412"/>
                </a:lnTo>
                <a:close/>
              </a:path>
              <a:path w="740409" h="881379">
                <a:moveTo>
                  <a:pt x="237477" y="330047"/>
                </a:moveTo>
                <a:lnTo>
                  <a:pt x="234035" y="332587"/>
                </a:lnTo>
                <a:lnTo>
                  <a:pt x="234035" y="336397"/>
                </a:lnTo>
                <a:lnTo>
                  <a:pt x="237477" y="330047"/>
                </a:lnTo>
                <a:close/>
              </a:path>
              <a:path w="740409" h="881379">
                <a:moveTo>
                  <a:pt x="241490" y="329412"/>
                </a:moveTo>
                <a:lnTo>
                  <a:pt x="240919" y="329412"/>
                </a:lnTo>
                <a:lnTo>
                  <a:pt x="240919" y="330047"/>
                </a:lnTo>
                <a:lnTo>
                  <a:pt x="241490" y="329412"/>
                </a:lnTo>
                <a:close/>
              </a:path>
              <a:path w="740409" h="881379">
                <a:moveTo>
                  <a:pt x="251244" y="615188"/>
                </a:moveTo>
                <a:lnTo>
                  <a:pt x="244360" y="611378"/>
                </a:lnTo>
                <a:lnTo>
                  <a:pt x="251244" y="622808"/>
                </a:lnTo>
                <a:lnTo>
                  <a:pt x="251244" y="618998"/>
                </a:lnTo>
                <a:lnTo>
                  <a:pt x="251244" y="615188"/>
                </a:lnTo>
                <a:close/>
              </a:path>
              <a:path w="740409" h="881379">
                <a:moveTo>
                  <a:pt x="254685" y="615188"/>
                </a:moveTo>
                <a:lnTo>
                  <a:pt x="247802" y="611378"/>
                </a:lnTo>
                <a:lnTo>
                  <a:pt x="251244" y="615188"/>
                </a:lnTo>
                <a:lnTo>
                  <a:pt x="254685" y="615188"/>
                </a:lnTo>
                <a:close/>
              </a:path>
              <a:path w="740409" h="881379">
                <a:moveTo>
                  <a:pt x="254685" y="346557"/>
                </a:moveTo>
                <a:lnTo>
                  <a:pt x="251244" y="350367"/>
                </a:lnTo>
                <a:lnTo>
                  <a:pt x="251244" y="354177"/>
                </a:lnTo>
                <a:lnTo>
                  <a:pt x="254685" y="346557"/>
                </a:lnTo>
                <a:close/>
              </a:path>
              <a:path w="740409" h="881379">
                <a:moveTo>
                  <a:pt x="265010" y="608838"/>
                </a:moveTo>
                <a:lnTo>
                  <a:pt x="261569" y="605028"/>
                </a:lnTo>
                <a:lnTo>
                  <a:pt x="261569" y="608838"/>
                </a:lnTo>
                <a:lnTo>
                  <a:pt x="265010" y="608838"/>
                </a:lnTo>
                <a:close/>
              </a:path>
              <a:path w="740409" h="881379">
                <a:moveTo>
                  <a:pt x="268452" y="605028"/>
                </a:moveTo>
                <a:lnTo>
                  <a:pt x="265010" y="598678"/>
                </a:lnTo>
                <a:lnTo>
                  <a:pt x="261569" y="598678"/>
                </a:lnTo>
                <a:lnTo>
                  <a:pt x="268452" y="605028"/>
                </a:lnTo>
                <a:close/>
              </a:path>
              <a:path w="740409" h="881379">
                <a:moveTo>
                  <a:pt x="275336" y="594868"/>
                </a:moveTo>
                <a:lnTo>
                  <a:pt x="273608" y="591058"/>
                </a:lnTo>
                <a:lnTo>
                  <a:pt x="271894" y="591058"/>
                </a:lnTo>
                <a:lnTo>
                  <a:pt x="271894" y="594868"/>
                </a:lnTo>
                <a:lnTo>
                  <a:pt x="275336" y="594868"/>
                </a:lnTo>
                <a:close/>
              </a:path>
              <a:path w="740409" h="881379">
                <a:moveTo>
                  <a:pt x="275336" y="591058"/>
                </a:moveTo>
                <a:lnTo>
                  <a:pt x="271894" y="587248"/>
                </a:lnTo>
                <a:lnTo>
                  <a:pt x="273608" y="591058"/>
                </a:lnTo>
                <a:lnTo>
                  <a:pt x="275336" y="591058"/>
                </a:lnTo>
                <a:close/>
              </a:path>
              <a:path w="740409" h="881379">
                <a:moveTo>
                  <a:pt x="282219" y="591058"/>
                </a:moveTo>
                <a:lnTo>
                  <a:pt x="278777" y="589153"/>
                </a:lnTo>
                <a:lnTo>
                  <a:pt x="278777" y="591058"/>
                </a:lnTo>
                <a:lnTo>
                  <a:pt x="282219" y="591058"/>
                </a:lnTo>
                <a:close/>
              </a:path>
              <a:path w="740409" h="881379">
                <a:moveTo>
                  <a:pt x="302856" y="430072"/>
                </a:moveTo>
                <a:lnTo>
                  <a:pt x="301142" y="428358"/>
                </a:lnTo>
                <a:lnTo>
                  <a:pt x="299415" y="430072"/>
                </a:lnTo>
                <a:lnTo>
                  <a:pt x="302856" y="433628"/>
                </a:lnTo>
                <a:lnTo>
                  <a:pt x="302856" y="430072"/>
                </a:lnTo>
                <a:close/>
              </a:path>
              <a:path w="740409" h="881379">
                <a:moveTo>
                  <a:pt x="361365" y="96367"/>
                </a:moveTo>
                <a:lnTo>
                  <a:pt x="357924" y="99809"/>
                </a:lnTo>
                <a:lnTo>
                  <a:pt x="361365" y="99809"/>
                </a:lnTo>
                <a:lnTo>
                  <a:pt x="361365" y="96367"/>
                </a:lnTo>
                <a:close/>
              </a:path>
              <a:path w="740409" h="881379">
                <a:moveTo>
                  <a:pt x="363093" y="135318"/>
                </a:moveTo>
                <a:lnTo>
                  <a:pt x="361365" y="134048"/>
                </a:lnTo>
                <a:lnTo>
                  <a:pt x="357924" y="136588"/>
                </a:lnTo>
                <a:lnTo>
                  <a:pt x="363093" y="135318"/>
                </a:lnTo>
                <a:close/>
              </a:path>
              <a:path w="740409" h="881379">
                <a:moveTo>
                  <a:pt x="364807" y="528828"/>
                </a:moveTo>
                <a:lnTo>
                  <a:pt x="357924" y="526288"/>
                </a:lnTo>
                <a:lnTo>
                  <a:pt x="361365" y="528828"/>
                </a:lnTo>
                <a:lnTo>
                  <a:pt x="364807" y="528828"/>
                </a:lnTo>
                <a:close/>
              </a:path>
              <a:path w="740409" h="881379">
                <a:moveTo>
                  <a:pt x="368249" y="518668"/>
                </a:moveTo>
                <a:lnTo>
                  <a:pt x="364807" y="518668"/>
                </a:lnTo>
                <a:lnTo>
                  <a:pt x="368249" y="522478"/>
                </a:lnTo>
                <a:lnTo>
                  <a:pt x="368249" y="518668"/>
                </a:lnTo>
                <a:close/>
              </a:path>
              <a:path w="740409" h="881379">
                <a:moveTo>
                  <a:pt x="368249" y="144551"/>
                </a:moveTo>
                <a:lnTo>
                  <a:pt x="364807" y="144551"/>
                </a:lnTo>
                <a:lnTo>
                  <a:pt x="368249" y="147993"/>
                </a:lnTo>
                <a:lnTo>
                  <a:pt x="368249" y="144551"/>
                </a:lnTo>
                <a:close/>
              </a:path>
              <a:path w="740409" h="881379">
                <a:moveTo>
                  <a:pt x="368249" y="134048"/>
                </a:moveTo>
                <a:lnTo>
                  <a:pt x="367309" y="134277"/>
                </a:lnTo>
                <a:lnTo>
                  <a:pt x="367563" y="134048"/>
                </a:lnTo>
                <a:lnTo>
                  <a:pt x="364807" y="134048"/>
                </a:lnTo>
                <a:lnTo>
                  <a:pt x="365671" y="134683"/>
                </a:lnTo>
                <a:lnTo>
                  <a:pt x="363093" y="135318"/>
                </a:lnTo>
                <a:lnTo>
                  <a:pt x="364807" y="136588"/>
                </a:lnTo>
                <a:lnTo>
                  <a:pt x="366344" y="135178"/>
                </a:lnTo>
                <a:lnTo>
                  <a:pt x="368249" y="136588"/>
                </a:lnTo>
                <a:lnTo>
                  <a:pt x="368249" y="134048"/>
                </a:lnTo>
                <a:close/>
              </a:path>
              <a:path w="740409" h="881379">
                <a:moveTo>
                  <a:pt x="368249" y="123888"/>
                </a:moveTo>
                <a:lnTo>
                  <a:pt x="367233" y="123888"/>
                </a:lnTo>
                <a:lnTo>
                  <a:pt x="366966" y="122618"/>
                </a:lnTo>
                <a:lnTo>
                  <a:pt x="367334" y="121348"/>
                </a:lnTo>
                <a:lnTo>
                  <a:pt x="364807" y="120078"/>
                </a:lnTo>
                <a:lnTo>
                  <a:pt x="357924" y="123888"/>
                </a:lnTo>
                <a:lnTo>
                  <a:pt x="357924" y="126428"/>
                </a:lnTo>
                <a:lnTo>
                  <a:pt x="368249" y="123888"/>
                </a:lnTo>
                <a:close/>
              </a:path>
              <a:path w="740409" h="881379">
                <a:moveTo>
                  <a:pt x="368249" y="102298"/>
                </a:moveTo>
                <a:lnTo>
                  <a:pt x="364807" y="102298"/>
                </a:lnTo>
                <a:lnTo>
                  <a:pt x="364807" y="106108"/>
                </a:lnTo>
                <a:lnTo>
                  <a:pt x="368249" y="106108"/>
                </a:lnTo>
                <a:lnTo>
                  <a:pt x="368249" y="102298"/>
                </a:lnTo>
                <a:close/>
              </a:path>
              <a:path w="740409" h="881379">
                <a:moveTo>
                  <a:pt x="368249" y="99758"/>
                </a:moveTo>
                <a:lnTo>
                  <a:pt x="364807" y="99758"/>
                </a:lnTo>
                <a:lnTo>
                  <a:pt x="368249" y="101028"/>
                </a:lnTo>
                <a:lnTo>
                  <a:pt x="368249" y="99758"/>
                </a:lnTo>
                <a:close/>
              </a:path>
              <a:path w="740409" h="881379">
                <a:moveTo>
                  <a:pt x="369976" y="76898"/>
                </a:moveTo>
                <a:lnTo>
                  <a:pt x="364807" y="78168"/>
                </a:lnTo>
                <a:lnTo>
                  <a:pt x="368249" y="78168"/>
                </a:lnTo>
                <a:lnTo>
                  <a:pt x="369976" y="76898"/>
                </a:lnTo>
                <a:close/>
              </a:path>
              <a:path w="740409" h="881379">
                <a:moveTo>
                  <a:pt x="371690" y="154368"/>
                </a:moveTo>
                <a:lnTo>
                  <a:pt x="364807" y="150558"/>
                </a:lnTo>
                <a:lnTo>
                  <a:pt x="368249" y="154368"/>
                </a:lnTo>
                <a:lnTo>
                  <a:pt x="371690" y="154368"/>
                </a:lnTo>
                <a:close/>
              </a:path>
              <a:path w="740409" h="881379">
                <a:moveTo>
                  <a:pt x="371690" y="102298"/>
                </a:moveTo>
                <a:lnTo>
                  <a:pt x="368249" y="101028"/>
                </a:lnTo>
                <a:lnTo>
                  <a:pt x="368249" y="102298"/>
                </a:lnTo>
                <a:lnTo>
                  <a:pt x="371690" y="102298"/>
                </a:lnTo>
                <a:close/>
              </a:path>
              <a:path w="740409" h="881379">
                <a:moveTo>
                  <a:pt x="375132" y="329628"/>
                </a:moveTo>
                <a:lnTo>
                  <a:pt x="371690" y="325818"/>
                </a:lnTo>
                <a:lnTo>
                  <a:pt x="371690" y="329628"/>
                </a:lnTo>
                <a:lnTo>
                  <a:pt x="375132" y="329628"/>
                </a:lnTo>
                <a:close/>
              </a:path>
              <a:path w="740409" h="881379">
                <a:moveTo>
                  <a:pt x="375132" y="182308"/>
                </a:moveTo>
                <a:lnTo>
                  <a:pt x="364807" y="184848"/>
                </a:lnTo>
                <a:lnTo>
                  <a:pt x="371690" y="184848"/>
                </a:lnTo>
                <a:lnTo>
                  <a:pt x="375132" y="182308"/>
                </a:lnTo>
                <a:close/>
              </a:path>
              <a:path w="740409" h="881379">
                <a:moveTo>
                  <a:pt x="375132" y="82600"/>
                </a:moveTo>
                <a:lnTo>
                  <a:pt x="368249" y="79159"/>
                </a:lnTo>
                <a:lnTo>
                  <a:pt x="371690" y="82600"/>
                </a:lnTo>
                <a:lnTo>
                  <a:pt x="375132" y="82600"/>
                </a:lnTo>
                <a:close/>
              </a:path>
              <a:path w="740409" h="881379">
                <a:moveTo>
                  <a:pt x="375996" y="179451"/>
                </a:moveTo>
                <a:lnTo>
                  <a:pt x="375132" y="178498"/>
                </a:lnTo>
                <a:lnTo>
                  <a:pt x="368249" y="182308"/>
                </a:lnTo>
                <a:lnTo>
                  <a:pt x="375996" y="179451"/>
                </a:lnTo>
                <a:close/>
              </a:path>
              <a:path w="740409" h="881379">
                <a:moveTo>
                  <a:pt x="378574" y="75628"/>
                </a:moveTo>
                <a:lnTo>
                  <a:pt x="375132" y="75628"/>
                </a:lnTo>
                <a:lnTo>
                  <a:pt x="371690" y="75628"/>
                </a:lnTo>
                <a:lnTo>
                  <a:pt x="368249" y="75628"/>
                </a:lnTo>
                <a:lnTo>
                  <a:pt x="369976" y="76898"/>
                </a:lnTo>
                <a:lnTo>
                  <a:pt x="371690" y="78168"/>
                </a:lnTo>
                <a:lnTo>
                  <a:pt x="378574" y="75628"/>
                </a:lnTo>
                <a:close/>
              </a:path>
              <a:path w="740409" h="881379">
                <a:moveTo>
                  <a:pt x="379387" y="135318"/>
                </a:moveTo>
                <a:lnTo>
                  <a:pt x="375132" y="134048"/>
                </a:lnTo>
                <a:lnTo>
                  <a:pt x="378574" y="134048"/>
                </a:lnTo>
                <a:lnTo>
                  <a:pt x="371690" y="130238"/>
                </a:lnTo>
                <a:lnTo>
                  <a:pt x="367563" y="134048"/>
                </a:lnTo>
                <a:lnTo>
                  <a:pt x="368249" y="134048"/>
                </a:lnTo>
                <a:lnTo>
                  <a:pt x="371690" y="134048"/>
                </a:lnTo>
                <a:lnTo>
                  <a:pt x="371690" y="136588"/>
                </a:lnTo>
                <a:lnTo>
                  <a:pt x="375564" y="136588"/>
                </a:lnTo>
                <a:lnTo>
                  <a:pt x="379387" y="135318"/>
                </a:lnTo>
                <a:close/>
              </a:path>
              <a:path w="740409" h="881379">
                <a:moveTo>
                  <a:pt x="382016" y="192468"/>
                </a:moveTo>
                <a:lnTo>
                  <a:pt x="378574" y="192468"/>
                </a:lnTo>
                <a:lnTo>
                  <a:pt x="378574" y="195008"/>
                </a:lnTo>
                <a:lnTo>
                  <a:pt x="382016" y="192468"/>
                </a:lnTo>
                <a:close/>
              </a:path>
              <a:path w="740409" h="881379">
                <a:moveTo>
                  <a:pt x="382016" y="184848"/>
                </a:moveTo>
                <a:lnTo>
                  <a:pt x="375132" y="182308"/>
                </a:lnTo>
                <a:lnTo>
                  <a:pt x="378574" y="184848"/>
                </a:lnTo>
                <a:lnTo>
                  <a:pt x="382016" y="184848"/>
                </a:lnTo>
                <a:close/>
              </a:path>
              <a:path w="740409" h="881379">
                <a:moveTo>
                  <a:pt x="382016" y="102298"/>
                </a:moveTo>
                <a:lnTo>
                  <a:pt x="375132" y="106108"/>
                </a:lnTo>
                <a:lnTo>
                  <a:pt x="371690" y="106108"/>
                </a:lnTo>
                <a:lnTo>
                  <a:pt x="371690" y="109918"/>
                </a:lnTo>
                <a:lnTo>
                  <a:pt x="375132" y="109918"/>
                </a:lnTo>
                <a:lnTo>
                  <a:pt x="382016" y="102298"/>
                </a:lnTo>
                <a:close/>
              </a:path>
              <a:path w="740409" h="881379">
                <a:moveTo>
                  <a:pt x="395782" y="17208"/>
                </a:moveTo>
                <a:lnTo>
                  <a:pt x="392341" y="17208"/>
                </a:lnTo>
                <a:lnTo>
                  <a:pt x="394220" y="18364"/>
                </a:lnTo>
                <a:lnTo>
                  <a:pt x="395782" y="17208"/>
                </a:lnTo>
                <a:close/>
              </a:path>
              <a:path w="740409" h="881379">
                <a:moveTo>
                  <a:pt x="402666" y="6883"/>
                </a:moveTo>
                <a:lnTo>
                  <a:pt x="399224" y="6883"/>
                </a:lnTo>
                <a:lnTo>
                  <a:pt x="395782" y="10325"/>
                </a:lnTo>
                <a:lnTo>
                  <a:pt x="402666" y="10325"/>
                </a:lnTo>
                <a:lnTo>
                  <a:pt x="402666" y="6883"/>
                </a:lnTo>
                <a:close/>
              </a:path>
              <a:path w="740409" h="881379">
                <a:moveTo>
                  <a:pt x="406107" y="23558"/>
                </a:moveTo>
                <a:lnTo>
                  <a:pt x="402666" y="23558"/>
                </a:lnTo>
                <a:lnTo>
                  <a:pt x="402666" y="27368"/>
                </a:lnTo>
                <a:lnTo>
                  <a:pt x="400951" y="25463"/>
                </a:lnTo>
                <a:lnTo>
                  <a:pt x="402666" y="23558"/>
                </a:lnTo>
                <a:lnTo>
                  <a:pt x="394220" y="18364"/>
                </a:lnTo>
                <a:lnTo>
                  <a:pt x="392341" y="19748"/>
                </a:lnTo>
                <a:lnTo>
                  <a:pt x="388899" y="19748"/>
                </a:lnTo>
                <a:lnTo>
                  <a:pt x="395782" y="27368"/>
                </a:lnTo>
                <a:lnTo>
                  <a:pt x="388899" y="27368"/>
                </a:lnTo>
                <a:lnTo>
                  <a:pt x="385457" y="29908"/>
                </a:lnTo>
                <a:lnTo>
                  <a:pt x="392341" y="29908"/>
                </a:lnTo>
                <a:lnTo>
                  <a:pt x="406107" y="29908"/>
                </a:lnTo>
                <a:lnTo>
                  <a:pt x="406107" y="23558"/>
                </a:lnTo>
                <a:close/>
              </a:path>
              <a:path w="740409" h="881379">
                <a:moveTo>
                  <a:pt x="406107" y="0"/>
                </a:moveTo>
                <a:lnTo>
                  <a:pt x="402666" y="0"/>
                </a:lnTo>
                <a:lnTo>
                  <a:pt x="399224" y="3441"/>
                </a:lnTo>
                <a:lnTo>
                  <a:pt x="406107" y="0"/>
                </a:lnTo>
                <a:close/>
              </a:path>
              <a:path w="740409" h="881379">
                <a:moveTo>
                  <a:pt x="409549" y="37528"/>
                </a:moveTo>
                <a:lnTo>
                  <a:pt x="399224" y="33718"/>
                </a:lnTo>
                <a:lnTo>
                  <a:pt x="392341" y="37528"/>
                </a:lnTo>
                <a:lnTo>
                  <a:pt x="385457" y="43878"/>
                </a:lnTo>
                <a:lnTo>
                  <a:pt x="388899" y="43878"/>
                </a:lnTo>
                <a:lnTo>
                  <a:pt x="392341" y="40068"/>
                </a:lnTo>
                <a:lnTo>
                  <a:pt x="395782" y="37528"/>
                </a:lnTo>
                <a:lnTo>
                  <a:pt x="399224" y="37528"/>
                </a:lnTo>
                <a:lnTo>
                  <a:pt x="402666" y="40068"/>
                </a:lnTo>
                <a:lnTo>
                  <a:pt x="409549" y="40068"/>
                </a:lnTo>
                <a:lnTo>
                  <a:pt x="409549" y="37528"/>
                </a:lnTo>
                <a:close/>
              </a:path>
              <a:path w="740409" h="881379">
                <a:moveTo>
                  <a:pt x="426758" y="144208"/>
                </a:moveTo>
                <a:lnTo>
                  <a:pt x="419874" y="140398"/>
                </a:lnTo>
                <a:lnTo>
                  <a:pt x="423316" y="140398"/>
                </a:lnTo>
                <a:lnTo>
                  <a:pt x="421017" y="139128"/>
                </a:lnTo>
                <a:lnTo>
                  <a:pt x="416433" y="136588"/>
                </a:lnTo>
                <a:lnTo>
                  <a:pt x="412991" y="130238"/>
                </a:lnTo>
                <a:lnTo>
                  <a:pt x="416433" y="126428"/>
                </a:lnTo>
                <a:lnTo>
                  <a:pt x="412991" y="126428"/>
                </a:lnTo>
                <a:lnTo>
                  <a:pt x="409549" y="120078"/>
                </a:lnTo>
                <a:lnTo>
                  <a:pt x="406107" y="123888"/>
                </a:lnTo>
                <a:lnTo>
                  <a:pt x="406107" y="120078"/>
                </a:lnTo>
                <a:lnTo>
                  <a:pt x="409549" y="120078"/>
                </a:lnTo>
                <a:lnTo>
                  <a:pt x="416433" y="120078"/>
                </a:lnTo>
                <a:lnTo>
                  <a:pt x="415836" y="112458"/>
                </a:lnTo>
                <a:lnTo>
                  <a:pt x="414286" y="106108"/>
                </a:lnTo>
                <a:lnTo>
                  <a:pt x="412076" y="99758"/>
                </a:lnTo>
                <a:lnTo>
                  <a:pt x="409549" y="92138"/>
                </a:lnTo>
                <a:lnTo>
                  <a:pt x="416433" y="88328"/>
                </a:lnTo>
                <a:lnTo>
                  <a:pt x="409549" y="85788"/>
                </a:lnTo>
                <a:lnTo>
                  <a:pt x="412991" y="78168"/>
                </a:lnTo>
                <a:lnTo>
                  <a:pt x="409549" y="75628"/>
                </a:lnTo>
                <a:lnTo>
                  <a:pt x="416433" y="71818"/>
                </a:lnTo>
                <a:lnTo>
                  <a:pt x="406107" y="68008"/>
                </a:lnTo>
                <a:lnTo>
                  <a:pt x="409549" y="68008"/>
                </a:lnTo>
                <a:lnTo>
                  <a:pt x="409549" y="51498"/>
                </a:lnTo>
                <a:lnTo>
                  <a:pt x="412991" y="47688"/>
                </a:lnTo>
                <a:lnTo>
                  <a:pt x="406107" y="47688"/>
                </a:lnTo>
                <a:lnTo>
                  <a:pt x="402666" y="43878"/>
                </a:lnTo>
                <a:lnTo>
                  <a:pt x="406107" y="43878"/>
                </a:lnTo>
                <a:lnTo>
                  <a:pt x="402666" y="40068"/>
                </a:lnTo>
                <a:lnTo>
                  <a:pt x="392341" y="40068"/>
                </a:lnTo>
                <a:lnTo>
                  <a:pt x="392341" y="47688"/>
                </a:lnTo>
                <a:lnTo>
                  <a:pt x="387756" y="45148"/>
                </a:lnTo>
                <a:lnTo>
                  <a:pt x="385457" y="43878"/>
                </a:lnTo>
                <a:lnTo>
                  <a:pt x="382016" y="47688"/>
                </a:lnTo>
                <a:lnTo>
                  <a:pt x="382016" y="51498"/>
                </a:lnTo>
                <a:lnTo>
                  <a:pt x="388899" y="57848"/>
                </a:lnTo>
                <a:lnTo>
                  <a:pt x="382016" y="61658"/>
                </a:lnTo>
                <a:lnTo>
                  <a:pt x="382016" y="64198"/>
                </a:lnTo>
                <a:lnTo>
                  <a:pt x="388899" y="71818"/>
                </a:lnTo>
                <a:lnTo>
                  <a:pt x="388899" y="75628"/>
                </a:lnTo>
                <a:lnTo>
                  <a:pt x="382016" y="71818"/>
                </a:lnTo>
                <a:lnTo>
                  <a:pt x="385457" y="75628"/>
                </a:lnTo>
                <a:lnTo>
                  <a:pt x="378574" y="75628"/>
                </a:lnTo>
                <a:lnTo>
                  <a:pt x="375132" y="81978"/>
                </a:lnTo>
                <a:lnTo>
                  <a:pt x="382016" y="78168"/>
                </a:lnTo>
                <a:lnTo>
                  <a:pt x="382016" y="81978"/>
                </a:lnTo>
                <a:lnTo>
                  <a:pt x="378574" y="88328"/>
                </a:lnTo>
                <a:lnTo>
                  <a:pt x="382016" y="92138"/>
                </a:lnTo>
                <a:lnTo>
                  <a:pt x="375132" y="92138"/>
                </a:lnTo>
                <a:lnTo>
                  <a:pt x="382016" y="99758"/>
                </a:lnTo>
                <a:lnTo>
                  <a:pt x="382016" y="102298"/>
                </a:lnTo>
                <a:lnTo>
                  <a:pt x="392341" y="102298"/>
                </a:lnTo>
                <a:lnTo>
                  <a:pt x="392341" y="106108"/>
                </a:lnTo>
                <a:lnTo>
                  <a:pt x="382016" y="106108"/>
                </a:lnTo>
                <a:lnTo>
                  <a:pt x="382016" y="109918"/>
                </a:lnTo>
                <a:lnTo>
                  <a:pt x="378574" y="109918"/>
                </a:lnTo>
                <a:lnTo>
                  <a:pt x="385457" y="112458"/>
                </a:lnTo>
                <a:lnTo>
                  <a:pt x="371690" y="116268"/>
                </a:lnTo>
                <a:lnTo>
                  <a:pt x="368249" y="116268"/>
                </a:lnTo>
                <a:lnTo>
                  <a:pt x="368249" y="120078"/>
                </a:lnTo>
                <a:lnTo>
                  <a:pt x="371690" y="120078"/>
                </a:lnTo>
                <a:lnTo>
                  <a:pt x="371690" y="123888"/>
                </a:lnTo>
                <a:lnTo>
                  <a:pt x="368249" y="123888"/>
                </a:lnTo>
                <a:lnTo>
                  <a:pt x="364807" y="126428"/>
                </a:lnTo>
                <a:lnTo>
                  <a:pt x="361365" y="126428"/>
                </a:lnTo>
                <a:lnTo>
                  <a:pt x="364807" y="130238"/>
                </a:lnTo>
                <a:lnTo>
                  <a:pt x="371690" y="130238"/>
                </a:lnTo>
                <a:lnTo>
                  <a:pt x="371690" y="126428"/>
                </a:lnTo>
                <a:lnTo>
                  <a:pt x="382016" y="130238"/>
                </a:lnTo>
                <a:lnTo>
                  <a:pt x="385457" y="130238"/>
                </a:lnTo>
                <a:lnTo>
                  <a:pt x="385457" y="136588"/>
                </a:lnTo>
                <a:lnTo>
                  <a:pt x="375564" y="136588"/>
                </a:lnTo>
                <a:lnTo>
                  <a:pt x="369811" y="137858"/>
                </a:lnTo>
                <a:lnTo>
                  <a:pt x="368249" y="140398"/>
                </a:lnTo>
                <a:lnTo>
                  <a:pt x="374916" y="139128"/>
                </a:lnTo>
                <a:lnTo>
                  <a:pt x="385673" y="141668"/>
                </a:lnTo>
                <a:lnTo>
                  <a:pt x="392341" y="140398"/>
                </a:lnTo>
                <a:lnTo>
                  <a:pt x="395782" y="140398"/>
                </a:lnTo>
                <a:lnTo>
                  <a:pt x="395782" y="144208"/>
                </a:lnTo>
                <a:lnTo>
                  <a:pt x="388899" y="144208"/>
                </a:lnTo>
                <a:lnTo>
                  <a:pt x="392341" y="146748"/>
                </a:lnTo>
                <a:lnTo>
                  <a:pt x="386842" y="144208"/>
                </a:lnTo>
                <a:lnTo>
                  <a:pt x="378574" y="140398"/>
                </a:lnTo>
                <a:lnTo>
                  <a:pt x="371690" y="146748"/>
                </a:lnTo>
                <a:lnTo>
                  <a:pt x="375132" y="144208"/>
                </a:lnTo>
                <a:lnTo>
                  <a:pt x="375132" y="146748"/>
                </a:lnTo>
                <a:lnTo>
                  <a:pt x="371690" y="146748"/>
                </a:lnTo>
                <a:lnTo>
                  <a:pt x="378574" y="150558"/>
                </a:lnTo>
                <a:lnTo>
                  <a:pt x="371690" y="154368"/>
                </a:lnTo>
                <a:lnTo>
                  <a:pt x="378574" y="154368"/>
                </a:lnTo>
                <a:lnTo>
                  <a:pt x="375132" y="158178"/>
                </a:lnTo>
                <a:lnTo>
                  <a:pt x="371690" y="154368"/>
                </a:lnTo>
                <a:lnTo>
                  <a:pt x="371690" y="158178"/>
                </a:lnTo>
                <a:lnTo>
                  <a:pt x="361365" y="154368"/>
                </a:lnTo>
                <a:lnTo>
                  <a:pt x="364807" y="158178"/>
                </a:lnTo>
                <a:lnTo>
                  <a:pt x="368249" y="158178"/>
                </a:lnTo>
                <a:lnTo>
                  <a:pt x="368249" y="160718"/>
                </a:lnTo>
                <a:lnTo>
                  <a:pt x="371690" y="160718"/>
                </a:lnTo>
                <a:lnTo>
                  <a:pt x="368249" y="164528"/>
                </a:lnTo>
                <a:lnTo>
                  <a:pt x="375132" y="160718"/>
                </a:lnTo>
                <a:lnTo>
                  <a:pt x="378574" y="160718"/>
                </a:lnTo>
                <a:lnTo>
                  <a:pt x="378574" y="164528"/>
                </a:lnTo>
                <a:lnTo>
                  <a:pt x="371690" y="168338"/>
                </a:lnTo>
                <a:lnTo>
                  <a:pt x="378574" y="170878"/>
                </a:lnTo>
                <a:lnTo>
                  <a:pt x="375132" y="174688"/>
                </a:lnTo>
                <a:lnTo>
                  <a:pt x="378574" y="174688"/>
                </a:lnTo>
                <a:lnTo>
                  <a:pt x="374700" y="177228"/>
                </a:lnTo>
                <a:lnTo>
                  <a:pt x="375996" y="178498"/>
                </a:lnTo>
                <a:lnTo>
                  <a:pt x="378574" y="178498"/>
                </a:lnTo>
                <a:lnTo>
                  <a:pt x="425818" y="178498"/>
                </a:lnTo>
                <a:lnTo>
                  <a:pt x="423316" y="174688"/>
                </a:lnTo>
                <a:lnTo>
                  <a:pt x="426758" y="170878"/>
                </a:lnTo>
                <a:lnTo>
                  <a:pt x="426758" y="164528"/>
                </a:lnTo>
                <a:lnTo>
                  <a:pt x="423316" y="160718"/>
                </a:lnTo>
                <a:lnTo>
                  <a:pt x="416433" y="158178"/>
                </a:lnTo>
                <a:lnTo>
                  <a:pt x="412991" y="158178"/>
                </a:lnTo>
                <a:lnTo>
                  <a:pt x="416433" y="154368"/>
                </a:lnTo>
                <a:lnTo>
                  <a:pt x="419874" y="154368"/>
                </a:lnTo>
                <a:lnTo>
                  <a:pt x="419874" y="150558"/>
                </a:lnTo>
                <a:lnTo>
                  <a:pt x="426758" y="144208"/>
                </a:lnTo>
                <a:close/>
              </a:path>
              <a:path w="740409" h="881379">
                <a:moveTo>
                  <a:pt x="445147" y="878268"/>
                </a:moveTo>
                <a:lnTo>
                  <a:pt x="443141" y="876617"/>
                </a:lnTo>
                <a:lnTo>
                  <a:pt x="443966" y="880808"/>
                </a:lnTo>
                <a:lnTo>
                  <a:pt x="445147" y="878268"/>
                </a:lnTo>
                <a:close/>
              </a:path>
              <a:path w="740409" h="881379">
                <a:moveTo>
                  <a:pt x="460476" y="501497"/>
                </a:moveTo>
                <a:lnTo>
                  <a:pt x="454291" y="501497"/>
                </a:lnTo>
                <a:lnTo>
                  <a:pt x="454291" y="505307"/>
                </a:lnTo>
                <a:lnTo>
                  <a:pt x="460476" y="501497"/>
                </a:lnTo>
                <a:close/>
              </a:path>
              <a:path w="740409" h="881379">
                <a:moveTo>
                  <a:pt x="461492" y="509346"/>
                </a:moveTo>
                <a:lnTo>
                  <a:pt x="461175" y="509117"/>
                </a:lnTo>
                <a:lnTo>
                  <a:pt x="457733" y="511657"/>
                </a:lnTo>
                <a:lnTo>
                  <a:pt x="461492" y="509346"/>
                </a:lnTo>
                <a:close/>
              </a:path>
              <a:path w="740409" h="881379">
                <a:moveTo>
                  <a:pt x="478383" y="509117"/>
                </a:moveTo>
                <a:lnTo>
                  <a:pt x="474941" y="511657"/>
                </a:lnTo>
                <a:lnTo>
                  <a:pt x="474941" y="509117"/>
                </a:lnTo>
                <a:lnTo>
                  <a:pt x="471500" y="511657"/>
                </a:lnTo>
                <a:lnTo>
                  <a:pt x="471500" y="512787"/>
                </a:lnTo>
                <a:lnTo>
                  <a:pt x="468058" y="516229"/>
                </a:lnTo>
                <a:lnTo>
                  <a:pt x="471500" y="516229"/>
                </a:lnTo>
                <a:lnTo>
                  <a:pt x="471500" y="515467"/>
                </a:lnTo>
                <a:lnTo>
                  <a:pt x="472262" y="515467"/>
                </a:lnTo>
                <a:lnTo>
                  <a:pt x="471500" y="516229"/>
                </a:lnTo>
                <a:lnTo>
                  <a:pt x="474941" y="516229"/>
                </a:lnTo>
                <a:lnTo>
                  <a:pt x="474167" y="515467"/>
                </a:lnTo>
                <a:lnTo>
                  <a:pt x="474941" y="515467"/>
                </a:lnTo>
                <a:lnTo>
                  <a:pt x="478383" y="511657"/>
                </a:lnTo>
                <a:lnTo>
                  <a:pt x="478383" y="509117"/>
                </a:lnTo>
                <a:close/>
              </a:path>
              <a:path w="740409" h="881379">
                <a:moveTo>
                  <a:pt x="478383" y="436727"/>
                </a:moveTo>
                <a:lnTo>
                  <a:pt x="474941" y="439267"/>
                </a:lnTo>
                <a:lnTo>
                  <a:pt x="476999" y="439267"/>
                </a:lnTo>
                <a:lnTo>
                  <a:pt x="478383" y="436727"/>
                </a:lnTo>
                <a:close/>
              </a:path>
              <a:path w="740409" h="881379">
                <a:moveTo>
                  <a:pt x="488708" y="329438"/>
                </a:moveTo>
                <a:lnTo>
                  <a:pt x="488022" y="329438"/>
                </a:lnTo>
                <a:lnTo>
                  <a:pt x="488708" y="330073"/>
                </a:lnTo>
                <a:lnTo>
                  <a:pt x="488708" y="329438"/>
                </a:lnTo>
                <a:close/>
              </a:path>
              <a:path w="740409" h="881379">
                <a:moveTo>
                  <a:pt x="492150" y="333248"/>
                </a:moveTo>
                <a:lnTo>
                  <a:pt x="488708" y="330073"/>
                </a:lnTo>
                <a:lnTo>
                  <a:pt x="488708" y="333248"/>
                </a:lnTo>
                <a:lnTo>
                  <a:pt x="492150" y="333248"/>
                </a:lnTo>
                <a:close/>
              </a:path>
              <a:path w="740409" h="881379">
                <a:moveTo>
                  <a:pt x="523125" y="298958"/>
                </a:moveTo>
                <a:lnTo>
                  <a:pt x="519684" y="295148"/>
                </a:lnTo>
                <a:lnTo>
                  <a:pt x="516242" y="295148"/>
                </a:lnTo>
                <a:lnTo>
                  <a:pt x="523125" y="298958"/>
                </a:lnTo>
                <a:close/>
              </a:path>
              <a:path w="740409" h="881379">
                <a:moveTo>
                  <a:pt x="563257" y="432435"/>
                </a:moveTo>
                <a:lnTo>
                  <a:pt x="560984" y="430072"/>
                </a:lnTo>
                <a:lnTo>
                  <a:pt x="560984" y="437057"/>
                </a:lnTo>
                <a:lnTo>
                  <a:pt x="563257" y="432435"/>
                </a:lnTo>
                <a:close/>
              </a:path>
              <a:path w="740409" h="881379">
                <a:moveTo>
                  <a:pt x="564426" y="222758"/>
                </a:moveTo>
                <a:lnTo>
                  <a:pt x="563727" y="222758"/>
                </a:lnTo>
                <a:lnTo>
                  <a:pt x="564426" y="223393"/>
                </a:lnTo>
                <a:lnTo>
                  <a:pt x="564426" y="222758"/>
                </a:lnTo>
                <a:close/>
              </a:path>
              <a:path w="740409" h="881379">
                <a:moveTo>
                  <a:pt x="565442" y="498957"/>
                </a:moveTo>
                <a:lnTo>
                  <a:pt x="560984" y="495147"/>
                </a:lnTo>
                <a:lnTo>
                  <a:pt x="454291" y="495147"/>
                </a:lnTo>
                <a:lnTo>
                  <a:pt x="450850" y="498957"/>
                </a:lnTo>
                <a:lnTo>
                  <a:pt x="454291" y="498957"/>
                </a:lnTo>
                <a:lnTo>
                  <a:pt x="464616" y="498957"/>
                </a:lnTo>
                <a:lnTo>
                  <a:pt x="565442" y="498957"/>
                </a:lnTo>
                <a:close/>
              </a:path>
              <a:path w="740409" h="881379">
                <a:moveTo>
                  <a:pt x="567867" y="226568"/>
                </a:moveTo>
                <a:lnTo>
                  <a:pt x="564426" y="223393"/>
                </a:lnTo>
                <a:lnTo>
                  <a:pt x="564426" y="226568"/>
                </a:lnTo>
                <a:lnTo>
                  <a:pt x="567867" y="226568"/>
                </a:lnTo>
                <a:close/>
              </a:path>
              <a:path w="740409" h="881379">
                <a:moveTo>
                  <a:pt x="595388" y="591667"/>
                </a:moveTo>
                <a:lnTo>
                  <a:pt x="591947" y="598017"/>
                </a:lnTo>
                <a:lnTo>
                  <a:pt x="595388" y="594207"/>
                </a:lnTo>
                <a:lnTo>
                  <a:pt x="595388" y="591667"/>
                </a:lnTo>
                <a:close/>
              </a:path>
              <a:path w="740409" h="881379">
                <a:moveTo>
                  <a:pt x="720585" y="414578"/>
                </a:moveTo>
                <a:lnTo>
                  <a:pt x="715365" y="407339"/>
                </a:lnTo>
                <a:lnTo>
                  <a:pt x="702081" y="402640"/>
                </a:lnTo>
                <a:lnTo>
                  <a:pt x="689356" y="402640"/>
                </a:lnTo>
                <a:lnTo>
                  <a:pt x="678421" y="399211"/>
                </a:lnTo>
                <a:lnTo>
                  <a:pt x="667715" y="392861"/>
                </a:lnTo>
                <a:lnTo>
                  <a:pt x="662089" y="388797"/>
                </a:lnTo>
                <a:lnTo>
                  <a:pt x="657339" y="385368"/>
                </a:lnTo>
                <a:lnTo>
                  <a:pt x="650455" y="385368"/>
                </a:lnTo>
                <a:lnTo>
                  <a:pt x="643572" y="388797"/>
                </a:lnTo>
                <a:lnTo>
                  <a:pt x="640130" y="385368"/>
                </a:lnTo>
                <a:lnTo>
                  <a:pt x="627062" y="381939"/>
                </a:lnTo>
                <a:lnTo>
                  <a:pt x="624649" y="381304"/>
                </a:lnTo>
                <a:lnTo>
                  <a:pt x="616534" y="378510"/>
                </a:lnTo>
                <a:lnTo>
                  <a:pt x="609155" y="375970"/>
                </a:lnTo>
                <a:lnTo>
                  <a:pt x="593204" y="371652"/>
                </a:lnTo>
                <a:lnTo>
                  <a:pt x="578180" y="371652"/>
                </a:lnTo>
                <a:lnTo>
                  <a:pt x="578180" y="375081"/>
                </a:lnTo>
                <a:lnTo>
                  <a:pt x="574738" y="378510"/>
                </a:lnTo>
                <a:lnTo>
                  <a:pt x="574738" y="375081"/>
                </a:lnTo>
                <a:lnTo>
                  <a:pt x="571296" y="378510"/>
                </a:lnTo>
                <a:lnTo>
                  <a:pt x="567855" y="378510"/>
                </a:lnTo>
                <a:lnTo>
                  <a:pt x="569582" y="375081"/>
                </a:lnTo>
                <a:lnTo>
                  <a:pt x="571296" y="371652"/>
                </a:lnTo>
                <a:lnTo>
                  <a:pt x="564413" y="371652"/>
                </a:lnTo>
                <a:lnTo>
                  <a:pt x="554088" y="375081"/>
                </a:lnTo>
                <a:lnTo>
                  <a:pt x="547217" y="371652"/>
                </a:lnTo>
                <a:lnTo>
                  <a:pt x="547217" y="378510"/>
                </a:lnTo>
                <a:lnTo>
                  <a:pt x="543775" y="371652"/>
                </a:lnTo>
                <a:lnTo>
                  <a:pt x="543775" y="375081"/>
                </a:lnTo>
                <a:lnTo>
                  <a:pt x="536892" y="378510"/>
                </a:lnTo>
                <a:lnTo>
                  <a:pt x="533450" y="368223"/>
                </a:lnTo>
                <a:lnTo>
                  <a:pt x="517423" y="364667"/>
                </a:lnTo>
                <a:lnTo>
                  <a:pt x="500748" y="363397"/>
                </a:lnTo>
                <a:lnTo>
                  <a:pt x="484085" y="362889"/>
                </a:lnTo>
                <a:lnTo>
                  <a:pt x="469163" y="361480"/>
                </a:lnTo>
                <a:lnTo>
                  <a:pt x="469163" y="427202"/>
                </a:lnTo>
                <a:lnTo>
                  <a:pt x="468147" y="426872"/>
                </a:lnTo>
                <a:lnTo>
                  <a:pt x="468045" y="426643"/>
                </a:lnTo>
                <a:lnTo>
                  <a:pt x="469163" y="427202"/>
                </a:lnTo>
                <a:lnTo>
                  <a:pt x="469163" y="361480"/>
                </a:lnTo>
                <a:lnTo>
                  <a:pt x="468058" y="361365"/>
                </a:lnTo>
                <a:lnTo>
                  <a:pt x="468058" y="361188"/>
                </a:lnTo>
                <a:lnTo>
                  <a:pt x="471322" y="361188"/>
                </a:lnTo>
                <a:lnTo>
                  <a:pt x="471500" y="361188"/>
                </a:lnTo>
                <a:lnTo>
                  <a:pt x="471500" y="357378"/>
                </a:lnTo>
                <a:lnTo>
                  <a:pt x="471500" y="353568"/>
                </a:lnTo>
                <a:lnTo>
                  <a:pt x="474941" y="351028"/>
                </a:lnTo>
                <a:lnTo>
                  <a:pt x="471500" y="343408"/>
                </a:lnTo>
                <a:lnTo>
                  <a:pt x="474941" y="347218"/>
                </a:lnTo>
                <a:lnTo>
                  <a:pt x="476872" y="345948"/>
                </a:lnTo>
                <a:lnTo>
                  <a:pt x="474941" y="343408"/>
                </a:lnTo>
                <a:lnTo>
                  <a:pt x="472998" y="340868"/>
                </a:lnTo>
                <a:lnTo>
                  <a:pt x="474941" y="339598"/>
                </a:lnTo>
                <a:lnTo>
                  <a:pt x="478383" y="343408"/>
                </a:lnTo>
                <a:lnTo>
                  <a:pt x="478383" y="339598"/>
                </a:lnTo>
                <a:lnTo>
                  <a:pt x="485267" y="343408"/>
                </a:lnTo>
                <a:lnTo>
                  <a:pt x="483196" y="339598"/>
                </a:lnTo>
                <a:lnTo>
                  <a:pt x="481825" y="337058"/>
                </a:lnTo>
                <a:lnTo>
                  <a:pt x="485267" y="337058"/>
                </a:lnTo>
                <a:lnTo>
                  <a:pt x="488708" y="333248"/>
                </a:lnTo>
                <a:lnTo>
                  <a:pt x="485267" y="329438"/>
                </a:lnTo>
                <a:lnTo>
                  <a:pt x="488022" y="329438"/>
                </a:lnTo>
                <a:lnTo>
                  <a:pt x="485267" y="326898"/>
                </a:lnTo>
                <a:lnTo>
                  <a:pt x="492150" y="326898"/>
                </a:lnTo>
                <a:lnTo>
                  <a:pt x="488708" y="323088"/>
                </a:lnTo>
                <a:lnTo>
                  <a:pt x="492150" y="319278"/>
                </a:lnTo>
                <a:lnTo>
                  <a:pt x="495592" y="323088"/>
                </a:lnTo>
                <a:lnTo>
                  <a:pt x="499033" y="323088"/>
                </a:lnTo>
                <a:lnTo>
                  <a:pt x="501827" y="319278"/>
                </a:lnTo>
                <a:lnTo>
                  <a:pt x="504621" y="315468"/>
                </a:lnTo>
                <a:lnTo>
                  <a:pt x="510209" y="309118"/>
                </a:lnTo>
                <a:lnTo>
                  <a:pt x="514515" y="301498"/>
                </a:lnTo>
                <a:lnTo>
                  <a:pt x="516242" y="291338"/>
                </a:lnTo>
                <a:lnTo>
                  <a:pt x="523125" y="295148"/>
                </a:lnTo>
                <a:lnTo>
                  <a:pt x="523125" y="291338"/>
                </a:lnTo>
                <a:lnTo>
                  <a:pt x="523125" y="288798"/>
                </a:lnTo>
                <a:lnTo>
                  <a:pt x="526567" y="291338"/>
                </a:lnTo>
                <a:lnTo>
                  <a:pt x="526592" y="288798"/>
                </a:lnTo>
                <a:lnTo>
                  <a:pt x="526618" y="287528"/>
                </a:lnTo>
                <a:lnTo>
                  <a:pt x="531888" y="287528"/>
                </a:lnTo>
                <a:lnTo>
                  <a:pt x="530009" y="284988"/>
                </a:lnTo>
                <a:lnTo>
                  <a:pt x="533450" y="288798"/>
                </a:lnTo>
                <a:lnTo>
                  <a:pt x="531723" y="284988"/>
                </a:lnTo>
                <a:lnTo>
                  <a:pt x="530009" y="281178"/>
                </a:lnTo>
                <a:lnTo>
                  <a:pt x="536892" y="288798"/>
                </a:lnTo>
                <a:lnTo>
                  <a:pt x="533450" y="281178"/>
                </a:lnTo>
                <a:lnTo>
                  <a:pt x="535914" y="279908"/>
                </a:lnTo>
                <a:lnTo>
                  <a:pt x="534416" y="274828"/>
                </a:lnTo>
                <a:lnTo>
                  <a:pt x="536892" y="274828"/>
                </a:lnTo>
                <a:lnTo>
                  <a:pt x="536892" y="267208"/>
                </a:lnTo>
                <a:lnTo>
                  <a:pt x="533450" y="264668"/>
                </a:lnTo>
                <a:lnTo>
                  <a:pt x="536892" y="264668"/>
                </a:lnTo>
                <a:lnTo>
                  <a:pt x="540334" y="267208"/>
                </a:lnTo>
                <a:lnTo>
                  <a:pt x="541553" y="264668"/>
                </a:lnTo>
                <a:lnTo>
                  <a:pt x="543394" y="260858"/>
                </a:lnTo>
                <a:lnTo>
                  <a:pt x="546785" y="254508"/>
                </a:lnTo>
                <a:lnTo>
                  <a:pt x="549529" y="246888"/>
                </a:lnTo>
                <a:lnTo>
                  <a:pt x="550659" y="240538"/>
                </a:lnTo>
                <a:lnTo>
                  <a:pt x="554151" y="240538"/>
                </a:lnTo>
                <a:lnTo>
                  <a:pt x="557110" y="237998"/>
                </a:lnTo>
                <a:lnTo>
                  <a:pt x="558266" y="236728"/>
                </a:lnTo>
                <a:lnTo>
                  <a:pt x="559422" y="235458"/>
                </a:lnTo>
                <a:lnTo>
                  <a:pt x="557542" y="230378"/>
                </a:lnTo>
                <a:lnTo>
                  <a:pt x="554101" y="226568"/>
                </a:lnTo>
                <a:lnTo>
                  <a:pt x="557542" y="226568"/>
                </a:lnTo>
                <a:lnTo>
                  <a:pt x="557542" y="230378"/>
                </a:lnTo>
                <a:lnTo>
                  <a:pt x="560984" y="230378"/>
                </a:lnTo>
                <a:lnTo>
                  <a:pt x="560984" y="226568"/>
                </a:lnTo>
                <a:lnTo>
                  <a:pt x="564426" y="226568"/>
                </a:lnTo>
                <a:lnTo>
                  <a:pt x="560984" y="222758"/>
                </a:lnTo>
                <a:lnTo>
                  <a:pt x="563727" y="222758"/>
                </a:lnTo>
                <a:lnTo>
                  <a:pt x="560984" y="220218"/>
                </a:lnTo>
                <a:lnTo>
                  <a:pt x="564426" y="220218"/>
                </a:lnTo>
                <a:lnTo>
                  <a:pt x="564426" y="222758"/>
                </a:lnTo>
                <a:lnTo>
                  <a:pt x="574471" y="220218"/>
                </a:lnTo>
                <a:lnTo>
                  <a:pt x="582917" y="215138"/>
                </a:lnTo>
                <a:lnTo>
                  <a:pt x="588137" y="207518"/>
                </a:lnTo>
                <a:lnTo>
                  <a:pt x="588505" y="198628"/>
                </a:lnTo>
                <a:lnTo>
                  <a:pt x="588505" y="196088"/>
                </a:lnTo>
                <a:lnTo>
                  <a:pt x="595388" y="202438"/>
                </a:lnTo>
                <a:lnTo>
                  <a:pt x="597547" y="196088"/>
                </a:lnTo>
                <a:lnTo>
                  <a:pt x="597979" y="194818"/>
                </a:lnTo>
                <a:lnTo>
                  <a:pt x="603135" y="189738"/>
                </a:lnTo>
                <a:lnTo>
                  <a:pt x="607009" y="184658"/>
                </a:lnTo>
                <a:lnTo>
                  <a:pt x="605713" y="174498"/>
                </a:lnTo>
                <a:lnTo>
                  <a:pt x="603465" y="168148"/>
                </a:lnTo>
                <a:lnTo>
                  <a:pt x="597979" y="159258"/>
                </a:lnTo>
                <a:lnTo>
                  <a:pt x="591197" y="149098"/>
                </a:lnTo>
                <a:lnTo>
                  <a:pt x="585063" y="137668"/>
                </a:lnTo>
                <a:lnTo>
                  <a:pt x="580656" y="147828"/>
                </a:lnTo>
                <a:lnTo>
                  <a:pt x="573024" y="156718"/>
                </a:lnTo>
                <a:lnTo>
                  <a:pt x="562800" y="163068"/>
                </a:lnTo>
                <a:lnTo>
                  <a:pt x="550659" y="168148"/>
                </a:lnTo>
                <a:lnTo>
                  <a:pt x="547217" y="171958"/>
                </a:lnTo>
                <a:lnTo>
                  <a:pt x="547217" y="178308"/>
                </a:lnTo>
                <a:lnTo>
                  <a:pt x="540334" y="182118"/>
                </a:lnTo>
                <a:lnTo>
                  <a:pt x="530491" y="193548"/>
                </a:lnTo>
                <a:lnTo>
                  <a:pt x="518388" y="202438"/>
                </a:lnTo>
                <a:lnTo>
                  <a:pt x="506933" y="212598"/>
                </a:lnTo>
                <a:lnTo>
                  <a:pt x="499033" y="226568"/>
                </a:lnTo>
                <a:lnTo>
                  <a:pt x="505917" y="232918"/>
                </a:lnTo>
                <a:lnTo>
                  <a:pt x="505917" y="236728"/>
                </a:lnTo>
                <a:lnTo>
                  <a:pt x="502475" y="230378"/>
                </a:lnTo>
                <a:lnTo>
                  <a:pt x="499033" y="232918"/>
                </a:lnTo>
                <a:lnTo>
                  <a:pt x="495592" y="240538"/>
                </a:lnTo>
                <a:lnTo>
                  <a:pt x="488708" y="246888"/>
                </a:lnTo>
                <a:lnTo>
                  <a:pt x="495592" y="250698"/>
                </a:lnTo>
                <a:lnTo>
                  <a:pt x="488708" y="250698"/>
                </a:lnTo>
                <a:lnTo>
                  <a:pt x="488708" y="257048"/>
                </a:lnTo>
                <a:lnTo>
                  <a:pt x="478383" y="257048"/>
                </a:lnTo>
                <a:lnTo>
                  <a:pt x="464616" y="268478"/>
                </a:lnTo>
                <a:lnTo>
                  <a:pt x="463486" y="269773"/>
                </a:lnTo>
                <a:lnTo>
                  <a:pt x="463486" y="361670"/>
                </a:lnTo>
                <a:lnTo>
                  <a:pt x="462610" y="361721"/>
                </a:lnTo>
                <a:lnTo>
                  <a:pt x="461175" y="361188"/>
                </a:lnTo>
                <a:lnTo>
                  <a:pt x="461175" y="412927"/>
                </a:lnTo>
                <a:lnTo>
                  <a:pt x="461175" y="424484"/>
                </a:lnTo>
                <a:lnTo>
                  <a:pt x="459879" y="424027"/>
                </a:lnTo>
                <a:lnTo>
                  <a:pt x="453161" y="418947"/>
                </a:lnTo>
                <a:lnTo>
                  <a:pt x="452462" y="418185"/>
                </a:lnTo>
                <a:lnTo>
                  <a:pt x="454291" y="416356"/>
                </a:lnTo>
                <a:lnTo>
                  <a:pt x="457733" y="416356"/>
                </a:lnTo>
                <a:lnTo>
                  <a:pt x="461175" y="412927"/>
                </a:lnTo>
                <a:lnTo>
                  <a:pt x="461175" y="361188"/>
                </a:lnTo>
                <a:lnTo>
                  <a:pt x="461175" y="357378"/>
                </a:lnTo>
                <a:lnTo>
                  <a:pt x="463486" y="361670"/>
                </a:lnTo>
                <a:lnTo>
                  <a:pt x="463486" y="269773"/>
                </a:lnTo>
                <a:lnTo>
                  <a:pt x="453428" y="281178"/>
                </a:lnTo>
                <a:lnTo>
                  <a:pt x="443534" y="293878"/>
                </a:lnTo>
                <a:lnTo>
                  <a:pt x="440524" y="297357"/>
                </a:lnTo>
                <a:lnTo>
                  <a:pt x="440524" y="484987"/>
                </a:lnTo>
                <a:lnTo>
                  <a:pt x="438683" y="486346"/>
                </a:lnTo>
                <a:lnTo>
                  <a:pt x="438556" y="486206"/>
                </a:lnTo>
                <a:lnTo>
                  <a:pt x="440524" y="484987"/>
                </a:lnTo>
                <a:lnTo>
                  <a:pt x="440524" y="297357"/>
                </a:lnTo>
                <a:lnTo>
                  <a:pt x="440093" y="295338"/>
                </a:lnTo>
                <a:lnTo>
                  <a:pt x="438531" y="290258"/>
                </a:lnTo>
                <a:lnTo>
                  <a:pt x="440524" y="285178"/>
                </a:lnTo>
                <a:lnTo>
                  <a:pt x="430199" y="285178"/>
                </a:lnTo>
                <a:lnTo>
                  <a:pt x="437083" y="281368"/>
                </a:lnTo>
                <a:lnTo>
                  <a:pt x="433641" y="277558"/>
                </a:lnTo>
                <a:lnTo>
                  <a:pt x="440524" y="277558"/>
                </a:lnTo>
                <a:lnTo>
                  <a:pt x="437083" y="271208"/>
                </a:lnTo>
                <a:lnTo>
                  <a:pt x="439153" y="267398"/>
                </a:lnTo>
                <a:lnTo>
                  <a:pt x="440524" y="264858"/>
                </a:lnTo>
                <a:lnTo>
                  <a:pt x="437083" y="261048"/>
                </a:lnTo>
                <a:lnTo>
                  <a:pt x="433641" y="261048"/>
                </a:lnTo>
                <a:lnTo>
                  <a:pt x="433641" y="257238"/>
                </a:lnTo>
                <a:lnTo>
                  <a:pt x="440524" y="253428"/>
                </a:lnTo>
                <a:lnTo>
                  <a:pt x="433641" y="250888"/>
                </a:lnTo>
                <a:lnTo>
                  <a:pt x="437083" y="247078"/>
                </a:lnTo>
                <a:lnTo>
                  <a:pt x="433641" y="247078"/>
                </a:lnTo>
                <a:lnTo>
                  <a:pt x="426758" y="243268"/>
                </a:lnTo>
                <a:lnTo>
                  <a:pt x="430199" y="240728"/>
                </a:lnTo>
                <a:lnTo>
                  <a:pt x="437083" y="240728"/>
                </a:lnTo>
                <a:lnTo>
                  <a:pt x="436003" y="231838"/>
                </a:lnTo>
                <a:lnTo>
                  <a:pt x="436041" y="230568"/>
                </a:lnTo>
                <a:lnTo>
                  <a:pt x="436219" y="222948"/>
                </a:lnTo>
                <a:lnTo>
                  <a:pt x="435152" y="214058"/>
                </a:lnTo>
                <a:lnTo>
                  <a:pt x="430199" y="206438"/>
                </a:lnTo>
                <a:lnTo>
                  <a:pt x="433641" y="206438"/>
                </a:lnTo>
                <a:lnTo>
                  <a:pt x="430580" y="197548"/>
                </a:lnTo>
                <a:lnTo>
                  <a:pt x="430504" y="196913"/>
                </a:lnTo>
                <a:lnTo>
                  <a:pt x="429768" y="189928"/>
                </a:lnTo>
                <a:lnTo>
                  <a:pt x="428320" y="182308"/>
                </a:lnTo>
                <a:lnTo>
                  <a:pt x="426173" y="179044"/>
                </a:lnTo>
                <a:lnTo>
                  <a:pt x="406107" y="179044"/>
                </a:lnTo>
                <a:lnTo>
                  <a:pt x="406107" y="198818"/>
                </a:lnTo>
                <a:lnTo>
                  <a:pt x="402666" y="202628"/>
                </a:lnTo>
                <a:lnTo>
                  <a:pt x="402666" y="195008"/>
                </a:lnTo>
                <a:lnTo>
                  <a:pt x="388899" y="202628"/>
                </a:lnTo>
                <a:lnTo>
                  <a:pt x="385457" y="198818"/>
                </a:lnTo>
                <a:lnTo>
                  <a:pt x="383743" y="196913"/>
                </a:lnTo>
                <a:lnTo>
                  <a:pt x="388899" y="195008"/>
                </a:lnTo>
                <a:lnTo>
                  <a:pt x="392341" y="198818"/>
                </a:lnTo>
                <a:lnTo>
                  <a:pt x="395782" y="195008"/>
                </a:lnTo>
                <a:lnTo>
                  <a:pt x="402666" y="195008"/>
                </a:lnTo>
                <a:lnTo>
                  <a:pt x="406107" y="198818"/>
                </a:lnTo>
                <a:lnTo>
                  <a:pt x="406107" y="179044"/>
                </a:lnTo>
                <a:lnTo>
                  <a:pt x="378574" y="179044"/>
                </a:lnTo>
                <a:lnTo>
                  <a:pt x="378574" y="179768"/>
                </a:lnTo>
                <a:lnTo>
                  <a:pt x="377101" y="179044"/>
                </a:lnTo>
                <a:lnTo>
                  <a:pt x="375996" y="179451"/>
                </a:lnTo>
                <a:lnTo>
                  <a:pt x="378574" y="182308"/>
                </a:lnTo>
                <a:lnTo>
                  <a:pt x="385457" y="182308"/>
                </a:lnTo>
                <a:lnTo>
                  <a:pt x="382016" y="184848"/>
                </a:lnTo>
                <a:lnTo>
                  <a:pt x="382016" y="188658"/>
                </a:lnTo>
                <a:lnTo>
                  <a:pt x="378574" y="184848"/>
                </a:lnTo>
                <a:lnTo>
                  <a:pt x="375132" y="188658"/>
                </a:lnTo>
                <a:lnTo>
                  <a:pt x="378574" y="188658"/>
                </a:lnTo>
                <a:lnTo>
                  <a:pt x="382016" y="192468"/>
                </a:lnTo>
                <a:lnTo>
                  <a:pt x="388899" y="192468"/>
                </a:lnTo>
                <a:lnTo>
                  <a:pt x="385457" y="195008"/>
                </a:lnTo>
                <a:lnTo>
                  <a:pt x="382016" y="195008"/>
                </a:lnTo>
                <a:lnTo>
                  <a:pt x="378574" y="195008"/>
                </a:lnTo>
                <a:lnTo>
                  <a:pt x="378574" y="196913"/>
                </a:lnTo>
                <a:lnTo>
                  <a:pt x="375132" y="198818"/>
                </a:lnTo>
                <a:lnTo>
                  <a:pt x="371690" y="202628"/>
                </a:lnTo>
                <a:lnTo>
                  <a:pt x="375132" y="202628"/>
                </a:lnTo>
                <a:lnTo>
                  <a:pt x="375132" y="206438"/>
                </a:lnTo>
                <a:lnTo>
                  <a:pt x="378574" y="206438"/>
                </a:lnTo>
                <a:lnTo>
                  <a:pt x="385457" y="206438"/>
                </a:lnTo>
                <a:lnTo>
                  <a:pt x="382016" y="208978"/>
                </a:lnTo>
                <a:lnTo>
                  <a:pt x="378574" y="206438"/>
                </a:lnTo>
                <a:lnTo>
                  <a:pt x="375132" y="208978"/>
                </a:lnTo>
                <a:lnTo>
                  <a:pt x="371690" y="208978"/>
                </a:lnTo>
                <a:lnTo>
                  <a:pt x="368249" y="212788"/>
                </a:lnTo>
                <a:lnTo>
                  <a:pt x="378574" y="208978"/>
                </a:lnTo>
                <a:lnTo>
                  <a:pt x="375132" y="212788"/>
                </a:lnTo>
                <a:lnTo>
                  <a:pt x="371690" y="212788"/>
                </a:lnTo>
                <a:lnTo>
                  <a:pt x="371741" y="214058"/>
                </a:lnTo>
                <a:lnTo>
                  <a:pt x="371906" y="217868"/>
                </a:lnTo>
                <a:lnTo>
                  <a:pt x="373418" y="224218"/>
                </a:lnTo>
                <a:lnTo>
                  <a:pt x="377507" y="230568"/>
                </a:lnTo>
                <a:lnTo>
                  <a:pt x="385457" y="236918"/>
                </a:lnTo>
                <a:lnTo>
                  <a:pt x="378574" y="236918"/>
                </a:lnTo>
                <a:lnTo>
                  <a:pt x="378574" y="240728"/>
                </a:lnTo>
                <a:lnTo>
                  <a:pt x="382016" y="243268"/>
                </a:lnTo>
                <a:lnTo>
                  <a:pt x="376288" y="242417"/>
                </a:lnTo>
                <a:lnTo>
                  <a:pt x="364807" y="240728"/>
                </a:lnTo>
                <a:lnTo>
                  <a:pt x="361365" y="243268"/>
                </a:lnTo>
                <a:lnTo>
                  <a:pt x="368249" y="243268"/>
                </a:lnTo>
                <a:lnTo>
                  <a:pt x="371690" y="247078"/>
                </a:lnTo>
                <a:lnTo>
                  <a:pt x="368249" y="247078"/>
                </a:lnTo>
                <a:lnTo>
                  <a:pt x="361365" y="250888"/>
                </a:lnTo>
                <a:lnTo>
                  <a:pt x="375132" y="250888"/>
                </a:lnTo>
                <a:lnTo>
                  <a:pt x="375132" y="253428"/>
                </a:lnTo>
                <a:lnTo>
                  <a:pt x="368249" y="253428"/>
                </a:lnTo>
                <a:lnTo>
                  <a:pt x="368249" y="261048"/>
                </a:lnTo>
                <a:lnTo>
                  <a:pt x="371690" y="264858"/>
                </a:lnTo>
                <a:lnTo>
                  <a:pt x="371690" y="261048"/>
                </a:lnTo>
                <a:lnTo>
                  <a:pt x="385457" y="261048"/>
                </a:lnTo>
                <a:lnTo>
                  <a:pt x="378574" y="264858"/>
                </a:lnTo>
                <a:lnTo>
                  <a:pt x="378574" y="267398"/>
                </a:lnTo>
                <a:lnTo>
                  <a:pt x="375132" y="264858"/>
                </a:lnTo>
                <a:lnTo>
                  <a:pt x="364807" y="267398"/>
                </a:lnTo>
                <a:lnTo>
                  <a:pt x="371690" y="275018"/>
                </a:lnTo>
                <a:lnTo>
                  <a:pt x="371690" y="281368"/>
                </a:lnTo>
                <a:lnTo>
                  <a:pt x="375132" y="281368"/>
                </a:lnTo>
                <a:lnTo>
                  <a:pt x="368249" y="285178"/>
                </a:lnTo>
                <a:lnTo>
                  <a:pt x="375132" y="291528"/>
                </a:lnTo>
                <a:lnTo>
                  <a:pt x="371690" y="295338"/>
                </a:lnTo>
                <a:lnTo>
                  <a:pt x="382016" y="295338"/>
                </a:lnTo>
                <a:lnTo>
                  <a:pt x="382016" y="299148"/>
                </a:lnTo>
                <a:lnTo>
                  <a:pt x="383794" y="300418"/>
                </a:lnTo>
                <a:lnTo>
                  <a:pt x="375729" y="300418"/>
                </a:lnTo>
                <a:lnTo>
                  <a:pt x="371690" y="301688"/>
                </a:lnTo>
                <a:lnTo>
                  <a:pt x="375132" y="301688"/>
                </a:lnTo>
                <a:lnTo>
                  <a:pt x="375132" y="305498"/>
                </a:lnTo>
                <a:lnTo>
                  <a:pt x="378574" y="309308"/>
                </a:lnTo>
                <a:lnTo>
                  <a:pt x="382016" y="309308"/>
                </a:lnTo>
                <a:lnTo>
                  <a:pt x="375132" y="315658"/>
                </a:lnTo>
                <a:lnTo>
                  <a:pt x="382016" y="315658"/>
                </a:lnTo>
                <a:lnTo>
                  <a:pt x="378574" y="319468"/>
                </a:lnTo>
                <a:lnTo>
                  <a:pt x="382016" y="319468"/>
                </a:lnTo>
                <a:lnTo>
                  <a:pt x="378574" y="323278"/>
                </a:lnTo>
                <a:lnTo>
                  <a:pt x="371690" y="323278"/>
                </a:lnTo>
                <a:lnTo>
                  <a:pt x="368249" y="325818"/>
                </a:lnTo>
                <a:lnTo>
                  <a:pt x="371690" y="325818"/>
                </a:lnTo>
                <a:lnTo>
                  <a:pt x="375132" y="325818"/>
                </a:lnTo>
                <a:lnTo>
                  <a:pt x="378574" y="325818"/>
                </a:lnTo>
                <a:lnTo>
                  <a:pt x="382016" y="329628"/>
                </a:lnTo>
                <a:lnTo>
                  <a:pt x="375132" y="329628"/>
                </a:lnTo>
                <a:lnTo>
                  <a:pt x="375132" y="333438"/>
                </a:lnTo>
                <a:lnTo>
                  <a:pt x="371690" y="333438"/>
                </a:lnTo>
                <a:lnTo>
                  <a:pt x="371690" y="337248"/>
                </a:lnTo>
                <a:lnTo>
                  <a:pt x="378574" y="337248"/>
                </a:lnTo>
                <a:lnTo>
                  <a:pt x="378574" y="333438"/>
                </a:lnTo>
                <a:lnTo>
                  <a:pt x="382016" y="333438"/>
                </a:lnTo>
                <a:lnTo>
                  <a:pt x="385457" y="337248"/>
                </a:lnTo>
                <a:lnTo>
                  <a:pt x="382016" y="337248"/>
                </a:lnTo>
                <a:lnTo>
                  <a:pt x="382016" y="341693"/>
                </a:lnTo>
                <a:lnTo>
                  <a:pt x="378574" y="343598"/>
                </a:lnTo>
                <a:lnTo>
                  <a:pt x="382016" y="343598"/>
                </a:lnTo>
                <a:lnTo>
                  <a:pt x="382016" y="347408"/>
                </a:lnTo>
                <a:lnTo>
                  <a:pt x="382016" y="508698"/>
                </a:lnTo>
                <a:lnTo>
                  <a:pt x="376936" y="508698"/>
                </a:lnTo>
                <a:lnTo>
                  <a:pt x="375246" y="504952"/>
                </a:lnTo>
                <a:lnTo>
                  <a:pt x="382016" y="508698"/>
                </a:lnTo>
                <a:lnTo>
                  <a:pt x="382016" y="347408"/>
                </a:lnTo>
                <a:lnTo>
                  <a:pt x="378574" y="347408"/>
                </a:lnTo>
                <a:lnTo>
                  <a:pt x="378574" y="498538"/>
                </a:lnTo>
                <a:lnTo>
                  <a:pt x="376402" y="498538"/>
                </a:lnTo>
                <a:lnTo>
                  <a:pt x="375564" y="497078"/>
                </a:lnTo>
                <a:lnTo>
                  <a:pt x="374726" y="495706"/>
                </a:lnTo>
                <a:lnTo>
                  <a:pt x="378574" y="498538"/>
                </a:lnTo>
                <a:lnTo>
                  <a:pt x="378574" y="347408"/>
                </a:lnTo>
                <a:lnTo>
                  <a:pt x="373545" y="347408"/>
                </a:lnTo>
                <a:lnTo>
                  <a:pt x="371690" y="346557"/>
                </a:lnTo>
                <a:lnTo>
                  <a:pt x="364807" y="346557"/>
                </a:lnTo>
                <a:lnTo>
                  <a:pt x="364807" y="340207"/>
                </a:lnTo>
                <a:lnTo>
                  <a:pt x="361365" y="336397"/>
                </a:lnTo>
                <a:lnTo>
                  <a:pt x="357924" y="336397"/>
                </a:lnTo>
                <a:lnTo>
                  <a:pt x="357924" y="340207"/>
                </a:lnTo>
                <a:lnTo>
                  <a:pt x="357809" y="336397"/>
                </a:lnTo>
                <a:lnTo>
                  <a:pt x="357771" y="335127"/>
                </a:lnTo>
                <a:lnTo>
                  <a:pt x="354050" y="331317"/>
                </a:lnTo>
                <a:lnTo>
                  <a:pt x="349694" y="330047"/>
                </a:lnTo>
                <a:lnTo>
                  <a:pt x="347599" y="326237"/>
                </a:lnTo>
                <a:lnTo>
                  <a:pt x="340715" y="336397"/>
                </a:lnTo>
                <a:lnTo>
                  <a:pt x="340715" y="330047"/>
                </a:lnTo>
                <a:lnTo>
                  <a:pt x="337273" y="330047"/>
                </a:lnTo>
                <a:lnTo>
                  <a:pt x="340715" y="326237"/>
                </a:lnTo>
                <a:lnTo>
                  <a:pt x="337273" y="326237"/>
                </a:lnTo>
                <a:lnTo>
                  <a:pt x="335216" y="322427"/>
                </a:lnTo>
                <a:lnTo>
                  <a:pt x="333832" y="319887"/>
                </a:lnTo>
                <a:lnTo>
                  <a:pt x="330390" y="319887"/>
                </a:lnTo>
                <a:lnTo>
                  <a:pt x="326948" y="322427"/>
                </a:lnTo>
                <a:lnTo>
                  <a:pt x="326948" y="319887"/>
                </a:lnTo>
                <a:lnTo>
                  <a:pt x="328676" y="316077"/>
                </a:lnTo>
                <a:lnTo>
                  <a:pt x="330390" y="312267"/>
                </a:lnTo>
                <a:lnTo>
                  <a:pt x="323507" y="316077"/>
                </a:lnTo>
                <a:lnTo>
                  <a:pt x="323507" y="312267"/>
                </a:lnTo>
                <a:lnTo>
                  <a:pt x="320065" y="319887"/>
                </a:lnTo>
                <a:lnTo>
                  <a:pt x="313182" y="319887"/>
                </a:lnTo>
                <a:lnTo>
                  <a:pt x="313182" y="316077"/>
                </a:lnTo>
                <a:lnTo>
                  <a:pt x="317322" y="312267"/>
                </a:lnTo>
                <a:lnTo>
                  <a:pt x="320065" y="309727"/>
                </a:lnTo>
                <a:lnTo>
                  <a:pt x="313347" y="305917"/>
                </a:lnTo>
                <a:lnTo>
                  <a:pt x="307594" y="300837"/>
                </a:lnTo>
                <a:lnTo>
                  <a:pt x="302729" y="296989"/>
                </a:lnTo>
                <a:lnTo>
                  <a:pt x="302729" y="426516"/>
                </a:lnTo>
                <a:lnTo>
                  <a:pt x="299415" y="426516"/>
                </a:lnTo>
                <a:lnTo>
                  <a:pt x="299415" y="423214"/>
                </a:lnTo>
                <a:lnTo>
                  <a:pt x="302729" y="426516"/>
                </a:lnTo>
                <a:lnTo>
                  <a:pt x="302729" y="296989"/>
                </a:lnTo>
                <a:lnTo>
                  <a:pt x="301193" y="295757"/>
                </a:lnTo>
                <a:lnTo>
                  <a:pt x="292531" y="295757"/>
                </a:lnTo>
                <a:lnTo>
                  <a:pt x="295973" y="291947"/>
                </a:lnTo>
                <a:lnTo>
                  <a:pt x="289255" y="290677"/>
                </a:lnTo>
                <a:lnTo>
                  <a:pt x="285419" y="288137"/>
                </a:lnTo>
                <a:lnTo>
                  <a:pt x="283502" y="286867"/>
                </a:lnTo>
                <a:lnTo>
                  <a:pt x="277101" y="283057"/>
                </a:lnTo>
                <a:lnTo>
                  <a:pt x="268452" y="281787"/>
                </a:lnTo>
                <a:lnTo>
                  <a:pt x="268452" y="271627"/>
                </a:lnTo>
                <a:lnTo>
                  <a:pt x="258127" y="271627"/>
                </a:lnTo>
                <a:lnTo>
                  <a:pt x="251244" y="274167"/>
                </a:lnTo>
                <a:lnTo>
                  <a:pt x="247802" y="274167"/>
                </a:lnTo>
                <a:lnTo>
                  <a:pt x="251244" y="267817"/>
                </a:lnTo>
                <a:lnTo>
                  <a:pt x="247802" y="264007"/>
                </a:lnTo>
                <a:lnTo>
                  <a:pt x="247802" y="257657"/>
                </a:lnTo>
                <a:lnTo>
                  <a:pt x="240919" y="261467"/>
                </a:lnTo>
                <a:lnTo>
                  <a:pt x="244360" y="257657"/>
                </a:lnTo>
                <a:lnTo>
                  <a:pt x="237477" y="261467"/>
                </a:lnTo>
                <a:lnTo>
                  <a:pt x="230593" y="261467"/>
                </a:lnTo>
                <a:lnTo>
                  <a:pt x="230593" y="253847"/>
                </a:lnTo>
                <a:lnTo>
                  <a:pt x="227152" y="257657"/>
                </a:lnTo>
                <a:lnTo>
                  <a:pt x="223710" y="257657"/>
                </a:lnTo>
                <a:lnTo>
                  <a:pt x="220268" y="261467"/>
                </a:lnTo>
                <a:lnTo>
                  <a:pt x="221983" y="257657"/>
                </a:lnTo>
                <a:lnTo>
                  <a:pt x="222554" y="256387"/>
                </a:lnTo>
                <a:lnTo>
                  <a:pt x="227152" y="253847"/>
                </a:lnTo>
                <a:lnTo>
                  <a:pt x="223710" y="247497"/>
                </a:lnTo>
                <a:lnTo>
                  <a:pt x="213385" y="243687"/>
                </a:lnTo>
                <a:lnTo>
                  <a:pt x="206502" y="239877"/>
                </a:lnTo>
                <a:lnTo>
                  <a:pt x="207873" y="237337"/>
                </a:lnTo>
                <a:lnTo>
                  <a:pt x="209943" y="233527"/>
                </a:lnTo>
                <a:lnTo>
                  <a:pt x="199618" y="237337"/>
                </a:lnTo>
                <a:lnTo>
                  <a:pt x="199618" y="233527"/>
                </a:lnTo>
                <a:lnTo>
                  <a:pt x="199618" y="229717"/>
                </a:lnTo>
                <a:lnTo>
                  <a:pt x="192735" y="233527"/>
                </a:lnTo>
                <a:lnTo>
                  <a:pt x="192735" y="223367"/>
                </a:lnTo>
                <a:lnTo>
                  <a:pt x="185851" y="229717"/>
                </a:lnTo>
                <a:lnTo>
                  <a:pt x="189293" y="225907"/>
                </a:lnTo>
                <a:lnTo>
                  <a:pt x="189293" y="223367"/>
                </a:lnTo>
                <a:lnTo>
                  <a:pt x="185851" y="219557"/>
                </a:lnTo>
                <a:lnTo>
                  <a:pt x="182410" y="215747"/>
                </a:lnTo>
                <a:lnTo>
                  <a:pt x="178968" y="215747"/>
                </a:lnTo>
                <a:lnTo>
                  <a:pt x="175526" y="219557"/>
                </a:lnTo>
                <a:lnTo>
                  <a:pt x="172085" y="219557"/>
                </a:lnTo>
                <a:lnTo>
                  <a:pt x="175526" y="215747"/>
                </a:lnTo>
                <a:lnTo>
                  <a:pt x="172085" y="215747"/>
                </a:lnTo>
                <a:lnTo>
                  <a:pt x="168643" y="219557"/>
                </a:lnTo>
                <a:lnTo>
                  <a:pt x="168643" y="229717"/>
                </a:lnTo>
                <a:lnTo>
                  <a:pt x="168643" y="233527"/>
                </a:lnTo>
                <a:lnTo>
                  <a:pt x="166344" y="234797"/>
                </a:lnTo>
                <a:lnTo>
                  <a:pt x="168643" y="229717"/>
                </a:lnTo>
                <a:lnTo>
                  <a:pt x="168643" y="219557"/>
                </a:lnTo>
                <a:lnTo>
                  <a:pt x="165201" y="223367"/>
                </a:lnTo>
                <a:lnTo>
                  <a:pt x="165201" y="219557"/>
                </a:lnTo>
                <a:lnTo>
                  <a:pt x="172085" y="215747"/>
                </a:lnTo>
                <a:lnTo>
                  <a:pt x="175526" y="213207"/>
                </a:lnTo>
                <a:lnTo>
                  <a:pt x="175526" y="209397"/>
                </a:lnTo>
                <a:lnTo>
                  <a:pt x="165201" y="215747"/>
                </a:lnTo>
                <a:lnTo>
                  <a:pt x="161759" y="223367"/>
                </a:lnTo>
                <a:lnTo>
                  <a:pt x="158318" y="223367"/>
                </a:lnTo>
                <a:lnTo>
                  <a:pt x="158318" y="225907"/>
                </a:lnTo>
                <a:lnTo>
                  <a:pt x="161759" y="225907"/>
                </a:lnTo>
                <a:lnTo>
                  <a:pt x="154876" y="233527"/>
                </a:lnTo>
                <a:lnTo>
                  <a:pt x="165201" y="225907"/>
                </a:lnTo>
                <a:lnTo>
                  <a:pt x="161759" y="233527"/>
                </a:lnTo>
                <a:lnTo>
                  <a:pt x="165201" y="233527"/>
                </a:lnTo>
                <a:lnTo>
                  <a:pt x="165201" y="235432"/>
                </a:lnTo>
                <a:lnTo>
                  <a:pt x="161759" y="237337"/>
                </a:lnTo>
                <a:lnTo>
                  <a:pt x="161759" y="239877"/>
                </a:lnTo>
                <a:lnTo>
                  <a:pt x="172085" y="239877"/>
                </a:lnTo>
                <a:lnTo>
                  <a:pt x="172085" y="247497"/>
                </a:lnTo>
                <a:lnTo>
                  <a:pt x="185851" y="247497"/>
                </a:lnTo>
                <a:lnTo>
                  <a:pt x="178968" y="250037"/>
                </a:lnTo>
                <a:lnTo>
                  <a:pt x="182410" y="250037"/>
                </a:lnTo>
                <a:lnTo>
                  <a:pt x="178968" y="253847"/>
                </a:lnTo>
                <a:lnTo>
                  <a:pt x="176669" y="258927"/>
                </a:lnTo>
                <a:lnTo>
                  <a:pt x="178968" y="257657"/>
                </a:lnTo>
                <a:lnTo>
                  <a:pt x="182410" y="253847"/>
                </a:lnTo>
                <a:lnTo>
                  <a:pt x="182410" y="261467"/>
                </a:lnTo>
                <a:lnTo>
                  <a:pt x="185851" y="253847"/>
                </a:lnTo>
                <a:lnTo>
                  <a:pt x="185851" y="257657"/>
                </a:lnTo>
                <a:lnTo>
                  <a:pt x="189293" y="261467"/>
                </a:lnTo>
                <a:lnTo>
                  <a:pt x="185851" y="264007"/>
                </a:lnTo>
                <a:lnTo>
                  <a:pt x="189293" y="264007"/>
                </a:lnTo>
                <a:lnTo>
                  <a:pt x="196176" y="264007"/>
                </a:lnTo>
                <a:lnTo>
                  <a:pt x="200304" y="264007"/>
                </a:lnTo>
                <a:lnTo>
                  <a:pt x="203060" y="261467"/>
                </a:lnTo>
                <a:lnTo>
                  <a:pt x="206502" y="261467"/>
                </a:lnTo>
                <a:lnTo>
                  <a:pt x="203060" y="267817"/>
                </a:lnTo>
                <a:lnTo>
                  <a:pt x="196176" y="271627"/>
                </a:lnTo>
                <a:lnTo>
                  <a:pt x="199618" y="274167"/>
                </a:lnTo>
                <a:lnTo>
                  <a:pt x="196126" y="276707"/>
                </a:lnTo>
                <a:lnTo>
                  <a:pt x="194881" y="276707"/>
                </a:lnTo>
                <a:lnTo>
                  <a:pt x="194297" y="275437"/>
                </a:lnTo>
                <a:lnTo>
                  <a:pt x="192735" y="277977"/>
                </a:lnTo>
                <a:lnTo>
                  <a:pt x="196176" y="277977"/>
                </a:lnTo>
                <a:lnTo>
                  <a:pt x="198475" y="276707"/>
                </a:lnTo>
                <a:lnTo>
                  <a:pt x="203060" y="274167"/>
                </a:lnTo>
                <a:lnTo>
                  <a:pt x="196176" y="285597"/>
                </a:lnTo>
                <a:lnTo>
                  <a:pt x="192735" y="285597"/>
                </a:lnTo>
                <a:lnTo>
                  <a:pt x="192735" y="288137"/>
                </a:lnTo>
                <a:lnTo>
                  <a:pt x="199618" y="285597"/>
                </a:lnTo>
                <a:lnTo>
                  <a:pt x="199618" y="288137"/>
                </a:lnTo>
                <a:lnTo>
                  <a:pt x="196176" y="298297"/>
                </a:lnTo>
                <a:lnTo>
                  <a:pt x="192735" y="302107"/>
                </a:lnTo>
                <a:lnTo>
                  <a:pt x="196176" y="302107"/>
                </a:lnTo>
                <a:lnTo>
                  <a:pt x="203060" y="295757"/>
                </a:lnTo>
                <a:lnTo>
                  <a:pt x="199618" y="295757"/>
                </a:lnTo>
                <a:lnTo>
                  <a:pt x="206502" y="288137"/>
                </a:lnTo>
                <a:lnTo>
                  <a:pt x="203060" y="295757"/>
                </a:lnTo>
                <a:lnTo>
                  <a:pt x="206502" y="295757"/>
                </a:lnTo>
                <a:lnTo>
                  <a:pt x="213385" y="288137"/>
                </a:lnTo>
                <a:lnTo>
                  <a:pt x="220268" y="288137"/>
                </a:lnTo>
                <a:lnTo>
                  <a:pt x="213385" y="291947"/>
                </a:lnTo>
                <a:lnTo>
                  <a:pt x="213385" y="295757"/>
                </a:lnTo>
                <a:lnTo>
                  <a:pt x="218706" y="294487"/>
                </a:lnTo>
                <a:lnTo>
                  <a:pt x="217258" y="298297"/>
                </a:lnTo>
                <a:lnTo>
                  <a:pt x="213868" y="303377"/>
                </a:lnTo>
                <a:lnTo>
                  <a:pt x="213385" y="305917"/>
                </a:lnTo>
                <a:lnTo>
                  <a:pt x="218490" y="299567"/>
                </a:lnTo>
                <a:lnTo>
                  <a:pt x="220268" y="298627"/>
                </a:lnTo>
                <a:lnTo>
                  <a:pt x="223456" y="296926"/>
                </a:lnTo>
                <a:lnTo>
                  <a:pt x="224053" y="296545"/>
                </a:lnTo>
                <a:lnTo>
                  <a:pt x="227418" y="294487"/>
                </a:lnTo>
                <a:lnTo>
                  <a:pt x="230593" y="288137"/>
                </a:lnTo>
                <a:lnTo>
                  <a:pt x="234035" y="288137"/>
                </a:lnTo>
                <a:lnTo>
                  <a:pt x="230593" y="291947"/>
                </a:lnTo>
                <a:lnTo>
                  <a:pt x="234035" y="291947"/>
                </a:lnTo>
                <a:lnTo>
                  <a:pt x="224993" y="296125"/>
                </a:lnTo>
                <a:lnTo>
                  <a:pt x="220268" y="298627"/>
                </a:lnTo>
                <a:lnTo>
                  <a:pt x="220268" y="305917"/>
                </a:lnTo>
                <a:lnTo>
                  <a:pt x="216827" y="309727"/>
                </a:lnTo>
                <a:lnTo>
                  <a:pt x="216827" y="306298"/>
                </a:lnTo>
                <a:lnTo>
                  <a:pt x="213385" y="309740"/>
                </a:lnTo>
                <a:lnTo>
                  <a:pt x="216827" y="309740"/>
                </a:lnTo>
                <a:lnTo>
                  <a:pt x="216827" y="312267"/>
                </a:lnTo>
                <a:lnTo>
                  <a:pt x="220268" y="312267"/>
                </a:lnTo>
                <a:lnTo>
                  <a:pt x="220268" y="309727"/>
                </a:lnTo>
                <a:lnTo>
                  <a:pt x="227152" y="309727"/>
                </a:lnTo>
                <a:lnTo>
                  <a:pt x="223710" y="316077"/>
                </a:lnTo>
                <a:lnTo>
                  <a:pt x="220268" y="319887"/>
                </a:lnTo>
                <a:lnTo>
                  <a:pt x="222846" y="319887"/>
                </a:lnTo>
                <a:lnTo>
                  <a:pt x="230593" y="312267"/>
                </a:lnTo>
                <a:lnTo>
                  <a:pt x="230593" y="316077"/>
                </a:lnTo>
                <a:lnTo>
                  <a:pt x="234035" y="319887"/>
                </a:lnTo>
                <a:lnTo>
                  <a:pt x="230593" y="326237"/>
                </a:lnTo>
                <a:lnTo>
                  <a:pt x="237477" y="322427"/>
                </a:lnTo>
                <a:lnTo>
                  <a:pt x="234035" y="326237"/>
                </a:lnTo>
                <a:lnTo>
                  <a:pt x="237477" y="326237"/>
                </a:lnTo>
                <a:lnTo>
                  <a:pt x="240919" y="326237"/>
                </a:lnTo>
                <a:lnTo>
                  <a:pt x="244360" y="326237"/>
                </a:lnTo>
                <a:lnTo>
                  <a:pt x="261569" y="326237"/>
                </a:lnTo>
                <a:lnTo>
                  <a:pt x="265696" y="322427"/>
                </a:lnTo>
                <a:lnTo>
                  <a:pt x="268452" y="319887"/>
                </a:lnTo>
                <a:lnTo>
                  <a:pt x="271894" y="319887"/>
                </a:lnTo>
                <a:lnTo>
                  <a:pt x="271894" y="322427"/>
                </a:lnTo>
                <a:lnTo>
                  <a:pt x="268452" y="319887"/>
                </a:lnTo>
                <a:lnTo>
                  <a:pt x="265010" y="326237"/>
                </a:lnTo>
                <a:lnTo>
                  <a:pt x="268452" y="326237"/>
                </a:lnTo>
                <a:lnTo>
                  <a:pt x="261569" y="332587"/>
                </a:lnTo>
                <a:lnTo>
                  <a:pt x="256400" y="332587"/>
                </a:lnTo>
                <a:lnTo>
                  <a:pt x="258127" y="330047"/>
                </a:lnTo>
                <a:lnTo>
                  <a:pt x="255371" y="332587"/>
                </a:lnTo>
                <a:lnTo>
                  <a:pt x="254685" y="332587"/>
                </a:lnTo>
                <a:lnTo>
                  <a:pt x="254190" y="333667"/>
                </a:lnTo>
                <a:lnTo>
                  <a:pt x="253987" y="333857"/>
                </a:lnTo>
                <a:lnTo>
                  <a:pt x="251244" y="336397"/>
                </a:lnTo>
                <a:lnTo>
                  <a:pt x="248945" y="333857"/>
                </a:lnTo>
                <a:lnTo>
                  <a:pt x="251244" y="332587"/>
                </a:lnTo>
                <a:lnTo>
                  <a:pt x="258127" y="330047"/>
                </a:lnTo>
                <a:lnTo>
                  <a:pt x="261569" y="330047"/>
                </a:lnTo>
                <a:lnTo>
                  <a:pt x="261569" y="329412"/>
                </a:lnTo>
                <a:lnTo>
                  <a:pt x="244360" y="329412"/>
                </a:lnTo>
                <a:lnTo>
                  <a:pt x="244360" y="330047"/>
                </a:lnTo>
                <a:lnTo>
                  <a:pt x="237477" y="332587"/>
                </a:lnTo>
                <a:lnTo>
                  <a:pt x="234035" y="336397"/>
                </a:lnTo>
                <a:lnTo>
                  <a:pt x="237045" y="336397"/>
                </a:lnTo>
                <a:lnTo>
                  <a:pt x="237909" y="338937"/>
                </a:lnTo>
                <a:lnTo>
                  <a:pt x="240919" y="336397"/>
                </a:lnTo>
                <a:lnTo>
                  <a:pt x="240919" y="332587"/>
                </a:lnTo>
                <a:lnTo>
                  <a:pt x="244360" y="332587"/>
                </a:lnTo>
                <a:lnTo>
                  <a:pt x="247802" y="330047"/>
                </a:lnTo>
                <a:lnTo>
                  <a:pt x="247802" y="332587"/>
                </a:lnTo>
                <a:lnTo>
                  <a:pt x="244360" y="332587"/>
                </a:lnTo>
                <a:lnTo>
                  <a:pt x="244360" y="336397"/>
                </a:lnTo>
                <a:lnTo>
                  <a:pt x="247802" y="334492"/>
                </a:lnTo>
                <a:lnTo>
                  <a:pt x="247802" y="336397"/>
                </a:lnTo>
                <a:lnTo>
                  <a:pt x="251244" y="340207"/>
                </a:lnTo>
                <a:lnTo>
                  <a:pt x="247802" y="344017"/>
                </a:lnTo>
                <a:lnTo>
                  <a:pt x="247802" y="346557"/>
                </a:lnTo>
                <a:lnTo>
                  <a:pt x="251244" y="345287"/>
                </a:lnTo>
                <a:lnTo>
                  <a:pt x="251244" y="346557"/>
                </a:lnTo>
                <a:lnTo>
                  <a:pt x="254685" y="344017"/>
                </a:lnTo>
                <a:lnTo>
                  <a:pt x="253530" y="344449"/>
                </a:lnTo>
                <a:lnTo>
                  <a:pt x="253987" y="344017"/>
                </a:lnTo>
                <a:lnTo>
                  <a:pt x="258127" y="340207"/>
                </a:lnTo>
                <a:lnTo>
                  <a:pt x="258127" y="344017"/>
                </a:lnTo>
                <a:lnTo>
                  <a:pt x="254685" y="344017"/>
                </a:lnTo>
                <a:lnTo>
                  <a:pt x="254685" y="346557"/>
                </a:lnTo>
                <a:lnTo>
                  <a:pt x="254685" y="350367"/>
                </a:lnTo>
                <a:lnTo>
                  <a:pt x="251244" y="354177"/>
                </a:lnTo>
                <a:lnTo>
                  <a:pt x="254520" y="356717"/>
                </a:lnTo>
                <a:lnTo>
                  <a:pt x="259410" y="359257"/>
                </a:lnTo>
                <a:lnTo>
                  <a:pt x="266242" y="360527"/>
                </a:lnTo>
                <a:lnTo>
                  <a:pt x="275336" y="356717"/>
                </a:lnTo>
                <a:lnTo>
                  <a:pt x="275336" y="364337"/>
                </a:lnTo>
                <a:lnTo>
                  <a:pt x="278777" y="364337"/>
                </a:lnTo>
                <a:lnTo>
                  <a:pt x="277101" y="367411"/>
                </a:lnTo>
                <a:lnTo>
                  <a:pt x="275336" y="367334"/>
                </a:lnTo>
                <a:lnTo>
                  <a:pt x="266407" y="368223"/>
                </a:lnTo>
                <a:lnTo>
                  <a:pt x="258127" y="371652"/>
                </a:lnTo>
                <a:lnTo>
                  <a:pt x="252958" y="370128"/>
                </a:lnTo>
                <a:lnTo>
                  <a:pt x="247802" y="367334"/>
                </a:lnTo>
                <a:lnTo>
                  <a:pt x="242633" y="365810"/>
                </a:lnTo>
                <a:lnTo>
                  <a:pt x="237477" y="368223"/>
                </a:lnTo>
                <a:lnTo>
                  <a:pt x="237477" y="371652"/>
                </a:lnTo>
                <a:lnTo>
                  <a:pt x="234035" y="378510"/>
                </a:lnTo>
                <a:lnTo>
                  <a:pt x="227152" y="371652"/>
                </a:lnTo>
                <a:lnTo>
                  <a:pt x="223710" y="371652"/>
                </a:lnTo>
                <a:lnTo>
                  <a:pt x="223710" y="378510"/>
                </a:lnTo>
                <a:lnTo>
                  <a:pt x="221551" y="377494"/>
                </a:lnTo>
                <a:lnTo>
                  <a:pt x="218592" y="376097"/>
                </a:lnTo>
                <a:lnTo>
                  <a:pt x="213817" y="376732"/>
                </a:lnTo>
                <a:lnTo>
                  <a:pt x="209677" y="377494"/>
                </a:lnTo>
                <a:lnTo>
                  <a:pt x="206502" y="375081"/>
                </a:lnTo>
                <a:lnTo>
                  <a:pt x="209943" y="385368"/>
                </a:lnTo>
                <a:lnTo>
                  <a:pt x="206502" y="381939"/>
                </a:lnTo>
                <a:lnTo>
                  <a:pt x="203060" y="378510"/>
                </a:lnTo>
                <a:lnTo>
                  <a:pt x="203060" y="375081"/>
                </a:lnTo>
                <a:lnTo>
                  <a:pt x="199618" y="378510"/>
                </a:lnTo>
                <a:lnTo>
                  <a:pt x="196176" y="378510"/>
                </a:lnTo>
                <a:lnTo>
                  <a:pt x="192735" y="375081"/>
                </a:lnTo>
                <a:lnTo>
                  <a:pt x="192735" y="381939"/>
                </a:lnTo>
                <a:lnTo>
                  <a:pt x="189293" y="381939"/>
                </a:lnTo>
                <a:lnTo>
                  <a:pt x="189293" y="375081"/>
                </a:lnTo>
                <a:lnTo>
                  <a:pt x="182410" y="388797"/>
                </a:lnTo>
                <a:lnTo>
                  <a:pt x="178968" y="385368"/>
                </a:lnTo>
                <a:lnTo>
                  <a:pt x="178968" y="378510"/>
                </a:lnTo>
                <a:lnTo>
                  <a:pt x="173507" y="379399"/>
                </a:lnTo>
                <a:lnTo>
                  <a:pt x="165201" y="379399"/>
                </a:lnTo>
                <a:lnTo>
                  <a:pt x="157670" y="380415"/>
                </a:lnTo>
                <a:lnTo>
                  <a:pt x="151561" y="385279"/>
                </a:lnTo>
                <a:lnTo>
                  <a:pt x="151561" y="426516"/>
                </a:lnTo>
                <a:lnTo>
                  <a:pt x="147993" y="430149"/>
                </a:lnTo>
                <a:lnTo>
                  <a:pt x="147993" y="437057"/>
                </a:lnTo>
                <a:lnTo>
                  <a:pt x="147561" y="436194"/>
                </a:lnTo>
                <a:lnTo>
                  <a:pt x="147815" y="436549"/>
                </a:lnTo>
                <a:lnTo>
                  <a:pt x="147993" y="437057"/>
                </a:lnTo>
                <a:lnTo>
                  <a:pt x="147993" y="430149"/>
                </a:lnTo>
                <a:lnTo>
                  <a:pt x="146278" y="431876"/>
                </a:lnTo>
                <a:lnTo>
                  <a:pt x="146354" y="432104"/>
                </a:lnTo>
                <a:lnTo>
                  <a:pt x="146469" y="432435"/>
                </a:lnTo>
                <a:lnTo>
                  <a:pt x="146570" y="432739"/>
                </a:lnTo>
                <a:lnTo>
                  <a:pt x="146634" y="432981"/>
                </a:lnTo>
                <a:lnTo>
                  <a:pt x="146329" y="432041"/>
                </a:lnTo>
                <a:lnTo>
                  <a:pt x="146329" y="433705"/>
                </a:lnTo>
                <a:lnTo>
                  <a:pt x="145859" y="432739"/>
                </a:lnTo>
                <a:lnTo>
                  <a:pt x="145986" y="432993"/>
                </a:lnTo>
                <a:lnTo>
                  <a:pt x="146329" y="433705"/>
                </a:lnTo>
                <a:lnTo>
                  <a:pt x="146329" y="432041"/>
                </a:lnTo>
                <a:lnTo>
                  <a:pt x="146278" y="431876"/>
                </a:lnTo>
                <a:lnTo>
                  <a:pt x="144513" y="426516"/>
                </a:lnTo>
                <a:lnTo>
                  <a:pt x="144678" y="426516"/>
                </a:lnTo>
                <a:lnTo>
                  <a:pt x="147993" y="423214"/>
                </a:lnTo>
                <a:lnTo>
                  <a:pt x="144551" y="419785"/>
                </a:lnTo>
                <a:lnTo>
                  <a:pt x="146265" y="416356"/>
                </a:lnTo>
                <a:lnTo>
                  <a:pt x="147993" y="412927"/>
                </a:lnTo>
                <a:lnTo>
                  <a:pt x="147993" y="409498"/>
                </a:lnTo>
                <a:lnTo>
                  <a:pt x="151434" y="412927"/>
                </a:lnTo>
                <a:lnTo>
                  <a:pt x="147993" y="412927"/>
                </a:lnTo>
                <a:lnTo>
                  <a:pt x="147993" y="419785"/>
                </a:lnTo>
                <a:lnTo>
                  <a:pt x="151371" y="426516"/>
                </a:lnTo>
                <a:lnTo>
                  <a:pt x="151561" y="426516"/>
                </a:lnTo>
                <a:lnTo>
                  <a:pt x="151561" y="385279"/>
                </a:lnTo>
                <a:lnTo>
                  <a:pt x="151434" y="385368"/>
                </a:lnTo>
                <a:lnTo>
                  <a:pt x="151434" y="381939"/>
                </a:lnTo>
                <a:lnTo>
                  <a:pt x="143738" y="384987"/>
                </a:lnTo>
                <a:lnTo>
                  <a:pt x="136372" y="385876"/>
                </a:lnTo>
                <a:lnTo>
                  <a:pt x="129654" y="387273"/>
                </a:lnTo>
                <a:lnTo>
                  <a:pt x="123901" y="392226"/>
                </a:lnTo>
                <a:lnTo>
                  <a:pt x="120459" y="388797"/>
                </a:lnTo>
                <a:lnTo>
                  <a:pt x="113576" y="388797"/>
                </a:lnTo>
                <a:lnTo>
                  <a:pt x="110134" y="392226"/>
                </a:lnTo>
                <a:lnTo>
                  <a:pt x="106692" y="392226"/>
                </a:lnTo>
                <a:lnTo>
                  <a:pt x="106692" y="399211"/>
                </a:lnTo>
                <a:lnTo>
                  <a:pt x="103251" y="402640"/>
                </a:lnTo>
                <a:lnTo>
                  <a:pt x="103251" y="395655"/>
                </a:lnTo>
                <a:lnTo>
                  <a:pt x="99809" y="395655"/>
                </a:lnTo>
                <a:lnTo>
                  <a:pt x="96367" y="388797"/>
                </a:lnTo>
                <a:lnTo>
                  <a:pt x="92925" y="395655"/>
                </a:lnTo>
                <a:lnTo>
                  <a:pt x="92925" y="392226"/>
                </a:lnTo>
                <a:lnTo>
                  <a:pt x="89484" y="399211"/>
                </a:lnTo>
                <a:lnTo>
                  <a:pt x="86042" y="402640"/>
                </a:lnTo>
                <a:lnTo>
                  <a:pt x="82600" y="399211"/>
                </a:lnTo>
                <a:lnTo>
                  <a:pt x="75717" y="406069"/>
                </a:lnTo>
                <a:lnTo>
                  <a:pt x="79159" y="409498"/>
                </a:lnTo>
                <a:lnTo>
                  <a:pt x="75717" y="409498"/>
                </a:lnTo>
                <a:lnTo>
                  <a:pt x="75717" y="406069"/>
                </a:lnTo>
                <a:lnTo>
                  <a:pt x="75717" y="399211"/>
                </a:lnTo>
                <a:lnTo>
                  <a:pt x="68834" y="399211"/>
                </a:lnTo>
                <a:lnTo>
                  <a:pt x="55067" y="406069"/>
                </a:lnTo>
                <a:lnTo>
                  <a:pt x="55067" y="399211"/>
                </a:lnTo>
                <a:lnTo>
                  <a:pt x="48183" y="406069"/>
                </a:lnTo>
                <a:lnTo>
                  <a:pt x="44742" y="402640"/>
                </a:lnTo>
                <a:lnTo>
                  <a:pt x="44742" y="406069"/>
                </a:lnTo>
                <a:lnTo>
                  <a:pt x="37858" y="399211"/>
                </a:lnTo>
                <a:lnTo>
                  <a:pt x="37858" y="406069"/>
                </a:lnTo>
                <a:lnTo>
                  <a:pt x="24091" y="406069"/>
                </a:lnTo>
                <a:lnTo>
                  <a:pt x="20650" y="402640"/>
                </a:lnTo>
                <a:lnTo>
                  <a:pt x="24091" y="409498"/>
                </a:lnTo>
                <a:lnTo>
                  <a:pt x="20650" y="412927"/>
                </a:lnTo>
                <a:lnTo>
                  <a:pt x="20650" y="409498"/>
                </a:lnTo>
                <a:lnTo>
                  <a:pt x="17208" y="412927"/>
                </a:lnTo>
                <a:lnTo>
                  <a:pt x="17208" y="406069"/>
                </a:lnTo>
                <a:lnTo>
                  <a:pt x="13766" y="406069"/>
                </a:lnTo>
                <a:lnTo>
                  <a:pt x="13766" y="416356"/>
                </a:lnTo>
                <a:lnTo>
                  <a:pt x="10325" y="409498"/>
                </a:lnTo>
                <a:lnTo>
                  <a:pt x="6883" y="409498"/>
                </a:lnTo>
                <a:lnTo>
                  <a:pt x="3441" y="409498"/>
                </a:lnTo>
                <a:lnTo>
                  <a:pt x="3441" y="412927"/>
                </a:lnTo>
                <a:lnTo>
                  <a:pt x="863" y="420649"/>
                </a:lnTo>
                <a:lnTo>
                  <a:pt x="3441" y="423214"/>
                </a:lnTo>
                <a:lnTo>
                  <a:pt x="6883" y="419785"/>
                </a:lnTo>
                <a:lnTo>
                  <a:pt x="6883" y="423214"/>
                </a:lnTo>
                <a:lnTo>
                  <a:pt x="10325" y="423214"/>
                </a:lnTo>
                <a:lnTo>
                  <a:pt x="10325" y="419785"/>
                </a:lnTo>
                <a:lnTo>
                  <a:pt x="10325" y="416356"/>
                </a:lnTo>
                <a:lnTo>
                  <a:pt x="13766" y="423214"/>
                </a:lnTo>
                <a:lnTo>
                  <a:pt x="20650" y="430072"/>
                </a:lnTo>
                <a:lnTo>
                  <a:pt x="20650" y="426516"/>
                </a:lnTo>
                <a:lnTo>
                  <a:pt x="20523" y="426516"/>
                </a:lnTo>
                <a:lnTo>
                  <a:pt x="17208" y="423214"/>
                </a:lnTo>
                <a:lnTo>
                  <a:pt x="13766" y="419785"/>
                </a:lnTo>
                <a:lnTo>
                  <a:pt x="17208" y="416356"/>
                </a:lnTo>
                <a:lnTo>
                  <a:pt x="17208" y="423214"/>
                </a:lnTo>
                <a:lnTo>
                  <a:pt x="24091" y="423214"/>
                </a:lnTo>
                <a:lnTo>
                  <a:pt x="21805" y="427786"/>
                </a:lnTo>
                <a:lnTo>
                  <a:pt x="20650" y="430072"/>
                </a:lnTo>
                <a:lnTo>
                  <a:pt x="24091" y="433628"/>
                </a:lnTo>
                <a:lnTo>
                  <a:pt x="27533" y="433628"/>
                </a:lnTo>
                <a:lnTo>
                  <a:pt x="29286" y="430072"/>
                </a:lnTo>
                <a:lnTo>
                  <a:pt x="30975" y="426656"/>
                </a:lnTo>
                <a:lnTo>
                  <a:pt x="34417" y="433628"/>
                </a:lnTo>
                <a:lnTo>
                  <a:pt x="37858" y="430072"/>
                </a:lnTo>
                <a:lnTo>
                  <a:pt x="37858" y="426516"/>
                </a:lnTo>
                <a:lnTo>
                  <a:pt x="37985" y="426516"/>
                </a:lnTo>
                <a:lnTo>
                  <a:pt x="41300" y="423214"/>
                </a:lnTo>
                <a:lnTo>
                  <a:pt x="44742" y="423214"/>
                </a:lnTo>
                <a:lnTo>
                  <a:pt x="41300" y="430072"/>
                </a:lnTo>
                <a:lnTo>
                  <a:pt x="44742" y="426643"/>
                </a:lnTo>
                <a:lnTo>
                  <a:pt x="44742" y="430072"/>
                </a:lnTo>
                <a:lnTo>
                  <a:pt x="48183" y="430072"/>
                </a:lnTo>
                <a:lnTo>
                  <a:pt x="51625" y="433628"/>
                </a:lnTo>
                <a:lnTo>
                  <a:pt x="55067" y="430072"/>
                </a:lnTo>
                <a:lnTo>
                  <a:pt x="55067" y="433628"/>
                </a:lnTo>
                <a:lnTo>
                  <a:pt x="58508" y="430072"/>
                </a:lnTo>
                <a:lnTo>
                  <a:pt x="61950" y="430072"/>
                </a:lnTo>
                <a:lnTo>
                  <a:pt x="65392" y="430072"/>
                </a:lnTo>
                <a:lnTo>
                  <a:pt x="65392" y="426631"/>
                </a:lnTo>
                <a:lnTo>
                  <a:pt x="68795" y="440321"/>
                </a:lnTo>
                <a:lnTo>
                  <a:pt x="72301" y="440321"/>
                </a:lnTo>
                <a:lnTo>
                  <a:pt x="71755" y="444804"/>
                </a:lnTo>
                <a:lnTo>
                  <a:pt x="72326" y="444804"/>
                </a:lnTo>
                <a:lnTo>
                  <a:pt x="70561" y="445185"/>
                </a:lnTo>
                <a:lnTo>
                  <a:pt x="69380" y="444804"/>
                </a:lnTo>
                <a:lnTo>
                  <a:pt x="69291" y="445185"/>
                </a:lnTo>
                <a:lnTo>
                  <a:pt x="68834" y="447344"/>
                </a:lnTo>
                <a:lnTo>
                  <a:pt x="72275" y="454202"/>
                </a:lnTo>
                <a:lnTo>
                  <a:pt x="75717" y="454202"/>
                </a:lnTo>
                <a:lnTo>
                  <a:pt x="72707" y="445185"/>
                </a:lnTo>
                <a:lnTo>
                  <a:pt x="72275" y="443915"/>
                </a:lnTo>
                <a:lnTo>
                  <a:pt x="75717" y="447344"/>
                </a:lnTo>
                <a:lnTo>
                  <a:pt x="75717" y="450773"/>
                </a:lnTo>
                <a:lnTo>
                  <a:pt x="79159" y="447344"/>
                </a:lnTo>
                <a:lnTo>
                  <a:pt x="79159" y="443915"/>
                </a:lnTo>
                <a:lnTo>
                  <a:pt x="75552" y="440321"/>
                </a:lnTo>
                <a:lnTo>
                  <a:pt x="75717" y="440321"/>
                </a:lnTo>
                <a:lnTo>
                  <a:pt x="75895" y="440321"/>
                </a:lnTo>
                <a:lnTo>
                  <a:pt x="79159" y="437057"/>
                </a:lnTo>
                <a:lnTo>
                  <a:pt x="79159" y="430072"/>
                </a:lnTo>
                <a:lnTo>
                  <a:pt x="79159" y="426516"/>
                </a:lnTo>
                <a:lnTo>
                  <a:pt x="86042" y="426516"/>
                </a:lnTo>
                <a:lnTo>
                  <a:pt x="86042" y="437057"/>
                </a:lnTo>
                <a:lnTo>
                  <a:pt x="88087" y="432739"/>
                </a:lnTo>
                <a:lnTo>
                  <a:pt x="88176" y="432993"/>
                </a:lnTo>
                <a:lnTo>
                  <a:pt x="89484" y="436549"/>
                </a:lnTo>
                <a:lnTo>
                  <a:pt x="89611" y="437057"/>
                </a:lnTo>
                <a:lnTo>
                  <a:pt x="89700" y="437438"/>
                </a:lnTo>
                <a:lnTo>
                  <a:pt x="90881" y="442391"/>
                </a:lnTo>
                <a:lnTo>
                  <a:pt x="92925" y="443915"/>
                </a:lnTo>
                <a:lnTo>
                  <a:pt x="91998" y="437438"/>
                </a:lnTo>
                <a:lnTo>
                  <a:pt x="92075" y="436549"/>
                </a:lnTo>
                <a:lnTo>
                  <a:pt x="92138" y="436168"/>
                </a:lnTo>
                <a:lnTo>
                  <a:pt x="92227" y="435686"/>
                </a:lnTo>
                <a:lnTo>
                  <a:pt x="92354" y="435025"/>
                </a:lnTo>
                <a:lnTo>
                  <a:pt x="92468" y="434390"/>
                </a:lnTo>
                <a:lnTo>
                  <a:pt x="92760" y="432739"/>
                </a:lnTo>
                <a:lnTo>
                  <a:pt x="92887" y="432104"/>
                </a:lnTo>
                <a:lnTo>
                  <a:pt x="93002" y="431469"/>
                </a:lnTo>
                <a:lnTo>
                  <a:pt x="93091" y="430961"/>
                </a:lnTo>
                <a:lnTo>
                  <a:pt x="93154" y="430580"/>
                </a:lnTo>
                <a:lnTo>
                  <a:pt x="93256" y="430072"/>
                </a:lnTo>
                <a:lnTo>
                  <a:pt x="93345" y="429564"/>
                </a:lnTo>
                <a:lnTo>
                  <a:pt x="93891" y="426516"/>
                </a:lnTo>
                <a:lnTo>
                  <a:pt x="93802" y="425881"/>
                </a:lnTo>
                <a:lnTo>
                  <a:pt x="93700" y="425119"/>
                </a:lnTo>
                <a:lnTo>
                  <a:pt x="93662" y="424865"/>
                </a:lnTo>
                <a:lnTo>
                  <a:pt x="93052" y="420649"/>
                </a:lnTo>
                <a:lnTo>
                  <a:pt x="92925" y="416356"/>
                </a:lnTo>
                <a:lnTo>
                  <a:pt x="96367" y="416356"/>
                </a:lnTo>
                <a:lnTo>
                  <a:pt x="96367" y="433628"/>
                </a:lnTo>
                <a:lnTo>
                  <a:pt x="99809" y="437057"/>
                </a:lnTo>
                <a:lnTo>
                  <a:pt x="103251" y="437057"/>
                </a:lnTo>
                <a:lnTo>
                  <a:pt x="103339" y="440321"/>
                </a:lnTo>
                <a:lnTo>
                  <a:pt x="106692" y="433628"/>
                </a:lnTo>
                <a:lnTo>
                  <a:pt x="110045" y="440321"/>
                </a:lnTo>
                <a:lnTo>
                  <a:pt x="110134" y="447344"/>
                </a:lnTo>
                <a:lnTo>
                  <a:pt x="113576" y="443915"/>
                </a:lnTo>
                <a:lnTo>
                  <a:pt x="113576" y="433628"/>
                </a:lnTo>
                <a:lnTo>
                  <a:pt x="117017" y="433628"/>
                </a:lnTo>
                <a:lnTo>
                  <a:pt x="117017" y="440321"/>
                </a:lnTo>
                <a:lnTo>
                  <a:pt x="120523" y="440321"/>
                </a:lnTo>
                <a:lnTo>
                  <a:pt x="117017" y="450773"/>
                </a:lnTo>
                <a:lnTo>
                  <a:pt x="120459" y="447344"/>
                </a:lnTo>
                <a:lnTo>
                  <a:pt x="120459" y="443915"/>
                </a:lnTo>
                <a:lnTo>
                  <a:pt x="123901" y="443915"/>
                </a:lnTo>
                <a:lnTo>
                  <a:pt x="123901" y="440486"/>
                </a:lnTo>
                <a:lnTo>
                  <a:pt x="127342" y="443915"/>
                </a:lnTo>
                <a:lnTo>
                  <a:pt x="123901" y="437057"/>
                </a:lnTo>
                <a:lnTo>
                  <a:pt x="123901" y="433628"/>
                </a:lnTo>
                <a:lnTo>
                  <a:pt x="127342" y="433628"/>
                </a:lnTo>
                <a:lnTo>
                  <a:pt x="127431" y="440321"/>
                </a:lnTo>
                <a:lnTo>
                  <a:pt x="130784" y="433628"/>
                </a:lnTo>
                <a:lnTo>
                  <a:pt x="134226" y="437057"/>
                </a:lnTo>
                <a:lnTo>
                  <a:pt x="134226" y="434390"/>
                </a:lnTo>
                <a:lnTo>
                  <a:pt x="134429" y="435025"/>
                </a:lnTo>
                <a:lnTo>
                  <a:pt x="134543" y="435914"/>
                </a:lnTo>
                <a:lnTo>
                  <a:pt x="134632" y="436549"/>
                </a:lnTo>
                <a:lnTo>
                  <a:pt x="134708" y="437057"/>
                </a:lnTo>
                <a:lnTo>
                  <a:pt x="135115" y="437057"/>
                </a:lnTo>
                <a:lnTo>
                  <a:pt x="135953" y="436168"/>
                </a:lnTo>
                <a:lnTo>
                  <a:pt x="136067" y="435914"/>
                </a:lnTo>
                <a:lnTo>
                  <a:pt x="136169" y="435686"/>
                </a:lnTo>
                <a:lnTo>
                  <a:pt x="137134" y="433628"/>
                </a:lnTo>
                <a:lnTo>
                  <a:pt x="137668" y="433628"/>
                </a:lnTo>
                <a:lnTo>
                  <a:pt x="137668" y="437057"/>
                </a:lnTo>
                <a:lnTo>
                  <a:pt x="135115" y="437057"/>
                </a:lnTo>
                <a:lnTo>
                  <a:pt x="134759" y="437438"/>
                </a:lnTo>
                <a:lnTo>
                  <a:pt x="134708" y="437057"/>
                </a:lnTo>
                <a:lnTo>
                  <a:pt x="134226" y="437057"/>
                </a:lnTo>
                <a:lnTo>
                  <a:pt x="137668" y="443915"/>
                </a:lnTo>
                <a:lnTo>
                  <a:pt x="137668" y="440474"/>
                </a:lnTo>
                <a:lnTo>
                  <a:pt x="141109" y="450773"/>
                </a:lnTo>
                <a:lnTo>
                  <a:pt x="141109" y="443915"/>
                </a:lnTo>
                <a:lnTo>
                  <a:pt x="138557" y="441375"/>
                </a:lnTo>
                <a:lnTo>
                  <a:pt x="137668" y="440385"/>
                </a:lnTo>
                <a:lnTo>
                  <a:pt x="137833" y="440321"/>
                </a:lnTo>
                <a:lnTo>
                  <a:pt x="139395" y="438772"/>
                </a:lnTo>
                <a:lnTo>
                  <a:pt x="140944" y="440321"/>
                </a:lnTo>
                <a:lnTo>
                  <a:pt x="141109" y="440321"/>
                </a:lnTo>
                <a:lnTo>
                  <a:pt x="141109" y="437057"/>
                </a:lnTo>
                <a:lnTo>
                  <a:pt x="141109" y="433628"/>
                </a:lnTo>
                <a:lnTo>
                  <a:pt x="141109" y="430072"/>
                </a:lnTo>
                <a:lnTo>
                  <a:pt x="141109" y="426643"/>
                </a:lnTo>
                <a:lnTo>
                  <a:pt x="144551" y="430072"/>
                </a:lnTo>
                <a:lnTo>
                  <a:pt x="145554" y="432104"/>
                </a:lnTo>
                <a:lnTo>
                  <a:pt x="145732" y="432435"/>
                </a:lnTo>
                <a:lnTo>
                  <a:pt x="144551" y="433628"/>
                </a:lnTo>
                <a:lnTo>
                  <a:pt x="144551" y="437057"/>
                </a:lnTo>
                <a:lnTo>
                  <a:pt x="146265" y="437057"/>
                </a:lnTo>
                <a:lnTo>
                  <a:pt x="147739" y="439978"/>
                </a:lnTo>
                <a:lnTo>
                  <a:pt x="147993" y="440321"/>
                </a:lnTo>
                <a:lnTo>
                  <a:pt x="147828" y="440321"/>
                </a:lnTo>
                <a:lnTo>
                  <a:pt x="151434" y="443915"/>
                </a:lnTo>
                <a:lnTo>
                  <a:pt x="151434" y="430072"/>
                </a:lnTo>
                <a:lnTo>
                  <a:pt x="154876" y="433628"/>
                </a:lnTo>
                <a:lnTo>
                  <a:pt x="154876" y="437057"/>
                </a:lnTo>
                <a:lnTo>
                  <a:pt x="158153" y="440321"/>
                </a:lnTo>
                <a:lnTo>
                  <a:pt x="158318" y="440321"/>
                </a:lnTo>
                <a:lnTo>
                  <a:pt x="158318" y="443915"/>
                </a:lnTo>
                <a:lnTo>
                  <a:pt x="175526" y="443915"/>
                </a:lnTo>
                <a:lnTo>
                  <a:pt x="178739" y="430961"/>
                </a:lnTo>
                <a:lnTo>
                  <a:pt x="178968" y="430580"/>
                </a:lnTo>
                <a:lnTo>
                  <a:pt x="178968" y="437057"/>
                </a:lnTo>
                <a:lnTo>
                  <a:pt x="182410" y="437057"/>
                </a:lnTo>
                <a:lnTo>
                  <a:pt x="185851" y="433628"/>
                </a:lnTo>
                <a:lnTo>
                  <a:pt x="189204" y="440321"/>
                </a:lnTo>
                <a:lnTo>
                  <a:pt x="190182" y="441375"/>
                </a:lnTo>
                <a:lnTo>
                  <a:pt x="192735" y="443915"/>
                </a:lnTo>
                <a:lnTo>
                  <a:pt x="196176" y="437057"/>
                </a:lnTo>
                <a:lnTo>
                  <a:pt x="199618" y="443915"/>
                </a:lnTo>
                <a:lnTo>
                  <a:pt x="199618" y="433628"/>
                </a:lnTo>
                <a:lnTo>
                  <a:pt x="203060" y="433628"/>
                </a:lnTo>
                <a:lnTo>
                  <a:pt x="203060" y="437057"/>
                </a:lnTo>
                <a:lnTo>
                  <a:pt x="206324" y="440321"/>
                </a:lnTo>
                <a:lnTo>
                  <a:pt x="210108" y="440321"/>
                </a:lnTo>
                <a:lnTo>
                  <a:pt x="213385" y="437057"/>
                </a:lnTo>
                <a:lnTo>
                  <a:pt x="213385" y="433628"/>
                </a:lnTo>
                <a:lnTo>
                  <a:pt x="213385" y="430072"/>
                </a:lnTo>
                <a:lnTo>
                  <a:pt x="216827" y="423214"/>
                </a:lnTo>
                <a:lnTo>
                  <a:pt x="216827" y="433628"/>
                </a:lnTo>
                <a:lnTo>
                  <a:pt x="220268" y="443915"/>
                </a:lnTo>
                <a:lnTo>
                  <a:pt x="227152" y="437057"/>
                </a:lnTo>
                <a:lnTo>
                  <a:pt x="230593" y="437057"/>
                </a:lnTo>
                <a:lnTo>
                  <a:pt x="230593" y="433628"/>
                </a:lnTo>
                <a:lnTo>
                  <a:pt x="233946" y="440321"/>
                </a:lnTo>
                <a:lnTo>
                  <a:pt x="234111" y="440321"/>
                </a:lnTo>
                <a:lnTo>
                  <a:pt x="237477" y="433628"/>
                </a:lnTo>
                <a:lnTo>
                  <a:pt x="240919" y="437057"/>
                </a:lnTo>
                <a:lnTo>
                  <a:pt x="240919" y="433628"/>
                </a:lnTo>
                <a:lnTo>
                  <a:pt x="240919" y="426516"/>
                </a:lnTo>
                <a:lnTo>
                  <a:pt x="244462" y="426516"/>
                </a:lnTo>
                <a:lnTo>
                  <a:pt x="245859" y="424865"/>
                </a:lnTo>
                <a:lnTo>
                  <a:pt x="245973" y="426516"/>
                </a:lnTo>
                <a:lnTo>
                  <a:pt x="246100" y="428548"/>
                </a:lnTo>
                <a:lnTo>
                  <a:pt x="246227" y="431469"/>
                </a:lnTo>
                <a:lnTo>
                  <a:pt x="246291" y="432993"/>
                </a:lnTo>
                <a:lnTo>
                  <a:pt x="247802" y="437057"/>
                </a:lnTo>
                <a:lnTo>
                  <a:pt x="247802" y="433628"/>
                </a:lnTo>
                <a:lnTo>
                  <a:pt x="251244" y="433628"/>
                </a:lnTo>
                <a:lnTo>
                  <a:pt x="251244" y="430072"/>
                </a:lnTo>
                <a:lnTo>
                  <a:pt x="254685" y="426643"/>
                </a:lnTo>
                <a:lnTo>
                  <a:pt x="254685" y="430072"/>
                </a:lnTo>
                <a:lnTo>
                  <a:pt x="258127" y="433628"/>
                </a:lnTo>
                <a:lnTo>
                  <a:pt x="258127" y="426643"/>
                </a:lnTo>
                <a:lnTo>
                  <a:pt x="261569" y="430072"/>
                </a:lnTo>
                <a:lnTo>
                  <a:pt x="261569" y="426643"/>
                </a:lnTo>
                <a:lnTo>
                  <a:pt x="265010" y="430072"/>
                </a:lnTo>
                <a:lnTo>
                  <a:pt x="265010" y="437057"/>
                </a:lnTo>
                <a:lnTo>
                  <a:pt x="268274" y="440321"/>
                </a:lnTo>
                <a:lnTo>
                  <a:pt x="268452" y="440321"/>
                </a:lnTo>
                <a:lnTo>
                  <a:pt x="268452" y="430072"/>
                </a:lnTo>
                <a:lnTo>
                  <a:pt x="271894" y="426643"/>
                </a:lnTo>
                <a:lnTo>
                  <a:pt x="271894" y="437057"/>
                </a:lnTo>
                <a:lnTo>
                  <a:pt x="275336" y="437057"/>
                </a:lnTo>
                <a:lnTo>
                  <a:pt x="275336" y="433628"/>
                </a:lnTo>
                <a:lnTo>
                  <a:pt x="278777" y="433628"/>
                </a:lnTo>
                <a:lnTo>
                  <a:pt x="278777" y="437057"/>
                </a:lnTo>
                <a:lnTo>
                  <a:pt x="282219" y="437057"/>
                </a:lnTo>
                <a:lnTo>
                  <a:pt x="282219" y="433628"/>
                </a:lnTo>
                <a:lnTo>
                  <a:pt x="282219" y="430072"/>
                </a:lnTo>
                <a:lnTo>
                  <a:pt x="278777" y="430072"/>
                </a:lnTo>
                <a:lnTo>
                  <a:pt x="278777" y="426516"/>
                </a:lnTo>
                <a:lnTo>
                  <a:pt x="278904" y="426516"/>
                </a:lnTo>
                <a:lnTo>
                  <a:pt x="280555" y="424865"/>
                </a:lnTo>
                <a:lnTo>
                  <a:pt x="282219" y="423214"/>
                </a:lnTo>
                <a:lnTo>
                  <a:pt x="282219" y="426516"/>
                </a:lnTo>
                <a:lnTo>
                  <a:pt x="285648" y="426516"/>
                </a:lnTo>
                <a:lnTo>
                  <a:pt x="285648" y="423214"/>
                </a:lnTo>
                <a:lnTo>
                  <a:pt x="289090" y="430072"/>
                </a:lnTo>
                <a:lnTo>
                  <a:pt x="289090" y="426516"/>
                </a:lnTo>
                <a:lnTo>
                  <a:pt x="292531" y="426516"/>
                </a:lnTo>
                <a:lnTo>
                  <a:pt x="292531" y="433628"/>
                </a:lnTo>
                <a:lnTo>
                  <a:pt x="289179" y="440321"/>
                </a:lnTo>
                <a:lnTo>
                  <a:pt x="292620" y="440321"/>
                </a:lnTo>
                <a:lnTo>
                  <a:pt x="295973" y="433628"/>
                </a:lnTo>
                <a:lnTo>
                  <a:pt x="295973" y="437057"/>
                </a:lnTo>
                <a:lnTo>
                  <a:pt x="299250" y="440321"/>
                </a:lnTo>
                <a:lnTo>
                  <a:pt x="299415" y="440321"/>
                </a:lnTo>
                <a:lnTo>
                  <a:pt x="299415" y="433628"/>
                </a:lnTo>
                <a:lnTo>
                  <a:pt x="299415" y="430072"/>
                </a:lnTo>
                <a:lnTo>
                  <a:pt x="299415" y="426643"/>
                </a:lnTo>
                <a:lnTo>
                  <a:pt x="301142" y="428358"/>
                </a:lnTo>
                <a:lnTo>
                  <a:pt x="302806" y="426694"/>
                </a:lnTo>
                <a:lnTo>
                  <a:pt x="303530" y="428040"/>
                </a:lnTo>
                <a:lnTo>
                  <a:pt x="305917" y="432993"/>
                </a:lnTo>
                <a:lnTo>
                  <a:pt x="305600" y="432993"/>
                </a:lnTo>
                <a:lnTo>
                  <a:pt x="309740" y="434390"/>
                </a:lnTo>
                <a:lnTo>
                  <a:pt x="313512" y="434390"/>
                </a:lnTo>
                <a:lnTo>
                  <a:pt x="316623" y="437057"/>
                </a:lnTo>
                <a:lnTo>
                  <a:pt x="316623" y="430072"/>
                </a:lnTo>
                <a:lnTo>
                  <a:pt x="320065" y="437057"/>
                </a:lnTo>
                <a:lnTo>
                  <a:pt x="320065" y="433628"/>
                </a:lnTo>
                <a:lnTo>
                  <a:pt x="320154" y="440321"/>
                </a:lnTo>
                <a:lnTo>
                  <a:pt x="323507" y="433628"/>
                </a:lnTo>
                <a:lnTo>
                  <a:pt x="323507" y="430072"/>
                </a:lnTo>
                <a:lnTo>
                  <a:pt x="326034" y="429564"/>
                </a:lnTo>
                <a:lnTo>
                  <a:pt x="328244" y="425881"/>
                </a:lnTo>
                <a:lnTo>
                  <a:pt x="329793" y="423354"/>
                </a:lnTo>
                <a:lnTo>
                  <a:pt x="330377" y="426516"/>
                </a:lnTo>
                <a:lnTo>
                  <a:pt x="331292" y="427532"/>
                </a:lnTo>
                <a:lnTo>
                  <a:pt x="333832" y="430072"/>
                </a:lnTo>
                <a:lnTo>
                  <a:pt x="334949" y="428967"/>
                </a:lnTo>
                <a:lnTo>
                  <a:pt x="335724" y="431038"/>
                </a:lnTo>
                <a:lnTo>
                  <a:pt x="335089" y="431380"/>
                </a:lnTo>
                <a:lnTo>
                  <a:pt x="333832" y="430072"/>
                </a:lnTo>
                <a:lnTo>
                  <a:pt x="330390" y="433628"/>
                </a:lnTo>
                <a:lnTo>
                  <a:pt x="330441" y="433819"/>
                </a:lnTo>
                <a:lnTo>
                  <a:pt x="330390" y="436118"/>
                </a:lnTo>
                <a:lnTo>
                  <a:pt x="324751" y="443738"/>
                </a:lnTo>
                <a:lnTo>
                  <a:pt x="318782" y="450088"/>
                </a:lnTo>
                <a:lnTo>
                  <a:pt x="313461" y="456438"/>
                </a:lnTo>
                <a:lnTo>
                  <a:pt x="309740" y="464058"/>
                </a:lnTo>
                <a:lnTo>
                  <a:pt x="306298" y="467868"/>
                </a:lnTo>
                <a:lnTo>
                  <a:pt x="292544" y="467868"/>
                </a:lnTo>
                <a:lnTo>
                  <a:pt x="292544" y="474218"/>
                </a:lnTo>
                <a:lnTo>
                  <a:pt x="292544" y="478028"/>
                </a:lnTo>
                <a:lnTo>
                  <a:pt x="285661" y="478028"/>
                </a:lnTo>
                <a:lnTo>
                  <a:pt x="282219" y="480568"/>
                </a:lnTo>
                <a:lnTo>
                  <a:pt x="282219" y="484378"/>
                </a:lnTo>
                <a:lnTo>
                  <a:pt x="275336" y="484378"/>
                </a:lnTo>
                <a:lnTo>
                  <a:pt x="278777" y="494538"/>
                </a:lnTo>
                <a:lnTo>
                  <a:pt x="271894" y="494538"/>
                </a:lnTo>
                <a:lnTo>
                  <a:pt x="282219" y="502158"/>
                </a:lnTo>
                <a:lnTo>
                  <a:pt x="275336" y="502158"/>
                </a:lnTo>
                <a:lnTo>
                  <a:pt x="275336" y="504698"/>
                </a:lnTo>
                <a:lnTo>
                  <a:pt x="271894" y="502158"/>
                </a:lnTo>
                <a:lnTo>
                  <a:pt x="271894" y="508508"/>
                </a:lnTo>
                <a:lnTo>
                  <a:pt x="265010" y="508508"/>
                </a:lnTo>
                <a:lnTo>
                  <a:pt x="265010" y="512318"/>
                </a:lnTo>
                <a:lnTo>
                  <a:pt x="268452" y="516128"/>
                </a:lnTo>
                <a:lnTo>
                  <a:pt x="265010" y="516128"/>
                </a:lnTo>
                <a:lnTo>
                  <a:pt x="258127" y="512318"/>
                </a:lnTo>
                <a:lnTo>
                  <a:pt x="261569" y="518668"/>
                </a:lnTo>
                <a:lnTo>
                  <a:pt x="258127" y="518668"/>
                </a:lnTo>
                <a:lnTo>
                  <a:pt x="265010" y="522478"/>
                </a:lnTo>
                <a:lnTo>
                  <a:pt x="265010" y="528828"/>
                </a:lnTo>
                <a:lnTo>
                  <a:pt x="261569" y="528828"/>
                </a:lnTo>
                <a:lnTo>
                  <a:pt x="254685" y="522478"/>
                </a:lnTo>
                <a:lnTo>
                  <a:pt x="252526" y="528828"/>
                </a:lnTo>
                <a:lnTo>
                  <a:pt x="247802" y="532638"/>
                </a:lnTo>
                <a:lnTo>
                  <a:pt x="243065" y="538988"/>
                </a:lnTo>
                <a:lnTo>
                  <a:pt x="240919" y="546608"/>
                </a:lnTo>
                <a:lnTo>
                  <a:pt x="237477" y="542798"/>
                </a:lnTo>
                <a:lnTo>
                  <a:pt x="233870" y="549148"/>
                </a:lnTo>
                <a:lnTo>
                  <a:pt x="229298" y="554228"/>
                </a:lnTo>
                <a:lnTo>
                  <a:pt x="225374" y="559308"/>
                </a:lnTo>
                <a:lnTo>
                  <a:pt x="223710" y="566928"/>
                </a:lnTo>
                <a:lnTo>
                  <a:pt x="220268" y="566928"/>
                </a:lnTo>
                <a:lnTo>
                  <a:pt x="213385" y="570738"/>
                </a:lnTo>
                <a:lnTo>
                  <a:pt x="213385" y="577088"/>
                </a:lnTo>
                <a:lnTo>
                  <a:pt x="216827" y="584708"/>
                </a:lnTo>
                <a:lnTo>
                  <a:pt x="213385" y="584708"/>
                </a:lnTo>
                <a:lnTo>
                  <a:pt x="209943" y="580898"/>
                </a:lnTo>
                <a:lnTo>
                  <a:pt x="199618" y="580898"/>
                </a:lnTo>
                <a:lnTo>
                  <a:pt x="203060" y="587248"/>
                </a:lnTo>
                <a:lnTo>
                  <a:pt x="203060" y="594868"/>
                </a:lnTo>
                <a:lnTo>
                  <a:pt x="196176" y="594868"/>
                </a:lnTo>
                <a:lnTo>
                  <a:pt x="196176" y="601218"/>
                </a:lnTo>
                <a:lnTo>
                  <a:pt x="199618" y="605028"/>
                </a:lnTo>
                <a:lnTo>
                  <a:pt x="199618" y="608838"/>
                </a:lnTo>
                <a:lnTo>
                  <a:pt x="196176" y="605028"/>
                </a:lnTo>
                <a:lnTo>
                  <a:pt x="194106" y="601218"/>
                </a:lnTo>
                <a:lnTo>
                  <a:pt x="192735" y="598678"/>
                </a:lnTo>
                <a:lnTo>
                  <a:pt x="185851" y="601218"/>
                </a:lnTo>
                <a:lnTo>
                  <a:pt x="178968" y="615188"/>
                </a:lnTo>
                <a:lnTo>
                  <a:pt x="172085" y="611378"/>
                </a:lnTo>
                <a:lnTo>
                  <a:pt x="175526" y="622808"/>
                </a:lnTo>
                <a:lnTo>
                  <a:pt x="168643" y="622808"/>
                </a:lnTo>
                <a:lnTo>
                  <a:pt x="172085" y="625348"/>
                </a:lnTo>
                <a:lnTo>
                  <a:pt x="165201" y="625348"/>
                </a:lnTo>
                <a:lnTo>
                  <a:pt x="168643" y="632968"/>
                </a:lnTo>
                <a:lnTo>
                  <a:pt x="165201" y="629158"/>
                </a:lnTo>
                <a:lnTo>
                  <a:pt x="158318" y="635508"/>
                </a:lnTo>
                <a:lnTo>
                  <a:pt x="151434" y="635508"/>
                </a:lnTo>
                <a:lnTo>
                  <a:pt x="154876" y="639318"/>
                </a:lnTo>
                <a:lnTo>
                  <a:pt x="154876" y="643128"/>
                </a:lnTo>
                <a:lnTo>
                  <a:pt x="151434" y="639318"/>
                </a:lnTo>
                <a:lnTo>
                  <a:pt x="151434" y="643128"/>
                </a:lnTo>
                <a:lnTo>
                  <a:pt x="154876" y="649478"/>
                </a:lnTo>
                <a:lnTo>
                  <a:pt x="158318" y="653288"/>
                </a:lnTo>
                <a:lnTo>
                  <a:pt x="161759" y="653288"/>
                </a:lnTo>
                <a:lnTo>
                  <a:pt x="163233" y="656005"/>
                </a:lnTo>
                <a:lnTo>
                  <a:pt x="158318" y="653288"/>
                </a:lnTo>
                <a:lnTo>
                  <a:pt x="154876" y="653288"/>
                </a:lnTo>
                <a:lnTo>
                  <a:pt x="151434" y="649478"/>
                </a:lnTo>
                <a:lnTo>
                  <a:pt x="144551" y="646938"/>
                </a:lnTo>
                <a:lnTo>
                  <a:pt x="141109" y="646938"/>
                </a:lnTo>
                <a:lnTo>
                  <a:pt x="141109" y="649478"/>
                </a:lnTo>
                <a:lnTo>
                  <a:pt x="144551" y="653288"/>
                </a:lnTo>
                <a:lnTo>
                  <a:pt x="141109" y="653288"/>
                </a:lnTo>
                <a:lnTo>
                  <a:pt x="141109" y="657098"/>
                </a:lnTo>
                <a:lnTo>
                  <a:pt x="144551" y="659638"/>
                </a:lnTo>
                <a:lnTo>
                  <a:pt x="144551" y="663448"/>
                </a:lnTo>
                <a:lnTo>
                  <a:pt x="147993" y="663448"/>
                </a:lnTo>
                <a:lnTo>
                  <a:pt x="154876" y="663448"/>
                </a:lnTo>
                <a:lnTo>
                  <a:pt x="151434" y="659638"/>
                </a:lnTo>
                <a:lnTo>
                  <a:pt x="151434" y="653288"/>
                </a:lnTo>
                <a:lnTo>
                  <a:pt x="156019" y="657517"/>
                </a:lnTo>
                <a:lnTo>
                  <a:pt x="158318" y="658368"/>
                </a:lnTo>
                <a:lnTo>
                  <a:pt x="158318" y="657098"/>
                </a:lnTo>
                <a:lnTo>
                  <a:pt x="159181" y="658685"/>
                </a:lnTo>
                <a:lnTo>
                  <a:pt x="161759" y="659638"/>
                </a:lnTo>
                <a:lnTo>
                  <a:pt x="161759" y="657098"/>
                </a:lnTo>
                <a:lnTo>
                  <a:pt x="163817" y="657098"/>
                </a:lnTo>
                <a:lnTo>
                  <a:pt x="165201" y="659638"/>
                </a:lnTo>
                <a:lnTo>
                  <a:pt x="168643" y="659638"/>
                </a:lnTo>
                <a:lnTo>
                  <a:pt x="168643" y="657098"/>
                </a:lnTo>
                <a:lnTo>
                  <a:pt x="168643" y="649478"/>
                </a:lnTo>
                <a:lnTo>
                  <a:pt x="175526" y="653288"/>
                </a:lnTo>
                <a:lnTo>
                  <a:pt x="175526" y="649478"/>
                </a:lnTo>
                <a:lnTo>
                  <a:pt x="175526" y="643128"/>
                </a:lnTo>
                <a:lnTo>
                  <a:pt x="178968" y="649478"/>
                </a:lnTo>
                <a:lnTo>
                  <a:pt x="178968" y="646938"/>
                </a:lnTo>
                <a:lnTo>
                  <a:pt x="182410" y="653288"/>
                </a:lnTo>
                <a:lnTo>
                  <a:pt x="187325" y="656005"/>
                </a:lnTo>
                <a:lnTo>
                  <a:pt x="185851" y="653288"/>
                </a:lnTo>
                <a:lnTo>
                  <a:pt x="182410" y="649478"/>
                </a:lnTo>
                <a:lnTo>
                  <a:pt x="189293" y="649478"/>
                </a:lnTo>
                <a:lnTo>
                  <a:pt x="182410" y="646938"/>
                </a:lnTo>
                <a:lnTo>
                  <a:pt x="185851" y="646938"/>
                </a:lnTo>
                <a:lnTo>
                  <a:pt x="189293" y="643128"/>
                </a:lnTo>
                <a:lnTo>
                  <a:pt x="192735" y="646938"/>
                </a:lnTo>
                <a:lnTo>
                  <a:pt x="196176" y="646938"/>
                </a:lnTo>
                <a:lnTo>
                  <a:pt x="192735" y="639318"/>
                </a:lnTo>
                <a:lnTo>
                  <a:pt x="192735" y="635508"/>
                </a:lnTo>
                <a:lnTo>
                  <a:pt x="196176" y="635508"/>
                </a:lnTo>
                <a:lnTo>
                  <a:pt x="193421" y="632968"/>
                </a:lnTo>
                <a:lnTo>
                  <a:pt x="189293" y="629158"/>
                </a:lnTo>
                <a:lnTo>
                  <a:pt x="189293" y="625348"/>
                </a:lnTo>
                <a:lnTo>
                  <a:pt x="196176" y="632968"/>
                </a:lnTo>
                <a:lnTo>
                  <a:pt x="199618" y="632968"/>
                </a:lnTo>
                <a:lnTo>
                  <a:pt x="202095" y="635508"/>
                </a:lnTo>
                <a:lnTo>
                  <a:pt x="200583" y="636778"/>
                </a:lnTo>
                <a:lnTo>
                  <a:pt x="203060" y="639318"/>
                </a:lnTo>
                <a:lnTo>
                  <a:pt x="203060" y="635508"/>
                </a:lnTo>
                <a:lnTo>
                  <a:pt x="199618" y="625348"/>
                </a:lnTo>
                <a:lnTo>
                  <a:pt x="209943" y="635508"/>
                </a:lnTo>
                <a:lnTo>
                  <a:pt x="213385" y="635508"/>
                </a:lnTo>
                <a:lnTo>
                  <a:pt x="217792" y="639318"/>
                </a:lnTo>
                <a:lnTo>
                  <a:pt x="217690" y="640588"/>
                </a:lnTo>
                <a:lnTo>
                  <a:pt x="216281" y="641858"/>
                </a:lnTo>
                <a:lnTo>
                  <a:pt x="216827" y="643128"/>
                </a:lnTo>
                <a:lnTo>
                  <a:pt x="223710" y="646938"/>
                </a:lnTo>
                <a:lnTo>
                  <a:pt x="227152" y="646938"/>
                </a:lnTo>
                <a:lnTo>
                  <a:pt x="220268" y="639318"/>
                </a:lnTo>
                <a:lnTo>
                  <a:pt x="223710" y="639318"/>
                </a:lnTo>
                <a:lnTo>
                  <a:pt x="220268" y="632968"/>
                </a:lnTo>
                <a:lnTo>
                  <a:pt x="220268" y="635508"/>
                </a:lnTo>
                <a:lnTo>
                  <a:pt x="213385" y="625348"/>
                </a:lnTo>
                <a:lnTo>
                  <a:pt x="220268" y="632968"/>
                </a:lnTo>
                <a:lnTo>
                  <a:pt x="220268" y="629158"/>
                </a:lnTo>
                <a:lnTo>
                  <a:pt x="213385" y="622808"/>
                </a:lnTo>
                <a:lnTo>
                  <a:pt x="213385" y="618998"/>
                </a:lnTo>
                <a:lnTo>
                  <a:pt x="220268" y="625348"/>
                </a:lnTo>
                <a:lnTo>
                  <a:pt x="218973" y="620268"/>
                </a:lnTo>
                <a:lnTo>
                  <a:pt x="222846" y="621538"/>
                </a:lnTo>
                <a:lnTo>
                  <a:pt x="228003" y="625348"/>
                </a:lnTo>
                <a:lnTo>
                  <a:pt x="230593" y="625348"/>
                </a:lnTo>
                <a:lnTo>
                  <a:pt x="226987" y="622808"/>
                </a:lnTo>
                <a:lnTo>
                  <a:pt x="225666" y="620268"/>
                </a:lnTo>
                <a:lnTo>
                  <a:pt x="225005" y="618998"/>
                </a:lnTo>
                <a:lnTo>
                  <a:pt x="223024" y="615188"/>
                </a:lnTo>
                <a:lnTo>
                  <a:pt x="222364" y="613918"/>
                </a:lnTo>
                <a:lnTo>
                  <a:pt x="216827" y="608838"/>
                </a:lnTo>
                <a:lnTo>
                  <a:pt x="216827" y="605028"/>
                </a:lnTo>
                <a:lnTo>
                  <a:pt x="220268" y="608838"/>
                </a:lnTo>
                <a:lnTo>
                  <a:pt x="220268" y="605028"/>
                </a:lnTo>
                <a:lnTo>
                  <a:pt x="227152" y="618998"/>
                </a:lnTo>
                <a:lnTo>
                  <a:pt x="230593" y="618998"/>
                </a:lnTo>
                <a:lnTo>
                  <a:pt x="234035" y="622808"/>
                </a:lnTo>
                <a:lnTo>
                  <a:pt x="237477" y="622808"/>
                </a:lnTo>
                <a:lnTo>
                  <a:pt x="237477" y="618998"/>
                </a:lnTo>
                <a:lnTo>
                  <a:pt x="234035" y="618998"/>
                </a:lnTo>
                <a:lnTo>
                  <a:pt x="234035" y="611378"/>
                </a:lnTo>
                <a:lnTo>
                  <a:pt x="240919" y="615188"/>
                </a:lnTo>
                <a:lnTo>
                  <a:pt x="244360" y="622808"/>
                </a:lnTo>
                <a:lnTo>
                  <a:pt x="244360" y="618998"/>
                </a:lnTo>
                <a:lnTo>
                  <a:pt x="247802" y="625348"/>
                </a:lnTo>
                <a:lnTo>
                  <a:pt x="247802" y="618998"/>
                </a:lnTo>
                <a:lnTo>
                  <a:pt x="240919" y="611378"/>
                </a:lnTo>
                <a:lnTo>
                  <a:pt x="240919" y="608838"/>
                </a:lnTo>
                <a:lnTo>
                  <a:pt x="244360" y="611378"/>
                </a:lnTo>
                <a:lnTo>
                  <a:pt x="247802" y="608838"/>
                </a:lnTo>
                <a:lnTo>
                  <a:pt x="254685" y="611378"/>
                </a:lnTo>
                <a:lnTo>
                  <a:pt x="253301" y="608838"/>
                </a:lnTo>
                <a:lnTo>
                  <a:pt x="251244" y="605028"/>
                </a:lnTo>
                <a:lnTo>
                  <a:pt x="254685" y="608838"/>
                </a:lnTo>
                <a:lnTo>
                  <a:pt x="258127" y="608838"/>
                </a:lnTo>
                <a:lnTo>
                  <a:pt x="254685" y="605028"/>
                </a:lnTo>
                <a:lnTo>
                  <a:pt x="261569" y="611378"/>
                </a:lnTo>
                <a:lnTo>
                  <a:pt x="257263" y="605028"/>
                </a:lnTo>
                <a:lnTo>
                  <a:pt x="254685" y="601218"/>
                </a:lnTo>
                <a:lnTo>
                  <a:pt x="258127" y="601218"/>
                </a:lnTo>
                <a:lnTo>
                  <a:pt x="258127" y="598678"/>
                </a:lnTo>
                <a:lnTo>
                  <a:pt x="254685" y="594868"/>
                </a:lnTo>
                <a:lnTo>
                  <a:pt x="258127" y="594868"/>
                </a:lnTo>
                <a:lnTo>
                  <a:pt x="261569" y="601218"/>
                </a:lnTo>
                <a:lnTo>
                  <a:pt x="265010" y="605028"/>
                </a:lnTo>
                <a:lnTo>
                  <a:pt x="261569" y="598678"/>
                </a:lnTo>
                <a:lnTo>
                  <a:pt x="261569" y="594868"/>
                </a:lnTo>
                <a:lnTo>
                  <a:pt x="258127" y="591058"/>
                </a:lnTo>
                <a:lnTo>
                  <a:pt x="261569" y="591058"/>
                </a:lnTo>
                <a:lnTo>
                  <a:pt x="261569" y="594868"/>
                </a:lnTo>
                <a:lnTo>
                  <a:pt x="265010" y="594868"/>
                </a:lnTo>
                <a:lnTo>
                  <a:pt x="263283" y="591058"/>
                </a:lnTo>
                <a:lnTo>
                  <a:pt x="261569" y="587248"/>
                </a:lnTo>
                <a:lnTo>
                  <a:pt x="260184" y="584708"/>
                </a:lnTo>
                <a:lnTo>
                  <a:pt x="258127" y="580898"/>
                </a:lnTo>
                <a:lnTo>
                  <a:pt x="258127" y="577088"/>
                </a:lnTo>
                <a:lnTo>
                  <a:pt x="254685" y="577088"/>
                </a:lnTo>
                <a:lnTo>
                  <a:pt x="247802" y="570738"/>
                </a:lnTo>
                <a:lnTo>
                  <a:pt x="247802" y="566928"/>
                </a:lnTo>
                <a:lnTo>
                  <a:pt x="251244" y="566928"/>
                </a:lnTo>
                <a:lnTo>
                  <a:pt x="247802" y="570738"/>
                </a:lnTo>
                <a:lnTo>
                  <a:pt x="261569" y="577088"/>
                </a:lnTo>
                <a:lnTo>
                  <a:pt x="261569" y="583018"/>
                </a:lnTo>
                <a:lnTo>
                  <a:pt x="258127" y="580898"/>
                </a:lnTo>
                <a:lnTo>
                  <a:pt x="261569" y="584073"/>
                </a:lnTo>
                <a:lnTo>
                  <a:pt x="261569" y="587248"/>
                </a:lnTo>
                <a:lnTo>
                  <a:pt x="265010" y="591058"/>
                </a:lnTo>
                <a:lnTo>
                  <a:pt x="266153" y="589788"/>
                </a:lnTo>
                <a:lnTo>
                  <a:pt x="268452" y="591058"/>
                </a:lnTo>
                <a:lnTo>
                  <a:pt x="268452" y="587248"/>
                </a:lnTo>
                <a:lnTo>
                  <a:pt x="271894" y="591058"/>
                </a:lnTo>
                <a:lnTo>
                  <a:pt x="268452" y="584708"/>
                </a:lnTo>
                <a:lnTo>
                  <a:pt x="271894" y="584708"/>
                </a:lnTo>
                <a:lnTo>
                  <a:pt x="271894" y="587248"/>
                </a:lnTo>
                <a:lnTo>
                  <a:pt x="275336" y="587248"/>
                </a:lnTo>
                <a:lnTo>
                  <a:pt x="278777" y="589153"/>
                </a:lnTo>
                <a:lnTo>
                  <a:pt x="278777" y="587248"/>
                </a:lnTo>
                <a:lnTo>
                  <a:pt x="282219" y="591058"/>
                </a:lnTo>
                <a:lnTo>
                  <a:pt x="286677" y="588518"/>
                </a:lnTo>
                <a:lnTo>
                  <a:pt x="288810" y="584708"/>
                </a:lnTo>
                <a:lnTo>
                  <a:pt x="289521" y="583438"/>
                </a:lnTo>
                <a:lnTo>
                  <a:pt x="289572" y="583018"/>
                </a:lnTo>
                <a:lnTo>
                  <a:pt x="290436" y="575818"/>
                </a:lnTo>
                <a:lnTo>
                  <a:pt x="289102" y="566928"/>
                </a:lnTo>
                <a:lnTo>
                  <a:pt x="292544" y="570738"/>
                </a:lnTo>
                <a:lnTo>
                  <a:pt x="295986" y="570738"/>
                </a:lnTo>
                <a:lnTo>
                  <a:pt x="295986" y="566928"/>
                </a:lnTo>
                <a:lnTo>
                  <a:pt x="302856" y="570738"/>
                </a:lnTo>
                <a:lnTo>
                  <a:pt x="306298" y="574548"/>
                </a:lnTo>
                <a:lnTo>
                  <a:pt x="302856" y="566928"/>
                </a:lnTo>
                <a:lnTo>
                  <a:pt x="302856" y="564388"/>
                </a:lnTo>
                <a:lnTo>
                  <a:pt x="306298" y="566928"/>
                </a:lnTo>
                <a:lnTo>
                  <a:pt x="313182" y="570738"/>
                </a:lnTo>
                <a:lnTo>
                  <a:pt x="306298" y="564388"/>
                </a:lnTo>
                <a:lnTo>
                  <a:pt x="306298" y="560578"/>
                </a:lnTo>
                <a:lnTo>
                  <a:pt x="309740" y="560578"/>
                </a:lnTo>
                <a:lnTo>
                  <a:pt x="313182" y="564388"/>
                </a:lnTo>
                <a:lnTo>
                  <a:pt x="313182" y="560578"/>
                </a:lnTo>
                <a:lnTo>
                  <a:pt x="316623" y="556768"/>
                </a:lnTo>
                <a:lnTo>
                  <a:pt x="316623" y="552958"/>
                </a:lnTo>
                <a:lnTo>
                  <a:pt x="313182" y="552958"/>
                </a:lnTo>
                <a:lnTo>
                  <a:pt x="309740" y="550418"/>
                </a:lnTo>
                <a:lnTo>
                  <a:pt x="308025" y="546608"/>
                </a:lnTo>
                <a:lnTo>
                  <a:pt x="306298" y="542798"/>
                </a:lnTo>
                <a:lnTo>
                  <a:pt x="313182" y="550418"/>
                </a:lnTo>
                <a:lnTo>
                  <a:pt x="316623" y="550418"/>
                </a:lnTo>
                <a:lnTo>
                  <a:pt x="316623" y="552958"/>
                </a:lnTo>
                <a:lnTo>
                  <a:pt x="326948" y="556768"/>
                </a:lnTo>
                <a:lnTo>
                  <a:pt x="326948" y="550418"/>
                </a:lnTo>
                <a:lnTo>
                  <a:pt x="330390" y="546608"/>
                </a:lnTo>
                <a:lnTo>
                  <a:pt x="326948" y="542798"/>
                </a:lnTo>
                <a:lnTo>
                  <a:pt x="333832" y="542798"/>
                </a:lnTo>
                <a:lnTo>
                  <a:pt x="333832" y="536448"/>
                </a:lnTo>
                <a:lnTo>
                  <a:pt x="337273" y="536448"/>
                </a:lnTo>
                <a:lnTo>
                  <a:pt x="333832" y="532638"/>
                </a:lnTo>
                <a:lnTo>
                  <a:pt x="331774" y="528828"/>
                </a:lnTo>
                <a:lnTo>
                  <a:pt x="330390" y="526288"/>
                </a:lnTo>
                <a:lnTo>
                  <a:pt x="326948" y="522478"/>
                </a:lnTo>
                <a:lnTo>
                  <a:pt x="337273" y="532638"/>
                </a:lnTo>
                <a:lnTo>
                  <a:pt x="340715" y="532638"/>
                </a:lnTo>
                <a:lnTo>
                  <a:pt x="340715" y="528828"/>
                </a:lnTo>
                <a:lnTo>
                  <a:pt x="337273" y="526288"/>
                </a:lnTo>
                <a:lnTo>
                  <a:pt x="347599" y="526288"/>
                </a:lnTo>
                <a:lnTo>
                  <a:pt x="344157" y="522478"/>
                </a:lnTo>
                <a:lnTo>
                  <a:pt x="347599" y="522478"/>
                </a:lnTo>
                <a:lnTo>
                  <a:pt x="344157" y="518668"/>
                </a:lnTo>
                <a:lnTo>
                  <a:pt x="347599" y="518668"/>
                </a:lnTo>
                <a:lnTo>
                  <a:pt x="354482" y="526288"/>
                </a:lnTo>
                <a:lnTo>
                  <a:pt x="357924" y="526288"/>
                </a:lnTo>
                <a:lnTo>
                  <a:pt x="357924" y="522478"/>
                </a:lnTo>
                <a:lnTo>
                  <a:pt x="364807" y="522478"/>
                </a:lnTo>
                <a:lnTo>
                  <a:pt x="364807" y="518668"/>
                </a:lnTo>
                <a:lnTo>
                  <a:pt x="361365" y="516128"/>
                </a:lnTo>
                <a:lnTo>
                  <a:pt x="361365" y="512318"/>
                </a:lnTo>
                <a:lnTo>
                  <a:pt x="364807" y="512318"/>
                </a:lnTo>
                <a:lnTo>
                  <a:pt x="361365" y="508508"/>
                </a:lnTo>
                <a:lnTo>
                  <a:pt x="368249" y="512318"/>
                </a:lnTo>
                <a:lnTo>
                  <a:pt x="368249" y="504698"/>
                </a:lnTo>
                <a:lnTo>
                  <a:pt x="375132" y="512318"/>
                </a:lnTo>
                <a:lnTo>
                  <a:pt x="375132" y="512508"/>
                </a:lnTo>
                <a:lnTo>
                  <a:pt x="378574" y="515048"/>
                </a:lnTo>
                <a:lnTo>
                  <a:pt x="385457" y="515048"/>
                </a:lnTo>
                <a:lnTo>
                  <a:pt x="385457" y="522668"/>
                </a:lnTo>
                <a:lnTo>
                  <a:pt x="388899" y="522668"/>
                </a:lnTo>
                <a:lnTo>
                  <a:pt x="388899" y="526478"/>
                </a:lnTo>
                <a:lnTo>
                  <a:pt x="375132" y="526478"/>
                </a:lnTo>
                <a:lnTo>
                  <a:pt x="378574" y="532828"/>
                </a:lnTo>
                <a:lnTo>
                  <a:pt x="382016" y="532828"/>
                </a:lnTo>
                <a:lnTo>
                  <a:pt x="385457" y="536638"/>
                </a:lnTo>
                <a:lnTo>
                  <a:pt x="378574" y="536638"/>
                </a:lnTo>
                <a:lnTo>
                  <a:pt x="392341" y="542988"/>
                </a:lnTo>
                <a:lnTo>
                  <a:pt x="388899" y="542988"/>
                </a:lnTo>
                <a:lnTo>
                  <a:pt x="385457" y="546798"/>
                </a:lnTo>
                <a:lnTo>
                  <a:pt x="382016" y="542988"/>
                </a:lnTo>
                <a:lnTo>
                  <a:pt x="382016" y="550608"/>
                </a:lnTo>
                <a:lnTo>
                  <a:pt x="392341" y="550608"/>
                </a:lnTo>
                <a:lnTo>
                  <a:pt x="395782" y="553148"/>
                </a:lnTo>
                <a:lnTo>
                  <a:pt x="399224" y="560768"/>
                </a:lnTo>
                <a:lnTo>
                  <a:pt x="395782" y="560768"/>
                </a:lnTo>
                <a:lnTo>
                  <a:pt x="392341" y="563308"/>
                </a:lnTo>
                <a:lnTo>
                  <a:pt x="392341" y="560768"/>
                </a:lnTo>
                <a:lnTo>
                  <a:pt x="385457" y="563308"/>
                </a:lnTo>
                <a:lnTo>
                  <a:pt x="382016" y="570928"/>
                </a:lnTo>
                <a:lnTo>
                  <a:pt x="382016" y="574738"/>
                </a:lnTo>
                <a:lnTo>
                  <a:pt x="392341" y="570928"/>
                </a:lnTo>
                <a:lnTo>
                  <a:pt x="388899" y="577278"/>
                </a:lnTo>
                <a:lnTo>
                  <a:pt x="395782" y="577278"/>
                </a:lnTo>
                <a:lnTo>
                  <a:pt x="399224" y="581088"/>
                </a:lnTo>
                <a:lnTo>
                  <a:pt x="388899" y="581088"/>
                </a:lnTo>
                <a:lnTo>
                  <a:pt x="392341" y="584898"/>
                </a:lnTo>
                <a:lnTo>
                  <a:pt x="392341" y="591248"/>
                </a:lnTo>
                <a:lnTo>
                  <a:pt x="395782" y="595058"/>
                </a:lnTo>
                <a:lnTo>
                  <a:pt x="392341" y="601408"/>
                </a:lnTo>
                <a:lnTo>
                  <a:pt x="399224" y="605218"/>
                </a:lnTo>
                <a:lnTo>
                  <a:pt x="395782" y="605218"/>
                </a:lnTo>
                <a:lnTo>
                  <a:pt x="395782" y="609028"/>
                </a:lnTo>
                <a:lnTo>
                  <a:pt x="406107" y="605218"/>
                </a:lnTo>
                <a:lnTo>
                  <a:pt x="402666" y="609028"/>
                </a:lnTo>
                <a:lnTo>
                  <a:pt x="395782" y="611568"/>
                </a:lnTo>
                <a:lnTo>
                  <a:pt x="402666" y="615378"/>
                </a:lnTo>
                <a:lnTo>
                  <a:pt x="399224" y="619188"/>
                </a:lnTo>
                <a:lnTo>
                  <a:pt x="406107" y="621728"/>
                </a:lnTo>
                <a:lnTo>
                  <a:pt x="399224" y="621728"/>
                </a:lnTo>
                <a:lnTo>
                  <a:pt x="395782" y="625538"/>
                </a:lnTo>
                <a:lnTo>
                  <a:pt x="406107" y="625538"/>
                </a:lnTo>
                <a:lnTo>
                  <a:pt x="402666" y="629348"/>
                </a:lnTo>
                <a:lnTo>
                  <a:pt x="399224" y="629348"/>
                </a:lnTo>
                <a:lnTo>
                  <a:pt x="402666" y="633158"/>
                </a:lnTo>
                <a:lnTo>
                  <a:pt x="402666" y="635698"/>
                </a:lnTo>
                <a:lnTo>
                  <a:pt x="399224" y="635698"/>
                </a:lnTo>
                <a:lnTo>
                  <a:pt x="399224" y="639508"/>
                </a:lnTo>
                <a:lnTo>
                  <a:pt x="395782" y="639508"/>
                </a:lnTo>
                <a:lnTo>
                  <a:pt x="395897" y="649668"/>
                </a:lnTo>
                <a:lnTo>
                  <a:pt x="396646" y="659828"/>
                </a:lnTo>
                <a:lnTo>
                  <a:pt x="398691" y="669988"/>
                </a:lnTo>
                <a:lnTo>
                  <a:pt x="402666" y="681418"/>
                </a:lnTo>
                <a:lnTo>
                  <a:pt x="395782" y="683958"/>
                </a:lnTo>
                <a:lnTo>
                  <a:pt x="399224" y="681418"/>
                </a:lnTo>
                <a:lnTo>
                  <a:pt x="392341" y="683958"/>
                </a:lnTo>
                <a:lnTo>
                  <a:pt x="395782" y="687768"/>
                </a:lnTo>
                <a:lnTo>
                  <a:pt x="392341" y="687768"/>
                </a:lnTo>
                <a:lnTo>
                  <a:pt x="395782" y="691578"/>
                </a:lnTo>
                <a:lnTo>
                  <a:pt x="399224" y="691578"/>
                </a:lnTo>
                <a:lnTo>
                  <a:pt x="399224" y="694118"/>
                </a:lnTo>
                <a:lnTo>
                  <a:pt x="396646" y="695388"/>
                </a:lnTo>
                <a:lnTo>
                  <a:pt x="395351" y="697928"/>
                </a:lnTo>
                <a:lnTo>
                  <a:pt x="395782" y="697928"/>
                </a:lnTo>
                <a:lnTo>
                  <a:pt x="402666" y="701738"/>
                </a:lnTo>
                <a:lnTo>
                  <a:pt x="392341" y="701738"/>
                </a:lnTo>
                <a:lnTo>
                  <a:pt x="399224" y="704278"/>
                </a:lnTo>
                <a:lnTo>
                  <a:pt x="395782" y="708088"/>
                </a:lnTo>
                <a:lnTo>
                  <a:pt x="409549" y="711898"/>
                </a:lnTo>
                <a:lnTo>
                  <a:pt x="402666" y="711898"/>
                </a:lnTo>
                <a:lnTo>
                  <a:pt x="406107" y="715708"/>
                </a:lnTo>
                <a:lnTo>
                  <a:pt x="406107" y="718248"/>
                </a:lnTo>
                <a:lnTo>
                  <a:pt x="408203" y="725868"/>
                </a:lnTo>
                <a:lnTo>
                  <a:pt x="409981" y="734758"/>
                </a:lnTo>
                <a:lnTo>
                  <a:pt x="412394" y="742378"/>
                </a:lnTo>
                <a:lnTo>
                  <a:pt x="416433" y="749998"/>
                </a:lnTo>
                <a:lnTo>
                  <a:pt x="412991" y="749998"/>
                </a:lnTo>
                <a:lnTo>
                  <a:pt x="415036" y="755078"/>
                </a:lnTo>
                <a:lnTo>
                  <a:pt x="413854" y="758888"/>
                </a:lnTo>
                <a:lnTo>
                  <a:pt x="413956" y="763968"/>
                </a:lnTo>
                <a:lnTo>
                  <a:pt x="419874" y="766508"/>
                </a:lnTo>
                <a:lnTo>
                  <a:pt x="426758" y="766508"/>
                </a:lnTo>
                <a:lnTo>
                  <a:pt x="426758" y="770318"/>
                </a:lnTo>
                <a:lnTo>
                  <a:pt x="419874" y="770318"/>
                </a:lnTo>
                <a:lnTo>
                  <a:pt x="423316" y="774128"/>
                </a:lnTo>
                <a:lnTo>
                  <a:pt x="423316" y="776668"/>
                </a:lnTo>
                <a:lnTo>
                  <a:pt x="433641" y="780478"/>
                </a:lnTo>
                <a:lnTo>
                  <a:pt x="430199" y="784288"/>
                </a:lnTo>
                <a:lnTo>
                  <a:pt x="426758" y="784288"/>
                </a:lnTo>
                <a:lnTo>
                  <a:pt x="421386" y="794448"/>
                </a:lnTo>
                <a:lnTo>
                  <a:pt x="417296" y="805878"/>
                </a:lnTo>
                <a:lnTo>
                  <a:pt x="417182" y="810958"/>
                </a:lnTo>
                <a:lnTo>
                  <a:pt x="417080" y="816038"/>
                </a:lnTo>
                <a:lnTo>
                  <a:pt x="423316" y="824928"/>
                </a:lnTo>
                <a:lnTo>
                  <a:pt x="426758" y="828738"/>
                </a:lnTo>
                <a:lnTo>
                  <a:pt x="416433" y="828738"/>
                </a:lnTo>
                <a:lnTo>
                  <a:pt x="419989" y="837628"/>
                </a:lnTo>
                <a:lnTo>
                  <a:pt x="419011" y="846518"/>
                </a:lnTo>
                <a:lnTo>
                  <a:pt x="419341" y="855408"/>
                </a:lnTo>
                <a:lnTo>
                  <a:pt x="426758" y="863028"/>
                </a:lnTo>
                <a:lnTo>
                  <a:pt x="433324" y="869378"/>
                </a:lnTo>
                <a:lnTo>
                  <a:pt x="440524" y="874458"/>
                </a:lnTo>
                <a:lnTo>
                  <a:pt x="443141" y="876617"/>
                </a:lnTo>
                <a:lnTo>
                  <a:pt x="441223" y="866838"/>
                </a:lnTo>
                <a:lnTo>
                  <a:pt x="442671" y="854138"/>
                </a:lnTo>
                <a:lnTo>
                  <a:pt x="447357" y="840168"/>
                </a:lnTo>
                <a:lnTo>
                  <a:pt x="454291" y="824928"/>
                </a:lnTo>
                <a:lnTo>
                  <a:pt x="454291" y="818578"/>
                </a:lnTo>
                <a:lnTo>
                  <a:pt x="450850" y="810958"/>
                </a:lnTo>
                <a:lnTo>
                  <a:pt x="454291" y="804608"/>
                </a:lnTo>
                <a:lnTo>
                  <a:pt x="456336" y="786828"/>
                </a:lnTo>
                <a:lnTo>
                  <a:pt x="460311" y="767778"/>
                </a:lnTo>
                <a:lnTo>
                  <a:pt x="463003" y="748728"/>
                </a:lnTo>
                <a:lnTo>
                  <a:pt x="461518" y="732218"/>
                </a:lnTo>
                <a:lnTo>
                  <a:pt x="461175" y="728408"/>
                </a:lnTo>
                <a:lnTo>
                  <a:pt x="457733" y="732218"/>
                </a:lnTo>
                <a:lnTo>
                  <a:pt x="454291" y="728408"/>
                </a:lnTo>
                <a:lnTo>
                  <a:pt x="457733" y="728408"/>
                </a:lnTo>
                <a:lnTo>
                  <a:pt x="454291" y="725868"/>
                </a:lnTo>
                <a:lnTo>
                  <a:pt x="454291" y="722058"/>
                </a:lnTo>
                <a:lnTo>
                  <a:pt x="461175" y="725868"/>
                </a:lnTo>
                <a:lnTo>
                  <a:pt x="461175" y="722058"/>
                </a:lnTo>
                <a:lnTo>
                  <a:pt x="461175" y="694118"/>
                </a:lnTo>
                <a:lnTo>
                  <a:pt x="454291" y="691578"/>
                </a:lnTo>
                <a:lnTo>
                  <a:pt x="461175" y="687768"/>
                </a:lnTo>
                <a:lnTo>
                  <a:pt x="457733" y="687768"/>
                </a:lnTo>
                <a:lnTo>
                  <a:pt x="455663" y="683958"/>
                </a:lnTo>
                <a:lnTo>
                  <a:pt x="454291" y="681418"/>
                </a:lnTo>
                <a:lnTo>
                  <a:pt x="461175" y="673798"/>
                </a:lnTo>
                <a:lnTo>
                  <a:pt x="464616" y="653478"/>
                </a:lnTo>
                <a:lnTo>
                  <a:pt x="465416" y="635698"/>
                </a:lnTo>
                <a:lnTo>
                  <a:pt x="465366" y="629348"/>
                </a:lnTo>
                <a:lnTo>
                  <a:pt x="465277" y="625538"/>
                </a:lnTo>
                <a:lnTo>
                  <a:pt x="465201" y="621728"/>
                </a:lnTo>
                <a:lnTo>
                  <a:pt x="465137" y="619188"/>
                </a:lnTo>
                <a:lnTo>
                  <a:pt x="465061" y="615378"/>
                </a:lnTo>
                <a:lnTo>
                  <a:pt x="464972" y="611568"/>
                </a:lnTo>
                <a:lnTo>
                  <a:pt x="464921" y="609028"/>
                </a:lnTo>
                <a:lnTo>
                  <a:pt x="464832" y="605218"/>
                </a:lnTo>
                <a:lnTo>
                  <a:pt x="464756" y="601408"/>
                </a:lnTo>
                <a:lnTo>
                  <a:pt x="464616" y="595058"/>
                </a:lnTo>
                <a:lnTo>
                  <a:pt x="463486" y="573468"/>
                </a:lnTo>
                <a:lnTo>
                  <a:pt x="463143" y="570928"/>
                </a:lnTo>
                <a:lnTo>
                  <a:pt x="462114" y="563308"/>
                </a:lnTo>
                <a:lnTo>
                  <a:pt x="460743" y="553148"/>
                </a:lnTo>
                <a:lnTo>
                  <a:pt x="459689" y="546798"/>
                </a:lnTo>
                <a:lnTo>
                  <a:pt x="457352" y="532828"/>
                </a:lnTo>
                <a:lnTo>
                  <a:pt x="456780" y="529018"/>
                </a:lnTo>
                <a:lnTo>
                  <a:pt x="454291" y="512508"/>
                </a:lnTo>
                <a:lnTo>
                  <a:pt x="449237" y="508698"/>
                </a:lnTo>
                <a:lnTo>
                  <a:pt x="445579" y="501078"/>
                </a:lnTo>
                <a:lnTo>
                  <a:pt x="441350" y="498957"/>
                </a:lnTo>
                <a:lnTo>
                  <a:pt x="447408" y="498957"/>
                </a:lnTo>
                <a:lnTo>
                  <a:pt x="454291" y="495147"/>
                </a:lnTo>
                <a:lnTo>
                  <a:pt x="437832" y="495147"/>
                </a:lnTo>
                <a:lnTo>
                  <a:pt x="437083" y="494728"/>
                </a:lnTo>
                <a:lnTo>
                  <a:pt x="443966" y="494728"/>
                </a:lnTo>
                <a:lnTo>
                  <a:pt x="445795" y="491337"/>
                </a:lnTo>
                <a:lnTo>
                  <a:pt x="556475" y="491337"/>
                </a:lnTo>
                <a:lnTo>
                  <a:pt x="548982" y="484987"/>
                </a:lnTo>
                <a:lnTo>
                  <a:pt x="547484" y="483717"/>
                </a:lnTo>
                <a:lnTo>
                  <a:pt x="543864" y="481177"/>
                </a:lnTo>
                <a:lnTo>
                  <a:pt x="538441" y="477367"/>
                </a:lnTo>
                <a:lnTo>
                  <a:pt x="533019" y="473557"/>
                </a:lnTo>
                <a:lnTo>
                  <a:pt x="517906" y="463397"/>
                </a:lnTo>
                <a:lnTo>
                  <a:pt x="502475" y="453237"/>
                </a:lnTo>
                <a:lnTo>
                  <a:pt x="496341" y="457047"/>
                </a:lnTo>
                <a:lnTo>
                  <a:pt x="492150" y="457047"/>
                </a:lnTo>
                <a:lnTo>
                  <a:pt x="487946" y="455777"/>
                </a:lnTo>
                <a:lnTo>
                  <a:pt x="481825" y="457047"/>
                </a:lnTo>
                <a:lnTo>
                  <a:pt x="485267" y="453237"/>
                </a:lnTo>
                <a:lnTo>
                  <a:pt x="478383" y="453237"/>
                </a:lnTo>
                <a:lnTo>
                  <a:pt x="481825" y="450697"/>
                </a:lnTo>
                <a:lnTo>
                  <a:pt x="481825" y="443077"/>
                </a:lnTo>
                <a:lnTo>
                  <a:pt x="478383" y="443077"/>
                </a:lnTo>
                <a:lnTo>
                  <a:pt x="471500" y="450697"/>
                </a:lnTo>
                <a:lnTo>
                  <a:pt x="447611" y="450697"/>
                </a:lnTo>
                <a:lnTo>
                  <a:pt x="446862" y="446887"/>
                </a:lnTo>
                <a:lnTo>
                  <a:pt x="473786" y="446887"/>
                </a:lnTo>
                <a:lnTo>
                  <a:pt x="476084" y="443077"/>
                </a:lnTo>
                <a:lnTo>
                  <a:pt x="478383" y="439267"/>
                </a:lnTo>
                <a:lnTo>
                  <a:pt x="476999" y="439267"/>
                </a:lnTo>
                <a:lnTo>
                  <a:pt x="474941" y="443077"/>
                </a:lnTo>
                <a:lnTo>
                  <a:pt x="474941" y="440537"/>
                </a:lnTo>
                <a:lnTo>
                  <a:pt x="474941" y="439267"/>
                </a:lnTo>
                <a:lnTo>
                  <a:pt x="471068" y="440537"/>
                </a:lnTo>
                <a:lnTo>
                  <a:pt x="472363" y="439267"/>
                </a:lnTo>
                <a:lnTo>
                  <a:pt x="474941" y="435457"/>
                </a:lnTo>
                <a:lnTo>
                  <a:pt x="474941" y="430072"/>
                </a:lnTo>
                <a:lnTo>
                  <a:pt x="474941" y="429107"/>
                </a:lnTo>
                <a:lnTo>
                  <a:pt x="474941" y="426516"/>
                </a:lnTo>
                <a:lnTo>
                  <a:pt x="474941" y="423214"/>
                </a:lnTo>
                <a:lnTo>
                  <a:pt x="478383" y="419785"/>
                </a:lnTo>
                <a:lnTo>
                  <a:pt x="478383" y="430072"/>
                </a:lnTo>
                <a:lnTo>
                  <a:pt x="488708" y="430072"/>
                </a:lnTo>
                <a:lnTo>
                  <a:pt x="492150" y="426643"/>
                </a:lnTo>
                <a:lnTo>
                  <a:pt x="495592" y="430072"/>
                </a:lnTo>
                <a:lnTo>
                  <a:pt x="497370" y="426516"/>
                </a:lnTo>
                <a:lnTo>
                  <a:pt x="499033" y="423214"/>
                </a:lnTo>
                <a:lnTo>
                  <a:pt x="499033" y="426516"/>
                </a:lnTo>
                <a:lnTo>
                  <a:pt x="498906" y="426516"/>
                </a:lnTo>
                <a:lnTo>
                  <a:pt x="502475" y="430072"/>
                </a:lnTo>
                <a:lnTo>
                  <a:pt x="500176" y="423214"/>
                </a:lnTo>
                <a:lnTo>
                  <a:pt x="499033" y="419785"/>
                </a:lnTo>
                <a:lnTo>
                  <a:pt x="502475" y="423214"/>
                </a:lnTo>
                <a:lnTo>
                  <a:pt x="502475" y="426516"/>
                </a:lnTo>
                <a:lnTo>
                  <a:pt x="502602" y="426516"/>
                </a:lnTo>
                <a:lnTo>
                  <a:pt x="505917" y="423214"/>
                </a:lnTo>
                <a:lnTo>
                  <a:pt x="505917" y="430072"/>
                </a:lnTo>
                <a:lnTo>
                  <a:pt x="509358" y="423214"/>
                </a:lnTo>
                <a:lnTo>
                  <a:pt x="509358" y="426516"/>
                </a:lnTo>
                <a:lnTo>
                  <a:pt x="509485" y="426516"/>
                </a:lnTo>
                <a:lnTo>
                  <a:pt x="512800" y="423214"/>
                </a:lnTo>
                <a:lnTo>
                  <a:pt x="516242" y="419785"/>
                </a:lnTo>
                <a:lnTo>
                  <a:pt x="519684" y="423214"/>
                </a:lnTo>
                <a:lnTo>
                  <a:pt x="519684" y="426516"/>
                </a:lnTo>
                <a:lnTo>
                  <a:pt x="519811" y="426516"/>
                </a:lnTo>
                <a:lnTo>
                  <a:pt x="523125" y="423214"/>
                </a:lnTo>
                <a:lnTo>
                  <a:pt x="526567" y="423214"/>
                </a:lnTo>
                <a:lnTo>
                  <a:pt x="526567" y="426516"/>
                </a:lnTo>
                <a:lnTo>
                  <a:pt x="530009" y="426516"/>
                </a:lnTo>
                <a:lnTo>
                  <a:pt x="530009" y="430072"/>
                </a:lnTo>
                <a:lnTo>
                  <a:pt x="538289" y="430580"/>
                </a:lnTo>
                <a:lnTo>
                  <a:pt x="547217" y="430961"/>
                </a:lnTo>
                <a:lnTo>
                  <a:pt x="556133" y="430072"/>
                </a:lnTo>
                <a:lnTo>
                  <a:pt x="564426" y="426643"/>
                </a:lnTo>
                <a:lnTo>
                  <a:pt x="564426" y="430072"/>
                </a:lnTo>
                <a:lnTo>
                  <a:pt x="563257" y="432435"/>
                </a:lnTo>
                <a:lnTo>
                  <a:pt x="564426" y="433628"/>
                </a:lnTo>
                <a:lnTo>
                  <a:pt x="564426" y="437057"/>
                </a:lnTo>
                <a:lnTo>
                  <a:pt x="567867" y="433628"/>
                </a:lnTo>
                <a:lnTo>
                  <a:pt x="567867" y="430072"/>
                </a:lnTo>
                <a:lnTo>
                  <a:pt x="571296" y="437057"/>
                </a:lnTo>
                <a:lnTo>
                  <a:pt x="571296" y="430072"/>
                </a:lnTo>
                <a:lnTo>
                  <a:pt x="571296" y="426643"/>
                </a:lnTo>
                <a:lnTo>
                  <a:pt x="574738" y="437057"/>
                </a:lnTo>
                <a:lnTo>
                  <a:pt x="578180" y="430072"/>
                </a:lnTo>
                <a:lnTo>
                  <a:pt x="580707" y="432104"/>
                </a:lnTo>
                <a:lnTo>
                  <a:pt x="582917" y="430072"/>
                </a:lnTo>
                <a:lnTo>
                  <a:pt x="584479" y="428167"/>
                </a:lnTo>
                <a:lnTo>
                  <a:pt x="584542" y="428358"/>
                </a:lnTo>
                <a:lnTo>
                  <a:pt x="584593" y="428548"/>
                </a:lnTo>
                <a:lnTo>
                  <a:pt x="585063" y="430072"/>
                </a:lnTo>
                <a:lnTo>
                  <a:pt x="591947" y="430072"/>
                </a:lnTo>
                <a:lnTo>
                  <a:pt x="599643" y="428548"/>
                </a:lnTo>
                <a:lnTo>
                  <a:pt x="607009" y="428040"/>
                </a:lnTo>
                <a:lnTo>
                  <a:pt x="615073" y="426516"/>
                </a:lnTo>
                <a:lnTo>
                  <a:pt x="614146" y="426516"/>
                </a:lnTo>
                <a:lnTo>
                  <a:pt x="619480" y="423214"/>
                </a:lnTo>
                <a:lnTo>
                  <a:pt x="619480" y="426516"/>
                </a:lnTo>
                <a:lnTo>
                  <a:pt x="619861" y="426516"/>
                </a:lnTo>
                <a:lnTo>
                  <a:pt x="624052" y="425119"/>
                </a:lnTo>
                <a:lnTo>
                  <a:pt x="627659" y="427532"/>
                </a:lnTo>
                <a:lnTo>
                  <a:pt x="630288" y="428548"/>
                </a:lnTo>
                <a:lnTo>
                  <a:pt x="630682" y="428548"/>
                </a:lnTo>
                <a:lnTo>
                  <a:pt x="630770" y="428358"/>
                </a:lnTo>
                <a:lnTo>
                  <a:pt x="632333" y="425119"/>
                </a:lnTo>
                <a:lnTo>
                  <a:pt x="632460" y="424865"/>
                </a:lnTo>
                <a:lnTo>
                  <a:pt x="633247" y="423214"/>
                </a:lnTo>
                <a:lnTo>
                  <a:pt x="634974" y="419785"/>
                </a:lnTo>
                <a:lnTo>
                  <a:pt x="636689" y="416356"/>
                </a:lnTo>
                <a:lnTo>
                  <a:pt x="636689" y="423214"/>
                </a:lnTo>
                <a:lnTo>
                  <a:pt x="640130" y="419785"/>
                </a:lnTo>
                <a:lnTo>
                  <a:pt x="643572" y="419785"/>
                </a:lnTo>
                <a:lnTo>
                  <a:pt x="643572" y="423214"/>
                </a:lnTo>
                <a:lnTo>
                  <a:pt x="645871" y="416356"/>
                </a:lnTo>
                <a:lnTo>
                  <a:pt x="647014" y="412927"/>
                </a:lnTo>
                <a:lnTo>
                  <a:pt x="650455" y="416356"/>
                </a:lnTo>
                <a:lnTo>
                  <a:pt x="650455" y="419785"/>
                </a:lnTo>
                <a:lnTo>
                  <a:pt x="658583" y="426516"/>
                </a:lnTo>
                <a:lnTo>
                  <a:pt x="660577" y="427532"/>
                </a:lnTo>
                <a:lnTo>
                  <a:pt x="667664" y="430961"/>
                </a:lnTo>
                <a:lnTo>
                  <a:pt x="676592" y="431469"/>
                </a:lnTo>
                <a:lnTo>
                  <a:pt x="684872" y="426643"/>
                </a:lnTo>
                <a:lnTo>
                  <a:pt x="684872" y="433628"/>
                </a:lnTo>
                <a:lnTo>
                  <a:pt x="692619" y="430072"/>
                </a:lnTo>
                <a:lnTo>
                  <a:pt x="700366" y="431469"/>
                </a:lnTo>
                <a:lnTo>
                  <a:pt x="708101" y="432104"/>
                </a:lnTo>
                <a:lnTo>
                  <a:pt x="710984" y="430072"/>
                </a:lnTo>
                <a:lnTo>
                  <a:pt x="714590" y="427532"/>
                </a:lnTo>
                <a:lnTo>
                  <a:pt x="715962" y="426516"/>
                </a:lnTo>
                <a:lnTo>
                  <a:pt x="718870" y="423214"/>
                </a:lnTo>
                <a:lnTo>
                  <a:pt x="719988" y="421944"/>
                </a:lnTo>
                <a:lnTo>
                  <a:pt x="720090" y="420649"/>
                </a:lnTo>
                <a:lnTo>
                  <a:pt x="720166" y="419785"/>
                </a:lnTo>
                <a:lnTo>
                  <a:pt x="720585" y="414578"/>
                </a:lnTo>
                <a:close/>
              </a:path>
              <a:path w="740409" h="881379">
                <a:moveTo>
                  <a:pt x="739940" y="666597"/>
                </a:moveTo>
                <a:lnTo>
                  <a:pt x="728802" y="660247"/>
                </a:lnTo>
                <a:lnTo>
                  <a:pt x="720585" y="650087"/>
                </a:lnTo>
                <a:lnTo>
                  <a:pt x="714286" y="638657"/>
                </a:lnTo>
                <a:lnTo>
                  <a:pt x="708964" y="625957"/>
                </a:lnTo>
                <a:lnTo>
                  <a:pt x="705523" y="622147"/>
                </a:lnTo>
                <a:lnTo>
                  <a:pt x="698639" y="622147"/>
                </a:lnTo>
                <a:lnTo>
                  <a:pt x="695198" y="615797"/>
                </a:lnTo>
                <a:lnTo>
                  <a:pt x="688390" y="608177"/>
                </a:lnTo>
                <a:lnTo>
                  <a:pt x="686117" y="605637"/>
                </a:lnTo>
                <a:lnTo>
                  <a:pt x="683856" y="603097"/>
                </a:lnTo>
                <a:lnTo>
                  <a:pt x="674116" y="590397"/>
                </a:lnTo>
                <a:lnTo>
                  <a:pt x="663740" y="577697"/>
                </a:lnTo>
                <a:lnTo>
                  <a:pt x="658761" y="573887"/>
                </a:lnTo>
                <a:lnTo>
                  <a:pt x="650455" y="567537"/>
                </a:lnTo>
                <a:lnTo>
                  <a:pt x="647014" y="567537"/>
                </a:lnTo>
                <a:lnTo>
                  <a:pt x="640130" y="573887"/>
                </a:lnTo>
                <a:lnTo>
                  <a:pt x="636689" y="573887"/>
                </a:lnTo>
                <a:lnTo>
                  <a:pt x="643572" y="570077"/>
                </a:lnTo>
                <a:lnTo>
                  <a:pt x="628091" y="558647"/>
                </a:lnTo>
                <a:lnTo>
                  <a:pt x="622922" y="553567"/>
                </a:lnTo>
                <a:lnTo>
                  <a:pt x="619480" y="559917"/>
                </a:lnTo>
                <a:lnTo>
                  <a:pt x="619480" y="553567"/>
                </a:lnTo>
                <a:lnTo>
                  <a:pt x="612597" y="553567"/>
                </a:lnTo>
                <a:lnTo>
                  <a:pt x="612597" y="544677"/>
                </a:lnTo>
                <a:lnTo>
                  <a:pt x="612597" y="543407"/>
                </a:lnTo>
                <a:lnTo>
                  <a:pt x="601141" y="529437"/>
                </a:lnTo>
                <a:lnTo>
                  <a:pt x="596785" y="525627"/>
                </a:lnTo>
                <a:lnTo>
                  <a:pt x="588086" y="518007"/>
                </a:lnTo>
                <a:lnTo>
                  <a:pt x="574370" y="506577"/>
                </a:lnTo>
                <a:lnTo>
                  <a:pt x="568413" y="501497"/>
                </a:lnTo>
                <a:lnTo>
                  <a:pt x="530009" y="501497"/>
                </a:lnTo>
                <a:lnTo>
                  <a:pt x="530009" y="525627"/>
                </a:lnTo>
                <a:lnTo>
                  <a:pt x="525411" y="528167"/>
                </a:lnTo>
                <a:lnTo>
                  <a:pt x="526567" y="525627"/>
                </a:lnTo>
                <a:lnTo>
                  <a:pt x="530009" y="525627"/>
                </a:lnTo>
                <a:lnTo>
                  <a:pt x="530009" y="501497"/>
                </a:lnTo>
                <a:lnTo>
                  <a:pt x="464616" y="501497"/>
                </a:lnTo>
                <a:lnTo>
                  <a:pt x="464616" y="505307"/>
                </a:lnTo>
                <a:lnTo>
                  <a:pt x="468058" y="505307"/>
                </a:lnTo>
                <a:lnTo>
                  <a:pt x="461492" y="509346"/>
                </a:lnTo>
                <a:lnTo>
                  <a:pt x="464616" y="511657"/>
                </a:lnTo>
                <a:lnTo>
                  <a:pt x="468058" y="511657"/>
                </a:lnTo>
                <a:lnTo>
                  <a:pt x="474941" y="509117"/>
                </a:lnTo>
                <a:lnTo>
                  <a:pt x="481825" y="505307"/>
                </a:lnTo>
                <a:lnTo>
                  <a:pt x="481825" y="509117"/>
                </a:lnTo>
                <a:lnTo>
                  <a:pt x="485267" y="509117"/>
                </a:lnTo>
                <a:lnTo>
                  <a:pt x="488708" y="509117"/>
                </a:lnTo>
                <a:lnTo>
                  <a:pt x="488708" y="511657"/>
                </a:lnTo>
                <a:lnTo>
                  <a:pt x="485267" y="509117"/>
                </a:lnTo>
                <a:lnTo>
                  <a:pt x="485267" y="511657"/>
                </a:lnTo>
                <a:lnTo>
                  <a:pt x="481825" y="515467"/>
                </a:lnTo>
                <a:lnTo>
                  <a:pt x="485267" y="519277"/>
                </a:lnTo>
                <a:lnTo>
                  <a:pt x="488708" y="515467"/>
                </a:lnTo>
                <a:lnTo>
                  <a:pt x="492150" y="515467"/>
                </a:lnTo>
                <a:lnTo>
                  <a:pt x="488708" y="519277"/>
                </a:lnTo>
                <a:lnTo>
                  <a:pt x="495592" y="515467"/>
                </a:lnTo>
                <a:lnTo>
                  <a:pt x="499033" y="513562"/>
                </a:lnTo>
                <a:lnTo>
                  <a:pt x="499033" y="519277"/>
                </a:lnTo>
                <a:lnTo>
                  <a:pt x="509358" y="515467"/>
                </a:lnTo>
                <a:lnTo>
                  <a:pt x="512800" y="511657"/>
                </a:lnTo>
                <a:lnTo>
                  <a:pt x="512800" y="515467"/>
                </a:lnTo>
                <a:lnTo>
                  <a:pt x="516242" y="515467"/>
                </a:lnTo>
                <a:lnTo>
                  <a:pt x="516242" y="519277"/>
                </a:lnTo>
                <a:lnTo>
                  <a:pt x="517956" y="515467"/>
                </a:lnTo>
                <a:lnTo>
                  <a:pt x="519684" y="515467"/>
                </a:lnTo>
                <a:lnTo>
                  <a:pt x="516242" y="519277"/>
                </a:lnTo>
                <a:lnTo>
                  <a:pt x="512800" y="525627"/>
                </a:lnTo>
                <a:lnTo>
                  <a:pt x="516242" y="529437"/>
                </a:lnTo>
                <a:lnTo>
                  <a:pt x="516242" y="533247"/>
                </a:lnTo>
                <a:lnTo>
                  <a:pt x="519684" y="525627"/>
                </a:lnTo>
                <a:lnTo>
                  <a:pt x="523125" y="533247"/>
                </a:lnTo>
                <a:lnTo>
                  <a:pt x="530009" y="533247"/>
                </a:lnTo>
                <a:lnTo>
                  <a:pt x="530009" y="539597"/>
                </a:lnTo>
                <a:lnTo>
                  <a:pt x="533450" y="539597"/>
                </a:lnTo>
                <a:lnTo>
                  <a:pt x="540334" y="545947"/>
                </a:lnTo>
                <a:lnTo>
                  <a:pt x="547217" y="543407"/>
                </a:lnTo>
                <a:lnTo>
                  <a:pt x="543775" y="545947"/>
                </a:lnTo>
                <a:lnTo>
                  <a:pt x="544842" y="548487"/>
                </a:lnTo>
                <a:lnTo>
                  <a:pt x="549579" y="544677"/>
                </a:lnTo>
                <a:lnTo>
                  <a:pt x="550659" y="545947"/>
                </a:lnTo>
                <a:lnTo>
                  <a:pt x="547217" y="549757"/>
                </a:lnTo>
                <a:lnTo>
                  <a:pt x="550659" y="549757"/>
                </a:lnTo>
                <a:lnTo>
                  <a:pt x="547217" y="557377"/>
                </a:lnTo>
                <a:lnTo>
                  <a:pt x="554101" y="553567"/>
                </a:lnTo>
                <a:lnTo>
                  <a:pt x="554101" y="557377"/>
                </a:lnTo>
                <a:lnTo>
                  <a:pt x="557542" y="559917"/>
                </a:lnTo>
                <a:lnTo>
                  <a:pt x="560984" y="557377"/>
                </a:lnTo>
                <a:lnTo>
                  <a:pt x="560984" y="559917"/>
                </a:lnTo>
                <a:lnTo>
                  <a:pt x="557542" y="559917"/>
                </a:lnTo>
                <a:lnTo>
                  <a:pt x="557542" y="563727"/>
                </a:lnTo>
                <a:lnTo>
                  <a:pt x="564426" y="557377"/>
                </a:lnTo>
                <a:lnTo>
                  <a:pt x="564426" y="563727"/>
                </a:lnTo>
                <a:lnTo>
                  <a:pt x="567867" y="559917"/>
                </a:lnTo>
                <a:lnTo>
                  <a:pt x="567867" y="563727"/>
                </a:lnTo>
                <a:lnTo>
                  <a:pt x="571309" y="563727"/>
                </a:lnTo>
                <a:lnTo>
                  <a:pt x="567867" y="567537"/>
                </a:lnTo>
                <a:lnTo>
                  <a:pt x="567867" y="570077"/>
                </a:lnTo>
                <a:lnTo>
                  <a:pt x="575119" y="577697"/>
                </a:lnTo>
                <a:lnTo>
                  <a:pt x="582053" y="584047"/>
                </a:lnTo>
                <a:lnTo>
                  <a:pt x="589635" y="587857"/>
                </a:lnTo>
                <a:lnTo>
                  <a:pt x="598830" y="591667"/>
                </a:lnTo>
                <a:lnTo>
                  <a:pt x="595388" y="598017"/>
                </a:lnTo>
                <a:lnTo>
                  <a:pt x="602272" y="598017"/>
                </a:lnTo>
                <a:lnTo>
                  <a:pt x="598830" y="601827"/>
                </a:lnTo>
                <a:lnTo>
                  <a:pt x="603300" y="601827"/>
                </a:lnTo>
                <a:lnTo>
                  <a:pt x="602703" y="604367"/>
                </a:lnTo>
                <a:lnTo>
                  <a:pt x="602767" y="606907"/>
                </a:lnTo>
                <a:lnTo>
                  <a:pt x="605713" y="605637"/>
                </a:lnTo>
                <a:lnTo>
                  <a:pt x="602272" y="608177"/>
                </a:lnTo>
                <a:lnTo>
                  <a:pt x="609155" y="605637"/>
                </a:lnTo>
                <a:lnTo>
                  <a:pt x="602272" y="611987"/>
                </a:lnTo>
                <a:lnTo>
                  <a:pt x="609155" y="608177"/>
                </a:lnTo>
                <a:lnTo>
                  <a:pt x="609155" y="611987"/>
                </a:lnTo>
                <a:lnTo>
                  <a:pt x="615353" y="608177"/>
                </a:lnTo>
                <a:lnTo>
                  <a:pt x="619480" y="605637"/>
                </a:lnTo>
                <a:lnTo>
                  <a:pt x="616038" y="611987"/>
                </a:lnTo>
                <a:lnTo>
                  <a:pt x="622922" y="611987"/>
                </a:lnTo>
                <a:lnTo>
                  <a:pt x="619480" y="615797"/>
                </a:lnTo>
                <a:lnTo>
                  <a:pt x="626694" y="618337"/>
                </a:lnTo>
                <a:lnTo>
                  <a:pt x="633247" y="622147"/>
                </a:lnTo>
                <a:lnTo>
                  <a:pt x="639813" y="624687"/>
                </a:lnTo>
                <a:lnTo>
                  <a:pt x="647014" y="625957"/>
                </a:lnTo>
                <a:lnTo>
                  <a:pt x="647014" y="629767"/>
                </a:lnTo>
                <a:lnTo>
                  <a:pt x="647179" y="629767"/>
                </a:lnTo>
                <a:lnTo>
                  <a:pt x="649173" y="632307"/>
                </a:lnTo>
                <a:lnTo>
                  <a:pt x="651802" y="634847"/>
                </a:lnTo>
                <a:lnTo>
                  <a:pt x="657339" y="632307"/>
                </a:lnTo>
                <a:lnTo>
                  <a:pt x="660781" y="629767"/>
                </a:lnTo>
                <a:lnTo>
                  <a:pt x="660781" y="632307"/>
                </a:lnTo>
                <a:lnTo>
                  <a:pt x="657339" y="632307"/>
                </a:lnTo>
                <a:lnTo>
                  <a:pt x="657339" y="636117"/>
                </a:lnTo>
                <a:lnTo>
                  <a:pt x="660781" y="636117"/>
                </a:lnTo>
                <a:lnTo>
                  <a:pt x="660781" y="639927"/>
                </a:lnTo>
                <a:lnTo>
                  <a:pt x="664222" y="636117"/>
                </a:lnTo>
                <a:lnTo>
                  <a:pt x="664222" y="639927"/>
                </a:lnTo>
                <a:lnTo>
                  <a:pt x="671106" y="636117"/>
                </a:lnTo>
                <a:lnTo>
                  <a:pt x="671106" y="639927"/>
                </a:lnTo>
                <a:lnTo>
                  <a:pt x="667664" y="639927"/>
                </a:lnTo>
                <a:lnTo>
                  <a:pt x="670941" y="650087"/>
                </a:lnTo>
                <a:lnTo>
                  <a:pt x="675843" y="660247"/>
                </a:lnTo>
                <a:lnTo>
                  <a:pt x="682663" y="666597"/>
                </a:lnTo>
                <a:lnTo>
                  <a:pt x="695198" y="666597"/>
                </a:lnTo>
                <a:lnTo>
                  <a:pt x="688314" y="674217"/>
                </a:lnTo>
                <a:lnTo>
                  <a:pt x="696544" y="676757"/>
                </a:lnTo>
                <a:lnTo>
                  <a:pt x="702513" y="683107"/>
                </a:lnTo>
                <a:lnTo>
                  <a:pt x="709129" y="688187"/>
                </a:lnTo>
                <a:lnTo>
                  <a:pt x="719289" y="688187"/>
                </a:lnTo>
                <a:lnTo>
                  <a:pt x="725424" y="686917"/>
                </a:lnTo>
                <a:lnTo>
                  <a:pt x="732193" y="683107"/>
                </a:lnTo>
                <a:lnTo>
                  <a:pt x="737679" y="675487"/>
                </a:lnTo>
                <a:lnTo>
                  <a:pt x="739940" y="666597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0471531" y="8756179"/>
            <a:ext cx="740410" cy="881380"/>
          </a:xfrm>
          <a:custGeom>
            <a:avLst/>
            <a:gdLst/>
            <a:ahLst/>
            <a:cxnLst/>
            <a:rect l="l" t="t" r="r" b="b"/>
            <a:pathLst>
              <a:path w="740409" h="881379">
                <a:moveTo>
                  <a:pt x="863" y="420649"/>
                </a:moveTo>
                <a:lnTo>
                  <a:pt x="0" y="419785"/>
                </a:lnTo>
                <a:lnTo>
                  <a:pt x="0" y="423214"/>
                </a:lnTo>
                <a:lnTo>
                  <a:pt x="863" y="420649"/>
                </a:lnTo>
                <a:close/>
              </a:path>
              <a:path w="740409" h="881379">
                <a:moveTo>
                  <a:pt x="10452" y="426516"/>
                </a:moveTo>
                <a:lnTo>
                  <a:pt x="10198" y="426516"/>
                </a:lnTo>
                <a:lnTo>
                  <a:pt x="6883" y="423214"/>
                </a:lnTo>
                <a:lnTo>
                  <a:pt x="6883" y="426516"/>
                </a:lnTo>
                <a:lnTo>
                  <a:pt x="3314" y="426516"/>
                </a:lnTo>
                <a:lnTo>
                  <a:pt x="6883" y="430072"/>
                </a:lnTo>
                <a:lnTo>
                  <a:pt x="10452" y="426516"/>
                </a:lnTo>
                <a:close/>
              </a:path>
              <a:path w="740409" h="881379">
                <a:moveTo>
                  <a:pt x="48183" y="447344"/>
                </a:moveTo>
                <a:lnTo>
                  <a:pt x="48107" y="440575"/>
                </a:lnTo>
                <a:lnTo>
                  <a:pt x="46596" y="442074"/>
                </a:lnTo>
                <a:lnTo>
                  <a:pt x="46418" y="442074"/>
                </a:lnTo>
                <a:lnTo>
                  <a:pt x="46316" y="441756"/>
                </a:lnTo>
                <a:lnTo>
                  <a:pt x="45834" y="440321"/>
                </a:lnTo>
                <a:lnTo>
                  <a:pt x="48107" y="440321"/>
                </a:lnTo>
                <a:lnTo>
                  <a:pt x="46469" y="437057"/>
                </a:lnTo>
                <a:lnTo>
                  <a:pt x="45897" y="435914"/>
                </a:lnTo>
                <a:lnTo>
                  <a:pt x="41300" y="433628"/>
                </a:lnTo>
                <a:lnTo>
                  <a:pt x="44488" y="439978"/>
                </a:lnTo>
                <a:lnTo>
                  <a:pt x="44742" y="440321"/>
                </a:lnTo>
                <a:lnTo>
                  <a:pt x="44742" y="443915"/>
                </a:lnTo>
                <a:lnTo>
                  <a:pt x="46456" y="442214"/>
                </a:lnTo>
                <a:lnTo>
                  <a:pt x="46532" y="442391"/>
                </a:lnTo>
                <a:lnTo>
                  <a:pt x="46621" y="442671"/>
                </a:lnTo>
                <a:lnTo>
                  <a:pt x="48183" y="447344"/>
                </a:lnTo>
                <a:close/>
              </a:path>
              <a:path w="740409" h="881379">
                <a:moveTo>
                  <a:pt x="48183" y="437057"/>
                </a:moveTo>
                <a:lnTo>
                  <a:pt x="44742" y="430072"/>
                </a:lnTo>
                <a:lnTo>
                  <a:pt x="44742" y="433628"/>
                </a:lnTo>
                <a:lnTo>
                  <a:pt x="45897" y="435914"/>
                </a:lnTo>
                <a:lnTo>
                  <a:pt x="48183" y="437057"/>
                </a:lnTo>
                <a:close/>
              </a:path>
              <a:path w="740409" h="881379">
                <a:moveTo>
                  <a:pt x="56794" y="443915"/>
                </a:moveTo>
                <a:lnTo>
                  <a:pt x="55067" y="443915"/>
                </a:lnTo>
                <a:lnTo>
                  <a:pt x="55067" y="447344"/>
                </a:lnTo>
                <a:lnTo>
                  <a:pt x="56794" y="443915"/>
                </a:lnTo>
                <a:close/>
              </a:path>
              <a:path w="740409" h="881379">
                <a:moveTo>
                  <a:pt x="58597" y="440321"/>
                </a:moveTo>
                <a:lnTo>
                  <a:pt x="56794" y="443915"/>
                </a:lnTo>
                <a:lnTo>
                  <a:pt x="58508" y="443915"/>
                </a:lnTo>
                <a:lnTo>
                  <a:pt x="58597" y="440321"/>
                </a:lnTo>
                <a:close/>
              </a:path>
              <a:path w="740409" h="881379">
                <a:moveTo>
                  <a:pt x="61950" y="443915"/>
                </a:moveTo>
                <a:lnTo>
                  <a:pt x="58508" y="443915"/>
                </a:lnTo>
                <a:lnTo>
                  <a:pt x="58508" y="447344"/>
                </a:lnTo>
                <a:lnTo>
                  <a:pt x="61950" y="447344"/>
                </a:lnTo>
                <a:lnTo>
                  <a:pt x="61950" y="443915"/>
                </a:lnTo>
                <a:close/>
              </a:path>
              <a:path w="740409" h="881379">
                <a:moveTo>
                  <a:pt x="65392" y="437057"/>
                </a:moveTo>
                <a:lnTo>
                  <a:pt x="58508" y="430072"/>
                </a:lnTo>
                <a:lnTo>
                  <a:pt x="61950" y="437057"/>
                </a:lnTo>
                <a:lnTo>
                  <a:pt x="61950" y="440321"/>
                </a:lnTo>
                <a:lnTo>
                  <a:pt x="65392" y="440321"/>
                </a:lnTo>
                <a:lnTo>
                  <a:pt x="65392" y="437057"/>
                </a:lnTo>
                <a:close/>
              </a:path>
              <a:path w="740409" h="881379">
                <a:moveTo>
                  <a:pt x="82600" y="433628"/>
                </a:moveTo>
                <a:lnTo>
                  <a:pt x="79159" y="437057"/>
                </a:lnTo>
                <a:lnTo>
                  <a:pt x="79248" y="440321"/>
                </a:lnTo>
                <a:lnTo>
                  <a:pt x="82600" y="433628"/>
                </a:lnTo>
                <a:close/>
              </a:path>
              <a:path w="740409" h="881379">
                <a:moveTo>
                  <a:pt x="86042" y="440321"/>
                </a:moveTo>
                <a:lnTo>
                  <a:pt x="82600" y="440321"/>
                </a:lnTo>
                <a:lnTo>
                  <a:pt x="82600" y="437057"/>
                </a:lnTo>
                <a:lnTo>
                  <a:pt x="79336" y="440321"/>
                </a:lnTo>
                <a:lnTo>
                  <a:pt x="79082" y="440321"/>
                </a:lnTo>
                <a:lnTo>
                  <a:pt x="82600" y="447344"/>
                </a:lnTo>
                <a:lnTo>
                  <a:pt x="82600" y="450773"/>
                </a:lnTo>
                <a:lnTo>
                  <a:pt x="83769" y="451942"/>
                </a:lnTo>
                <a:lnTo>
                  <a:pt x="82600" y="454279"/>
                </a:lnTo>
                <a:lnTo>
                  <a:pt x="84353" y="452526"/>
                </a:lnTo>
                <a:lnTo>
                  <a:pt x="86042" y="454202"/>
                </a:lnTo>
                <a:lnTo>
                  <a:pt x="85191" y="451688"/>
                </a:lnTo>
                <a:lnTo>
                  <a:pt x="86042" y="450837"/>
                </a:lnTo>
                <a:lnTo>
                  <a:pt x="86042" y="447395"/>
                </a:lnTo>
                <a:lnTo>
                  <a:pt x="84670" y="450126"/>
                </a:lnTo>
                <a:lnTo>
                  <a:pt x="82600" y="443915"/>
                </a:lnTo>
                <a:lnTo>
                  <a:pt x="86042" y="443915"/>
                </a:lnTo>
                <a:lnTo>
                  <a:pt x="86042" y="440321"/>
                </a:lnTo>
                <a:close/>
              </a:path>
              <a:path w="740409" h="881379">
                <a:moveTo>
                  <a:pt x="103251" y="450837"/>
                </a:moveTo>
                <a:lnTo>
                  <a:pt x="99809" y="450837"/>
                </a:lnTo>
                <a:lnTo>
                  <a:pt x="99809" y="454279"/>
                </a:lnTo>
                <a:lnTo>
                  <a:pt x="103251" y="450837"/>
                </a:lnTo>
                <a:close/>
              </a:path>
              <a:path w="740409" h="881379">
                <a:moveTo>
                  <a:pt x="125628" y="457720"/>
                </a:moveTo>
                <a:lnTo>
                  <a:pt x="123901" y="457720"/>
                </a:lnTo>
                <a:lnTo>
                  <a:pt x="123901" y="461162"/>
                </a:lnTo>
                <a:lnTo>
                  <a:pt x="125628" y="457720"/>
                </a:lnTo>
                <a:close/>
              </a:path>
              <a:path w="740409" h="881379">
                <a:moveTo>
                  <a:pt x="127342" y="454279"/>
                </a:moveTo>
                <a:lnTo>
                  <a:pt x="125628" y="457720"/>
                </a:lnTo>
                <a:lnTo>
                  <a:pt x="127342" y="457720"/>
                </a:lnTo>
                <a:lnTo>
                  <a:pt x="127342" y="454279"/>
                </a:lnTo>
                <a:close/>
              </a:path>
              <a:path w="740409" h="881379">
                <a:moveTo>
                  <a:pt x="141109" y="684872"/>
                </a:moveTo>
                <a:lnTo>
                  <a:pt x="137668" y="684872"/>
                </a:lnTo>
                <a:lnTo>
                  <a:pt x="141109" y="688314"/>
                </a:lnTo>
                <a:lnTo>
                  <a:pt x="141109" y="684872"/>
                </a:lnTo>
                <a:close/>
              </a:path>
              <a:path w="740409" h="881379">
                <a:moveTo>
                  <a:pt x="141109" y="671068"/>
                </a:moveTo>
                <a:lnTo>
                  <a:pt x="139966" y="667258"/>
                </a:lnTo>
                <a:lnTo>
                  <a:pt x="137668" y="667258"/>
                </a:lnTo>
                <a:lnTo>
                  <a:pt x="141109" y="671068"/>
                </a:lnTo>
                <a:close/>
              </a:path>
              <a:path w="740409" h="881379">
                <a:moveTo>
                  <a:pt x="141109" y="659638"/>
                </a:moveTo>
                <a:lnTo>
                  <a:pt x="137668" y="659638"/>
                </a:lnTo>
                <a:lnTo>
                  <a:pt x="139966" y="667258"/>
                </a:lnTo>
                <a:lnTo>
                  <a:pt x="141109" y="667258"/>
                </a:lnTo>
                <a:lnTo>
                  <a:pt x="141109" y="659638"/>
                </a:lnTo>
                <a:close/>
              </a:path>
              <a:path w="740409" h="881379">
                <a:moveTo>
                  <a:pt x="141109" y="450837"/>
                </a:moveTo>
                <a:lnTo>
                  <a:pt x="137668" y="450837"/>
                </a:lnTo>
                <a:lnTo>
                  <a:pt x="137668" y="454279"/>
                </a:lnTo>
                <a:lnTo>
                  <a:pt x="141109" y="450837"/>
                </a:lnTo>
                <a:close/>
              </a:path>
              <a:path w="740409" h="881379">
                <a:moveTo>
                  <a:pt x="144551" y="667258"/>
                </a:moveTo>
                <a:lnTo>
                  <a:pt x="141109" y="667258"/>
                </a:lnTo>
                <a:lnTo>
                  <a:pt x="144551" y="671068"/>
                </a:lnTo>
                <a:lnTo>
                  <a:pt x="144551" y="667258"/>
                </a:lnTo>
                <a:close/>
              </a:path>
              <a:path w="740409" h="881379">
                <a:moveTo>
                  <a:pt x="147993" y="213207"/>
                </a:moveTo>
                <a:lnTo>
                  <a:pt x="147307" y="213207"/>
                </a:lnTo>
                <a:lnTo>
                  <a:pt x="144551" y="215747"/>
                </a:lnTo>
                <a:lnTo>
                  <a:pt x="147993" y="213207"/>
                </a:lnTo>
                <a:close/>
              </a:path>
              <a:path w="740409" h="881379">
                <a:moveTo>
                  <a:pt x="147993" y="205587"/>
                </a:moveTo>
                <a:lnTo>
                  <a:pt x="144551" y="209397"/>
                </a:lnTo>
                <a:lnTo>
                  <a:pt x="147993" y="208127"/>
                </a:lnTo>
                <a:lnTo>
                  <a:pt x="147993" y="205587"/>
                </a:lnTo>
                <a:close/>
              </a:path>
              <a:path w="740409" h="881379">
                <a:moveTo>
                  <a:pt x="151434" y="667258"/>
                </a:moveTo>
                <a:lnTo>
                  <a:pt x="147993" y="667258"/>
                </a:lnTo>
                <a:lnTo>
                  <a:pt x="147993" y="671068"/>
                </a:lnTo>
                <a:lnTo>
                  <a:pt x="151434" y="667258"/>
                </a:lnTo>
                <a:close/>
              </a:path>
              <a:path w="740409" h="881379">
                <a:moveTo>
                  <a:pt x="151434" y="643128"/>
                </a:moveTo>
                <a:lnTo>
                  <a:pt x="147993" y="639318"/>
                </a:lnTo>
                <a:lnTo>
                  <a:pt x="144551" y="639318"/>
                </a:lnTo>
                <a:lnTo>
                  <a:pt x="151434" y="649478"/>
                </a:lnTo>
                <a:lnTo>
                  <a:pt x="151434" y="643128"/>
                </a:lnTo>
                <a:close/>
              </a:path>
              <a:path w="740409" h="881379">
                <a:moveTo>
                  <a:pt x="154876" y="192722"/>
                </a:moveTo>
                <a:lnTo>
                  <a:pt x="151434" y="192722"/>
                </a:lnTo>
                <a:lnTo>
                  <a:pt x="151434" y="196164"/>
                </a:lnTo>
                <a:lnTo>
                  <a:pt x="154876" y="192722"/>
                </a:lnTo>
                <a:close/>
              </a:path>
              <a:path w="740409" h="881379">
                <a:moveTo>
                  <a:pt x="158318" y="447344"/>
                </a:moveTo>
                <a:lnTo>
                  <a:pt x="154876" y="437057"/>
                </a:lnTo>
                <a:lnTo>
                  <a:pt x="154876" y="443915"/>
                </a:lnTo>
                <a:lnTo>
                  <a:pt x="158318" y="447344"/>
                </a:lnTo>
                <a:close/>
              </a:path>
              <a:path w="740409" h="881379">
                <a:moveTo>
                  <a:pt x="158318" y="199605"/>
                </a:moveTo>
                <a:lnTo>
                  <a:pt x="154876" y="196164"/>
                </a:lnTo>
                <a:lnTo>
                  <a:pt x="154876" y="199605"/>
                </a:lnTo>
                <a:lnTo>
                  <a:pt x="158318" y="199605"/>
                </a:lnTo>
                <a:close/>
              </a:path>
              <a:path w="740409" h="881379">
                <a:moveTo>
                  <a:pt x="161759" y="663448"/>
                </a:moveTo>
                <a:lnTo>
                  <a:pt x="159689" y="659638"/>
                </a:lnTo>
                <a:lnTo>
                  <a:pt x="159181" y="658685"/>
                </a:lnTo>
                <a:lnTo>
                  <a:pt x="158318" y="658368"/>
                </a:lnTo>
                <a:lnTo>
                  <a:pt x="158318" y="659638"/>
                </a:lnTo>
                <a:lnTo>
                  <a:pt x="156019" y="657517"/>
                </a:lnTo>
                <a:lnTo>
                  <a:pt x="154876" y="657098"/>
                </a:lnTo>
                <a:lnTo>
                  <a:pt x="161759" y="663448"/>
                </a:lnTo>
                <a:close/>
              </a:path>
              <a:path w="740409" h="881379">
                <a:moveTo>
                  <a:pt x="168643" y="205587"/>
                </a:moveTo>
                <a:lnTo>
                  <a:pt x="165201" y="205587"/>
                </a:lnTo>
                <a:lnTo>
                  <a:pt x="161759" y="209397"/>
                </a:lnTo>
                <a:lnTo>
                  <a:pt x="161759" y="205587"/>
                </a:lnTo>
                <a:lnTo>
                  <a:pt x="158318" y="205587"/>
                </a:lnTo>
                <a:lnTo>
                  <a:pt x="154876" y="209397"/>
                </a:lnTo>
                <a:lnTo>
                  <a:pt x="154876" y="205587"/>
                </a:lnTo>
                <a:lnTo>
                  <a:pt x="147993" y="208127"/>
                </a:lnTo>
                <a:lnTo>
                  <a:pt x="147993" y="209397"/>
                </a:lnTo>
                <a:lnTo>
                  <a:pt x="144551" y="213207"/>
                </a:lnTo>
                <a:lnTo>
                  <a:pt x="147307" y="213207"/>
                </a:lnTo>
                <a:lnTo>
                  <a:pt x="151434" y="209397"/>
                </a:lnTo>
                <a:lnTo>
                  <a:pt x="147993" y="213207"/>
                </a:lnTo>
                <a:lnTo>
                  <a:pt x="151434" y="213207"/>
                </a:lnTo>
                <a:lnTo>
                  <a:pt x="147993" y="215747"/>
                </a:lnTo>
                <a:lnTo>
                  <a:pt x="144551" y="215747"/>
                </a:lnTo>
                <a:lnTo>
                  <a:pt x="147993" y="219557"/>
                </a:lnTo>
                <a:lnTo>
                  <a:pt x="147993" y="223367"/>
                </a:lnTo>
                <a:lnTo>
                  <a:pt x="151434" y="223367"/>
                </a:lnTo>
                <a:lnTo>
                  <a:pt x="154876" y="219557"/>
                </a:lnTo>
                <a:lnTo>
                  <a:pt x="158318" y="219557"/>
                </a:lnTo>
                <a:lnTo>
                  <a:pt x="165201" y="215747"/>
                </a:lnTo>
                <a:lnTo>
                  <a:pt x="168643" y="209397"/>
                </a:lnTo>
                <a:lnTo>
                  <a:pt x="168643" y="205587"/>
                </a:lnTo>
                <a:close/>
              </a:path>
              <a:path w="740409" h="881379">
                <a:moveTo>
                  <a:pt x="172085" y="254673"/>
                </a:moveTo>
                <a:lnTo>
                  <a:pt x="168643" y="258114"/>
                </a:lnTo>
                <a:lnTo>
                  <a:pt x="172085" y="258114"/>
                </a:lnTo>
                <a:lnTo>
                  <a:pt x="172085" y="254673"/>
                </a:lnTo>
                <a:close/>
              </a:path>
              <a:path w="740409" h="881379">
                <a:moveTo>
                  <a:pt x="176669" y="258927"/>
                </a:moveTo>
                <a:lnTo>
                  <a:pt x="172085" y="261467"/>
                </a:lnTo>
                <a:lnTo>
                  <a:pt x="175526" y="261467"/>
                </a:lnTo>
                <a:lnTo>
                  <a:pt x="176669" y="258927"/>
                </a:lnTo>
                <a:close/>
              </a:path>
              <a:path w="740409" h="881379">
                <a:moveTo>
                  <a:pt x="178968" y="257657"/>
                </a:moveTo>
                <a:lnTo>
                  <a:pt x="172085" y="267817"/>
                </a:lnTo>
                <a:lnTo>
                  <a:pt x="176212" y="264007"/>
                </a:lnTo>
                <a:lnTo>
                  <a:pt x="178968" y="261467"/>
                </a:lnTo>
                <a:lnTo>
                  <a:pt x="178968" y="257657"/>
                </a:lnTo>
                <a:close/>
              </a:path>
              <a:path w="740409" h="881379">
                <a:moveTo>
                  <a:pt x="182410" y="264998"/>
                </a:moveTo>
                <a:lnTo>
                  <a:pt x="175526" y="264998"/>
                </a:lnTo>
                <a:lnTo>
                  <a:pt x="175526" y="268439"/>
                </a:lnTo>
                <a:lnTo>
                  <a:pt x="178968" y="268439"/>
                </a:lnTo>
                <a:lnTo>
                  <a:pt x="182410" y="264998"/>
                </a:lnTo>
                <a:close/>
              </a:path>
              <a:path w="740409" h="881379">
                <a:moveTo>
                  <a:pt x="185851" y="277977"/>
                </a:moveTo>
                <a:lnTo>
                  <a:pt x="182410" y="277977"/>
                </a:lnTo>
                <a:lnTo>
                  <a:pt x="184708" y="279247"/>
                </a:lnTo>
                <a:lnTo>
                  <a:pt x="185851" y="277977"/>
                </a:lnTo>
                <a:close/>
              </a:path>
              <a:path w="740409" h="881379">
                <a:moveTo>
                  <a:pt x="185851" y="274167"/>
                </a:moveTo>
                <a:lnTo>
                  <a:pt x="178968" y="277977"/>
                </a:lnTo>
                <a:lnTo>
                  <a:pt x="182410" y="277977"/>
                </a:lnTo>
                <a:lnTo>
                  <a:pt x="185851" y="274167"/>
                </a:lnTo>
                <a:close/>
              </a:path>
              <a:path w="740409" h="881379">
                <a:moveTo>
                  <a:pt x="189293" y="657098"/>
                </a:moveTo>
                <a:lnTo>
                  <a:pt x="187325" y="656005"/>
                </a:lnTo>
                <a:lnTo>
                  <a:pt x="189293" y="659638"/>
                </a:lnTo>
                <a:lnTo>
                  <a:pt x="189293" y="657098"/>
                </a:lnTo>
                <a:close/>
              </a:path>
              <a:path w="740409" h="881379">
                <a:moveTo>
                  <a:pt x="189293" y="281787"/>
                </a:moveTo>
                <a:lnTo>
                  <a:pt x="184708" y="279247"/>
                </a:lnTo>
                <a:lnTo>
                  <a:pt x="182410" y="281787"/>
                </a:lnTo>
                <a:lnTo>
                  <a:pt x="189293" y="281787"/>
                </a:lnTo>
                <a:close/>
              </a:path>
              <a:path w="740409" h="881379">
                <a:moveTo>
                  <a:pt x="192735" y="277977"/>
                </a:moveTo>
                <a:lnTo>
                  <a:pt x="189293" y="281787"/>
                </a:lnTo>
                <a:lnTo>
                  <a:pt x="192735" y="281787"/>
                </a:lnTo>
                <a:lnTo>
                  <a:pt x="192735" y="277977"/>
                </a:lnTo>
                <a:close/>
              </a:path>
              <a:path w="740409" h="881379">
                <a:moveTo>
                  <a:pt x="196176" y="659638"/>
                </a:moveTo>
                <a:lnTo>
                  <a:pt x="193421" y="657098"/>
                </a:lnTo>
                <a:lnTo>
                  <a:pt x="189293" y="653288"/>
                </a:lnTo>
                <a:lnTo>
                  <a:pt x="185851" y="653288"/>
                </a:lnTo>
                <a:lnTo>
                  <a:pt x="196176" y="659638"/>
                </a:lnTo>
                <a:close/>
              </a:path>
              <a:path w="740409" h="881379">
                <a:moveTo>
                  <a:pt x="196176" y="288137"/>
                </a:moveTo>
                <a:lnTo>
                  <a:pt x="192735" y="291947"/>
                </a:lnTo>
                <a:lnTo>
                  <a:pt x="189293" y="298297"/>
                </a:lnTo>
                <a:lnTo>
                  <a:pt x="192735" y="302107"/>
                </a:lnTo>
                <a:lnTo>
                  <a:pt x="196176" y="295757"/>
                </a:lnTo>
                <a:lnTo>
                  <a:pt x="196176" y="288137"/>
                </a:lnTo>
                <a:close/>
              </a:path>
              <a:path w="740409" h="881379">
                <a:moveTo>
                  <a:pt x="203060" y="649478"/>
                </a:moveTo>
                <a:lnTo>
                  <a:pt x="199618" y="646938"/>
                </a:lnTo>
                <a:lnTo>
                  <a:pt x="203060" y="653288"/>
                </a:lnTo>
                <a:lnTo>
                  <a:pt x="203060" y="649478"/>
                </a:lnTo>
                <a:close/>
              </a:path>
              <a:path w="740409" h="881379">
                <a:moveTo>
                  <a:pt x="205511" y="647661"/>
                </a:moveTo>
                <a:lnTo>
                  <a:pt x="203060" y="643128"/>
                </a:lnTo>
                <a:lnTo>
                  <a:pt x="203060" y="649478"/>
                </a:lnTo>
                <a:lnTo>
                  <a:pt x="205511" y="647661"/>
                </a:lnTo>
                <a:close/>
              </a:path>
              <a:path w="740409" h="881379">
                <a:moveTo>
                  <a:pt x="206502" y="671106"/>
                </a:moveTo>
                <a:lnTo>
                  <a:pt x="203060" y="667664"/>
                </a:lnTo>
                <a:lnTo>
                  <a:pt x="203060" y="674547"/>
                </a:lnTo>
                <a:lnTo>
                  <a:pt x="206502" y="671106"/>
                </a:lnTo>
                <a:close/>
              </a:path>
              <a:path w="740409" h="881379">
                <a:moveTo>
                  <a:pt x="206502" y="646938"/>
                </a:moveTo>
                <a:lnTo>
                  <a:pt x="205511" y="647661"/>
                </a:lnTo>
                <a:lnTo>
                  <a:pt x="206502" y="649478"/>
                </a:lnTo>
                <a:lnTo>
                  <a:pt x="206502" y="646938"/>
                </a:lnTo>
                <a:close/>
              </a:path>
              <a:path w="740409" h="881379">
                <a:moveTo>
                  <a:pt x="206502" y="639318"/>
                </a:moveTo>
                <a:lnTo>
                  <a:pt x="203060" y="639318"/>
                </a:lnTo>
                <a:lnTo>
                  <a:pt x="206502" y="646938"/>
                </a:lnTo>
                <a:lnTo>
                  <a:pt x="206502" y="639318"/>
                </a:lnTo>
                <a:close/>
              </a:path>
              <a:path w="740409" h="881379">
                <a:moveTo>
                  <a:pt x="207645" y="302107"/>
                </a:moveTo>
                <a:lnTo>
                  <a:pt x="206502" y="302107"/>
                </a:lnTo>
                <a:lnTo>
                  <a:pt x="203060" y="302107"/>
                </a:lnTo>
                <a:lnTo>
                  <a:pt x="203060" y="302856"/>
                </a:lnTo>
                <a:lnTo>
                  <a:pt x="199618" y="306298"/>
                </a:lnTo>
                <a:lnTo>
                  <a:pt x="203060" y="304584"/>
                </a:lnTo>
                <a:lnTo>
                  <a:pt x="203060" y="309727"/>
                </a:lnTo>
                <a:lnTo>
                  <a:pt x="207645" y="302107"/>
                </a:lnTo>
                <a:close/>
              </a:path>
              <a:path w="740409" h="881379">
                <a:moveTo>
                  <a:pt x="209943" y="300202"/>
                </a:moveTo>
                <a:lnTo>
                  <a:pt x="208216" y="301155"/>
                </a:lnTo>
                <a:lnTo>
                  <a:pt x="207645" y="302107"/>
                </a:lnTo>
                <a:lnTo>
                  <a:pt x="209943" y="302107"/>
                </a:lnTo>
                <a:lnTo>
                  <a:pt x="209943" y="300202"/>
                </a:lnTo>
                <a:close/>
              </a:path>
              <a:path w="740409" h="881379">
                <a:moveTo>
                  <a:pt x="213385" y="643128"/>
                </a:moveTo>
                <a:lnTo>
                  <a:pt x="209943" y="635508"/>
                </a:lnTo>
                <a:lnTo>
                  <a:pt x="209943" y="639318"/>
                </a:lnTo>
                <a:lnTo>
                  <a:pt x="213385" y="643128"/>
                </a:lnTo>
                <a:close/>
              </a:path>
              <a:path w="740409" h="881379">
                <a:moveTo>
                  <a:pt x="213385" y="291947"/>
                </a:moveTo>
                <a:lnTo>
                  <a:pt x="206502" y="295757"/>
                </a:lnTo>
                <a:lnTo>
                  <a:pt x="206502" y="302107"/>
                </a:lnTo>
                <a:lnTo>
                  <a:pt x="208216" y="301155"/>
                </a:lnTo>
                <a:lnTo>
                  <a:pt x="209943" y="298297"/>
                </a:lnTo>
                <a:lnTo>
                  <a:pt x="209943" y="300202"/>
                </a:lnTo>
                <a:lnTo>
                  <a:pt x="213385" y="298297"/>
                </a:lnTo>
                <a:lnTo>
                  <a:pt x="213385" y="295757"/>
                </a:lnTo>
                <a:lnTo>
                  <a:pt x="209943" y="295757"/>
                </a:lnTo>
                <a:lnTo>
                  <a:pt x="213385" y="291947"/>
                </a:lnTo>
                <a:close/>
              </a:path>
              <a:path w="740409" h="881379">
                <a:moveTo>
                  <a:pt x="220268" y="667664"/>
                </a:moveTo>
                <a:lnTo>
                  <a:pt x="218541" y="664222"/>
                </a:lnTo>
                <a:lnTo>
                  <a:pt x="216827" y="664222"/>
                </a:lnTo>
                <a:lnTo>
                  <a:pt x="220268" y="667664"/>
                </a:lnTo>
                <a:close/>
              </a:path>
              <a:path w="740409" h="881379">
                <a:moveTo>
                  <a:pt x="220268" y="664222"/>
                </a:moveTo>
                <a:lnTo>
                  <a:pt x="216827" y="660781"/>
                </a:lnTo>
                <a:lnTo>
                  <a:pt x="218541" y="664222"/>
                </a:lnTo>
                <a:lnTo>
                  <a:pt x="220268" y="664222"/>
                </a:lnTo>
                <a:close/>
              </a:path>
              <a:path w="740409" h="881379">
                <a:moveTo>
                  <a:pt x="222326" y="320395"/>
                </a:moveTo>
                <a:lnTo>
                  <a:pt x="216827" y="322427"/>
                </a:lnTo>
                <a:lnTo>
                  <a:pt x="220268" y="322427"/>
                </a:lnTo>
                <a:lnTo>
                  <a:pt x="222326" y="320395"/>
                </a:lnTo>
                <a:close/>
              </a:path>
              <a:path w="740409" h="881379">
                <a:moveTo>
                  <a:pt x="223710" y="319887"/>
                </a:moveTo>
                <a:lnTo>
                  <a:pt x="222846" y="319887"/>
                </a:lnTo>
                <a:lnTo>
                  <a:pt x="222326" y="320395"/>
                </a:lnTo>
                <a:lnTo>
                  <a:pt x="223710" y="319887"/>
                </a:lnTo>
                <a:close/>
              </a:path>
              <a:path w="740409" h="881379">
                <a:moveTo>
                  <a:pt x="227152" y="639318"/>
                </a:moveTo>
                <a:lnTo>
                  <a:pt x="223710" y="639318"/>
                </a:lnTo>
                <a:lnTo>
                  <a:pt x="227152" y="643128"/>
                </a:lnTo>
                <a:lnTo>
                  <a:pt x="227152" y="639318"/>
                </a:lnTo>
                <a:close/>
              </a:path>
              <a:path w="740409" h="881379">
                <a:moveTo>
                  <a:pt x="227152" y="632968"/>
                </a:moveTo>
                <a:lnTo>
                  <a:pt x="226085" y="630618"/>
                </a:lnTo>
                <a:lnTo>
                  <a:pt x="223710" y="629158"/>
                </a:lnTo>
                <a:lnTo>
                  <a:pt x="225425" y="629158"/>
                </a:lnTo>
                <a:lnTo>
                  <a:pt x="223710" y="625348"/>
                </a:lnTo>
                <a:lnTo>
                  <a:pt x="220268" y="625348"/>
                </a:lnTo>
                <a:lnTo>
                  <a:pt x="220268" y="629158"/>
                </a:lnTo>
                <a:lnTo>
                  <a:pt x="227152" y="632968"/>
                </a:lnTo>
                <a:close/>
              </a:path>
              <a:path w="740409" h="881379">
                <a:moveTo>
                  <a:pt x="227152" y="629158"/>
                </a:moveTo>
                <a:lnTo>
                  <a:pt x="225425" y="629158"/>
                </a:lnTo>
                <a:lnTo>
                  <a:pt x="226085" y="630618"/>
                </a:lnTo>
                <a:lnTo>
                  <a:pt x="227152" y="631266"/>
                </a:lnTo>
                <a:lnTo>
                  <a:pt x="227152" y="629158"/>
                </a:lnTo>
                <a:close/>
              </a:path>
              <a:path w="740409" h="881379">
                <a:moveTo>
                  <a:pt x="227152" y="322427"/>
                </a:moveTo>
                <a:lnTo>
                  <a:pt x="223710" y="326237"/>
                </a:lnTo>
                <a:lnTo>
                  <a:pt x="227152" y="323062"/>
                </a:lnTo>
                <a:lnTo>
                  <a:pt x="227152" y="322427"/>
                </a:lnTo>
                <a:close/>
              </a:path>
              <a:path w="740409" h="881379">
                <a:moveTo>
                  <a:pt x="230593" y="319887"/>
                </a:moveTo>
                <a:lnTo>
                  <a:pt x="227152" y="323062"/>
                </a:lnTo>
                <a:lnTo>
                  <a:pt x="227152" y="326237"/>
                </a:lnTo>
                <a:lnTo>
                  <a:pt x="230593" y="319887"/>
                </a:lnTo>
                <a:close/>
              </a:path>
              <a:path w="740409" h="881379">
                <a:moveTo>
                  <a:pt x="230593" y="316077"/>
                </a:moveTo>
                <a:lnTo>
                  <a:pt x="220268" y="322427"/>
                </a:lnTo>
                <a:lnTo>
                  <a:pt x="223710" y="322427"/>
                </a:lnTo>
                <a:lnTo>
                  <a:pt x="227152" y="322427"/>
                </a:lnTo>
                <a:lnTo>
                  <a:pt x="228523" y="319887"/>
                </a:lnTo>
                <a:lnTo>
                  <a:pt x="230593" y="316077"/>
                </a:lnTo>
                <a:close/>
              </a:path>
              <a:path w="740409" h="881379">
                <a:moveTo>
                  <a:pt x="234035" y="635508"/>
                </a:moveTo>
                <a:lnTo>
                  <a:pt x="227152" y="631266"/>
                </a:lnTo>
                <a:lnTo>
                  <a:pt x="227152" y="632968"/>
                </a:lnTo>
                <a:lnTo>
                  <a:pt x="227152" y="635508"/>
                </a:lnTo>
                <a:lnTo>
                  <a:pt x="234035" y="635508"/>
                </a:lnTo>
                <a:close/>
              </a:path>
              <a:path w="740409" h="881379">
                <a:moveTo>
                  <a:pt x="235750" y="329412"/>
                </a:moveTo>
                <a:lnTo>
                  <a:pt x="234607" y="329412"/>
                </a:lnTo>
                <a:lnTo>
                  <a:pt x="234035" y="329412"/>
                </a:lnTo>
                <a:lnTo>
                  <a:pt x="230593" y="332587"/>
                </a:lnTo>
                <a:lnTo>
                  <a:pt x="234721" y="330047"/>
                </a:lnTo>
                <a:lnTo>
                  <a:pt x="235750" y="329412"/>
                </a:lnTo>
                <a:close/>
              </a:path>
              <a:path w="740409" h="881379">
                <a:moveTo>
                  <a:pt x="237477" y="330047"/>
                </a:moveTo>
                <a:lnTo>
                  <a:pt x="234035" y="332587"/>
                </a:lnTo>
                <a:lnTo>
                  <a:pt x="234035" y="336397"/>
                </a:lnTo>
                <a:lnTo>
                  <a:pt x="237477" y="330047"/>
                </a:lnTo>
                <a:close/>
              </a:path>
              <a:path w="740409" h="881379">
                <a:moveTo>
                  <a:pt x="241490" y="329412"/>
                </a:moveTo>
                <a:lnTo>
                  <a:pt x="240919" y="329412"/>
                </a:lnTo>
                <a:lnTo>
                  <a:pt x="240919" y="330047"/>
                </a:lnTo>
                <a:lnTo>
                  <a:pt x="241490" y="329412"/>
                </a:lnTo>
                <a:close/>
              </a:path>
              <a:path w="740409" h="881379">
                <a:moveTo>
                  <a:pt x="251244" y="615188"/>
                </a:moveTo>
                <a:lnTo>
                  <a:pt x="244360" y="611378"/>
                </a:lnTo>
                <a:lnTo>
                  <a:pt x="251244" y="622808"/>
                </a:lnTo>
                <a:lnTo>
                  <a:pt x="251244" y="618998"/>
                </a:lnTo>
                <a:lnTo>
                  <a:pt x="251244" y="615188"/>
                </a:lnTo>
                <a:close/>
              </a:path>
              <a:path w="740409" h="881379">
                <a:moveTo>
                  <a:pt x="254685" y="615188"/>
                </a:moveTo>
                <a:lnTo>
                  <a:pt x="247802" y="611378"/>
                </a:lnTo>
                <a:lnTo>
                  <a:pt x="251244" y="615188"/>
                </a:lnTo>
                <a:lnTo>
                  <a:pt x="254685" y="615188"/>
                </a:lnTo>
                <a:close/>
              </a:path>
              <a:path w="740409" h="881379">
                <a:moveTo>
                  <a:pt x="254685" y="346557"/>
                </a:moveTo>
                <a:lnTo>
                  <a:pt x="251244" y="350367"/>
                </a:lnTo>
                <a:lnTo>
                  <a:pt x="251244" y="354177"/>
                </a:lnTo>
                <a:lnTo>
                  <a:pt x="254685" y="346557"/>
                </a:lnTo>
                <a:close/>
              </a:path>
              <a:path w="740409" h="881379">
                <a:moveTo>
                  <a:pt x="265010" y="608838"/>
                </a:moveTo>
                <a:lnTo>
                  <a:pt x="261569" y="605028"/>
                </a:lnTo>
                <a:lnTo>
                  <a:pt x="261569" y="608838"/>
                </a:lnTo>
                <a:lnTo>
                  <a:pt x="265010" y="608838"/>
                </a:lnTo>
                <a:close/>
              </a:path>
              <a:path w="740409" h="881379">
                <a:moveTo>
                  <a:pt x="268452" y="605028"/>
                </a:moveTo>
                <a:lnTo>
                  <a:pt x="265010" y="598678"/>
                </a:lnTo>
                <a:lnTo>
                  <a:pt x="261569" y="598678"/>
                </a:lnTo>
                <a:lnTo>
                  <a:pt x="268452" y="605028"/>
                </a:lnTo>
                <a:close/>
              </a:path>
              <a:path w="740409" h="881379">
                <a:moveTo>
                  <a:pt x="275336" y="594868"/>
                </a:moveTo>
                <a:lnTo>
                  <a:pt x="273608" y="591058"/>
                </a:lnTo>
                <a:lnTo>
                  <a:pt x="271894" y="591058"/>
                </a:lnTo>
                <a:lnTo>
                  <a:pt x="271894" y="594868"/>
                </a:lnTo>
                <a:lnTo>
                  <a:pt x="275336" y="594868"/>
                </a:lnTo>
                <a:close/>
              </a:path>
              <a:path w="740409" h="881379">
                <a:moveTo>
                  <a:pt x="275336" y="591058"/>
                </a:moveTo>
                <a:lnTo>
                  <a:pt x="271894" y="587248"/>
                </a:lnTo>
                <a:lnTo>
                  <a:pt x="273608" y="591058"/>
                </a:lnTo>
                <a:lnTo>
                  <a:pt x="275336" y="591058"/>
                </a:lnTo>
                <a:close/>
              </a:path>
              <a:path w="740409" h="881379">
                <a:moveTo>
                  <a:pt x="282219" y="591058"/>
                </a:moveTo>
                <a:lnTo>
                  <a:pt x="278777" y="589153"/>
                </a:lnTo>
                <a:lnTo>
                  <a:pt x="278777" y="591058"/>
                </a:lnTo>
                <a:lnTo>
                  <a:pt x="282219" y="591058"/>
                </a:lnTo>
                <a:close/>
              </a:path>
              <a:path w="740409" h="881379">
                <a:moveTo>
                  <a:pt x="302856" y="430072"/>
                </a:moveTo>
                <a:lnTo>
                  <a:pt x="301142" y="428358"/>
                </a:lnTo>
                <a:lnTo>
                  <a:pt x="299415" y="430072"/>
                </a:lnTo>
                <a:lnTo>
                  <a:pt x="302856" y="433628"/>
                </a:lnTo>
                <a:lnTo>
                  <a:pt x="302856" y="430072"/>
                </a:lnTo>
                <a:close/>
              </a:path>
              <a:path w="740409" h="881379">
                <a:moveTo>
                  <a:pt x="361365" y="96367"/>
                </a:moveTo>
                <a:lnTo>
                  <a:pt x="357924" y="99809"/>
                </a:lnTo>
                <a:lnTo>
                  <a:pt x="361365" y="99809"/>
                </a:lnTo>
                <a:lnTo>
                  <a:pt x="361365" y="96367"/>
                </a:lnTo>
                <a:close/>
              </a:path>
              <a:path w="740409" h="881379">
                <a:moveTo>
                  <a:pt x="363093" y="135318"/>
                </a:moveTo>
                <a:lnTo>
                  <a:pt x="361365" y="134048"/>
                </a:lnTo>
                <a:lnTo>
                  <a:pt x="357924" y="136588"/>
                </a:lnTo>
                <a:lnTo>
                  <a:pt x="363093" y="135318"/>
                </a:lnTo>
                <a:close/>
              </a:path>
              <a:path w="740409" h="881379">
                <a:moveTo>
                  <a:pt x="364807" y="528828"/>
                </a:moveTo>
                <a:lnTo>
                  <a:pt x="357924" y="526288"/>
                </a:lnTo>
                <a:lnTo>
                  <a:pt x="361365" y="528828"/>
                </a:lnTo>
                <a:lnTo>
                  <a:pt x="364807" y="528828"/>
                </a:lnTo>
                <a:close/>
              </a:path>
              <a:path w="740409" h="881379">
                <a:moveTo>
                  <a:pt x="368249" y="518668"/>
                </a:moveTo>
                <a:lnTo>
                  <a:pt x="364807" y="518668"/>
                </a:lnTo>
                <a:lnTo>
                  <a:pt x="368249" y="522478"/>
                </a:lnTo>
                <a:lnTo>
                  <a:pt x="368249" y="518668"/>
                </a:lnTo>
                <a:close/>
              </a:path>
              <a:path w="740409" h="881379">
                <a:moveTo>
                  <a:pt x="368249" y="144551"/>
                </a:moveTo>
                <a:lnTo>
                  <a:pt x="364807" y="144551"/>
                </a:lnTo>
                <a:lnTo>
                  <a:pt x="368249" y="147993"/>
                </a:lnTo>
                <a:lnTo>
                  <a:pt x="368249" y="144551"/>
                </a:lnTo>
                <a:close/>
              </a:path>
              <a:path w="740409" h="881379">
                <a:moveTo>
                  <a:pt x="368249" y="134048"/>
                </a:moveTo>
                <a:lnTo>
                  <a:pt x="367309" y="134277"/>
                </a:lnTo>
                <a:lnTo>
                  <a:pt x="367563" y="134048"/>
                </a:lnTo>
                <a:lnTo>
                  <a:pt x="364807" y="134048"/>
                </a:lnTo>
                <a:lnTo>
                  <a:pt x="365671" y="134683"/>
                </a:lnTo>
                <a:lnTo>
                  <a:pt x="363093" y="135318"/>
                </a:lnTo>
                <a:lnTo>
                  <a:pt x="364807" y="136588"/>
                </a:lnTo>
                <a:lnTo>
                  <a:pt x="366344" y="135178"/>
                </a:lnTo>
                <a:lnTo>
                  <a:pt x="368249" y="136588"/>
                </a:lnTo>
                <a:lnTo>
                  <a:pt x="368249" y="134048"/>
                </a:lnTo>
                <a:close/>
              </a:path>
              <a:path w="740409" h="881379">
                <a:moveTo>
                  <a:pt x="368249" y="123888"/>
                </a:moveTo>
                <a:lnTo>
                  <a:pt x="367233" y="123888"/>
                </a:lnTo>
                <a:lnTo>
                  <a:pt x="366966" y="122618"/>
                </a:lnTo>
                <a:lnTo>
                  <a:pt x="367334" y="121348"/>
                </a:lnTo>
                <a:lnTo>
                  <a:pt x="364807" y="120078"/>
                </a:lnTo>
                <a:lnTo>
                  <a:pt x="357924" y="123888"/>
                </a:lnTo>
                <a:lnTo>
                  <a:pt x="357924" y="126428"/>
                </a:lnTo>
                <a:lnTo>
                  <a:pt x="368249" y="123888"/>
                </a:lnTo>
                <a:close/>
              </a:path>
              <a:path w="740409" h="881379">
                <a:moveTo>
                  <a:pt x="368249" y="102298"/>
                </a:moveTo>
                <a:lnTo>
                  <a:pt x="364807" y="102298"/>
                </a:lnTo>
                <a:lnTo>
                  <a:pt x="364807" y="106108"/>
                </a:lnTo>
                <a:lnTo>
                  <a:pt x="368249" y="106108"/>
                </a:lnTo>
                <a:lnTo>
                  <a:pt x="368249" y="102298"/>
                </a:lnTo>
                <a:close/>
              </a:path>
              <a:path w="740409" h="881379">
                <a:moveTo>
                  <a:pt x="368249" y="99758"/>
                </a:moveTo>
                <a:lnTo>
                  <a:pt x="364807" y="99758"/>
                </a:lnTo>
                <a:lnTo>
                  <a:pt x="368249" y="101028"/>
                </a:lnTo>
                <a:lnTo>
                  <a:pt x="368249" y="99758"/>
                </a:lnTo>
                <a:close/>
              </a:path>
              <a:path w="740409" h="881379">
                <a:moveTo>
                  <a:pt x="369976" y="76898"/>
                </a:moveTo>
                <a:lnTo>
                  <a:pt x="364807" y="78168"/>
                </a:lnTo>
                <a:lnTo>
                  <a:pt x="368249" y="78168"/>
                </a:lnTo>
                <a:lnTo>
                  <a:pt x="369976" y="76898"/>
                </a:lnTo>
                <a:close/>
              </a:path>
              <a:path w="740409" h="881379">
                <a:moveTo>
                  <a:pt x="371690" y="154368"/>
                </a:moveTo>
                <a:lnTo>
                  <a:pt x="364807" y="150558"/>
                </a:lnTo>
                <a:lnTo>
                  <a:pt x="368249" y="154368"/>
                </a:lnTo>
                <a:lnTo>
                  <a:pt x="371690" y="154368"/>
                </a:lnTo>
                <a:close/>
              </a:path>
              <a:path w="740409" h="881379">
                <a:moveTo>
                  <a:pt x="371690" y="102298"/>
                </a:moveTo>
                <a:lnTo>
                  <a:pt x="368249" y="101028"/>
                </a:lnTo>
                <a:lnTo>
                  <a:pt x="368249" y="102298"/>
                </a:lnTo>
                <a:lnTo>
                  <a:pt x="371690" y="102298"/>
                </a:lnTo>
                <a:close/>
              </a:path>
              <a:path w="740409" h="881379">
                <a:moveTo>
                  <a:pt x="375132" y="329628"/>
                </a:moveTo>
                <a:lnTo>
                  <a:pt x="371690" y="325818"/>
                </a:lnTo>
                <a:lnTo>
                  <a:pt x="371690" y="329628"/>
                </a:lnTo>
                <a:lnTo>
                  <a:pt x="375132" y="329628"/>
                </a:lnTo>
                <a:close/>
              </a:path>
              <a:path w="740409" h="881379">
                <a:moveTo>
                  <a:pt x="375132" y="182308"/>
                </a:moveTo>
                <a:lnTo>
                  <a:pt x="364807" y="184848"/>
                </a:lnTo>
                <a:lnTo>
                  <a:pt x="371690" y="184848"/>
                </a:lnTo>
                <a:lnTo>
                  <a:pt x="375132" y="182308"/>
                </a:lnTo>
                <a:close/>
              </a:path>
              <a:path w="740409" h="881379">
                <a:moveTo>
                  <a:pt x="375132" y="82600"/>
                </a:moveTo>
                <a:lnTo>
                  <a:pt x="368249" y="79159"/>
                </a:lnTo>
                <a:lnTo>
                  <a:pt x="371690" y="82600"/>
                </a:lnTo>
                <a:lnTo>
                  <a:pt x="375132" y="82600"/>
                </a:lnTo>
                <a:close/>
              </a:path>
              <a:path w="740409" h="881379">
                <a:moveTo>
                  <a:pt x="375996" y="179451"/>
                </a:moveTo>
                <a:lnTo>
                  <a:pt x="375132" y="178498"/>
                </a:lnTo>
                <a:lnTo>
                  <a:pt x="368249" y="182308"/>
                </a:lnTo>
                <a:lnTo>
                  <a:pt x="375996" y="179451"/>
                </a:lnTo>
                <a:close/>
              </a:path>
              <a:path w="740409" h="881379">
                <a:moveTo>
                  <a:pt x="378574" y="75628"/>
                </a:moveTo>
                <a:lnTo>
                  <a:pt x="375132" y="75628"/>
                </a:lnTo>
                <a:lnTo>
                  <a:pt x="371690" y="75628"/>
                </a:lnTo>
                <a:lnTo>
                  <a:pt x="368249" y="75628"/>
                </a:lnTo>
                <a:lnTo>
                  <a:pt x="369976" y="76898"/>
                </a:lnTo>
                <a:lnTo>
                  <a:pt x="371690" y="78168"/>
                </a:lnTo>
                <a:lnTo>
                  <a:pt x="378574" y="75628"/>
                </a:lnTo>
                <a:close/>
              </a:path>
              <a:path w="740409" h="881379">
                <a:moveTo>
                  <a:pt x="379387" y="135318"/>
                </a:moveTo>
                <a:lnTo>
                  <a:pt x="375132" y="134048"/>
                </a:lnTo>
                <a:lnTo>
                  <a:pt x="378574" y="134048"/>
                </a:lnTo>
                <a:lnTo>
                  <a:pt x="371690" y="130238"/>
                </a:lnTo>
                <a:lnTo>
                  <a:pt x="367563" y="134048"/>
                </a:lnTo>
                <a:lnTo>
                  <a:pt x="368249" y="134048"/>
                </a:lnTo>
                <a:lnTo>
                  <a:pt x="371690" y="134048"/>
                </a:lnTo>
                <a:lnTo>
                  <a:pt x="371690" y="136588"/>
                </a:lnTo>
                <a:lnTo>
                  <a:pt x="375564" y="136588"/>
                </a:lnTo>
                <a:lnTo>
                  <a:pt x="379387" y="135318"/>
                </a:lnTo>
                <a:close/>
              </a:path>
              <a:path w="740409" h="881379">
                <a:moveTo>
                  <a:pt x="382016" y="192468"/>
                </a:moveTo>
                <a:lnTo>
                  <a:pt x="378574" y="192468"/>
                </a:lnTo>
                <a:lnTo>
                  <a:pt x="378574" y="195008"/>
                </a:lnTo>
                <a:lnTo>
                  <a:pt x="382016" y="192468"/>
                </a:lnTo>
                <a:close/>
              </a:path>
              <a:path w="740409" h="881379">
                <a:moveTo>
                  <a:pt x="382016" y="184848"/>
                </a:moveTo>
                <a:lnTo>
                  <a:pt x="375132" y="182308"/>
                </a:lnTo>
                <a:lnTo>
                  <a:pt x="378574" y="184848"/>
                </a:lnTo>
                <a:lnTo>
                  <a:pt x="382016" y="184848"/>
                </a:lnTo>
                <a:close/>
              </a:path>
              <a:path w="740409" h="881379">
                <a:moveTo>
                  <a:pt x="382016" y="102298"/>
                </a:moveTo>
                <a:lnTo>
                  <a:pt x="375132" y="106108"/>
                </a:lnTo>
                <a:lnTo>
                  <a:pt x="371690" y="106108"/>
                </a:lnTo>
                <a:lnTo>
                  <a:pt x="371690" y="109918"/>
                </a:lnTo>
                <a:lnTo>
                  <a:pt x="375132" y="109918"/>
                </a:lnTo>
                <a:lnTo>
                  <a:pt x="382016" y="102298"/>
                </a:lnTo>
                <a:close/>
              </a:path>
              <a:path w="740409" h="881379">
                <a:moveTo>
                  <a:pt x="395782" y="17208"/>
                </a:moveTo>
                <a:lnTo>
                  <a:pt x="392341" y="17208"/>
                </a:lnTo>
                <a:lnTo>
                  <a:pt x="394220" y="18364"/>
                </a:lnTo>
                <a:lnTo>
                  <a:pt x="395782" y="17208"/>
                </a:lnTo>
                <a:close/>
              </a:path>
              <a:path w="740409" h="881379">
                <a:moveTo>
                  <a:pt x="402666" y="6883"/>
                </a:moveTo>
                <a:lnTo>
                  <a:pt x="399224" y="6883"/>
                </a:lnTo>
                <a:lnTo>
                  <a:pt x="395782" y="10325"/>
                </a:lnTo>
                <a:lnTo>
                  <a:pt x="402666" y="10325"/>
                </a:lnTo>
                <a:lnTo>
                  <a:pt x="402666" y="6883"/>
                </a:lnTo>
                <a:close/>
              </a:path>
              <a:path w="740409" h="881379">
                <a:moveTo>
                  <a:pt x="406107" y="23558"/>
                </a:moveTo>
                <a:lnTo>
                  <a:pt x="402666" y="23558"/>
                </a:lnTo>
                <a:lnTo>
                  <a:pt x="402666" y="27368"/>
                </a:lnTo>
                <a:lnTo>
                  <a:pt x="400951" y="25463"/>
                </a:lnTo>
                <a:lnTo>
                  <a:pt x="402666" y="23558"/>
                </a:lnTo>
                <a:lnTo>
                  <a:pt x="394220" y="18364"/>
                </a:lnTo>
                <a:lnTo>
                  <a:pt x="392341" y="19748"/>
                </a:lnTo>
                <a:lnTo>
                  <a:pt x="388899" y="19748"/>
                </a:lnTo>
                <a:lnTo>
                  <a:pt x="395782" y="27368"/>
                </a:lnTo>
                <a:lnTo>
                  <a:pt x="388899" y="27368"/>
                </a:lnTo>
                <a:lnTo>
                  <a:pt x="385457" y="29908"/>
                </a:lnTo>
                <a:lnTo>
                  <a:pt x="392341" y="29908"/>
                </a:lnTo>
                <a:lnTo>
                  <a:pt x="406107" y="29908"/>
                </a:lnTo>
                <a:lnTo>
                  <a:pt x="406107" y="23558"/>
                </a:lnTo>
                <a:close/>
              </a:path>
              <a:path w="740409" h="881379">
                <a:moveTo>
                  <a:pt x="406107" y="0"/>
                </a:moveTo>
                <a:lnTo>
                  <a:pt x="402666" y="0"/>
                </a:lnTo>
                <a:lnTo>
                  <a:pt x="399224" y="3441"/>
                </a:lnTo>
                <a:lnTo>
                  <a:pt x="406107" y="0"/>
                </a:lnTo>
                <a:close/>
              </a:path>
              <a:path w="740409" h="881379">
                <a:moveTo>
                  <a:pt x="409549" y="37528"/>
                </a:moveTo>
                <a:lnTo>
                  <a:pt x="399224" y="33718"/>
                </a:lnTo>
                <a:lnTo>
                  <a:pt x="392341" y="37528"/>
                </a:lnTo>
                <a:lnTo>
                  <a:pt x="385457" y="43878"/>
                </a:lnTo>
                <a:lnTo>
                  <a:pt x="388899" y="43878"/>
                </a:lnTo>
                <a:lnTo>
                  <a:pt x="392341" y="40068"/>
                </a:lnTo>
                <a:lnTo>
                  <a:pt x="395782" y="37528"/>
                </a:lnTo>
                <a:lnTo>
                  <a:pt x="399224" y="37528"/>
                </a:lnTo>
                <a:lnTo>
                  <a:pt x="402666" y="40068"/>
                </a:lnTo>
                <a:lnTo>
                  <a:pt x="409549" y="40068"/>
                </a:lnTo>
                <a:lnTo>
                  <a:pt x="409549" y="37528"/>
                </a:lnTo>
                <a:close/>
              </a:path>
              <a:path w="740409" h="881379">
                <a:moveTo>
                  <a:pt x="426758" y="144208"/>
                </a:moveTo>
                <a:lnTo>
                  <a:pt x="419874" y="140398"/>
                </a:lnTo>
                <a:lnTo>
                  <a:pt x="423316" y="140398"/>
                </a:lnTo>
                <a:lnTo>
                  <a:pt x="421017" y="139128"/>
                </a:lnTo>
                <a:lnTo>
                  <a:pt x="416433" y="136588"/>
                </a:lnTo>
                <a:lnTo>
                  <a:pt x="412991" y="130238"/>
                </a:lnTo>
                <a:lnTo>
                  <a:pt x="416433" y="126428"/>
                </a:lnTo>
                <a:lnTo>
                  <a:pt x="412991" y="126428"/>
                </a:lnTo>
                <a:lnTo>
                  <a:pt x="409549" y="120078"/>
                </a:lnTo>
                <a:lnTo>
                  <a:pt x="406107" y="123888"/>
                </a:lnTo>
                <a:lnTo>
                  <a:pt x="406107" y="120078"/>
                </a:lnTo>
                <a:lnTo>
                  <a:pt x="409549" y="120078"/>
                </a:lnTo>
                <a:lnTo>
                  <a:pt x="416433" y="120078"/>
                </a:lnTo>
                <a:lnTo>
                  <a:pt x="415836" y="112458"/>
                </a:lnTo>
                <a:lnTo>
                  <a:pt x="414286" y="106108"/>
                </a:lnTo>
                <a:lnTo>
                  <a:pt x="412076" y="99758"/>
                </a:lnTo>
                <a:lnTo>
                  <a:pt x="409549" y="92138"/>
                </a:lnTo>
                <a:lnTo>
                  <a:pt x="416433" y="88328"/>
                </a:lnTo>
                <a:lnTo>
                  <a:pt x="409549" y="85788"/>
                </a:lnTo>
                <a:lnTo>
                  <a:pt x="412991" y="78168"/>
                </a:lnTo>
                <a:lnTo>
                  <a:pt x="409549" y="75628"/>
                </a:lnTo>
                <a:lnTo>
                  <a:pt x="416433" y="71818"/>
                </a:lnTo>
                <a:lnTo>
                  <a:pt x="406107" y="68008"/>
                </a:lnTo>
                <a:lnTo>
                  <a:pt x="409549" y="68008"/>
                </a:lnTo>
                <a:lnTo>
                  <a:pt x="409549" y="51498"/>
                </a:lnTo>
                <a:lnTo>
                  <a:pt x="412991" y="47688"/>
                </a:lnTo>
                <a:lnTo>
                  <a:pt x="406107" y="47688"/>
                </a:lnTo>
                <a:lnTo>
                  <a:pt x="402666" y="43878"/>
                </a:lnTo>
                <a:lnTo>
                  <a:pt x="406107" y="43878"/>
                </a:lnTo>
                <a:lnTo>
                  <a:pt x="402666" y="40068"/>
                </a:lnTo>
                <a:lnTo>
                  <a:pt x="392341" y="40068"/>
                </a:lnTo>
                <a:lnTo>
                  <a:pt x="392341" y="47688"/>
                </a:lnTo>
                <a:lnTo>
                  <a:pt x="387756" y="45148"/>
                </a:lnTo>
                <a:lnTo>
                  <a:pt x="385457" y="43878"/>
                </a:lnTo>
                <a:lnTo>
                  <a:pt x="382016" y="47688"/>
                </a:lnTo>
                <a:lnTo>
                  <a:pt x="382016" y="51498"/>
                </a:lnTo>
                <a:lnTo>
                  <a:pt x="388899" y="57848"/>
                </a:lnTo>
                <a:lnTo>
                  <a:pt x="382016" y="61658"/>
                </a:lnTo>
                <a:lnTo>
                  <a:pt x="382016" y="64198"/>
                </a:lnTo>
                <a:lnTo>
                  <a:pt x="388899" y="71818"/>
                </a:lnTo>
                <a:lnTo>
                  <a:pt x="388899" y="75628"/>
                </a:lnTo>
                <a:lnTo>
                  <a:pt x="382016" y="71818"/>
                </a:lnTo>
                <a:lnTo>
                  <a:pt x="385457" y="75628"/>
                </a:lnTo>
                <a:lnTo>
                  <a:pt x="378574" y="75628"/>
                </a:lnTo>
                <a:lnTo>
                  <a:pt x="375132" y="81978"/>
                </a:lnTo>
                <a:lnTo>
                  <a:pt x="382016" y="78168"/>
                </a:lnTo>
                <a:lnTo>
                  <a:pt x="382016" y="81978"/>
                </a:lnTo>
                <a:lnTo>
                  <a:pt x="378574" y="88328"/>
                </a:lnTo>
                <a:lnTo>
                  <a:pt x="382016" y="92138"/>
                </a:lnTo>
                <a:lnTo>
                  <a:pt x="375132" y="92138"/>
                </a:lnTo>
                <a:lnTo>
                  <a:pt x="382016" y="99758"/>
                </a:lnTo>
                <a:lnTo>
                  <a:pt x="382016" y="102298"/>
                </a:lnTo>
                <a:lnTo>
                  <a:pt x="392341" y="102298"/>
                </a:lnTo>
                <a:lnTo>
                  <a:pt x="392341" y="106108"/>
                </a:lnTo>
                <a:lnTo>
                  <a:pt x="382016" y="106108"/>
                </a:lnTo>
                <a:lnTo>
                  <a:pt x="382016" y="109918"/>
                </a:lnTo>
                <a:lnTo>
                  <a:pt x="378574" y="109918"/>
                </a:lnTo>
                <a:lnTo>
                  <a:pt x="385457" y="112458"/>
                </a:lnTo>
                <a:lnTo>
                  <a:pt x="371690" y="116268"/>
                </a:lnTo>
                <a:lnTo>
                  <a:pt x="368249" y="116268"/>
                </a:lnTo>
                <a:lnTo>
                  <a:pt x="368249" y="120078"/>
                </a:lnTo>
                <a:lnTo>
                  <a:pt x="371690" y="120078"/>
                </a:lnTo>
                <a:lnTo>
                  <a:pt x="371690" y="123888"/>
                </a:lnTo>
                <a:lnTo>
                  <a:pt x="368249" y="123888"/>
                </a:lnTo>
                <a:lnTo>
                  <a:pt x="364807" y="126428"/>
                </a:lnTo>
                <a:lnTo>
                  <a:pt x="361365" y="126428"/>
                </a:lnTo>
                <a:lnTo>
                  <a:pt x="364807" y="130238"/>
                </a:lnTo>
                <a:lnTo>
                  <a:pt x="371690" y="130238"/>
                </a:lnTo>
                <a:lnTo>
                  <a:pt x="371690" y="126428"/>
                </a:lnTo>
                <a:lnTo>
                  <a:pt x="382016" y="130238"/>
                </a:lnTo>
                <a:lnTo>
                  <a:pt x="385457" y="130238"/>
                </a:lnTo>
                <a:lnTo>
                  <a:pt x="385457" y="136588"/>
                </a:lnTo>
                <a:lnTo>
                  <a:pt x="375564" y="136588"/>
                </a:lnTo>
                <a:lnTo>
                  <a:pt x="369811" y="137858"/>
                </a:lnTo>
                <a:lnTo>
                  <a:pt x="368249" y="140398"/>
                </a:lnTo>
                <a:lnTo>
                  <a:pt x="374916" y="139128"/>
                </a:lnTo>
                <a:lnTo>
                  <a:pt x="385673" y="141668"/>
                </a:lnTo>
                <a:lnTo>
                  <a:pt x="392341" y="140398"/>
                </a:lnTo>
                <a:lnTo>
                  <a:pt x="395782" y="140398"/>
                </a:lnTo>
                <a:lnTo>
                  <a:pt x="395782" y="144208"/>
                </a:lnTo>
                <a:lnTo>
                  <a:pt x="388899" y="144208"/>
                </a:lnTo>
                <a:lnTo>
                  <a:pt x="392341" y="146748"/>
                </a:lnTo>
                <a:lnTo>
                  <a:pt x="386842" y="144208"/>
                </a:lnTo>
                <a:lnTo>
                  <a:pt x="378574" y="140398"/>
                </a:lnTo>
                <a:lnTo>
                  <a:pt x="371690" y="146748"/>
                </a:lnTo>
                <a:lnTo>
                  <a:pt x="375132" y="144208"/>
                </a:lnTo>
                <a:lnTo>
                  <a:pt x="375132" y="146748"/>
                </a:lnTo>
                <a:lnTo>
                  <a:pt x="371690" y="146748"/>
                </a:lnTo>
                <a:lnTo>
                  <a:pt x="378574" y="150558"/>
                </a:lnTo>
                <a:lnTo>
                  <a:pt x="371690" y="154368"/>
                </a:lnTo>
                <a:lnTo>
                  <a:pt x="378574" y="154368"/>
                </a:lnTo>
                <a:lnTo>
                  <a:pt x="375132" y="158178"/>
                </a:lnTo>
                <a:lnTo>
                  <a:pt x="371690" y="154368"/>
                </a:lnTo>
                <a:lnTo>
                  <a:pt x="371690" y="158178"/>
                </a:lnTo>
                <a:lnTo>
                  <a:pt x="361365" y="154368"/>
                </a:lnTo>
                <a:lnTo>
                  <a:pt x="364807" y="158178"/>
                </a:lnTo>
                <a:lnTo>
                  <a:pt x="368249" y="158178"/>
                </a:lnTo>
                <a:lnTo>
                  <a:pt x="368249" y="160718"/>
                </a:lnTo>
                <a:lnTo>
                  <a:pt x="371690" y="160718"/>
                </a:lnTo>
                <a:lnTo>
                  <a:pt x="368249" y="164528"/>
                </a:lnTo>
                <a:lnTo>
                  <a:pt x="375132" y="160718"/>
                </a:lnTo>
                <a:lnTo>
                  <a:pt x="378574" y="160718"/>
                </a:lnTo>
                <a:lnTo>
                  <a:pt x="378574" y="164528"/>
                </a:lnTo>
                <a:lnTo>
                  <a:pt x="371690" y="168338"/>
                </a:lnTo>
                <a:lnTo>
                  <a:pt x="378574" y="170878"/>
                </a:lnTo>
                <a:lnTo>
                  <a:pt x="375132" y="174688"/>
                </a:lnTo>
                <a:lnTo>
                  <a:pt x="378574" y="174688"/>
                </a:lnTo>
                <a:lnTo>
                  <a:pt x="374700" y="177228"/>
                </a:lnTo>
                <a:lnTo>
                  <a:pt x="375996" y="178498"/>
                </a:lnTo>
                <a:lnTo>
                  <a:pt x="378574" y="178498"/>
                </a:lnTo>
                <a:lnTo>
                  <a:pt x="425818" y="178498"/>
                </a:lnTo>
                <a:lnTo>
                  <a:pt x="423316" y="174688"/>
                </a:lnTo>
                <a:lnTo>
                  <a:pt x="426758" y="170878"/>
                </a:lnTo>
                <a:lnTo>
                  <a:pt x="426758" y="164528"/>
                </a:lnTo>
                <a:lnTo>
                  <a:pt x="423316" y="160718"/>
                </a:lnTo>
                <a:lnTo>
                  <a:pt x="416433" y="158178"/>
                </a:lnTo>
                <a:lnTo>
                  <a:pt x="412991" y="158178"/>
                </a:lnTo>
                <a:lnTo>
                  <a:pt x="416433" y="154368"/>
                </a:lnTo>
                <a:lnTo>
                  <a:pt x="419874" y="154368"/>
                </a:lnTo>
                <a:lnTo>
                  <a:pt x="419874" y="150558"/>
                </a:lnTo>
                <a:lnTo>
                  <a:pt x="426758" y="144208"/>
                </a:lnTo>
                <a:close/>
              </a:path>
              <a:path w="740409" h="881379">
                <a:moveTo>
                  <a:pt x="445147" y="878268"/>
                </a:moveTo>
                <a:lnTo>
                  <a:pt x="443141" y="876617"/>
                </a:lnTo>
                <a:lnTo>
                  <a:pt x="443966" y="880808"/>
                </a:lnTo>
                <a:lnTo>
                  <a:pt x="445147" y="878268"/>
                </a:lnTo>
                <a:close/>
              </a:path>
              <a:path w="740409" h="881379">
                <a:moveTo>
                  <a:pt x="460476" y="501497"/>
                </a:moveTo>
                <a:lnTo>
                  <a:pt x="454291" y="501497"/>
                </a:lnTo>
                <a:lnTo>
                  <a:pt x="454291" y="505307"/>
                </a:lnTo>
                <a:lnTo>
                  <a:pt x="460476" y="501497"/>
                </a:lnTo>
                <a:close/>
              </a:path>
              <a:path w="740409" h="881379">
                <a:moveTo>
                  <a:pt x="461492" y="509346"/>
                </a:moveTo>
                <a:lnTo>
                  <a:pt x="461175" y="509117"/>
                </a:lnTo>
                <a:lnTo>
                  <a:pt x="457733" y="511657"/>
                </a:lnTo>
                <a:lnTo>
                  <a:pt x="461492" y="509346"/>
                </a:lnTo>
                <a:close/>
              </a:path>
              <a:path w="740409" h="881379">
                <a:moveTo>
                  <a:pt x="478383" y="509117"/>
                </a:moveTo>
                <a:lnTo>
                  <a:pt x="474941" y="511657"/>
                </a:lnTo>
                <a:lnTo>
                  <a:pt x="474941" y="509117"/>
                </a:lnTo>
                <a:lnTo>
                  <a:pt x="471500" y="511657"/>
                </a:lnTo>
                <a:lnTo>
                  <a:pt x="471500" y="512787"/>
                </a:lnTo>
                <a:lnTo>
                  <a:pt x="468058" y="516229"/>
                </a:lnTo>
                <a:lnTo>
                  <a:pt x="471500" y="516229"/>
                </a:lnTo>
                <a:lnTo>
                  <a:pt x="471500" y="515467"/>
                </a:lnTo>
                <a:lnTo>
                  <a:pt x="472262" y="515467"/>
                </a:lnTo>
                <a:lnTo>
                  <a:pt x="471500" y="516229"/>
                </a:lnTo>
                <a:lnTo>
                  <a:pt x="474941" y="516229"/>
                </a:lnTo>
                <a:lnTo>
                  <a:pt x="474167" y="515467"/>
                </a:lnTo>
                <a:lnTo>
                  <a:pt x="474941" y="515467"/>
                </a:lnTo>
                <a:lnTo>
                  <a:pt x="478383" y="511657"/>
                </a:lnTo>
                <a:lnTo>
                  <a:pt x="478383" y="509117"/>
                </a:lnTo>
                <a:close/>
              </a:path>
              <a:path w="740409" h="881379">
                <a:moveTo>
                  <a:pt x="478383" y="436727"/>
                </a:moveTo>
                <a:lnTo>
                  <a:pt x="474941" y="439267"/>
                </a:lnTo>
                <a:lnTo>
                  <a:pt x="476999" y="439267"/>
                </a:lnTo>
                <a:lnTo>
                  <a:pt x="478383" y="436727"/>
                </a:lnTo>
                <a:close/>
              </a:path>
              <a:path w="740409" h="881379">
                <a:moveTo>
                  <a:pt x="488708" y="329438"/>
                </a:moveTo>
                <a:lnTo>
                  <a:pt x="488022" y="329438"/>
                </a:lnTo>
                <a:lnTo>
                  <a:pt x="488708" y="330073"/>
                </a:lnTo>
                <a:lnTo>
                  <a:pt x="488708" y="329438"/>
                </a:lnTo>
                <a:close/>
              </a:path>
              <a:path w="740409" h="881379">
                <a:moveTo>
                  <a:pt x="492150" y="333248"/>
                </a:moveTo>
                <a:lnTo>
                  <a:pt x="488708" y="330073"/>
                </a:lnTo>
                <a:lnTo>
                  <a:pt x="488708" y="333248"/>
                </a:lnTo>
                <a:lnTo>
                  <a:pt x="492150" y="333248"/>
                </a:lnTo>
                <a:close/>
              </a:path>
              <a:path w="740409" h="881379">
                <a:moveTo>
                  <a:pt x="523125" y="298958"/>
                </a:moveTo>
                <a:lnTo>
                  <a:pt x="519684" y="295148"/>
                </a:lnTo>
                <a:lnTo>
                  <a:pt x="516242" y="295148"/>
                </a:lnTo>
                <a:lnTo>
                  <a:pt x="523125" y="298958"/>
                </a:lnTo>
                <a:close/>
              </a:path>
              <a:path w="740409" h="881379">
                <a:moveTo>
                  <a:pt x="563257" y="432435"/>
                </a:moveTo>
                <a:lnTo>
                  <a:pt x="560984" y="430072"/>
                </a:lnTo>
                <a:lnTo>
                  <a:pt x="560984" y="437057"/>
                </a:lnTo>
                <a:lnTo>
                  <a:pt x="563257" y="432435"/>
                </a:lnTo>
                <a:close/>
              </a:path>
              <a:path w="740409" h="881379">
                <a:moveTo>
                  <a:pt x="564426" y="222758"/>
                </a:moveTo>
                <a:lnTo>
                  <a:pt x="563727" y="222758"/>
                </a:lnTo>
                <a:lnTo>
                  <a:pt x="564426" y="223393"/>
                </a:lnTo>
                <a:lnTo>
                  <a:pt x="564426" y="222758"/>
                </a:lnTo>
                <a:close/>
              </a:path>
              <a:path w="740409" h="881379">
                <a:moveTo>
                  <a:pt x="565442" y="498957"/>
                </a:moveTo>
                <a:lnTo>
                  <a:pt x="560984" y="495147"/>
                </a:lnTo>
                <a:lnTo>
                  <a:pt x="454291" y="495147"/>
                </a:lnTo>
                <a:lnTo>
                  <a:pt x="450850" y="498957"/>
                </a:lnTo>
                <a:lnTo>
                  <a:pt x="454291" y="498957"/>
                </a:lnTo>
                <a:lnTo>
                  <a:pt x="464616" y="498957"/>
                </a:lnTo>
                <a:lnTo>
                  <a:pt x="565442" y="498957"/>
                </a:lnTo>
                <a:close/>
              </a:path>
              <a:path w="740409" h="881379">
                <a:moveTo>
                  <a:pt x="567867" y="226568"/>
                </a:moveTo>
                <a:lnTo>
                  <a:pt x="564426" y="223393"/>
                </a:lnTo>
                <a:lnTo>
                  <a:pt x="564426" y="226568"/>
                </a:lnTo>
                <a:lnTo>
                  <a:pt x="567867" y="226568"/>
                </a:lnTo>
                <a:close/>
              </a:path>
              <a:path w="740409" h="881379">
                <a:moveTo>
                  <a:pt x="595388" y="591667"/>
                </a:moveTo>
                <a:lnTo>
                  <a:pt x="591947" y="598017"/>
                </a:lnTo>
                <a:lnTo>
                  <a:pt x="595388" y="594207"/>
                </a:lnTo>
                <a:lnTo>
                  <a:pt x="595388" y="591667"/>
                </a:lnTo>
                <a:close/>
              </a:path>
              <a:path w="740409" h="881379">
                <a:moveTo>
                  <a:pt x="720585" y="414578"/>
                </a:moveTo>
                <a:lnTo>
                  <a:pt x="715365" y="407339"/>
                </a:lnTo>
                <a:lnTo>
                  <a:pt x="702081" y="402640"/>
                </a:lnTo>
                <a:lnTo>
                  <a:pt x="689356" y="402640"/>
                </a:lnTo>
                <a:lnTo>
                  <a:pt x="678421" y="399211"/>
                </a:lnTo>
                <a:lnTo>
                  <a:pt x="667715" y="392861"/>
                </a:lnTo>
                <a:lnTo>
                  <a:pt x="662089" y="388797"/>
                </a:lnTo>
                <a:lnTo>
                  <a:pt x="657339" y="385368"/>
                </a:lnTo>
                <a:lnTo>
                  <a:pt x="650455" y="385368"/>
                </a:lnTo>
                <a:lnTo>
                  <a:pt x="643572" y="388797"/>
                </a:lnTo>
                <a:lnTo>
                  <a:pt x="640130" y="385368"/>
                </a:lnTo>
                <a:lnTo>
                  <a:pt x="627062" y="381939"/>
                </a:lnTo>
                <a:lnTo>
                  <a:pt x="624649" y="381304"/>
                </a:lnTo>
                <a:lnTo>
                  <a:pt x="616534" y="378510"/>
                </a:lnTo>
                <a:lnTo>
                  <a:pt x="609155" y="375970"/>
                </a:lnTo>
                <a:lnTo>
                  <a:pt x="593204" y="371652"/>
                </a:lnTo>
                <a:lnTo>
                  <a:pt x="578180" y="371652"/>
                </a:lnTo>
                <a:lnTo>
                  <a:pt x="578180" y="375081"/>
                </a:lnTo>
                <a:lnTo>
                  <a:pt x="574738" y="378510"/>
                </a:lnTo>
                <a:lnTo>
                  <a:pt x="574738" y="375081"/>
                </a:lnTo>
                <a:lnTo>
                  <a:pt x="571296" y="378510"/>
                </a:lnTo>
                <a:lnTo>
                  <a:pt x="567855" y="378510"/>
                </a:lnTo>
                <a:lnTo>
                  <a:pt x="569582" y="375081"/>
                </a:lnTo>
                <a:lnTo>
                  <a:pt x="571296" y="371652"/>
                </a:lnTo>
                <a:lnTo>
                  <a:pt x="564413" y="371652"/>
                </a:lnTo>
                <a:lnTo>
                  <a:pt x="554088" y="375081"/>
                </a:lnTo>
                <a:lnTo>
                  <a:pt x="547217" y="371652"/>
                </a:lnTo>
                <a:lnTo>
                  <a:pt x="547217" y="378510"/>
                </a:lnTo>
                <a:lnTo>
                  <a:pt x="543775" y="371652"/>
                </a:lnTo>
                <a:lnTo>
                  <a:pt x="543775" y="375081"/>
                </a:lnTo>
                <a:lnTo>
                  <a:pt x="536892" y="378510"/>
                </a:lnTo>
                <a:lnTo>
                  <a:pt x="533450" y="368223"/>
                </a:lnTo>
                <a:lnTo>
                  <a:pt x="517423" y="364667"/>
                </a:lnTo>
                <a:lnTo>
                  <a:pt x="500748" y="363397"/>
                </a:lnTo>
                <a:lnTo>
                  <a:pt x="484085" y="362889"/>
                </a:lnTo>
                <a:lnTo>
                  <a:pt x="469163" y="361480"/>
                </a:lnTo>
                <a:lnTo>
                  <a:pt x="469163" y="427202"/>
                </a:lnTo>
                <a:lnTo>
                  <a:pt x="468147" y="426872"/>
                </a:lnTo>
                <a:lnTo>
                  <a:pt x="468045" y="426643"/>
                </a:lnTo>
                <a:lnTo>
                  <a:pt x="469163" y="427202"/>
                </a:lnTo>
                <a:lnTo>
                  <a:pt x="469163" y="361480"/>
                </a:lnTo>
                <a:lnTo>
                  <a:pt x="468058" y="361365"/>
                </a:lnTo>
                <a:lnTo>
                  <a:pt x="468058" y="361188"/>
                </a:lnTo>
                <a:lnTo>
                  <a:pt x="471322" y="361188"/>
                </a:lnTo>
                <a:lnTo>
                  <a:pt x="471500" y="361188"/>
                </a:lnTo>
                <a:lnTo>
                  <a:pt x="471500" y="357378"/>
                </a:lnTo>
                <a:lnTo>
                  <a:pt x="471500" y="353568"/>
                </a:lnTo>
                <a:lnTo>
                  <a:pt x="474941" y="351028"/>
                </a:lnTo>
                <a:lnTo>
                  <a:pt x="471500" y="343408"/>
                </a:lnTo>
                <a:lnTo>
                  <a:pt x="474941" y="347218"/>
                </a:lnTo>
                <a:lnTo>
                  <a:pt x="476872" y="345948"/>
                </a:lnTo>
                <a:lnTo>
                  <a:pt x="474941" y="343408"/>
                </a:lnTo>
                <a:lnTo>
                  <a:pt x="472998" y="340868"/>
                </a:lnTo>
                <a:lnTo>
                  <a:pt x="474941" y="339598"/>
                </a:lnTo>
                <a:lnTo>
                  <a:pt x="478383" y="343408"/>
                </a:lnTo>
                <a:lnTo>
                  <a:pt x="478383" y="339598"/>
                </a:lnTo>
                <a:lnTo>
                  <a:pt x="485267" y="343408"/>
                </a:lnTo>
                <a:lnTo>
                  <a:pt x="483196" y="339598"/>
                </a:lnTo>
                <a:lnTo>
                  <a:pt x="481825" y="337058"/>
                </a:lnTo>
                <a:lnTo>
                  <a:pt x="485267" y="337058"/>
                </a:lnTo>
                <a:lnTo>
                  <a:pt x="488708" y="333248"/>
                </a:lnTo>
                <a:lnTo>
                  <a:pt x="485267" y="329438"/>
                </a:lnTo>
                <a:lnTo>
                  <a:pt x="488022" y="329438"/>
                </a:lnTo>
                <a:lnTo>
                  <a:pt x="485267" y="326898"/>
                </a:lnTo>
                <a:lnTo>
                  <a:pt x="492150" y="326898"/>
                </a:lnTo>
                <a:lnTo>
                  <a:pt x="488708" y="323088"/>
                </a:lnTo>
                <a:lnTo>
                  <a:pt x="492150" y="319278"/>
                </a:lnTo>
                <a:lnTo>
                  <a:pt x="495592" y="323088"/>
                </a:lnTo>
                <a:lnTo>
                  <a:pt x="499033" y="323088"/>
                </a:lnTo>
                <a:lnTo>
                  <a:pt x="501827" y="319278"/>
                </a:lnTo>
                <a:lnTo>
                  <a:pt x="504621" y="315468"/>
                </a:lnTo>
                <a:lnTo>
                  <a:pt x="510209" y="309118"/>
                </a:lnTo>
                <a:lnTo>
                  <a:pt x="514515" y="301498"/>
                </a:lnTo>
                <a:lnTo>
                  <a:pt x="516242" y="291338"/>
                </a:lnTo>
                <a:lnTo>
                  <a:pt x="523125" y="295148"/>
                </a:lnTo>
                <a:lnTo>
                  <a:pt x="523125" y="291338"/>
                </a:lnTo>
                <a:lnTo>
                  <a:pt x="523125" y="288798"/>
                </a:lnTo>
                <a:lnTo>
                  <a:pt x="526567" y="291338"/>
                </a:lnTo>
                <a:lnTo>
                  <a:pt x="526592" y="288798"/>
                </a:lnTo>
                <a:lnTo>
                  <a:pt x="526618" y="287528"/>
                </a:lnTo>
                <a:lnTo>
                  <a:pt x="531888" y="287528"/>
                </a:lnTo>
                <a:lnTo>
                  <a:pt x="530009" y="284988"/>
                </a:lnTo>
                <a:lnTo>
                  <a:pt x="533450" y="288798"/>
                </a:lnTo>
                <a:lnTo>
                  <a:pt x="531723" y="284988"/>
                </a:lnTo>
                <a:lnTo>
                  <a:pt x="530009" y="281178"/>
                </a:lnTo>
                <a:lnTo>
                  <a:pt x="536892" y="288798"/>
                </a:lnTo>
                <a:lnTo>
                  <a:pt x="533450" y="281178"/>
                </a:lnTo>
                <a:lnTo>
                  <a:pt x="535914" y="279908"/>
                </a:lnTo>
                <a:lnTo>
                  <a:pt x="534416" y="274828"/>
                </a:lnTo>
                <a:lnTo>
                  <a:pt x="536892" y="274828"/>
                </a:lnTo>
                <a:lnTo>
                  <a:pt x="536892" y="267208"/>
                </a:lnTo>
                <a:lnTo>
                  <a:pt x="533450" y="264668"/>
                </a:lnTo>
                <a:lnTo>
                  <a:pt x="536892" y="264668"/>
                </a:lnTo>
                <a:lnTo>
                  <a:pt x="540334" y="267208"/>
                </a:lnTo>
                <a:lnTo>
                  <a:pt x="541553" y="264668"/>
                </a:lnTo>
                <a:lnTo>
                  <a:pt x="543394" y="260858"/>
                </a:lnTo>
                <a:lnTo>
                  <a:pt x="546785" y="254508"/>
                </a:lnTo>
                <a:lnTo>
                  <a:pt x="549529" y="246888"/>
                </a:lnTo>
                <a:lnTo>
                  <a:pt x="550659" y="240538"/>
                </a:lnTo>
                <a:lnTo>
                  <a:pt x="554151" y="240538"/>
                </a:lnTo>
                <a:lnTo>
                  <a:pt x="557110" y="237998"/>
                </a:lnTo>
                <a:lnTo>
                  <a:pt x="558266" y="236728"/>
                </a:lnTo>
                <a:lnTo>
                  <a:pt x="559422" y="235458"/>
                </a:lnTo>
                <a:lnTo>
                  <a:pt x="557542" y="230378"/>
                </a:lnTo>
                <a:lnTo>
                  <a:pt x="554101" y="226568"/>
                </a:lnTo>
                <a:lnTo>
                  <a:pt x="557542" y="226568"/>
                </a:lnTo>
                <a:lnTo>
                  <a:pt x="557542" y="230378"/>
                </a:lnTo>
                <a:lnTo>
                  <a:pt x="560984" y="230378"/>
                </a:lnTo>
                <a:lnTo>
                  <a:pt x="560984" y="226568"/>
                </a:lnTo>
                <a:lnTo>
                  <a:pt x="564426" y="226568"/>
                </a:lnTo>
                <a:lnTo>
                  <a:pt x="560984" y="222758"/>
                </a:lnTo>
                <a:lnTo>
                  <a:pt x="563727" y="222758"/>
                </a:lnTo>
                <a:lnTo>
                  <a:pt x="560984" y="220218"/>
                </a:lnTo>
                <a:lnTo>
                  <a:pt x="564426" y="220218"/>
                </a:lnTo>
                <a:lnTo>
                  <a:pt x="564426" y="222758"/>
                </a:lnTo>
                <a:lnTo>
                  <a:pt x="574471" y="220218"/>
                </a:lnTo>
                <a:lnTo>
                  <a:pt x="582917" y="215138"/>
                </a:lnTo>
                <a:lnTo>
                  <a:pt x="588137" y="207518"/>
                </a:lnTo>
                <a:lnTo>
                  <a:pt x="588505" y="198628"/>
                </a:lnTo>
                <a:lnTo>
                  <a:pt x="588505" y="196088"/>
                </a:lnTo>
                <a:lnTo>
                  <a:pt x="595388" y="202438"/>
                </a:lnTo>
                <a:lnTo>
                  <a:pt x="597547" y="196088"/>
                </a:lnTo>
                <a:lnTo>
                  <a:pt x="597979" y="194818"/>
                </a:lnTo>
                <a:lnTo>
                  <a:pt x="603135" y="189738"/>
                </a:lnTo>
                <a:lnTo>
                  <a:pt x="607009" y="184658"/>
                </a:lnTo>
                <a:lnTo>
                  <a:pt x="605713" y="174498"/>
                </a:lnTo>
                <a:lnTo>
                  <a:pt x="603465" y="168148"/>
                </a:lnTo>
                <a:lnTo>
                  <a:pt x="597979" y="159258"/>
                </a:lnTo>
                <a:lnTo>
                  <a:pt x="591197" y="149098"/>
                </a:lnTo>
                <a:lnTo>
                  <a:pt x="585063" y="137668"/>
                </a:lnTo>
                <a:lnTo>
                  <a:pt x="580656" y="147828"/>
                </a:lnTo>
                <a:lnTo>
                  <a:pt x="573024" y="156718"/>
                </a:lnTo>
                <a:lnTo>
                  <a:pt x="562800" y="163068"/>
                </a:lnTo>
                <a:lnTo>
                  <a:pt x="550659" y="168148"/>
                </a:lnTo>
                <a:lnTo>
                  <a:pt x="547217" y="171958"/>
                </a:lnTo>
                <a:lnTo>
                  <a:pt x="547217" y="178308"/>
                </a:lnTo>
                <a:lnTo>
                  <a:pt x="540334" y="182118"/>
                </a:lnTo>
                <a:lnTo>
                  <a:pt x="530491" y="193548"/>
                </a:lnTo>
                <a:lnTo>
                  <a:pt x="518388" y="202438"/>
                </a:lnTo>
                <a:lnTo>
                  <a:pt x="506933" y="212598"/>
                </a:lnTo>
                <a:lnTo>
                  <a:pt x="499033" y="226568"/>
                </a:lnTo>
                <a:lnTo>
                  <a:pt x="505917" y="232918"/>
                </a:lnTo>
                <a:lnTo>
                  <a:pt x="505917" y="236728"/>
                </a:lnTo>
                <a:lnTo>
                  <a:pt x="502475" y="230378"/>
                </a:lnTo>
                <a:lnTo>
                  <a:pt x="499033" y="232918"/>
                </a:lnTo>
                <a:lnTo>
                  <a:pt x="495592" y="240538"/>
                </a:lnTo>
                <a:lnTo>
                  <a:pt x="488708" y="246888"/>
                </a:lnTo>
                <a:lnTo>
                  <a:pt x="495592" y="250698"/>
                </a:lnTo>
                <a:lnTo>
                  <a:pt x="488708" y="250698"/>
                </a:lnTo>
                <a:lnTo>
                  <a:pt x="488708" y="257048"/>
                </a:lnTo>
                <a:lnTo>
                  <a:pt x="478383" y="257048"/>
                </a:lnTo>
                <a:lnTo>
                  <a:pt x="464616" y="268478"/>
                </a:lnTo>
                <a:lnTo>
                  <a:pt x="463486" y="269773"/>
                </a:lnTo>
                <a:lnTo>
                  <a:pt x="463486" y="361670"/>
                </a:lnTo>
                <a:lnTo>
                  <a:pt x="462610" y="361721"/>
                </a:lnTo>
                <a:lnTo>
                  <a:pt x="461175" y="361188"/>
                </a:lnTo>
                <a:lnTo>
                  <a:pt x="461175" y="412927"/>
                </a:lnTo>
                <a:lnTo>
                  <a:pt x="461175" y="424484"/>
                </a:lnTo>
                <a:lnTo>
                  <a:pt x="459879" y="424027"/>
                </a:lnTo>
                <a:lnTo>
                  <a:pt x="453161" y="418947"/>
                </a:lnTo>
                <a:lnTo>
                  <a:pt x="452462" y="418185"/>
                </a:lnTo>
                <a:lnTo>
                  <a:pt x="454291" y="416356"/>
                </a:lnTo>
                <a:lnTo>
                  <a:pt x="457733" y="416356"/>
                </a:lnTo>
                <a:lnTo>
                  <a:pt x="461175" y="412927"/>
                </a:lnTo>
                <a:lnTo>
                  <a:pt x="461175" y="361188"/>
                </a:lnTo>
                <a:lnTo>
                  <a:pt x="461175" y="357378"/>
                </a:lnTo>
                <a:lnTo>
                  <a:pt x="463486" y="361670"/>
                </a:lnTo>
                <a:lnTo>
                  <a:pt x="463486" y="269773"/>
                </a:lnTo>
                <a:lnTo>
                  <a:pt x="453428" y="281178"/>
                </a:lnTo>
                <a:lnTo>
                  <a:pt x="443534" y="293878"/>
                </a:lnTo>
                <a:lnTo>
                  <a:pt x="440524" y="297357"/>
                </a:lnTo>
                <a:lnTo>
                  <a:pt x="440524" y="484987"/>
                </a:lnTo>
                <a:lnTo>
                  <a:pt x="438683" y="486346"/>
                </a:lnTo>
                <a:lnTo>
                  <a:pt x="438543" y="486206"/>
                </a:lnTo>
                <a:lnTo>
                  <a:pt x="440524" y="484987"/>
                </a:lnTo>
                <a:lnTo>
                  <a:pt x="440524" y="297357"/>
                </a:lnTo>
                <a:lnTo>
                  <a:pt x="440093" y="295338"/>
                </a:lnTo>
                <a:lnTo>
                  <a:pt x="438531" y="290258"/>
                </a:lnTo>
                <a:lnTo>
                  <a:pt x="440524" y="285178"/>
                </a:lnTo>
                <a:lnTo>
                  <a:pt x="430199" y="285178"/>
                </a:lnTo>
                <a:lnTo>
                  <a:pt x="437083" y="281368"/>
                </a:lnTo>
                <a:lnTo>
                  <a:pt x="433641" y="277558"/>
                </a:lnTo>
                <a:lnTo>
                  <a:pt x="440524" y="277558"/>
                </a:lnTo>
                <a:lnTo>
                  <a:pt x="437083" y="271208"/>
                </a:lnTo>
                <a:lnTo>
                  <a:pt x="439153" y="267398"/>
                </a:lnTo>
                <a:lnTo>
                  <a:pt x="440524" y="264858"/>
                </a:lnTo>
                <a:lnTo>
                  <a:pt x="437083" y="261048"/>
                </a:lnTo>
                <a:lnTo>
                  <a:pt x="433641" y="261048"/>
                </a:lnTo>
                <a:lnTo>
                  <a:pt x="433641" y="257238"/>
                </a:lnTo>
                <a:lnTo>
                  <a:pt x="440524" y="253428"/>
                </a:lnTo>
                <a:lnTo>
                  <a:pt x="433641" y="250888"/>
                </a:lnTo>
                <a:lnTo>
                  <a:pt x="437083" y="247078"/>
                </a:lnTo>
                <a:lnTo>
                  <a:pt x="433641" y="247078"/>
                </a:lnTo>
                <a:lnTo>
                  <a:pt x="426758" y="243268"/>
                </a:lnTo>
                <a:lnTo>
                  <a:pt x="430199" y="240728"/>
                </a:lnTo>
                <a:lnTo>
                  <a:pt x="437083" y="240728"/>
                </a:lnTo>
                <a:lnTo>
                  <a:pt x="436003" y="231838"/>
                </a:lnTo>
                <a:lnTo>
                  <a:pt x="436041" y="230568"/>
                </a:lnTo>
                <a:lnTo>
                  <a:pt x="436219" y="222948"/>
                </a:lnTo>
                <a:lnTo>
                  <a:pt x="435152" y="214058"/>
                </a:lnTo>
                <a:lnTo>
                  <a:pt x="430199" y="206438"/>
                </a:lnTo>
                <a:lnTo>
                  <a:pt x="433641" y="206438"/>
                </a:lnTo>
                <a:lnTo>
                  <a:pt x="430580" y="197548"/>
                </a:lnTo>
                <a:lnTo>
                  <a:pt x="430504" y="196913"/>
                </a:lnTo>
                <a:lnTo>
                  <a:pt x="429768" y="189928"/>
                </a:lnTo>
                <a:lnTo>
                  <a:pt x="428320" y="182308"/>
                </a:lnTo>
                <a:lnTo>
                  <a:pt x="426173" y="179044"/>
                </a:lnTo>
                <a:lnTo>
                  <a:pt x="406107" y="179044"/>
                </a:lnTo>
                <a:lnTo>
                  <a:pt x="406107" y="198818"/>
                </a:lnTo>
                <a:lnTo>
                  <a:pt x="402666" y="202628"/>
                </a:lnTo>
                <a:lnTo>
                  <a:pt x="402666" y="195008"/>
                </a:lnTo>
                <a:lnTo>
                  <a:pt x="388899" y="202628"/>
                </a:lnTo>
                <a:lnTo>
                  <a:pt x="385457" y="198818"/>
                </a:lnTo>
                <a:lnTo>
                  <a:pt x="383743" y="196913"/>
                </a:lnTo>
                <a:lnTo>
                  <a:pt x="388899" y="195008"/>
                </a:lnTo>
                <a:lnTo>
                  <a:pt x="392341" y="198818"/>
                </a:lnTo>
                <a:lnTo>
                  <a:pt x="395782" y="195008"/>
                </a:lnTo>
                <a:lnTo>
                  <a:pt x="402666" y="195008"/>
                </a:lnTo>
                <a:lnTo>
                  <a:pt x="406107" y="198818"/>
                </a:lnTo>
                <a:lnTo>
                  <a:pt x="406107" y="179044"/>
                </a:lnTo>
                <a:lnTo>
                  <a:pt x="378574" y="179044"/>
                </a:lnTo>
                <a:lnTo>
                  <a:pt x="378574" y="179768"/>
                </a:lnTo>
                <a:lnTo>
                  <a:pt x="377101" y="179044"/>
                </a:lnTo>
                <a:lnTo>
                  <a:pt x="375996" y="179451"/>
                </a:lnTo>
                <a:lnTo>
                  <a:pt x="378574" y="182308"/>
                </a:lnTo>
                <a:lnTo>
                  <a:pt x="385457" y="182308"/>
                </a:lnTo>
                <a:lnTo>
                  <a:pt x="382016" y="184848"/>
                </a:lnTo>
                <a:lnTo>
                  <a:pt x="382016" y="188658"/>
                </a:lnTo>
                <a:lnTo>
                  <a:pt x="378574" y="184848"/>
                </a:lnTo>
                <a:lnTo>
                  <a:pt x="375132" y="188658"/>
                </a:lnTo>
                <a:lnTo>
                  <a:pt x="378574" y="188658"/>
                </a:lnTo>
                <a:lnTo>
                  <a:pt x="382016" y="192468"/>
                </a:lnTo>
                <a:lnTo>
                  <a:pt x="388899" y="192468"/>
                </a:lnTo>
                <a:lnTo>
                  <a:pt x="385457" y="195008"/>
                </a:lnTo>
                <a:lnTo>
                  <a:pt x="382016" y="195008"/>
                </a:lnTo>
                <a:lnTo>
                  <a:pt x="378574" y="195008"/>
                </a:lnTo>
                <a:lnTo>
                  <a:pt x="378574" y="196913"/>
                </a:lnTo>
                <a:lnTo>
                  <a:pt x="375132" y="198818"/>
                </a:lnTo>
                <a:lnTo>
                  <a:pt x="371690" y="202628"/>
                </a:lnTo>
                <a:lnTo>
                  <a:pt x="375132" y="202628"/>
                </a:lnTo>
                <a:lnTo>
                  <a:pt x="375132" y="206438"/>
                </a:lnTo>
                <a:lnTo>
                  <a:pt x="378574" y="206438"/>
                </a:lnTo>
                <a:lnTo>
                  <a:pt x="385457" y="206438"/>
                </a:lnTo>
                <a:lnTo>
                  <a:pt x="382016" y="208978"/>
                </a:lnTo>
                <a:lnTo>
                  <a:pt x="378574" y="206438"/>
                </a:lnTo>
                <a:lnTo>
                  <a:pt x="375132" y="208978"/>
                </a:lnTo>
                <a:lnTo>
                  <a:pt x="371690" y="208978"/>
                </a:lnTo>
                <a:lnTo>
                  <a:pt x="368249" y="212788"/>
                </a:lnTo>
                <a:lnTo>
                  <a:pt x="378574" y="208978"/>
                </a:lnTo>
                <a:lnTo>
                  <a:pt x="375132" y="212788"/>
                </a:lnTo>
                <a:lnTo>
                  <a:pt x="371690" y="212788"/>
                </a:lnTo>
                <a:lnTo>
                  <a:pt x="371741" y="214058"/>
                </a:lnTo>
                <a:lnTo>
                  <a:pt x="371906" y="217868"/>
                </a:lnTo>
                <a:lnTo>
                  <a:pt x="373418" y="224218"/>
                </a:lnTo>
                <a:lnTo>
                  <a:pt x="377507" y="230568"/>
                </a:lnTo>
                <a:lnTo>
                  <a:pt x="385457" y="236918"/>
                </a:lnTo>
                <a:lnTo>
                  <a:pt x="378574" y="236918"/>
                </a:lnTo>
                <a:lnTo>
                  <a:pt x="378574" y="240728"/>
                </a:lnTo>
                <a:lnTo>
                  <a:pt x="382016" y="243268"/>
                </a:lnTo>
                <a:lnTo>
                  <a:pt x="376288" y="242417"/>
                </a:lnTo>
                <a:lnTo>
                  <a:pt x="364807" y="240728"/>
                </a:lnTo>
                <a:lnTo>
                  <a:pt x="361365" y="243268"/>
                </a:lnTo>
                <a:lnTo>
                  <a:pt x="368249" y="243268"/>
                </a:lnTo>
                <a:lnTo>
                  <a:pt x="371690" y="247078"/>
                </a:lnTo>
                <a:lnTo>
                  <a:pt x="368249" y="247078"/>
                </a:lnTo>
                <a:lnTo>
                  <a:pt x="361365" y="250888"/>
                </a:lnTo>
                <a:lnTo>
                  <a:pt x="375132" y="250888"/>
                </a:lnTo>
                <a:lnTo>
                  <a:pt x="375132" y="253428"/>
                </a:lnTo>
                <a:lnTo>
                  <a:pt x="368249" y="253428"/>
                </a:lnTo>
                <a:lnTo>
                  <a:pt x="368249" y="261048"/>
                </a:lnTo>
                <a:lnTo>
                  <a:pt x="371690" y="264858"/>
                </a:lnTo>
                <a:lnTo>
                  <a:pt x="371690" y="261048"/>
                </a:lnTo>
                <a:lnTo>
                  <a:pt x="385457" y="261048"/>
                </a:lnTo>
                <a:lnTo>
                  <a:pt x="378574" y="264858"/>
                </a:lnTo>
                <a:lnTo>
                  <a:pt x="378574" y="267398"/>
                </a:lnTo>
                <a:lnTo>
                  <a:pt x="375132" y="264858"/>
                </a:lnTo>
                <a:lnTo>
                  <a:pt x="364807" y="267398"/>
                </a:lnTo>
                <a:lnTo>
                  <a:pt x="371690" y="275018"/>
                </a:lnTo>
                <a:lnTo>
                  <a:pt x="371690" y="281368"/>
                </a:lnTo>
                <a:lnTo>
                  <a:pt x="375132" y="281368"/>
                </a:lnTo>
                <a:lnTo>
                  <a:pt x="368249" y="285178"/>
                </a:lnTo>
                <a:lnTo>
                  <a:pt x="375132" y="291528"/>
                </a:lnTo>
                <a:lnTo>
                  <a:pt x="371690" y="295338"/>
                </a:lnTo>
                <a:lnTo>
                  <a:pt x="382016" y="295338"/>
                </a:lnTo>
                <a:lnTo>
                  <a:pt x="382016" y="299148"/>
                </a:lnTo>
                <a:lnTo>
                  <a:pt x="383794" y="300418"/>
                </a:lnTo>
                <a:lnTo>
                  <a:pt x="375729" y="300418"/>
                </a:lnTo>
                <a:lnTo>
                  <a:pt x="371690" y="301688"/>
                </a:lnTo>
                <a:lnTo>
                  <a:pt x="375132" y="301688"/>
                </a:lnTo>
                <a:lnTo>
                  <a:pt x="375132" y="305498"/>
                </a:lnTo>
                <a:lnTo>
                  <a:pt x="378574" y="309308"/>
                </a:lnTo>
                <a:lnTo>
                  <a:pt x="382016" y="309308"/>
                </a:lnTo>
                <a:lnTo>
                  <a:pt x="375132" y="315658"/>
                </a:lnTo>
                <a:lnTo>
                  <a:pt x="382016" y="315658"/>
                </a:lnTo>
                <a:lnTo>
                  <a:pt x="378574" y="319468"/>
                </a:lnTo>
                <a:lnTo>
                  <a:pt x="382016" y="319468"/>
                </a:lnTo>
                <a:lnTo>
                  <a:pt x="378574" y="323278"/>
                </a:lnTo>
                <a:lnTo>
                  <a:pt x="371690" y="323278"/>
                </a:lnTo>
                <a:lnTo>
                  <a:pt x="368249" y="325818"/>
                </a:lnTo>
                <a:lnTo>
                  <a:pt x="371690" y="325818"/>
                </a:lnTo>
                <a:lnTo>
                  <a:pt x="375132" y="325818"/>
                </a:lnTo>
                <a:lnTo>
                  <a:pt x="378574" y="325818"/>
                </a:lnTo>
                <a:lnTo>
                  <a:pt x="382016" y="329628"/>
                </a:lnTo>
                <a:lnTo>
                  <a:pt x="375132" y="329628"/>
                </a:lnTo>
                <a:lnTo>
                  <a:pt x="375132" y="333438"/>
                </a:lnTo>
                <a:lnTo>
                  <a:pt x="371690" y="333438"/>
                </a:lnTo>
                <a:lnTo>
                  <a:pt x="371690" y="337248"/>
                </a:lnTo>
                <a:lnTo>
                  <a:pt x="378574" y="337248"/>
                </a:lnTo>
                <a:lnTo>
                  <a:pt x="378574" y="333438"/>
                </a:lnTo>
                <a:lnTo>
                  <a:pt x="382016" y="333438"/>
                </a:lnTo>
                <a:lnTo>
                  <a:pt x="385457" y="337248"/>
                </a:lnTo>
                <a:lnTo>
                  <a:pt x="382016" y="337248"/>
                </a:lnTo>
                <a:lnTo>
                  <a:pt x="382016" y="341693"/>
                </a:lnTo>
                <a:lnTo>
                  <a:pt x="378574" y="343598"/>
                </a:lnTo>
                <a:lnTo>
                  <a:pt x="382016" y="343598"/>
                </a:lnTo>
                <a:lnTo>
                  <a:pt x="382016" y="347408"/>
                </a:lnTo>
                <a:lnTo>
                  <a:pt x="382016" y="508698"/>
                </a:lnTo>
                <a:lnTo>
                  <a:pt x="376936" y="508698"/>
                </a:lnTo>
                <a:lnTo>
                  <a:pt x="375246" y="504952"/>
                </a:lnTo>
                <a:lnTo>
                  <a:pt x="382016" y="508698"/>
                </a:lnTo>
                <a:lnTo>
                  <a:pt x="382016" y="347408"/>
                </a:lnTo>
                <a:lnTo>
                  <a:pt x="378574" y="347408"/>
                </a:lnTo>
                <a:lnTo>
                  <a:pt x="378574" y="498538"/>
                </a:lnTo>
                <a:lnTo>
                  <a:pt x="376402" y="498538"/>
                </a:lnTo>
                <a:lnTo>
                  <a:pt x="375564" y="497078"/>
                </a:lnTo>
                <a:lnTo>
                  <a:pt x="374726" y="495706"/>
                </a:lnTo>
                <a:lnTo>
                  <a:pt x="378574" y="498538"/>
                </a:lnTo>
                <a:lnTo>
                  <a:pt x="378574" y="347408"/>
                </a:lnTo>
                <a:lnTo>
                  <a:pt x="373545" y="347408"/>
                </a:lnTo>
                <a:lnTo>
                  <a:pt x="371690" y="346557"/>
                </a:lnTo>
                <a:lnTo>
                  <a:pt x="364807" y="346557"/>
                </a:lnTo>
                <a:lnTo>
                  <a:pt x="364807" y="340207"/>
                </a:lnTo>
                <a:lnTo>
                  <a:pt x="361365" y="336397"/>
                </a:lnTo>
                <a:lnTo>
                  <a:pt x="357924" y="336397"/>
                </a:lnTo>
                <a:lnTo>
                  <a:pt x="357924" y="340207"/>
                </a:lnTo>
                <a:lnTo>
                  <a:pt x="357809" y="336397"/>
                </a:lnTo>
                <a:lnTo>
                  <a:pt x="357771" y="335127"/>
                </a:lnTo>
                <a:lnTo>
                  <a:pt x="354050" y="331317"/>
                </a:lnTo>
                <a:lnTo>
                  <a:pt x="349694" y="330047"/>
                </a:lnTo>
                <a:lnTo>
                  <a:pt x="347599" y="326237"/>
                </a:lnTo>
                <a:lnTo>
                  <a:pt x="340715" y="336397"/>
                </a:lnTo>
                <a:lnTo>
                  <a:pt x="340715" y="330047"/>
                </a:lnTo>
                <a:lnTo>
                  <a:pt x="337273" y="330047"/>
                </a:lnTo>
                <a:lnTo>
                  <a:pt x="340715" y="326237"/>
                </a:lnTo>
                <a:lnTo>
                  <a:pt x="337273" y="326237"/>
                </a:lnTo>
                <a:lnTo>
                  <a:pt x="335216" y="322427"/>
                </a:lnTo>
                <a:lnTo>
                  <a:pt x="333832" y="319887"/>
                </a:lnTo>
                <a:lnTo>
                  <a:pt x="330390" y="319887"/>
                </a:lnTo>
                <a:lnTo>
                  <a:pt x="326948" y="322427"/>
                </a:lnTo>
                <a:lnTo>
                  <a:pt x="326948" y="319887"/>
                </a:lnTo>
                <a:lnTo>
                  <a:pt x="328676" y="316077"/>
                </a:lnTo>
                <a:lnTo>
                  <a:pt x="330390" y="312267"/>
                </a:lnTo>
                <a:lnTo>
                  <a:pt x="323507" y="316077"/>
                </a:lnTo>
                <a:lnTo>
                  <a:pt x="323507" y="312267"/>
                </a:lnTo>
                <a:lnTo>
                  <a:pt x="320065" y="319887"/>
                </a:lnTo>
                <a:lnTo>
                  <a:pt x="313182" y="319887"/>
                </a:lnTo>
                <a:lnTo>
                  <a:pt x="313182" y="316077"/>
                </a:lnTo>
                <a:lnTo>
                  <a:pt x="317322" y="312267"/>
                </a:lnTo>
                <a:lnTo>
                  <a:pt x="320065" y="309727"/>
                </a:lnTo>
                <a:lnTo>
                  <a:pt x="313347" y="305917"/>
                </a:lnTo>
                <a:lnTo>
                  <a:pt x="307594" y="300837"/>
                </a:lnTo>
                <a:lnTo>
                  <a:pt x="302729" y="296989"/>
                </a:lnTo>
                <a:lnTo>
                  <a:pt x="302729" y="426516"/>
                </a:lnTo>
                <a:lnTo>
                  <a:pt x="299415" y="426516"/>
                </a:lnTo>
                <a:lnTo>
                  <a:pt x="299415" y="423214"/>
                </a:lnTo>
                <a:lnTo>
                  <a:pt x="302729" y="426516"/>
                </a:lnTo>
                <a:lnTo>
                  <a:pt x="302729" y="296989"/>
                </a:lnTo>
                <a:lnTo>
                  <a:pt x="301193" y="295757"/>
                </a:lnTo>
                <a:lnTo>
                  <a:pt x="292531" y="295757"/>
                </a:lnTo>
                <a:lnTo>
                  <a:pt x="295973" y="291947"/>
                </a:lnTo>
                <a:lnTo>
                  <a:pt x="289255" y="290677"/>
                </a:lnTo>
                <a:lnTo>
                  <a:pt x="285419" y="288137"/>
                </a:lnTo>
                <a:lnTo>
                  <a:pt x="283502" y="286867"/>
                </a:lnTo>
                <a:lnTo>
                  <a:pt x="277101" y="283057"/>
                </a:lnTo>
                <a:lnTo>
                  <a:pt x="268452" y="281787"/>
                </a:lnTo>
                <a:lnTo>
                  <a:pt x="268452" y="271627"/>
                </a:lnTo>
                <a:lnTo>
                  <a:pt x="258127" y="271627"/>
                </a:lnTo>
                <a:lnTo>
                  <a:pt x="251244" y="274167"/>
                </a:lnTo>
                <a:lnTo>
                  <a:pt x="247802" y="274167"/>
                </a:lnTo>
                <a:lnTo>
                  <a:pt x="251244" y="267817"/>
                </a:lnTo>
                <a:lnTo>
                  <a:pt x="247802" y="264007"/>
                </a:lnTo>
                <a:lnTo>
                  <a:pt x="247802" y="257657"/>
                </a:lnTo>
                <a:lnTo>
                  <a:pt x="240919" y="261467"/>
                </a:lnTo>
                <a:lnTo>
                  <a:pt x="244360" y="257657"/>
                </a:lnTo>
                <a:lnTo>
                  <a:pt x="237477" y="261467"/>
                </a:lnTo>
                <a:lnTo>
                  <a:pt x="234035" y="261467"/>
                </a:lnTo>
                <a:lnTo>
                  <a:pt x="234035" y="288137"/>
                </a:lnTo>
                <a:lnTo>
                  <a:pt x="230593" y="291947"/>
                </a:lnTo>
                <a:lnTo>
                  <a:pt x="234035" y="291947"/>
                </a:lnTo>
                <a:lnTo>
                  <a:pt x="224993" y="296113"/>
                </a:lnTo>
                <a:lnTo>
                  <a:pt x="223456" y="296926"/>
                </a:lnTo>
                <a:lnTo>
                  <a:pt x="224053" y="296545"/>
                </a:lnTo>
                <a:lnTo>
                  <a:pt x="227418" y="294487"/>
                </a:lnTo>
                <a:lnTo>
                  <a:pt x="230593" y="288137"/>
                </a:lnTo>
                <a:lnTo>
                  <a:pt x="234035" y="288137"/>
                </a:lnTo>
                <a:lnTo>
                  <a:pt x="234035" y="261467"/>
                </a:lnTo>
                <a:lnTo>
                  <a:pt x="230593" y="261467"/>
                </a:lnTo>
                <a:lnTo>
                  <a:pt x="230593" y="253847"/>
                </a:lnTo>
                <a:lnTo>
                  <a:pt x="227152" y="257657"/>
                </a:lnTo>
                <a:lnTo>
                  <a:pt x="223710" y="257657"/>
                </a:lnTo>
                <a:lnTo>
                  <a:pt x="220268" y="261467"/>
                </a:lnTo>
                <a:lnTo>
                  <a:pt x="221983" y="257657"/>
                </a:lnTo>
                <a:lnTo>
                  <a:pt x="222554" y="256387"/>
                </a:lnTo>
                <a:lnTo>
                  <a:pt x="227152" y="253847"/>
                </a:lnTo>
                <a:lnTo>
                  <a:pt x="223710" y="247497"/>
                </a:lnTo>
                <a:lnTo>
                  <a:pt x="213385" y="243687"/>
                </a:lnTo>
                <a:lnTo>
                  <a:pt x="206502" y="239877"/>
                </a:lnTo>
                <a:lnTo>
                  <a:pt x="207873" y="237337"/>
                </a:lnTo>
                <a:lnTo>
                  <a:pt x="209943" y="233527"/>
                </a:lnTo>
                <a:lnTo>
                  <a:pt x="199618" y="237337"/>
                </a:lnTo>
                <a:lnTo>
                  <a:pt x="199618" y="233527"/>
                </a:lnTo>
                <a:lnTo>
                  <a:pt x="199618" y="229717"/>
                </a:lnTo>
                <a:lnTo>
                  <a:pt x="192735" y="233527"/>
                </a:lnTo>
                <a:lnTo>
                  <a:pt x="192735" y="223367"/>
                </a:lnTo>
                <a:lnTo>
                  <a:pt x="185851" y="229717"/>
                </a:lnTo>
                <a:lnTo>
                  <a:pt x="189293" y="225907"/>
                </a:lnTo>
                <a:lnTo>
                  <a:pt x="189293" y="223367"/>
                </a:lnTo>
                <a:lnTo>
                  <a:pt x="185851" y="219557"/>
                </a:lnTo>
                <a:lnTo>
                  <a:pt x="182410" y="215747"/>
                </a:lnTo>
                <a:lnTo>
                  <a:pt x="178968" y="215747"/>
                </a:lnTo>
                <a:lnTo>
                  <a:pt x="175526" y="219557"/>
                </a:lnTo>
                <a:lnTo>
                  <a:pt x="172085" y="219557"/>
                </a:lnTo>
                <a:lnTo>
                  <a:pt x="175526" y="215747"/>
                </a:lnTo>
                <a:lnTo>
                  <a:pt x="172085" y="215747"/>
                </a:lnTo>
                <a:lnTo>
                  <a:pt x="168643" y="219557"/>
                </a:lnTo>
                <a:lnTo>
                  <a:pt x="168643" y="229717"/>
                </a:lnTo>
                <a:lnTo>
                  <a:pt x="168643" y="233527"/>
                </a:lnTo>
                <a:lnTo>
                  <a:pt x="166344" y="234797"/>
                </a:lnTo>
                <a:lnTo>
                  <a:pt x="168643" y="229717"/>
                </a:lnTo>
                <a:lnTo>
                  <a:pt x="168643" y="219557"/>
                </a:lnTo>
                <a:lnTo>
                  <a:pt x="165201" y="223367"/>
                </a:lnTo>
                <a:lnTo>
                  <a:pt x="165201" y="219557"/>
                </a:lnTo>
                <a:lnTo>
                  <a:pt x="172085" y="215747"/>
                </a:lnTo>
                <a:lnTo>
                  <a:pt x="175526" y="213207"/>
                </a:lnTo>
                <a:lnTo>
                  <a:pt x="175526" y="209397"/>
                </a:lnTo>
                <a:lnTo>
                  <a:pt x="165201" y="215747"/>
                </a:lnTo>
                <a:lnTo>
                  <a:pt x="161759" y="223367"/>
                </a:lnTo>
                <a:lnTo>
                  <a:pt x="158318" y="223367"/>
                </a:lnTo>
                <a:lnTo>
                  <a:pt x="158318" y="225907"/>
                </a:lnTo>
                <a:lnTo>
                  <a:pt x="161759" y="225907"/>
                </a:lnTo>
                <a:lnTo>
                  <a:pt x="154876" y="233527"/>
                </a:lnTo>
                <a:lnTo>
                  <a:pt x="165201" y="225907"/>
                </a:lnTo>
                <a:lnTo>
                  <a:pt x="161759" y="233527"/>
                </a:lnTo>
                <a:lnTo>
                  <a:pt x="165201" y="233527"/>
                </a:lnTo>
                <a:lnTo>
                  <a:pt x="165201" y="235432"/>
                </a:lnTo>
                <a:lnTo>
                  <a:pt x="161759" y="237337"/>
                </a:lnTo>
                <a:lnTo>
                  <a:pt x="161759" y="239877"/>
                </a:lnTo>
                <a:lnTo>
                  <a:pt x="172085" y="239877"/>
                </a:lnTo>
                <a:lnTo>
                  <a:pt x="172085" y="247497"/>
                </a:lnTo>
                <a:lnTo>
                  <a:pt x="185851" y="247497"/>
                </a:lnTo>
                <a:lnTo>
                  <a:pt x="178968" y="250037"/>
                </a:lnTo>
                <a:lnTo>
                  <a:pt x="182410" y="250037"/>
                </a:lnTo>
                <a:lnTo>
                  <a:pt x="178968" y="253847"/>
                </a:lnTo>
                <a:lnTo>
                  <a:pt x="176669" y="258927"/>
                </a:lnTo>
                <a:lnTo>
                  <a:pt x="178968" y="257657"/>
                </a:lnTo>
                <a:lnTo>
                  <a:pt x="182410" y="253847"/>
                </a:lnTo>
                <a:lnTo>
                  <a:pt x="182410" y="261467"/>
                </a:lnTo>
                <a:lnTo>
                  <a:pt x="185851" y="253847"/>
                </a:lnTo>
                <a:lnTo>
                  <a:pt x="185851" y="257657"/>
                </a:lnTo>
                <a:lnTo>
                  <a:pt x="189293" y="261467"/>
                </a:lnTo>
                <a:lnTo>
                  <a:pt x="185851" y="264007"/>
                </a:lnTo>
                <a:lnTo>
                  <a:pt x="189293" y="264007"/>
                </a:lnTo>
                <a:lnTo>
                  <a:pt x="196176" y="264007"/>
                </a:lnTo>
                <a:lnTo>
                  <a:pt x="200304" y="264007"/>
                </a:lnTo>
                <a:lnTo>
                  <a:pt x="203060" y="261467"/>
                </a:lnTo>
                <a:lnTo>
                  <a:pt x="206502" y="261467"/>
                </a:lnTo>
                <a:lnTo>
                  <a:pt x="203060" y="267817"/>
                </a:lnTo>
                <a:lnTo>
                  <a:pt x="196176" y="271627"/>
                </a:lnTo>
                <a:lnTo>
                  <a:pt x="199618" y="274167"/>
                </a:lnTo>
                <a:lnTo>
                  <a:pt x="196126" y="276707"/>
                </a:lnTo>
                <a:lnTo>
                  <a:pt x="194881" y="276707"/>
                </a:lnTo>
                <a:lnTo>
                  <a:pt x="194297" y="275437"/>
                </a:lnTo>
                <a:lnTo>
                  <a:pt x="192735" y="277977"/>
                </a:lnTo>
                <a:lnTo>
                  <a:pt x="196176" y="277977"/>
                </a:lnTo>
                <a:lnTo>
                  <a:pt x="198475" y="276707"/>
                </a:lnTo>
                <a:lnTo>
                  <a:pt x="203060" y="274167"/>
                </a:lnTo>
                <a:lnTo>
                  <a:pt x="196176" y="285597"/>
                </a:lnTo>
                <a:lnTo>
                  <a:pt x="192735" y="285597"/>
                </a:lnTo>
                <a:lnTo>
                  <a:pt x="192735" y="288137"/>
                </a:lnTo>
                <a:lnTo>
                  <a:pt x="199618" y="285597"/>
                </a:lnTo>
                <a:lnTo>
                  <a:pt x="199618" y="288137"/>
                </a:lnTo>
                <a:lnTo>
                  <a:pt x="196176" y="298297"/>
                </a:lnTo>
                <a:lnTo>
                  <a:pt x="192735" y="302107"/>
                </a:lnTo>
                <a:lnTo>
                  <a:pt x="196176" y="302107"/>
                </a:lnTo>
                <a:lnTo>
                  <a:pt x="203060" y="295757"/>
                </a:lnTo>
                <a:lnTo>
                  <a:pt x="199618" y="295757"/>
                </a:lnTo>
                <a:lnTo>
                  <a:pt x="206502" y="288137"/>
                </a:lnTo>
                <a:lnTo>
                  <a:pt x="203060" y="295757"/>
                </a:lnTo>
                <a:lnTo>
                  <a:pt x="206502" y="295757"/>
                </a:lnTo>
                <a:lnTo>
                  <a:pt x="213385" y="288137"/>
                </a:lnTo>
                <a:lnTo>
                  <a:pt x="220268" y="288137"/>
                </a:lnTo>
                <a:lnTo>
                  <a:pt x="213385" y="291947"/>
                </a:lnTo>
                <a:lnTo>
                  <a:pt x="213385" y="295757"/>
                </a:lnTo>
                <a:lnTo>
                  <a:pt x="218706" y="294487"/>
                </a:lnTo>
                <a:lnTo>
                  <a:pt x="217258" y="298297"/>
                </a:lnTo>
                <a:lnTo>
                  <a:pt x="213868" y="303377"/>
                </a:lnTo>
                <a:lnTo>
                  <a:pt x="213385" y="305917"/>
                </a:lnTo>
                <a:lnTo>
                  <a:pt x="218490" y="299567"/>
                </a:lnTo>
                <a:lnTo>
                  <a:pt x="220268" y="298627"/>
                </a:lnTo>
                <a:lnTo>
                  <a:pt x="220268" y="305917"/>
                </a:lnTo>
                <a:lnTo>
                  <a:pt x="216827" y="309727"/>
                </a:lnTo>
                <a:lnTo>
                  <a:pt x="216827" y="306298"/>
                </a:lnTo>
                <a:lnTo>
                  <a:pt x="213385" y="309740"/>
                </a:lnTo>
                <a:lnTo>
                  <a:pt x="216827" y="309740"/>
                </a:lnTo>
                <a:lnTo>
                  <a:pt x="216827" y="312267"/>
                </a:lnTo>
                <a:lnTo>
                  <a:pt x="220268" y="312267"/>
                </a:lnTo>
                <a:lnTo>
                  <a:pt x="220268" y="309727"/>
                </a:lnTo>
                <a:lnTo>
                  <a:pt x="227152" y="309727"/>
                </a:lnTo>
                <a:lnTo>
                  <a:pt x="223710" y="316077"/>
                </a:lnTo>
                <a:lnTo>
                  <a:pt x="220268" y="319887"/>
                </a:lnTo>
                <a:lnTo>
                  <a:pt x="222846" y="319887"/>
                </a:lnTo>
                <a:lnTo>
                  <a:pt x="230593" y="312267"/>
                </a:lnTo>
                <a:lnTo>
                  <a:pt x="230593" y="316077"/>
                </a:lnTo>
                <a:lnTo>
                  <a:pt x="234035" y="319887"/>
                </a:lnTo>
                <a:lnTo>
                  <a:pt x="230593" y="326237"/>
                </a:lnTo>
                <a:lnTo>
                  <a:pt x="237477" y="322427"/>
                </a:lnTo>
                <a:lnTo>
                  <a:pt x="234035" y="326237"/>
                </a:lnTo>
                <a:lnTo>
                  <a:pt x="237477" y="326237"/>
                </a:lnTo>
                <a:lnTo>
                  <a:pt x="240919" y="326237"/>
                </a:lnTo>
                <a:lnTo>
                  <a:pt x="244360" y="326237"/>
                </a:lnTo>
                <a:lnTo>
                  <a:pt x="261569" y="326237"/>
                </a:lnTo>
                <a:lnTo>
                  <a:pt x="265696" y="322427"/>
                </a:lnTo>
                <a:lnTo>
                  <a:pt x="268452" y="319887"/>
                </a:lnTo>
                <a:lnTo>
                  <a:pt x="271894" y="319887"/>
                </a:lnTo>
                <a:lnTo>
                  <a:pt x="271894" y="322427"/>
                </a:lnTo>
                <a:lnTo>
                  <a:pt x="268452" y="319887"/>
                </a:lnTo>
                <a:lnTo>
                  <a:pt x="265010" y="326237"/>
                </a:lnTo>
                <a:lnTo>
                  <a:pt x="268452" y="326237"/>
                </a:lnTo>
                <a:lnTo>
                  <a:pt x="261569" y="332587"/>
                </a:lnTo>
                <a:lnTo>
                  <a:pt x="256400" y="332587"/>
                </a:lnTo>
                <a:lnTo>
                  <a:pt x="258127" y="330047"/>
                </a:lnTo>
                <a:lnTo>
                  <a:pt x="255371" y="332587"/>
                </a:lnTo>
                <a:lnTo>
                  <a:pt x="254685" y="332587"/>
                </a:lnTo>
                <a:lnTo>
                  <a:pt x="254190" y="333667"/>
                </a:lnTo>
                <a:lnTo>
                  <a:pt x="253987" y="333857"/>
                </a:lnTo>
                <a:lnTo>
                  <a:pt x="251244" y="336397"/>
                </a:lnTo>
                <a:lnTo>
                  <a:pt x="248945" y="333857"/>
                </a:lnTo>
                <a:lnTo>
                  <a:pt x="251244" y="332587"/>
                </a:lnTo>
                <a:lnTo>
                  <a:pt x="258127" y="330047"/>
                </a:lnTo>
                <a:lnTo>
                  <a:pt x="261569" y="330047"/>
                </a:lnTo>
                <a:lnTo>
                  <a:pt x="261569" y="329412"/>
                </a:lnTo>
                <a:lnTo>
                  <a:pt x="244360" y="329412"/>
                </a:lnTo>
                <a:lnTo>
                  <a:pt x="244360" y="330047"/>
                </a:lnTo>
                <a:lnTo>
                  <a:pt x="237477" y="332587"/>
                </a:lnTo>
                <a:lnTo>
                  <a:pt x="234035" y="336397"/>
                </a:lnTo>
                <a:lnTo>
                  <a:pt x="237045" y="336397"/>
                </a:lnTo>
                <a:lnTo>
                  <a:pt x="237909" y="338937"/>
                </a:lnTo>
                <a:lnTo>
                  <a:pt x="240919" y="336397"/>
                </a:lnTo>
                <a:lnTo>
                  <a:pt x="240919" y="332587"/>
                </a:lnTo>
                <a:lnTo>
                  <a:pt x="244360" y="332587"/>
                </a:lnTo>
                <a:lnTo>
                  <a:pt x="247802" y="330047"/>
                </a:lnTo>
                <a:lnTo>
                  <a:pt x="247802" y="332587"/>
                </a:lnTo>
                <a:lnTo>
                  <a:pt x="244360" y="332587"/>
                </a:lnTo>
                <a:lnTo>
                  <a:pt x="244360" y="336397"/>
                </a:lnTo>
                <a:lnTo>
                  <a:pt x="247802" y="334492"/>
                </a:lnTo>
                <a:lnTo>
                  <a:pt x="247802" y="336397"/>
                </a:lnTo>
                <a:lnTo>
                  <a:pt x="251244" y="340207"/>
                </a:lnTo>
                <a:lnTo>
                  <a:pt x="247802" y="344017"/>
                </a:lnTo>
                <a:lnTo>
                  <a:pt x="247802" y="346557"/>
                </a:lnTo>
                <a:lnTo>
                  <a:pt x="251244" y="345287"/>
                </a:lnTo>
                <a:lnTo>
                  <a:pt x="251244" y="346557"/>
                </a:lnTo>
                <a:lnTo>
                  <a:pt x="254685" y="344017"/>
                </a:lnTo>
                <a:lnTo>
                  <a:pt x="253530" y="344436"/>
                </a:lnTo>
                <a:lnTo>
                  <a:pt x="253987" y="344017"/>
                </a:lnTo>
                <a:lnTo>
                  <a:pt x="258127" y="340207"/>
                </a:lnTo>
                <a:lnTo>
                  <a:pt x="258127" y="344017"/>
                </a:lnTo>
                <a:lnTo>
                  <a:pt x="254685" y="344017"/>
                </a:lnTo>
                <a:lnTo>
                  <a:pt x="254685" y="346557"/>
                </a:lnTo>
                <a:lnTo>
                  <a:pt x="254685" y="350367"/>
                </a:lnTo>
                <a:lnTo>
                  <a:pt x="251244" y="354177"/>
                </a:lnTo>
                <a:lnTo>
                  <a:pt x="254520" y="356717"/>
                </a:lnTo>
                <a:lnTo>
                  <a:pt x="259410" y="359257"/>
                </a:lnTo>
                <a:lnTo>
                  <a:pt x="266242" y="360527"/>
                </a:lnTo>
                <a:lnTo>
                  <a:pt x="275336" y="356717"/>
                </a:lnTo>
                <a:lnTo>
                  <a:pt x="275336" y="364337"/>
                </a:lnTo>
                <a:lnTo>
                  <a:pt x="278777" y="364337"/>
                </a:lnTo>
                <a:lnTo>
                  <a:pt x="277101" y="367411"/>
                </a:lnTo>
                <a:lnTo>
                  <a:pt x="275336" y="367334"/>
                </a:lnTo>
                <a:lnTo>
                  <a:pt x="266407" y="368223"/>
                </a:lnTo>
                <a:lnTo>
                  <a:pt x="258127" y="371652"/>
                </a:lnTo>
                <a:lnTo>
                  <a:pt x="252958" y="370128"/>
                </a:lnTo>
                <a:lnTo>
                  <a:pt x="247802" y="367334"/>
                </a:lnTo>
                <a:lnTo>
                  <a:pt x="242633" y="365810"/>
                </a:lnTo>
                <a:lnTo>
                  <a:pt x="237477" y="368223"/>
                </a:lnTo>
                <a:lnTo>
                  <a:pt x="237477" y="371652"/>
                </a:lnTo>
                <a:lnTo>
                  <a:pt x="234035" y="378510"/>
                </a:lnTo>
                <a:lnTo>
                  <a:pt x="227152" y="371652"/>
                </a:lnTo>
                <a:lnTo>
                  <a:pt x="223710" y="371652"/>
                </a:lnTo>
                <a:lnTo>
                  <a:pt x="223710" y="378510"/>
                </a:lnTo>
                <a:lnTo>
                  <a:pt x="221551" y="377494"/>
                </a:lnTo>
                <a:lnTo>
                  <a:pt x="218592" y="376097"/>
                </a:lnTo>
                <a:lnTo>
                  <a:pt x="213817" y="376732"/>
                </a:lnTo>
                <a:lnTo>
                  <a:pt x="209677" y="377494"/>
                </a:lnTo>
                <a:lnTo>
                  <a:pt x="206502" y="375081"/>
                </a:lnTo>
                <a:lnTo>
                  <a:pt x="209943" y="385368"/>
                </a:lnTo>
                <a:lnTo>
                  <a:pt x="206502" y="381939"/>
                </a:lnTo>
                <a:lnTo>
                  <a:pt x="203060" y="378510"/>
                </a:lnTo>
                <a:lnTo>
                  <a:pt x="203060" y="375081"/>
                </a:lnTo>
                <a:lnTo>
                  <a:pt x="199618" y="378510"/>
                </a:lnTo>
                <a:lnTo>
                  <a:pt x="196176" y="378510"/>
                </a:lnTo>
                <a:lnTo>
                  <a:pt x="192735" y="375081"/>
                </a:lnTo>
                <a:lnTo>
                  <a:pt x="192735" y="381939"/>
                </a:lnTo>
                <a:lnTo>
                  <a:pt x="189293" y="381939"/>
                </a:lnTo>
                <a:lnTo>
                  <a:pt x="189293" y="375081"/>
                </a:lnTo>
                <a:lnTo>
                  <a:pt x="182410" y="388797"/>
                </a:lnTo>
                <a:lnTo>
                  <a:pt x="178968" y="385368"/>
                </a:lnTo>
                <a:lnTo>
                  <a:pt x="178968" y="378510"/>
                </a:lnTo>
                <a:lnTo>
                  <a:pt x="173507" y="379399"/>
                </a:lnTo>
                <a:lnTo>
                  <a:pt x="165201" y="379399"/>
                </a:lnTo>
                <a:lnTo>
                  <a:pt x="157670" y="380415"/>
                </a:lnTo>
                <a:lnTo>
                  <a:pt x="151561" y="385279"/>
                </a:lnTo>
                <a:lnTo>
                  <a:pt x="151561" y="426516"/>
                </a:lnTo>
                <a:lnTo>
                  <a:pt x="147993" y="430149"/>
                </a:lnTo>
                <a:lnTo>
                  <a:pt x="147993" y="437057"/>
                </a:lnTo>
                <a:lnTo>
                  <a:pt x="147561" y="436194"/>
                </a:lnTo>
                <a:lnTo>
                  <a:pt x="147815" y="436549"/>
                </a:lnTo>
                <a:lnTo>
                  <a:pt x="147993" y="437057"/>
                </a:lnTo>
                <a:lnTo>
                  <a:pt x="147993" y="430149"/>
                </a:lnTo>
                <a:lnTo>
                  <a:pt x="146278" y="431876"/>
                </a:lnTo>
                <a:lnTo>
                  <a:pt x="146354" y="432104"/>
                </a:lnTo>
                <a:lnTo>
                  <a:pt x="146469" y="432435"/>
                </a:lnTo>
                <a:lnTo>
                  <a:pt x="146570" y="432739"/>
                </a:lnTo>
                <a:lnTo>
                  <a:pt x="146634" y="432981"/>
                </a:lnTo>
                <a:lnTo>
                  <a:pt x="146329" y="432041"/>
                </a:lnTo>
                <a:lnTo>
                  <a:pt x="146329" y="433705"/>
                </a:lnTo>
                <a:lnTo>
                  <a:pt x="145859" y="432739"/>
                </a:lnTo>
                <a:lnTo>
                  <a:pt x="145986" y="432993"/>
                </a:lnTo>
                <a:lnTo>
                  <a:pt x="146329" y="433705"/>
                </a:lnTo>
                <a:lnTo>
                  <a:pt x="146329" y="432041"/>
                </a:lnTo>
                <a:lnTo>
                  <a:pt x="146278" y="431876"/>
                </a:lnTo>
                <a:lnTo>
                  <a:pt x="144513" y="426516"/>
                </a:lnTo>
                <a:lnTo>
                  <a:pt x="144678" y="426516"/>
                </a:lnTo>
                <a:lnTo>
                  <a:pt x="147993" y="423214"/>
                </a:lnTo>
                <a:lnTo>
                  <a:pt x="144551" y="419785"/>
                </a:lnTo>
                <a:lnTo>
                  <a:pt x="146265" y="416356"/>
                </a:lnTo>
                <a:lnTo>
                  <a:pt x="147993" y="412927"/>
                </a:lnTo>
                <a:lnTo>
                  <a:pt x="147993" y="409498"/>
                </a:lnTo>
                <a:lnTo>
                  <a:pt x="151434" y="412927"/>
                </a:lnTo>
                <a:lnTo>
                  <a:pt x="147993" y="412927"/>
                </a:lnTo>
                <a:lnTo>
                  <a:pt x="147993" y="419785"/>
                </a:lnTo>
                <a:lnTo>
                  <a:pt x="151371" y="426516"/>
                </a:lnTo>
                <a:lnTo>
                  <a:pt x="151561" y="426516"/>
                </a:lnTo>
                <a:lnTo>
                  <a:pt x="151561" y="385279"/>
                </a:lnTo>
                <a:lnTo>
                  <a:pt x="151434" y="385368"/>
                </a:lnTo>
                <a:lnTo>
                  <a:pt x="151434" y="381939"/>
                </a:lnTo>
                <a:lnTo>
                  <a:pt x="143738" y="384987"/>
                </a:lnTo>
                <a:lnTo>
                  <a:pt x="136372" y="385876"/>
                </a:lnTo>
                <a:lnTo>
                  <a:pt x="129654" y="387273"/>
                </a:lnTo>
                <a:lnTo>
                  <a:pt x="123901" y="392226"/>
                </a:lnTo>
                <a:lnTo>
                  <a:pt x="120459" y="388797"/>
                </a:lnTo>
                <a:lnTo>
                  <a:pt x="113576" y="388797"/>
                </a:lnTo>
                <a:lnTo>
                  <a:pt x="110134" y="392226"/>
                </a:lnTo>
                <a:lnTo>
                  <a:pt x="106692" y="392226"/>
                </a:lnTo>
                <a:lnTo>
                  <a:pt x="106692" y="399211"/>
                </a:lnTo>
                <a:lnTo>
                  <a:pt x="103251" y="402640"/>
                </a:lnTo>
                <a:lnTo>
                  <a:pt x="103251" y="395655"/>
                </a:lnTo>
                <a:lnTo>
                  <a:pt x="99809" y="395655"/>
                </a:lnTo>
                <a:lnTo>
                  <a:pt x="96367" y="388797"/>
                </a:lnTo>
                <a:lnTo>
                  <a:pt x="92925" y="395655"/>
                </a:lnTo>
                <a:lnTo>
                  <a:pt x="92925" y="392226"/>
                </a:lnTo>
                <a:lnTo>
                  <a:pt x="89484" y="399211"/>
                </a:lnTo>
                <a:lnTo>
                  <a:pt x="86042" y="402640"/>
                </a:lnTo>
                <a:lnTo>
                  <a:pt x="82600" y="399211"/>
                </a:lnTo>
                <a:lnTo>
                  <a:pt x="75717" y="406069"/>
                </a:lnTo>
                <a:lnTo>
                  <a:pt x="79159" y="409498"/>
                </a:lnTo>
                <a:lnTo>
                  <a:pt x="75717" y="409498"/>
                </a:lnTo>
                <a:lnTo>
                  <a:pt x="75717" y="406069"/>
                </a:lnTo>
                <a:lnTo>
                  <a:pt x="75717" y="399211"/>
                </a:lnTo>
                <a:lnTo>
                  <a:pt x="68834" y="399211"/>
                </a:lnTo>
                <a:lnTo>
                  <a:pt x="55067" y="406069"/>
                </a:lnTo>
                <a:lnTo>
                  <a:pt x="55067" y="399211"/>
                </a:lnTo>
                <a:lnTo>
                  <a:pt x="48183" y="406069"/>
                </a:lnTo>
                <a:lnTo>
                  <a:pt x="44742" y="402640"/>
                </a:lnTo>
                <a:lnTo>
                  <a:pt x="44742" y="406069"/>
                </a:lnTo>
                <a:lnTo>
                  <a:pt x="37858" y="399211"/>
                </a:lnTo>
                <a:lnTo>
                  <a:pt x="37858" y="406069"/>
                </a:lnTo>
                <a:lnTo>
                  <a:pt x="24091" y="406069"/>
                </a:lnTo>
                <a:lnTo>
                  <a:pt x="20650" y="402640"/>
                </a:lnTo>
                <a:lnTo>
                  <a:pt x="24091" y="409498"/>
                </a:lnTo>
                <a:lnTo>
                  <a:pt x="20650" y="412927"/>
                </a:lnTo>
                <a:lnTo>
                  <a:pt x="20650" y="409498"/>
                </a:lnTo>
                <a:lnTo>
                  <a:pt x="17208" y="412927"/>
                </a:lnTo>
                <a:lnTo>
                  <a:pt x="17208" y="406069"/>
                </a:lnTo>
                <a:lnTo>
                  <a:pt x="13766" y="406069"/>
                </a:lnTo>
                <a:lnTo>
                  <a:pt x="13766" y="416356"/>
                </a:lnTo>
                <a:lnTo>
                  <a:pt x="10325" y="409498"/>
                </a:lnTo>
                <a:lnTo>
                  <a:pt x="6883" y="409498"/>
                </a:lnTo>
                <a:lnTo>
                  <a:pt x="3441" y="409498"/>
                </a:lnTo>
                <a:lnTo>
                  <a:pt x="3441" y="412927"/>
                </a:lnTo>
                <a:lnTo>
                  <a:pt x="863" y="420649"/>
                </a:lnTo>
                <a:lnTo>
                  <a:pt x="3441" y="423214"/>
                </a:lnTo>
                <a:lnTo>
                  <a:pt x="6883" y="419785"/>
                </a:lnTo>
                <a:lnTo>
                  <a:pt x="6883" y="423214"/>
                </a:lnTo>
                <a:lnTo>
                  <a:pt x="10325" y="423214"/>
                </a:lnTo>
                <a:lnTo>
                  <a:pt x="10325" y="419785"/>
                </a:lnTo>
                <a:lnTo>
                  <a:pt x="10325" y="416356"/>
                </a:lnTo>
                <a:lnTo>
                  <a:pt x="13766" y="423214"/>
                </a:lnTo>
                <a:lnTo>
                  <a:pt x="20650" y="430072"/>
                </a:lnTo>
                <a:lnTo>
                  <a:pt x="20650" y="426516"/>
                </a:lnTo>
                <a:lnTo>
                  <a:pt x="20523" y="426516"/>
                </a:lnTo>
                <a:lnTo>
                  <a:pt x="17208" y="423214"/>
                </a:lnTo>
                <a:lnTo>
                  <a:pt x="13766" y="419785"/>
                </a:lnTo>
                <a:lnTo>
                  <a:pt x="17208" y="416356"/>
                </a:lnTo>
                <a:lnTo>
                  <a:pt x="17208" y="423214"/>
                </a:lnTo>
                <a:lnTo>
                  <a:pt x="24091" y="423214"/>
                </a:lnTo>
                <a:lnTo>
                  <a:pt x="21805" y="427786"/>
                </a:lnTo>
                <a:lnTo>
                  <a:pt x="20650" y="430072"/>
                </a:lnTo>
                <a:lnTo>
                  <a:pt x="24091" y="433628"/>
                </a:lnTo>
                <a:lnTo>
                  <a:pt x="27533" y="433628"/>
                </a:lnTo>
                <a:lnTo>
                  <a:pt x="29286" y="430072"/>
                </a:lnTo>
                <a:lnTo>
                  <a:pt x="30975" y="426656"/>
                </a:lnTo>
                <a:lnTo>
                  <a:pt x="34417" y="433628"/>
                </a:lnTo>
                <a:lnTo>
                  <a:pt x="37858" y="430072"/>
                </a:lnTo>
                <a:lnTo>
                  <a:pt x="37858" y="426516"/>
                </a:lnTo>
                <a:lnTo>
                  <a:pt x="37985" y="426516"/>
                </a:lnTo>
                <a:lnTo>
                  <a:pt x="41300" y="423214"/>
                </a:lnTo>
                <a:lnTo>
                  <a:pt x="44742" y="423214"/>
                </a:lnTo>
                <a:lnTo>
                  <a:pt x="41300" y="430072"/>
                </a:lnTo>
                <a:lnTo>
                  <a:pt x="44742" y="426643"/>
                </a:lnTo>
                <a:lnTo>
                  <a:pt x="44742" y="430072"/>
                </a:lnTo>
                <a:lnTo>
                  <a:pt x="48183" y="430072"/>
                </a:lnTo>
                <a:lnTo>
                  <a:pt x="51625" y="433628"/>
                </a:lnTo>
                <a:lnTo>
                  <a:pt x="55067" y="430072"/>
                </a:lnTo>
                <a:lnTo>
                  <a:pt x="55067" y="433628"/>
                </a:lnTo>
                <a:lnTo>
                  <a:pt x="58508" y="430072"/>
                </a:lnTo>
                <a:lnTo>
                  <a:pt x="61950" y="430072"/>
                </a:lnTo>
                <a:lnTo>
                  <a:pt x="65392" y="430072"/>
                </a:lnTo>
                <a:lnTo>
                  <a:pt x="65392" y="426631"/>
                </a:lnTo>
                <a:lnTo>
                  <a:pt x="68795" y="440321"/>
                </a:lnTo>
                <a:lnTo>
                  <a:pt x="72301" y="440321"/>
                </a:lnTo>
                <a:lnTo>
                  <a:pt x="71755" y="444804"/>
                </a:lnTo>
                <a:lnTo>
                  <a:pt x="72326" y="444804"/>
                </a:lnTo>
                <a:lnTo>
                  <a:pt x="70561" y="445185"/>
                </a:lnTo>
                <a:lnTo>
                  <a:pt x="69380" y="444804"/>
                </a:lnTo>
                <a:lnTo>
                  <a:pt x="69291" y="445185"/>
                </a:lnTo>
                <a:lnTo>
                  <a:pt x="68834" y="447344"/>
                </a:lnTo>
                <a:lnTo>
                  <a:pt x="72275" y="454202"/>
                </a:lnTo>
                <a:lnTo>
                  <a:pt x="75717" y="454202"/>
                </a:lnTo>
                <a:lnTo>
                  <a:pt x="72707" y="445185"/>
                </a:lnTo>
                <a:lnTo>
                  <a:pt x="72275" y="443915"/>
                </a:lnTo>
                <a:lnTo>
                  <a:pt x="75717" y="447344"/>
                </a:lnTo>
                <a:lnTo>
                  <a:pt x="75717" y="450773"/>
                </a:lnTo>
                <a:lnTo>
                  <a:pt x="79159" y="447344"/>
                </a:lnTo>
                <a:lnTo>
                  <a:pt x="79159" y="443915"/>
                </a:lnTo>
                <a:lnTo>
                  <a:pt x="75552" y="440321"/>
                </a:lnTo>
                <a:lnTo>
                  <a:pt x="75717" y="440321"/>
                </a:lnTo>
                <a:lnTo>
                  <a:pt x="75895" y="440321"/>
                </a:lnTo>
                <a:lnTo>
                  <a:pt x="79159" y="437057"/>
                </a:lnTo>
                <a:lnTo>
                  <a:pt x="79159" y="430072"/>
                </a:lnTo>
                <a:lnTo>
                  <a:pt x="79159" y="426516"/>
                </a:lnTo>
                <a:lnTo>
                  <a:pt x="86042" y="426516"/>
                </a:lnTo>
                <a:lnTo>
                  <a:pt x="86042" y="437057"/>
                </a:lnTo>
                <a:lnTo>
                  <a:pt x="88087" y="432739"/>
                </a:lnTo>
                <a:lnTo>
                  <a:pt x="88176" y="432993"/>
                </a:lnTo>
                <a:lnTo>
                  <a:pt x="89484" y="436549"/>
                </a:lnTo>
                <a:lnTo>
                  <a:pt x="89611" y="437057"/>
                </a:lnTo>
                <a:lnTo>
                  <a:pt x="89700" y="437438"/>
                </a:lnTo>
                <a:lnTo>
                  <a:pt x="90881" y="442391"/>
                </a:lnTo>
                <a:lnTo>
                  <a:pt x="92925" y="443915"/>
                </a:lnTo>
                <a:lnTo>
                  <a:pt x="91998" y="437438"/>
                </a:lnTo>
                <a:lnTo>
                  <a:pt x="92075" y="436549"/>
                </a:lnTo>
                <a:lnTo>
                  <a:pt x="92138" y="436168"/>
                </a:lnTo>
                <a:lnTo>
                  <a:pt x="92227" y="435686"/>
                </a:lnTo>
                <a:lnTo>
                  <a:pt x="92354" y="435025"/>
                </a:lnTo>
                <a:lnTo>
                  <a:pt x="92468" y="434390"/>
                </a:lnTo>
                <a:lnTo>
                  <a:pt x="92760" y="432739"/>
                </a:lnTo>
                <a:lnTo>
                  <a:pt x="92887" y="432104"/>
                </a:lnTo>
                <a:lnTo>
                  <a:pt x="93002" y="431469"/>
                </a:lnTo>
                <a:lnTo>
                  <a:pt x="93091" y="430961"/>
                </a:lnTo>
                <a:lnTo>
                  <a:pt x="93154" y="430580"/>
                </a:lnTo>
                <a:lnTo>
                  <a:pt x="93256" y="430072"/>
                </a:lnTo>
                <a:lnTo>
                  <a:pt x="93345" y="429564"/>
                </a:lnTo>
                <a:lnTo>
                  <a:pt x="93891" y="426516"/>
                </a:lnTo>
                <a:lnTo>
                  <a:pt x="93802" y="425881"/>
                </a:lnTo>
                <a:lnTo>
                  <a:pt x="93700" y="425119"/>
                </a:lnTo>
                <a:lnTo>
                  <a:pt x="93662" y="424865"/>
                </a:lnTo>
                <a:lnTo>
                  <a:pt x="93052" y="420649"/>
                </a:lnTo>
                <a:lnTo>
                  <a:pt x="92925" y="416356"/>
                </a:lnTo>
                <a:lnTo>
                  <a:pt x="96367" y="416356"/>
                </a:lnTo>
                <a:lnTo>
                  <a:pt x="96367" y="433628"/>
                </a:lnTo>
                <a:lnTo>
                  <a:pt x="99809" y="437057"/>
                </a:lnTo>
                <a:lnTo>
                  <a:pt x="103251" y="437057"/>
                </a:lnTo>
                <a:lnTo>
                  <a:pt x="103339" y="440321"/>
                </a:lnTo>
                <a:lnTo>
                  <a:pt x="106692" y="433628"/>
                </a:lnTo>
                <a:lnTo>
                  <a:pt x="110045" y="440321"/>
                </a:lnTo>
                <a:lnTo>
                  <a:pt x="110134" y="447344"/>
                </a:lnTo>
                <a:lnTo>
                  <a:pt x="113576" y="443915"/>
                </a:lnTo>
                <a:lnTo>
                  <a:pt x="113576" y="433628"/>
                </a:lnTo>
                <a:lnTo>
                  <a:pt x="117017" y="433628"/>
                </a:lnTo>
                <a:lnTo>
                  <a:pt x="117017" y="440321"/>
                </a:lnTo>
                <a:lnTo>
                  <a:pt x="120523" y="440321"/>
                </a:lnTo>
                <a:lnTo>
                  <a:pt x="117017" y="450773"/>
                </a:lnTo>
                <a:lnTo>
                  <a:pt x="120459" y="447344"/>
                </a:lnTo>
                <a:lnTo>
                  <a:pt x="120459" y="443915"/>
                </a:lnTo>
                <a:lnTo>
                  <a:pt x="123901" y="443915"/>
                </a:lnTo>
                <a:lnTo>
                  <a:pt x="123901" y="440486"/>
                </a:lnTo>
                <a:lnTo>
                  <a:pt x="127342" y="443915"/>
                </a:lnTo>
                <a:lnTo>
                  <a:pt x="123901" y="437057"/>
                </a:lnTo>
                <a:lnTo>
                  <a:pt x="123901" y="433628"/>
                </a:lnTo>
                <a:lnTo>
                  <a:pt x="127342" y="433628"/>
                </a:lnTo>
                <a:lnTo>
                  <a:pt x="127431" y="440321"/>
                </a:lnTo>
                <a:lnTo>
                  <a:pt x="130784" y="433628"/>
                </a:lnTo>
                <a:lnTo>
                  <a:pt x="134226" y="437057"/>
                </a:lnTo>
                <a:lnTo>
                  <a:pt x="134226" y="434390"/>
                </a:lnTo>
                <a:lnTo>
                  <a:pt x="134429" y="435025"/>
                </a:lnTo>
                <a:lnTo>
                  <a:pt x="134543" y="435914"/>
                </a:lnTo>
                <a:lnTo>
                  <a:pt x="134632" y="436549"/>
                </a:lnTo>
                <a:lnTo>
                  <a:pt x="134708" y="437057"/>
                </a:lnTo>
                <a:lnTo>
                  <a:pt x="135115" y="437057"/>
                </a:lnTo>
                <a:lnTo>
                  <a:pt x="135953" y="436168"/>
                </a:lnTo>
                <a:lnTo>
                  <a:pt x="136067" y="435914"/>
                </a:lnTo>
                <a:lnTo>
                  <a:pt x="136169" y="435686"/>
                </a:lnTo>
                <a:lnTo>
                  <a:pt x="137134" y="433628"/>
                </a:lnTo>
                <a:lnTo>
                  <a:pt x="137668" y="433628"/>
                </a:lnTo>
                <a:lnTo>
                  <a:pt x="137668" y="437057"/>
                </a:lnTo>
                <a:lnTo>
                  <a:pt x="135115" y="437057"/>
                </a:lnTo>
                <a:lnTo>
                  <a:pt x="134759" y="437438"/>
                </a:lnTo>
                <a:lnTo>
                  <a:pt x="134708" y="437057"/>
                </a:lnTo>
                <a:lnTo>
                  <a:pt x="134226" y="437057"/>
                </a:lnTo>
                <a:lnTo>
                  <a:pt x="137668" y="443915"/>
                </a:lnTo>
                <a:lnTo>
                  <a:pt x="137668" y="440474"/>
                </a:lnTo>
                <a:lnTo>
                  <a:pt x="141109" y="450773"/>
                </a:lnTo>
                <a:lnTo>
                  <a:pt x="141109" y="443915"/>
                </a:lnTo>
                <a:lnTo>
                  <a:pt x="138557" y="441375"/>
                </a:lnTo>
                <a:lnTo>
                  <a:pt x="137668" y="440385"/>
                </a:lnTo>
                <a:lnTo>
                  <a:pt x="137833" y="440321"/>
                </a:lnTo>
                <a:lnTo>
                  <a:pt x="139395" y="438772"/>
                </a:lnTo>
                <a:lnTo>
                  <a:pt x="140944" y="440321"/>
                </a:lnTo>
                <a:lnTo>
                  <a:pt x="141109" y="440321"/>
                </a:lnTo>
                <a:lnTo>
                  <a:pt x="141109" y="437057"/>
                </a:lnTo>
                <a:lnTo>
                  <a:pt x="141109" y="433628"/>
                </a:lnTo>
                <a:lnTo>
                  <a:pt x="141109" y="430072"/>
                </a:lnTo>
                <a:lnTo>
                  <a:pt x="141109" y="426643"/>
                </a:lnTo>
                <a:lnTo>
                  <a:pt x="144551" y="430072"/>
                </a:lnTo>
                <a:lnTo>
                  <a:pt x="145554" y="432104"/>
                </a:lnTo>
                <a:lnTo>
                  <a:pt x="145732" y="432435"/>
                </a:lnTo>
                <a:lnTo>
                  <a:pt x="144551" y="433628"/>
                </a:lnTo>
                <a:lnTo>
                  <a:pt x="144551" y="437057"/>
                </a:lnTo>
                <a:lnTo>
                  <a:pt x="146265" y="437057"/>
                </a:lnTo>
                <a:lnTo>
                  <a:pt x="147739" y="439978"/>
                </a:lnTo>
                <a:lnTo>
                  <a:pt x="147993" y="440321"/>
                </a:lnTo>
                <a:lnTo>
                  <a:pt x="147828" y="440321"/>
                </a:lnTo>
                <a:lnTo>
                  <a:pt x="151434" y="443915"/>
                </a:lnTo>
                <a:lnTo>
                  <a:pt x="151434" y="430072"/>
                </a:lnTo>
                <a:lnTo>
                  <a:pt x="154876" y="433628"/>
                </a:lnTo>
                <a:lnTo>
                  <a:pt x="154876" y="437057"/>
                </a:lnTo>
                <a:lnTo>
                  <a:pt x="158153" y="440321"/>
                </a:lnTo>
                <a:lnTo>
                  <a:pt x="158318" y="440321"/>
                </a:lnTo>
                <a:lnTo>
                  <a:pt x="158318" y="443915"/>
                </a:lnTo>
                <a:lnTo>
                  <a:pt x="175526" y="443915"/>
                </a:lnTo>
                <a:lnTo>
                  <a:pt x="178739" y="430961"/>
                </a:lnTo>
                <a:lnTo>
                  <a:pt x="178968" y="430580"/>
                </a:lnTo>
                <a:lnTo>
                  <a:pt x="178968" y="437057"/>
                </a:lnTo>
                <a:lnTo>
                  <a:pt x="182410" y="437057"/>
                </a:lnTo>
                <a:lnTo>
                  <a:pt x="185851" y="433628"/>
                </a:lnTo>
                <a:lnTo>
                  <a:pt x="189204" y="440321"/>
                </a:lnTo>
                <a:lnTo>
                  <a:pt x="190182" y="441375"/>
                </a:lnTo>
                <a:lnTo>
                  <a:pt x="192735" y="443915"/>
                </a:lnTo>
                <a:lnTo>
                  <a:pt x="196176" y="437057"/>
                </a:lnTo>
                <a:lnTo>
                  <a:pt x="199618" y="443915"/>
                </a:lnTo>
                <a:lnTo>
                  <a:pt x="199618" y="433628"/>
                </a:lnTo>
                <a:lnTo>
                  <a:pt x="203060" y="433628"/>
                </a:lnTo>
                <a:lnTo>
                  <a:pt x="203060" y="437057"/>
                </a:lnTo>
                <a:lnTo>
                  <a:pt x="206324" y="440321"/>
                </a:lnTo>
                <a:lnTo>
                  <a:pt x="210108" y="440321"/>
                </a:lnTo>
                <a:lnTo>
                  <a:pt x="213385" y="437057"/>
                </a:lnTo>
                <a:lnTo>
                  <a:pt x="213385" y="433628"/>
                </a:lnTo>
                <a:lnTo>
                  <a:pt x="213385" y="430072"/>
                </a:lnTo>
                <a:lnTo>
                  <a:pt x="216827" y="423214"/>
                </a:lnTo>
                <a:lnTo>
                  <a:pt x="216827" y="433628"/>
                </a:lnTo>
                <a:lnTo>
                  <a:pt x="220268" y="443915"/>
                </a:lnTo>
                <a:lnTo>
                  <a:pt x="227152" y="437057"/>
                </a:lnTo>
                <a:lnTo>
                  <a:pt x="230593" y="437057"/>
                </a:lnTo>
                <a:lnTo>
                  <a:pt x="230593" y="433628"/>
                </a:lnTo>
                <a:lnTo>
                  <a:pt x="233946" y="440321"/>
                </a:lnTo>
                <a:lnTo>
                  <a:pt x="234111" y="440321"/>
                </a:lnTo>
                <a:lnTo>
                  <a:pt x="237477" y="433628"/>
                </a:lnTo>
                <a:lnTo>
                  <a:pt x="240919" y="437057"/>
                </a:lnTo>
                <a:lnTo>
                  <a:pt x="240919" y="433628"/>
                </a:lnTo>
                <a:lnTo>
                  <a:pt x="240919" y="426516"/>
                </a:lnTo>
                <a:lnTo>
                  <a:pt x="244462" y="426516"/>
                </a:lnTo>
                <a:lnTo>
                  <a:pt x="245859" y="424865"/>
                </a:lnTo>
                <a:lnTo>
                  <a:pt x="245973" y="426516"/>
                </a:lnTo>
                <a:lnTo>
                  <a:pt x="246100" y="428548"/>
                </a:lnTo>
                <a:lnTo>
                  <a:pt x="246227" y="431469"/>
                </a:lnTo>
                <a:lnTo>
                  <a:pt x="246291" y="432993"/>
                </a:lnTo>
                <a:lnTo>
                  <a:pt x="247802" y="437057"/>
                </a:lnTo>
                <a:lnTo>
                  <a:pt x="247802" y="433628"/>
                </a:lnTo>
                <a:lnTo>
                  <a:pt x="251244" y="433628"/>
                </a:lnTo>
                <a:lnTo>
                  <a:pt x="251244" y="430072"/>
                </a:lnTo>
                <a:lnTo>
                  <a:pt x="254685" y="426643"/>
                </a:lnTo>
                <a:lnTo>
                  <a:pt x="254685" y="430072"/>
                </a:lnTo>
                <a:lnTo>
                  <a:pt x="258127" y="433628"/>
                </a:lnTo>
                <a:lnTo>
                  <a:pt x="258127" y="426643"/>
                </a:lnTo>
                <a:lnTo>
                  <a:pt x="261569" y="430072"/>
                </a:lnTo>
                <a:lnTo>
                  <a:pt x="261569" y="426643"/>
                </a:lnTo>
                <a:lnTo>
                  <a:pt x="265010" y="430072"/>
                </a:lnTo>
                <a:lnTo>
                  <a:pt x="265010" y="437057"/>
                </a:lnTo>
                <a:lnTo>
                  <a:pt x="268274" y="440321"/>
                </a:lnTo>
                <a:lnTo>
                  <a:pt x="268452" y="440321"/>
                </a:lnTo>
                <a:lnTo>
                  <a:pt x="268452" y="430072"/>
                </a:lnTo>
                <a:lnTo>
                  <a:pt x="271894" y="426643"/>
                </a:lnTo>
                <a:lnTo>
                  <a:pt x="271894" y="437057"/>
                </a:lnTo>
                <a:lnTo>
                  <a:pt x="275336" y="437057"/>
                </a:lnTo>
                <a:lnTo>
                  <a:pt x="275336" y="433628"/>
                </a:lnTo>
                <a:lnTo>
                  <a:pt x="278777" y="433628"/>
                </a:lnTo>
                <a:lnTo>
                  <a:pt x="278777" y="437057"/>
                </a:lnTo>
                <a:lnTo>
                  <a:pt x="282219" y="437057"/>
                </a:lnTo>
                <a:lnTo>
                  <a:pt x="282219" y="433628"/>
                </a:lnTo>
                <a:lnTo>
                  <a:pt x="282219" y="430072"/>
                </a:lnTo>
                <a:lnTo>
                  <a:pt x="278777" y="430072"/>
                </a:lnTo>
                <a:lnTo>
                  <a:pt x="278777" y="426516"/>
                </a:lnTo>
                <a:lnTo>
                  <a:pt x="278904" y="426516"/>
                </a:lnTo>
                <a:lnTo>
                  <a:pt x="280555" y="424865"/>
                </a:lnTo>
                <a:lnTo>
                  <a:pt x="282219" y="423214"/>
                </a:lnTo>
                <a:lnTo>
                  <a:pt x="282219" y="426516"/>
                </a:lnTo>
                <a:lnTo>
                  <a:pt x="285648" y="426516"/>
                </a:lnTo>
                <a:lnTo>
                  <a:pt x="285648" y="423214"/>
                </a:lnTo>
                <a:lnTo>
                  <a:pt x="289090" y="430072"/>
                </a:lnTo>
                <a:lnTo>
                  <a:pt x="289090" y="426516"/>
                </a:lnTo>
                <a:lnTo>
                  <a:pt x="292531" y="426516"/>
                </a:lnTo>
                <a:lnTo>
                  <a:pt x="292531" y="433628"/>
                </a:lnTo>
                <a:lnTo>
                  <a:pt x="289179" y="440321"/>
                </a:lnTo>
                <a:lnTo>
                  <a:pt x="292620" y="440321"/>
                </a:lnTo>
                <a:lnTo>
                  <a:pt x="295973" y="433628"/>
                </a:lnTo>
                <a:lnTo>
                  <a:pt x="295973" y="437057"/>
                </a:lnTo>
                <a:lnTo>
                  <a:pt x="299250" y="440321"/>
                </a:lnTo>
                <a:lnTo>
                  <a:pt x="299415" y="440321"/>
                </a:lnTo>
                <a:lnTo>
                  <a:pt x="299415" y="433628"/>
                </a:lnTo>
                <a:lnTo>
                  <a:pt x="299415" y="430072"/>
                </a:lnTo>
                <a:lnTo>
                  <a:pt x="299415" y="426643"/>
                </a:lnTo>
                <a:lnTo>
                  <a:pt x="301142" y="428358"/>
                </a:lnTo>
                <a:lnTo>
                  <a:pt x="302806" y="426694"/>
                </a:lnTo>
                <a:lnTo>
                  <a:pt x="303530" y="428040"/>
                </a:lnTo>
                <a:lnTo>
                  <a:pt x="305917" y="432993"/>
                </a:lnTo>
                <a:lnTo>
                  <a:pt x="305600" y="432993"/>
                </a:lnTo>
                <a:lnTo>
                  <a:pt x="309740" y="434390"/>
                </a:lnTo>
                <a:lnTo>
                  <a:pt x="313512" y="434390"/>
                </a:lnTo>
                <a:lnTo>
                  <a:pt x="316623" y="437057"/>
                </a:lnTo>
                <a:lnTo>
                  <a:pt x="316623" y="430072"/>
                </a:lnTo>
                <a:lnTo>
                  <a:pt x="320065" y="437057"/>
                </a:lnTo>
                <a:lnTo>
                  <a:pt x="320065" y="433628"/>
                </a:lnTo>
                <a:lnTo>
                  <a:pt x="320154" y="440321"/>
                </a:lnTo>
                <a:lnTo>
                  <a:pt x="323507" y="433628"/>
                </a:lnTo>
                <a:lnTo>
                  <a:pt x="323507" y="430072"/>
                </a:lnTo>
                <a:lnTo>
                  <a:pt x="326034" y="429564"/>
                </a:lnTo>
                <a:lnTo>
                  <a:pt x="328244" y="425881"/>
                </a:lnTo>
                <a:lnTo>
                  <a:pt x="329793" y="423354"/>
                </a:lnTo>
                <a:lnTo>
                  <a:pt x="330377" y="426516"/>
                </a:lnTo>
                <a:lnTo>
                  <a:pt x="331292" y="427532"/>
                </a:lnTo>
                <a:lnTo>
                  <a:pt x="333832" y="430072"/>
                </a:lnTo>
                <a:lnTo>
                  <a:pt x="334949" y="428967"/>
                </a:lnTo>
                <a:lnTo>
                  <a:pt x="335724" y="431038"/>
                </a:lnTo>
                <a:lnTo>
                  <a:pt x="335089" y="431380"/>
                </a:lnTo>
                <a:lnTo>
                  <a:pt x="333832" y="430072"/>
                </a:lnTo>
                <a:lnTo>
                  <a:pt x="330390" y="433628"/>
                </a:lnTo>
                <a:lnTo>
                  <a:pt x="330441" y="433819"/>
                </a:lnTo>
                <a:lnTo>
                  <a:pt x="330390" y="436118"/>
                </a:lnTo>
                <a:lnTo>
                  <a:pt x="324751" y="443738"/>
                </a:lnTo>
                <a:lnTo>
                  <a:pt x="318782" y="450088"/>
                </a:lnTo>
                <a:lnTo>
                  <a:pt x="313461" y="456438"/>
                </a:lnTo>
                <a:lnTo>
                  <a:pt x="309740" y="464058"/>
                </a:lnTo>
                <a:lnTo>
                  <a:pt x="306298" y="467868"/>
                </a:lnTo>
                <a:lnTo>
                  <a:pt x="292544" y="467868"/>
                </a:lnTo>
                <a:lnTo>
                  <a:pt x="292544" y="474218"/>
                </a:lnTo>
                <a:lnTo>
                  <a:pt x="292544" y="478028"/>
                </a:lnTo>
                <a:lnTo>
                  <a:pt x="285661" y="478028"/>
                </a:lnTo>
                <a:lnTo>
                  <a:pt x="282219" y="480568"/>
                </a:lnTo>
                <a:lnTo>
                  <a:pt x="282219" y="484378"/>
                </a:lnTo>
                <a:lnTo>
                  <a:pt x="275336" y="484378"/>
                </a:lnTo>
                <a:lnTo>
                  <a:pt x="278777" y="494538"/>
                </a:lnTo>
                <a:lnTo>
                  <a:pt x="271894" y="494538"/>
                </a:lnTo>
                <a:lnTo>
                  <a:pt x="282219" y="502158"/>
                </a:lnTo>
                <a:lnTo>
                  <a:pt x="275336" y="502158"/>
                </a:lnTo>
                <a:lnTo>
                  <a:pt x="275336" y="504698"/>
                </a:lnTo>
                <a:lnTo>
                  <a:pt x="271894" y="502158"/>
                </a:lnTo>
                <a:lnTo>
                  <a:pt x="271894" y="508508"/>
                </a:lnTo>
                <a:lnTo>
                  <a:pt x="265010" y="508508"/>
                </a:lnTo>
                <a:lnTo>
                  <a:pt x="265010" y="512318"/>
                </a:lnTo>
                <a:lnTo>
                  <a:pt x="268452" y="516128"/>
                </a:lnTo>
                <a:lnTo>
                  <a:pt x="265010" y="516128"/>
                </a:lnTo>
                <a:lnTo>
                  <a:pt x="258127" y="512318"/>
                </a:lnTo>
                <a:lnTo>
                  <a:pt x="261569" y="518668"/>
                </a:lnTo>
                <a:lnTo>
                  <a:pt x="258127" y="518668"/>
                </a:lnTo>
                <a:lnTo>
                  <a:pt x="265010" y="522478"/>
                </a:lnTo>
                <a:lnTo>
                  <a:pt x="265010" y="528828"/>
                </a:lnTo>
                <a:lnTo>
                  <a:pt x="261569" y="528828"/>
                </a:lnTo>
                <a:lnTo>
                  <a:pt x="254685" y="522478"/>
                </a:lnTo>
                <a:lnTo>
                  <a:pt x="252526" y="528828"/>
                </a:lnTo>
                <a:lnTo>
                  <a:pt x="247802" y="532638"/>
                </a:lnTo>
                <a:lnTo>
                  <a:pt x="243065" y="538988"/>
                </a:lnTo>
                <a:lnTo>
                  <a:pt x="240919" y="546608"/>
                </a:lnTo>
                <a:lnTo>
                  <a:pt x="237477" y="542798"/>
                </a:lnTo>
                <a:lnTo>
                  <a:pt x="233870" y="549148"/>
                </a:lnTo>
                <a:lnTo>
                  <a:pt x="229298" y="554228"/>
                </a:lnTo>
                <a:lnTo>
                  <a:pt x="225374" y="559308"/>
                </a:lnTo>
                <a:lnTo>
                  <a:pt x="223710" y="566928"/>
                </a:lnTo>
                <a:lnTo>
                  <a:pt x="220268" y="566928"/>
                </a:lnTo>
                <a:lnTo>
                  <a:pt x="213385" y="570738"/>
                </a:lnTo>
                <a:lnTo>
                  <a:pt x="213385" y="577088"/>
                </a:lnTo>
                <a:lnTo>
                  <a:pt x="216827" y="584708"/>
                </a:lnTo>
                <a:lnTo>
                  <a:pt x="213385" y="584708"/>
                </a:lnTo>
                <a:lnTo>
                  <a:pt x="209943" y="580898"/>
                </a:lnTo>
                <a:lnTo>
                  <a:pt x="199618" y="580898"/>
                </a:lnTo>
                <a:lnTo>
                  <a:pt x="203060" y="587248"/>
                </a:lnTo>
                <a:lnTo>
                  <a:pt x="203060" y="594868"/>
                </a:lnTo>
                <a:lnTo>
                  <a:pt x="196176" y="594868"/>
                </a:lnTo>
                <a:lnTo>
                  <a:pt x="196176" y="601218"/>
                </a:lnTo>
                <a:lnTo>
                  <a:pt x="199618" y="605028"/>
                </a:lnTo>
                <a:lnTo>
                  <a:pt x="199618" y="608838"/>
                </a:lnTo>
                <a:lnTo>
                  <a:pt x="196176" y="605028"/>
                </a:lnTo>
                <a:lnTo>
                  <a:pt x="194106" y="601218"/>
                </a:lnTo>
                <a:lnTo>
                  <a:pt x="192735" y="598678"/>
                </a:lnTo>
                <a:lnTo>
                  <a:pt x="185851" y="601218"/>
                </a:lnTo>
                <a:lnTo>
                  <a:pt x="178968" y="615188"/>
                </a:lnTo>
                <a:lnTo>
                  <a:pt x="172085" y="611378"/>
                </a:lnTo>
                <a:lnTo>
                  <a:pt x="175526" y="622808"/>
                </a:lnTo>
                <a:lnTo>
                  <a:pt x="168643" y="622808"/>
                </a:lnTo>
                <a:lnTo>
                  <a:pt x="172085" y="625348"/>
                </a:lnTo>
                <a:lnTo>
                  <a:pt x="165201" y="625348"/>
                </a:lnTo>
                <a:lnTo>
                  <a:pt x="168643" y="632968"/>
                </a:lnTo>
                <a:lnTo>
                  <a:pt x="165201" y="629158"/>
                </a:lnTo>
                <a:lnTo>
                  <a:pt x="158318" y="635508"/>
                </a:lnTo>
                <a:lnTo>
                  <a:pt x="151434" y="635508"/>
                </a:lnTo>
                <a:lnTo>
                  <a:pt x="154876" y="639318"/>
                </a:lnTo>
                <a:lnTo>
                  <a:pt x="154876" y="643128"/>
                </a:lnTo>
                <a:lnTo>
                  <a:pt x="151434" y="639318"/>
                </a:lnTo>
                <a:lnTo>
                  <a:pt x="151434" y="643128"/>
                </a:lnTo>
                <a:lnTo>
                  <a:pt x="154876" y="649478"/>
                </a:lnTo>
                <a:lnTo>
                  <a:pt x="158318" y="653288"/>
                </a:lnTo>
                <a:lnTo>
                  <a:pt x="161759" y="653288"/>
                </a:lnTo>
                <a:lnTo>
                  <a:pt x="163233" y="656005"/>
                </a:lnTo>
                <a:lnTo>
                  <a:pt x="158318" y="653288"/>
                </a:lnTo>
                <a:lnTo>
                  <a:pt x="154876" y="653288"/>
                </a:lnTo>
                <a:lnTo>
                  <a:pt x="151434" y="649478"/>
                </a:lnTo>
                <a:lnTo>
                  <a:pt x="144551" y="646938"/>
                </a:lnTo>
                <a:lnTo>
                  <a:pt x="141109" y="646938"/>
                </a:lnTo>
                <a:lnTo>
                  <a:pt x="141109" y="649478"/>
                </a:lnTo>
                <a:lnTo>
                  <a:pt x="144551" y="653288"/>
                </a:lnTo>
                <a:lnTo>
                  <a:pt x="141109" y="653288"/>
                </a:lnTo>
                <a:lnTo>
                  <a:pt x="141109" y="657098"/>
                </a:lnTo>
                <a:lnTo>
                  <a:pt x="144551" y="659638"/>
                </a:lnTo>
                <a:lnTo>
                  <a:pt x="144551" y="663448"/>
                </a:lnTo>
                <a:lnTo>
                  <a:pt x="147993" y="663448"/>
                </a:lnTo>
                <a:lnTo>
                  <a:pt x="154876" y="663448"/>
                </a:lnTo>
                <a:lnTo>
                  <a:pt x="151434" y="659638"/>
                </a:lnTo>
                <a:lnTo>
                  <a:pt x="151434" y="653288"/>
                </a:lnTo>
                <a:lnTo>
                  <a:pt x="156019" y="657517"/>
                </a:lnTo>
                <a:lnTo>
                  <a:pt x="158318" y="658368"/>
                </a:lnTo>
                <a:lnTo>
                  <a:pt x="158318" y="657098"/>
                </a:lnTo>
                <a:lnTo>
                  <a:pt x="159181" y="658685"/>
                </a:lnTo>
                <a:lnTo>
                  <a:pt x="161759" y="659638"/>
                </a:lnTo>
                <a:lnTo>
                  <a:pt x="161759" y="657098"/>
                </a:lnTo>
                <a:lnTo>
                  <a:pt x="163817" y="657098"/>
                </a:lnTo>
                <a:lnTo>
                  <a:pt x="165201" y="659638"/>
                </a:lnTo>
                <a:lnTo>
                  <a:pt x="168643" y="659638"/>
                </a:lnTo>
                <a:lnTo>
                  <a:pt x="168643" y="657098"/>
                </a:lnTo>
                <a:lnTo>
                  <a:pt x="168643" y="649478"/>
                </a:lnTo>
                <a:lnTo>
                  <a:pt x="175526" y="653288"/>
                </a:lnTo>
                <a:lnTo>
                  <a:pt x="175526" y="649478"/>
                </a:lnTo>
                <a:lnTo>
                  <a:pt x="175526" y="643128"/>
                </a:lnTo>
                <a:lnTo>
                  <a:pt x="178968" y="649478"/>
                </a:lnTo>
                <a:lnTo>
                  <a:pt x="178968" y="646938"/>
                </a:lnTo>
                <a:lnTo>
                  <a:pt x="182410" y="653288"/>
                </a:lnTo>
                <a:lnTo>
                  <a:pt x="187325" y="656005"/>
                </a:lnTo>
                <a:lnTo>
                  <a:pt x="185851" y="653288"/>
                </a:lnTo>
                <a:lnTo>
                  <a:pt x="182410" y="649478"/>
                </a:lnTo>
                <a:lnTo>
                  <a:pt x="189293" y="649478"/>
                </a:lnTo>
                <a:lnTo>
                  <a:pt x="182410" y="646938"/>
                </a:lnTo>
                <a:lnTo>
                  <a:pt x="185851" y="646938"/>
                </a:lnTo>
                <a:lnTo>
                  <a:pt x="189293" y="643128"/>
                </a:lnTo>
                <a:lnTo>
                  <a:pt x="192735" y="646938"/>
                </a:lnTo>
                <a:lnTo>
                  <a:pt x="196176" y="646938"/>
                </a:lnTo>
                <a:lnTo>
                  <a:pt x="192735" y="639318"/>
                </a:lnTo>
                <a:lnTo>
                  <a:pt x="192735" y="635508"/>
                </a:lnTo>
                <a:lnTo>
                  <a:pt x="196176" y="635508"/>
                </a:lnTo>
                <a:lnTo>
                  <a:pt x="193421" y="632968"/>
                </a:lnTo>
                <a:lnTo>
                  <a:pt x="189293" y="629158"/>
                </a:lnTo>
                <a:lnTo>
                  <a:pt x="189293" y="625348"/>
                </a:lnTo>
                <a:lnTo>
                  <a:pt x="196176" y="632968"/>
                </a:lnTo>
                <a:lnTo>
                  <a:pt x="199618" y="632968"/>
                </a:lnTo>
                <a:lnTo>
                  <a:pt x="202095" y="635508"/>
                </a:lnTo>
                <a:lnTo>
                  <a:pt x="200583" y="636778"/>
                </a:lnTo>
                <a:lnTo>
                  <a:pt x="203060" y="639318"/>
                </a:lnTo>
                <a:lnTo>
                  <a:pt x="203060" y="635508"/>
                </a:lnTo>
                <a:lnTo>
                  <a:pt x="199618" y="625348"/>
                </a:lnTo>
                <a:lnTo>
                  <a:pt x="209943" y="635508"/>
                </a:lnTo>
                <a:lnTo>
                  <a:pt x="213385" y="635508"/>
                </a:lnTo>
                <a:lnTo>
                  <a:pt x="217792" y="639318"/>
                </a:lnTo>
                <a:lnTo>
                  <a:pt x="217690" y="640588"/>
                </a:lnTo>
                <a:lnTo>
                  <a:pt x="216281" y="641858"/>
                </a:lnTo>
                <a:lnTo>
                  <a:pt x="216827" y="643128"/>
                </a:lnTo>
                <a:lnTo>
                  <a:pt x="223710" y="646938"/>
                </a:lnTo>
                <a:lnTo>
                  <a:pt x="227152" y="646938"/>
                </a:lnTo>
                <a:lnTo>
                  <a:pt x="220268" y="639318"/>
                </a:lnTo>
                <a:lnTo>
                  <a:pt x="223710" y="639318"/>
                </a:lnTo>
                <a:lnTo>
                  <a:pt x="220268" y="632968"/>
                </a:lnTo>
                <a:lnTo>
                  <a:pt x="220268" y="635508"/>
                </a:lnTo>
                <a:lnTo>
                  <a:pt x="213385" y="625348"/>
                </a:lnTo>
                <a:lnTo>
                  <a:pt x="220268" y="632968"/>
                </a:lnTo>
                <a:lnTo>
                  <a:pt x="220268" y="629158"/>
                </a:lnTo>
                <a:lnTo>
                  <a:pt x="213385" y="622808"/>
                </a:lnTo>
                <a:lnTo>
                  <a:pt x="213385" y="618998"/>
                </a:lnTo>
                <a:lnTo>
                  <a:pt x="220268" y="625348"/>
                </a:lnTo>
                <a:lnTo>
                  <a:pt x="218973" y="620268"/>
                </a:lnTo>
                <a:lnTo>
                  <a:pt x="222846" y="621538"/>
                </a:lnTo>
                <a:lnTo>
                  <a:pt x="228003" y="625348"/>
                </a:lnTo>
                <a:lnTo>
                  <a:pt x="230593" y="625348"/>
                </a:lnTo>
                <a:lnTo>
                  <a:pt x="226987" y="622808"/>
                </a:lnTo>
                <a:lnTo>
                  <a:pt x="225666" y="620268"/>
                </a:lnTo>
                <a:lnTo>
                  <a:pt x="225005" y="618998"/>
                </a:lnTo>
                <a:lnTo>
                  <a:pt x="223024" y="615188"/>
                </a:lnTo>
                <a:lnTo>
                  <a:pt x="222364" y="613918"/>
                </a:lnTo>
                <a:lnTo>
                  <a:pt x="216827" y="608838"/>
                </a:lnTo>
                <a:lnTo>
                  <a:pt x="216827" y="605028"/>
                </a:lnTo>
                <a:lnTo>
                  <a:pt x="220268" y="608838"/>
                </a:lnTo>
                <a:lnTo>
                  <a:pt x="220268" y="605028"/>
                </a:lnTo>
                <a:lnTo>
                  <a:pt x="227152" y="618998"/>
                </a:lnTo>
                <a:lnTo>
                  <a:pt x="230593" y="618998"/>
                </a:lnTo>
                <a:lnTo>
                  <a:pt x="234035" y="622808"/>
                </a:lnTo>
                <a:lnTo>
                  <a:pt x="237477" y="622808"/>
                </a:lnTo>
                <a:lnTo>
                  <a:pt x="237477" y="618998"/>
                </a:lnTo>
                <a:lnTo>
                  <a:pt x="234035" y="618998"/>
                </a:lnTo>
                <a:lnTo>
                  <a:pt x="234035" y="611378"/>
                </a:lnTo>
                <a:lnTo>
                  <a:pt x="240919" y="615188"/>
                </a:lnTo>
                <a:lnTo>
                  <a:pt x="244360" y="622808"/>
                </a:lnTo>
                <a:lnTo>
                  <a:pt x="244360" y="618998"/>
                </a:lnTo>
                <a:lnTo>
                  <a:pt x="247802" y="625348"/>
                </a:lnTo>
                <a:lnTo>
                  <a:pt x="247802" y="618998"/>
                </a:lnTo>
                <a:lnTo>
                  <a:pt x="240919" y="611378"/>
                </a:lnTo>
                <a:lnTo>
                  <a:pt x="240919" y="608838"/>
                </a:lnTo>
                <a:lnTo>
                  <a:pt x="244360" y="611378"/>
                </a:lnTo>
                <a:lnTo>
                  <a:pt x="247802" y="608838"/>
                </a:lnTo>
                <a:lnTo>
                  <a:pt x="254685" y="611378"/>
                </a:lnTo>
                <a:lnTo>
                  <a:pt x="253301" y="608838"/>
                </a:lnTo>
                <a:lnTo>
                  <a:pt x="251244" y="605028"/>
                </a:lnTo>
                <a:lnTo>
                  <a:pt x="254685" y="608838"/>
                </a:lnTo>
                <a:lnTo>
                  <a:pt x="258127" y="608838"/>
                </a:lnTo>
                <a:lnTo>
                  <a:pt x="254685" y="605028"/>
                </a:lnTo>
                <a:lnTo>
                  <a:pt x="261569" y="611378"/>
                </a:lnTo>
                <a:lnTo>
                  <a:pt x="257263" y="605028"/>
                </a:lnTo>
                <a:lnTo>
                  <a:pt x="254685" y="601218"/>
                </a:lnTo>
                <a:lnTo>
                  <a:pt x="258127" y="601218"/>
                </a:lnTo>
                <a:lnTo>
                  <a:pt x="258127" y="598678"/>
                </a:lnTo>
                <a:lnTo>
                  <a:pt x="254685" y="594868"/>
                </a:lnTo>
                <a:lnTo>
                  <a:pt x="258127" y="594868"/>
                </a:lnTo>
                <a:lnTo>
                  <a:pt x="261569" y="601218"/>
                </a:lnTo>
                <a:lnTo>
                  <a:pt x="265010" y="605028"/>
                </a:lnTo>
                <a:lnTo>
                  <a:pt x="261569" y="598678"/>
                </a:lnTo>
                <a:lnTo>
                  <a:pt x="261569" y="594868"/>
                </a:lnTo>
                <a:lnTo>
                  <a:pt x="258127" y="591058"/>
                </a:lnTo>
                <a:lnTo>
                  <a:pt x="261569" y="591058"/>
                </a:lnTo>
                <a:lnTo>
                  <a:pt x="261569" y="594868"/>
                </a:lnTo>
                <a:lnTo>
                  <a:pt x="265010" y="594868"/>
                </a:lnTo>
                <a:lnTo>
                  <a:pt x="263283" y="591058"/>
                </a:lnTo>
                <a:lnTo>
                  <a:pt x="261569" y="587248"/>
                </a:lnTo>
                <a:lnTo>
                  <a:pt x="260184" y="584708"/>
                </a:lnTo>
                <a:lnTo>
                  <a:pt x="258127" y="580898"/>
                </a:lnTo>
                <a:lnTo>
                  <a:pt x="258127" y="577088"/>
                </a:lnTo>
                <a:lnTo>
                  <a:pt x="254685" y="577088"/>
                </a:lnTo>
                <a:lnTo>
                  <a:pt x="247802" y="570738"/>
                </a:lnTo>
                <a:lnTo>
                  <a:pt x="247802" y="566928"/>
                </a:lnTo>
                <a:lnTo>
                  <a:pt x="251244" y="566928"/>
                </a:lnTo>
                <a:lnTo>
                  <a:pt x="247802" y="570738"/>
                </a:lnTo>
                <a:lnTo>
                  <a:pt x="261569" y="577088"/>
                </a:lnTo>
                <a:lnTo>
                  <a:pt x="261569" y="583006"/>
                </a:lnTo>
                <a:lnTo>
                  <a:pt x="258127" y="580898"/>
                </a:lnTo>
                <a:lnTo>
                  <a:pt x="261569" y="584073"/>
                </a:lnTo>
                <a:lnTo>
                  <a:pt x="261569" y="587248"/>
                </a:lnTo>
                <a:lnTo>
                  <a:pt x="265010" y="591058"/>
                </a:lnTo>
                <a:lnTo>
                  <a:pt x="266153" y="589788"/>
                </a:lnTo>
                <a:lnTo>
                  <a:pt x="268452" y="591058"/>
                </a:lnTo>
                <a:lnTo>
                  <a:pt x="268452" y="587248"/>
                </a:lnTo>
                <a:lnTo>
                  <a:pt x="271894" y="591058"/>
                </a:lnTo>
                <a:lnTo>
                  <a:pt x="268452" y="584708"/>
                </a:lnTo>
                <a:lnTo>
                  <a:pt x="271894" y="584708"/>
                </a:lnTo>
                <a:lnTo>
                  <a:pt x="271894" y="587248"/>
                </a:lnTo>
                <a:lnTo>
                  <a:pt x="275336" y="587248"/>
                </a:lnTo>
                <a:lnTo>
                  <a:pt x="278777" y="589153"/>
                </a:lnTo>
                <a:lnTo>
                  <a:pt x="278777" y="587248"/>
                </a:lnTo>
                <a:lnTo>
                  <a:pt x="282219" y="591058"/>
                </a:lnTo>
                <a:lnTo>
                  <a:pt x="286677" y="588518"/>
                </a:lnTo>
                <a:lnTo>
                  <a:pt x="288810" y="584708"/>
                </a:lnTo>
                <a:lnTo>
                  <a:pt x="289521" y="583438"/>
                </a:lnTo>
                <a:lnTo>
                  <a:pt x="289572" y="583006"/>
                </a:lnTo>
                <a:lnTo>
                  <a:pt x="290436" y="575818"/>
                </a:lnTo>
                <a:lnTo>
                  <a:pt x="289102" y="566928"/>
                </a:lnTo>
                <a:lnTo>
                  <a:pt x="292544" y="570738"/>
                </a:lnTo>
                <a:lnTo>
                  <a:pt x="295986" y="570738"/>
                </a:lnTo>
                <a:lnTo>
                  <a:pt x="295986" y="566928"/>
                </a:lnTo>
                <a:lnTo>
                  <a:pt x="302856" y="570738"/>
                </a:lnTo>
                <a:lnTo>
                  <a:pt x="306298" y="574548"/>
                </a:lnTo>
                <a:lnTo>
                  <a:pt x="302856" y="566928"/>
                </a:lnTo>
                <a:lnTo>
                  <a:pt x="302856" y="564388"/>
                </a:lnTo>
                <a:lnTo>
                  <a:pt x="306298" y="566928"/>
                </a:lnTo>
                <a:lnTo>
                  <a:pt x="313182" y="570738"/>
                </a:lnTo>
                <a:lnTo>
                  <a:pt x="306298" y="564388"/>
                </a:lnTo>
                <a:lnTo>
                  <a:pt x="306298" y="560578"/>
                </a:lnTo>
                <a:lnTo>
                  <a:pt x="309740" y="560578"/>
                </a:lnTo>
                <a:lnTo>
                  <a:pt x="313182" y="564388"/>
                </a:lnTo>
                <a:lnTo>
                  <a:pt x="313182" y="560578"/>
                </a:lnTo>
                <a:lnTo>
                  <a:pt x="316623" y="556768"/>
                </a:lnTo>
                <a:lnTo>
                  <a:pt x="316623" y="552958"/>
                </a:lnTo>
                <a:lnTo>
                  <a:pt x="313182" y="552958"/>
                </a:lnTo>
                <a:lnTo>
                  <a:pt x="309740" y="550418"/>
                </a:lnTo>
                <a:lnTo>
                  <a:pt x="308025" y="546608"/>
                </a:lnTo>
                <a:lnTo>
                  <a:pt x="306298" y="542798"/>
                </a:lnTo>
                <a:lnTo>
                  <a:pt x="313182" y="550418"/>
                </a:lnTo>
                <a:lnTo>
                  <a:pt x="316623" y="550418"/>
                </a:lnTo>
                <a:lnTo>
                  <a:pt x="316623" y="552958"/>
                </a:lnTo>
                <a:lnTo>
                  <a:pt x="326948" y="556768"/>
                </a:lnTo>
                <a:lnTo>
                  <a:pt x="326948" y="550418"/>
                </a:lnTo>
                <a:lnTo>
                  <a:pt x="330390" y="546608"/>
                </a:lnTo>
                <a:lnTo>
                  <a:pt x="326948" y="542798"/>
                </a:lnTo>
                <a:lnTo>
                  <a:pt x="333832" y="542798"/>
                </a:lnTo>
                <a:lnTo>
                  <a:pt x="333832" y="536448"/>
                </a:lnTo>
                <a:lnTo>
                  <a:pt x="337273" y="536448"/>
                </a:lnTo>
                <a:lnTo>
                  <a:pt x="333832" y="532638"/>
                </a:lnTo>
                <a:lnTo>
                  <a:pt x="331774" y="528828"/>
                </a:lnTo>
                <a:lnTo>
                  <a:pt x="330390" y="526288"/>
                </a:lnTo>
                <a:lnTo>
                  <a:pt x="326948" y="522478"/>
                </a:lnTo>
                <a:lnTo>
                  <a:pt x="337273" y="532638"/>
                </a:lnTo>
                <a:lnTo>
                  <a:pt x="340715" y="532638"/>
                </a:lnTo>
                <a:lnTo>
                  <a:pt x="340715" y="528828"/>
                </a:lnTo>
                <a:lnTo>
                  <a:pt x="337273" y="526288"/>
                </a:lnTo>
                <a:lnTo>
                  <a:pt x="347599" y="526288"/>
                </a:lnTo>
                <a:lnTo>
                  <a:pt x="344157" y="522478"/>
                </a:lnTo>
                <a:lnTo>
                  <a:pt x="347599" y="522478"/>
                </a:lnTo>
                <a:lnTo>
                  <a:pt x="344157" y="518668"/>
                </a:lnTo>
                <a:lnTo>
                  <a:pt x="347599" y="518668"/>
                </a:lnTo>
                <a:lnTo>
                  <a:pt x="354482" y="526288"/>
                </a:lnTo>
                <a:lnTo>
                  <a:pt x="357924" y="526288"/>
                </a:lnTo>
                <a:lnTo>
                  <a:pt x="357924" y="522478"/>
                </a:lnTo>
                <a:lnTo>
                  <a:pt x="364807" y="522478"/>
                </a:lnTo>
                <a:lnTo>
                  <a:pt x="364807" y="518668"/>
                </a:lnTo>
                <a:lnTo>
                  <a:pt x="361365" y="516128"/>
                </a:lnTo>
                <a:lnTo>
                  <a:pt x="361365" y="512318"/>
                </a:lnTo>
                <a:lnTo>
                  <a:pt x="364807" y="512318"/>
                </a:lnTo>
                <a:lnTo>
                  <a:pt x="361365" y="508508"/>
                </a:lnTo>
                <a:lnTo>
                  <a:pt x="368249" y="512318"/>
                </a:lnTo>
                <a:lnTo>
                  <a:pt x="368249" y="504698"/>
                </a:lnTo>
                <a:lnTo>
                  <a:pt x="375132" y="512318"/>
                </a:lnTo>
                <a:lnTo>
                  <a:pt x="375132" y="512508"/>
                </a:lnTo>
                <a:lnTo>
                  <a:pt x="378574" y="515048"/>
                </a:lnTo>
                <a:lnTo>
                  <a:pt x="385457" y="515048"/>
                </a:lnTo>
                <a:lnTo>
                  <a:pt x="385457" y="522668"/>
                </a:lnTo>
                <a:lnTo>
                  <a:pt x="388899" y="522668"/>
                </a:lnTo>
                <a:lnTo>
                  <a:pt x="388899" y="526478"/>
                </a:lnTo>
                <a:lnTo>
                  <a:pt x="375132" y="526478"/>
                </a:lnTo>
                <a:lnTo>
                  <a:pt x="378574" y="532828"/>
                </a:lnTo>
                <a:lnTo>
                  <a:pt x="382016" y="532828"/>
                </a:lnTo>
                <a:lnTo>
                  <a:pt x="385457" y="536638"/>
                </a:lnTo>
                <a:lnTo>
                  <a:pt x="378574" y="536638"/>
                </a:lnTo>
                <a:lnTo>
                  <a:pt x="392341" y="542988"/>
                </a:lnTo>
                <a:lnTo>
                  <a:pt x="388899" y="542988"/>
                </a:lnTo>
                <a:lnTo>
                  <a:pt x="385457" y="546798"/>
                </a:lnTo>
                <a:lnTo>
                  <a:pt x="382016" y="542988"/>
                </a:lnTo>
                <a:lnTo>
                  <a:pt x="382016" y="550608"/>
                </a:lnTo>
                <a:lnTo>
                  <a:pt x="392341" y="550608"/>
                </a:lnTo>
                <a:lnTo>
                  <a:pt x="395782" y="553148"/>
                </a:lnTo>
                <a:lnTo>
                  <a:pt x="399224" y="560768"/>
                </a:lnTo>
                <a:lnTo>
                  <a:pt x="395782" y="560768"/>
                </a:lnTo>
                <a:lnTo>
                  <a:pt x="392341" y="563308"/>
                </a:lnTo>
                <a:lnTo>
                  <a:pt x="392341" y="560768"/>
                </a:lnTo>
                <a:lnTo>
                  <a:pt x="385457" y="563308"/>
                </a:lnTo>
                <a:lnTo>
                  <a:pt x="382016" y="570928"/>
                </a:lnTo>
                <a:lnTo>
                  <a:pt x="382016" y="574738"/>
                </a:lnTo>
                <a:lnTo>
                  <a:pt x="392341" y="570928"/>
                </a:lnTo>
                <a:lnTo>
                  <a:pt x="388899" y="577278"/>
                </a:lnTo>
                <a:lnTo>
                  <a:pt x="395782" y="577278"/>
                </a:lnTo>
                <a:lnTo>
                  <a:pt x="399224" y="581088"/>
                </a:lnTo>
                <a:lnTo>
                  <a:pt x="388899" y="581088"/>
                </a:lnTo>
                <a:lnTo>
                  <a:pt x="392341" y="584898"/>
                </a:lnTo>
                <a:lnTo>
                  <a:pt x="392341" y="591248"/>
                </a:lnTo>
                <a:lnTo>
                  <a:pt x="395782" y="595058"/>
                </a:lnTo>
                <a:lnTo>
                  <a:pt x="392341" y="601408"/>
                </a:lnTo>
                <a:lnTo>
                  <a:pt x="399224" y="605218"/>
                </a:lnTo>
                <a:lnTo>
                  <a:pt x="395782" y="605218"/>
                </a:lnTo>
                <a:lnTo>
                  <a:pt x="395782" y="609028"/>
                </a:lnTo>
                <a:lnTo>
                  <a:pt x="406107" y="605218"/>
                </a:lnTo>
                <a:lnTo>
                  <a:pt x="402666" y="609028"/>
                </a:lnTo>
                <a:lnTo>
                  <a:pt x="395782" y="611568"/>
                </a:lnTo>
                <a:lnTo>
                  <a:pt x="402666" y="615378"/>
                </a:lnTo>
                <a:lnTo>
                  <a:pt x="399224" y="619188"/>
                </a:lnTo>
                <a:lnTo>
                  <a:pt x="406107" y="621728"/>
                </a:lnTo>
                <a:lnTo>
                  <a:pt x="399224" y="621728"/>
                </a:lnTo>
                <a:lnTo>
                  <a:pt x="395782" y="625538"/>
                </a:lnTo>
                <a:lnTo>
                  <a:pt x="406107" y="625538"/>
                </a:lnTo>
                <a:lnTo>
                  <a:pt x="402666" y="629348"/>
                </a:lnTo>
                <a:lnTo>
                  <a:pt x="399224" y="629348"/>
                </a:lnTo>
                <a:lnTo>
                  <a:pt x="402666" y="633158"/>
                </a:lnTo>
                <a:lnTo>
                  <a:pt x="402666" y="635698"/>
                </a:lnTo>
                <a:lnTo>
                  <a:pt x="399224" y="635698"/>
                </a:lnTo>
                <a:lnTo>
                  <a:pt x="399224" y="639508"/>
                </a:lnTo>
                <a:lnTo>
                  <a:pt x="395782" y="639508"/>
                </a:lnTo>
                <a:lnTo>
                  <a:pt x="395897" y="649668"/>
                </a:lnTo>
                <a:lnTo>
                  <a:pt x="396646" y="659828"/>
                </a:lnTo>
                <a:lnTo>
                  <a:pt x="398691" y="669988"/>
                </a:lnTo>
                <a:lnTo>
                  <a:pt x="402666" y="681418"/>
                </a:lnTo>
                <a:lnTo>
                  <a:pt x="395782" y="683958"/>
                </a:lnTo>
                <a:lnTo>
                  <a:pt x="399224" y="681418"/>
                </a:lnTo>
                <a:lnTo>
                  <a:pt x="392341" y="683958"/>
                </a:lnTo>
                <a:lnTo>
                  <a:pt x="395782" y="687768"/>
                </a:lnTo>
                <a:lnTo>
                  <a:pt x="392341" y="687768"/>
                </a:lnTo>
                <a:lnTo>
                  <a:pt x="395782" y="691578"/>
                </a:lnTo>
                <a:lnTo>
                  <a:pt x="399224" y="691578"/>
                </a:lnTo>
                <a:lnTo>
                  <a:pt x="399224" y="694118"/>
                </a:lnTo>
                <a:lnTo>
                  <a:pt x="396646" y="695388"/>
                </a:lnTo>
                <a:lnTo>
                  <a:pt x="395351" y="697928"/>
                </a:lnTo>
                <a:lnTo>
                  <a:pt x="395782" y="697928"/>
                </a:lnTo>
                <a:lnTo>
                  <a:pt x="402666" y="701738"/>
                </a:lnTo>
                <a:lnTo>
                  <a:pt x="392341" y="701738"/>
                </a:lnTo>
                <a:lnTo>
                  <a:pt x="399224" y="704278"/>
                </a:lnTo>
                <a:lnTo>
                  <a:pt x="395782" y="708088"/>
                </a:lnTo>
                <a:lnTo>
                  <a:pt x="409549" y="711898"/>
                </a:lnTo>
                <a:lnTo>
                  <a:pt x="402666" y="711898"/>
                </a:lnTo>
                <a:lnTo>
                  <a:pt x="406107" y="715708"/>
                </a:lnTo>
                <a:lnTo>
                  <a:pt x="406107" y="718248"/>
                </a:lnTo>
                <a:lnTo>
                  <a:pt x="408203" y="725868"/>
                </a:lnTo>
                <a:lnTo>
                  <a:pt x="409981" y="734758"/>
                </a:lnTo>
                <a:lnTo>
                  <a:pt x="412394" y="742378"/>
                </a:lnTo>
                <a:lnTo>
                  <a:pt x="416433" y="749998"/>
                </a:lnTo>
                <a:lnTo>
                  <a:pt x="412991" y="749998"/>
                </a:lnTo>
                <a:lnTo>
                  <a:pt x="415036" y="755078"/>
                </a:lnTo>
                <a:lnTo>
                  <a:pt x="413854" y="758888"/>
                </a:lnTo>
                <a:lnTo>
                  <a:pt x="413956" y="763968"/>
                </a:lnTo>
                <a:lnTo>
                  <a:pt x="419874" y="766508"/>
                </a:lnTo>
                <a:lnTo>
                  <a:pt x="426758" y="766508"/>
                </a:lnTo>
                <a:lnTo>
                  <a:pt x="426758" y="770318"/>
                </a:lnTo>
                <a:lnTo>
                  <a:pt x="419874" y="770318"/>
                </a:lnTo>
                <a:lnTo>
                  <a:pt x="423316" y="774128"/>
                </a:lnTo>
                <a:lnTo>
                  <a:pt x="423316" y="776668"/>
                </a:lnTo>
                <a:lnTo>
                  <a:pt x="433641" y="780478"/>
                </a:lnTo>
                <a:lnTo>
                  <a:pt x="430199" y="784288"/>
                </a:lnTo>
                <a:lnTo>
                  <a:pt x="426758" y="784288"/>
                </a:lnTo>
                <a:lnTo>
                  <a:pt x="421386" y="794448"/>
                </a:lnTo>
                <a:lnTo>
                  <a:pt x="417296" y="805878"/>
                </a:lnTo>
                <a:lnTo>
                  <a:pt x="417182" y="810958"/>
                </a:lnTo>
                <a:lnTo>
                  <a:pt x="417080" y="816038"/>
                </a:lnTo>
                <a:lnTo>
                  <a:pt x="423316" y="824928"/>
                </a:lnTo>
                <a:lnTo>
                  <a:pt x="426758" y="828738"/>
                </a:lnTo>
                <a:lnTo>
                  <a:pt x="416433" y="828738"/>
                </a:lnTo>
                <a:lnTo>
                  <a:pt x="419989" y="837628"/>
                </a:lnTo>
                <a:lnTo>
                  <a:pt x="419011" y="846518"/>
                </a:lnTo>
                <a:lnTo>
                  <a:pt x="419341" y="855408"/>
                </a:lnTo>
                <a:lnTo>
                  <a:pt x="426758" y="863028"/>
                </a:lnTo>
                <a:lnTo>
                  <a:pt x="433324" y="869378"/>
                </a:lnTo>
                <a:lnTo>
                  <a:pt x="440524" y="874458"/>
                </a:lnTo>
                <a:lnTo>
                  <a:pt x="443141" y="876617"/>
                </a:lnTo>
                <a:lnTo>
                  <a:pt x="441223" y="866838"/>
                </a:lnTo>
                <a:lnTo>
                  <a:pt x="442671" y="854138"/>
                </a:lnTo>
                <a:lnTo>
                  <a:pt x="447357" y="840168"/>
                </a:lnTo>
                <a:lnTo>
                  <a:pt x="454291" y="824928"/>
                </a:lnTo>
                <a:lnTo>
                  <a:pt x="454291" y="818578"/>
                </a:lnTo>
                <a:lnTo>
                  <a:pt x="450850" y="810958"/>
                </a:lnTo>
                <a:lnTo>
                  <a:pt x="454291" y="804608"/>
                </a:lnTo>
                <a:lnTo>
                  <a:pt x="456336" y="786828"/>
                </a:lnTo>
                <a:lnTo>
                  <a:pt x="460311" y="767778"/>
                </a:lnTo>
                <a:lnTo>
                  <a:pt x="463003" y="748728"/>
                </a:lnTo>
                <a:lnTo>
                  <a:pt x="461518" y="732218"/>
                </a:lnTo>
                <a:lnTo>
                  <a:pt x="461175" y="728408"/>
                </a:lnTo>
                <a:lnTo>
                  <a:pt x="457733" y="732218"/>
                </a:lnTo>
                <a:lnTo>
                  <a:pt x="454291" y="728408"/>
                </a:lnTo>
                <a:lnTo>
                  <a:pt x="457733" y="728408"/>
                </a:lnTo>
                <a:lnTo>
                  <a:pt x="454291" y="725868"/>
                </a:lnTo>
                <a:lnTo>
                  <a:pt x="454291" y="722058"/>
                </a:lnTo>
                <a:lnTo>
                  <a:pt x="461175" y="725868"/>
                </a:lnTo>
                <a:lnTo>
                  <a:pt x="461175" y="722058"/>
                </a:lnTo>
                <a:lnTo>
                  <a:pt x="461175" y="694118"/>
                </a:lnTo>
                <a:lnTo>
                  <a:pt x="454291" y="691578"/>
                </a:lnTo>
                <a:lnTo>
                  <a:pt x="461175" y="687768"/>
                </a:lnTo>
                <a:lnTo>
                  <a:pt x="457733" y="687768"/>
                </a:lnTo>
                <a:lnTo>
                  <a:pt x="455663" y="683958"/>
                </a:lnTo>
                <a:lnTo>
                  <a:pt x="454291" y="681418"/>
                </a:lnTo>
                <a:lnTo>
                  <a:pt x="461175" y="673798"/>
                </a:lnTo>
                <a:lnTo>
                  <a:pt x="464616" y="653478"/>
                </a:lnTo>
                <a:lnTo>
                  <a:pt x="465416" y="635698"/>
                </a:lnTo>
                <a:lnTo>
                  <a:pt x="465366" y="629348"/>
                </a:lnTo>
                <a:lnTo>
                  <a:pt x="465277" y="625538"/>
                </a:lnTo>
                <a:lnTo>
                  <a:pt x="465201" y="621728"/>
                </a:lnTo>
                <a:lnTo>
                  <a:pt x="465137" y="619188"/>
                </a:lnTo>
                <a:lnTo>
                  <a:pt x="465061" y="615378"/>
                </a:lnTo>
                <a:lnTo>
                  <a:pt x="464972" y="611568"/>
                </a:lnTo>
                <a:lnTo>
                  <a:pt x="464921" y="609028"/>
                </a:lnTo>
                <a:lnTo>
                  <a:pt x="464832" y="605218"/>
                </a:lnTo>
                <a:lnTo>
                  <a:pt x="464756" y="601408"/>
                </a:lnTo>
                <a:lnTo>
                  <a:pt x="464616" y="595058"/>
                </a:lnTo>
                <a:lnTo>
                  <a:pt x="463486" y="573468"/>
                </a:lnTo>
                <a:lnTo>
                  <a:pt x="463143" y="570928"/>
                </a:lnTo>
                <a:lnTo>
                  <a:pt x="462114" y="563308"/>
                </a:lnTo>
                <a:lnTo>
                  <a:pt x="460743" y="553148"/>
                </a:lnTo>
                <a:lnTo>
                  <a:pt x="459689" y="546798"/>
                </a:lnTo>
                <a:lnTo>
                  <a:pt x="457352" y="532828"/>
                </a:lnTo>
                <a:lnTo>
                  <a:pt x="456780" y="529018"/>
                </a:lnTo>
                <a:lnTo>
                  <a:pt x="454291" y="512508"/>
                </a:lnTo>
                <a:lnTo>
                  <a:pt x="449237" y="508698"/>
                </a:lnTo>
                <a:lnTo>
                  <a:pt x="445579" y="501078"/>
                </a:lnTo>
                <a:lnTo>
                  <a:pt x="441350" y="498957"/>
                </a:lnTo>
                <a:lnTo>
                  <a:pt x="447408" y="498957"/>
                </a:lnTo>
                <a:lnTo>
                  <a:pt x="454291" y="495147"/>
                </a:lnTo>
                <a:lnTo>
                  <a:pt x="437832" y="495147"/>
                </a:lnTo>
                <a:lnTo>
                  <a:pt x="437083" y="494728"/>
                </a:lnTo>
                <a:lnTo>
                  <a:pt x="443966" y="494728"/>
                </a:lnTo>
                <a:lnTo>
                  <a:pt x="445795" y="491337"/>
                </a:lnTo>
                <a:lnTo>
                  <a:pt x="556475" y="491337"/>
                </a:lnTo>
                <a:lnTo>
                  <a:pt x="548982" y="484987"/>
                </a:lnTo>
                <a:lnTo>
                  <a:pt x="547484" y="483717"/>
                </a:lnTo>
                <a:lnTo>
                  <a:pt x="543864" y="481177"/>
                </a:lnTo>
                <a:lnTo>
                  <a:pt x="538441" y="477367"/>
                </a:lnTo>
                <a:lnTo>
                  <a:pt x="533019" y="473557"/>
                </a:lnTo>
                <a:lnTo>
                  <a:pt x="517906" y="463397"/>
                </a:lnTo>
                <a:lnTo>
                  <a:pt x="502475" y="453237"/>
                </a:lnTo>
                <a:lnTo>
                  <a:pt x="496341" y="457047"/>
                </a:lnTo>
                <a:lnTo>
                  <a:pt x="492150" y="457047"/>
                </a:lnTo>
                <a:lnTo>
                  <a:pt x="487946" y="455777"/>
                </a:lnTo>
                <a:lnTo>
                  <a:pt x="481825" y="457047"/>
                </a:lnTo>
                <a:lnTo>
                  <a:pt x="485267" y="453237"/>
                </a:lnTo>
                <a:lnTo>
                  <a:pt x="478383" y="453237"/>
                </a:lnTo>
                <a:lnTo>
                  <a:pt x="481825" y="450697"/>
                </a:lnTo>
                <a:lnTo>
                  <a:pt x="481825" y="443077"/>
                </a:lnTo>
                <a:lnTo>
                  <a:pt x="478383" y="443077"/>
                </a:lnTo>
                <a:lnTo>
                  <a:pt x="471500" y="450697"/>
                </a:lnTo>
                <a:lnTo>
                  <a:pt x="447611" y="450697"/>
                </a:lnTo>
                <a:lnTo>
                  <a:pt x="446862" y="446887"/>
                </a:lnTo>
                <a:lnTo>
                  <a:pt x="473786" y="446887"/>
                </a:lnTo>
                <a:lnTo>
                  <a:pt x="476084" y="443077"/>
                </a:lnTo>
                <a:lnTo>
                  <a:pt x="478383" y="439267"/>
                </a:lnTo>
                <a:lnTo>
                  <a:pt x="476999" y="439267"/>
                </a:lnTo>
                <a:lnTo>
                  <a:pt x="474941" y="443077"/>
                </a:lnTo>
                <a:lnTo>
                  <a:pt x="474941" y="440537"/>
                </a:lnTo>
                <a:lnTo>
                  <a:pt x="474941" y="439267"/>
                </a:lnTo>
                <a:lnTo>
                  <a:pt x="471068" y="440537"/>
                </a:lnTo>
                <a:lnTo>
                  <a:pt x="472363" y="439267"/>
                </a:lnTo>
                <a:lnTo>
                  <a:pt x="474941" y="435457"/>
                </a:lnTo>
                <a:lnTo>
                  <a:pt x="474941" y="430072"/>
                </a:lnTo>
                <a:lnTo>
                  <a:pt x="474941" y="429107"/>
                </a:lnTo>
                <a:lnTo>
                  <a:pt x="474941" y="426516"/>
                </a:lnTo>
                <a:lnTo>
                  <a:pt x="474941" y="423214"/>
                </a:lnTo>
                <a:lnTo>
                  <a:pt x="478383" y="419785"/>
                </a:lnTo>
                <a:lnTo>
                  <a:pt x="478383" y="430072"/>
                </a:lnTo>
                <a:lnTo>
                  <a:pt x="488708" y="430072"/>
                </a:lnTo>
                <a:lnTo>
                  <a:pt x="492150" y="426643"/>
                </a:lnTo>
                <a:lnTo>
                  <a:pt x="495592" y="430072"/>
                </a:lnTo>
                <a:lnTo>
                  <a:pt x="497370" y="426516"/>
                </a:lnTo>
                <a:lnTo>
                  <a:pt x="499033" y="423214"/>
                </a:lnTo>
                <a:lnTo>
                  <a:pt x="499033" y="426516"/>
                </a:lnTo>
                <a:lnTo>
                  <a:pt x="498906" y="426516"/>
                </a:lnTo>
                <a:lnTo>
                  <a:pt x="502475" y="430072"/>
                </a:lnTo>
                <a:lnTo>
                  <a:pt x="500176" y="423214"/>
                </a:lnTo>
                <a:lnTo>
                  <a:pt x="499033" y="419785"/>
                </a:lnTo>
                <a:lnTo>
                  <a:pt x="502475" y="423214"/>
                </a:lnTo>
                <a:lnTo>
                  <a:pt x="502475" y="426516"/>
                </a:lnTo>
                <a:lnTo>
                  <a:pt x="502602" y="426516"/>
                </a:lnTo>
                <a:lnTo>
                  <a:pt x="505917" y="423214"/>
                </a:lnTo>
                <a:lnTo>
                  <a:pt x="505917" y="430072"/>
                </a:lnTo>
                <a:lnTo>
                  <a:pt x="509358" y="423214"/>
                </a:lnTo>
                <a:lnTo>
                  <a:pt x="509358" y="426516"/>
                </a:lnTo>
                <a:lnTo>
                  <a:pt x="509485" y="426516"/>
                </a:lnTo>
                <a:lnTo>
                  <a:pt x="512800" y="423214"/>
                </a:lnTo>
                <a:lnTo>
                  <a:pt x="516242" y="419785"/>
                </a:lnTo>
                <a:lnTo>
                  <a:pt x="519684" y="423214"/>
                </a:lnTo>
                <a:lnTo>
                  <a:pt x="519684" y="426516"/>
                </a:lnTo>
                <a:lnTo>
                  <a:pt x="519811" y="426516"/>
                </a:lnTo>
                <a:lnTo>
                  <a:pt x="523125" y="423214"/>
                </a:lnTo>
                <a:lnTo>
                  <a:pt x="526567" y="423214"/>
                </a:lnTo>
                <a:lnTo>
                  <a:pt x="526567" y="426516"/>
                </a:lnTo>
                <a:lnTo>
                  <a:pt x="530009" y="426516"/>
                </a:lnTo>
                <a:lnTo>
                  <a:pt x="530009" y="430072"/>
                </a:lnTo>
                <a:lnTo>
                  <a:pt x="538289" y="430580"/>
                </a:lnTo>
                <a:lnTo>
                  <a:pt x="547217" y="430961"/>
                </a:lnTo>
                <a:lnTo>
                  <a:pt x="556133" y="430072"/>
                </a:lnTo>
                <a:lnTo>
                  <a:pt x="564426" y="426643"/>
                </a:lnTo>
                <a:lnTo>
                  <a:pt x="564426" y="430072"/>
                </a:lnTo>
                <a:lnTo>
                  <a:pt x="563257" y="432435"/>
                </a:lnTo>
                <a:lnTo>
                  <a:pt x="564426" y="433628"/>
                </a:lnTo>
                <a:lnTo>
                  <a:pt x="564426" y="437057"/>
                </a:lnTo>
                <a:lnTo>
                  <a:pt x="567867" y="433628"/>
                </a:lnTo>
                <a:lnTo>
                  <a:pt x="567867" y="430072"/>
                </a:lnTo>
                <a:lnTo>
                  <a:pt x="571296" y="437057"/>
                </a:lnTo>
                <a:lnTo>
                  <a:pt x="571296" y="430072"/>
                </a:lnTo>
                <a:lnTo>
                  <a:pt x="571296" y="426643"/>
                </a:lnTo>
                <a:lnTo>
                  <a:pt x="574738" y="437057"/>
                </a:lnTo>
                <a:lnTo>
                  <a:pt x="578180" y="430072"/>
                </a:lnTo>
                <a:lnTo>
                  <a:pt x="580707" y="432104"/>
                </a:lnTo>
                <a:lnTo>
                  <a:pt x="582917" y="430072"/>
                </a:lnTo>
                <a:lnTo>
                  <a:pt x="584479" y="428167"/>
                </a:lnTo>
                <a:lnTo>
                  <a:pt x="584542" y="428358"/>
                </a:lnTo>
                <a:lnTo>
                  <a:pt x="584593" y="428548"/>
                </a:lnTo>
                <a:lnTo>
                  <a:pt x="585063" y="430072"/>
                </a:lnTo>
                <a:lnTo>
                  <a:pt x="591947" y="430072"/>
                </a:lnTo>
                <a:lnTo>
                  <a:pt x="599643" y="428548"/>
                </a:lnTo>
                <a:lnTo>
                  <a:pt x="607009" y="428040"/>
                </a:lnTo>
                <a:lnTo>
                  <a:pt x="615073" y="426516"/>
                </a:lnTo>
                <a:lnTo>
                  <a:pt x="614146" y="426516"/>
                </a:lnTo>
                <a:lnTo>
                  <a:pt x="619480" y="423214"/>
                </a:lnTo>
                <a:lnTo>
                  <a:pt x="619480" y="426516"/>
                </a:lnTo>
                <a:lnTo>
                  <a:pt x="619861" y="426516"/>
                </a:lnTo>
                <a:lnTo>
                  <a:pt x="624052" y="425119"/>
                </a:lnTo>
                <a:lnTo>
                  <a:pt x="627659" y="427532"/>
                </a:lnTo>
                <a:lnTo>
                  <a:pt x="630288" y="428548"/>
                </a:lnTo>
                <a:lnTo>
                  <a:pt x="630682" y="428548"/>
                </a:lnTo>
                <a:lnTo>
                  <a:pt x="630770" y="428358"/>
                </a:lnTo>
                <a:lnTo>
                  <a:pt x="632333" y="425119"/>
                </a:lnTo>
                <a:lnTo>
                  <a:pt x="632460" y="424865"/>
                </a:lnTo>
                <a:lnTo>
                  <a:pt x="633247" y="423214"/>
                </a:lnTo>
                <a:lnTo>
                  <a:pt x="634974" y="419785"/>
                </a:lnTo>
                <a:lnTo>
                  <a:pt x="636689" y="416356"/>
                </a:lnTo>
                <a:lnTo>
                  <a:pt x="636689" y="423214"/>
                </a:lnTo>
                <a:lnTo>
                  <a:pt x="640130" y="419785"/>
                </a:lnTo>
                <a:lnTo>
                  <a:pt x="643572" y="419785"/>
                </a:lnTo>
                <a:lnTo>
                  <a:pt x="643572" y="423214"/>
                </a:lnTo>
                <a:lnTo>
                  <a:pt x="645871" y="416356"/>
                </a:lnTo>
                <a:lnTo>
                  <a:pt x="647014" y="412927"/>
                </a:lnTo>
                <a:lnTo>
                  <a:pt x="650455" y="416356"/>
                </a:lnTo>
                <a:lnTo>
                  <a:pt x="650455" y="419785"/>
                </a:lnTo>
                <a:lnTo>
                  <a:pt x="658583" y="426516"/>
                </a:lnTo>
                <a:lnTo>
                  <a:pt x="660577" y="427532"/>
                </a:lnTo>
                <a:lnTo>
                  <a:pt x="667664" y="430961"/>
                </a:lnTo>
                <a:lnTo>
                  <a:pt x="676592" y="431469"/>
                </a:lnTo>
                <a:lnTo>
                  <a:pt x="684872" y="426643"/>
                </a:lnTo>
                <a:lnTo>
                  <a:pt x="684872" y="433628"/>
                </a:lnTo>
                <a:lnTo>
                  <a:pt x="692619" y="430072"/>
                </a:lnTo>
                <a:lnTo>
                  <a:pt x="700366" y="431469"/>
                </a:lnTo>
                <a:lnTo>
                  <a:pt x="708101" y="432104"/>
                </a:lnTo>
                <a:lnTo>
                  <a:pt x="710984" y="430072"/>
                </a:lnTo>
                <a:lnTo>
                  <a:pt x="714590" y="427532"/>
                </a:lnTo>
                <a:lnTo>
                  <a:pt x="715962" y="426516"/>
                </a:lnTo>
                <a:lnTo>
                  <a:pt x="718870" y="423214"/>
                </a:lnTo>
                <a:lnTo>
                  <a:pt x="719988" y="421944"/>
                </a:lnTo>
                <a:lnTo>
                  <a:pt x="720090" y="420649"/>
                </a:lnTo>
                <a:lnTo>
                  <a:pt x="720166" y="419785"/>
                </a:lnTo>
                <a:lnTo>
                  <a:pt x="720585" y="414578"/>
                </a:lnTo>
                <a:close/>
              </a:path>
              <a:path w="740409" h="881379">
                <a:moveTo>
                  <a:pt x="739940" y="666597"/>
                </a:moveTo>
                <a:lnTo>
                  <a:pt x="728802" y="660247"/>
                </a:lnTo>
                <a:lnTo>
                  <a:pt x="720585" y="650087"/>
                </a:lnTo>
                <a:lnTo>
                  <a:pt x="714286" y="638657"/>
                </a:lnTo>
                <a:lnTo>
                  <a:pt x="708964" y="625957"/>
                </a:lnTo>
                <a:lnTo>
                  <a:pt x="705523" y="622147"/>
                </a:lnTo>
                <a:lnTo>
                  <a:pt x="698639" y="622147"/>
                </a:lnTo>
                <a:lnTo>
                  <a:pt x="695198" y="615797"/>
                </a:lnTo>
                <a:lnTo>
                  <a:pt x="688390" y="608177"/>
                </a:lnTo>
                <a:lnTo>
                  <a:pt x="686117" y="605637"/>
                </a:lnTo>
                <a:lnTo>
                  <a:pt x="683856" y="603097"/>
                </a:lnTo>
                <a:lnTo>
                  <a:pt x="674116" y="590397"/>
                </a:lnTo>
                <a:lnTo>
                  <a:pt x="663740" y="577697"/>
                </a:lnTo>
                <a:lnTo>
                  <a:pt x="658761" y="573887"/>
                </a:lnTo>
                <a:lnTo>
                  <a:pt x="650455" y="567537"/>
                </a:lnTo>
                <a:lnTo>
                  <a:pt x="647014" y="567537"/>
                </a:lnTo>
                <a:lnTo>
                  <a:pt x="640130" y="573887"/>
                </a:lnTo>
                <a:lnTo>
                  <a:pt x="636689" y="573887"/>
                </a:lnTo>
                <a:lnTo>
                  <a:pt x="643572" y="570077"/>
                </a:lnTo>
                <a:lnTo>
                  <a:pt x="628091" y="558647"/>
                </a:lnTo>
                <a:lnTo>
                  <a:pt x="622922" y="553567"/>
                </a:lnTo>
                <a:lnTo>
                  <a:pt x="619480" y="559917"/>
                </a:lnTo>
                <a:lnTo>
                  <a:pt x="619480" y="553567"/>
                </a:lnTo>
                <a:lnTo>
                  <a:pt x="612597" y="553567"/>
                </a:lnTo>
                <a:lnTo>
                  <a:pt x="612597" y="544677"/>
                </a:lnTo>
                <a:lnTo>
                  <a:pt x="612597" y="543407"/>
                </a:lnTo>
                <a:lnTo>
                  <a:pt x="601141" y="529437"/>
                </a:lnTo>
                <a:lnTo>
                  <a:pt x="596785" y="525627"/>
                </a:lnTo>
                <a:lnTo>
                  <a:pt x="588086" y="518007"/>
                </a:lnTo>
                <a:lnTo>
                  <a:pt x="574370" y="506577"/>
                </a:lnTo>
                <a:lnTo>
                  <a:pt x="568413" y="501497"/>
                </a:lnTo>
                <a:lnTo>
                  <a:pt x="530009" y="501497"/>
                </a:lnTo>
                <a:lnTo>
                  <a:pt x="530009" y="525627"/>
                </a:lnTo>
                <a:lnTo>
                  <a:pt x="525411" y="528167"/>
                </a:lnTo>
                <a:lnTo>
                  <a:pt x="526567" y="525627"/>
                </a:lnTo>
                <a:lnTo>
                  <a:pt x="530009" y="525627"/>
                </a:lnTo>
                <a:lnTo>
                  <a:pt x="530009" y="501497"/>
                </a:lnTo>
                <a:lnTo>
                  <a:pt x="464616" y="501497"/>
                </a:lnTo>
                <a:lnTo>
                  <a:pt x="464616" y="505307"/>
                </a:lnTo>
                <a:lnTo>
                  <a:pt x="468058" y="505307"/>
                </a:lnTo>
                <a:lnTo>
                  <a:pt x="461492" y="509346"/>
                </a:lnTo>
                <a:lnTo>
                  <a:pt x="464616" y="511657"/>
                </a:lnTo>
                <a:lnTo>
                  <a:pt x="468058" y="511657"/>
                </a:lnTo>
                <a:lnTo>
                  <a:pt x="474941" y="509117"/>
                </a:lnTo>
                <a:lnTo>
                  <a:pt x="481825" y="505307"/>
                </a:lnTo>
                <a:lnTo>
                  <a:pt x="481825" y="509117"/>
                </a:lnTo>
                <a:lnTo>
                  <a:pt x="485267" y="509117"/>
                </a:lnTo>
                <a:lnTo>
                  <a:pt x="488708" y="509117"/>
                </a:lnTo>
                <a:lnTo>
                  <a:pt x="488708" y="511657"/>
                </a:lnTo>
                <a:lnTo>
                  <a:pt x="485267" y="509117"/>
                </a:lnTo>
                <a:lnTo>
                  <a:pt x="485267" y="511657"/>
                </a:lnTo>
                <a:lnTo>
                  <a:pt x="481825" y="515467"/>
                </a:lnTo>
                <a:lnTo>
                  <a:pt x="485267" y="519277"/>
                </a:lnTo>
                <a:lnTo>
                  <a:pt x="488708" y="515467"/>
                </a:lnTo>
                <a:lnTo>
                  <a:pt x="492150" y="515467"/>
                </a:lnTo>
                <a:lnTo>
                  <a:pt x="488708" y="519277"/>
                </a:lnTo>
                <a:lnTo>
                  <a:pt x="495592" y="515467"/>
                </a:lnTo>
                <a:lnTo>
                  <a:pt x="499033" y="513562"/>
                </a:lnTo>
                <a:lnTo>
                  <a:pt x="499033" y="519277"/>
                </a:lnTo>
                <a:lnTo>
                  <a:pt x="509358" y="515467"/>
                </a:lnTo>
                <a:lnTo>
                  <a:pt x="512800" y="511657"/>
                </a:lnTo>
                <a:lnTo>
                  <a:pt x="512800" y="515467"/>
                </a:lnTo>
                <a:lnTo>
                  <a:pt x="516242" y="515467"/>
                </a:lnTo>
                <a:lnTo>
                  <a:pt x="516242" y="519277"/>
                </a:lnTo>
                <a:lnTo>
                  <a:pt x="517956" y="515467"/>
                </a:lnTo>
                <a:lnTo>
                  <a:pt x="519684" y="515467"/>
                </a:lnTo>
                <a:lnTo>
                  <a:pt x="516242" y="519277"/>
                </a:lnTo>
                <a:lnTo>
                  <a:pt x="512800" y="525627"/>
                </a:lnTo>
                <a:lnTo>
                  <a:pt x="516242" y="529437"/>
                </a:lnTo>
                <a:lnTo>
                  <a:pt x="516242" y="533247"/>
                </a:lnTo>
                <a:lnTo>
                  <a:pt x="519684" y="525627"/>
                </a:lnTo>
                <a:lnTo>
                  <a:pt x="523125" y="533247"/>
                </a:lnTo>
                <a:lnTo>
                  <a:pt x="530009" y="533247"/>
                </a:lnTo>
                <a:lnTo>
                  <a:pt x="530009" y="539597"/>
                </a:lnTo>
                <a:lnTo>
                  <a:pt x="533450" y="539597"/>
                </a:lnTo>
                <a:lnTo>
                  <a:pt x="540334" y="545947"/>
                </a:lnTo>
                <a:lnTo>
                  <a:pt x="547217" y="543407"/>
                </a:lnTo>
                <a:lnTo>
                  <a:pt x="543775" y="545947"/>
                </a:lnTo>
                <a:lnTo>
                  <a:pt x="544842" y="548487"/>
                </a:lnTo>
                <a:lnTo>
                  <a:pt x="549579" y="544677"/>
                </a:lnTo>
                <a:lnTo>
                  <a:pt x="550659" y="545947"/>
                </a:lnTo>
                <a:lnTo>
                  <a:pt x="547217" y="549757"/>
                </a:lnTo>
                <a:lnTo>
                  <a:pt x="550659" y="549757"/>
                </a:lnTo>
                <a:lnTo>
                  <a:pt x="547217" y="557377"/>
                </a:lnTo>
                <a:lnTo>
                  <a:pt x="554101" y="553567"/>
                </a:lnTo>
                <a:lnTo>
                  <a:pt x="554101" y="557377"/>
                </a:lnTo>
                <a:lnTo>
                  <a:pt x="557542" y="559917"/>
                </a:lnTo>
                <a:lnTo>
                  <a:pt x="560984" y="557377"/>
                </a:lnTo>
                <a:lnTo>
                  <a:pt x="560984" y="559917"/>
                </a:lnTo>
                <a:lnTo>
                  <a:pt x="557542" y="559917"/>
                </a:lnTo>
                <a:lnTo>
                  <a:pt x="557542" y="563727"/>
                </a:lnTo>
                <a:lnTo>
                  <a:pt x="564426" y="557377"/>
                </a:lnTo>
                <a:lnTo>
                  <a:pt x="564426" y="563727"/>
                </a:lnTo>
                <a:lnTo>
                  <a:pt x="567867" y="559917"/>
                </a:lnTo>
                <a:lnTo>
                  <a:pt x="567867" y="563727"/>
                </a:lnTo>
                <a:lnTo>
                  <a:pt x="571309" y="563727"/>
                </a:lnTo>
                <a:lnTo>
                  <a:pt x="567867" y="567537"/>
                </a:lnTo>
                <a:lnTo>
                  <a:pt x="567867" y="570077"/>
                </a:lnTo>
                <a:lnTo>
                  <a:pt x="575119" y="577697"/>
                </a:lnTo>
                <a:lnTo>
                  <a:pt x="582053" y="584047"/>
                </a:lnTo>
                <a:lnTo>
                  <a:pt x="589635" y="587857"/>
                </a:lnTo>
                <a:lnTo>
                  <a:pt x="598830" y="591667"/>
                </a:lnTo>
                <a:lnTo>
                  <a:pt x="595388" y="598017"/>
                </a:lnTo>
                <a:lnTo>
                  <a:pt x="602272" y="598017"/>
                </a:lnTo>
                <a:lnTo>
                  <a:pt x="598830" y="601827"/>
                </a:lnTo>
                <a:lnTo>
                  <a:pt x="603300" y="601827"/>
                </a:lnTo>
                <a:lnTo>
                  <a:pt x="602703" y="604367"/>
                </a:lnTo>
                <a:lnTo>
                  <a:pt x="602767" y="606907"/>
                </a:lnTo>
                <a:lnTo>
                  <a:pt x="605713" y="605637"/>
                </a:lnTo>
                <a:lnTo>
                  <a:pt x="602272" y="608177"/>
                </a:lnTo>
                <a:lnTo>
                  <a:pt x="609155" y="605637"/>
                </a:lnTo>
                <a:lnTo>
                  <a:pt x="602272" y="611987"/>
                </a:lnTo>
                <a:lnTo>
                  <a:pt x="609155" y="608177"/>
                </a:lnTo>
                <a:lnTo>
                  <a:pt x="609155" y="611987"/>
                </a:lnTo>
                <a:lnTo>
                  <a:pt x="615353" y="608177"/>
                </a:lnTo>
                <a:lnTo>
                  <a:pt x="619480" y="605637"/>
                </a:lnTo>
                <a:lnTo>
                  <a:pt x="616038" y="611987"/>
                </a:lnTo>
                <a:lnTo>
                  <a:pt x="622922" y="611987"/>
                </a:lnTo>
                <a:lnTo>
                  <a:pt x="619480" y="615797"/>
                </a:lnTo>
                <a:lnTo>
                  <a:pt x="626694" y="618337"/>
                </a:lnTo>
                <a:lnTo>
                  <a:pt x="633247" y="622147"/>
                </a:lnTo>
                <a:lnTo>
                  <a:pt x="639813" y="624687"/>
                </a:lnTo>
                <a:lnTo>
                  <a:pt x="647014" y="625957"/>
                </a:lnTo>
                <a:lnTo>
                  <a:pt x="647014" y="629767"/>
                </a:lnTo>
                <a:lnTo>
                  <a:pt x="647179" y="629767"/>
                </a:lnTo>
                <a:lnTo>
                  <a:pt x="649173" y="632307"/>
                </a:lnTo>
                <a:lnTo>
                  <a:pt x="651802" y="634847"/>
                </a:lnTo>
                <a:lnTo>
                  <a:pt x="657339" y="632307"/>
                </a:lnTo>
                <a:lnTo>
                  <a:pt x="660781" y="629767"/>
                </a:lnTo>
                <a:lnTo>
                  <a:pt x="660781" y="632307"/>
                </a:lnTo>
                <a:lnTo>
                  <a:pt x="657339" y="632307"/>
                </a:lnTo>
                <a:lnTo>
                  <a:pt x="657339" y="636117"/>
                </a:lnTo>
                <a:lnTo>
                  <a:pt x="660781" y="636117"/>
                </a:lnTo>
                <a:lnTo>
                  <a:pt x="660781" y="639927"/>
                </a:lnTo>
                <a:lnTo>
                  <a:pt x="664222" y="636117"/>
                </a:lnTo>
                <a:lnTo>
                  <a:pt x="664222" y="639927"/>
                </a:lnTo>
                <a:lnTo>
                  <a:pt x="671106" y="636117"/>
                </a:lnTo>
                <a:lnTo>
                  <a:pt x="671106" y="639927"/>
                </a:lnTo>
                <a:lnTo>
                  <a:pt x="667664" y="639927"/>
                </a:lnTo>
                <a:lnTo>
                  <a:pt x="670941" y="650087"/>
                </a:lnTo>
                <a:lnTo>
                  <a:pt x="675843" y="660247"/>
                </a:lnTo>
                <a:lnTo>
                  <a:pt x="682663" y="666597"/>
                </a:lnTo>
                <a:lnTo>
                  <a:pt x="695198" y="666597"/>
                </a:lnTo>
                <a:lnTo>
                  <a:pt x="688314" y="674217"/>
                </a:lnTo>
                <a:lnTo>
                  <a:pt x="696544" y="676757"/>
                </a:lnTo>
                <a:lnTo>
                  <a:pt x="702513" y="683107"/>
                </a:lnTo>
                <a:lnTo>
                  <a:pt x="709129" y="688187"/>
                </a:lnTo>
                <a:lnTo>
                  <a:pt x="719289" y="688187"/>
                </a:lnTo>
                <a:lnTo>
                  <a:pt x="725424" y="686917"/>
                </a:lnTo>
                <a:lnTo>
                  <a:pt x="732193" y="683107"/>
                </a:lnTo>
                <a:lnTo>
                  <a:pt x="737679" y="675487"/>
                </a:lnTo>
                <a:lnTo>
                  <a:pt x="739940" y="666597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>
            <a:spLocks noGrp="1"/>
          </p:cNvSpPr>
          <p:nvPr>
            <p:ph idx="3" sz="half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61594" marR="720090">
              <a:lnSpc>
                <a:spcPct val="108300"/>
              </a:lnSpc>
              <a:spcBef>
                <a:spcPts val="100"/>
              </a:spcBef>
            </a:pPr>
            <a:r>
              <a:rPr dirty="0" spc="-135"/>
              <a:t>Interactive</a:t>
            </a:r>
            <a:r>
              <a:rPr dirty="0" spc="-145"/>
              <a:t> </a:t>
            </a:r>
            <a:r>
              <a:rPr dirty="0" spc="-185"/>
              <a:t>Feature:</a:t>
            </a:r>
            <a:r>
              <a:rPr dirty="0" spc="-145"/>
              <a:t> </a:t>
            </a:r>
            <a:r>
              <a:rPr dirty="0" spc="-204"/>
              <a:t>"Let</a:t>
            </a:r>
            <a:r>
              <a:rPr dirty="0" spc="-145"/>
              <a:t> </a:t>
            </a:r>
            <a:r>
              <a:rPr dirty="0" spc="-240"/>
              <a:t>a</a:t>
            </a:r>
            <a:r>
              <a:rPr dirty="0" spc="-140"/>
              <a:t> </a:t>
            </a:r>
            <a:r>
              <a:rPr dirty="0" spc="-60"/>
              <a:t>Book </a:t>
            </a:r>
            <a:r>
              <a:rPr dirty="0" spc="-50"/>
              <a:t>Choose</a:t>
            </a:r>
            <a:r>
              <a:rPr dirty="0" spc="-210"/>
              <a:t> </a:t>
            </a:r>
            <a:r>
              <a:rPr dirty="0" spc="-45"/>
              <a:t>You</a:t>
            </a:r>
            <a:r>
              <a:rPr dirty="0" spc="-204"/>
              <a:t> </a:t>
            </a:r>
            <a:r>
              <a:rPr dirty="0" spc="-10"/>
              <a:t>Today"</a:t>
            </a:r>
          </a:p>
          <a:p>
            <a:pPr marL="12700" marR="15875">
              <a:lnSpc>
                <a:spcPts val="11760"/>
              </a:lnSpc>
              <a:spcBef>
                <a:spcPts val="244"/>
              </a:spcBef>
            </a:pPr>
            <a:r>
              <a:rPr dirty="0" spc="-135"/>
              <a:t>Interactive</a:t>
            </a:r>
            <a:r>
              <a:rPr dirty="0" spc="-140"/>
              <a:t> </a:t>
            </a:r>
            <a:r>
              <a:rPr dirty="0" spc="-80"/>
              <a:t>section</a:t>
            </a:r>
            <a:r>
              <a:rPr dirty="0" spc="-140"/>
              <a:t> </a:t>
            </a:r>
            <a:r>
              <a:rPr dirty="0" spc="-105"/>
              <a:t>“AL-</a:t>
            </a:r>
            <a:r>
              <a:rPr dirty="0" spc="-110"/>
              <a:t>HAKAWATI” </a:t>
            </a:r>
            <a:r>
              <a:rPr dirty="0" spc="-114"/>
              <a:t>Loyalty</a:t>
            </a:r>
            <a:r>
              <a:rPr dirty="0" spc="-130"/>
              <a:t> </a:t>
            </a:r>
            <a:r>
              <a:rPr dirty="0" spc="-114"/>
              <a:t>points</a:t>
            </a:r>
            <a:r>
              <a:rPr dirty="0" spc="-130"/>
              <a:t> </a:t>
            </a:r>
            <a:r>
              <a:rPr dirty="0" spc="-10"/>
              <a:t>system</a:t>
            </a:r>
          </a:p>
          <a:p>
            <a:pPr marL="12700" marR="511809">
              <a:lnSpc>
                <a:spcPct val="108300"/>
              </a:lnSpc>
              <a:spcBef>
                <a:spcPts val="2180"/>
              </a:spcBef>
            </a:pPr>
            <a:r>
              <a:rPr dirty="0" spc="-175"/>
              <a:t>Email</a:t>
            </a:r>
            <a:r>
              <a:rPr dirty="0" spc="-114"/>
              <a:t> </a:t>
            </a:r>
            <a:r>
              <a:rPr dirty="0" spc="-130"/>
              <a:t>Automation</a:t>
            </a:r>
            <a:r>
              <a:rPr dirty="0" spc="-110"/>
              <a:t> </a:t>
            </a:r>
            <a:r>
              <a:rPr dirty="0" spc="-185"/>
              <a:t>System&amp;Smart </a:t>
            </a:r>
            <a:r>
              <a:rPr dirty="0" spc="-40"/>
              <a:t>order</a:t>
            </a:r>
            <a:r>
              <a:rPr dirty="0" spc="-220"/>
              <a:t> </a:t>
            </a:r>
            <a:r>
              <a:rPr dirty="0" spc="-10"/>
              <a:t>tracking</a:t>
            </a:r>
          </a:p>
          <a:p>
            <a:pPr>
              <a:lnSpc>
                <a:spcPct val="100000"/>
              </a:lnSpc>
              <a:spcBef>
                <a:spcPts val="1450"/>
              </a:spcBef>
            </a:pPr>
          </a:p>
          <a:p>
            <a:pPr marL="12700" marR="5080">
              <a:lnSpc>
                <a:spcPct val="108300"/>
              </a:lnSpc>
            </a:pPr>
            <a:r>
              <a:rPr dirty="0" spc="-130"/>
              <a:t>Analysis</a:t>
            </a:r>
            <a:r>
              <a:rPr dirty="0" spc="-150"/>
              <a:t> </a:t>
            </a:r>
            <a:r>
              <a:rPr dirty="0" spc="-65"/>
              <a:t>panel</a:t>
            </a:r>
            <a:r>
              <a:rPr dirty="0" spc="-145"/>
              <a:t> </a:t>
            </a:r>
            <a:r>
              <a:rPr dirty="0" spc="-114"/>
              <a:t>showing</a:t>
            </a:r>
            <a:r>
              <a:rPr dirty="0" spc="-145"/>
              <a:t> </a:t>
            </a:r>
            <a:r>
              <a:rPr dirty="0" spc="-130"/>
              <a:t>the</a:t>
            </a:r>
            <a:r>
              <a:rPr dirty="0" spc="-145"/>
              <a:t> </a:t>
            </a:r>
            <a:r>
              <a:rPr dirty="0" spc="-105"/>
              <a:t>library's </a:t>
            </a:r>
            <a:r>
              <a:rPr dirty="0" spc="-10"/>
              <a:t>profits</a:t>
            </a:r>
          </a:p>
        </p:txBody>
      </p:sp>
      <p:sp>
        <p:nvSpPr>
          <p:cNvPr id="11" name="object 11" descr=""/>
          <p:cNvSpPr/>
          <p:nvPr/>
        </p:nvSpPr>
        <p:spPr>
          <a:xfrm>
            <a:off x="1051521" y="7337310"/>
            <a:ext cx="740410" cy="881380"/>
          </a:xfrm>
          <a:custGeom>
            <a:avLst/>
            <a:gdLst/>
            <a:ahLst/>
            <a:cxnLst/>
            <a:rect l="l" t="t" r="r" b="b"/>
            <a:pathLst>
              <a:path w="740410" h="881379">
                <a:moveTo>
                  <a:pt x="863" y="420649"/>
                </a:moveTo>
                <a:lnTo>
                  <a:pt x="0" y="419785"/>
                </a:lnTo>
                <a:lnTo>
                  <a:pt x="0" y="423214"/>
                </a:lnTo>
                <a:lnTo>
                  <a:pt x="863" y="420649"/>
                </a:lnTo>
                <a:close/>
              </a:path>
              <a:path w="740410" h="881379">
                <a:moveTo>
                  <a:pt x="10452" y="426516"/>
                </a:moveTo>
                <a:lnTo>
                  <a:pt x="10198" y="426516"/>
                </a:lnTo>
                <a:lnTo>
                  <a:pt x="6883" y="423214"/>
                </a:lnTo>
                <a:lnTo>
                  <a:pt x="6883" y="426516"/>
                </a:lnTo>
                <a:lnTo>
                  <a:pt x="3314" y="426516"/>
                </a:lnTo>
                <a:lnTo>
                  <a:pt x="6883" y="430072"/>
                </a:lnTo>
                <a:lnTo>
                  <a:pt x="10452" y="426516"/>
                </a:lnTo>
                <a:close/>
              </a:path>
              <a:path w="740410" h="881379">
                <a:moveTo>
                  <a:pt x="48183" y="447344"/>
                </a:moveTo>
                <a:lnTo>
                  <a:pt x="48107" y="440575"/>
                </a:lnTo>
                <a:lnTo>
                  <a:pt x="46596" y="442074"/>
                </a:lnTo>
                <a:lnTo>
                  <a:pt x="46418" y="442074"/>
                </a:lnTo>
                <a:lnTo>
                  <a:pt x="46316" y="441756"/>
                </a:lnTo>
                <a:lnTo>
                  <a:pt x="45834" y="440321"/>
                </a:lnTo>
                <a:lnTo>
                  <a:pt x="48107" y="440321"/>
                </a:lnTo>
                <a:lnTo>
                  <a:pt x="46469" y="437057"/>
                </a:lnTo>
                <a:lnTo>
                  <a:pt x="45897" y="435914"/>
                </a:lnTo>
                <a:lnTo>
                  <a:pt x="41300" y="433628"/>
                </a:lnTo>
                <a:lnTo>
                  <a:pt x="44488" y="439978"/>
                </a:lnTo>
                <a:lnTo>
                  <a:pt x="44742" y="440321"/>
                </a:lnTo>
                <a:lnTo>
                  <a:pt x="44742" y="443915"/>
                </a:lnTo>
                <a:lnTo>
                  <a:pt x="46456" y="442214"/>
                </a:lnTo>
                <a:lnTo>
                  <a:pt x="46532" y="442391"/>
                </a:lnTo>
                <a:lnTo>
                  <a:pt x="46621" y="442671"/>
                </a:lnTo>
                <a:lnTo>
                  <a:pt x="48183" y="447344"/>
                </a:lnTo>
                <a:close/>
              </a:path>
              <a:path w="740410" h="881379">
                <a:moveTo>
                  <a:pt x="48183" y="437057"/>
                </a:moveTo>
                <a:lnTo>
                  <a:pt x="44742" y="430072"/>
                </a:lnTo>
                <a:lnTo>
                  <a:pt x="44742" y="433628"/>
                </a:lnTo>
                <a:lnTo>
                  <a:pt x="45897" y="435914"/>
                </a:lnTo>
                <a:lnTo>
                  <a:pt x="48183" y="437057"/>
                </a:lnTo>
                <a:close/>
              </a:path>
              <a:path w="740410" h="881379">
                <a:moveTo>
                  <a:pt x="56794" y="443915"/>
                </a:moveTo>
                <a:lnTo>
                  <a:pt x="55067" y="443915"/>
                </a:lnTo>
                <a:lnTo>
                  <a:pt x="55067" y="447344"/>
                </a:lnTo>
                <a:lnTo>
                  <a:pt x="56794" y="443915"/>
                </a:lnTo>
                <a:close/>
              </a:path>
              <a:path w="740410" h="881379">
                <a:moveTo>
                  <a:pt x="58597" y="440321"/>
                </a:moveTo>
                <a:lnTo>
                  <a:pt x="56794" y="443915"/>
                </a:lnTo>
                <a:lnTo>
                  <a:pt x="58508" y="443915"/>
                </a:lnTo>
                <a:lnTo>
                  <a:pt x="58597" y="440321"/>
                </a:lnTo>
                <a:close/>
              </a:path>
              <a:path w="740410" h="881379">
                <a:moveTo>
                  <a:pt x="61950" y="443915"/>
                </a:moveTo>
                <a:lnTo>
                  <a:pt x="58508" y="443915"/>
                </a:lnTo>
                <a:lnTo>
                  <a:pt x="58508" y="447344"/>
                </a:lnTo>
                <a:lnTo>
                  <a:pt x="61950" y="447344"/>
                </a:lnTo>
                <a:lnTo>
                  <a:pt x="61950" y="443915"/>
                </a:lnTo>
                <a:close/>
              </a:path>
              <a:path w="740410" h="881379">
                <a:moveTo>
                  <a:pt x="65392" y="437057"/>
                </a:moveTo>
                <a:lnTo>
                  <a:pt x="58508" y="430072"/>
                </a:lnTo>
                <a:lnTo>
                  <a:pt x="61950" y="437057"/>
                </a:lnTo>
                <a:lnTo>
                  <a:pt x="61950" y="440321"/>
                </a:lnTo>
                <a:lnTo>
                  <a:pt x="65392" y="440321"/>
                </a:lnTo>
                <a:lnTo>
                  <a:pt x="65392" y="437057"/>
                </a:lnTo>
                <a:close/>
              </a:path>
              <a:path w="740410" h="881379">
                <a:moveTo>
                  <a:pt x="82600" y="433628"/>
                </a:moveTo>
                <a:lnTo>
                  <a:pt x="79159" y="437057"/>
                </a:lnTo>
                <a:lnTo>
                  <a:pt x="79248" y="440321"/>
                </a:lnTo>
                <a:lnTo>
                  <a:pt x="82600" y="433628"/>
                </a:lnTo>
                <a:close/>
              </a:path>
              <a:path w="740410" h="881379">
                <a:moveTo>
                  <a:pt x="86042" y="440321"/>
                </a:moveTo>
                <a:lnTo>
                  <a:pt x="82600" y="440321"/>
                </a:lnTo>
                <a:lnTo>
                  <a:pt x="82600" y="437057"/>
                </a:lnTo>
                <a:lnTo>
                  <a:pt x="79336" y="440321"/>
                </a:lnTo>
                <a:lnTo>
                  <a:pt x="79070" y="440321"/>
                </a:lnTo>
                <a:lnTo>
                  <a:pt x="82600" y="447344"/>
                </a:lnTo>
                <a:lnTo>
                  <a:pt x="82600" y="450773"/>
                </a:lnTo>
                <a:lnTo>
                  <a:pt x="83769" y="451942"/>
                </a:lnTo>
                <a:lnTo>
                  <a:pt x="82600" y="454279"/>
                </a:lnTo>
                <a:lnTo>
                  <a:pt x="84353" y="452526"/>
                </a:lnTo>
                <a:lnTo>
                  <a:pt x="86042" y="454202"/>
                </a:lnTo>
                <a:lnTo>
                  <a:pt x="85191" y="451688"/>
                </a:lnTo>
                <a:lnTo>
                  <a:pt x="86042" y="450850"/>
                </a:lnTo>
                <a:lnTo>
                  <a:pt x="86042" y="447408"/>
                </a:lnTo>
                <a:lnTo>
                  <a:pt x="84670" y="450138"/>
                </a:lnTo>
                <a:lnTo>
                  <a:pt x="82600" y="443915"/>
                </a:lnTo>
                <a:lnTo>
                  <a:pt x="86042" y="443915"/>
                </a:lnTo>
                <a:lnTo>
                  <a:pt x="86042" y="440321"/>
                </a:lnTo>
                <a:close/>
              </a:path>
              <a:path w="740410" h="881379">
                <a:moveTo>
                  <a:pt x="103251" y="450850"/>
                </a:moveTo>
                <a:lnTo>
                  <a:pt x="99809" y="450850"/>
                </a:lnTo>
                <a:lnTo>
                  <a:pt x="99809" y="454291"/>
                </a:lnTo>
                <a:lnTo>
                  <a:pt x="103251" y="450850"/>
                </a:lnTo>
                <a:close/>
              </a:path>
              <a:path w="740410" h="881379">
                <a:moveTo>
                  <a:pt x="125628" y="457720"/>
                </a:moveTo>
                <a:lnTo>
                  <a:pt x="123901" y="457720"/>
                </a:lnTo>
                <a:lnTo>
                  <a:pt x="123901" y="461162"/>
                </a:lnTo>
                <a:lnTo>
                  <a:pt x="125628" y="457720"/>
                </a:lnTo>
                <a:close/>
              </a:path>
              <a:path w="740410" h="881379">
                <a:moveTo>
                  <a:pt x="127342" y="454291"/>
                </a:moveTo>
                <a:lnTo>
                  <a:pt x="125628" y="457720"/>
                </a:lnTo>
                <a:lnTo>
                  <a:pt x="127342" y="457720"/>
                </a:lnTo>
                <a:lnTo>
                  <a:pt x="127342" y="454291"/>
                </a:lnTo>
                <a:close/>
              </a:path>
              <a:path w="740410" h="881379">
                <a:moveTo>
                  <a:pt x="141109" y="684872"/>
                </a:moveTo>
                <a:lnTo>
                  <a:pt x="137668" y="684872"/>
                </a:lnTo>
                <a:lnTo>
                  <a:pt x="141109" y="688314"/>
                </a:lnTo>
                <a:lnTo>
                  <a:pt x="141109" y="684872"/>
                </a:lnTo>
                <a:close/>
              </a:path>
              <a:path w="740410" h="881379">
                <a:moveTo>
                  <a:pt x="141109" y="671068"/>
                </a:moveTo>
                <a:lnTo>
                  <a:pt x="139966" y="667258"/>
                </a:lnTo>
                <a:lnTo>
                  <a:pt x="137668" y="667258"/>
                </a:lnTo>
                <a:lnTo>
                  <a:pt x="141109" y="671068"/>
                </a:lnTo>
                <a:close/>
              </a:path>
              <a:path w="740410" h="881379">
                <a:moveTo>
                  <a:pt x="141109" y="659638"/>
                </a:moveTo>
                <a:lnTo>
                  <a:pt x="137668" y="659638"/>
                </a:lnTo>
                <a:lnTo>
                  <a:pt x="139966" y="667258"/>
                </a:lnTo>
                <a:lnTo>
                  <a:pt x="141109" y="667258"/>
                </a:lnTo>
                <a:lnTo>
                  <a:pt x="141109" y="659638"/>
                </a:lnTo>
                <a:close/>
              </a:path>
              <a:path w="740410" h="881379">
                <a:moveTo>
                  <a:pt x="141109" y="450850"/>
                </a:moveTo>
                <a:lnTo>
                  <a:pt x="137668" y="450850"/>
                </a:lnTo>
                <a:lnTo>
                  <a:pt x="137668" y="454291"/>
                </a:lnTo>
                <a:lnTo>
                  <a:pt x="141109" y="450850"/>
                </a:lnTo>
                <a:close/>
              </a:path>
              <a:path w="740410" h="881379">
                <a:moveTo>
                  <a:pt x="144551" y="667258"/>
                </a:moveTo>
                <a:lnTo>
                  <a:pt x="141109" y="667258"/>
                </a:lnTo>
                <a:lnTo>
                  <a:pt x="144551" y="671068"/>
                </a:lnTo>
                <a:lnTo>
                  <a:pt x="144551" y="667258"/>
                </a:lnTo>
                <a:close/>
              </a:path>
              <a:path w="740410" h="881379">
                <a:moveTo>
                  <a:pt x="147993" y="213207"/>
                </a:moveTo>
                <a:lnTo>
                  <a:pt x="147307" y="213207"/>
                </a:lnTo>
                <a:lnTo>
                  <a:pt x="144551" y="215747"/>
                </a:lnTo>
                <a:lnTo>
                  <a:pt x="147993" y="213207"/>
                </a:lnTo>
                <a:close/>
              </a:path>
              <a:path w="740410" h="881379">
                <a:moveTo>
                  <a:pt x="147993" y="205587"/>
                </a:moveTo>
                <a:lnTo>
                  <a:pt x="144551" y="209397"/>
                </a:lnTo>
                <a:lnTo>
                  <a:pt x="147993" y="208127"/>
                </a:lnTo>
                <a:lnTo>
                  <a:pt x="147993" y="205587"/>
                </a:lnTo>
                <a:close/>
              </a:path>
              <a:path w="740410" h="881379">
                <a:moveTo>
                  <a:pt x="151434" y="667258"/>
                </a:moveTo>
                <a:lnTo>
                  <a:pt x="147993" y="667258"/>
                </a:lnTo>
                <a:lnTo>
                  <a:pt x="147993" y="671068"/>
                </a:lnTo>
                <a:lnTo>
                  <a:pt x="151434" y="667258"/>
                </a:lnTo>
                <a:close/>
              </a:path>
              <a:path w="740410" h="881379">
                <a:moveTo>
                  <a:pt x="151434" y="643128"/>
                </a:moveTo>
                <a:lnTo>
                  <a:pt x="147993" y="639318"/>
                </a:lnTo>
                <a:lnTo>
                  <a:pt x="144551" y="639318"/>
                </a:lnTo>
                <a:lnTo>
                  <a:pt x="151434" y="649478"/>
                </a:lnTo>
                <a:lnTo>
                  <a:pt x="151434" y="643128"/>
                </a:lnTo>
                <a:close/>
              </a:path>
              <a:path w="740410" h="881379">
                <a:moveTo>
                  <a:pt x="154876" y="192722"/>
                </a:moveTo>
                <a:lnTo>
                  <a:pt x="151434" y="192722"/>
                </a:lnTo>
                <a:lnTo>
                  <a:pt x="151434" y="196164"/>
                </a:lnTo>
                <a:lnTo>
                  <a:pt x="154876" y="192722"/>
                </a:lnTo>
                <a:close/>
              </a:path>
              <a:path w="740410" h="881379">
                <a:moveTo>
                  <a:pt x="158318" y="447344"/>
                </a:moveTo>
                <a:lnTo>
                  <a:pt x="154876" y="437057"/>
                </a:lnTo>
                <a:lnTo>
                  <a:pt x="154876" y="443915"/>
                </a:lnTo>
                <a:lnTo>
                  <a:pt x="158318" y="447344"/>
                </a:lnTo>
                <a:close/>
              </a:path>
              <a:path w="740410" h="881379">
                <a:moveTo>
                  <a:pt x="158318" y="199605"/>
                </a:moveTo>
                <a:lnTo>
                  <a:pt x="154876" y="196164"/>
                </a:lnTo>
                <a:lnTo>
                  <a:pt x="154876" y="199605"/>
                </a:lnTo>
                <a:lnTo>
                  <a:pt x="158318" y="199605"/>
                </a:lnTo>
                <a:close/>
              </a:path>
              <a:path w="740410" h="881379">
                <a:moveTo>
                  <a:pt x="161759" y="663448"/>
                </a:moveTo>
                <a:lnTo>
                  <a:pt x="159689" y="659638"/>
                </a:lnTo>
                <a:lnTo>
                  <a:pt x="159181" y="658685"/>
                </a:lnTo>
                <a:lnTo>
                  <a:pt x="158318" y="658368"/>
                </a:lnTo>
                <a:lnTo>
                  <a:pt x="158318" y="659638"/>
                </a:lnTo>
                <a:lnTo>
                  <a:pt x="156019" y="657517"/>
                </a:lnTo>
                <a:lnTo>
                  <a:pt x="154876" y="657098"/>
                </a:lnTo>
                <a:lnTo>
                  <a:pt x="161759" y="663448"/>
                </a:lnTo>
                <a:close/>
              </a:path>
              <a:path w="740410" h="881379">
                <a:moveTo>
                  <a:pt x="168643" y="205587"/>
                </a:moveTo>
                <a:lnTo>
                  <a:pt x="165201" y="205587"/>
                </a:lnTo>
                <a:lnTo>
                  <a:pt x="161759" y="209397"/>
                </a:lnTo>
                <a:lnTo>
                  <a:pt x="161759" y="205587"/>
                </a:lnTo>
                <a:lnTo>
                  <a:pt x="158318" y="205587"/>
                </a:lnTo>
                <a:lnTo>
                  <a:pt x="154876" y="209397"/>
                </a:lnTo>
                <a:lnTo>
                  <a:pt x="154876" y="205587"/>
                </a:lnTo>
                <a:lnTo>
                  <a:pt x="147993" y="208127"/>
                </a:lnTo>
                <a:lnTo>
                  <a:pt x="147993" y="209397"/>
                </a:lnTo>
                <a:lnTo>
                  <a:pt x="144551" y="213207"/>
                </a:lnTo>
                <a:lnTo>
                  <a:pt x="147307" y="213207"/>
                </a:lnTo>
                <a:lnTo>
                  <a:pt x="151434" y="209397"/>
                </a:lnTo>
                <a:lnTo>
                  <a:pt x="147993" y="213207"/>
                </a:lnTo>
                <a:lnTo>
                  <a:pt x="151434" y="213207"/>
                </a:lnTo>
                <a:lnTo>
                  <a:pt x="147993" y="215747"/>
                </a:lnTo>
                <a:lnTo>
                  <a:pt x="144551" y="215747"/>
                </a:lnTo>
                <a:lnTo>
                  <a:pt x="147993" y="219557"/>
                </a:lnTo>
                <a:lnTo>
                  <a:pt x="147993" y="223367"/>
                </a:lnTo>
                <a:lnTo>
                  <a:pt x="151434" y="223367"/>
                </a:lnTo>
                <a:lnTo>
                  <a:pt x="154876" y="219557"/>
                </a:lnTo>
                <a:lnTo>
                  <a:pt x="158318" y="219557"/>
                </a:lnTo>
                <a:lnTo>
                  <a:pt x="165201" y="215747"/>
                </a:lnTo>
                <a:lnTo>
                  <a:pt x="168643" y="209397"/>
                </a:lnTo>
                <a:lnTo>
                  <a:pt x="168643" y="205587"/>
                </a:lnTo>
                <a:close/>
              </a:path>
              <a:path w="740410" h="881379">
                <a:moveTo>
                  <a:pt x="172085" y="254673"/>
                </a:moveTo>
                <a:lnTo>
                  <a:pt x="168643" y="258114"/>
                </a:lnTo>
                <a:lnTo>
                  <a:pt x="172085" y="258114"/>
                </a:lnTo>
                <a:lnTo>
                  <a:pt x="172085" y="254673"/>
                </a:lnTo>
                <a:close/>
              </a:path>
              <a:path w="740410" h="881379">
                <a:moveTo>
                  <a:pt x="176669" y="258927"/>
                </a:moveTo>
                <a:lnTo>
                  <a:pt x="172085" y="261467"/>
                </a:lnTo>
                <a:lnTo>
                  <a:pt x="175526" y="261467"/>
                </a:lnTo>
                <a:lnTo>
                  <a:pt x="176669" y="258927"/>
                </a:lnTo>
                <a:close/>
              </a:path>
              <a:path w="740410" h="881379">
                <a:moveTo>
                  <a:pt x="178968" y="257657"/>
                </a:moveTo>
                <a:lnTo>
                  <a:pt x="172085" y="267817"/>
                </a:lnTo>
                <a:lnTo>
                  <a:pt x="176212" y="264007"/>
                </a:lnTo>
                <a:lnTo>
                  <a:pt x="178968" y="261467"/>
                </a:lnTo>
                <a:lnTo>
                  <a:pt x="178968" y="257657"/>
                </a:lnTo>
                <a:close/>
              </a:path>
              <a:path w="740410" h="881379">
                <a:moveTo>
                  <a:pt x="182410" y="264998"/>
                </a:moveTo>
                <a:lnTo>
                  <a:pt x="175526" y="264998"/>
                </a:lnTo>
                <a:lnTo>
                  <a:pt x="175526" y="268439"/>
                </a:lnTo>
                <a:lnTo>
                  <a:pt x="178968" y="268439"/>
                </a:lnTo>
                <a:lnTo>
                  <a:pt x="182410" y="264998"/>
                </a:lnTo>
                <a:close/>
              </a:path>
              <a:path w="740410" h="881379">
                <a:moveTo>
                  <a:pt x="185851" y="277977"/>
                </a:moveTo>
                <a:lnTo>
                  <a:pt x="182410" y="277977"/>
                </a:lnTo>
                <a:lnTo>
                  <a:pt x="184708" y="279247"/>
                </a:lnTo>
                <a:lnTo>
                  <a:pt x="185851" y="277977"/>
                </a:lnTo>
                <a:close/>
              </a:path>
              <a:path w="740410" h="881379">
                <a:moveTo>
                  <a:pt x="185851" y="274167"/>
                </a:moveTo>
                <a:lnTo>
                  <a:pt x="178968" y="277977"/>
                </a:lnTo>
                <a:lnTo>
                  <a:pt x="182410" y="277977"/>
                </a:lnTo>
                <a:lnTo>
                  <a:pt x="185851" y="274167"/>
                </a:lnTo>
                <a:close/>
              </a:path>
              <a:path w="740410" h="881379">
                <a:moveTo>
                  <a:pt x="189293" y="657098"/>
                </a:moveTo>
                <a:lnTo>
                  <a:pt x="187325" y="656005"/>
                </a:lnTo>
                <a:lnTo>
                  <a:pt x="189293" y="659638"/>
                </a:lnTo>
                <a:lnTo>
                  <a:pt x="189293" y="657098"/>
                </a:lnTo>
                <a:close/>
              </a:path>
              <a:path w="740410" h="881379">
                <a:moveTo>
                  <a:pt x="189293" y="281787"/>
                </a:moveTo>
                <a:lnTo>
                  <a:pt x="184708" y="279247"/>
                </a:lnTo>
                <a:lnTo>
                  <a:pt x="182410" y="281787"/>
                </a:lnTo>
                <a:lnTo>
                  <a:pt x="189293" y="281787"/>
                </a:lnTo>
                <a:close/>
              </a:path>
              <a:path w="740410" h="881379">
                <a:moveTo>
                  <a:pt x="192735" y="277977"/>
                </a:moveTo>
                <a:lnTo>
                  <a:pt x="189293" y="281787"/>
                </a:lnTo>
                <a:lnTo>
                  <a:pt x="192735" y="281787"/>
                </a:lnTo>
                <a:lnTo>
                  <a:pt x="192735" y="277977"/>
                </a:lnTo>
                <a:close/>
              </a:path>
              <a:path w="740410" h="881379">
                <a:moveTo>
                  <a:pt x="196176" y="659638"/>
                </a:moveTo>
                <a:lnTo>
                  <a:pt x="193421" y="657098"/>
                </a:lnTo>
                <a:lnTo>
                  <a:pt x="189293" y="653288"/>
                </a:lnTo>
                <a:lnTo>
                  <a:pt x="185851" y="653288"/>
                </a:lnTo>
                <a:lnTo>
                  <a:pt x="196176" y="659638"/>
                </a:lnTo>
                <a:close/>
              </a:path>
              <a:path w="740410" h="881379">
                <a:moveTo>
                  <a:pt x="196176" y="288137"/>
                </a:moveTo>
                <a:lnTo>
                  <a:pt x="192735" y="291947"/>
                </a:lnTo>
                <a:lnTo>
                  <a:pt x="189293" y="298297"/>
                </a:lnTo>
                <a:lnTo>
                  <a:pt x="192735" y="302107"/>
                </a:lnTo>
                <a:lnTo>
                  <a:pt x="196176" y="295757"/>
                </a:lnTo>
                <a:lnTo>
                  <a:pt x="196176" y="288137"/>
                </a:lnTo>
                <a:close/>
              </a:path>
              <a:path w="740410" h="881379">
                <a:moveTo>
                  <a:pt x="203060" y="649478"/>
                </a:moveTo>
                <a:lnTo>
                  <a:pt x="199618" y="646938"/>
                </a:lnTo>
                <a:lnTo>
                  <a:pt x="203060" y="653288"/>
                </a:lnTo>
                <a:lnTo>
                  <a:pt x="203060" y="649478"/>
                </a:lnTo>
                <a:close/>
              </a:path>
              <a:path w="740410" h="881379">
                <a:moveTo>
                  <a:pt x="205511" y="647661"/>
                </a:moveTo>
                <a:lnTo>
                  <a:pt x="203060" y="643128"/>
                </a:lnTo>
                <a:lnTo>
                  <a:pt x="203060" y="649478"/>
                </a:lnTo>
                <a:lnTo>
                  <a:pt x="205511" y="647661"/>
                </a:lnTo>
                <a:close/>
              </a:path>
              <a:path w="740410" h="881379">
                <a:moveTo>
                  <a:pt x="206502" y="671106"/>
                </a:moveTo>
                <a:lnTo>
                  <a:pt x="203060" y="667664"/>
                </a:lnTo>
                <a:lnTo>
                  <a:pt x="203060" y="674547"/>
                </a:lnTo>
                <a:lnTo>
                  <a:pt x="206502" y="671106"/>
                </a:lnTo>
                <a:close/>
              </a:path>
              <a:path w="740410" h="881379">
                <a:moveTo>
                  <a:pt x="206502" y="646938"/>
                </a:moveTo>
                <a:lnTo>
                  <a:pt x="205511" y="647661"/>
                </a:lnTo>
                <a:lnTo>
                  <a:pt x="206502" y="649478"/>
                </a:lnTo>
                <a:lnTo>
                  <a:pt x="206502" y="646938"/>
                </a:lnTo>
                <a:close/>
              </a:path>
              <a:path w="740410" h="881379">
                <a:moveTo>
                  <a:pt x="206502" y="639318"/>
                </a:moveTo>
                <a:lnTo>
                  <a:pt x="203060" y="639318"/>
                </a:lnTo>
                <a:lnTo>
                  <a:pt x="206502" y="646938"/>
                </a:lnTo>
                <a:lnTo>
                  <a:pt x="206502" y="639318"/>
                </a:lnTo>
                <a:close/>
              </a:path>
              <a:path w="740410" h="881379">
                <a:moveTo>
                  <a:pt x="207645" y="302107"/>
                </a:moveTo>
                <a:lnTo>
                  <a:pt x="206502" y="302107"/>
                </a:lnTo>
                <a:lnTo>
                  <a:pt x="203060" y="302107"/>
                </a:lnTo>
                <a:lnTo>
                  <a:pt x="203060" y="302856"/>
                </a:lnTo>
                <a:lnTo>
                  <a:pt x="199618" y="306298"/>
                </a:lnTo>
                <a:lnTo>
                  <a:pt x="203060" y="304584"/>
                </a:lnTo>
                <a:lnTo>
                  <a:pt x="203060" y="309727"/>
                </a:lnTo>
                <a:lnTo>
                  <a:pt x="207645" y="302107"/>
                </a:lnTo>
                <a:close/>
              </a:path>
              <a:path w="740410" h="881379">
                <a:moveTo>
                  <a:pt x="209943" y="300202"/>
                </a:moveTo>
                <a:lnTo>
                  <a:pt x="208216" y="301155"/>
                </a:lnTo>
                <a:lnTo>
                  <a:pt x="207645" y="302107"/>
                </a:lnTo>
                <a:lnTo>
                  <a:pt x="209943" y="302107"/>
                </a:lnTo>
                <a:lnTo>
                  <a:pt x="209943" y="300202"/>
                </a:lnTo>
                <a:close/>
              </a:path>
              <a:path w="740410" h="881379">
                <a:moveTo>
                  <a:pt x="213385" y="643128"/>
                </a:moveTo>
                <a:lnTo>
                  <a:pt x="209943" y="635508"/>
                </a:lnTo>
                <a:lnTo>
                  <a:pt x="209943" y="639318"/>
                </a:lnTo>
                <a:lnTo>
                  <a:pt x="213385" y="643128"/>
                </a:lnTo>
                <a:close/>
              </a:path>
              <a:path w="740410" h="881379">
                <a:moveTo>
                  <a:pt x="213385" y="291947"/>
                </a:moveTo>
                <a:lnTo>
                  <a:pt x="206502" y="295757"/>
                </a:lnTo>
                <a:lnTo>
                  <a:pt x="206502" y="302107"/>
                </a:lnTo>
                <a:lnTo>
                  <a:pt x="208216" y="301155"/>
                </a:lnTo>
                <a:lnTo>
                  <a:pt x="209943" y="298297"/>
                </a:lnTo>
                <a:lnTo>
                  <a:pt x="209943" y="300202"/>
                </a:lnTo>
                <a:lnTo>
                  <a:pt x="213385" y="298297"/>
                </a:lnTo>
                <a:lnTo>
                  <a:pt x="213385" y="295757"/>
                </a:lnTo>
                <a:lnTo>
                  <a:pt x="209943" y="295757"/>
                </a:lnTo>
                <a:lnTo>
                  <a:pt x="213385" y="291947"/>
                </a:lnTo>
                <a:close/>
              </a:path>
              <a:path w="740410" h="881379">
                <a:moveTo>
                  <a:pt x="220268" y="667664"/>
                </a:moveTo>
                <a:lnTo>
                  <a:pt x="218541" y="664222"/>
                </a:lnTo>
                <a:lnTo>
                  <a:pt x="216827" y="664222"/>
                </a:lnTo>
                <a:lnTo>
                  <a:pt x="220268" y="667664"/>
                </a:lnTo>
                <a:close/>
              </a:path>
              <a:path w="740410" h="881379">
                <a:moveTo>
                  <a:pt x="220268" y="664222"/>
                </a:moveTo>
                <a:lnTo>
                  <a:pt x="216827" y="660781"/>
                </a:lnTo>
                <a:lnTo>
                  <a:pt x="218541" y="664222"/>
                </a:lnTo>
                <a:lnTo>
                  <a:pt x="220268" y="664222"/>
                </a:lnTo>
                <a:close/>
              </a:path>
              <a:path w="740410" h="881379">
                <a:moveTo>
                  <a:pt x="222326" y="320395"/>
                </a:moveTo>
                <a:lnTo>
                  <a:pt x="216827" y="322427"/>
                </a:lnTo>
                <a:lnTo>
                  <a:pt x="220268" y="322427"/>
                </a:lnTo>
                <a:lnTo>
                  <a:pt x="222326" y="320395"/>
                </a:lnTo>
                <a:close/>
              </a:path>
              <a:path w="740410" h="881379">
                <a:moveTo>
                  <a:pt x="223710" y="319887"/>
                </a:moveTo>
                <a:lnTo>
                  <a:pt x="222846" y="319887"/>
                </a:lnTo>
                <a:lnTo>
                  <a:pt x="222326" y="320395"/>
                </a:lnTo>
                <a:lnTo>
                  <a:pt x="223710" y="319887"/>
                </a:lnTo>
                <a:close/>
              </a:path>
              <a:path w="740410" h="881379">
                <a:moveTo>
                  <a:pt x="227152" y="639318"/>
                </a:moveTo>
                <a:lnTo>
                  <a:pt x="223710" y="639318"/>
                </a:lnTo>
                <a:lnTo>
                  <a:pt x="227152" y="643128"/>
                </a:lnTo>
                <a:lnTo>
                  <a:pt x="227152" y="639318"/>
                </a:lnTo>
                <a:close/>
              </a:path>
              <a:path w="740410" h="881379">
                <a:moveTo>
                  <a:pt x="227152" y="632968"/>
                </a:moveTo>
                <a:lnTo>
                  <a:pt x="226085" y="630618"/>
                </a:lnTo>
                <a:lnTo>
                  <a:pt x="223710" y="629158"/>
                </a:lnTo>
                <a:lnTo>
                  <a:pt x="225425" y="629158"/>
                </a:lnTo>
                <a:lnTo>
                  <a:pt x="223710" y="625348"/>
                </a:lnTo>
                <a:lnTo>
                  <a:pt x="220268" y="625348"/>
                </a:lnTo>
                <a:lnTo>
                  <a:pt x="220268" y="629158"/>
                </a:lnTo>
                <a:lnTo>
                  <a:pt x="227152" y="632968"/>
                </a:lnTo>
                <a:close/>
              </a:path>
              <a:path w="740410" h="881379">
                <a:moveTo>
                  <a:pt x="227152" y="629158"/>
                </a:moveTo>
                <a:lnTo>
                  <a:pt x="225425" y="629158"/>
                </a:lnTo>
                <a:lnTo>
                  <a:pt x="226085" y="630618"/>
                </a:lnTo>
                <a:lnTo>
                  <a:pt x="227152" y="631278"/>
                </a:lnTo>
                <a:lnTo>
                  <a:pt x="227152" y="629158"/>
                </a:lnTo>
                <a:close/>
              </a:path>
              <a:path w="740410" h="881379">
                <a:moveTo>
                  <a:pt x="227152" y="322427"/>
                </a:moveTo>
                <a:lnTo>
                  <a:pt x="223710" y="326237"/>
                </a:lnTo>
                <a:lnTo>
                  <a:pt x="227152" y="323062"/>
                </a:lnTo>
                <a:lnTo>
                  <a:pt x="227152" y="322427"/>
                </a:lnTo>
                <a:close/>
              </a:path>
              <a:path w="740410" h="881379">
                <a:moveTo>
                  <a:pt x="230593" y="319887"/>
                </a:moveTo>
                <a:lnTo>
                  <a:pt x="227152" y="323062"/>
                </a:lnTo>
                <a:lnTo>
                  <a:pt x="227152" y="326237"/>
                </a:lnTo>
                <a:lnTo>
                  <a:pt x="230593" y="319887"/>
                </a:lnTo>
                <a:close/>
              </a:path>
              <a:path w="740410" h="881379">
                <a:moveTo>
                  <a:pt x="230593" y="316077"/>
                </a:moveTo>
                <a:lnTo>
                  <a:pt x="220268" y="322427"/>
                </a:lnTo>
                <a:lnTo>
                  <a:pt x="223710" y="322427"/>
                </a:lnTo>
                <a:lnTo>
                  <a:pt x="227152" y="322427"/>
                </a:lnTo>
                <a:lnTo>
                  <a:pt x="228523" y="319887"/>
                </a:lnTo>
                <a:lnTo>
                  <a:pt x="230593" y="316077"/>
                </a:lnTo>
                <a:close/>
              </a:path>
              <a:path w="740410" h="881379">
                <a:moveTo>
                  <a:pt x="234035" y="635508"/>
                </a:moveTo>
                <a:lnTo>
                  <a:pt x="227152" y="631278"/>
                </a:lnTo>
                <a:lnTo>
                  <a:pt x="227152" y="632968"/>
                </a:lnTo>
                <a:lnTo>
                  <a:pt x="227152" y="635508"/>
                </a:lnTo>
                <a:lnTo>
                  <a:pt x="234035" y="635508"/>
                </a:lnTo>
                <a:close/>
              </a:path>
              <a:path w="740410" h="881379">
                <a:moveTo>
                  <a:pt x="235750" y="329412"/>
                </a:moveTo>
                <a:lnTo>
                  <a:pt x="234607" y="329412"/>
                </a:lnTo>
                <a:lnTo>
                  <a:pt x="234035" y="329412"/>
                </a:lnTo>
                <a:lnTo>
                  <a:pt x="230593" y="332587"/>
                </a:lnTo>
                <a:lnTo>
                  <a:pt x="234721" y="330047"/>
                </a:lnTo>
                <a:lnTo>
                  <a:pt x="235750" y="329412"/>
                </a:lnTo>
                <a:close/>
              </a:path>
              <a:path w="740410" h="881379">
                <a:moveTo>
                  <a:pt x="237477" y="330047"/>
                </a:moveTo>
                <a:lnTo>
                  <a:pt x="234035" y="332587"/>
                </a:lnTo>
                <a:lnTo>
                  <a:pt x="234035" y="336397"/>
                </a:lnTo>
                <a:lnTo>
                  <a:pt x="237477" y="330047"/>
                </a:lnTo>
                <a:close/>
              </a:path>
              <a:path w="740410" h="881379">
                <a:moveTo>
                  <a:pt x="241490" y="329412"/>
                </a:moveTo>
                <a:lnTo>
                  <a:pt x="240919" y="329412"/>
                </a:lnTo>
                <a:lnTo>
                  <a:pt x="240919" y="330047"/>
                </a:lnTo>
                <a:lnTo>
                  <a:pt x="241490" y="329412"/>
                </a:lnTo>
                <a:close/>
              </a:path>
              <a:path w="740410" h="881379">
                <a:moveTo>
                  <a:pt x="251244" y="615188"/>
                </a:moveTo>
                <a:lnTo>
                  <a:pt x="244360" y="611378"/>
                </a:lnTo>
                <a:lnTo>
                  <a:pt x="251244" y="622808"/>
                </a:lnTo>
                <a:lnTo>
                  <a:pt x="251244" y="618998"/>
                </a:lnTo>
                <a:lnTo>
                  <a:pt x="251244" y="615188"/>
                </a:lnTo>
                <a:close/>
              </a:path>
              <a:path w="740410" h="881379">
                <a:moveTo>
                  <a:pt x="254685" y="615188"/>
                </a:moveTo>
                <a:lnTo>
                  <a:pt x="247802" y="611378"/>
                </a:lnTo>
                <a:lnTo>
                  <a:pt x="251244" y="615188"/>
                </a:lnTo>
                <a:lnTo>
                  <a:pt x="254685" y="615188"/>
                </a:lnTo>
                <a:close/>
              </a:path>
              <a:path w="740410" h="881379">
                <a:moveTo>
                  <a:pt x="254685" y="346557"/>
                </a:moveTo>
                <a:lnTo>
                  <a:pt x="251244" y="350367"/>
                </a:lnTo>
                <a:lnTo>
                  <a:pt x="251244" y="354177"/>
                </a:lnTo>
                <a:lnTo>
                  <a:pt x="254685" y="346557"/>
                </a:lnTo>
                <a:close/>
              </a:path>
              <a:path w="740410" h="881379">
                <a:moveTo>
                  <a:pt x="265010" y="608838"/>
                </a:moveTo>
                <a:lnTo>
                  <a:pt x="261569" y="605028"/>
                </a:lnTo>
                <a:lnTo>
                  <a:pt x="261569" y="608838"/>
                </a:lnTo>
                <a:lnTo>
                  <a:pt x="265010" y="608838"/>
                </a:lnTo>
                <a:close/>
              </a:path>
              <a:path w="740410" h="881379">
                <a:moveTo>
                  <a:pt x="268452" y="605028"/>
                </a:moveTo>
                <a:lnTo>
                  <a:pt x="265010" y="598678"/>
                </a:lnTo>
                <a:lnTo>
                  <a:pt x="261569" y="598678"/>
                </a:lnTo>
                <a:lnTo>
                  <a:pt x="268452" y="605028"/>
                </a:lnTo>
                <a:close/>
              </a:path>
              <a:path w="740410" h="881379">
                <a:moveTo>
                  <a:pt x="275336" y="594868"/>
                </a:moveTo>
                <a:lnTo>
                  <a:pt x="273608" y="591058"/>
                </a:lnTo>
                <a:lnTo>
                  <a:pt x="271894" y="591058"/>
                </a:lnTo>
                <a:lnTo>
                  <a:pt x="271894" y="594868"/>
                </a:lnTo>
                <a:lnTo>
                  <a:pt x="275336" y="594868"/>
                </a:lnTo>
                <a:close/>
              </a:path>
              <a:path w="740410" h="881379">
                <a:moveTo>
                  <a:pt x="275336" y="591058"/>
                </a:moveTo>
                <a:lnTo>
                  <a:pt x="271894" y="587248"/>
                </a:lnTo>
                <a:lnTo>
                  <a:pt x="273608" y="591058"/>
                </a:lnTo>
                <a:lnTo>
                  <a:pt x="275336" y="591058"/>
                </a:lnTo>
                <a:close/>
              </a:path>
              <a:path w="740410" h="881379">
                <a:moveTo>
                  <a:pt x="282219" y="591058"/>
                </a:moveTo>
                <a:lnTo>
                  <a:pt x="278777" y="589153"/>
                </a:lnTo>
                <a:lnTo>
                  <a:pt x="278777" y="591058"/>
                </a:lnTo>
                <a:lnTo>
                  <a:pt x="282219" y="591058"/>
                </a:lnTo>
                <a:close/>
              </a:path>
              <a:path w="740410" h="881379">
                <a:moveTo>
                  <a:pt x="302856" y="430072"/>
                </a:moveTo>
                <a:lnTo>
                  <a:pt x="301142" y="428358"/>
                </a:lnTo>
                <a:lnTo>
                  <a:pt x="299415" y="430072"/>
                </a:lnTo>
                <a:lnTo>
                  <a:pt x="302856" y="433628"/>
                </a:lnTo>
                <a:lnTo>
                  <a:pt x="302856" y="430072"/>
                </a:lnTo>
                <a:close/>
              </a:path>
              <a:path w="740410" h="881379">
                <a:moveTo>
                  <a:pt x="361365" y="96367"/>
                </a:moveTo>
                <a:lnTo>
                  <a:pt x="357924" y="99809"/>
                </a:lnTo>
                <a:lnTo>
                  <a:pt x="361365" y="99809"/>
                </a:lnTo>
                <a:lnTo>
                  <a:pt x="361365" y="96367"/>
                </a:lnTo>
                <a:close/>
              </a:path>
              <a:path w="740410" h="881379">
                <a:moveTo>
                  <a:pt x="363093" y="135318"/>
                </a:moveTo>
                <a:lnTo>
                  <a:pt x="361365" y="134048"/>
                </a:lnTo>
                <a:lnTo>
                  <a:pt x="357924" y="136588"/>
                </a:lnTo>
                <a:lnTo>
                  <a:pt x="363093" y="135318"/>
                </a:lnTo>
                <a:close/>
              </a:path>
              <a:path w="740410" h="881379">
                <a:moveTo>
                  <a:pt x="364807" y="528828"/>
                </a:moveTo>
                <a:lnTo>
                  <a:pt x="357924" y="526288"/>
                </a:lnTo>
                <a:lnTo>
                  <a:pt x="361365" y="528828"/>
                </a:lnTo>
                <a:lnTo>
                  <a:pt x="364807" y="528828"/>
                </a:lnTo>
                <a:close/>
              </a:path>
              <a:path w="740410" h="881379">
                <a:moveTo>
                  <a:pt x="368249" y="518668"/>
                </a:moveTo>
                <a:lnTo>
                  <a:pt x="364807" y="518668"/>
                </a:lnTo>
                <a:lnTo>
                  <a:pt x="368249" y="522478"/>
                </a:lnTo>
                <a:lnTo>
                  <a:pt x="368249" y="518668"/>
                </a:lnTo>
                <a:close/>
              </a:path>
              <a:path w="740410" h="881379">
                <a:moveTo>
                  <a:pt x="368249" y="144551"/>
                </a:moveTo>
                <a:lnTo>
                  <a:pt x="364807" y="144551"/>
                </a:lnTo>
                <a:lnTo>
                  <a:pt x="368249" y="147993"/>
                </a:lnTo>
                <a:lnTo>
                  <a:pt x="368249" y="144551"/>
                </a:lnTo>
                <a:close/>
              </a:path>
              <a:path w="740410" h="881379">
                <a:moveTo>
                  <a:pt x="368249" y="134048"/>
                </a:moveTo>
                <a:lnTo>
                  <a:pt x="367309" y="134277"/>
                </a:lnTo>
                <a:lnTo>
                  <a:pt x="367563" y="134048"/>
                </a:lnTo>
                <a:lnTo>
                  <a:pt x="364807" y="134048"/>
                </a:lnTo>
                <a:lnTo>
                  <a:pt x="365671" y="134683"/>
                </a:lnTo>
                <a:lnTo>
                  <a:pt x="363093" y="135318"/>
                </a:lnTo>
                <a:lnTo>
                  <a:pt x="364807" y="136588"/>
                </a:lnTo>
                <a:lnTo>
                  <a:pt x="366344" y="135178"/>
                </a:lnTo>
                <a:lnTo>
                  <a:pt x="368249" y="136588"/>
                </a:lnTo>
                <a:lnTo>
                  <a:pt x="368249" y="134048"/>
                </a:lnTo>
                <a:close/>
              </a:path>
              <a:path w="740410" h="881379">
                <a:moveTo>
                  <a:pt x="368249" y="123888"/>
                </a:moveTo>
                <a:lnTo>
                  <a:pt x="367233" y="123888"/>
                </a:lnTo>
                <a:lnTo>
                  <a:pt x="366966" y="122618"/>
                </a:lnTo>
                <a:lnTo>
                  <a:pt x="367334" y="121348"/>
                </a:lnTo>
                <a:lnTo>
                  <a:pt x="364807" y="120078"/>
                </a:lnTo>
                <a:lnTo>
                  <a:pt x="357924" y="123888"/>
                </a:lnTo>
                <a:lnTo>
                  <a:pt x="357924" y="126428"/>
                </a:lnTo>
                <a:lnTo>
                  <a:pt x="368249" y="123888"/>
                </a:lnTo>
                <a:close/>
              </a:path>
              <a:path w="740410" h="881379">
                <a:moveTo>
                  <a:pt x="368249" y="102298"/>
                </a:moveTo>
                <a:lnTo>
                  <a:pt x="364807" y="102298"/>
                </a:lnTo>
                <a:lnTo>
                  <a:pt x="364807" y="106108"/>
                </a:lnTo>
                <a:lnTo>
                  <a:pt x="368249" y="106108"/>
                </a:lnTo>
                <a:lnTo>
                  <a:pt x="368249" y="102298"/>
                </a:lnTo>
                <a:close/>
              </a:path>
              <a:path w="740410" h="881379">
                <a:moveTo>
                  <a:pt x="368249" y="99758"/>
                </a:moveTo>
                <a:lnTo>
                  <a:pt x="364807" y="99758"/>
                </a:lnTo>
                <a:lnTo>
                  <a:pt x="368249" y="101028"/>
                </a:lnTo>
                <a:lnTo>
                  <a:pt x="368249" y="99758"/>
                </a:lnTo>
                <a:close/>
              </a:path>
              <a:path w="740410" h="881379">
                <a:moveTo>
                  <a:pt x="369976" y="76898"/>
                </a:moveTo>
                <a:lnTo>
                  <a:pt x="364807" y="78168"/>
                </a:lnTo>
                <a:lnTo>
                  <a:pt x="368249" y="78168"/>
                </a:lnTo>
                <a:lnTo>
                  <a:pt x="369976" y="76898"/>
                </a:lnTo>
                <a:close/>
              </a:path>
              <a:path w="740410" h="881379">
                <a:moveTo>
                  <a:pt x="371690" y="154368"/>
                </a:moveTo>
                <a:lnTo>
                  <a:pt x="364807" y="150558"/>
                </a:lnTo>
                <a:lnTo>
                  <a:pt x="368249" y="154368"/>
                </a:lnTo>
                <a:lnTo>
                  <a:pt x="371690" y="154368"/>
                </a:lnTo>
                <a:close/>
              </a:path>
              <a:path w="740410" h="881379">
                <a:moveTo>
                  <a:pt x="371690" y="102298"/>
                </a:moveTo>
                <a:lnTo>
                  <a:pt x="368249" y="101028"/>
                </a:lnTo>
                <a:lnTo>
                  <a:pt x="368249" y="102298"/>
                </a:lnTo>
                <a:lnTo>
                  <a:pt x="371690" y="102298"/>
                </a:lnTo>
                <a:close/>
              </a:path>
              <a:path w="740410" h="881379">
                <a:moveTo>
                  <a:pt x="375132" y="329628"/>
                </a:moveTo>
                <a:lnTo>
                  <a:pt x="371690" y="325818"/>
                </a:lnTo>
                <a:lnTo>
                  <a:pt x="371690" y="329628"/>
                </a:lnTo>
                <a:lnTo>
                  <a:pt x="375132" y="329628"/>
                </a:lnTo>
                <a:close/>
              </a:path>
              <a:path w="740410" h="881379">
                <a:moveTo>
                  <a:pt x="375132" y="182308"/>
                </a:moveTo>
                <a:lnTo>
                  <a:pt x="364807" y="184848"/>
                </a:lnTo>
                <a:lnTo>
                  <a:pt x="371690" y="184848"/>
                </a:lnTo>
                <a:lnTo>
                  <a:pt x="375132" y="182308"/>
                </a:lnTo>
                <a:close/>
              </a:path>
              <a:path w="740410" h="881379">
                <a:moveTo>
                  <a:pt x="375132" y="82600"/>
                </a:moveTo>
                <a:lnTo>
                  <a:pt x="368249" y="79159"/>
                </a:lnTo>
                <a:lnTo>
                  <a:pt x="371690" y="82600"/>
                </a:lnTo>
                <a:lnTo>
                  <a:pt x="375132" y="82600"/>
                </a:lnTo>
                <a:close/>
              </a:path>
              <a:path w="740410" h="881379">
                <a:moveTo>
                  <a:pt x="375996" y="179451"/>
                </a:moveTo>
                <a:lnTo>
                  <a:pt x="375132" y="178498"/>
                </a:lnTo>
                <a:lnTo>
                  <a:pt x="368249" y="182308"/>
                </a:lnTo>
                <a:lnTo>
                  <a:pt x="375996" y="179451"/>
                </a:lnTo>
                <a:close/>
              </a:path>
              <a:path w="740410" h="881379">
                <a:moveTo>
                  <a:pt x="378574" y="75628"/>
                </a:moveTo>
                <a:lnTo>
                  <a:pt x="375132" y="75628"/>
                </a:lnTo>
                <a:lnTo>
                  <a:pt x="371690" y="75628"/>
                </a:lnTo>
                <a:lnTo>
                  <a:pt x="368249" y="75628"/>
                </a:lnTo>
                <a:lnTo>
                  <a:pt x="369976" y="76898"/>
                </a:lnTo>
                <a:lnTo>
                  <a:pt x="371690" y="78168"/>
                </a:lnTo>
                <a:lnTo>
                  <a:pt x="378574" y="75628"/>
                </a:lnTo>
                <a:close/>
              </a:path>
              <a:path w="740410" h="881379">
                <a:moveTo>
                  <a:pt x="379387" y="135318"/>
                </a:moveTo>
                <a:lnTo>
                  <a:pt x="375132" y="134048"/>
                </a:lnTo>
                <a:lnTo>
                  <a:pt x="378574" y="134048"/>
                </a:lnTo>
                <a:lnTo>
                  <a:pt x="371690" y="130238"/>
                </a:lnTo>
                <a:lnTo>
                  <a:pt x="367563" y="134048"/>
                </a:lnTo>
                <a:lnTo>
                  <a:pt x="368249" y="134048"/>
                </a:lnTo>
                <a:lnTo>
                  <a:pt x="371690" y="134048"/>
                </a:lnTo>
                <a:lnTo>
                  <a:pt x="371690" y="136588"/>
                </a:lnTo>
                <a:lnTo>
                  <a:pt x="375564" y="136588"/>
                </a:lnTo>
                <a:lnTo>
                  <a:pt x="379387" y="135318"/>
                </a:lnTo>
                <a:close/>
              </a:path>
              <a:path w="740410" h="881379">
                <a:moveTo>
                  <a:pt x="382016" y="192468"/>
                </a:moveTo>
                <a:lnTo>
                  <a:pt x="378574" y="192468"/>
                </a:lnTo>
                <a:lnTo>
                  <a:pt x="378574" y="195008"/>
                </a:lnTo>
                <a:lnTo>
                  <a:pt x="382016" y="192468"/>
                </a:lnTo>
                <a:close/>
              </a:path>
              <a:path w="740410" h="881379">
                <a:moveTo>
                  <a:pt x="382016" y="184848"/>
                </a:moveTo>
                <a:lnTo>
                  <a:pt x="375132" y="182308"/>
                </a:lnTo>
                <a:lnTo>
                  <a:pt x="378574" y="184848"/>
                </a:lnTo>
                <a:lnTo>
                  <a:pt x="382016" y="184848"/>
                </a:lnTo>
                <a:close/>
              </a:path>
              <a:path w="740410" h="881379">
                <a:moveTo>
                  <a:pt x="382016" y="102298"/>
                </a:moveTo>
                <a:lnTo>
                  <a:pt x="375132" y="106108"/>
                </a:lnTo>
                <a:lnTo>
                  <a:pt x="371690" y="106108"/>
                </a:lnTo>
                <a:lnTo>
                  <a:pt x="371690" y="109918"/>
                </a:lnTo>
                <a:lnTo>
                  <a:pt x="375132" y="109918"/>
                </a:lnTo>
                <a:lnTo>
                  <a:pt x="382016" y="102298"/>
                </a:lnTo>
                <a:close/>
              </a:path>
              <a:path w="740410" h="881379">
                <a:moveTo>
                  <a:pt x="395782" y="17208"/>
                </a:moveTo>
                <a:lnTo>
                  <a:pt x="392341" y="17208"/>
                </a:lnTo>
                <a:lnTo>
                  <a:pt x="394220" y="18364"/>
                </a:lnTo>
                <a:lnTo>
                  <a:pt x="395782" y="17208"/>
                </a:lnTo>
                <a:close/>
              </a:path>
              <a:path w="740410" h="881379">
                <a:moveTo>
                  <a:pt x="402666" y="6883"/>
                </a:moveTo>
                <a:lnTo>
                  <a:pt x="399224" y="6883"/>
                </a:lnTo>
                <a:lnTo>
                  <a:pt x="395782" y="10325"/>
                </a:lnTo>
                <a:lnTo>
                  <a:pt x="402666" y="10325"/>
                </a:lnTo>
                <a:lnTo>
                  <a:pt x="402666" y="6883"/>
                </a:lnTo>
                <a:close/>
              </a:path>
              <a:path w="740410" h="881379">
                <a:moveTo>
                  <a:pt x="406107" y="23558"/>
                </a:moveTo>
                <a:lnTo>
                  <a:pt x="402666" y="23558"/>
                </a:lnTo>
                <a:lnTo>
                  <a:pt x="402666" y="27368"/>
                </a:lnTo>
                <a:lnTo>
                  <a:pt x="400951" y="25463"/>
                </a:lnTo>
                <a:lnTo>
                  <a:pt x="402666" y="23558"/>
                </a:lnTo>
                <a:lnTo>
                  <a:pt x="394220" y="18364"/>
                </a:lnTo>
                <a:lnTo>
                  <a:pt x="392341" y="19748"/>
                </a:lnTo>
                <a:lnTo>
                  <a:pt x="388899" y="19748"/>
                </a:lnTo>
                <a:lnTo>
                  <a:pt x="395782" y="27368"/>
                </a:lnTo>
                <a:lnTo>
                  <a:pt x="388899" y="27368"/>
                </a:lnTo>
                <a:lnTo>
                  <a:pt x="385457" y="29908"/>
                </a:lnTo>
                <a:lnTo>
                  <a:pt x="392341" y="29908"/>
                </a:lnTo>
                <a:lnTo>
                  <a:pt x="406107" y="29908"/>
                </a:lnTo>
                <a:lnTo>
                  <a:pt x="406107" y="23558"/>
                </a:lnTo>
                <a:close/>
              </a:path>
              <a:path w="740410" h="881379">
                <a:moveTo>
                  <a:pt x="406107" y="0"/>
                </a:moveTo>
                <a:lnTo>
                  <a:pt x="402666" y="0"/>
                </a:lnTo>
                <a:lnTo>
                  <a:pt x="399224" y="3441"/>
                </a:lnTo>
                <a:lnTo>
                  <a:pt x="406107" y="0"/>
                </a:lnTo>
                <a:close/>
              </a:path>
              <a:path w="740410" h="881379">
                <a:moveTo>
                  <a:pt x="409549" y="37528"/>
                </a:moveTo>
                <a:lnTo>
                  <a:pt x="399224" y="33718"/>
                </a:lnTo>
                <a:lnTo>
                  <a:pt x="392341" y="37528"/>
                </a:lnTo>
                <a:lnTo>
                  <a:pt x="385457" y="43878"/>
                </a:lnTo>
                <a:lnTo>
                  <a:pt x="388899" y="43878"/>
                </a:lnTo>
                <a:lnTo>
                  <a:pt x="392341" y="40068"/>
                </a:lnTo>
                <a:lnTo>
                  <a:pt x="395782" y="37528"/>
                </a:lnTo>
                <a:lnTo>
                  <a:pt x="399224" y="37528"/>
                </a:lnTo>
                <a:lnTo>
                  <a:pt x="402666" y="40068"/>
                </a:lnTo>
                <a:lnTo>
                  <a:pt x="409549" y="40068"/>
                </a:lnTo>
                <a:lnTo>
                  <a:pt x="409549" y="37528"/>
                </a:lnTo>
                <a:close/>
              </a:path>
              <a:path w="740410" h="881379">
                <a:moveTo>
                  <a:pt x="426758" y="144208"/>
                </a:moveTo>
                <a:lnTo>
                  <a:pt x="419874" y="140398"/>
                </a:lnTo>
                <a:lnTo>
                  <a:pt x="423316" y="140398"/>
                </a:lnTo>
                <a:lnTo>
                  <a:pt x="421017" y="139128"/>
                </a:lnTo>
                <a:lnTo>
                  <a:pt x="416433" y="136588"/>
                </a:lnTo>
                <a:lnTo>
                  <a:pt x="412991" y="130238"/>
                </a:lnTo>
                <a:lnTo>
                  <a:pt x="416433" y="126428"/>
                </a:lnTo>
                <a:lnTo>
                  <a:pt x="412991" y="126428"/>
                </a:lnTo>
                <a:lnTo>
                  <a:pt x="409549" y="120078"/>
                </a:lnTo>
                <a:lnTo>
                  <a:pt x="406107" y="123888"/>
                </a:lnTo>
                <a:lnTo>
                  <a:pt x="406107" y="120078"/>
                </a:lnTo>
                <a:lnTo>
                  <a:pt x="409549" y="120078"/>
                </a:lnTo>
                <a:lnTo>
                  <a:pt x="416433" y="120078"/>
                </a:lnTo>
                <a:lnTo>
                  <a:pt x="415836" y="112458"/>
                </a:lnTo>
                <a:lnTo>
                  <a:pt x="414286" y="106108"/>
                </a:lnTo>
                <a:lnTo>
                  <a:pt x="412076" y="99758"/>
                </a:lnTo>
                <a:lnTo>
                  <a:pt x="409549" y="92138"/>
                </a:lnTo>
                <a:lnTo>
                  <a:pt x="416433" y="88328"/>
                </a:lnTo>
                <a:lnTo>
                  <a:pt x="409549" y="85788"/>
                </a:lnTo>
                <a:lnTo>
                  <a:pt x="412991" y="78168"/>
                </a:lnTo>
                <a:lnTo>
                  <a:pt x="409549" y="75628"/>
                </a:lnTo>
                <a:lnTo>
                  <a:pt x="416433" y="71818"/>
                </a:lnTo>
                <a:lnTo>
                  <a:pt x="406107" y="68008"/>
                </a:lnTo>
                <a:lnTo>
                  <a:pt x="409549" y="68008"/>
                </a:lnTo>
                <a:lnTo>
                  <a:pt x="409549" y="51498"/>
                </a:lnTo>
                <a:lnTo>
                  <a:pt x="412991" y="47688"/>
                </a:lnTo>
                <a:lnTo>
                  <a:pt x="406107" y="47688"/>
                </a:lnTo>
                <a:lnTo>
                  <a:pt x="402666" y="43878"/>
                </a:lnTo>
                <a:lnTo>
                  <a:pt x="406107" y="43878"/>
                </a:lnTo>
                <a:lnTo>
                  <a:pt x="402666" y="40068"/>
                </a:lnTo>
                <a:lnTo>
                  <a:pt x="392341" y="40068"/>
                </a:lnTo>
                <a:lnTo>
                  <a:pt x="392341" y="47688"/>
                </a:lnTo>
                <a:lnTo>
                  <a:pt x="387756" y="45148"/>
                </a:lnTo>
                <a:lnTo>
                  <a:pt x="385457" y="43878"/>
                </a:lnTo>
                <a:lnTo>
                  <a:pt x="382016" y="47688"/>
                </a:lnTo>
                <a:lnTo>
                  <a:pt x="382016" y="51498"/>
                </a:lnTo>
                <a:lnTo>
                  <a:pt x="388899" y="57848"/>
                </a:lnTo>
                <a:lnTo>
                  <a:pt x="382016" y="61658"/>
                </a:lnTo>
                <a:lnTo>
                  <a:pt x="382016" y="64198"/>
                </a:lnTo>
                <a:lnTo>
                  <a:pt x="388899" y="71818"/>
                </a:lnTo>
                <a:lnTo>
                  <a:pt x="388899" y="75628"/>
                </a:lnTo>
                <a:lnTo>
                  <a:pt x="382016" y="71818"/>
                </a:lnTo>
                <a:lnTo>
                  <a:pt x="385457" y="75628"/>
                </a:lnTo>
                <a:lnTo>
                  <a:pt x="378574" y="75628"/>
                </a:lnTo>
                <a:lnTo>
                  <a:pt x="375132" y="81978"/>
                </a:lnTo>
                <a:lnTo>
                  <a:pt x="382016" y="78168"/>
                </a:lnTo>
                <a:lnTo>
                  <a:pt x="382016" y="81978"/>
                </a:lnTo>
                <a:lnTo>
                  <a:pt x="378574" y="88328"/>
                </a:lnTo>
                <a:lnTo>
                  <a:pt x="382016" y="92138"/>
                </a:lnTo>
                <a:lnTo>
                  <a:pt x="375132" y="92138"/>
                </a:lnTo>
                <a:lnTo>
                  <a:pt x="382016" y="99758"/>
                </a:lnTo>
                <a:lnTo>
                  <a:pt x="382016" y="102298"/>
                </a:lnTo>
                <a:lnTo>
                  <a:pt x="392341" y="102298"/>
                </a:lnTo>
                <a:lnTo>
                  <a:pt x="392341" y="106108"/>
                </a:lnTo>
                <a:lnTo>
                  <a:pt x="382016" y="106108"/>
                </a:lnTo>
                <a:lnTo>
                  <a:pt x="382016" y="109918"/>
                </a:lnTo>
                <a:lnTo>
                  <a:pt x="378574" y="109918"/>
                </a:lnTo>
                <a:lnTo>
                  <a:pt x="385457" y="112458"/>
                </a:lnTo>
                <a:lnTo>
                  <a:pt x="371690" y="116268"/>
                </a:lnTo>
                <a:lnTo>
                  <a:pt x="368249" y="116268"/>
                </a:lnTo>
                <a:lnTo>
                  <a:pt x="368249" y="120078"/>
                </a:lnTo>
                <a:lnTo>
                  <a:pt x="371690" y="120078"/>
                </a:lnTo>
                <a:lnTo>
                  <a:pt x="371690" y="123888"/>
                </a:lnTo>
                <a:lnTo>
                  <a:pt x="368249" y="123888"/>
                </a:lnTo>
                <a:lnTo>
                  <a:pt x="364807" y="126428"/>
                </a:lnTo>
                <a:lnTo>
                  <a:pt x="361365" y="126428"/>
                </a:lnTo>
                <a:lnTo>
                  <a:pt x="364807" y="130238"/>
                </a:lnTo>
                <a:lnTo>
                  <a:pt x="371690" y="130238"/>
                </a:lnTo>
                <a:lnTo>
                  <a:pt x="371690" y="126428"/>
                </a:lnTo>
                <a:lnTo>
                  <a:pt x="382016" y="130238"/>
                </a:lnTo>
                <a:lnTo>
                  <a:pt x="385457" y="130238"/>
                </a:lnTo>
                <a:lnTo>
                  <a:pt x="385457" y="136588"/>
                </a:lnTo>
                <a:lnTo>
                  <a:pt x="375564" y="136588"/>
                </a:lnTo>
                <a:lnTo>
                  <a:pt x="369811" y="137858"/>
                </a:lnTo>
                <a:lnTo>
                  <a:pt x="368249" y="140398"/>
                </a:lnTo>
                <a:lnTo>
                  <a:pt x="374916" y="139128"/>
                </a:lnTo>
                <a:lnTo>
                  <a:pt x="385673" y="141668"/>
                </a:lnTo>
                <a:lnTo>
                  <a:pt x="392341" y="140398"/>
                </a:lnTo>
                <a:lnTo>
                  <a:pt x="395782" y="140398"/>
                </a:lnTo>
                <a:lnTo>
                  <a:pt x="395782" y="144208"/>
                </a:lnTo>
                <a:lnTo>
                  <a:pt x="388899" y="144208"/>
                </a:lnTo>
                <a:lnTo>
                  <a:pt x="392341" y="146748"/>
                </a:lnTo>
                <a:lnTo>
                  <a:pt x="386842" y="144208"/>
                </a:lnTo>
                <a:lnTo>
                  <a:pt x="378574" y="140398"/>
                </a:lnTo>
                <a:lnTo>
                  <a:pt x="371690" y="146748"/>
                </a:lnTo>
                <a:lnTo>
                  <a:pt x="375132" y="144208"/>
                </a:lnTo>
                <a:lnTo>
                  <a:pt x="375132" y="146748"/>
                </a:lnTo>
                <a:lnTo>
                  <a:pt x="371690" y="146748"/>
                </a:lnTo>
                <a:lnTo>
                  <a:pt x="378574" y="150558"/>
                </a:lnTo>
                <a:lnTo>
                  <a:pt x="371690" y="154368"/>
                </a:lnTo>
                <a:lnTo>
                  <a:pt x="378574" y="154368"/>
                </a:lnTo>
                <a:lnTo>
                  <a:pt x="375132" y="158178"/>
                </a:lnTo>
                <a:lnTo>
                  <a:pt x="371690" y="154368"/>
                </a:lnTo>
                <a:lnTo>
                  <a:pt x="371690" y="158178"/>
                </a:lnTo>
                <a:lnTo>
                  <a:pt x="361365" y="154368"/>
                </a:lnTo>
                <a:lnTo>
                  <a:pt x="364807" y="158178"/>
                </a:lnTo>
                <a:lnTo>
                  <a:pt x="368249" y="158178"/>
                </a:lnTo>
                <a:lnTo>
                  <a:pt x="368249" y="160718"/>
                </a:lnTo>
                <a:lnTo>
                  <a:pt x="371690" y="160718"/>
                </a:lnTo>
                <a:lnTo>
                  <a:pt x="368249" y="164528"/>
                </a:lnTo>
                <a:lnTo>
                  <a:pt x="375132" y="160718"/>
                </a:lnTo>
                <a:lnTo>
                  <a:pt x="378574" y="160718"/>
                </a:lnTo>
                <a:lnTo>
                  <a:pt x="378574" y="164528"/>
                </a:lnTo>
                <a:lnTo>
                  <a:pt x="371690" y="168338"/>
                </a:lnTo>
                <a:lnTo>
                  <a:pt x="378574" y="170878"/>
                </a:lnTo>
                <a:lnTo>
                  <a:pt x="375132" y="174688"/>
                </a:lnTo>
                <a:lnTo>
                  <a:pt x="378574" y="174688"/>
                </a:lnTo>
                <a:lnTo>
                  <a:pt x="374700" y="177228"/>
                </a:lnTo>
                <a:lnTo>
                  <a:pt x="375996" y="178498"/>
                </a:lnTo>
                <a:lnTo>
                  <a:pt x="378574" y="178498"/>
                </a:lnTo>
                <a:lnTo>
                  <a:pt x="425818" y="178498"/>
                </a:lnTo>
                <a:lnTo>
                  <a:pt x="423316" y="174688"/>
                </a:lnTo>
                <a:lnTo>
                  <a:pt x="426758" y="170878"/>
                </a:lnTo>
                <a:lnTo>
                  <a:pt x="426758" y="164528"/>
                </a:lnTo>
                <a:lnTo>
                  <a:pt x="423316" y="160718"/>
                </a:lnTo>
                <a:lnTo>
                  <a:pt x="416433" y="158178"/>
                </a:lnTo>
                <a:lnTo>
                  <a:pt x="412991" y="158178"/>
                </a:lnTo>
                <a:lnTo>
                  <a:pt x="416433" y="154368"/>
                </a:lnTo>
                <a:lnTo>
                  <a:pt x="419874" y="154368"/>
                </a:lnTo>
                <a:lnTo>
                  <a:pt x="419874" y="150558"/>
                </a:lnTo>
                <a:lnTo>
                  <a:pt x="426758" y="144208"/>
                </a:lnTo>
                <a:close/>
              </a:path>
              <a:path w="740410" h="881379">
                <a:moveTo>
                  <a:pt x="445147" y="878268"/>
                </a:moveTo>
                <a:lnTo>
                  <a:pt x="443141" y="876617"/>
                </a:lnTo>
                <a:lnTo>
                  <a:pt x="443966" y="880808"/>
                </a:lnTo>
                <a:lnTo>
                  <a:pt x="445147" y="878268"/>
                </a:lnTo>
                <a:close/>
              </a:path>
              <a:path w="740410" h="881379">
                <a:moveTo>
                  <a:pt x="460476" y="501497"/>
                </a:moveTo>
                <a:lnTo>
                  <a:pt x="454291" y="501497"/>
                </a:lnTo>
                <a:lnTo>
                  <a:pt x="454291" y="505307"/>
                </a:lnTo>
                <a:lnTo>
                  <a:pt x="460476" y="501497"/>
                </a:lnTo>
                <a:close/>
              </a:path>
              <a:path w="740410" h="881379">
                <a:moveTo>
                  <a:pt x="461492" y="509346"/>
                </a:moveTo>
                <a:lnTo>
                  <a:pt x="461175" y="509117"/>
                </a:lnTo>
                <a:lnTo>
                  <a:pt x="457733" y="511657"/>
                </a:lnTo>
                <a:lnTo>
                  <a:pt x="461492" y="509346"/>
                </a:lnTo>
                <a:close/>
              </a:path>
              <a:path w="740410" h="881379">
                <a:moveTo>
                  <a:pt x="478383" y="509117"/>
                </a:moveTo>
                <a:lnTo>
                  <a:pt x="474941" y="511657"/>
                </a:lnTo>
                <a:lnTo>
                  <a:pt x="474941" y="509117"/>
                </a:lnTo>
                <a:lnTo>
                  <a:pt x="471500" y="511657"/>
                </a:lnTo>
                <a:lnTo>
                  <a:pt x="471500" y="512787"/>
                </a:lnTo>
                <a:lnTo>
                  <a:pt x="468058" y="516229"/>
                </a:lnTo>
                <a:lnTo>
                  <a:pt x="471500" y="516229"/>
                </a:lnTo>
                <a:lnTo>
                  <a:pt x="471500" y="515467"/>
                </a:lnTo>
                <a:lnTo>
                  <a:pt x="472262" y="515467"/>
                </a:lnTo>
                <a:lnTo>
                  <a:pt x="471500" y="516229"/>
                </a:lnTo>
                <a:lnTo>
                  <a:pt x="474941" y="516229"/>
                </a:lnTo>
                <a:lnTo>
                  <a:pt x="474167" y="515467"/>
                </a:lnTo>
                <a:lnTo>
                  <a:pt x="474941" y="515467"/>
                </a:lnTo>
                <a:lnTo>
                  <a:pt x="478383" y="511657"/>
                </a:lnTo>
                <a:lnTo>
                  <a:pt x="478383" y="509117"/>
                </a:lnTo>
                <a:close/>
              </a:path>
              <a:path w="740410" h="881379">
                <a:moveTo>
                  <a:pt x="478383" y="436727"/>
                </a:moveTo>
                <a:lnTo>
                  <a:pt x="474941" y="439267"/>
                </a:lnTo>
                <a:lnTo>
                  <a:pt x="476999" y="439267"/>
                </a:lnTo>
                <a:lnTo>
                  <a:pt x="478383" y="436727"/>
                </a:lnTo>
                <a:close/>
              </a:path>
              <a:path w="740410" h="881379">
                <a:moveTo>
                  <a:pt x="488708" y="329438"/>
                </a:moveTo>
                <a:lnTo>
                  <a:pt x="488022" y="329438"/>
                </a:lnTo>
                <a:lnTo>
                  <a:pt x="488708" y="330073"/>
                </a:lnTo>
                <a:lnTo>
                  <a:pt x="488708" y="329438"/>
                </a:lnTo>
                <a:close/>
              </a:path>
              <a:path w="740410" h="881379">
                <a:moveTo>
                  <a:pt x="492150" y="333248"/>
                </a:moveTo>
                <a:lnTo>
                  <a:pt x="488708" y="330073"/>
                </a:lnTo>
                <a:lnTo>
                  <a:pt x="488708" y="333248"/>
                </a:lnTo>
                <a:lnTo>
                  <a:pt x="492150" y="333248"/>
                </a:lnTo>
                <a:close/>
              </a:path>
              <a:path w="740410" h="881379">
                <a:moveTo>
                  <a:pt x="523125" y="298958"/>
                </a:moveTo>
                <a:lnTo>
                  <a:pt x="519684" y="295148"/>
                </a:lnTo>
                <a:lnTo>
                  <a:pt x="516242" y="295148"/>
                </a:lnTo>
                <a:lnTo>
                  <a:pt x="523125" y="298958"/>
                </a:lnTo>
                <a:close/>
              </a:path>
              <a:path w="740410" h="881379">
                <a:moveTo>
                  <a:pt x="563257" y="432435"/>
                </a:moveTo>
                <a:lnTo>
                  <a:pt x="560971" y="430072"/>
                </a:lnTo>
                <a:lnTo>
                  <a:pt x="560971" y="437057"/>
                </a:lnTo>
                <a:lnTo>
                  <a:pt x="563257" y="432435"/>
                </a:lnTo>
                <a:close/>
              </a:path>
              <a:path w="740410" h="881379">
                <a:moveTo>
                  <a:pt x="564413" y="222758"/>
                </a:moveTo>
                <a:lnTo>
                  <a:pt x="563727" y="222758"/>
                </a:lnTo>
                <a:lnTo>
                  <a:pt x="564413" y="223393"/>
                </a:lnTo>
                <a:lnTo>
                  <a:pt x="564413" y="222758"/>
                </a:lnTo>
                <a:close/>
              </a:path>
              <a:path w="740410" h="881379">
                <a:moveTo>
                  <a:pt x="565442" y="498957"/>
                </a:moveTo>
                <a:lnTo>
                  <a:pt x="560971" y="495147"/>
                </a:lnTo>
                <a:lnTo>
                  <a:pt x="454291" y="495147"/>
                </a:lnTo>
                <a:lnTo>
                  <a:pt x="450850" y="498957"/>
                </a:lnTo>
                <a:lnTo>
                  <a:pt x="454291" y="498957"/>
                </a:lnTo>
                <a:lnTo>
                  <a:pt x="464616" y="498957"/>
                </a:lnTo>
                <a:lnTo>
                  <a:pt x="565442" y="498957"/>
                </a:lnTo>
                <a:close/>
              </a:path>
              <a:path w="740410" h="881379">
                <a:moveTo>
                  <a:pt x="567855" y="226568"/>
                </a:moveTo>
                <a:lnTo>
                  <a:pt x="564413" y="223393"/>
                </a:lnTo>
                <a:lnTo>
                  <a:pt x="564413" y="226568"/>
                </a:lnTo>
                <a:lnTo>
                  <a:pt x="567855" y="226568"/>
                </a:lnTo>
                <a:close/>
              </a:path>
              <a:path w="740410" h="881379">
                <a:moveTo>
                  <a:pt x="595388" y="591667"/>
                </a:moveTo>
                <a:lnTo>
                  <a:pt x="591947" y="598017"/>
                </a:lnTo>
                <a:lnTo>
                  <a:pt x="595388" y="594207"/>
                </a:lnTo>
                <a:lnTo>
                  <a:pt x="595388" y="591667"/>
                </a:lnTo>
                <a:close/>
              </a:path>
              <a:path w="740410" h="881379">
                <a:moveTo>
                  <a:pt x="720585" y="414578"/>
                </a:moveTo>
                <a:lnTo>
                  <a:pt x="715365" y="407339"/>
                </a:lnTo>
                <a:lnTo>
                  <a:pt x="702081" y="402640"/>
                </a:lnTo>
                <a:lnTo>
                  <a:pt x="689356" y="402640"/>
                </a:lnTo>
                <a:lnTo>
                  <a:pt x="678421" y="399211"/>
                </a:lnTo>
                <a:lnTo>
                  <a:pt x="667715" y="392861"/>
                </a:lnTo>
                <a:lnTo>
                  <a:pt x="662089" y="388797"/>
                </a:lnTo>
                <a:lnTo>
                  <a:pt x="657339" y="385368"/>
                </a:lnTo>
                <a:lnTo>
                  <a:pt x="650455" y="385368"/>
                </a:lnTo>
                <a:lnTo>
                  <a:pt x="643572" y="388797"/>
                </a:lnTo>
                <a:lnTo>
                  <a:pt x="640130" y="385368"/>
                </a:lnTo>
                <a:lnTo>
                  <a:pt x="627062" y="381939"/>
                </a:lnTo>
                <a:lnTo>
                  <a:pt x="624649" y="381304"/>
                </a:lnTo>
                <a:lnTo>
                  <a:pt x="616534" y="378510"/>
                </a:lnTo>
                <a:lnTo>
                  <a:pt x="609155" y="375970"/>
                </a:lnTo>
                <a:lnTo>
                  <a:pt x="593204" y="371652"/>
                </a:lnTo>
                <a:lnTo>
                  <a:pt x="578180" y="371652"/>
                </a:lnTo>
                <a:lnTo>
                  <a:pt x="578180" y="375081"/>
                </a:lnTo>
                <a:lnTo>
                  <a:pt x="574738" y="378510"/>
                </a:lnTo>
                <a:lnTo>
                  <a:pt x="574738" y="375081"/>
                </a:lnTo>
                <a:lnTo>
                  <a:pt x="571296" y="378510"/>
                </a:lnTo>
                <a:lnTo>
                  <a:pt x="567855" y="378510"/>
                </a:lnTo>
                <a:lnTo>
                  <a:pt x="569582" y="375081"/>
                </a:lnTo>
                <a:lnTo>
                  <a:pt x="571296" y="371652"/>
                </a:lnTo>
                <a:lnTo>
                  <a:pt x="564413" y="371652"/>
                </a:lnTo>
                <a:lnTo>
                  <a:pt x="554088" y="375081"/>
                </a:lnTo>
                <a:lnTo>
                  <a:pt x="547204" y="371652"/>
                </a:lnTo>
                <a:lnTo>
                  <a:pt x="547204" y="378510"/>
                </a:lnTo>
                <a:lnTo>
                  <a:pt x="543763" y="371652"/>
                </a:lnTo>
                <a:lnTo>
                  <a:pt x="543763" y="375081"/>
                </a:lnTo>
                <a:lnTo>
                  <a:pt x="536892" y="378510"/>
                </a:lnTo>
                <a:lnTo>
                  <a:pt x="533450" y="368223"/>
                </a:lnTo>
                <a:lnTo>
                  <a:pt x="517423" y="364667"/>
                </a:lnTo>
                <a:lnTo>
                  <a:pt x="500748" y="363397"/>
                </a:lnTo>
                <a:lnTo>
                  <a:pt x="484085" y="362889"/>
                </a:lnTo>
                <a:lnTo>
                  <a:pt x="469163" y="361480"/>
                </a:lnTo>
                <a:lnTo>
                  <a:pt x="469163" y="427202"/>
                </a:lnTo>
                <a:lnTo>
                  <a:pt x="468147" y="426872"/>
                </a:lnTo>
                <a:lnTo>
                  <a:pt x="468045" y="426643"/>
                </a:lnTo>
                <a:lnTo>
                  <a:pt x="469163" y="427202"/>
                </a:lnTo>
                <a:lnTo>
                  <a:pt x="469163" y="361480"/>
                </a:lnTo>
                <a:lnTo>
                  <a:pt x="468058" y="361365"/>
                </a:lnTo>
                <a:lnTo>
                  <a:pt x="468058" y="361188"/>
                </a:lnTo>
                <a:lnTo>
                  <a:pt x="471322" y="361188"/>
                </a:lnTo>
                <a:lnTo>
                  <a:pt x="471500" y="361188"/>
                </a:lnTo>
                <a:lnTo>
                  <a:pt x="471500" y="357378"/>
                </a:lnTo>
                <a:lnTo>
                  <a:pt x="471500" y="353568"/>
                </a:lnTo>
                <a:lnTo>
                  <a:pt x="474941" y="351028"/>
                </a:lnTo>
                <a:lnTo>
                  <a:pt x="471500" y="343408"/>
                </a:lnTo>
                <a:lnTo>
                  <a:pt x="474941" y="347218"/>
                </a:lnTo>
                <a:lnTo>
                  <a:pt x="476872" y="345948"/>
                </a:lnTo>
                <a:lnTo>
                  <a:pt x="474941" y="343408"/>
                </a:lnTo>
                <a:lnTo>
                  <a:pt x="472998" y="340868"/>
                </a:lnTo>
                <a:lnTo>
                  <a:pt x="474941" y="339598"/>
                </a:lnTo>
                <a:lnTo>
                  <a:pt x="478383" y="343408"/>
                </a:lnTo>
                <a:lnTo>
                  <a:pt x="478383" y="339598"/>
                </a:lnTo>
                <a:lnTo>
                  <a:pt x="485267" y="343408"/>
                </a:lnTo>
                <a:lnTo>
                  <a:pt x="483196" y="339598"/>
                </a:lnTo>
                <a:lnTo>
                  <a:pt x="481825" y="337058"/>
                </a:lnTo>
                <a:lnTo>
                  <a:pt x="485267" y="337058"/>
                </a:lnTo>
                <a:lnTo>
                  <a:pt x="488708" y="333248"/>
                </a:lnTo>
                <a:lnTo>
                  <a:pt x="485267" y="329438"/>
                </a:lnTo>
                <a:lnTo>
                  <a:pt x="488022" y="329438"/>
                </a:lnTo>
                <a:lnTo>
                  <a:pt x="485267" y="326898"/>
                </a:lnTo>
                <a:lnTo>
                  <a:pt x="492150" y="326898"/>
                </a:lnTo>
                <a:lnTo>
                  <a:pt x="488708" y="323088"/>
                </a:lnTo>
                <a:lnTo>
                  <a:pt x="492150" y="319278"/>
                </a:lnTo>
                <a:lnTo>
                  <a:pt x="495592" y="323088"/>
                </a:lnTo>
                <a:lnTo>
                  <a:pt x="499033" y="323088"/>
                </a:lnTo>
                <a:lnTo>
                  <a:pt x="501827" y="319278"/>
                </a:lnTo>
                <a:lnTo>
                  <a:pt x="504621" y="315468"/>
                </a:lnTo>
                <a:lnTo>
                  <a:pt x="510209" y="309118"/>
                </a:lnTo>
                <a:lnTo>
                  <a:pt x="514515" y="301498"/>
                </a:lnTo>
                <a:lnTo>
                  <a:pt x="516242" y="291338"/>
                </a:lnTo>
                <a:lnTo>
                  <a:pt x="523125" y="295148"/>
                </a:lnTo>
                <a:lnTo>
                  <a:pt x="523125" y="291338"/>
                </a:lnTo>
                <a:lnTo>
                  <a:pt x="523125" y="288798"/>
                </a:lnTo>
                <a:lnTo>
                  <a:pt x="526567" y="291338"/>
                </a:lnTo>
                <a:lnTo>
                  <a:pt x="526592" y="288798"/>
                </a:lnTo>
                <a:lnTo>
                  <a:pt x="526618" y="287528"/>
                </a:lnTo>
                <a:lnTo>
                  <a:pt x="531888" y="287528"/>
                </a:lnTo>
                <a:lnTo>
                  <a:pt x="530009" y="284988"/>
                </a:lnTo>
                <a:lnTo>
                  <a:pt x="533450" y="288798"/>
                </a:lnTo>
                <a:lnTo>
                  <a:pt x="531723" y="284988"/>
                </a:lnTo>
                <a:lnTo>
                  <a:pt x="530009" y="281178"/>
                </a:lnTo>
                <a:lnTo>
                  <a:pt x="536892" y="288798"/>
                </a:lnTo>
                <a:lnTo>
                  <a:pt x="533450" y="281178"/>
                </a:lnTo>
                <a:lnTo>
                  <a:pt x="535914" y="279908"/>
                </a:lnTo>
                <a:lnTo>
                  <a:pt x="534416" y="274828"/>
                </a:lnTo>
                <a:lnTo>
                  <a:pt x="536892" y="274828"/>
                </a:lnTo>
                <a:lnTo>
                  <a:pt x="536892" y="267208"/>
                </a:lnTo>
                <a:lnTo>
                  <a:pt x="533450" y="264668"/>
                </a:lnTo>
                <a:lnTo>
                  <a:pt x="536892" y="264668"/>
                </a:lnTo>
                <a:lnTo>
                  <a:pt x="540334" y="267208"/>
                </a:lnTo>
                <a:lnTo>
                  <a:pt x="541553" y="264668"/>
                </a:lnTo>
                <a:lnTo>
                  <a:pt x="543394" y="260858"/>
                </a:lnTo>
                <a:lnTo>
                  <a:pt x="546785" y="254508"/>
                </a:lnTo>
                <a:lnTo>
                  <a:pt x="549529" y="246888"/>
                </a:lnTo>
                <a:lnTo>
                  <a:pt x="550659" y="240538"/>
                </a:lnTo>
                <a:lnTo>
                  <a:pt x="554151" y="240538"/>
                </a:lnTo>
                <a:lnTo>
                  <a:pt x="557110" y="237998"/>
                </a:lnTo>
                <a:lnTo>
                  <a:pt x="558266" y="236728"/>
                </a:lnTo>
                <a:lnTo>
                  <a:pt x="559422" y="235458"/>
                </a:lnTo>
                <a:lnTo>
                  <a:pt x="557542" y="230378"/>
                </a:lnTo>
                <a:lnTo>
                  <a:pt x="554101" y="226568"/>
                </a:lnTo>
                <a:lnTo>
                  <a:pt x="557542" y="226568"/>
                </a:lnTo>
                <a:lnTo>
                  <a:pt x="557542" y="230378"/>
                </a:lnTo>
                <a:lnTo>
                  <a:pt x="560971" y="230378"/>
                </a:lnTo>
                <a:lnTo>
                  <a:pt x="560971" y="226568"/>
                </a:lnTo>
                <a:lnTo>
                  <a:pt x="564413" y="226568"/>
                </a:lnTo>
                <a:lnTo>
                  <a:pt x="560971" y="222758"/>
                </a:lnTo>
                <a:lnTo>
                  <a:pt x="563727" y="222758"/>
                </a:lnTo>
                <a:lnTo>
                  <a:pt x="560971" y="220218"/>
                </a:lnTo>
                <a:lnTo>
                  <a:pt x="564413" y="220218"/>
                </a:lnTo>
                <a:lnTo>
                  <a:pt x="564413" y="222758"/>
                </a:lnTo>
                <a:lnTo>
                  <a:pt x="574471" y="220218"/>
                </a:lnTo>
                <a:lnTo>
                  <a:pt x="582917" y="215138"/>
                </a:lnTo>
                <a:lnTo>
                  <a:pt x="588137" y="207518"/>
                </a:lnTo>
                <a:lnTo>
                  <a:pt x="588505" y="198628"/>
                </a:lnTo>
                <a:lnTo>
                  <a:pt x="588505" y="196088"/>
                </a:lnTo>
                <a:lnTo>
                  <a:pt x="595388" y="202438"/>
                </a:lnTo>
                <a:lnTo>
                  <a:pt x="597547" y="196088"/>
                </a:lnTo>
                <a:lnTo>
                  <a:pt x="597979" y="194818"/>
                </a:lnTo>
                <a:lnTo>
                  <a:pt x="603135" y="189738"/>
                </a:lnTo>
                <a:lnTo>
                  <a:pt x="607009" y="184658"/>
                </a:lnTo>
                <a:lnTo>
                  <a:pt x="605713" y="174498"/>
                </a:lnTo>
                <a:lnTo>
                  <a:pt x="603465" y="168148"/>
                </a:lnTo>
                <a:lnTo>
                  <a:pt x="597979" y="159258"/>
                </a:lnTo>
                <a:lnTo>
                  <a:pt x="591197" y="149098"/>
                </a:lnTo>
                <a:lnTo>
                  <a:pt x="585063" y="137668"/>
                </a:lnTo>
                <a:lnTo>
                  <a:pt x="580656" y="147828"/>
                </a:lnTo>
                <a:lnTo>
                  <a:pt x="573024" y="156718"/>
                </a:lnTo>
                <a:lnTo>
                  <a:pt x="562800" y="163068"/>
                </a:lnTo>
                <a:lnTo>
                  <a:pt x="550659" y="168148"/>
                </a:lnTo>
                <a:lnTo>
                  <a:pt x="547217" y="171958"/>
                </a:lnTo>
                <a:lnTo>
                  <a:pt x="547217" y="178308"/>
                </a:lnTo>
                <a:lnTo>
                  <a:pt x="540334" y="182118"/>
                </a:lnTo>
                <a:lnTo>
                  <a:pt x="530491" y="193548"/>
                </a:lnTo>
                <a:lnTo>
                  <a:pt x="518388" y="202438"/>
                </a:lnTo>
                <a:lnTo>
                  <a:pt x="506933" y="212598"/>
                </a:lnTo>
                <a:lnTo>
                  <a:pt x="499033" y="226568"/>
                </a:lnTo>
                <a:lnTo>
                  <a:pt x="505917" y="232918"/>
                </a:lnTo>
                <a:lnTo>
                  <a:pt x="505917" y="236728"/>
                </a:lnTo>
                <a:lnTo>
                  <a:pt x="502475" y="230378"/>
                </a:lnTo>
                <a:lnTo>
                  <a:pt x="499033" y="232918"/>
                </a:lnTo>
                <a:lnTo>
                  <a:pt x="495592" y="240538"/>
                </a:lnTo>
                <a:lnTo>
                  <a:pt x="488708" y="246888"/>
                </a:lnTo>
                <a:lnTo>
                  <a:pt x="495592" y="250698"/>
                </a:lnTo>
                <a:lnTo>
                  <a:pt x="488708" y="250698"/>
                </a:lnTo>
                <a:lnTo>
                  <a:pt x="488708" y="257048"/>
                </a:lnTo>
                <a:lnTo>
                  <a:pt x="478383" y="257048"/>
                </a:lnTo>
                <a:lnTo>
                  <a:pt x="464616" y="268478"/>
                </a:lnTo>
                <a:lnTo>
                  <a:pt x="463486" y="269773"/>
                </a:lnTo>
                <a:lnTo>
                  <a:pt x="463486" y="361670"/>
                </a:lnTo>
                <a:lnTo>
                  <a:pt x="462610" y="361721"/>
                </a:lnTo>
                <a:lnTo>
                  <a:pt x="461175" y="361188"/>
                </a:lnTo>
                <a:lnTo>
                  <a:pt x="461175" y="412927"/>
                </a:lnTo>
                <a:lnTo>
                  <a:pt x="461175" y="424484"/>
                </a:lnTo>
                <a:lnTo>
                  <a:pt x="459879" y="424027"/>
                </a:lnTo>
                <a:lnTo>
                  <a:pt x="453161" y="418947"/>
                </a:lnTo>
                <a:lnTo>
                  <a:pt x="452462" y="418185"/>
                </a:lnTo>
                <a:lnTo>
                  <a:pt x="454291" y="416356"/>
                </a:lnTo>
                <a:lnTo>
                  <a:pt x="457733" y="416356"/>
                </a:lnTo>
                <a:lnTo>
                  <a:pt x="461175" y="412927"/>
                </a:lnTo>
                <a:lnTo>
                  <a:pt x="461175" y="361188"/>
                </a:lnTo>
                <a:lnTo>
                  <a:pt x="461175" y="357378"/>
                </a:lnTo>
                <a:lnTo>
                  <a:pt x="463486" y="361670"/>
                </a:lnTo>
                <a:lnTo>
                  <a:pt x="463486" y="269773"/>
                </a:lnTo>
                <a:lnTo>
                  <a:pt x="453428" y="281178"/>
                </a:lnTo>
                <a:lnTo>
                  <a:pt x="443534" y="293878"/>
                </a:lnTo>
                <a:lnTo>
                  <a:pt x="440524" y="297357"/>
                </a:lnTo>
                <a:lnTo>
                  <a:pt x="440524" y="484987"/>
                </a:lnTo>
                <a:lnTo>
                  <a:pt x="438683" y="486346"/>
                </a:lnTo>
                <a:lnTo>
                  <a:pt x="438556" y="486206"/>
                </a:lnTo>
                <a:lnTo>
                  <a:pt x="440524" y="484987"/>
                </a:lnTo>
                <a:lnTo>
                  <a:pt x="440524" y="297357"/>
                </a:lnTo>
                <a:lnTo>
                  <a:pt x="440093" y="295338"/>
                </a:lnTo>
                <a:lnTo>
                  <a:pt x="438531" y="290258"/>
                </a:lnTo>
                <a:lnTo>
                  <a:pt x="440524" y="285178"/>
                </a:lnTo>
                <a:lnTo>
                  <a:pt x="430199" y="285178"/>
                </a:lnTo>
                <a:lnTo>
                  <a:pt x="437083" y="281368"/>
                </a:lnTo>
                <a:lnTo>
                  <a:pt x="433641" y="277558"/>
                </a:lnTo>
                <a:lnTo>
                  <a:pt x="440524" y="277558"/>
                </a:lnTo>
                <a:lnTo>
                  <a:pt x="437083" y="271208"/>
                </a:lnTo>
                <a:lnTo>
                  <a:pt x="439153" y="267398"/>
                </a:lnTo>
                <a:lnTo>
                  <a:pt x="440524" y="264858"/>
                </a:lnTo>
                <a:lnTo>
                  <a:pt x="437083" y="261048"/>
                </a:lnTo>
                <a:lnTo>
                  <a:pt x="433641" y="261048"/>
                </a:lnTo>
                <a:lnTo>
                  <a:pt x="433641" y="257238"/>
                </a:lnTo>
                <a:lnTo>
                  <a:pt x="440524" y="253428"/>
                </a:lnTo>
                <a:lnTo>
                  <a:pt x="433641" y="250888"/>
                </a:lnTo>
                <a:lnTo>
                  <a:pt x="437083" y="247078"/>
                </a:lnTo>
                <a:lnTo>
                  <a:pt x="433641" y="247078"/>
                </a:lnTo>
                <a:lnTo>
                  <a:pt x="426758" y="243268"/>
                </a:lnTo>
                <a:lnTo>
                  <a:pt x="430199" y="240728"/>
                </a:lnTo>
                <a:lnTo>
                  <a:pt x="437083" y="240728"/>
                </a:lnTo>
                <a:lnTo>
                  <a:pt x="436003" y="231838"/>
                </a:lnTo>
                <a:lnTo>
                  <a:pt x="436041" y="230568"/>
                </a:lnTo>
                <a:lnTo>
                  <a:pt x="436219" y="222948"/>
                </a:lnTo>
                <a:lnTo>
                  <a:pt x="435152" y="214058"/>
                </a:lnTo>
                <a:lnTo>
                  <a:pt x="430199" y="206438"/>
                </a:lnTo>
                <a:lnTo>
                  <a:pt x="433641" y="206438"/>
                </a:lnTo>
                <a:lnTo>
                  <a:pt x="430580" y="197548"/>
                </a:lnTo>
                <a:lnTo>
                  <a:pt x="430504" y="196913"/>
                </a:lnTo>
                <a:lnTo>
                  <a:pt x="429768" y="189928"/>
                </a:lnTo>
                <a:lnTo>
                  <a:pt x="428320" y="182308"/>
                </a:lnTo>
                <a:lnTo>
                  <a:pt x="426173" y="179044"/>
                </a:lnTo>
                <a:lnTo>
                  <a:pt x="406107" y="179044"/>
                </a:lnTo>
                <a:lnTo>
                  <a:pt x="406107" y="198818"/>
                </a:lnTo>
                <a:lnTo>
                  <a:pt x="402666" y="202628"/>
                </a:lnTo>
                <a:lnTo>
                  <a:pt x="402666" y="195008"/>
                </a:lnTo>
                <a:lnTo>
                  <a:pt x="388899" y="202628"/>
                </a:lnTo>
                <a:lnTo>
                  <a:pt x="385457" y="198818"/>
                </a:lnTo>
                <a:lnTo>
                  <a:pt x="383743" y="196913"/>
                </a:lnTo>
                <a:lnTo>
                  <a:pt x="388899" y="195008"/>
                </a:lnTo>
                <a:lnTo>
                  <a:pt x="392341" y="198818"/>
                </a:lnTo>
                <a:lnTo>
                  <a:pt x="395782" y="195008"/>
                </a:lnTo>
                <a:lnTo>
                  <a:pt x="402666" y="195008"/>
                </a:lnTo>
                <a:lnTo>
                  <a:pt x="406107" y="198818"/>
                </a:lnTo>
                <a:lnTo>
                  <a:pt x="406107" y="179044"/>
                </a:lnTo>
                <a:lnTo>
                  <a:pt x="378574" y="179044"/>
                </a:lnTo>
                <a:lnTo>
                  <a:pt x="378574" y="179768"/>
                </a:lnTo>
                <a:lnTo>
                  <a:pt x="377101" y="179044"/>
                </a:lnTo>
                <a:lnTo>
                  <a:pt x="375996" y="179451"/>
                </a:lnTo>
                <a:lnTo>
                  <a:pt x="378574" y="182308"/>
                </a:lnTo>
                <a:lnTo>
                  <a:pt x="385457" y="182308"/>
                </a:lnTo>
                <a:lnTo>
                  <a:pt x="382016" y="184848"/>
                </a:lnTo>
                <a:lnTo>
                  <a:pt x="382016" y="188658"/>
                </a:lnTo>
                <a:lnTo>
                  <a:pt x="378574" y="184848"/>
                </a:lnTo>
                <a:lnTo>
                  <a:pt x="375132" y="188658"/>
                </a:lnTo>
                <a:lnTo>
                  <a:pt x="378574" y="188658"/>
                </a:lnTo>
                <a:lnTo>
                  <a:pt x="382016" y="192468"/>
                </a:lnTo>
                <a:lnTo>
                  <a:pt x="388899" y="192468"/>
                </a:lnTo>
                <a:lnTo>
                  <a:pt x="385457" y="195008"/>
                </a:lnTo>
                <a:lnTo>
                  <a:pt x="382016" y="195008"/>
                </a:lnTo>
                <a:lnTo>
                  <a:pt x="378574" y="195008"/>
                </a:lnTo>
                <a:lnTo>
                  <a:pt x="378574" y="196913"/>
                </a:lnTo>
                <a:lnTo>
                  <a:pt x="375132" y="198818"/>
                </a:lnTo>
                <a:lnTo>
                  <a:pt x="371690" y="202628"/>
                </a:lnTo>
                <a:lnTo>
                  <a:pt x="375132" y="202628"/>
                </a:lnTo>
                <a:lnTo>
                  <a:pt x="375132" y="206438"/>
                </a:lnTo>
                <a:lnTo>
                  <a:pt x="378574" y="206438"/>
                </a:lnTo>
                <a:lnTo>
                  <a:pt x="385457" y="206438"/>
                </a:lnTo>
                <a:lnTo>
                  <a:pt x="382016" y="208978"/>
                </a:lnTo>
                <a:lnTo>
                  <a:pt x="378574" y="206438"/>
                </a:lnTo>
                <a:lnTo>
                  <a:pt x="375132" y="208978"/>
                </a:lnTo>
                <a:lnTo>
                  <a:pt x="371690" y="208978"/>
                </a:lnTo>
                <a:lnTo>
                  <a:pt x="368249" y="212788"/>
                </a:lnTo>
                <a:lnTo>
                  <a:pt x="378574" y="208978"/>
                </a:lnTo>
                <a:lnTo>
                  <a:pt x="375132" y="212788"/>
                </a:lnTo>
                <a:lnTo>
                  <a:pt x="371690" y="212788"/>
                </a:lnTo>
                <a:lnTo>
                  <a:pt x="371741" y="214058"/>
                </a:lnTo>
                <a:lnTo>
                  <a:pt x="371906" y="217868"/>
                </a:lnTo>
                <a:lnTo>
                  <a:pt x="373418" y="224218"/>
                </a:lnTo>
                <a:lnTo>
                  <a:pt x="377494" y="230568"/>
                </a:lnTo>
                <a:lnTo>
                  <a:pt x="385457" y="236918"/>
                </a:lnTo>
                <a:lnTo>
                  <a:pt x="378574" y="236918"/>
                </a:lnTo>
                <a:lnTo>
                  <a:pt x="378574" y="240728"/>
                </a:lnTo>
                <a:lnTo>
                  <a:pt x="382016" y="243268"/>
                </a:lnTo>
                <a:lnTo>
                  <a:pt x="376275" y="242417"/>
                </a:lnTo>
                <a:lnTo>
                  <a:pt x="364807" y="240728"/>
                </a:lnTo>
                <a:lnTo>
                  <a:pt x="361365" y="243268"/>
                </a:lnTo>
                <a:lnTo>
                  <a:pt x="368249" y="243268"/>
                </a:lnTo>
                <a:lnTo>
                  <a:pt x="371690" y="247078"/>
                </a:lnTo>
                <a:lnTo>
                  <a:pt x="368249" y="247078"/>
                </a:lnTo>
                <a:lnTo>
                  <a:pt x="361365" y="250888"/>
                </a:lnTo>
                <a:lnTo>
                  <a:pt x="375132" y="250888"/>
                </a:lnTo>
                <a:lnTo>
                  <a:pt x="375132" y="253428"/>
                </a:lnTo>
                <a:lnTo>
                  <a:pt x="368249" y="253428"/>
                </a:lnTo>
                <a:lnTo>
                  <a:pt x="368249" y="261048"/>
                </a:lnTo>
                <a:lnTo>
                  <a:pt x="371690" y="264858"/>
                </a:lnTo>
                <a:lnTo>
                  <a:pt x="371690" y="261048"/>
                </a:lnTo>
                <a:lnTo>
                  <a:pt x="385457" y="261048"/>
                </a:lnTo>
                <a:lnTo>
                  <a:pt x="378574" y="264858"/>
                </a:lnTo>
                <a:lnTo>
                  <a:pt x="378574" y="267398"/>
                </a:lnTo>
                <a:lnTo>
                  <a:pt x="375132" y="264858"/>
                </a:lnTo>
                <a:lnTo>
                  <a:pt x="364807" y="267398"/>
                </a:lnTo>
                <a:lnTo>
                  <a:pt x="371690" y="275018"/>
                </a:lnTo>
                <a:lnTo>
                  <a:pt x="371690" y="281368"/>
                </a:lnTo>
                <a:lnTo>
                  <a:pt x="375132" y="281368"/>
                </a:lnTo>
                <a:lnTo>
                  <a:pt x="368249" y="285178"/>
                </a:lnTo>
                <a:lnTo>
                  <a:pt x="375132" y="291528"/>
                </a:lnTo>
                <a:lnTo>
                  <a:pt x="371690" y="295338"/>
                </a:lnTo>
                <a:lnTo>
                  <a:pt x="382016" y="295338"/>
                </a:lnTo>
                <a:lnTo>
                  <a:pt x="382016" y="299148"/>
                </a:lnTo>
                <a:lnTo>
                  <a:pt x="383794" y="300418"/>
                </a:lnTo>
                <a:lnTo>
                  <a:pt x="375729" y="300418"/>
                </a:lnTo>
                <a:lnTo>
                  <a:pt x="371690" y="301688"/>
                </a:lnTo>
                <a:lnTo>
                  <a:pt x="375132" y="301688"/>
                </a:lnTo>
                <a:lnTo>
                  <a:pt x="375132" y="305498"/>
                </a:lnTo>
                <a:lnTo>
                  <a:pt x="378574" y="309308"/>
                </a:lnTo>
                <a:lnTo>
                  <a:pt x="382016" y="309308"/>
                </a:lnTo>
                <a:lnTo>
                  <a:pt x="375132" y="315658"/>
                </a:lnTo>
                <a:lnTo>
                  <a:pt x="382016" y="315658"/>
                </a:lnTo>
                <a:lnTo>
                  <a:pt x="378574" y="319468"/>
                </a:lnTo>
                <a:lnTo>
                  <a:pt x="382016" y="319468"/>
                </a:lnTo>
                <a:lnTo>
                  <a:pt x="378574" y="323278"/>
                </a:lnTo>
                <a:lnTo>
                  <a:pt x="371690" y="323278"/>
                </a:lnTo>
                <a:lnTo>
                  <a:pt x="368249" y="325818"/>
                </a:lnTo>
                <a:lnTo>
                  <a:pt x="371690" y="325818"/>
                </a:lnTo>
                <a:lnTo>
                  <a:pt x="375132" y="325818"/>
                </a:lnTo>
                <a:lnTo>
                  <a:pt x="378574" y="325818"/>
                </a:lnTo>
                <a:lnTo>
                  <a:pt x="382016" y="329628"/>
                </a:lnTo>
                <a:lnTo>
                  <a:pt x="375132" y="329628"/>
                </a:lnTo>
                <a:lnTo>
                  <a:pt x="375132" y="333438"/>
                </a:lnTo>
                <a:lnTo>
                  <a:pt x="371690" y="333438"/>
                </a:lnTo>
                <a:lnTo>
                  <a:pt x="371690" y="337248"/>
                </a:lnTo>
                <a:lnTo>
                  <a:pt x="378574" y="337248"/>
                </a:lnTo>
                <a:lnTo>
                  <a:pt x="378574" y="333438"/>
                </a:lnTo>
                <a:lnTo>
                  <a:pt x="382016" y="333438"/>
                </a:lnTo>
                <a:lnTo>
                  <a:pt x="385457" y="337248"/>
                </a:lnTo>
                <a:lnTo>
                  <a:pt x="382016" y="337248"/>
                </a:lnTo>
                <a:lnTo>
                  <a:pt x="382016" y="341693"/>
                </a:lnTo>
                <a:lnTo>
                  <a:pt x="378574" y="343598"/>
                </a:lnTo>
                <a:lnTo>
                  <a:pt x="382016" y="343598"/>
                </a:lnTo>
                <a:lnTo>
                  <a:pt x="382016" y="347408"/>
                </a:lnTo>
                <a:lnTo>
                  <a:pt x="382016" y="508698"/>
                </a:lnTo>
                <a:lnTo>
                  <a:pt x="376936" y="508698"/>
                </a:lnTo>
                <a:lnTo>
                  <a:pt x="375246" y="504952"/>
                </a:lnTo>
                <a:lnTo>
                  <a:pt x="382016" y="508698"/>
                </a:lnTo>
                <a:lnTo>
                  <a:pt x="382016" y="347408"/>
                </a:lnTo>
                <a:lnTo>
                  <a:pt x="378574" y="347408"/>
                </a:lnTo>
                <a:lnTo>
                  <a:pt x="378574" y="498538"/>
                </a:lnTo>
                <a:lnTo>
                  <a:pt x="376402" y="498538"/>
                </a:lnTo>
                <a:lnTo>
                  <a:pt x="375564" y="497078"/>
                </a:lnTo>
                <a:lnTo>
                  <a:pt x="374726" y="495706"/>
                </a:lnTo>
                <a:lnTo>
                  <a:pt x="378574" y="498538"/>
                </a:lnTo>
                <a:lnTo>
                  <a:pt x="378574" y="347408"/>
                </a:lnTo>
                <a:lnTo>
                  <a:pt x="373545" y="347408"/>
                </a:lnTo>
                <a:lnTo>
                  <a:pt x="371690" y="346557"/>
                </a:lnTo>
                <a:lnTo>
                  <a:pt x="364807" y="346557"/>
                </a:lnTo>
                <a:lnTo>
                  <a:pt x="364807" y="340207"/>
                </a:lnTo>
                <a:lnTo>
                  <a:pt x="361365" y="336397"/>
                </a:lnTo>
                <a:lnTo>
                  <a:pt x="357924" y="336397"/>
                </a:lnTo>
                <a:lnTo>
                  <a:pt x="357924" y="340207"/>
                </a:lnTo>
                <a:lnTo>
                  <a:pt x="357809" y="336397"/>
                </a:lnTo>
                <a:lnTo>
                  <a:pt x="357759" y="335127"/>
                </a:lnTo>
                <a:lnTo>
                  <a:pt x="354050" y="331317"/>
                </a:lnTo>
                <a:lnTo>
                  <a:pt x="349694" y="330047"/>
                </a:lnTo>
                <a:lnTo>
                  <a:pt x="347599" y="326237"/>
                </a:lnTo>
                <a:lnTo>
                  <a:pt x="340715" y="336397"/>
                </a:lnTo>
                <a:lnTo>
                  <a:pt x="340715" y="330047"/>
                </a:lnTo>
                <a:lnTo>
                  <a:pt x="337273" y="330047"/>
                </a:lnTo>
                <a:lnTo>
                  <a:pt x="340715" y="326237"/>
                </a:lnTo>
                <a:lnTo>
                  <a:pt x="337273" y="326237"/>
                </a:lnTo>
                <a:lnTo>
                  <a:pt x="335216" y="322427"/>
                </a:lnTo>
                <a:lnTo>
                  <a:pt x="333832" y="319887"/>
                </a:lnTo>
                <a:lnTo>
                  <a:pt x="330390" y="319887"/>
                </a:lnTo>
                <a:lnTo>
                  <a:pt x="326948" y="322427"/>
                </a:lnTo>
                <a:lnTo>
                  <a:pt x="326948" y="319887"/>
                </a:lnTo>
                <a:lnTo>
                  <a:pt x="328676" y="316077"/>
                </a:lnTo>
                <a:lnTo>
                  <a:pt x="330390" y="312267"/>
                </a:lnTo>
                <a:lnTo>
                  <a:pt x="323507" y="316077"/>
                </a:lnTo>
                <a:lnTo>
                  <a:pt x="323507" y="312267"/>
                </a:lnTo>
                <a:lnTo>
                  <a:pt x="320065" y="319887"/>
                </a:lnTo>
                <a:lnTo>
                  <a:pt x="313182" y="319887"/>
                </a:lnTo>
                <a:lnTo>
                  <a:pt x="313182" y="316077"/>
                </a:lnTo>
                <a:lnTo>
                  <a:pt x="317322" y="312267"/>
                </a:lnTo>
                <a:lnTo>
                  <a:pt x="320065" y="309727"/>
                </a:lnTo>
                <a:lnTo>
                  <a:pt x="313347" y="305917"/>
                </a:lnTo>
                <a:lnTo>
                  <a:pt x="307594" y="300837"/>
                </a:lnTo>
                <a:lnTo>
                  <a:pt x="302729" y="296989"/>
                </a:lnTo>
                <a:lnTo>
                  <a:pt x="302729" y="426516"/>
                </a:lnTo>
                <a:lnTo>
                  <a:pt x="299415" y="426516"/>
                </a:lnTo>
                <a:lnTo>
                  <a:pt x="299415" y="423214"/>
                </a:lnTo>
                <a:lnTo>
                  <a:pt x="302729" y="426516"/>
                </a:lnTo>
                <a:lnTo>
                  <a:pt x="302729" y="296989"/>
                </a:lnTo>
                <a:lnTo>
                  <a:pt x="301193" y="295757"/>
                </a:lnTo>
                <a:lnTo>
                  <a:pt x="292531" y="295757"/>
                </a:lnTo>
                <a:lnTo>
                  <a:pt x="295973" y="291947"/>
                </a:lnTo>
                <a:lnTo>
                  <a:pt x="289255" y="290677"/>
                </a:lnTo>
                <a:lnTo>
                  <a:pt x="285419" y="288137"/>
                </a:lnTo>
                <a:lnTo>
                  <a:pt x="283502" y="286867"/>
                </a:lnTo>
                <a:lnTo>
                  <a:pt x="277101" y="283057"/>
                </a:lnTo>
                <a:lnTo>
                  <a:pt x="268452" y="281787"/>
                </a:lnTo>
                <a:lnTo>
                  <a:pt x="268452" y="271627"/>
                </a:lnTo>
                <a:lnTo>
                  <a:pt x="258127" y="271627"/>
                </a:lnTo>
                <a:lnTo>
                  <a:pt x="251244" y="274167"/>
                </a:lnTo>
                <a:lnTo>
                  <a:pt x="247802" y="274167"/>
                </a:lnTo>
                <a:lnTo>
                  <a:pt x="251244" y="267817"/>
                </a:lnTo>
                <a:lnTo>
                  <a:pt x="247802" y="264007"/>
                </a:lnTo>
                <a:lnTo>
                  <a:pt x="247802" y="257657"/>
                </a:lnTo>
                <a:lnTo>
                  <a:pt x="240919" y="261467"/>
                </a:lnTo>
                <a:lnTo>
                  <a:pt x="244360" y="257657"/>
                </a:lnTo>
                <a:lnTo>
                  <a:pt x="237477" y="261467"/>
                </a:lnTo>
                <a:lnTo>
                  <a:pt x="230593" y="261467"/>
                </a:lnTo>
                <a:lnTo>
                  <a:pt x="230593" y="253847"/>
                </a:lnTo>
                <a:lnTo>
                  <a:pt x="227152" y="257657"/>
                </a:lnTo>
                <a:lnTo>
                  <a:pt x="223710" y="257657"/>
                </a:lnTo>
                <a:lnTo>
                  <a:pt x="220268" y="261467"/>
                </a:lnTo>
                <a:lnTo>
                  <a:pt x="221983" y="257657"/>
                </a:lnTo>
                <a:lnTo>
                  <a:pt x="222554" y="256387"/>
                </a:lnTo>
                <a:lnTo>
                  <a:pt x="227152" y="253847"/>
                </a:lnTo>
                <a:lnTo>
                  <a:pt x="223710" y="247497"/>
                </a:lnTo>
                <a:lnTo>
                  <a:pt x="213385" y="243687"/>
                </a:lnTo>
                <a:lnTo>
                  <a:pt x="206502" y="239877"/>
                </a:lnTo>
                <a:lnTo>
                  <a:pt x="207873" y="237337"/>
                </a:lnTo>
                <a:lnTo>
                  <a:pt x="209943" y="233527"/>
                </a:lnTo>
                <a:lnTo>
                  <a:pt x="199618" y="237337"/>
                </a:lnTo>
                <a:lnTo>
                  <a:pt x="199618" y="233527"/>
                </a:lnTo>
                <a:lnTo>
                  <a:pt x="199618" y="229717"/>
                </a:lnTo>
                <a:lnTo>
                  <a:pt x="192735" y="233527"/>
                </a:lnTo>
                <a:lnTo>
                  <a:pt x="192735" y="223367"/>
                </a:lnTo>
                <a:lnTo>
                  <a:pt x="185851" y="229717"/>
                </a:lnTo>
                <a:lnTo>
                  <a:pt x="189293" y="225907"/>
                </a:lnTo>
                <a:lnTo>
                  <a:pt x="189293" y="223367"/>
                </a:lnTo>
                <a:lnTo>
                  <a:pt x="185851" y="219557"/>
                </a:lnTo>
                <a:lnTo>
                  <a:pt x="182410" y="215747"/>
                </a:lnTo>
                <a:lnTo>
                  <a:pt x="178968" y="215747"/>
                </a:lnTo>
                <a:lnTo>
                  <a:pt x="175526" y="219557"/>
                </a:lnTo>
                <a:lnTo>
                  <a:pt x="172085" y="219557"/>
                </a:lnTo>
                <a:lnTo>
                  <a:pt x="175526" y="215747"/>
                </a:lnTo>
                <a:lnTo>
                  <a:pt x="172085" y="215747"/>
                </a:lnTo>
                <a:lnTo>
                  <a:pt x="168643" y="219557"/>
                </a:lnTo>
                <a:lnTo>
                  <a:pt x="168643" y="229717"/>
                </a:lnTo>
                <a:lnTo>
                  <a:pt x="168643" y="233527"/>
                </a:lnTo>
                <a:lnTo>
                  <a:pt x="166344" y="234797"/>
                </a:lnTo>
                <a:lnTo>
                  <a:pt x="168643" y="229717"/>
                </a:lnTo>
                <a:lnTo>
                  <a:pt x="168643" y="219557"/>
                </a:lnTo>
                <a:lnTo>
                  <a:pt x="165201" y="223367"/>
                </a:lnTo>
                <a:lnTo>
                  <a:pt x="165201" y="219557"/>
                </a:lnTo>
                <a:lnTo>
                  <a:pt x="172085" y="215747"/>
                </a:lnTo>
                <a:lnTo>
                  <a:pt x="175526" y="213207"/>
                </a:lnTo>
                <a:lnTo>
                  <a:pt x="175526" y="209397"/>
                </a:lnTo>
                <a:lnTo>
                  <a:pt x="165201" y="215747"/>
                </a:lnTo>
                <a:lnTo>
                  <a:pt x="161759" y="223367"/>
                </a:lnTo>
                <a:lnTo>
                  <a:pt x="158318" y="223367"/>
                </a:lnTo>
                <a:lnTo>
                  <a:pt x="158318" y="225907"/>
                </a:lnTo>
                <a:lnTo>
                  <a:pt x="161759" y="225907"/>
                </a:lnTo>
                <a:lnTo>
                  <a:pt x="154876" y="233527"/>
                </a:lnTo>
                <a:lnTo>
                  <a:pt x="165201" y="225907"/>
                </a:lnTo>
                <a:lnTo>
                  <a:pt x="161759" y="233527"/>
                </a:lnTo>
                <a:lnTo>
                  <a:pt x="165201" y="233527"/>
                </a:lnTo>
                <a:lnTo>
                  <a:pt x="165201" y="235432"/>
                </a:lnTo>
                <a:lnTo>
                  <a:pt x="161759" y="237337"/>
                </a:lnTo>
                <a:lnTo>
                  <a:pt x="161759" y="239877"/>
                </a:lnTo>
                <a:lnTo>
                  <a:pt x="172085" y="239877"/>
                </a:lnTo>
                <a:lnTo>
                  <a:pt x="172085" y="247497"/>
                </a:lnTo>
                <a:lnTo>
                  <a:pt x="185851" y="247497"/>
                </a:lnTo>
                <a:lnTo>
                  <a:pt x="178968" y="250037"/>
                </a:lnTo>
                <a:lnTo>
                  <a:pt x="182410" y="250037"/>
                </a:lnTo>
                <a:lnTo>
                  <a:pt x="178968" y="253847"/>
                </a:lnTo>
                <a:lnTo>
                  <a:pt x="176669" y="258927"/>
                </a:lnTo>
                <a:lnTo>
                  <a:pt x="178968" y="257657"/>
                </a:lnTo>
                <a:lnTo>
                  <a:pt x="182410" y="253847"/>
                </a:lnTo>
                <a:lnTo>
                  <a:pt x="182410" y="261467"/>
                </a:lnTo>
                <a:lnTo>
                  <a:pt x="185851" y="253847"/>
                </a:lnTo>
                <a:lnTo>
                  <a:pt x="185851" y="257657"/>
                </a:lnTo>
                <a:lnTo>
                  <a:pt x="189293" y="261467"/>
                </a:lnTo>
                <a:lnTo>
                  <a:pt x="185851" y="264007"/>
                </a:lnTo>
                <a:lnTo>
                  <a:pt x="189293" y="264007"/>
                </a:lnTo>
                <a:lnTo>
                  <a:pt x="196176" y="264007"/>
                </a:lnTo>
                <a:lnTo>
                  <a:pt x="200304" y="264007"/>
                </a:lnTo>
                <a:lnTo>
                  <a:pt x="203060" y="261467"/>
                </a:lnTo>
                <a:lnTo>
                  <a:pt x="206502" y="261467"/>
                </a:lnTo>
                <a:lnTo>
                  <a:pt x="203060" y="267817"/>
                </a:lnTo>
                <a:lnTo>
                  <a:pt x="196176" y="271627"/>
                </a:lnTo>
                <a:lnTo>
                  <a:pt x="199618" y="274167"/>
                </a:lnTo>
                <a:lnTo>
                  <a:pt x="196126" y="276707"/>
                </a:lnTo>
                <a:lnTo>
                  <a:pt x="194881" y="276707"/>
                </a:lnTo>
                <a:lnTo>
                  <a:pt x="194297" y="275437"/>
                </a:lnTo>
                <a:lnTo>
                  <a:pt x="192735" y="277977"/>
                </a:lnTo>
                <a:lnTo>
                  <a:pt x="196176" y="277977"/>
                </a:lnTo>
                <a:lnTo>
                  <a:pt x="198462" y="276707"/>
                </a:lnTo>
                <a:lnTo>
                  <a:pt x="203060" y="274167"/>
                </a:lnTo>
                <a:lnTo>
                  <a:pt x="196176" y="285597"/>
                </a:lnTo>
                <a:lnTo>
                  <a:pt x="192735" y="285597"/>
                </a:lnTo>
                <a:lnTo>
                  <a:pt x="192735" y="288137"/>
                </a:lnTo>
                <a:lnTo>
                  <a:pt x="199618" y="285597"/>
                </a:lnTo>
                <a:lnTo>
                  <a:pt x="199618" y="288137"/>
                </a:lnTo>
                <a:lnTo>
                  <a:pt x="196176" y="298297"/>
                </a:lnTo>
                <a:lnTo>
                  <a:pt x="192735" y="302107"/>
                </a:lnTo>
                <a:lnTo>
                  <a:pt x="196176" y="302107"/>
                </a:lnTo>
                <a:lnTo>
                  <a:pt x="203060" y="295757"/>
                </a:lnTo>
                <a:lnTo>
                  <a:pt x="199618" y="295757"/>
                </a:lnTo>
                <a:lnTo>
                  <a:pt x="206502" y="288137"/>
                </a:lnTo>
                <a:lnTo>
                  <a:pt x="203060" y="295757"/>
                </a:lnTo>
                <a:lnTo>
                  <a:pt x="206502" y="295757"/>
                </a:lnTo>
                <a:lnTo>
                  <a:pt x="213385" y="288137"/>
                </a:lnTo>
                <a:lnTo>
                  <a:pt x="220268" y="288137"/>
                </a:lnTo>
                <a:lnTo>
                  <a:pt x="213385" y="291947"/>
                </a:lnTo>
                <a:lnTo>
                  <a:pt x="213385" y="295757"/>
                </a:lnTo>
                <a:lnTo>
                  <a:pt x="218706" y="294487"/>
                </a:lnTo>
                <a:lnTo>
                  <a:pt x="217258" y="298297"/>
                </a:lnTo>
                <a:lnTo>
                  <a:pt x="213868" y="303377"/>
                </a:lnTo>
                <a:lnTo>
                  <a:pt x="213385" y="305917"/>
                </a:lnTo>
                <a:lnTo>
                  <a:pt x="218490" y="299567"/>
                </a:lnTo>
                <a:lnTo>
                  <a:pt x="220268" y="298627"/>
                </a:lnTo>
                <a:lnTo>
                  <a:pt x="223456" y="296926"/>
                </a:lnTo>
                <a:lnTo>
                  <a:pt x="224053" y="296545"/>
                </a:lnTo>
                <a:lnTo>
                  <a:pt x="227418" y="294487"/>
                </a:lnTo>
                <a:lnTo>
                  <a:pt x="230593" y="288137"/>
                </a:lnTo>
                <a:lnTo>
                  <a:pt x="234035" y="288137"/>
                </a:lnTo>
                <a:lnTo>
                  <a:pt x="230593" y="291947"/>
                </a:lnTo>
                <a:lnTo>
                  <a:pt x="234035" y="291947"/>
                </a:lnTo>
                <a:lnTo>
                  <a:pt x="224993" y="296125"/>
                </a:lnTo>
                <a:lnTo>
                  <a:pt x="220268" y="298627"/>
                </a:lnTo>
                <a:lnTo>
                  <a:pt x="220268" y="305917"/>
                </a:lnTo>
                <a:lnTo>
                  <a:pt x="216827" y="309727"/>
                </a:lnTo>
                <a:lnTo>
                  <a:pt x="216827" y="306298"/>
                </a:lnTo>
                <a:lnTo>
                  <a:pt x="213385" y="309740"/>
                </a:lnTo>
                <a:lnTo>
                  <a:pt x="216827" y="309740"/>
                </a:lnTo>
                <a:lnTo>
                  <a:pt x="216827" y="312267"/>
                </a:lnTo>
                <a:lnTo>
                  <a:pt x="220268" y="312267"/>
                </a:lnTo>
                <a:lnTo>
                  <a:pt x="220268" y="309727"/>
                </a:lnTo>
                <a:lnTo>
                  <a:pt x="227152" y="309727"/>
                </a:lnTo>
                <a:lnTo>
                  <a:pt x="223710" y="316077"/>
                </a:lnTo>
                <a:lnTo>
                  <a:pt x="220268" y="319887"/>
                </a:lnTo>
                <a:lnTo>
                  <a:pt x="222846" y="319887"/>
                </a:lnTo>
                <a:lnTo>
                  <a:pt x="230593" y="312267"/>
                </a:lnTo>
                <a:lnTo>
                  <a:pt x="230593" y="316077"/>
                </a:lnTo>
                <a:lnTo>
                  <a:pt x="234035" y="319887"/>
                </a:lnTo>
                <a:lnTo>
                  <a:pt x="230593" y="326237"/>
                </a:lnTo>
                <a:lnTo>
                  <a:pt x="237477" y="322427"/>
                </a:lnTo>
                <a:lnTo>
                  <a:pt x="234035" y="326237"/>
                </a:lnTo>
                <a:lnTo>
                  <a:pt x="237477" y="326237"/>
                </a:lnTo>
                <a:lnTo>
                  <a:pt x="240919" y="326237"/>
                </a:lnTo>
                <a:lnTo>
                  <a:pt x="244360" y="326237"/>
                </a:lnTo>
                <a:lnTo>
                  <a:pt x="261569" y="326237"/>
                </a:lnTo>
                <a:lnTo>
                  <a:pt x="265696" y="322427"/>
                </a:lnTo>
                <a:lnTo>
                  <a:pt x="268452" y="319887"/>
                </a:lnTo>
                <a:lnTo>
                  <a:pt x="271894" y="319887"/>
                </a:lnTo>
                <a:lnTo>
                  <a:pt x="271894" y="322427"/>
                </a:lnTo>
                <a:lnTo>
                  <a:pt x="268452" y="319887"/>
                </a:lnTo>
                <a:lnTo>
                  <a:pt x="265010" y="326237"/>
                </a:lnTo>
                <a:lnTo>
                  <a:pt x="268452" y="326237"/>
                </a:lnTo>
                <a:lnTo>
                  <a:pt x="261569" y="332587"/>
                </a:lnTo>
                <a:lnTo>
                  <a:pt x="256400" y="332587"/>
                </a:lnTo>
                <a:lnTo>
                  <a:pt x="258127" y="330047"/>
                </a:lnTo>
                <a:lnTo>
                  <a:pt x="255371" y="332587"/>
                </a:lnTo>
                <a:lnTo>
                  <a:pt x="254685" y="332587"/>
                </a:lnTo>
                <a:lnTo>
                  <a:pt x="254190" y="333667"/>
                </a:lnTo>
                <a:lnTo>
                  <a:pt x="253987" y="333857"/>
                </a:lnTo>
                <a:lnTo>
                  <a:pt x="251244" y="336397"/>
                </a:lnTo>
                <a:lnTo>
                  <a:pt x="248945" y="333857"/>
                </a:lnTo>
                <a:lnTo>
                  <a:pt x="251244" y="332587"/>
                </a:lnTo>
                <a:lnTo>
                  <a:pt x="258127" y="330047"/>
                </a:lnTo>
                <a:lnTo>
                  <a:pt x="261569" y="330047"/>
                </a:lnTo>
                <a:lnTo>
                  <a:pt x="261569" y="329412"/>
                </a:lnTo>
                <a:lnTo>
                  <a:pt x="244360" y="329412"/>
                </a:lnTo>
                <a:lnTo>
                  <a:pt x="244360" y="330047"/>
                </a:lnTo>
                <a:lnTo>
                  <a:pt x="237477" y="332587"/>
                </a:lnTo>
                <a:lnTo>
                  <a:pt x="234035" y="336397"/>
                </a:lnTo>
                <a:lnTo>
                  <a:pt x="237045" y="336397"/>
                </a:lnTo>
                <a:lnTo>
                  <a:pt x="237909" y="338937"/>
                </a:lnTo>
                <a:lnTo>
                  <a:pt x="240919" y="336397"/>
                </a:lnTo>
                <a:lnTo>
                  <a:pt x="240919" y="332587"/>
                </a:lnTo>
                <a:lnTo>
                  <a:pt x="244360" y="332587"/>
                </a:lnTo>
                <a:lnTo>
                  <a:pt x="247802" y="330047"/>
                </a:lnTo>
                <a:lnTo>
                  <a:pt x="247802" y="332587"/>
                </a:lnTo>
                <a:lnTo>
                  <a:pt x="244360" y="332587"/>
                </a:lnTo>
                <a:lnTo>
                  <a:pt x="244360" y="336397"/>
                </a:lnTo>
                <a:lnTo>
                  <a:pt x="247802" y="334492"/>
                </a:lnTo>
                <a:lnTo>
                  <a:pt x="247802" y="336397"/>
                </a:lnTo>
                <a:lnTo>
                  <a:pt x="251244" y="340207"/>
                </a:lnTo>
                <a:lnTo>
                  <a:pt x="247802" y="344017"/>
                </a:lnTo>
                <a:lnTo>
                  <a:pt x="247802" y="346557"/>
                </a:lnTo>
                <a:lnTo>
                  <a:pt x="251244" y="345287"/>
                </a:lnTo>
                <a:lnTo>
                  <a:pt x="251244" y="346557"/>
                </a:lnTo>
                <a:lnTo>
                  <a:pt x="254685" y="344017"/>
                </a:lnTo>
                <a:lnTo>
                  <a:pt x="253530" y="344449"/>
                </a:lnTo>
                <a:lnTo>
                  <a:pt x="253987" y="344017"/>
                </a:lnTo>
                <a:lnTo>
                  <a:pt x="258127" y="340207"/>
                </a:lnTo>
                <a:lnTo>
                  <a:pt x="258127" y="344017"/>
                </a:lnTo>
                <a:lnTo>
                  <a:pt x="254685" y="344017"/>
                </a:lnTo>
                <a:lnTo>
                  <a:pt x="254685" y="346557"/>
                </a:lnTo>
                <a:lnTo>
                  <a:pt x="254685" y="350367"/>
                </a:lnTo>
                <a:lnTo>
                  <a:pt x="251244" y="354177"/>
                </a:lnTo>
                <a:lnTo>
                  <a:pt x="254520" y="356717"/>
                </a:lnTo>
                <a:lnTo>
                  <a:pt x="259410" y="359257"/>
                </a:lnTo>
                <a:lnTo>
                  <a:pt x="266242" y="360527"/>
                </a:lnTo>
                <a:lnTo>
                  <a:pt x="275336" y="356717"/>
                </a:lnTo>
                <a:lnTo>
                  <a:pt x="275336" y="364337"/>
                </a:lnTo>
                <a:lnTo>
                  <a:pt x="278777" y="364337"/>
                </a:lnTo>
                <a:lnTo>
                  <a:pt x="277101" y="367423"/>
                </a:lnTo>
                <a:lnTo>
                  <a:pt x="275323" y="367334"/>
                </a:lnTo>
                <a:lnTo>
                  <a:pt x="266407" y="368223"/>
                </a:lnTo>
                <a:lnTo>
                  <a:pt x="258127" y="371652"/>
                </a:lnTo>
                <a:lnTo>
                  <a:pt x="252958" y="370128"/>
                </a:lnTo>
                <a:lnTo>
                  <a:pt x="247802" y="367334"/>
                </a:lnTo>
                <a:lnTo>
                  <a:pt x="242633" y="365810"/>
                </a:lnTo>
                <a:lnTo>
                  <a:pt x="237477" y="368223"/>
                </a:lnTo>
                <a:lnTo>
                  <a:pt x="237477" y="371652"/>
                </a:lnTo>
                <a:lnTo>
                  <a:pt x="234035" y="378510"/>
                </a:lnTo>
                <a:lnTo>
                  <a:pt x="227152" y="371652"/>
                </a:lnTo>
                <a:lnTo>
                  <a:pt x="223710" y="371652"/>
                </a:lnTo>
                <a:lnTo>
                  <a:pt x="223710" y="378510"/>
                </a:lnTo>
                <a:lnTo>
                  <a:pt x="221551" y="377494"/>
                </a:lnTo>
                <a:lnTo>
                  <a:pt x="218592" y="376097"/>
                </a:lnTo>
                <a:lnTo>
                  <a:pt x="213817" y="376732"/>
                </a:lnTo>
                <a:lnTo>
                  <a:pt x="209677" y="377494"/>
                </a:lnTo>
                <a:lnTo>
                  <a:pt x="206502" y="375081"/>
                </a:lnTo>
                <a:lnTo>
                  <a:pt x="209943" y="385368"/>
                </a:lnTo>
                <a:lnTo>
                  <a:pt x="206502" y="381939"/>
                </a:lnTo>
                <a:lnTo>
                  <a:pt x="203060" y="378510"/>
                </a:lnTo>
                <a:lnTo>
                  <a:pt x="203060" y="375081"/>
                </a:lnTo>
                <a:lnTo>
                  <a:pt x="199618" y="378510"/>
                </a:lnTo>
                <a:lnTo>
                  <a:pt x="196176" y="378510"/>
                </a:lnTo>
                <a:lnTo>
                  <a:pt x="192735" y="375081"/>
                </a:lnTo>
                <a:lnTo>
                  <a:pt x="192735" y="381939"/>
                </a:lnTo>
                <a:lnTo>
                  <a:pt x="189293" y="381939"/>
                </a:lnTo>
                <a:lnTo>
                  <a:pt x="189293" y="375081"/>
                </a:lnTo>
                <a:lnTo>
                  <a:pt x="182410" y="388797"/>
                </a:lnTo>
                <a:lnTo>
                  <a:pt x="178968" y="385368"/>
                </a:lnTo>
                <a:lnTo>
                  <a:pt x="178968" y="378510"/>
                </a:lnTo>
                <a:lnTo>
                  <a:pt x="173507" y="379399"/>
                </a:lnTo>
                <a:lnTo>
                  <a:pt x="165201" y="379399"/>
                </a:lnTo>
                <a:lnTo>
                  <a:pt x="157670" y="380415"/>
                </a:lnTo>
                <a:lnTo>
                  <a:pt x="151561" y="385279"/>
                </a:lnTo>
                <a:lnTo>
                  <a:pt x="151561" y="426516"/>
                </a:lnTo>
                <a:lnTo>
                  <a:pt x="147993" y="430149"/>
                </a:lnTo>
                <a:lnTo>
                  <a:pt x="147993" y="437057"/>
                </a:lnTo>
                <a:lnTo>
                  <a:pt x="147561" y="436194"/>
                </a:lnTo>
                <a:lnTo>
                  <a:pt x="147815" y="436549"/>
                </a:lnTo>
                <a:lnTo>
                  <a:pt x="147993" y="437057"/>
                </a:lnTo>
                <a:lnTo>
                  <a:pt x="147993" y="430149"/>
                </a:lnTo>
                <a:lnTo>
                  <a:pt x="146634" y="431520"/>
                </a:lnTo>
                <a:lnTo>
                  <a:pt x="146634" y="432981"/>
                </a:lnTo>
                <a:lnTo>
                  <a:pt x="146507" y="432587"/>
                </a:lnTo>
                <a:lnTo>
                  <a:pt x="146570" y="432739"/>
                </a:lnTo>
                <a:lnTo>
                  <a:pt x="146634" y="432981"/>
                </a:lnTo>
                <a:lnTo>
                  <a:pt x="146634" y="431520"/>
                </a:lnTo>
                <a:lnTo>
                  <a:pt x="146278" y="431876"/>
                </a:lnTo>
                <a:lnTo>
                  <a:pt x="146354" y="432104"/>
                </a:lnTo>
                <a:lnTo>
                  <a:pt x="146329" y="433705"/>
                </a:lnTo>
                <a:lnTo>
                  <a:pt x="145859" y="432739"/>
                </a:lnTo>
                <a:lnTo>
                  <a:pt x="145986" y="432993"/>
                </a:lnTo>
                <a:lnTo>
                  <a:pt x="146329" y="433705"/>
                </a:lnTo>
                <a:lnTo>
                  <a:pt x="146329" y="432054"/>
                </a:lnTo>
                <a:lnTo>
                  <a:pt x="146278" y="431876"/>
                </a:lnTo>
                <a:lnTo>
                  <a:pt x="144513" y="426516"/>
                </a:lnTo>
                <a:lnTo>
                  <a:pt x="144678" y="426516"/>
                </a:lnTo>
                <a:lnTo>
                  <a:pt x="147993" y="423214"/>
                </a:lnTo>
                <a:lnTo>
                  <a:pt x="144551" y="419785"/>
                </a:lnTo>
                <a:lnTo>
                  <a:pt x="146265" y="416356"/>
                </a:lnTo>
                <a:lnTo>
                  <a:pt x="147993" y="412927"/>
                </a:lnTo>
                <a:lnTo>
                  <a:pt x="147993" y="409498"/>
                </a:lnTo>
                <a:lnTo>
                  <a:pt x="151434" y="412927"/>
                </a:lnTo>
                <a:lnTo>
                  <a:pt x="147993" y="412927"/>
                </a:lnTo>
                <a:lnTo>
                  <a:pt x="147993" y="419785"/>
                </a:lnTo>
                <a:lnTo>
                  <a:pt x="151371" y="426516"/>
                </a:lnTo>
                <a:lnTo>
                  <a:pt x="151561" y="426516"/>
                </a:lnTo>
                <a:lnTo>
                  <a:pt x="151561" y="385279"/>
                </a:lnTo>
                <a:lnTo>
                  <a:pt x="151434" y="385368"/>
                </a:lnTo>
                <a:lnTo>
                  <a:pt x="151434" y="381939"/>
                </a:lnTo>
                <a:lnTo>
                  <a:pt x="143738" y="384987"/>
                </a:lnTo>
                <a:lnTo>
                  <a:pt x="136372" y="385876"/>
                </a:lnTo>
                <a:lnTo>
                  <a:pt x="129654" y="387273"/>
                </a:lnTo>
                <a:lnTo>
                  <a:pt x="123901" y="392226"/>
                </a:lnTo>
                <a:lnTo>
                  <a:pt x="120459" y="388797"/>
                </a:lnTo>
                <a:lnTo>
                  <a:pt x="113576" y="388797"/>
                </a:lnTo>
                <a:lnTo>
                  <a:pt x="110134" y="392226"/>
                </a:lnTo>
                <a:lnTo>
                  <a:pt x="106692" y="392226"/>
                </a:lnTo>
                <a:lnTo>
                  <a:pt x="106692" y="399211"/>
                </a:lnTo>
                <a:lnTo>
                  <a:pt x="103251" y="402640"/>
                </a:lnTo>
                <a:lnTo>
                  <a:pt x="103251" y="395655"/>
                </a:lnTo>
                <a:lnTo>
                  <a:pt x="99809" y="395655"/>
                </a:lnTo>
                <a:lnTo>
                  <a:pt x="96367" y="388797"/>
                </a:lnTo>
                <a:lnTo>
                  <a:pt x="92925" y="395655"/>
                </a:lnTo>
                <a:lnTo>
                  <a:pt x="92925" y="392226"/>
                </a:lnTo>
                <a:lnTo>
                  <a:pt x="89484" y="399211"/>
                </a:lnTo>
                <a:lnTo>
                  <a:pt x="86042" y="402640"/>
                </a:lnTo>
                <a:lnTo>
                  <a:pt x="82600" y="399211"/>
                </a:lnTo>
                <a:lnTo>
                  <a:pt x="75717" y="406069"/>
                </a:lnTo>
                <a:lnTo>
                  <a:pt x="79159" y="409498"/>
                </a:lnTo>
                <a:lnTo>
                  <a:pt x="75717" y="409498"/>
                </a:lnTo>
                <a:lnTo>
                  <a:pt x="75717" y="406069"/>
                </a:lnTo>
                <a:lnTo>
                  <a:pt x="75717" y="399211"/>
                </a:lnTo>
                <a:lnTo>
                  <a:pt x="68834" y="399211"/>
                </a:lnTo>
                <a:lnTo>
                  <a:pt x="55067" y="406069"/>
                </a:lnTo>
                <a:lnTo>
                  <a:pt x="55067" y="399211"/>
                </a:lnTo>
                <a:lnTo>
                  <a:pt x="48183" y="406069"/>
                </a:lnTo>
                <a:lnTo>
                  <a:pt x="44742" y="402640"/>
                </a:lnTo>
                <a:lnTo>
                  <a:pt x="44742" y="406069"/>
                </a:lnTo>
                <a:lnTo>
                  <a:pt x="37858" y="399211"/>
                </a:lnTo>
                <a:lnTo>
                  <a:pt x="37858" y="406069"/>
                </a:lnTo>
                <a:lnTo>
                  <a:pt x="24091" y="406069"/>
                </a:lnTo>
                <a:lnTo>
                  <a:pt x="20650" y="402640"/>
                </a:lnTo>
                <a:lnTo>
                  <a:pt x="24091" y="409498"/>
                </a:lnTo>
                <a:lnTo>
                  <a:pt x="20650" y="412927"/>
                </a:lnTo>
                <a:lnTo>
                  <a:pt x="20650" y="409498"/>
                </a:lnTo>
                <a:lnTo>
                  <a:pt x="17208" y="412927"/>
                </a:lnTo>
                <a:lnTo>
                  <a:pt x="17208" y="406069"/>
                </a:lnTo>
                <a:lnTo>
                  <a:pt x="13766" y="406069"/>
                </a:lnTo>
                <a:lnTo>
                  <a:pt x="13766" y="416356"/>
                </a:lnTo>
                <a:lnTo>
                  <a:pt x="10325" y="409498"/>
                </a:lnTo>
                <a:lnTo>
                  <a:pt x="6883" y="409498"/>
                </a:lnTo>
                <a:lnTo>
                  <a:pt x="3441" y="409498"/>
                </a:lnTo>
                <a:lnTo>
                  <a:pt x="3441" y="412927"/>
                </a:lnTo>
                <a:lnTo>
                  <a:pt x="863" y="420649"/>
                </a:lnTo>
                <a:lnTo>
                  <a:pt x="3441" y="423214"/>
                </a:lnTo>
                <a:lnTo>
                  <a:pt x="6883" y="419785"/>
                </a:lnTo>
                <a:lnTo>
                  <a:pt x="6883" y="423214"/>
                </a:lnTo>
                <a:lnTo>
                  <a:pt x="10325" y="423214"/>
                </a:lnTo>
                <a:lnTo>
                  <a:pt x="10325" y="419785"/>
                </a:lnTo>
                <a:lnTo>
                  <a:pt x="10325" y="416356"/>
                </a:lnTo>
                <a:lnTo>
                  <a:pt x="13766" y="423214"/>
                </a:lnTo>
                <a:lnTo>
                  <a:pt x="20650" y="430072"/>
                </a:lnTo>
                <a:lnTo>
                  <a:pt x="20650" y="426516"/>
                </a:lnTo>
                <a:lnTo>
                  <a:pt x="20523" y="426516"/>
                </a:lnTo>
                <a:lnTo>
                  <a:pt x="17208" y="423214"/>
                </a:lnTo>
                <a:lnTo>
                  <a:pt x="13766" y="419785"/>
                </a:lnTo>
                <a:lnTo>
                  <a:pt x="17208" y="416356"/>
                </a:lnTo>
                <a:lnTo>
                  <a:pt x="17208" y="423214"/>
                </a:lnTo>
                <a:lnTo>
                  <a:pt x="24091" y="423214"/>
                </a:lnTo>
                <a:lnTo>
                  <a:pt x="21805" y="427786"/>
                </a:lnTo>
                <a:lnTo>
                  <a:pt x="20650" y="430072"/>
                </a:lnTo>
                <a:lnTo>
                  <a:pt x="24091" y="433628"/>
                </a:lnTo>
                <a:lnTo>
                  <a:pt x="27533" y="433628"/>
                </a:lnTo>
                <a:lnTo>
                  <a:pt x="29286" y="430072"/>
                </a:lnTo>
                <a:lnTo>
                  <a:pt x="30975" y="426656"/>
                </a:lnTo>
                <a:lnTo>
                  <a:pt x="34417" y="433628"/>
                </a:lnTo>
                <a:lnTo>
                  <a:pt x="37858" y="430072"/>
                </a:lnTo>
                <a:lnTo>
                  <a:pt x="37858" y="426516"/>
                </a:lnTo>
                <a:lnTo>
                  <a:pt x="37985" y="426516"/>
                </a:lnTo>
                <a:lnTo>
                  <a:pt x="41300" y="423214"/>
                </a:lnTo>
                <a:lnTo>
                  <a:pt x="44742" y="423214"/>
                </a:lnTo>
                <a:lnTo>
                  <a:pt x="41300" y="430072"/>
                </a:lnTo>
                <a:lnTo>
                  <a:pt x="44742" y="426643"/>
                </a:lnTo>
                <a:lnTo>
                  <a:pt x="44742" y="430072"/>
                </a:lnTo>
                <a:lnTo>
                  <a:pt x="48183" y="430072"/>
                </a:lnTo>
                <a:lnTo>
                  <a:pt x="51625" y="433628"/>
                </a:lnTo>
                <a:lnTo>
                  <a:pt x="55067" y="430072"/>
                </a:lnTo>
                <a:lnTo>
                  <a:pt x="55067" y="433628"/>
                </a:lnTo>
                <a:lnTo>
                  <a:pt x="58508" y="430072"/>
                </a:lnTo>
                <a:lnTo>
                  <a:pt x="61950" y="430072"/>
                </a:lnTo>
                <a:lnTo>
                  <a:pt x="65392" y="430072"/>
                </a:lnTo>
                <a:lnTo>
                  <a:pt x="65392" y="426631"/>
                </a:lnTo>
                <a:lnTo>
                  <a:pt x="68795" y="440321"/>
                </a:lnTo>
                <a:lnTo>
                  <a:pt x="72301" y="440321"/>
                </a:lnTo>
                <a:lnTo>
                  <a:pt x="71755" y="444804"/>
                </a:lnTo>
                <a:lnTo>
                  <a:pt x="72326" y="444804"/>
                </a:lnTo>
                <a:lnTo>
                  <a:pt x="70561" y="445185"/>
                </a:lnTo>
                <a:lnTo>
                  <a:pt x="69380" y="444804"/>
                </a:lnTo>
                <a:lnTo>
                  <a:pt x="69291" y="445185"/>
                </a:lnTo>
                <a:lnTo>
                  <a:pt x="68834" y="447344"/>
                </a:lnTo>
                <a:lnTo>
                  <a:pt x="72275" y="454202"/>
                </a:lnTo>
                <a:lnTo>
                  <a:pt x="75717" y="454202"/>
                </a:lnTo>
                <a:lnTo>
                  <a:pt x="72707" y="445185"/>
                </a:lnTo>
                <a:lnTo>
                  <a:pt x="72275" y="443915"/>
                </a:lnTo>
                <a:lnTo>
                  <a:pt x="75717" y="447344"/>
                </a:lnTo>
                <a:lnTo>
                  <a:pt x="75717" y="450773"/>
                </a:lnTo>
                <a:lnTo>
                  <a:pt x="79159" y="447344"/>
                </a:lnTo>
                <a:lnTo>
                  <a:pt x="79159" y="443915"/>
                </a:lnTo>
                <a:lnTo>
                  <a:pt x="75552" y="440321"/>
                </a:lnTo>
                <a:lnTo>
                  <a:pt x="75717" y="440321"/>
                </a:lnTo>
                <a:lnTo>
                  <a:pt x="75895" y="440321"/>
                </a:lnTo>
                <a:lnTo>
                  <a:pt x="79159" y="437057"/>
                </a:lnTo>
                <a:lnTo>
                  <a:pt x="79159" y="430072"/>
                </a:lnTo>
                <a:lnTo>
                  <a:pt x="79159" y="426516"/>
                </a:lnTo>
                <a:lnTo>
                  <a:pt x="86042" y="426516"/>
                </a:lnTo>
                <a:lnTo>
                  <a:pt x="86042" y="437057"/>
                </a:lnTo>
                <a:lnTo>
                  <a:pt x="88087" y="432739"/>
                </a:lnTo>
                <a:lnTo>
                  <a:pt x="88176" y="432993"/>
                </a:lnTo>
                <a:lnTo>
                  <a:pt x="89484" y="436549"/>
                </a:lnTo>
                <a:lnTo>
                  <a:pt x="89611" y="437057"/>
                </a:lnTo>
                <a:lnTo>
                  <a:pt x="89700" y="437438"/>
                </a:lnTo>
                <a:lnTo>
                  <a:pt x="90881" y="442391"/>
                </a:lnTo>
                <a:lnTo>
                  <a:pt x="92925" y="443915"/>
                </a:lnTo>
                <a:lnTo>
                  <a:pt x="91998" y="437438"/>
                </a:lnTo>
                <a:lnTo>
                  <a:pt x="92075" y="436549"/>
                </a:lnTo>
                <a:lnTo>
                  <a:pt x="92138" y="436168"/>
                </a:lnTo>
                <a:lnTo>
                  <a:pt x="92227" y="435686"/>
                </a:lnTo>
                <a:lnTo>
                  <a:pt x="92354" y="435025"/>
                </a:lnTo>
                <a:lnTo>
                  <a:pt x="92468" y="434390"/>
                </a:lnTo>
                <a:lnTo>
                  <a:pt x="92760" y="432739"/>
                </a:lnTo>
                <a:lnTo>
                  <a:pt x="92875" y="432104"/>
                </a:lnTo>
                <a:lnTo>
                  <a:pt x="93002" y="431469"/>
                </a:lnTo>
                <a:lnTo>
                  <a:pt x="93091" y="430961"/>
                </a:lnTo>
                <a:lnTo>
                  <a:pt x="93154" y="430580"/>
                </a:lnTo>
                <a:lnTo>
                  <a:pt x="93256" y="430072"/>
                </a:lnTo>
                <a:lnTo>
                  <a:pt x="93345" y="429564"/>
                </a:lnTo>
                <a:lnTo>
                  <a:pt x="93891" y="426516"/>
                </a:lnTo>
                <a:lnTo>
                  <a:pt x="93802" y="425881"/>
                </a:lnTo>
                <a:lnTo>
                  <a:pt x="93700" y="425119"/>
                </a:lnTo>
                <a:lnTo>
                  <a:pt x="93662" y="424865"/>
                </a:lnTo>
                <a:lnTo>
                  <a:pt x="93052" y="420649"/>
                </a:lnTo>
                <a:lnTo>
                  <a:pt x="92925" y="416356"/>
                </a:lnTo>
                <a:lnTo>
                  <a:pt x="96367" y="416356"/>
                </a:lnTo>
                <a:lnTo>
                  <a:pt x="96367" y="433628"/>
                </a:lnTo>
                <a:lnTo>
                  <a:pt x="99809" y="437057"/>
                </a:lnTo>
                <a:lnTo>
                  <a:pt x="103251" y="437057"/>
                </a:lnTo>
                <a:lnTo>
                  <a:pt x="103339" y="440321"/>
                </a:lnTo>
                <a:lnTo>
                  <a:pt x="106692" y="433628"/>
                </a:lnTo>
                <a:lnTo>
                  <a:pt x="110045" y="440321"/>
                </a:lnTo>
                <a:lnTo>
                  <a:pt x="110134" y="447344"/>
                </a:lnTo>
                <a:lnTo>
                  <a:pt x="113576" y="443915"/>
                </a:lnTo>
                <a:lnTo>
                  <a:pt x="113576" y="433628"/>
                </a:lnTo>
                <a:lnTo>
                  <a:pt x="117017" y="433628"/>
                </a:lnTo>
                <a:lnTo>
                  <a:pt x="117017" y="440321"/>
                </a:lnTo>
                <a:lnTo>
                  <a:pt x="120510" y="440321"/>
                </a:lnTo>
                <a:lnTo>
                  <a:pt x="117017" y="450773"/>
                </a:lnTo>
                <a:lnTo>
                  <a:pt x="120459" y="447344"/>
                </a:lnTo>
                <a:lnTo>
                  <a:pt x="120459" y="443915"/>
                </a:lnTo>
                <a:lnTo>
                  <a:pt x="123901" y="443915"/>
                </a:lnTo>
                <a:lnTo>
                  <a:pt x="123901" y="440486"/>
                </a:lnTo>
                <a:lnTo>
                  <a:pt x="127342" y="443915"/>
                </a:lnTo>
                <a:lnTo>
                  <a:pt x="123901" y="437057"/>
                </a:lnTo>
                <a:lnTo>
                  <a:pt x="123901" y="433628"/>
                </a:lnTo>
                <a:lnTo>
                  <a:pt x="127342" y="433628"/>
                </a:lnTo>
                <a:lnTo>
                  <a:pt x="127431" y="440321"/>
                </a:lnTo>
                <a:lnTo>
                  <a:pt x="130784" y="433628"/>
                </a:lnTo>
                <a:lnTo>
                  <a:pt x="134226" y="437057"/>
                </a:lnTo>
                <a:lnTo>
                  <a:pt x="134226" y="434390"/>
                </a:lnTo>
                <a:lnTo>
                  <a:pt x="134429" y="435025"/>
                </a:lnTo>
                <a:lnTo>
                  <a:pt x="134543" y="435914"/>
                </a:lnTo>
                <a:lnTo>
                  <a:pt x="134632" y="436549"/>
                </a:lnTo>
                <a:lnTo>
                  <a:pt x="134708" y="437057"/>
                </a:lnTo>
                <a:lnTo>
                  <a:pt x="135115" y="437057"/>
                </a:lnTo>
                <a:lnTo>
                  <a:pt x="135940" y="436168"/>
                </a:lnTo>
                <a:lnTo>
                  <a:pt x="136067" y="435914"/>
                </a:lnTo>
                <a:lnTo>
                  <a:pt x="136169" y="435686"/>
                </a:lnTo>
                <a:lnTo>
                  <a:pt x="137134" y="433628"/>
                </a:lnTo>
                <a:lnTo>
                  <a:pt x="137668" y="433628"/>
                </a:lnTo>
                <a:lnTo>
                  <a:pt x="137668" y="437057"/>
                </a:lnTo>
                <a:lnTo>
                  <a:pt x="135115" y="437057"/>
                </a:lnTo>
                <a:lnTo>
                  <a:pt x="134759" y="437438"/>
                </a:lnTo>
                <a:lnTo>
                  <a:pt x="134708" y="437057"/>
                </a:lnTo>
                <a:lnTo>
                  <a:pt x="134226" y="437057"/>
                </a:lnTo>
                <a:lnTo>
                  <a:pt x="137668" y="443915"/>
                </a:lnTo>
                <a:lnTo>
                  <a:pt x="137668" y="440474"/>
                </a:lnTo>
                <a:lnTo>
                  <a:pt x="141109" y="450773"/>
                </a:lnTo>
                <a:lnTo>
                  <a:pt x="141109" y="443915"/>
                </a:lnTo>
                <a:lnTo>
                  <a:pt x="138557" y="441375"/>
                </a:lnTo>
                <a:lnTo>
                  <a:pt x="137668" y="440385"/>
                </a:lnTo>
                <a:lnTo>
                  <a:pt x="137833" y="440321"/>
                </a:lnTo>
                <a:lnTo>
                  <a:pt x="139382" y="438772"/>
                </a:lnTo>
                <a:lnTo>
                  <a:pt x="140944" y="440321"/>
                </a:lnTo>
                <a:lnTo>
                  <a:pt x="141109" y="440321"/>
                </a:lnTo>
                <a:lnTo>
                  <a:pt x="141109" y="437057"/>
                </a:lnTo>
                <a:lnTo>
                  <a:pt x="141109" y="433628"/>
                </a:lnTo>
                <a:lnTo>
                  <a:pt x="141109" y="430072"/>
                </a:lnTo>
                <a:lnTo>
                  <a:pt x="141109" y="426643"/>
                </a:lnTo>
                <a:lnTo>
                  <a:pt x="144551" y="430072"/>
                </a:lnTo>
                <a:lnTo>
                  <a:pt x="145554" y="432104"/>
                </a:lnTo>
                <a:lnTo>
                  <a:pt x="145732" y="432435"/>
                </a:lnTo>
                <a:lnTo>
                  <a:pt x="144551" y="433628"/>
                </a:lnTo>
                <a:lnTo>
                  <a:pt x="144551" y="437057"/>
                </a:lnTo>
                <a:lnTo>
                  <a:pt x="146265" y="437057"/>
                </a:lnTo>
                <a:lnTo>
                  <a:pt x="147739" y="439978"/>
                </a:lnTo>
                <a:lnTo>
                  <a:pt x="147993" y="440321"/>
                </a:lnTo>
                <a:lnTo>
                  <a:pt x="147828" y="440321"/>
                </a:lnTo>
                <a:lnTo>
                  <a:pt x="151434" y="443915"/>
                </a:lnTo>
                <a:lnTo>
                  <a:pt x="151434" y="430072"/>
                </a:lnTo>
                <a:lnTo>
                  <a:pt x="154876" y="433628"/>
                </a:lnTo>
                <a:lnTo>
                  <a:pt x="154876" y="437057"/>
                </a:lnTo>
                <a:lnTo>
                  <a:pt x="158153" y="440321"/>
                </a:lnTo>
                <a:lnTo>
                  <a:pt x="158318" y="440321"/>
                </a:lnTo>
                <a:lnTo>
                  <a:pt x="158318" y="443915"/>
                </a:lnTo>
                <a:lnTo>
                  <a:pt x="175526" y="443915"/>
                </a:lnTo>
                <a:lnTo>
                  <a:pt x="178739" y="430961"/>
                </a:lnTo>
                <a:lnTo>
                  <a:pt x="178968" y="430580"/>
                </a:lnTo>
                <a:lnTo>
                  <a:pt x="178968" y="437057"/>
                </a:lnTo>
                <a:lnTo>
                  <a:pt x="182410" y="437057"/>
                </a:lnTo>
                <a:lnTo>
                  <a:pt x="185851" y="433628"/>
                </a:lnTo>
                <a:lnTo>
                  <a:pt x="189204" y="440321"/>
                </a:lnTo>
                <a:lnTo>
                  <a:pt x="190182" y="441375"/>
                </a:lnTo>
                <a:lnTo>
                  <a:pt x="192735" y="443915"/>
                </a:lnTo>
                <a:lnTo>
                  <a:pt x="196176" y="437057"/>
                </a:lnTo>
                <a:lnTo>
                  <a:pt x="199618" y="443915"/>
                </a:lnTo>
                <a:lnTo>
                  <a:pt x="199618" y="433628"/>
                </a:lnTo>
                <a:lnTo>
                  <a:pt x="203060" y="433628"/>
                </a:lnTo>
                <a:lnTo>
                  <a:pt x="203060" y="437057"/>
                </a:lnTo>
                <a:lnTo>
                  <a:pt x="206324" y="440321"/>
                </a:lnTo>
                <a:lnTo>
                  <a:pt x="210108" y="440321"/>
                </a:lnTo>
                <a:lnTo>
                  <a:pt x="213385" y="437057"/>
                </a:lnTo>
                <a:lnTo>
                  <a:pt x="213385" y="433628"/>
                </a:lnTo>
                <a:lnTo>
                  <a:pt x="213385" y="430072"/>
                </a:lnTo>
                <a:lnTo>
                  <a:pt x="216827" y="423214"/>
                </a:lnTo>
                <a:lnTo>
                  <a:pt x="216827" y="433628"/>
                </a:lnTo>
                <a:lnTo>
                  <a:pt x="220268" y="443915"/>
                </a:lnTo>
                <a:lnTo>
                  <a:pt x="227152" y="437057"/>
                </a:lnTo>
                <a:lnTo>
                  <a:pt x="230593" y="437057"/>
                </a:lnTo>
                <a:lnTo>
                  <a:pt x="230593" y="433628"/>
                </a:lnTo>
                <a:lnTo>
                  <a:pt x="233946" y="440321"/>
                </a:lnTo>
                <a:lnTo>
                  <a:pt x="234111" y="440321"/>
                </a:lnTo>
                <a:lnTo>
                  <a:pt x="237477" y="433628"/>
                </a:lnTo>
                <a:lnTo>
                  <a:pt x="240919" y="437057"/>
                </a:lnTo>
                <a:lnTo>
                  <a:pt x="240919" y="433628"/>
                </a:lnTo>
                <a:lnTo>
                  <a:pt x="240919" y="426516"/>
                </a:lnTo>
                <a:lnTo>
                  <a:pt x="244462" y="426516"/>
                </a:lnTo>
                <a:lnTo>
                  <a:pt x="245859" y="424865"/>
                </a:lnTo>
                <a:lnTo>
                  <a:pt x="245973" y="426516"/>
                </a:lnTo>
                <a:lnTo>
                  <a:pt x="246100" y="428548"/>
                </a:lnTo>
                <a:lnTo>
                  <a:pt x="246227" y="431469"/>
                </a:lnTo>
                <a:lnTo>
                  <a:pt x="246291" y="432993"/>
                </a:lnTo>
                <a:lnTo>
                  <a:pt x="247802" y="437057"/>
                </a:lnTo>
                <a:lnTo>
                  <a:pt x="247802" y="433628"/>
                </a:lnTo>
                <a:lnTo>
                  <a:pt x="251244" y="433628"/>
                </a:lnTo>
                <a:lnTo>
                  <a:pt x="251244" y="430072"/>
                </a:lnTo>
                <a:lnTo>
                  <a:pt x="254685" y="426643"/>
                </a:lnTo>
                <a:lnTo>
                  <a:pt x="254685" y="430072"/>
                </a:lnTo>
                <a:lnTo>
                  <a:pt x="258127" y="433628"/>
                </a:lnTo>
                <a:lnTo>
                  <a:pt x="258127" y="426643"/>
                </a:lnTo>
                <a:lnTo>
                  <a:pt x="261569" y="430072"/>
                </a:lnTo>
                <a:lnTo>
                  <a:pt x="261569" y="426656"/>
                </a:lnTo>
                <a:lnTo>
                  <a:pt x="265010" y="430072"/>
                </a:lnTo>
                <a:lnTo>
                  <a:pt x="265010" y="437057"/>
                </a:lnTo>
                <a:lnTo>
                  <a:pt x="268274" y="440321"/>
                </a:lnTo>
                <a:lnTo>
                  <a:pt x="268452" y="440321"/>
                </a:lnTo>
                <a:lnTo>
                  <a:pt x="268452" y="430072"/>
                </a:lnTo>
                <a:lnTo>
                  <a:pt x="271881" y="426656"/>
                </a:lnTo>
                <a:lnTo>
                  <a:pt x="271881" y="437057"/>
                </a:lnTo>
                <a:lnTo>
                  <a:pt x="275323" y="437057"/>
                </a:lnTo>
                <a:lnTo>
                  <a:pt x="275323" y="433628"/>
                </a:lnTo>
                <a:lnTo>
                  <a:pt x="278765" y="433628"/>
                </a:lnTo>
                <a:lnTo>
                  <a:pt x="278765" y="437057"/>
                </a:lnTo>
                <a:lnTo>
                  <a:pt x="282206" y="437057"/>
                </a:lnTo>
                <a:lnTo>
                  <a:pt x="282206" y="433628"/>
                </a:lnTo>
                <a:lnTo>
                  <a:pt x="282206" y="430072"/>
                </a:lnTo>
                <a:lnTo>
                  <a:pt x="278765" y="430072"/>
                </a:lnTo>
                <a:lnTo>
                  <a:pt x="278765" y="426516"/>
                </a:lnTo>
                <a:lnTo>
                  <a:pt x="278904" y="426516"/>
                </a:lnTo>
                <a:lnTo>
                  <a:pt x="280555" y="424865"/>
                </a:lnTo>
                <a:lnTo>
                  <a:pt x="282206" y="423214"/>
                </a:lnTo>
                <a:lnTo>
                  <a:pt x="282206" y="426516"/>
                </a:lnTo>
                <a:lnTo>
                  <a:pt x="285648" y="426516"/>
                </a:lnTo>
                <a:lnTo>
                  <a:pt x="285648" y="423214"/>
                </a:lnTo>
                <a:lnTo>
                  <a:pt x="289090" y="430072"/>
                </a:lnTo>
                <a:lnTo>
                  <a:pt x="289090" y="426516"/>
                </a:lnTo>
                <a:lnTo>
                  <a:pt x="292531" y="426516"/>
                </a:lnTo>
                <a:lnTo>
                  <a:pt x="292531" y="433628"/>
                </a:lnTo>
                <a:lnTo>
                  <a:pt x="289179" y="440321"/>
                </a:lnTo>
                <a:lnTo>
                  <a:pt x="292620" y="440321"/>
                </a:lnTo>
                <a:lnTo>
                  <a:pt x="295973" y="433628"/>
                </a:lnTo>
                <a:lnTo>
                  <a:pt x="295973" y="437057"/>
                </a:lnTo>
                <a:lnTo>
                  <a:pt x="299250" y="440321"/>
                </a:lnTo>
                <a:lnTo>
                  <a:pt x="299415" y="440321"/>
                </a:lnTo>
                <a:lnTo>
                  <a:pt x="299415" y="433628"/>
                </a:lnTo>
                <a:lnTo>
                  <a:pt x="299415" y="430072"/>
                </a:lnTo>
                <a:lnTo>
                  <a:pt x="299415" y="426643"/>
                </a:lnTo>
                <a:lnTo>
                  <a:pt x="301142" y="428358"/>
                </a:lnTo>
                <a:lnTo>
                  <a:pt x="302806" y="426694"/>
                </a:lnTo>
                <a:lnTo>
                  <a:pt x="303530" y="428040"/>
                </a:lnTo>
                <a:lnTo>
                  <a:pt x="305917" y="432993"/>
                </a:lnTo>
                <a:lnTo>
                  <a:pt x="305600" y="432993"/>
                </a:lnTo>
                <a:lnTo>
                  <a:pt x="309740" y="434390"/>
                </a:lnTo>
                <a:lnTo>
                  <a:pt x="313512" y="434390"/>
                </a:lnTo>
                <a:lnTo>
                  <a:pt x="316623" y="437057"/>
                </a:lnTo>
                <a:lnTo>
                  <a:pt x="316623" y="430072"/>
                </a:lnTo>
                <a:lnTo>
                  <a:pt x="320065" y="437057"/>
                </a:lnTo>
                <a:lnTo>
                  <a:pt x="320065" y="433628"/>
                </a:lnTo>
                <a:lnTo>
                  <a:pt x="320154" y="440321"/>
                </a:lnTo>
                <a:lnTo>
                  <a:pt x="323507" y="433628"/>
                </a:lnTo>
                <a:lnTo>
                  <a:pt x="323507" y="430072"/>
                </a:lnTo>
                <a:lnTo>
                  <a:pt x="326034" y="429564"/>
                </a:lnTo>
                <a:lnTo>
                  <a:pt x="328244" y="425881"/>
                </a:lnTo>
                <a:lnTo>
                  <a:pt x="329793" y="423354"/>
                </a:lnTo>
                <a:lnTo>
                  <a:pt x="330377" y="426516"/>
                </a:lnTo>
                <a:lnTo>
                  <a:pt x="331292" y="427532"/>
                </a:lnTo>
                <a:lnTo>
                  <a:pt x="333832" y="430072"/>
                </a:lnTo>
                <a:lnTo>
                  <a:pt x="334949" y="428967"/>
                </a:lnTo>
                <a:lnTo>
                  <a:pt x="335724" y="431038"/>
                </a:lnTo>
                <a:lnTo>
                  <a:pt x="335089" y="431380"/>
                </a:lnTo>
                <a:lnTo>
                  <a:pt x="333832" y="430072"/>
                </a:lnTo>
                <a:lnTo>
                  <a:pt x="330390" y="433628"/>
                </a:lnTo>
                <a:lnTo>
                  <a:pt x="330441" y="433819"/>
                </a:lnTo>
                <a:lnTo>
                  <a:pt x="330390" y="436118"/>
                </a:lnTo>
                <a:lnTo>
                  <a:pt x="324751" y="443738"/>
                </a:lnTo>
                <a:lnTo>
                  <a:pt x="318782" y="450088"/>
                </a:lnTo>
                <a:lnTo>
                  <a:pt x="313461" y="456438"/>
                </a:lnTo>
                <a:lnTo>
                  <a:pt x="309740" y="464058"/>
                </a:lnTo>
                <a:lnTo>
                  <a:pt x="306298" y="467868"/>
                </a:lnTo>
                <a:lnTo>
                  <a:pt x="292531" y="467868"/>
                </a:lnTo>
                <a:lnTo>
                  <a:pt x="292531" y="474218"/>
                </a:lnTo>
                <a:lnTo>
                  <a:pt x="292531" y="478028"/>
                </a:lnTo>
                <a:lnTo>
                  <a:pt x="285648" y="478028"/>
                </a:lnTo>
                <a:lnTo>
                  <a:pt x="282219" y="480568"/>
                </a:lnTo>
                <a:lnTo>
                  <a:pt x="282219" y="484378"/>
                </a:lnTo>
                <a:lnTo>
                  <a:pt x="275336" y="484378"/>
                </a:lnTo>
                <a:lnTo>
                  <a:pt x="278777" y="494538"/>
                </a:lnTo>
                <a:lnTo>
                  <a:pt x="271894" y="494538"/>
                </a:lnTo>
                <a:lnTo>
                  <a:pt x="282219" y="502158"/>
                </a:lnTo>
                <a:lnTo>
                  <a:pt x="275336" y="502158"/>
                </a:lnTo>
                <a:lnTo>
                  <a:pt x="275336" y="504698"/>
                </a:lnTo>
                <a:lnTo>
                  <a:pt x="271894" y="502158"/>
                </a:lnTo>
                <a:lnTo>
                  <a:pt x="271894" y="508508"/>
                </a:lnTo>
                <a:lnTo>
                  <a:pt x="265010" y="508508"/>
                </a:lnTo>
                <a:lnTo>
                  <a:pt x="265010" y="512318"/>
                </a:lnTo>
                <a:lnTo>
                  <a:pt x="268452" y="516128"/>
                </a:lnTo>
                <a:lnTo>
                  <a:pt x="265010" y="516128"/>
                </a:lnTo>
                <a:lnTo>
                  <a:pt x="258127" y="512318"/>
                </a:lnTo>
                <a:lnTo>
                  <a:pt x="261569" y="518668"/>
                </a:lnTo>
                <a:lnTo>
                  <a:pt x="258127" y="518668"/>
                </a:lnTo>
                <a:lnTo>
                  <a:pt x="265010" y="522478"/>
                </a:lnTo>
                <a:lnTo>
                  <a:pt x="265010" y="528828"/>
                </a:lnTo>
                <a:lnTo>
                  <a:pt x="261569" y="528828"/>
                </a:lnTo>
                <a:lnTo>
                  <a:pt x="254685" y="522478"/>
                </a:lnTo>
                <a:lnTo>
                  <a:pt x="252526" y="528828"/>
                </a:lnTo>
                <a:lnTo>
                  <a:pt x="247802" y="532638"/>
                </a:lnTo>
                <a:lnTo>
                  <a:pt x="243065" y="538988"/>
                </a:lnTo>
                <a:lnTo>
                  <a:pt x="240919" y="546608"/>
                </a:lnTo>
                <a:lnTo>
                  <a:pt x="237477" y="542798"/>
                </a:lnTo>
                <a:lnTo>
                  <a:pt x="233870" y="549148"/>
                </a:lnTo>
                <a:lnTo>
                  <a:pt x="229298" y="554228"/>
                </a:lnTo>
                <a:lnTo>
                  <a:pt x="225374" y="559308"/>
                </a:lnTo>
                <a:lnTo>
                  <a:pt x="223710" y="566928"/>
                </a:lnTo>
                <a:lnTo>
                  <a:pt x="220268" y="566928"/>
                </a:lnTo>
                <a:lnTo>
                  <a:pt x="213385" y="570738"/>
                </a:lnTo>
                <a:lnTo>
                  <a:pt x="213385" y="577088"/>
                </a:lnTo>
                <a:lnTo>
                  <a:pt x="216827" y="584708"/>
                </a:lnTo>
                <a:lnTo>
                  <a:pt x="213385" y="584708"/>
                </a:lnTo>
                <a:lnTo>
                  <a:pt x="209943" y="580898"/>
                </a:lnTo>
                <a:lnTo>
                  <a:pt x="199618" y="580898"/>
                </a:lnTo>
                <a:lnTo>
                  <a:pt x="203060" y="587248"/>
                </a:lnTo>
                <a:lnTo>
                  <a:pt x="203060" y="594868"/>
                </a:lnTo>
                <a:lnTo>
                  <a:pt x="196176" y="594868"/>
                </a:lnTo>
                <a:lnTo>
                  <a:pt x="196176" y="601218"/>
                </a:lnTo>
                <a:lnTo>
                  <a:pt x="199618" y="605028"/>
                </a:lnTo>
                <a:lnTo>
                  <a:pt x="199618" y="608838"/>
                </a:lnTo>
                <a:lnTo>
                  <a:pt x="196176" y="605028"/>
                </a:lnTo>
                <a:lnTo>
                  <a:pt x="194106" y="601218"/>
                </a:lnTo>
                <a:lnTo>
                  <a:pt x="192735" y="598678"/>
                </a:lnTo>
                <a:lnTo>
                  <a:pt x="185851" y="601218"/>
                </a:lnTo>
                <a:lnTo>
                  <a:pt x="178968" y="615188"/>
                </a:lnTo>
                <a:lnTo>
                  <a:pt x="172085" y="611378"/>
                </a:lnTo>
                <a:lnTo>
                  <a:pt x="175526" y="622808"/>
                </a:lnTo>
                <a:lnTo>
                  <a:pt x="168643" y="622808"/>
                </a:lnTo>
                <a:lnTo>
                  <a:pt x="172085" y="625348"/>
                </a:lnTo>
                <a:lnTo>
                  <a:pt x="165201" y="625348"/>
                </a:lnTo>
                <a:lnTo>
                  <a:pt x="168643" y="632968"/>
                </a:lnTo>
                <a:lnTo>
                  <a:pt x="165201" y="629158"/>
                </a:lnTo>
                <a:lnTo>
                  <a:pt x="158318" y="635508"/>
                </a:lnTo>
                <a:lnTo>
                  <a:pt x="151434" y="635508"/>
                </a:lnTo>
                <a:lnTo>
                  <a:pt x="154876" y="639318"/>
                </a:lnTo>
                <a:lnTo>
                  <a:pt x="154876" y="643128"/>
                </a:lnTo>
                <a:lnTo>
                  <a:pt x="151434" y="639318"/>
                </a:lnTo>
                <a:lnTo>
                  <a:pt x="151434" y="643128"/>
                </a:lnTo>
                <a:lnTo>
                  <a:pt x="154876" y="649478"/>
                </a:lnTo>
                <a:lnTo>
                  <a:pt x="158318" y="653288"/>
                </a:lnTo>
                <a:lnTo>
                  <a:pt x="161759" y="653288"/>
                </a:lnTo>
                <a:lnTo>
                  <a:pt x="163233" y="656005"/>
                </a:lnTo>
                <a:lnTo>
                  <a:pt x="158318" y="653288"/>
                </a:lnTo>
                <a:lnTo>
                  <a:pt x="154876" y="653288"/>
                </a:lnTo>
                <a:lnTo>
                  <a:pt x="151434" y="649478"/>
                </a:lnTo>
                <a:lnTo>
                  <a:pt x="144551" y="646938"/>
                </a:lnTo>
                <a:lnTo>
                  <a:pt x="141109" y="646938"/>
                </a:lnTo>
                <a:lnTo>
                  <a:pt x="141109" y="649478"/>
                </a:lnTo>
                <a:lnTo>
                  <a:pt x="144551" y="653288"/>
                </a:lnTo>
                <a:lnTo>
                  <a:pt x="141109" y="653288"/>
                </a:lnTo>
                <a:lnTo>
                  <a:pt x="141109" y="657098"/>
                </a:lnTo>
                <a:lnTo>
                  <a:pt x="144551" y="659638"/>
                </a:lnTo>
                <a:lnTo>
                  <a:pt x="144551" y="663448"/>
                </a:lnTo>
                <a:lnTo>
                  <a:pt x="147993" y="663448"/>
                </a:lnTo>
                <a:lnTo>
                  <a:pt x="154876" y="663448"/>
                </a:lnTo>
                <a:lnTo>
                  <a:pt x="151434" y="659638"/>
                </a:lnTo>
                <a:lnTo>
                  <a:pt x="151434" y="653288"/>
                </a:lnTo>
                <a:lnTo>
                  <a:pt x="156019" y="657517"/>
                </a:lnTo>
                <a:lnTo>
                  <a:pt x="158318" y="658368"/>
                </a:lnTo>
                <a:lnTo>
                  <a:pt x="158318" y="657098"/>
                </a:lnTo>
                <a:lnTo>
                  <a:pt x="159181" y="658685"/>
                </a:lnTo>
                <a:lnTo>
                  <a:pt x="161759" y="659638"/>
                </a:lnTo>
                <a:lnTo>
                  <a:pt x="161759" y="657098"/>
                </a:lnTo>
                <a:lnTo>
                  <a:pt x="163817" y="657098"/>
                </a:lnTo>
                <a:lnTo>
                  <a:pt x="165201" y="659638"/>
                </a:lnTo>
                <a:lnTo>
                  <a:pt x="168643" y="659638"/>
                </a:lnTo>
                <a:lnTo>
                  <a:pt x="168643" y="657098"/>
                </a:lnTo>
                <a:lnTo>
                  <a:pt x="168643" y="649478"/>
                </a:lnTo>
                <a:lnTo>
                  <a:pt x="175526" y="653288"/>
                </a:lnTo>
                <a:lnTo>
                  <a:pt x="175526" y="649478"/>
                </a:lnTo>
                <a:lnTo>
                  <a:pt x="175526" y="643128"/>
                </a:lnTo>
                <a:lnTo>
                  <a:pt x="178968" y="649478"/>
                </a:lnTo>
                <a:lnTo>
                  <a:pt x="178968" y="646938"/>
                </a:lnTo>
                <a:lnTo>
                  <a:pt x="182410" y="653288"/>
                </a:lnTo>
                <a:lnTo>
                  <a:pt x="187325" y="656005"/>
                </a:lnTo>
                <a:lnTo>
                  <a:pt x="185851" y="653288"/>
                </a:lnTo>
                <a:lnTo>
                  <a:pt x="182410" y="649478"/>
                </a:lnTo>
                <a:lnTo>
                  <a:pt x="189293" y="649478"/>
                </a:lnTo>
                <a:lnTo>
                  <a:pt x="182410" y="646938"/>
                </a:lnTo>
                <a:lnTo>
                  <a:pt x="185851" y="646938"/>
                </a:lnTo>
                <a:lnTo>
                  <a:pt x="189293" y="643128"/>
                </a:lnTo>
                <a:lnTo>
                  <a:pt x="192735" y="646938"/>
                </a:lnTo>
                <a:lnTo>
                  <a:pt x="196176" y="646938"/>
                </a:lnTo>
                <a:lnTo>
                  <a:pt x="192735" y="639318"/>
                </a:lnTo>
                <a:lnTo>
                  <a:pt x="192735" y="635508"/>
                </a:lnTo>
                <a:lnTo>
                  <a:pt x="196176" y="635508"/>
                </a:lnTo>
                <a:lnTo>
                  <a:pt x="193421" y="632968"/>
                </a:lnTo>
                <a:lnTo>
                  <a:pt x="189293" y="629158"/>
                </a:lnTo>
                <a:lnTo>
                  <a:pt x="189293" y="625348"/>
                </a:lnTo>
                <a:lnTo>
                  <a:pt x="196176" y="632968"/>
                </a:lnTo>
                <a:lnTo>
                  <a:pt x="199618" y="632968"/>
                </a:lnTo>
                <a:lnTo>
                  <a:pt x="202095" y="635508"/>
                </a:lnTo>
                <a:lnTo>
                  <a:pt x="200583" y="636778"/>
                </a:lnTo>
                <a:lnTo>
                  <a:pt x="203060" y="639318"/>
                </a:lnTo>
                <a:lnTo>
                  <a:pt x="203060" y="635508"/>
                </a:lnTo>
                <a:lnTo>
                  <a:pt x="199618" y="625348"/>
                </a:lnTo>
                <a:lnTo>
                  <a:pt x="209943" y="635508"/>
                </a:lnTo>
                <a:lnTo>
                  <a:pt x="213385" y="635508"/>
                </a:lnTo>
                <a:lnTo>
                  <a:pt x="217792" y="639318"/>
                </a:lnTo>
                <a:lnTo>
                  <a:pt x="217678" y="640588"/>
                </a:lnTo>
                <a:lnTo>
                  <a:pt x="216281" y="641858"/>
                </a:lnTo>
                <a:lnTo>
                  <a:pt x="216827" y="643128"/>
                </a:lnTo>
                <a:lnTo>
                  <a:pt x="223710" y="646938"/>
                </a:lnTo>
                <a:lnTo>
                  <a:pt x="227152" y="646938"/>
                </a:lnTo>
                <a:lnTo>
                  <a:pt x="220268" y="639318"/>
                </a:lnTo>
                <a:lnTo>
                  <a:pt x="223710" y="639318"/>
                </a:lnTo>
                <a:lnTo>
                  <a:pt x="220268" y="632968"/>
                </a:lnTo>
                <a:lnTo>
                  <a:pt x="220268" y="635508"/>
                </a:lnTo>
                <a:lnTo>
                  <a:pt x="213385" y="625348"/>
                </a:lnTo>
                <a:lnTo>
                  <a:pt x="220268" y="632968"/>
                </a:lnTo>
                <a:lnTo>
                  <a:pt x="220268" y="629158"/>
                </a:lnTo>
                <a:lnTo>
                  <a:pt x="213385" y="622808"/>
                </a:lnTo>
                <a:lnTo>
                  <a:pt x="213385" y="618998"/>
                </a:lnTo>
                <a:lnTo>
                  <a:pt x="220268" y="625348"/>
                </a:lnTo>
                <a:lnTo>
                  <a:pt x="218973" y="620268"/>
                </a:lnTo>
                <a:lnTo>
                  <a:pt x="222846" y="621538"/>
                </a:lnTo>
                <a:lnTo>
                  <a:pt x="228003" y="625348"/>
                </a:lnTo>
                <a:lnTo>
                  <a:pt x="230593" y="625348"/>
                </a:lnTo>
                <a:lnTo>
                  <a:pt x="226987" y="622808"/>
                </a:lnTo>
                <a:lnTo>
                  <a:pt x="225666" y="620268"/>
                </a:lnTo>
                <a:lnTo>
                  <a:pt x="225005" y="618998"/>
                </a:lnTo>
                <a:lnTo>
                  <a:pt x="223024" y="615188"/>
                </a:lnTo>
                <a:lnTo>
                  <a:pt x="222364" y="613918"/>
                </a:lnTo>
                <a:lnTo>
                  <a:pt x="216827" y="608838"/>
                </a:lnTo>
                <a:lnTo>
                  <a:pt x="216827" y="605028"/>
                </a:lnTo>
                <a:lnTo>
                  <a:pt x="220268" y="608838"/>
                </a:lnTo>
                <a:lnTo>
                  <a:pt x="220268" y="605028"/>
                </a:lnTo>
                <a:lnTo>
                  <a:pt x="227152" y="618998"/>
                </a:lnTo>
                <a:lnTo>
                  <a:pt x="230593" y="618998"/>
                </a:lnTo>
                <a:lnTo>
                  <a:pt x="234035" y="622808"/>
                </a:lnTo>
                <a:lnTo>
                  <a:pt x="237477" y="622808"/>
                </a:lnTo>
                <a:lnTo>
                  <a:pt x="237477" y="618998"/>
                </a:lnTo>
                <a:lnTo>
                  <a:pt x="234035" y="618998"/>
                </a:lnTo>
                <a:lnTo>
                  <a:pt x="234035" y="611378"/>
                </a:lnTo>
                <a:lnTo>
                  <a:pt x="240919" y="615188"/>
                </a:lnTo>
                <a:lnTo>
                  <a:pt x="244360" y="622808"/>
                </a:lnTo>
                <a:lnTo>
                  <a:pt x="244360" y="618998"/>
                </a:lnTo>
                <a:lnTo>
                  <a:pt x="247802" y="625348"/>
                </a:lnTo>
                <a:lnTo>
                  <a:pt x="247802" y="618998"/>
                </a:lnTo>
                <a:lnTo>
                  <a:pt x="240919" y="611378"/>
                </a:lnTo>
                <a:lnTo>
                  <a:pt x="240919" y="608838"/>
                </a:lnTo>
                <a:lnTo>
                  <a:pt x="244360" y="611378"/>
                </a:lnTo>
                <a:lnTo>
                  <a:pt x="247802" y="608838"/>
                </a:lnTo>
                <a:lnTo>
                  <a:pt x="254685" y="611378"/>
                </a:lnTo>
                <a:lnTo>
                  <a:pt x="253301" y="608838"/>
                </a:lnTo>
                <a:lnTo>
                  <a:pt x="251244" y="605028"/>
                </a:lnTo>
                <a:lnTo>
                  <a:pt x="254685" y="608838"/>
                </a:lnTo>
                <a:lnTo>
                  <a:pt x="258127" y="608838"/>
                </a:lnTo>
                <a:lnTo>
                  <a:pt x="254685" y="605028"/>
                </a:lnTo>
                <a:lnTo>
                  <a:pt x="261569" y="611378"/>
                </a:lnTo>
                <a:lnTo>
                  <a:pt x="257263" y="605028"/>
                </a:lnTo>
                <a:lnTo>
                  <a:pt x="254685" y="601218"/>
                </a:lnTo>
                <a:lnTo>
                  <a:pt x="258127" y="601218"/>
                </a:lnTo>
                <a:lnTo>
                  <a:pt x="258127" y="598678"/>
                </a:lnTo>
                <a:lnTo>
                  <a:pt x="254685" y="594868"/>
                </a:lnTo>
                <a:lnTo>
                  <a:pt x="258127" y="594868"/>
                </a:lnTo>
                <a:lnTo>
                  <a:pt x="261569" y="601218"/>
                </a:lnTo>
                <a:lnTo>
                  <a:pt x="265010" y="605028"/>
                </a:lnTo>
                <a:lnTo>
                  <a:pt x="261569" y="598678"/>
                </a:lnTo>
                <a:lnTo>
                  <a:pt x="261569" y="594868"/>
                </a:lnTo>
                <a:lnTo>
                  <a:pt x="258127" y="591058"/>
                </a:lnTo>
                <a:lnTo>
                  <a:pt x="261569" y="591058"/>
                </a:lnTo>
                <a:lnTo>
                  <a:pt x="261569" y="594868"/>
                </a:lnTo>
                <a:lnTo>
                  <a:pt x="265010" y="594868"/>
                </a:lnTo>
                <a:lnTo>
                  <a:pt x="263283" y="591058"/>
                </a:lnTo>
                <a:lnTo>
                  <a:pt x="261569" y="587248"/>
                </a:lnTo>
                <a:lnTo>
                  <a:pt x="260184" y="584708"/>
                </a:lnTo>
                <a:lnTo>
                  <a:pt x="258127" y="580898"/>
                </a:lnTo>
                <a:lnTo>
                  <a:pt x="258127" y="577088"/>
                </a:lnTo>
                <a:lnTo>
                  <a:pt x="254685" y="577088"/>
                </a:lnTo>
                <a:lnTo>
                  <a:pt x="247802" y="570738"/>
                </a:lnTo>
                <a:lnTo>
                  <a:pt x="247802" y="566928"/>
                </a:lnTo>
                <a:lnTo>
                  <a:pt x="251244" y="566928"/>
                </a:lnTo>
                <a:lnTo>
                  <a:pt x="247802" y="570738"/>
                </a:lnTo>
                <a:lnTo>
                  <a:pt x="261569" y="577088"/>
                </a:lnTo>
                <a:lnTo>
                  <a:pt x="261569" y="583018"/>
                </a:lnTo>
                <a:lnTo>
                  <a:pt x="258127" y="580898"/>
                </a:lnTo>
                <a:lnTo>
                  <a:pt x="261569" y="584073"/>
                </a:lnTo>
                <a:lnTo>
                  <a:pt x="261569" y="587248"/>
                </a:lnTo>
                <a:lnTo>
                  <a:pt x="265010" y="591058"/>
                </a:lnTo>
                <a:lnTo>
                  <a:pt x="266153" y="589788"/>
                </a:lnTo>
                <a:lnTo>
                  <a:pt x="268452" y="591058"/>
                </a:lnTo>
                <a:lnTo>
                  <a:pt x="268452" y="587248"/>
                </a:lnTo>
                <a:lnTo>
                  <a:pt x="271894" y="591058"/>
                </a:lnTo>
                <a:lnTo>
                  <a:pt x="268452" y="584708"/>
                </a:lnTo>
                <a:lnTo>
                  <a:pt x="271894" y="584708"/>
                </a:lnTo>
                <a:lnTo>
                  <a:pt x="271894" y="587248"/>
                </a:lnTo>
                <a:lnTo>
                  <a:pt x="275336" y="587248"/>
                </a:lnTo>
                <a:lnTo>
                  <a:pt x="278777" y="589153"/>
                </a:lnTo>
                <a:lnTo>
                  <a:pt x="278777" y="587248"/>
                </a:lnTo>
                <a:lnTo>
                  <a:pt x="282219" y="591058"/>
                </a:lnTo>
                <a:lnTo>
                  <a:pt x="286677" y="588518"/>
                </a:lnTo>
                <a:lnTo>
                  <a:pt x="288810" y="584708"/>
                </a:lnTo>
                <a:lnTo>
                  <a:pt x="289521" y="583438"/>
                </a:lnTo>
                <a:lnTo>
                  <a:pt x="289572" y="583018"/>
                </a:lnTo>
                <a:lnTo>
                  <a:pt x="290436" y="575818"/>
                </a:lnTo>
                <a:lnTo>
                  <a:pt x="289090" y="566928"/>
                </a:lnTo>
                <a:lnTo>
                  <a:pt x="292531" y="570738"/>
                </a:lnTo>
                <a:lnTo>
                  <a:pt x="295973" y="570738"/>
                </a:lnTo>
                <a:lnTo>
                  <a:pt x="295973" y="566928"/>
                </a:lnTo>
                <a:lnTo>
                  <a:pt x="302856" y="570738"/>
                </a:lnTo>
                <a:lnTo>
                  <a:pt x="306298" y="574548"/>
                </a:lnTo>
                <a:lnTo>
                  <a:pt x="302856" y="566928"/>
                </a:lnTo>
                <a:lnTo>
                  <a:pt x="302856" y="564388"/>
                </a:lnTo>
                <a:lnTo>
                  <a:pt x="306298" y="566928"/>
                </a:lnTo>
                <a:lnTo>
                  <a:pt x="313182" y="570738"/>
                </a:lnTo>
                <a:lnTo>
                  <a:pt x="306298" y="564388"/>
                </a:lnTo>
                <a:lnTo>
                  <a:pt x="306298" y="560578"/>
                </a:lnTo>
                <a:lnTo>
                  <a:pt x="309740" y="560578"/>
                </a:lnTo>
                <a:lnTo>
                  <a:pt x="313182" y="564388"/>
                </a:lnTo>
                <a:lnTo>
                  <a:pt x="313182" y="560578"/>
                </a:lnTo>
                <a:lnTo>
                  <a:pt x="316623" y="556768"/>
                </a:lnTo>
                <a:lnTo>
                  <a:pt x="316623" y="552958"/>
                </a:lnTo>
                <a:lnTo>
                  <a:pt x="313182" y="552958"/>
                </a:lnTo>
                <a:lnTo>
                  <a:pt x="309740" y="550418"/>
                </a:lnTo>
                <a:lnTo>
                  <a:pt x="308025" y="546608"/>
                </a:lnTo>
                <a:lnTo>
                  <a:pt x="306298" y="542798"/>
                </a:lnTo>
                <a:lnTo>
                  <a:pt x="313182" y="550418"/>
                </a:lnTo>
                <a:lnTo>
                  <a:pt x="316623" y="550418"/>
                </a:lnTo>
                <a:lnTo>
                  <a:pt x="316623" y="552958"/>
                </a:lnTo>
                <a:lnTo>
                  <a:pt x="326948" y="556768"/>
                </a:lnTo>
                <a:lnTo>
                  <a:pt x="326948" y="550418"/>
                </a:lnTo>
                <a:lnTo>
                  <a:pt x="330390" y="546608"/>
                </a:lnTo>
                <a:lnTo>
                  <a:pt x="326948" y="542798"/>
                </a:lnTo>
                <a:lnTo>
                  <a:pt x="333832" y="542798"/>
                </a:lnTo>
                <a:lnTo>
                  <a:pt x="333832" y="536448"/>
                </a:lnTo>
                <a:lnTo>
                  <a:pt x="337273" y="536448"/>
                </a:lnTo>
                <a:lnTo>
                  <a:pt x="333832" y="532638"/>
                </a:lnTo>
                <a:lnTo>
                  <a:pt x="331774" y="528828"/>
                </a:lnTo>
                <a:lnTo>
                  <a:pt x="330390" y="526288"/>
                </a:lnTo>
                <a:lnTo>
                  <a:pt x="326948" y="522478"/>
                </a:lnTo>
                <a:lnTo>
                  <a:pt x="337273" y="532638"/>
                </a:lnTo>
                <a:lnTo>
                  <a:pt x="340715" y="532638"/>
                </a:lnTo>
                <a:lnTo>
                  <a:pt x="340715" y="528828"/>
                </a:lnTo>
                <a:lnTo>
                  <a:pt x="337273" y="526288"/>
                </a:lnTo>
                <a:lnTo>
                  <a:pt x="347599" y="526288"/>
                </a:lnTo>
                <a:lnTo>
                  <a:pt x="344157" y="522478"/>
                </a:lnTo>
                <a:lnTo>
                  <a:pt x="347599" y="522478"/>
                </a:lnTo>
                <a:lnTo>
                  <a:pt x="344157" y="518668"/>
                </a:lnTo>
                <a:lnTo>
                  <a:pt x="347599" y="518668"/>
                </a:lnTo>
                <a:lnTo>
                  <a:pt x="354482" y="526288"/>
                </a:lnTo>
                <a:lnTo>
                  <a:pt x="357924" y="526288"/>
                </a:lnTo>
                <a:lnTo>
                  <a:pt x="357924" y="522478"/>
                </a:lnTo>
                <a:lnTo>
                  <a:pt x="364807" y="522478"/>
                </a:lnTo>
                <a:lnTo>
                  <a:pt x="364807" y="518668"/>
                </a:lnTo>
                <a:lnTo>
                  <a:pt x="361365" y="516128"/>
                </a:lnTo>
                <a:lnTo>
                  <a:pt x="361365" y="512318"/>
                </a:lnTo>
                <a:lnTo>
                  <a:pt x="364807" y="512318"/>
                </a:lnTo>
                <a:lnTo>
                  <a:pt x="361365" y="508508"/>
                </a:lnTo>
                <a:lnTo>
                  <a:pt x="368249" y="512318"/>
                </a:lnTo>
                <a:lnTo>
                  <a:pt x="368249" y="504698"/>
                </a:lnTo>
                <a:lnTo>
                  <a:pt x="375132" y="512318"/>
                </a:lnTo>
                <a:lnTo>
                  <a:pt x="375132" y="512508"/>
                </a:lnTo>
                <a:lnTo>
                  <a:pt x="378574" y="515048"/>
                </a:lnTo>
                <a:lnTo>
                  <a:pt x="385457" y="515048"/>
                </a:lnTo>
                <a:lnTo>
                  <a:pt x="385457" y="522668"/>
                </a:lnTo>
                <a:lnTo>
                  <a:pt x="388899" y="522668"/>
                </a:lnTo>
                <a:lnTo>
                  <a:pt x="388899" y="526478"/>
                </a:lnTo>
                <a:lnTo>
                  <a:pt x="375132" y="526478"/>
                </a:lnTo>
                <a:lnTo>
                  <a:pt x="378574" y="532828"/>
                </a:lnTo>
                <a:lnTo>
                  <a:pt x="382016" y="532828"/>
                </a:lnTo>
                <a:lnTo>
                  <a:pt x="385457" y="536638"/>
                </a:lnTo>
                <a:lnTo>
                  <a:pt x="378574" y="536638"/>
                </a:lnTo>
                <a:lnTo>
                  <a:pt x="392341" y="542988"/>
                </a:lnTo>
                <a:lnTo>
                  <a:pt x="388899" y="542988"/>
                </a:lnTo>
                <a:lnTo>
                  <a:pt x="385457" y="546798"/>
                </a:lnTo>
                <a:lnTo>
                  <a:pt x="382016" y="542988"/>
                </a:lnTo>
                <a:lnTo>
                  <a:pt x="382016" y="550608"/>
                </a:lnTo>
                <a:lnTo>
                  <a:pt x="392341" y="550608"/>
                </a:lnTo>
                <a:lnTo>
                  <a:pt x="395782" y="553148"/>
                </a:lnTo>
                <a:lnTo>
                  <a:pt x="399224" y="560768"/>
                </a:lnTo>
                <a:lnTo>
                  <a:pt x="395782" y="560768"/>
                </a:lnTo>
                <a:lnTo>
                  <a:pt x="392341" y="563308"/>
                </a:lnTo>
                <a:lnTo>
                  <a:pt x="392341" y="560768"/>
                </a:lnTo>
                <a:lnTo>
                  <a:pt x="385457" y="563308"/>
                </a:lnTo>
                <a:lnTo>
                  <a:pt x="382016" y="570928"/>
                </a:lnTo>
                <a:lnTo>
                  <a:pt x="382016" y="574738"/>
                </a:lnTo>
                <a:lnTo>
                  <a:pt x="392341" y="570928"/>
                </a:lnTo>
                <a:lnTo>
                  <a:pt x="388899" y="577278"/>
                </a:lnTo>
                <a:lnTo>
                  <a:pt x="395782" y="577278"/>
                </a:lnTo>
                <a:lnTo>
                  <a:pt x="399224" y="581088"/>
                </a:lnTo>
                <a:lnTo>
                  <a:pt x="388899" y="581088"/>
                </a:lnTo>
                <a:lnTo>
                  <a:pt x="392341" y="584898"/>
                </a:lnTo>
                <a:lnTo>
                  <a:pt x="392341" y="591248"/>
                </a:lnTo>
                <a:lnTo>
                  <a:pt x="395782" y="595058"/>
                </a:lnTo>
                <a:lnTo>
                  <a:pt x="392341" y="601408"/>
                </a:lnTo>
                <a:lnTo>
                  <a:pt x="399224" y="605218"/>
                </a:lnTo>
                <a:lnTo>
                  <a:pt x="395782" y="605218"/>
                </a:lnTo>
                <a:lnTo>
                  <a:pt x="395782" y="609028"/>
                </a:lnTo>
                <a:lnTo>
                  <a:pt x="406107" y="605218"/>
                </a:lnTo>
                <a:lnTo>
                  <a:pt x="402666" y="609028"/>
                </a:lnTo>
                <a:lnTo>
                  <a:pt x="395782" y="611568"/>
                </a:lnTo>
                <a:lnTo>
                  <a:pt x="402666" y="615378"/>
                </a:lnTo>
                <a:lnTo>
                  <a:pt x="399224" y="619188"/>
                </a:lnTo>
                <a:lnTo>
                  <a:pt x="406107" y="621728"/>
                </a:lnTo>
                <a:lnTo>
                  <a:pt x="399224" y="621728"/>
                </a:lnTo>
                <a:lnTo>
                  <a:pt x="395782" y="625538"/>
                </a:lnTo>
                <a:lnTo>
                  <a:pt x="406107" y="625538"/>
                </a:lnTo>
                <a:lnTo>
                  <a:pt x="402666" y="629348"/>
                </a:lnTo>
                <a:lnTo>
                  <a:pt x="399224" y="629348"/>
                </a:lnTo>
                <a:lnTo>
                  <a:pt x="402666" y="633158"/>
                </a:lnTo>
                <a:lnTo>
                  <a:pt x="402666" y="635698"/>
                </a:lnTo>
                <a:lnTo>
                  <a:pt x="399224" y="635698"/>
                </a:lnTo>
                <a:lnTo>
                  <a:pt x="399224" y="639508"/>
                </a:lnTo>
                <a:lnTo>
                  <a:pt x="395782" y="639508"/>
                </a:lnTo>
                <a:lnTo>
                  <a:pt x="395897" y="649668"/>
                </a:lnTo>
                <a:lnTo>
                  <a:pt x="396646" y="659828"/>
                </a:lnTo>
                <a:lnTo>
                  <a:pt x="398691" y="669988"/>
                </a:lnTo>
                <a:lnTo>
                  <a:pt x="402666" y="681418"/>
                </a:lnTo>
                <a:lnTo>
                  <a:pt x="395782" y="683958"/>
                </a:lnTo>
                <a:lnTo>
                  <a:pt x="399224" y="681418"/>
                </a:lnTo>
                <a:lnTo>
                  <a:pt x="392341" y="683958"/>
                </a:lnTo>
                <a:lnTo>
                  <a:pt x="395782" y="687768"/>
                </a:lnTo>
                <a:lnTo>
                  <a:pt x="392341" y="687768"/>
                </a:lnTo>
                <a:lnTo>
                  <a:pt x="395782" y="691578"/>
                </a:lnTo>
                <a:lnTo>
                  <a:pt x="399224" y="691578"/>
                </a:lnTo>
                <a:lnTo>
                  <a:pt x="399224" y="694118"/>
                </a:lnTo>
                <a:lnTo>
                  <a:pt x="396646" y="695388"/>
                </a:lnTo>
                <a:lnTo>
                  <a:pt x="395351" y="697928"/>
                </a:lnTo>
                <a:lnTo>
                  <a:pt x="395782" y="697928"/>
                </a:lnTo>
                <a:lnTo>
                  <a:pt x="402666" y="701738"/>
                </a:lnTo>
                <a:lnTo>
                  <a:pt x="392341" y="701738"/>
                </a:lnTo>
                <a:lnTo>
                  <a:pt x="399224" y="704278"/>
                </a:lnTo>
                <a:lnTo>
                  <a:pt x="395782" y="708088"/>
                </a:lnTo>
                <a:lnTo>
                  <a:pt x="409549" y="711898"/>
                </a:lnTo>
                <a:lnTo>
                  <a:pt x="402666" y="711898"/>
                </a:lnTo>
                <a:lnTo>
                  <a:pt x="406107" y="715708"/>
                </a:lnTo>
                <a:lnTo>
                  <a:pt x="406107" y="718248"/>
                </a:lnTo>
                <a:lnTo>
                  <a:pt x="408203" y="725868"/>
                </a:lnTo>
                <a:lnTo>
                  <a:pt x="409981" y="734758"/>
                </a:lnTo>
                <a:lnTo>
                  <a:pt x="412394" y="742378"/>
                </a:lnTo>
                <a:lnTo>
                  <a:pt x="416433" y="749998"/>
                </a:lnTo>
                <a:lnTo>
                  <a:pt x="412991" y="749998"/>
                </a:lnTo>
                <a:lnTo>
                  <a:pt x="415036" y="755078"/>
                </a:lnTo>
                <a:lnTo>
                  <a:pt x="413854" y="758888"/>
                </a:lnTo>
                <a:lnTo>
                  <a:pt x="413956" y="763968"/>
                </a:lnTo>
                <a:lnTo>
                  <a:pt x="419874" y="766508"/>
                </a:lnTo>
                <a:lnTo>
                  <a:pt x="426758" y="766508"/>
                </a:lnTo>
                <a:lnTo>
                  <a:pt x="426758" y="770318"/>
                </a:lnTo>
                <a:lnTo>
                  <a:pt x="419874" y="770318"/>
                </a:lnTo>
                <a:lnTo>
                  <a:pt x="423316" y="774128"/>
                </a:lnTo>
                <a:lnTo>
                  <a:pt x="423316" y="776668"/>
                </a:lnTo>
                <a:lnTo>
                  <a:pt x="433641" y="780478"/>
                </a:lnTo>
                <a:lnTo>
                  <a:pt x="430199" y="784288"/>
                </a:lnTo>
                <a:lnTo>
                  <a:pt x="426758" y="784288"/>
                </a:lnTo>
                <a:lnTo>
                  <a:pt x="421386" y="794448"/>
                </a:lnTo>
                <a:lnTo>
                  <a:pt x="417296" y="805878"/>
                </a:lnTo>
                <a:lnTo>
                  <a:pt x="417182" y="810958"/>
                </a:lnTo>
                <a:lnTo>
                  <a:pt x="417080" y="816038"/>
                </a:lnTo>
                <a:lnTo>
                  <a:pt x="423316" y="824928"/>
                </a:lnTo>
                <a:lnTo>
                  <a:pt x="426758" y="828738"/>
                </a:lnTo>
                <a:lnTo>
                  <a:pt x="416433" y="828738"/>
                </a:lnTo>
                <a:lnTo>
                  <a:pt x="419976" y="837628"/>
                </a:lnTo>
                <a:lnTo>
                  <a:pt x="419011" y="846518"/>
                </a:lnTo>
                <a:lnTo>
                  <a:pt x="419341" y="855408"/>
                </a:lnTo>
                <a:lnTo>
                  <a:pt x="426758" y="863028"/>
                </a:lnTo>
                <a:lnTo>
                  <a:pt x="433324" y="869378"/>
                </a:lnTo>
                <a:lnTo>
                  <a:pt x="440524" y="874458"/>
                </a:lnTo>
                <a:lnTo>
                  <a:pt x="443141" y="876617"/>
                </a:lnTo>
                <a:lnTo>
                  <a:pt x="441223" y="866838"/>
                </a:lnTo>
                <a:lnTo>
                  <a:pt x="442671" y="854138"/>
                </a:lnTo>
                <a:lnTo>
                  <a:pt x="447357" y="840168"/>
                </a:lnTo>
                <a:lnTo>
                  <a:pt x="454291" y="824928"/>
                </a:lnTo>
                <a:lnTo>
                  <a:pt x="454291" y="818578"/>
                </a:lnTo>
                <a:lnTo>
                  <a:pt x="450850" y="810958"/>
                </a:lnTo>
                <a:lnTo>
                  <a:pt x="454291" y="804608"/>
                </a:lnTo>
                <a:lnTo>
                  <a:pt x="456336" y="786828"/>
                </a:lnTo>
                <a:lnTo>
                  <a:pt x="460311" y="767778"/>
                </a:lnTo>
                <a:lnTo>
                  <a:pt x="463003" y="748728"/>
                </a:lnTo>
                <a:lnTo>
                  <a:pt x="461518" y="732218"/>
                </a:lnTo>
                <a:lnTo>
                  <a:pt x="461175" y="728408"/>
                </a:lnTo>
                <a:lnTo>
                  <a:pt x="457733" y="732218"/>
                </a:lnTo>
                <a:lnTo>
                  <a:pt x="454291" y="728408"/>
                </a:lnTo>
                <a:lnTo>
                  <a:pt x="457733" y="728408"/>
                </a:lnTo>
                <a:lnTo>
                  <a:pt x="454291" y="725868"/>
                </a:lnTo>
                <a:lnTo>
                  <a:pt x="454291" y="722058"/>
                </a:lnTo>
                <a:lnTo>
                  <a:pt x="461175" y="725868"/>
                </a:lnTo>
                <a:lnTo>
                  <a:pt x="461175" y="722058"/>
                </a:lnTo>
                <a:lnTo>
                  <a:pt x="461175" y="694118"/>
                </a:lnTo>
                <a:lnTo>
                  <a:pt x="454291" y="691578"/>
                </a:lnTo>
                <a:lnTo>
                  <a:pt x="461175" y="687768"/>
                </a:lnTo>
                <a:lnTo>
                  <a:pt x="457733" y="687768"/>
                </a:lnTo>
                <a:lnTo>
                  <a:pt x="455663" y="683958"/>
                </a:lnTo>
                <a:lnTo>
                  <a:pt x="454291" y="681418"/>
                </a:lnTo>
                <a:lnTo>
                  <a:pt x="461175" y="673798"/>
                </a:lnTo>
                <a:lnTo>
                  <a:pt x="464616" y="653478"/>
                </a:lnTo>
                <a:lnTo>
                  <a:pt x="465416" y="635698"/>
                </a:lnTo>
                <a:lnTo>
                  <a:pt x="465366" y="629348"/>
                </a:lnTo>
                <a:lnTo>
                  <a:pt x="465277" y="625538"/>
                </a:lnTo>
                <a:lnTo>
                  <a:pt x="465201" y="621728"/>
                </a:lnTo>
                <a:lnTo>
                  <a:pt x="465137" y="619188"/>
                </a:lnTo>
                <a:lnTo>
                  <a:pt x="465061" y="615378"/>
                </a:lnTo>
                <a:lnTo>
                  <a:pt x="464972" y="611568"/>
                </a:lnTo>
                <a:lnTo>
                  <a:pt x="464921" y="609028"/>
                </a:lnTo>
                <a:lnTo>
                  <a:pt x="464832" y="605218"/>
                </a:lnTo>
                <a:lnTo>
                  <a:pt x="464756" y="601408"/>
                </a:lnTo>
                <a:lnTo>
                  <a:pt x="464616" y="595058"/>
                </a:lnTo>
                <a:lnTo>
                  <a:pt x="463486" y="573468"/>
                </a:lnTo>
                <a:lnTo>
                  <a:pt x="463143" y="570928"/>
                </a:lnTo>
                <a:lnTo>
                  <a:pt x="462114" y="563308"/>
                </a:lnTo>
                <a:lnTo>
                  <a:pt x="460743" y="553148"/>
                </a:lnTo>
                <a:lnTo>
                  <a:pt x="459689" y="546798"/>
                </a:lnTo>
                <a:lnTo>
                  <a:pt x="457352" y="532828"/>
                </a:lnTo>
                <a:lnTo>
                  <a:pt x="456780" y="529018"/>
                </a:lnTo>
                <a:lnTo>
                  <a:pt x="454291" y="512508"/>
                </a:lnTo>
                <a:lnTo>
                  <a:pt x="449237" y="508698"/>
                </a:lnTo>
                <a:lnTo>
                  <a:pt x="445579" y="501078"/>
                </a:lnTo>
                <a:lnTo>
                  <a:pt x="441350" y="498957"/>
                </a:lnTo>
                <a:lnTo>
                  <a:pt x="447408" y="498957"/>
                </a:lnTo>
                <a:lnTo>
                  <a:pt x="454291" y="495147"/>
                </a:lnTo>
                <a:lnTo>
                  <a:pt x="437832" y="495147"/>
                </a:lnTo>
                <a:lnTo>
                  <a:pt x="437083" y="494728"/>
                </a:lnTo>
                <a:lnTo>
                  <a:pt x="443966" y="494728"/>
                </a:lnTo>
                <a:lnTo>
                  <a:pt x="445795" y="491337"/>
                </a:lnTo>
                <a:lnTo>
                  <a:pt x="556475" y="491337"/>
                </a:lnTo>
                <a:lnTo>
                  <a:pt x="548982" y="484987"/>
                </a:lnTo>
                <a:lnTo>
                  <a:pt x="547484" y="483717"/>
                </a:lnTo>
                <a:lnTo>
                  <a:pt x="543864" y="481177"/>
                </a:lnTo>
                <a:lnTo>
                  <a:pt x="538441" y="477367"/>
                </a:lnTo>
                <a:lnTo>
                  <a:pt x="533019" y="473557"/>
                </a:lnTo>
                <a:lnTo>
                  <a:pt x="517906" y="463397"/>
                </a:lnTo>
                <a:lnTo>
                  <a:pt x="502475" y="453237"/>
                </a:lnTo>
                <a:lnTo>
                  <a:pt x="496341" y="457047"/>
                </a:lnTo>
                <a:lnTo>
                  <a:pt x="492150" y="457047"/>
                </a:lnTo>
                <a:lnTo>
                  <a:pt x="487946" y="455777"/>
                </a:lnTo>
                <a:lnTo>
                  <a:pt x="481825" y="457047"/>
                </a:lnTo>
                <a:lnTo>
                  <a:pt x="485267" y="453237"/>
                </a:lnTo>
                <a:lnTo>
                  <a:pt x="478383" y="453237"/>
                </a:lnTo>
                <a:lnTo>
                  <a:pt x="481825" y="450697"/>
                </a:lnTo>
                <a:lnTo>
                  <a:pt x="481825" y="443077"/>
                </a:lnTo>
                <a:lnTo>
                  <a:pt x="478383" y="443077"/>
                </a:lnTo>
                <a:lnTo>
                  <a:pt x="471500" y="450697"/>
                </a:lnTo>
                <a:lnTo>
                  <a:pt x="447611" y="450697"/>
                </a:lnTo>
                <a:lnTo>
                  <a:pt x="446862" y="446887"/>
                </a:lnTo>
                <a:lnTo>
                  <a:pt x="473786" y="446887"/>
                </a:lnTo>
                <a:lnTo>
                  <a:pt x="476084" y="443077"/>
                </a:lnTo>
                <a:lnTo>
                  <a:pt x="478383" y="439267"/>
                </a:lnTo>
                <a:lnTo>
                  <a:pt x="476999" y="439267"/>
                </a:lnTo>
                <a:lnTo>
                  <a:pt x="474941" y="443077"/>
                </a:lnTo>
                <a:lnTo>
                  <a:pt x="474941" y="440537"/>
                </a:lnTo>
                <a:lnTo>
                  <a:pt x="474941" y="439267"/>
                </a:lnTo>
                <a:lnTo>
                  <a:pt x="471068" y="440537"/>
                </a:lnTo>
                <a:lnTo>
                  <a:pt x="472363" y="439267"/>
                </a:lnTo>
                <a:lnTo>
                  <a:pt x="474941" y="435457"/>
                </a:lnTo>
                <a:lnTo>
                  <a:pt x="474941" y="430072"/>
                </a:lnTo>
                <a:lnTo>
                  <a:pt x="474941" y="429107"/>
                </a:lnTo>
                <a:lnTo>
                  <a:pt x="474941" y="426516"/>
                </a:lnTo>
                <a:lnTo>
                  <a:pt x="474941" y="423214"/>
                </a:lnTo>
                <a:lnTo>
                  <a:pt x="478383" y="419785"/>
                </a:lnTo>
                <a:lnTo>
                  <a:pt x="478383" y="430072"/>
                </a:lnTo>
                <a:lnTo>
                  <a:pt x="488708" y="430072"/>
                </a:lnTo>
                <a:lnTo>
                  <a:pt x="492150" y="426643"/>
                </a:lnTo>
                <a:lnTo>
                  <a:pt x="495592" y="430072"/>
                </a:lnTo>
                <a:lnTo>
                  <a:pt x="497370" y="426516"/>
                </a:lnTo>
                <a:lnTo>
                  <a:pt x="499033" y="423214"/>
                </a:lnTo>
                <a:lnTo>
                  <a:pt x="499033" y="426516"/>
                </a:lnTo>
                <a:lnTo>
                  <a:pt x="498906" y="426516"/>
                </a:lnTo>
                <a:lnTo>
                  <a:pt x="502475" y="430072"/>
                </a:lnTo>
                <a:lnTo>
                  <a:pt x="500176" y="423214"/>
                </a:lnTo>
                <a:lnTo>
                  <a:pt x="499033" y="419785"/>
                </a:lnTo>
                <a:lnTo>
                  <a:pt x="502475" y="423214"/>
                </a:lnTo>
                <a:lnTo>
                  <a:pt x="502475" y="426516"/>
                </a:lnTo>
                <a:lnTo>
                  <a:pt x="502602" y="426516"/>
                </a:lnTo>
                <a:lnTo>
                  <a:pt x="505917" y="423214"/>
                </a:lnTo>
                <a:lnTo>
                  <a:pt x="505917" y="430072"/>
                </a:lnTo>
                <a:lnTo>
                  <a:pt x="509358" y="423214"/>
                </a:lnTo>
                <a:lnTo>
                  <a:pt x="509358" y="426516"/>
                </a:lnTo>
                <a:lnTo>
                  <a:pt x="509485" y="426516"/>
                </a:lnTo>
                <a:lnTo>
                  <a:pt x="512800" y="423214"/>
                </a:lnTo>
                <a:lnTo>
                  <a:pt x="516242" y="419785"/>
                </a:lnTo>
                <a:lnTo>
                  <a:pt x="519684" y="423214"/>
                </a:lnTo>
                <a:lnTo>
                  <a:pt x="519684" y="426516"/>
                </a:lnTo>
                <a:lnTo>
                  <a:pt x="519811" y="426516"/>
                </a:lnTo>
                <a:lnTo>
                  <a:pt x="523125" y="423214"/>
                </a:lnTo>
                <a:lnTo>
                  <a:pt x="526567" y="423214"/>
                </a:lnTo>
                <a:lnTo>
                  <a:pt x="526567" y="426516"/>
                </a:lnTo>
                <a:lnTo>
                  <a:pt x="530009" y="426516"/>
                </a:lnTo>
                <a:lnTo>
                  <a:pt x="530009" y="430072"/>
                </a:lnTo>
                <a:lnTo>
                  <a:pt x="538289" y="430580"/>
                </a:lnTo>
                <a:lnTo>
                  <a:pt x="547217" y="430961"/>
                </a:lnTo>
                <a:lnTo>
                  <a:pt x="556133" y="430072"/>
                </a:lnTo>
                <a:lnTo>
                  <a:pt x="564413" y="426656"/>
                </a:lnTo>
                <a:lnTo>
                  <a:pt x="564413" y="430072"/>
                </a:lnTo>
                <a:lnTo>
                  <a:pt x="563257" y="432435"/>
                </a:lnTo>
                <a:lnTo>
                  <a:pt x="564413" y="433628"/>
                </a:lnTo>
                <a:lnTo>
                  <a:pt x="564413" y="437057"/>
                </a:lnTo>
                <a:lnTo>
                  <a:pt x="567855" y="433628"/>
                </a:lnTo>
                <a:lnTo>
                  <a:pt x="567855" y="430072"/>
                </a:lnTo>
                <a:lnTo>
                  <a:pt x="571296" y="437057"/>
                </a:lnTo>
                <a:lnTo>
                  <a:pt x="571296" y="430072"/>
                </a:lnTo>
                <a:lnTo>
                  <a:pt x="571296" y="426643"/>
                </a:lnTo>
                <a:lnTo>
                  <a:pt x="574738" y="437057"/>
                </a:lnTo>
                <a:lnTo>
                  <a:pt x="578180" y="430072"/>
                </a:lnTo>
                <a:lnTo>
                  <a:pt x="580707" y="432104"/>
                </a:lnTo>
                <a:lnTo>
                  <a:pt x="582917" y="430072"/>
                </a:lnTo>
                <a:lnTo>
                  <a:pt x="584466" y="428180"/>
                </a:lnTo>
                <a:lnTo>
                  <a:pt x="584530" y="428358"/>
                </a:lnTo>
                <a:lnTo>
                  <a:pt x="584593" y="428548"/>
                </a:lnTo>
                <a:lnTo>
                  <a:pt x="585063" y="430072"/>
                </a:lnTo>
                <a:lnTo>
                  <a:pt x="591947" y="430072"/>
                </a:lnTo>
                <a:lnTo>
                  <a:pt x="599643" y="428548"/>
                </a:lnTo>
                <a:lnTo>
                  <a:pt x="607009" y="428040"/>
                </a:lnTo>
                <a:lnTo>
                  <a:pt x="615073" y="426516"/>
                </a:lnTo>
                <a:lnTo>
                  <a:pt x="614146" y="426516"/>
                </a:lnTo>
                <a:lnTo>
                  <a:pt x="619480" y="423214"/>
                </a:lnTo>
                <a:lnTo>
                  <a:pt x="619480" y="426516"/>
                </a:lnTo>
                <a:lnTo>
                  <a:pt x="619861" y="426516"/>
                </a:lnTo>
                <a:lnTo>
                  <a:pt x="624052" y="425119"/>
                </a:lnTo>
                <a:lnTo>
                  <a:pt x="627659" y="427532"/>
                </a:lnTo>
                <a:lnTo>
                  <a:pt x="630288" y="428548"/>
                </a:lnTo>
                <a:lnTo>
                  <a:pt x="630682" y="428548"/>
                </a:lnTo>
                <a:lnTo>
                  <a:pt x="630770" y="428358"/>
                </a:lnTo>
                <a:lnTo>
                  <a:pt x="632333" y="425119"/>
                </a:lnTo>
                <a:lnTo>
                  <a:pt x="632460" y="424865"/>
                </a:lnTo>
                <a:lnTo>
                  <a:pt x="633247" y="423214"/>
                </a:lnTo>
                <a:lnTo>
                  <a:pt x="634974" y="419785"/>
                </a:lnTo>
                <a:lnTo>
                  <a:pt x="636689" y="416356"/>
                </a:lnTo>
                <a:lnTo>
                  <a:pt x="636689" y="423214"/>
                </a:lnTo>
                <a:lnTo>
                  <a:pt x="640130" y="419785"/>
                </a:lnTo>
                <a:lnTo>
                  <a:pt x="643572" y="419785"/>
                </a:lnTo>
                <a:lnTo>
                  <a:pt x="643572" y="423214"/>
                </a:lnTo>
                <a:lnTo>
                  <a:pt x="645871" y="416356"/>
                </a:lnTo>
                <a:lnTo>
                  <a:pt x="647014" y="412927"/>
                </a:lnTo>
                <a:lnTo>
                  <a:pt x="650455" y="416356"/>
                </a:lnTo>
                <a:lnTo>
                  <a:pt x="650455" y="419785"/>
                </a:lnTo>
                <a:lnTo>
                  <a:pt x="658583" y="426516"/>
                </a:lnTo>
                <a:lnTo>
                  <a:pt x="660577" y="427532"/>
                </a:lnTo>
                <a:lnTo>
                  <a:pt x="667664" y="430961"/>
                </a:lnTo>
                <a:lnTo>
                  <a:pt x="676592" y="431469"/>
                </a:lnTo>
                <a:lnTo>
                  <a:pt x="684872" y="426643"/>
                </a:lnTo>
                <a:lnTo>
                  <a:pt x="684872" y="433628"/>
                </a:lnTo>
                <a:lnTo>
                  <a:pt x="692619" y="430072"/>
                </a:lnTo>
                <a:lnTo>
                  <a:pt x="700354" y="431469"/>
                </a:lnTo>
                <a:lnTo>
                  <a:pt x="708101" y="432104"/>
                </a:lnTo>
                <a:lnTo>
                  <a:pt x="710984" y="430072"/>
                </a:lnTo>
                <a:lnTo>
                  <a:pt x="714590" y="427532"/>
                </a:lnTo>
                <a:lnTo>
                  <a:pt x="715962" y="426516"/>
                </a:lnTo>
                <a:lnTo>
                  <a:pt x="718870" y="423214"/>
                </a:lnTo>
                <a:lnTo>
                  <a:pt x="719988" y="421944"/>
                </a:lnTo>
                <a:lnTo>
                  <a:pt x="720090" y="420649"/>
                </a:lnTo>
                <a:lnTo>
                  <a:pt x="720166" y="419785"/>
                </a:lnTo>
                <a:lnTo>
                  <a:pt x="720585" y="414578"/>
                </a:lnTo>
                <a:close/>
              </a:path>
              <a:path w="740410" h="881379">
                <a:moveTo>
                  <a:pt x="739940" y="666597"/>
                </a:moveTo>
                <a:lnTo>
                  <a:pt x="728802" y="660247"/>
                </a:lnTo>
                <a:lnTo>
                  <a:pt x="720585" y="650087"/>
                </a:lnTo>
                <a:lnTo>
                  <a:pt x="714286" y="638657"/>
                </a:lnTo>
                <a:lnTo>
                  <a:pt x="708964" y="625957"/>
                </a:lnTo>
                <a:lnTo>
                  <a:pt x="705523" y="622147"/>
                </a:lnTo>
                <a:lnTo>
                  <a:pt x="698639" y="622147"/>
                </a:lnTo>
                <a:lnTo>
                  <a:pt x="695198" y="615797"/>
                </a:lnTo>
                <a:lnTo>
                  <a:pt x="688390" y="608177"/>
                </a:lnTo>
                <a:lnTo>
                  <a:pt x="686117" y="605637"/>
                </a:lnTo>
                <a:lnTo>
                  <a:pt x="683856" y="603097"/>
                </a:lnTo>
                <a:lnTo>
                  <a:pt x="674116" y="590397"/>
                </a:lnTo>
                <a:lnTo>
                  <a:pt x="663740" y="577697"/>
                </a:lnTo>
                <a:lnTo>
                  <a:pt x="658761" y="573887"/>
                </a:lnTo>
                <a:lnTo>
                  <a:pt x="650455" y="567537"/>
                </a:lnTo>
                <a:lnTo>
                  <a:pt x="647014" y="567537"/>
                </a:lnTo>
                <a:lnTo>
                  <a:pt x="640130" y="573887"/>
                </a:lnTo>
                <a:lnTo>
                  <a:pt x="636689" y="573887"/>
                </a:lnTo>
                <a:lnTo>
                  <a:pt x="643572" y="570077"/>
                </a:lnTo>
                <a:lnTo>
                  <a:pt x="628091" y="558647"/>
                </a:lnTo>
                <a:lnTo>
                  <a:pt x="622922" y="553567"/>
                </a:lnTo>
                <a:lnTo>
                  <a:pt x="619480" y="559917"/>
                </a:lnTo>
                <a:lnTo>
                  <a:pt x="619480" y="553567"/>
                </a:lnTo>
                <a:lnTo>
                  <a:pt x="612597" y="553567"/>
                </a:lnTo>
                <a:lnTo>
                  <a:pt x="612597" y="544677"/>
                </a:lnTo>
                <a:lnTo>
                  <a:pt x="612597" y="543407"/>
                </a:lnTo>
                <a:lnTo>
                  <a:pt x="601141" y="529437"/>
                </a:lnTo>
                <a:lnTo>
                  <a:pt x="596785" y="525627"/>
                </a:lnTo>
                <a:lnTo>
                  <a:pt x="588073" y="518007"/>
                </a:lnTo>
                <a:lnTo>
                  <a:pt x="574370" y="506577"/>
                </a:lnTo>
                <a:lnTo>
                  <a:pt x="568413" y="501497"/>
                </a:lnTo>
                <a:lnTo>
                  <a:pt x="530009" y="501497"/>
                </a:lnTo>
                <a:lnTo>
                  <a:pt x="530009" y="525627"/>
                </a:lnTo>
                <a:lnTo>
                  <a:pt x="525411" y="528167"/>
                </a:lnTo>
                <a:lnTo>
                  <a:pt x="526567" y="525627"/>
                </a:lnTo>
                <a:lnTo>
                  <a:pt x="530009" y="525627"/>
                </a:lnTo>
                <a:lnTo>
                  <a:pt x="530009" y="501497"/>
                </a:lnTo>
                <a:lnTo>
                  <a:pt x="464616" y="501497"/>
                </a:lnTo>
                <a:lnTo>
                  <a:pt x="464616" y="505307"/>
                </a:lnTo>
                <a:lnTo>
                  <a:pt x="468058" y="505307"/>
                </a:lnTo>
                <a:lnTo>
                  <a:pt x="461492" y="509346"/>
                </a:lnTo>
                <a:lnTo>
                  <a:pt x="464616" y="511657"/>
                </a:lnTo>
                <a:lnTo>
                  <a:pt x="468058" y="511657"/>
                </a:lnTo>
                <a:lnTo>
                  <a:pt x="474941" y="509117"/>
                </a:lnTo>
                <a:lnTo>
                  <a:pt x="481825" y="505307"/>
                </a:lnTo>
                <a:lnTo>
                  <a:pt x="481825" y="509117"/>
                </a:lnTo>
                <a:lnTo>
                  <a:pt x="485267" y="509117"/>
                </a:lnTo>
                <a:lnTo>
                  <a:pt x="488708" y="509117"/>
                </a:lnTo>
                <a:lnTo>
                  <a:pt x="488708" y="511657"/>
                </a:lnTo>
                <a:lnTo>
                  <a:pt x="485267" y="509117"/>
                </a:lnTo>
                <a:lnTo>
                  <a:pt x="485267" y="511657"/>
                </a:lnTo>
                <a:lnTo>
                  <a:pt x="481825" y="515467"/>
                </a:lnTo>
                <a:lnTo>
                  <a:pt x="485267" y="519277"/>
                </a:lnTo>
                <a:lnTo>
                  <a:pt x="488708" y="515467"/>
                </a:lnTo>
                <a:lnTo>
                  <a:pt x="492150" y="515467"/>
                </a:lnTo>
                <a:lnTo>
                  <a:pt x="488708" y="519277"/>
                </a:lnTo>
                <a:lnTo>
                  <a:pt x="495592" y="515467"/>
                </a:lnTo>
                <a:lnTo>
                  <a:pt x="499033" y="513562"/>
                </a:lnTo>
                <a:lnTo>
                  <a:pt x="499033" y="519277"/>
                </a:lnTo>
                <a:lnTo>
                  <a:pt x="509358" y="515467"/>
                </a:lnTo>
                <a:lnTo>
                  <a:pt x="512800" y="511657"/>
                </a:lnTo>
                <a:lnTo>
                  <a:pt x="512800" y="515467"/>
                </a:lnTo>
                <a:lnTo>
                  <a:pt x="516242" y="515467"/>
                </a:lnTo>
                <a:lnTo>
                  <a:pt x="516242" y="519277"/>
                </a:lnTo>
                <a:lnTo>
                  <a:pt x="517956" y="515467"/>
                </a:lnTo>
                <a:lnTo>
                  <a:pt x="519684" y="515467"/>
                </a:lnTo>
                <a:lnTo>
                  <a:pt x="516242" y="519277"/>
                </a:lnTo>
                <a:lnTo>
                  <a:pt x="512800" y="525627"/>
                </a:lnTo>
                <a:lnTo>
                  <a:pt x="516242" y="529437"/>
                </a:lnTo>
                <a:lnTo>
                  <a:pt x="516242" y="533247"/>
                </a:lnTo>
                <a:lnTo>
                  <a:pt x="519684" y="525627"/>
                </a:lnTo>
                <a:lnTo>
                  <a:pt x="523125" y="533247"/>
                </a:lnTo>
                <a:lnTo>
                  <a:pt x="530009" y="533247"/>
                </a:lnTo>
                <a:lnTo>
                  <a:pt x="530009" y="539597"/>
                </a:lnTo>
                <a:lnTo>
                  <a:pt x="533450" y="539597"/>
                </a:lnTo>
                <a:lnTo>
                  <a:pt x="540334" y="545947"/>
                </a:lnTo>
                <a:lnTo>
                  <a:pt x="547217" y="543407"/>
                </a:lnTo>
                <a:lnTo>
                  <a:pt x="543775" y="545947"/>
                </a:lnTo>
                <a:lnTo>
                  <a:pt x="544842" y="548487"/>
                </a:lnTo>
                <a:lnTo>
                  <a:pt x="549579" y="544677"/>
                </a:lnTo>
                <a:lnTo>
                  <a:pt x="550659" y="545947"/>
                </a:lnTo>
                <a:lnTo>
                  <a:pt x="547217" y="549757"/>
                </a:lnTo>
                <a:lnTo>
                  <a:pt x="550659" y="549757"/>
                </a:lnTo>
                <a:lnTo>
                  <a:pt x="547217" y="557377"/>
                </a:lnTo>
                <a:lnTo>
                  <a:pt x="554101" y="553567"/>
                </a:lnTo>
                <a:lnTo>
                  <a:pt x="554101" y="557377"/>
                </a:lnTo>
                <a:lnTo>
                  <a:pt x="557542" y="559917"/>
                </a:lnTo>
                <a:lnTo>
                  <a:pt x="560984" y="557377"/>
                </a:lnTo>
                <a:lnTo>
                  <a:pt x="560984" y="559917"/>
                </a:lnTo>
                <a:lnTo>
                  <a:pt x="557542" y="559917"/>
                </a:lnTo>
                <a:lnTo>
                  <a:pt x="557542" y="563727"/>
                </a:lnTo>
                <a:lnTo>
                  <a:pt x="564413" y="557377"/>
                </a:lnTo>
                <a:lnTo>
                  <a:pt x="564413" y="563727"/>
                </a:lnTo>
                <a:lnTo>
                  <a:pt x="567855" y="559917"/>
                </a:lnTo>
                <a:lnTo>
                  <a:pt x="567855" y="563727"/>
                </a:lnTo>
                <a:lnTo>
                  <a:pt x="571296" y="563727"/>
                </a:lnTo>
                <a:lnTo>
                  <a:pt x="567855" y="567537"/>
                </a:lnTo>
                <a:lnTo>
                  <a:pt x="567855" y="570077"/>
                </a:lnTo>
                <a:lnTo>
                  <a:pt x="575119" y="577697"/>
                </a:lnTo>
                <a:lnTo>
                  <a:pt x="582053" y="584047"/>
                </a:lnTo>
                <a:lnTo>
                  <a:pt x="589635" y="587857"/>
                </a:lnTo>
                <a:lnTo>
                  <a:pt x="598830" y="591667"/>
                </a:lnTo>
                <a:lnTo>
                  <a:pt x="595388" y="598017"/>
                </a:lnTo>
                <a:lnTo>
                  <a:pt x="602272" y="598017"/>
                </a:lnTo>
                <a:lnTo>
                  <a:pt x="598830" y="601827"/>
                </a:lnTo>
                <a:lnTo>
                  <a:pt x="603300" y="601827"/>
                </a:lnTo>
                <a:lnTo>
                  <a:pt x="602703" y="604367"/>
                </a:lnTo>
                <a:lnTo>
                  <a:pt x="602754" y="606907"/>
                </a:lnTo>
                <a:lnTo>
                  <a:pt x="605713" y="605637"/>
                </a:lnTo>
                <a:lnTo>
                  <a:pt x="602272" y="608177"/>
                </a:lnTo>
                <a:lnTo>
                  <a:pt x="609155" y="605637"/>
                </a:lnTo>
                <a:lnTo>
                  <a:pt x="602272" y="611987"/>
                </a:lnTo>
                <a:lnTo>
                  <a:pt x="609155" y="608177"/>
                </a:lnTo>
                <a:lnTo>
                  <a:pt x="609155" y="611987"/>
                </a:lnTo>
                <a:lnTo>
                  <a:pt x="615353" y="608177"/>
                </a:lnTo>
                <a:lnTo>
                  <a:pt x="619480" y="605637"/>
                </a:lnTo>
                <a:lnTo>
                  <a:pt x="616038" y="611987"/>
                </a:lnTo>
                <a:lnTo>
                  <a:pt x="622922" y="611987"/>
                </a:lnTo>
                <a:lnTo>
                  <a:pt x="619480" y="615797"/>
                </a:lnTo>
                <a:lnTo>
                  <a:pt x="626694" y="618337"/>
                </a:lnTo>
                <a:lnTo>
                  <a:pt x="633247" y="622147"/>
                </a:lnTo>
                <a:lnTo>
                  <a:pt x="639813" y="624687"/>
                </a:lnTo>
                <a:lnTo>
                  <a:pt x="647014" y="625957"/>
                </a:lnTo>
                <a:lnTo>
                  <a:pt x="647014" y="629767"/>
                </a:lnTo>
                <a:lnTo>
                  <a:pt x="647179" y="629767"/>
                </a:lnTo>
                <a:lnTo>
                  <a:pt x="649173" y="632307"/>
                </a:lnTo>
                <a:lnTo>
                  <a:pt x="651802" y="634847"/>
                </a:lnTo>
                <a:lnTo>
                  <a:pt x="657339" y="632307"/>
                </a:lnTo>
                <a:lnTo>
                  <a:pt x="660781" y="629767"/>
                </a:lnTo>
                <a:lnTo>
                  <a:pt x="660781" y="632307"/>
                </a:lnTo>
                <a:lnTo>
                  <a:pt x="657339" y="632307"/>
                </a:lnTo>
                <a:lnTo>
                  <a:pt x="657339" y="636117"/>
                </a:lnTo>
                <a:lnTo>
                  <a:pt x="660781" y="636117"/>
                </a:lnTo>
                <a:lnTo>
                  <a:pt x="660781" y="639927"/>
                </a:lnTo>
                <a:lnTo>
                  <a:pt x="664222" y="636117"/>
                </a:lnTo>
                <a:lnTo>
                  <a:pt x="664222" y="639927"/>
                </a:lnTo>
                <a:lnTo>
                  <a:pt x="671106" y="636117"/>
                </a:lnTo>
                <a:lnTo>
                  <a:pt x="671106" y="639927"/>
                </a:lnTo>
                <a:lnTo>
                  <a:pt x="667664" y="639927"/>
                </a:lnTo>
                <a:lnTo>
                  <a:pt x="670941" y="650087"/>
                </a:lnTo>
                <a:lnTo>
                  <a:pt x="675843" y="660247"/>
                </a:lnTo>
                <a:lnTo>
                  <a:pt x="682663" y="666597"/>
                </a:lnTo>
                <a:lnTo>
                  <a:pt x="695198" y="666597"/>
                </a:lnTo>
                <a:lnTo>
                  <a:pt x="688314" y="674217"/>
                </a:lnTo>
                <a:lnTo>
                  <a:pt x="696544" y="676757"/>
                </a:lnTo>
                <a:lnTo>
                  <a:pt x="702513" y="683107"/>
                </a:lnTo>
                <a:lnTo>
                  <a:pt x="709129" y="688187"/>
                </a:lnTo>
                <a:lnTo>
                  <a:pt x="719289" y="688187"/>
                </a:lnTo>
                <a:lnTo>
                  <a:pt x="725424" y="686917"/>
                </a:lnTo>
                <a:lnTo>
                  <a:pt x="732193" y="683107"/>
                </a:lnTo>
                <a:lnTo>
                  <a:pt x="737679" y="675487"/>
                </a:lnTo>
                <a:lnTo>
                  <a:pt x="739940" y="666597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0471531" y="2851911"/>
            <a:ext cx="740410" cy="881380"/>
          </a:xfrm>
          <a:custGeom>
            <a:avLst/>
            <a:gdLst/>
            <a:ahLst/>
            <a:cxnLst/>
            <a:rect l="l" t="t" r="r" b="b"/>
            <a:pathLst>
              <a:path w="740409" h="881379">
                <a:moveTo>
                  <a:pt x="863" y="420636"/>
                </a:moveTo>
                <a:lnTo>
                  <a:pt x="0" y="419785"/>
                </a:lnTo>
                <a:lnTo>
                  <a:pt x="0" y="423214"/>
                </a:lnTo>
                <a:lnTo>
                  <a:pt x="863" y="420636"/>
                </a:lnTo>
                <a:close/>
              </a:path>
              <a:path w="740409" h="881379">
                <a:moveTo>
                  <a:pt x="10452" y="426516"/>
                </a:moveTo>
                <a:lnTo>
                  <a:pt x="10198" y="426516"/>
                </a:lnTo>
                <a:lnTo>
                  <a:pt x="6883" y="423214"/>
                </a:lnTo>
                <a:lnTo>
                  <a:pt x="6883" y="426516"/>
                </a:lnTo>
                <a:lnTo>
                  <a:pt x="3314" y="426516"/>
                </a:lnTo>
                <a:lnTo>
                  <a:pt x="6883" y="430072"/>
                </a:lnTo>
                <a:lnTo>
                  <a:pt x="10452" y="426516"/>
                </a:lnTo>
                <a:close/>
              </a:path>
              <a:path w="740409" h="881379">
                <a:moveTo>
                  <a:pt x="48183" y="447344"/>
                </a:moveTo>
                <a:lnTo>
                  <a:pt x="48107" y="440563"/>
                </a:lnTo>
                <a:lnTo>
                  <a:pt x="46596" y="442061"/>
                </a:lnTo>
                <a:lnTo>
                  <a:pt x="46418" y="442061"/>
                </a:lnTo>
                <a:lnTo>
                  <a:pt x="46316" y="441756"/>
                </a:lnTo>
                <a:lnTo>
                  <a:pt x="44742" y="437057"/>
                </a:lnTo>
                <a:lnTo>
                  <a:pt x="45834" y="440309"/>
                </a:lnTo>
                <a:lnTo>
                  <a:pt x="48107" y="440309"/>
                </a:lnTo>
                <a:lnTo>
                  <a:pt x="46469" y="437057"/>
                </a:lnTo>
                <a:lnTo>
                  <a:pt x="45897" y="435914"/>
                </a:lnTo>
                <a:lnTo>
                  <a:pt x="41300" y="433628"/>
                </a:lnTo>
                <a:lnTo>
                  <a:pt x="44488" y="439978"/>
                </a:lnTo>
                <a:lnTo>
                  <a:pt x="44742" y="440309"/>
                </a:lnTo>
                <a:lnTo>
                  <a:pt x="44742" y="443915"/>
                </a:lnTo>
                <a:lnTo>
                  <a:pt x="46456" y="442201"/>
                </a:lnTo>
                <a:lnTo>
                  <a:pt x="46532" y="442391"/>
                </a:lnTo>
                <a:lnTo>
                  <a:pt x="46621" y="442671"/>
                </a:lnTo>
                <a:lnTo>
                  <a:pt x="48183" y="447344"/>
                </a:lnTo>
                <a:close/>
              </a:path>
              <a:path w="740409" h="881379">
                <a:moveTo>
                  <a:pt x="48183" y="437057"/>
                </a:moveTo>
                <a:lnTo>
                  <a:pt x="44742" y="430072"/>
                </a:lnTo>
                <a:lnTo>
                  <a:pt x="44742" y="433628"/>
                </a:lnTo>
                <a:lnTo>
                  <a:pt x="45897" y="435914"/>
                </a:lnTo>
                <a:lnTo>
                  <a:pt x="48183" y="437057"/>
                </a:lnTo>
                <a:close/>
              </a:path>
              <a:path w="740409" h="881379">
                <a:moveTo>
                  <a:pt x="56794" y="443915"/>
                </a:moveTo>
                <a:lnTo>
                  <a:pt x="55067" y="443915"/>
                </a:lnTo>
                <a:lnTo>
                  <a:pt x="55067" y="447344"/>
                </a:lnTo>
                <a:lnTo>
                  <a:pt x="56794" y="443915"/>
                </a:lnTo>
                <a:close/>
              </a:path>
              <a:path w="740409" h="881379">
                <a:moveTo>
                  <a:pt x="58597" y="440309"/>
                </a:moveTo>
                <a:lnTo>
                  <a:pt x="56794" y="443915"/>
                </a:lnTo>
                <a:lnTo>
                  <a:pt x="58508" y="443915"/>
                </a:lnTo>
                <a:lnTo>
                  <a:pt x="58597" y="440309"/>
                </a:lnTo>
                <a:close/>
              </a:path>
              <a:path w="740409" h="881379">
                <a:moveTo>
                  <a:pt x="61950" y="443915"/>
                </a:moveTo>
                <a:lnTo>
                  <a:pt x="58508" y="443915"/>
                </a:lnTo>
                <a:lnTo>
                  <a:pt x="58508" y="447344"/>
                </a:lnTo>
                <a:lnTo>
                  <a:pt x="61950" y="447344"/>
                </a:lnTo>
                <a:lnTo>
                  <a:pt x="61950" y="443915"/>
                </a:lnTo>
                <a:close/>
              </a:path>
              <a:path w="740409" h="881379">
                <a:moveTo>
                  <a:pt x="65392" y="437057"/>
                </a:moveTo>
                <a:lnTo>
                  <a:pt x="58508" y="430072"/>
                </a:lnTo>
                <a:lnTo>
                  <a:pt x="61950" y="437057"/>
                </a:lnTo>
                <a:lnTo>
                  <a:pt x="61950" y="440309"/>
                </a:lnTo>
                <a:lnTo>
                  <a:pt x="65392" y="440309"/>
                </a:lnTo>
                <a:lnTo>
                  <a:pt x="65392" y="437057"/>
                </a:lnTo>
                <a:close/>
              </a:path>
              <a:path w="740409" h="881379">
                <a:moveTo>
                  <a:pt x="82600" y="433628"/>
                </a:moveTo>
                <a:lnTo>
                  <a:pt x="79159" y="437057"/>
                </a:lnTo>
                <a:lnTo>
                  <a:pt x="79248" y="440309"/>
                </a:lnTo>
                <a:lnTo>
                  <a:pt x="82600" y="433628"/>
                </a:lnTo>
                <a:close/>
              </a:path>
              <a:path w="740409" h="881379">
                <a:moveTo>
                  <a:pt x="86042" y="440309"/>
                </a:moveTo>
                <a:lnTo>
                  <a:pt x="82600" y="440309"/>
                </a:lnTo>
                <a:lnTo>
                  <a:pt x="82600" y="437057"/>
                </a:lnTo>
                <a:lnTo>
                  <a:pt x="79336" y="440309"/>
                </a:lnTo>
                <a:lnTo>
                  <a:pt x="79082" y="440309"/>
                </a:lnTo>
                <a:lnTo>
                  <a:pt x="82600" y="447344"/>
                </a:lnTo>
                <a:lnTo>
                  <a:pt x="82600" y="450773"/>
                </a:lnTo>
                <a:lnTo>
                  <a:pt x="83769" y="451942"/>
                </a:lnTo>
                <a:lnTo>
                  <a:pt x="82600" y="454279"/>
                </a:lnTo>
                <a:lnTo>
                  <a:pt x="84353" y="452526"/>
                </a:lnTo>
                <a:lnTo>
                  <a:pt x="86042" y="454202"/>
                </a:lnTo>
                <a:lnTo>
                  <a:pt x="85191" y="451688"/>
                </a:lnTo>
                <a:lnTo>
                  <a:pt x="86042" y="450837"/>
                </a:lnTo>
                <a:lnTo>
                  <a:pt x="86042" y="447395"/>
                </a:lnTo>
                <a:lnTo>
                  <a:pt x="84670" y="450126"/>
                </a:lnTo>
                <a:lnTo>
                  <a:pt x="82600" y="443915"/>
                </a:lnTo>
                <a:lnTo>
                  <a:pt x="86042" y="443915"/>
                </a:lnTo>
                <a:lnTo>
                  <a:pt x="86042" y="440309"/>
                </a:lnTo>
                <a:close/>
              </a:path>
              <a:path w="740409" h="881379">
                <a:moveTo>
                  <a:pt x="103251" y="450837"/>
                </a:moveTo>
                <a:lnTo>
                  <a:pt x="99809" y="450837"/>
                </a:lnTo>
                <a:lnTo>
                  <a:pt x="99809" y="454279"/>
                </a:lnTo>
                <a:lnTo>
                  <a:pt x="103251" y="450837"/>
                </a:lnTo>
                <a:close/>
              </a:path>
              <a:path w="740409" h="881379">
                <a:moveTo>
                  <a:pt x="125628" y="457720"/>
                </a:moveTo>
                <a:lnTo>
                  <a:pt x="123901" y="457720"/>
                </a:lnTo>
                <a:lnTo>
                  <a:pt x="123901" y="461162"/>
                </a:lnTo>
                <a:lnTo>
                  <a:pt x="125628" y="457720"/>
                </a:lnTo>
                <a:close/>
              </a:path>
              <a:path w="740409" h="881379">
                <a:moveTo>
                  <a:pt x="127342" y="454279"/>
                </a:moveTo>
                <a:lnTo>
                  <a:pt x="125628" y="457720"/>
                </a:lnTo>
                <a:lnTo>
                  <a:pt x="127342" y="457720"/>
                </a:lnTo>
                <a:lnTo>
                  <a:pt x="127342" y="454279"/>
                </a:lnTo>
                <a:close/>
              </a:path>
              <a:path w="740409" h="881379">
                <a:moveTo>
                  <a:pt x="141109" y="684860"/>
                </a:moveTo>
                <a:lnTo>
                  <a:pt x="137668" y="684860"/>
                </a:lnTo>
                <a:lnTo>
                  <a:pt x="141109" y="688301"/>
                </a:lnTo>
                <a:lnTo>
                  <a:pt x="141109" y="684860"/>
                </a:lnTo>
                <a:close/>
              </a:path>
              <a:path w="740409" h="881379">
                <a:moveTo>
                  <a:pt x="141109" y="671055"/>
                </a:moveTo>
                <a:lnTo>
                  <a:pt x="139966" y="667245"/>
                </a:lnTo>
                <a:lnTo>
                  <a:pt x="137668" y="667245"/>
                </a:lnTo>
                <a:lnTo>
                  <a:pt x="141109" y="671055"/>
                </a:lnTo>
                <a:close/>
              </a:path>
              <a:path w="740409" h="881379">
                <a:moveTo>
                  <a:pt x="141109" y="659625"/>
                </a:moveTo>
                <a:lnTo>
                  <a:pt x="137668" y="659625"/>
                </a:lnTo>
                <a:lnTo>
                  <a:pt x="139966" y="667245"/>
                </a:lnTo>
                <a:lnTo>
                  <a:pt x="141109" y="667245"/>
                </a:lnTo>
                <a:lnTo>
                  <a:pt x="141109" y="659625"/>
                </a:lnTo>
                <a:close/>
              </a:path>
              <a:path w="740409" h="881379">
                <a:moveTo>
                  <a:pt x="141109" y="450837"/>
                </a:moveTo>
                <a:lnTo>
                  <a:pt x="137668" y="450837"/>
                </a:lnTo>
                <a:lnTo>
                  <a:pt x="137668" y="454279"/>
                </a:lnTo>
                <a:lnTo>
                  <a:pt x="141109" y="450837"/>
                </a:lnTo>
                <a:close/>
              </a:path>
              <a:path w="740409" h="881379">
                <a:moveTo>
                  <a:pt x="144551" y="667245"/>
                </a:moveTo>
                <a:lnTo>
                  <a:pt x="141109" y="667245"/>
                </a:lnTo>
                <a:lnTo>
                  <a:pt x="144551" y="671055"/>
                </a:lnTo>
                <a:lnTo>
                  <a:pt x="144551" y="667245"/>
                </a:lnTo>
                <a:close/>
              </a:path>
              <a:path w="740409" h="881379">
                <a:moveTo>
                  <a:pt x="147993" y="213207"/>
                </a:moveTo>
                <a:lnTo>
                  <a:pt x="147307" y="213207"/>
                </a:lnTo>
                <a:lnTo>
                  <a:pt x="144551" y="215747"/>
                </a:lnTo>
                <a:lnTo>
                  <a:pt x="147993" y="213207"/>
                </a:lnTo>
                <a:close/>
              </a:path>
              <a:path w="740409" h="881379">
                <a:moveTo>
                  <a:pt x="147993" y="205587"/>
                </a:moveTo>
                <a:lnTo>
                  <a:pt x="144551" y="209397"/>
                </a:lnTo>
                <a:lnTo>
                  <a:pt x="147993" y="208127"/>
                </a:lnTo>
                <a:lnTo>
                  <a:pt x="147993" y="205587"/>
                </a:lnTo>
                <a:close/>
              </a:path>
              <a:path w="740409" h="881379">
                <a:moveTo>
                  <a:pt x="151434" y="667245"/>
                </a:moveTo>
                <a:lnTo>
                  <a:pt x="147993" y="667245"/>
                </a:lnTo>
                <a:lnTo>
                  <a:pt x="147993" y="671055"/>
                </a:lnTo>
                <a:lnTo>
                  <a:pt x="151434" y="667245"/>
                </a:lnTo>
                <a:close/>
              </a:path>
              <a:path w="740409" h="881379">
                <a:moveTo>
                  <a:pt x="151434" y="643115"/>
                </a:moveTo>
                <a:lnTo>
                  <a:pt x="147993" y="639305"/>
                </a:lnTo>
                <a:lnTo>
                  <a:pt x="144551" y="639305"/>
                </a:lnTo>
                <a:lnTo>
                  <a:pt x="151434" y="649465"/>
                </a:lnTo>
                <a:lnTo>
                  <a:pt x="151434" y="643115"/>
                </a:lnTo>
                <a:close/>
              </a:path>
              <a:path w="740409" h="881379">
                <a:moveTo>
                  <a:pt x="154876" y="192722"/>
                </a:moveTo>
                <a:lnTo>
                  <a:pt x="151434" y="192722"/>
                </a:lnTo>
                <a:lnTo>
                  <a:pt x="151434" y="196164"/>
                </a:lnTo>
                <a:lnTo>
                  <a:pt x="154876" y="192722"/>
                </a:lnTo>
                <a:close/>
              </a:path>
              <a:path w="740409" h="881379">
                <a:moveTo>
                  <a:pt x="158318" y="447344"/>
                </a:moveTo>
                <a:lnTo>
                  <a:pt x="154876" y="437057"/>
                </a:lnTo>
                <a:lnTo>
                  <a:pt x="154876" y="443915"/>
                </a:lnTo>
                <a:lnTo>
                  <a:pt x="158318" y="447344"/>
                </a:lnTo>
                <a:close/>
              </a:path>
              <a:path w="740409" h="881379">
                <a:moveTo>
                  <a:pt x="158318" y="199605"/>
                </a:moveTo>
                <a:lnTo>
                  <a:pt x="154876" y="196164"/>
                </a:lnTo>
                <a:lnTo>
                  <a:pt x="154876" y="199605"/>
                </a:lnTo>
                <a:lnTo>
                  <a:pt x="158318" y="199605"/>
                </a:lnTo>
                <a:close/>
              </a:path>
              <a:path w="740409" h="881379">
                <a:moveTo>
                  <a:pt x="161759" y="663435"/>
                </a:moveTo>
                <a:lnTo>
                  <a:pt x="159689" y="659625"/>
                </a:lnTo>
                <a:lnTo>
                  <a:pt x="159181" y="658672"/>
                </a:lnTo>
                <a:lnTo>
                  <a:pt x="158318" y="658355"/>
                </a:lnTo>
                <a:lnTo>
                  <a:pt x="158318" y="659625"/>
                </a:lnTo>
                <a:lnTo>
                  <a:pt x="156019" y="657517"/>
                </a:lnTo>
                <a:lnTo>
                  <a:pt x="154876" y="657085"/>
                </a:lnTo>
                <a:lnTo>
                  <a:pt x="161759" y="663435"/>
                </a:lnTo>
                <a:close/>
              </a:path>
              <a:path w="740409" h="881379">
                <a:moveTo>
                  <a:pt x="168643" y="205587"/>
                </a:moveTo>
                <a:lnTo>
                  <a:pt x="165201" y="205587"/>
                </a:lnTo>
                <a:lnTo>
                  <a:pt x="161759" y="209397"/>
                </a:lnTo>
                <a:lnTo>
                  <a:pt x="161759" y="205587"/>
                </a:lnTo>
                <a:lnTo>
                  <a:pt x="158318" y="205587"/>
                </a:lnTo>
                <a:lnTo>
                  <a:pt x="154876" y="209397"/>
                </a:lnTo>
                <a:lnTo>
                  <a:pt x="154876" y="205587"/>
                </a:lnTo>
                <a:lnTo>
                  <a:pt x="147993" y="208127"/>
                </a:lnTo>
                <a:lnTo>
                  <a:pt x="147993" y="209397"/>
                </a:lnTo>
                <a:lnTo>
                  <a:pt x="144551" y="213207"/>
                </a:lnTo>
                <a:lnTo>
                  <a:pt x="147307" y="213207"/>
                </a:lnTo>
                <a:lnTo>
                  <a:pt x="151434" y="209397"/>
                </a:lnTo>
                <a:lnTo>
                  <a:pt x="147993" y="213207"/>
                </a:lnTo>
                <a:lnTo>
                  <a:pt x="151434" y="213207"/>
                </a:lnTo>
                <a:lnTo>
                  <a:pt x="147993" y="215747"/>
                </a:lnTo>
                <a:lnTo>
                  <a:pt x="144551" y="215747"/>
                </a:lnTo>
                <a:lnTo>
                  <a:pt x="147993" y="219557"/>
                </a:lnTo>
                <a:lnTo>
                  <a:pt x="147993" y="223367"/>
                </a:lnTo>
                <a:lnTo>
                  <a:pt x="151434" y="223367"/>
                </a:lnTo>
                <a:lnTo>
                  <a:pt x="154876" y="219557"/>
                </a:lnTo>
                <a:lnTo>
                  <a:pt x="158318" y="219557"/>
                </a:lnTo>
                <a:lnTo>
                  <a:pt x="165201" y="215747"/>
                </a:lnTo>
                <a:lnTo>
                  <a:pt x="168643" y="209397"/>
                </a:lnTo>
                <a:lnTo>
                  <a:pt x="168643" y="205587"/>
                </a:lnTo>
                <a:close/>
              </a:path>
              <a:path w="740409" h="881379">
                <a:moveTo>
                  <a:pt x="172085" y="254673"/>
                </a:moveTo>
                <a:lnTo>
                  <a:pt x="168643" y="258114"/>
                </a:lnTo>
                <a:lnTo>
                  <a:pt x="172085" y="258114"/>
                </a:lnTo>
                <a:lnTo>
                  <a:pt x="172085" y="254673"/>
                </a:lnTo>
                <a:close/>
              </a:path>
              <a:path w="740409" h="881379">
                <a:moveTo>
                  <a:pt x="176669" y="258927"/>
                </a:moveTo>
                <a:lnTo>
                  <a:pt x="172085" y="261467"/>
                </a:lnTo>
                <a:lnTo>
                  <a:pt x="175526" y="261467"/>
                </a:lnTo>
                <a:lnTo>
                  <a:pt x="176669" y="258927"/>
                </a:lnTo>
                <a:close/>
              </a:path>
              <a:path w="740409" h="881379">
                <a:moveTo>
                  <a:pt x="178968" y="257657"/>
                </a:moveTo>
                <a:lnTo>
                  <a:pt x="172085" y="267817"/>
                </a:lnTo>
                <a:lnTo>
                  <a:pt x="176212" y="264007"/>
                </a:lnTo>
                <a:lnTo>
                  <a:pt x="178968" y="261467"/>
                </a:lnTo>
                <a:lnTo>
                  <a:pt x="178968" y="257657"/>
                </a:lnTo>
                <a:close/>
              </a:path>
              <a:path w="740409" h="881379">
                <a:moveTo>
                  <a:pt x="182410" y="264998"/>
                </a:moveTo>
                <a:lnTo>
                  <a:pt x="175526" y="264998"/>
                </a:lnTo>
                <a:lnTo>
                  <a:pt x="175526" y="268439"/>
                </a:lnTo>
                <a:lnTo>
                  <a:pt x="178968" y="268439"/>
                </a:lnTo>
                <a:lnTo>
                  <a:pt x="182410" y="264998"/>
                </a:lnTo>
                <a:close/>
              </a:path>
              <a:path w="740409" h="881379">
                <a:moveTo>
                  <a:pt x="185851" y="277977"/>
                </a:moveTo>
                <a:lnTo>
                  <a:pt x="182410" y="277977"/>
                </a:lnTo>
                <a:lnTo>
                  <a:pt x="184708" y="279247"/>
                </a:lnTo>
                <a:lnTo>
                  <a:pt x="185851" y="277977"/>
                </a:lnTo>
                <a:close/>
              </a:path>
              <a:path w="740409" h="881379">
                <a:moveTo>
                  <a:pt x="185851" y="274167"/>
                </a:moveTo>
                <a:lnTo>
                  <a:pt x="178968" y="277977"/>
                </a:lnTo>
                <a:lnTo>
                  <a:pt x="182410" y="277977"/>
                </a:lnTo>
                <a:lnTo>
                  <a:pt x="185851" y="274167"/>
                </a:lnTo>
                <a:close/>
              </a:path>
              <a:path w="740409" h="881379">
                <a:moveTo>
                  <a:pt x="189293" y="657085"/>
                </a:moveTo>
                <a:lnTo>
                  <a:pt x="187325" y="656005"/>
                </a:lnTo>
                <a:lnTo>
                  <a:pt x="189293" y="659625"/>
                </a:lnTo>
                <a:lnTo>
                  <a:pt x="189293" y="657085"/>
                </a:lnTo>
                <a:close/>
              </a:path>
              <a:path w="740409" h="881379">
                <a:moveTo>
                  <a:pt x="189293" y="281787"/>
                </a:moveTo>
                <a:lnTo>
                  <a:pt x="184708" y="279247"/>
                </a:lnTo>
                <a:lnTo>
                  <a:pt x="182410" y="281787"/>
                </a:lnTo>
                <a:lnTo>
                  <a:pt x="189293" y="281787"/>
                </a:lnTo>
                <a:close/>
              </a:path>
              <a:path w="740409" h="881379">
                <a:moveTo>
                  <a:pt x="192735" y="277977"/>
                </a:moveTo>
                <a:lnTo>
                  <a:pt x="189293" y="281787"/>
                </a:lnTo>
                <a:lnTo>
                  <a:pt x="192735" y="281787"/>
                </a:lnTo>
                <a:lnTo>
                  <a:pt x="192735" y="277977"/>
                </a:lnTo>
                <a:close/>
              </a:path>
              <a:path w="740409" h="881379">
                <a:moveTo>
                  <a:pt x="196176" y="659625"/>
                </a:moveTo>
                <a:lnTo>
                  <a:pt x="193421" y="657085"/>
                </a:lnTo>
                <a:lnTo>
                  <a:pt x="189293" y="653275"/>
                </a:lnTo>
                <a:lnTo>
                  <a:pt x="185851" y="653275"/>
                </a:lnTo>
                <a:lnTo>
                  <a:pt x="196176" y="659625"/>
                </a:lnTo>
                <a:close/>
              </a:path>
              <a:path w="740409" h="881379">
                <a:moveTo>
                  <a:pt x="196176" y="288137"/>
                </a:moveTo>
                <a:lnTo>
                  <a:pt x="192735" y="291947"/>
                </a:lnTo>
                <a:lnTo>
                  <a:pt x="189293" y="298297"/>
                </a:lnTo>
                <a:lnTo>
                  <a:pt x="192735" y="302107"/>
                </a:lnTo>
                <a:lnTo>
                  <a:pt x="196176" y="295757"/>
                </a:lnTo>
                <a:lnTo>
                  <a:pt x="196176" y="288137"/>
                </a:lnTo>
                <a:close/>
              </a:path>
              <a:path w="740409" h="881379">
                <a:moveTo>
                  <a:pt x="203060" y="649465"/>
                </a:moveTo>
                <a:lnTo>
                  <a:pt x="199618" y="646925"/>
                </a:lnTo>
                <a:lnTo>
                  <a:pt x="203060" y="653275"/>
                </a:lnTo>
                <a:lnTo>
                  <a:pt x="203060" y="649465"/>
                </a:lnTo>
                <a:close/>
              </a:path>
              <a:path w="740409" h="881379">
                <a:moveTo>
                  <a:pt x="205511" y="647649"/>
                </a:moveTo>
                <a:lnTo>
                  <a:pt x="203060" y="643115"/>
                </a:lnTo>
                <a:lnTo>
                  <a:pt x="203060" y="649465"/>
                </a:lnTo>
                <a:lnTo>
                  <a:pt x="205511" y="647649"/>
                </a:lnTo>
                <a:close/>
              </a:path>
              <a:path w="740409" h="881379">
                <a:moveTo>
                  <a:pt x="206502" y="671093"/>
                </a:moveTo>
                <a:lnTo>
                  <a:pt x="203060" y="667651"/>
                </a:lnTo>
                <a:lnTo>
                  <a:pt x="203060" y="674535"/>
                </a:lnTo>
                <a:lnTo>
                  <a:pt x="206502" y="671093"/>
                </a:lnTo>
                <a:close/>
              </a:path>
              <a:path w="740409" h="881379">
                <a:moveTo>
                  <a:pt x="206502" y="646925"/>
                </a:moveTo>
                <a:lnTo>
                  <a:pt x="205511" y="647649"/>
                </a:lnTo>
                <a:lnTo>
                  <a:pt x="206502" y="649465"/>
                </a:lnTo>
                <a:lnTo>
                  <a:pt x="206502" y="646925"/>
                </a:lnTo>
                <a:close/>
              </a:path>
              <a:path w="740409" h="881379">
                <a:moveTo>
                  <a:pt x="206502" y="639305"/>
                </a:moveTo>
                <a:lnTo>
                  <a:pt x="203060" y="639305"/>
                </a:lnTo>
                <a:lnTo>
                  <a:pt x="206502" y="646925"/>
                </a:lnTo>
                <a:lnTo>
                  <a:pt x="206502" y="639305"/>
                </a:lnTo>
                <a:close/>
              </a:path>
              <a:path w="740409" h="881379">
                <a:moveTo>
                  <a:pt x="207645" y="302107"/>
                </a:moveTo>
                <a:lnTo>
                  <a:pt x="206502" y="302107"/>
                </a:lnTo>
                <a:lnTo>
                  <a:pt x="203060" y="302107"/>
                </a:lnTo>
                <a:lnTo>
                  <a:pt x="203060" y="302856"/>
                </a:lnTo>
                <a:lnTo>
                  <a:pt x="199618" y="306298"/>
                </a:lnTo>
                <a:lnTo>
                  <a:pt x="203060" y="304584"/>
                </a:lnTo>
                <a:lnTo>
                  <a:pt x="203060" y="309727"/>
                </a:lnTo>
                <a:lnTo>
                  <a:pt x="207645" y="302107"/>
                </a:lnTo>
                <a:close/>
              </a:path>
              <a:path w="740409" h="881379">
                <a:moveTo>
                  <a:pt x="209943" y="300202"/>
                </a:moveTo>
                <a:lnTo>
                  <a:pt x="208216" y="301155"/>
                </a:lnTo>
                <a:lnTo>
                  <a:pt x="207645" y="302107"/>
                </a:lnTo>
                <a:lnTo>
                  <a:pt x="209943" y="302107"/>
                </a:lnTo>
                <a:lnTo>
                  <a:pt x="209943" y="300202"/>
                </a:lnTo>
                <a:close/>
              </a:path>
              <a:path w="740409" h="881379">
                <a:moveTo>
                  <a:pt x="213385" y="643115"/>
                </a:moveTo>
                <a:lnTo>
                  <a:pt x="209943" y="635495"/>
                </a:lnTo>
                <a:lnTo>
                  <a:pt x="209943" y="639305"/>
                </a:lnTo>
                <a:lnTo>
                  <a:pt x="213385" y="643115"/>
                </a:lnTo>
                <a:close/>
              </a:path>
              <a:path w="740409" h="881379">
                <a:moveTo>
                  <a:pt x="213385" y="291947"/>
                </a:moveTo>
                <a:lnTo>
                  <a:pt x="206502" y="295757"/>
                </a:lnTo>
                <a:lnTo>
                  <a:pt x="206502" y="302107"/>
                </a:lnTo>
                <a:lnTo>
                  <a:pt x="208216" y="301155"/>
                </a:lnTo>
                <a:lnTo>
                  <a:pt x="209943" y="298297"/>
                </a:lnTo>
                <a:lnTo>
                  <a:pt x="209943" y="300202"/>
                </a:lnTo>
                <a:lnTo>
                  <a:pt x="213385" y="298297"/>
                </a:lnTo>
                <a:lnTo>
                  <a:pt x="213385" y="295757"/>
                </a:lnTo>
                <a:lnTo>
                  <a:pt x="209943" y="295757"/>
                </a:lnTo>
                <a:lnTo>
                  <a:pt x="213385" y="291947"/>
                </a:lnTo>
                <a:close/>
              </a:path>
              <a:path w="740409" h="881379">
                <a:moveTo>
                  <a:pt x="216827" y="306298"/>
                </a:moveTo>
                <a:lnTo>
                  <a:pt x="213385" y="309727"/>
                </a:lnTo>
                <a:lnTo>
                  <a:pt x="216827" y="309727"/>
                </a:lnTo>
                <a:lnTo>
                  <a:pt x="216827" y="306298"/>
                </a:lnTo>
                <a:close/>
              </a:path>
              <a:path w="740409" h="881379">
                <a:moveTo>
                  <a:pt x="220268" y="667651"/>
                </a:moveTo>
                <a:lnTo>
                  <a:pt x="218541" y="664210"/>
                </a:lnTo>
                <a:lnTo>
                  <a:pt x="216827" y="664210"/>
                </a:lnTo>
                <a:lnTo>
                  <a:pt x="220268" y="667651"/>
                </a:lnTo>
                <a:close/>
              </a:path>
              <a:path w="740409" h="881379">
                <a:moveTo>
                  <a:pt x="220268" y="664210"/>
                </a:moveTo>
                <a:lnTo>
                  <a:pt x="216827" y="660768"/>
                </a:lnTo>
                <a:lnTo>
                  <a:pt x="218541" y="664210"/>
                </a:lnTo>
                <a:lnTo>
                  <a:pt x="220268" y="664210"/>
                </a:lnTo>
                <a:close/>
              </a:path>
              <a:path w="740409" h="881379">
                <a:moveTo>
                  <a:pt x="222326" y="320395"/>
                </a:moveTo>
                <a:lnTo>
                  <a:pt x="216827" y="322427"/>
                </a:lnTo>
                <a:lnTo>
                  <a:pt x="220268" y="322427"/>
                </a:lnTo>
                <a:lnTo>
                  <a:pt x="222326" y="320395"/>
                </a:lnTo>
                <a:close/>
              </a:path>
              <a:path w="740409" h="881379">
                <a:moveTo>
                  <a:pt x="223710" y="319887"/>
                </a:moveTo>
                <a:lnTo>
                  <a:pt x="222846" y="319887"/>
                </a:lnTo>
                <a:lnTo>
                  <a:pt x="222326" y="320395"/>
                </a:lnTo>
                <a:lnTo>
                  <a:pt x="223710" y="319887"/>
                </a:lnTo>
                <a:close/>
              </a:path>
              <a:path w="740409" h="881379">
                <a:moveTo>
                  <a:pt x="227152" y="639305"/>
                </a:moveTo>
                <a:lnTo>
                  <a:pt x="223710" y="639305"/>
                </a:lnTo>
                <a:lnTo>
                  <a:pt x="227152" y="643115"/>
                </a:lnTo>
                <a:lnTo>
                  <a:pt x="227152" y="639305"/>
                </a:lnTo>
                <a:close/>
              </a:path>
              <a:path w="740409" h="881379">
                <a:moveTo>
                  <a:pt x="227152" y="632955"/>
                </a:moveTo>
                <a:lnTo>
                  <a:pt x="226085" y="630618"/>
                </a:lnTo>
                <a:lnTo>
                  <a:pt x="223710" y="629145"/>
                </a:lnTo>
                <a:lnTo>
                  <a:pt x="225425" y="629145"/>
                </a:lnTo>
                <a:lnTo>
                  <a:pt x="223710" y="625335"/>
                </a:lnTo>
                <a:lnTo>
                  <a:pt x="220268" y="625335"/>
                </a:lnTo>
                <a:lnTo>
                  <a:pt x="220268" y="629145"/>
                </a:lnTo>
                <a:lnTo>
                  <a:pt x="227152" y="632955"/>
                </a:lnTo>
                <a:close/>
              </a:path>
              <a:path w="740409" h="881379">
                <a:moveTo>
                  <a:pt x="227152" y="629145"/>
                </a:moveTo>
                <a:lnTo>
                  <a:pt x="225425" y="629145"/>
                </a:lnTo>
                <a:lnTo>
                  <a:pt x="226085" y="630618"/>
                </a:lnTo>
                <a:lnTo>
                  <a:pt x="227152" y="631266"/>
                </a:lnTo>
                <a:lnTo>
                  <a:pt x="227152" y="629145"/>
                </a:lnTo>
                <a:close/>
              </a:path>
              <a:path w="740409" h="881379">
                <a:moveTo>
                  <a:pt x="227152" y="322427"/>
                </a:moveTo>
                <a:lnTo>
                  <a:pt x="223710" y="326237"/>
                </a:lnTo>
                <a:lnTo>
                  <a:pt x="227152" y="323062"/>
                </a:lnTo>
                <a:lnTo>
                  <a:pt x="227152" y="322427"/>
                </a:lnTo>
                <a:close/>
              </a:path>
              <a:path w="740409" h="881379">
                <a:moveTo>
                  <a:pt x="230593" y="319887"/>
                </a:moveTo>
                <a:lnTo>
                  <a:pt x="227152" y="323062"/>
                </a:lnTo>
                <a:lnTo>
                  <a:pt x="227152" y="326237"/>
                </a:lnTo>
                <a:lnTo>
                  <a:pt x="230593" y="319887"/>
                </a:lnTo>
                <a:close/>
              </a:path>
              <a:path w="740409" h="881379">
                <a:moveTo>
                  <a:pt x="230593" y="316077"/>
                </a:moveTo>
                <a:lnTo>
                  <a:pt x="220268" y="322427"/>
                </a:lnTo>
                <a:lnTo>
                  <a:pt x="223710" y="322427"/>
                </a:lnTo>
                <a:lnTo>
                  <a:pt x="227152" y="322427"/>
                </a:lnTo>
                <a:lnTo>
                  <a:pt x="228523" y="319887"/>
                </a:lnTo>
                <a:lnTo>
                  <a:pt x="230593" y="316077"/>
                </a:lnTo>
                <a:close/>
              </a:path>
              <a:path w="740409" h="881379">
                <a:moveTo>
                  <a:pt x="234035" y="635495"/>
                </a:moveTo>
                <a:lnTo>
                  <a:pt x="227152" y="631266"/>
                </a:lnTo>
                <a:lnTo>
                  <a:pt x="227152" y="632955"/>
                </a:lnTo>
                <a:lnTo>
                  <a:pt x="227152" y="635495"/>
                </a:lnTo>
                <a:lnTo>
                  <a:pt x="234035" y="635495"/>
                </a:lnTo>
                <a:close/>
              </a:path>
              <a:path w="740409" h="881379">
                <a:moveTo>
                  <a:pt x="235750" y="329412"/>
                </a:moveTo>
                <a:lnTo>
                  <a:pt x="234607" y="329412"/>
                </a:lnTo>
                <a:lnTo>
                  <a:pt x="234035" y="329412"/>
                </a:lnTo>
                <a:lnTo>
                  <a:pt x="230593" y="332587"/>
                </a:lnTo>
                <a:lnTo>
                  <a:pt x="234721" y="330047"/>
                </a:lnTo>
                <a:lnTo>
                  <a:pt x="235750" y="329412"/>
                </a:lnTo>
                <a:close/>
              </a:path>
              <a:path w="740409" h="881379">
                <a:moveTo>
                  <a:pt x="237477" y="330047"/>
                </a:moveTo>
                <a:lnTo>
                  <a:pt x="234035" y="332587"/>
                </a:lnTo>
                <a:lnTo>
                  <a:pt x="234035" y="336397"/>
                </a:lnTo>
                <a:lnTo>
                  <a:pt x="237477" y="330047"/>
                </a:lnTo>
                <a:close/>
              </a:path>
              <a:path w="740409" h="881379">
                <a:moveTo>
                  <a:pt x="241490" y="329412"/>
                </a:moveTo>
                <a:lnTo>
                  <a:pt x="240919" y="329412"/>
                </a:lnTo>
                <a:lnTo>
                  <a:pt x="240919" y="330047"/>
                </a:lnTo>
                <a:lnTo>
                  <a:pt x="241490" y="329412"/>
                </a:lnTo>
                <a:close/>
              </a:path>
              <a:path w="740409" h="881379">
                <a:moveTo>
                  <a:pt x="251244" y="615175"/>
                </a:moveTo>
                <a:lnTo>
                  <a:pt x="244360" y="611365"/>
                </a:lnTo>
                <a:lnTo>
                  <a:pt x="251244" y="622795"/>
                </a:lnTo>
                <a:lnTo>
                  <a:pt x="251244" y="618985"/>
                </a:lnTo>
                <a:lnTo>
                  <a:pt x="251244" y="615175"/>
                </a:lnTo>
                <a:close/>
              </a:path>
              <a:path w="740409" h="881379">
                <a:moveTo>
                  <a:pt x="254685" y="615175"/>
                </a:moveTo>
                <a:lnTo>
                  <a:pt x="247802" y="611365"/>
                </a:lnTo>
                <a:lnTo>
                  <a:pt x="251244" y="615175"/>
                </a:lnTo>
                <a:lnTo>
                  <a:pt x="254685" y="615175"/>
                </a:lnTo>
                <a:close/>
              </a:path>
              <a:path w="740409" h="881379">
                <a:moveTo>
                  <a:pt x="254685" y="346557"/>
                </a:moveTo>
                <a:lnTo>
                  <a:pt x="251244" y="350367"/>
                </a:lnTo>
                <a:lnTo>
                  <a:pt x="251244" y="354177"/>
                </a:lnTo>
                <a:lnTo>
                  <a:pt x="254685" y="346557"/>
                </a:lnTo>
                <a:close/>
              </a:path>
              <a:path w="740409" h="881379">
                <a:moveTo>
                  <a:pt x="265010" y="608825"/>
                </a:moveTo>
                <a:lnTo>
                  <a:pt x="261569" y="605015"/>
                </a:lnTo>
                <a:lnTo>
                  <a:pt x="261569" y="608825"/>
                </a:lnTo>
                <a:lnTo>
                  <a:pt x="265010" y="608825"/>
                </a:lnTo>
                <a:close/>
              </a:path>
              <a:path w="740409" h="881379">
                <a:moveTo>
                  <a:pt x="268452" y="605015"/>
                </a:moveTo>
                <a:lnTo>
                  <a:pt x="265010" y="598665"/>
                </a:lnTo>
                <a:lnTo>
                  <a:pt x="261569" y="598665"/>
                </a:lnTo>
                <a:lnTo>
                  <a:pt x="268452" y="605015"/>
                </a:lnTo>
                <a:close/>
              </a:path>
              <a:path w="740409" h="881379">
                <a:moveTo>
                  <a:pt x="275336" y="594855"/>
                </a:moveTo>
                <a:lnTo>
                  <a:pt x="273608" y="591045"/>
                </a:lnTo>
                <a:lnTo>
                  <a:pt x="271894" y="591045"/>
                </a:lnTo>
                <a:lnTo>
                  <a:pt x="271894" y="594855"/>
                </a:lnTo>
                <a:lnTo>
                  <a:pt x="275336" y="594855"/>
                </a:lnTo>
                <a:close/>
              </a:path>
              <a:path w="740409" h="881379">
                <a:moveTo>
                  <a:pt x="275336" y="591045"/>
                </a:moveTo>
                <a:lnTo>
                  <a:pt x="271894" y="587235"/>
                </a:lnTo>
                <a:lnTo>
                  <a:pt x="273608" y="591045"/>
                </a:lnTo>
                <a:lnTo>
                  <a:pt x="275336" y="591045"/>
                </a:lnTo>
                <a:close/>
              </a:path>
              <a:path w="740409" h="881379">
                <a:moveTo>
                  <a:pt x="282219" y="591045"/>
                </a:moveTo>
                <a:lnTo>
                  <a:pt x="278777" y="589140"/>
                </a:lnTo>
                <a:lnTo>
                  <a:pt x="278777" y="591045"/>
                </a:lnTo>
                <a:lnTo>
                  <a:pt x="282219" y="591045"/>
                </a:lnTo>
                <a:close/>
              </a:path>
              <a:path w="740409" h="881379">
                <a:moveTo>
                  <a:pt x="302856" y="430072"/>
                </a:moveTo>
                <a:lnTo>
                  <a:pt x="301142" y="428358"/>
                </a:lnTo>
                <a:lnTo>
                  <a:pt x="299415" y="430072"/>
                </a:lnTo>
                <a:lnTo>
                  <a:pt x="302856" y="433628"/>
                </a:lnTo>
                <a:lnTo>
                  <a:pt x="302856" y="430072"/>
                </a:lnTo>
                <a:close/>
              </a:path>
              <a:path w="740409" h="881379">
                <a:moveTo>
                  <a:pt x="361365" y="96354"/>
                </a:moveTo>
                <a:lnTo>
                  <a:pt x="357924" y="99796"/>
                </a:lnTo>
                <a:lnTo>
                  <a:pt x="361365" y="99796"/>
                </a:lnTo>
                <a:lnTo>
                  <a:pt x="361365" y="96354"/>
                </a:lnTo>
                <a:close/>
              </a:path>
              <a:path w="740409" h="881379">
                <a:moveTo>
                  <a:pt x="363093" y="135305"/>
                </a:moveTo>
                <a:lnTo>
                  <a:pt x="361365" y="134035"/>
                </a:lnTo>
                <a:lnTo>
                  <a:pt x="357924" y="136575"/>
                </a:lnTo>
                <a:lnTo>
                  <a:pt x="363093" y="135305"/>
                </a:lnTo>
                <a:close/>
              </a:path>
              <a:path w="740409" h="881379">
                <a:moveTo>
                  <a:pt x="364807" y="528815"/>
                </a:moveTo>
                <a:lnTo>
                  <a:pt x="357924" y="526275"/>
                </a:lnTo>
                <a:lnTo>
                  <a:pt x="361365" y="528815"/>
                </a:lnTo>
                <a:lnTo>
                  <a:pt x="364807" y="528815"/>
                </a:lnTo>
                <a:close/>
              </a:path>
              <a:path w="740409" h="881379">
                <a:moveTo>
                  <a:pt x="368249" y="518655"/>
                </a:moveTo>
                <a:lnTo>
                  <a:pt x="364807" y="518655"/>
                </a:lnTo>
                <a:lnTo>
                  <a:pt x="368249" y="522465"/>
                </a:lnTo>
                <a:lnTo>
                  <a:pt x="368249" y="518655"/>
                </a:lnTo>
                <a:close/>
              </a:path>
              <a:path w="740409" h="881379">
                <a:moveTo>
                  <a:pt x="368249" y="144538"/>
                </a:moveTo>
                <a:lnTo>
                  <a:pt x="364807" y="144538"/>
                </a:lnTo>
                <a:lnTo>
                  <a:pt x="368249" y="147980"/>
                </a:lnTo>
                <a:lnTo>
                  <a:pt x="368249" y="144538"/>
                </a:lnTo>
                <a:close/>
              </a:path>
              <a:path w="740409" h="881379">
                <a:moveTo>
                  <a:pt x="368249" y="134035"/>
                </a:moveTo>
                <a:lnTo>
                  <a:pt x="367309" y="134277"/>
                </a:lnTo>
                <a:lnTo>
                  <a:pt x="367563" y="134035"/>
                </a:lnTo>
                <a:lnTo>
                  <a:pt x="364807" y="134035"/>
                </a:lnTo>
                <a:lnTo>
                  <a:pt x="365671" y="134670"/>
                </a:lnTo>
                <a:lnTo>
                  <a:pt x="363093" y="135305"/>
                </a:lnTo>
                <a:lnTo>
                  <a:pt x="364807" y="136575"/>
                </a:lnTo>
                <a:lnTo>
                  <a:pt x="366344" y="135166"/>
                </a:lnTo>
                <a:lnTo>
                  <a:pt x="368249" y="136575"/>
                </a:lnTo>
                <a:lnTo>
                  <a:pt x="368249" y="134035"/>
                </a:lnTo>
                <a:close/>
              </a:path>
              <a:path w="740409" h="881379">
                <a:moveTo>
                  <a:pt x="368249" y="123875"/>
                </a:moveTo>
                <a:lnTo>
                  <a:pt x="367233" y="123875"/>
                </a:lnTo>
                <a:lnTo>
                  <a:pt x="366966" y="122605"/>
                </a:lnTo>
                <a:lnTo>
                  <a:pt x="367334" y="121335"/>
                </a:lnTo>
                <a:lnTo>
                  <a:pt x="364807" y="120065"/>
                </a:lnTo>
                <a:lnTo>
                  <a:pt x="357924" y="123875"/>
                </a:lnTo>
                <a:lnTo>
                  <a:pt x="357924" y="126415"/>
                </a:lnTo>
                <a:lnTo>
                  <a:pt x="368249" y="123875"/>
                </a:lnTo>
                <a:close/>
              </a:path>
              <a:path w="740409" h="881379">
                <a:moveTo>
                  <a:pt x="368249" y="102285"/>
                </a:moveTo>
                <a:lnTo>
                  <a:pt x="364807" y="102285"/>
                </a:lnTo>
                <a:lnTo>
                  <a:pt x="364807" y="106095"/>
                </a:lnTo>
                <a:lnTo>
                  <a:pt x="368249" y="106095"/>
                </a:lnTo>
                <a:lnTo>
                  <a:pt x="368249" y="102285"/>
                </a:lnTo>
                <a:close/>
              </a:path>
              <a:path w="740409" h="881379">
                <a:moveTo>
                  <a:pt x="368249" y="99745"/>
                </a:moveTo>
                <a:lnTo>
                  <a:pt x="364807" y="99745"/>
                </a:lnTo>
                <a:lnTo>
                  <a:pt x="368249" y="101015"/>
                </a:lnTo>
                <a:lnTo>
                  <a:pt x="368249" y="99745"/>
                </a:lnTo>
                <a:close/>
              </a:path>
              <a:path w="740409" h="881379">
                <a:moveTo>
                  <a:pt x="369976" y="76885"/>
                </a:moveTo>
                <a:lnTo>
                  <a:pt x="364807" y="78155"/>
                </a:lnTo>
                <a:lnTo>
                  <a:pt x="368249" y="78155"/>
                </a:lnTo>
                <a:lnTo>
                  <a:pt x="369976" y="76885"/>
                </a:lnTo>
                <a:close/>
              </a:path>
              <a:path w="740409" h="881379">
                <a:moveTo>
                  <a:pt x="371690" y="154355"/>
                </a:moveTo>
                <a:lnTo>
                  <a:pt x="364807" y="150545"/>
                </a:lnTo>
                <a:lnTo>
                  <a:pt x="368249" y="154355"/>
                </a:lnTo>
                <a:lnTo>
                  <a:pt x="371690" y="154355"/>
                </a:lnTo>
                <a:close/>
              </a:path>
              <a:path w="740409" h="881379">
                <a:moveTo>
                  <a:pt x="371690" y="102285"/>
                </a:moveTo>
                <a:lnTo>
                  <a:pt x="368249" y="101015"/>
                </a:lnTo>
                <a:lnTo>
                  <a:pt x="368249" y="102285"/>
                </a:lnTo>
                <a:lnTo>
                  <a:pt x="371690" y="102285"/>
                </a:lnTo>
                <a:close/>
              </a:path>
              <a:path w="740409" h="881379">
                <a:moveTo>
                  <a:pt x="375132" y="329615"/>
                </a:moveTo>
                <a:lnTo>
                  <a:pt x="371690" y="325805"/>
                </a:lnTo>
                <a:lnTo>
                  <a:pt x="371690" y="329615"/>
                </a:lnTo>
                <a:lnTo>
                  <a:pt x="375132" y="329615"/>
                </a:lnTo>
                <a:close/>
              </a:path>
              <a:path w="740409" h="881379">
                <a:moveTo>
                  <a:pt x="375132" y="182295"/>
                </a:moveTo>
                <a:lnTo>
                  <a:pt x="364807" y="184835"/>
                </a:lnTo>
                <a:lnTo>
                  <a:pt x="371690" y="184835"/>
                </a:lnTo>
                <a:lnTo>
                  <a:pt x="375132" y="182295"/>
                </a:lnTo>
                <a:close/>
              </a:path>
              <a:path w="740409" h="881379">
                <a:moveTo>
                  <a:pt x="375132" y="82588"/>
                </a:moveTo>
                <a:lnTo>
                  <a:pt x="368249" y="79146"/>
                </a:lnTo>
                <a:lnTo>
                  <a:pt x="371690" y="82588"/>
                </a:lnTo>
                <a:lnTo>
                  <a:pt x="375132" y="82588"/>
                </a:lnTo>
                <a:close/>
              </a:path>
              <a:path w="740409" h="881379">
                <a:moveTo>
                  <a:pt x="375996" y="179438"/>
                </a:moveTo>
                <a:lnTo>
                  <a:pt x="375132" y="178485"/>
                </a:lnTo>
                <a:lnTo>
                  <a:pt x="368249" y="182295"/>
                </a:lnTo>
                <a:lnTo>
                  <a:pt x="375996" y="179438"/>
                </a:lnTo>
                <a:close/>
              </a:path>
              <a:path w="740409" h="881379">
                <a:moveTo>
                  <a:pt x="378574" y="75615"/>
                </a:moveTo>
                <a:lnTo>
                  <a:pt x="375132" y="75615"/>
                </a:lnTo>
                <a:lnTo>
                  <a:pt x="371690" y="75615"/>
                </a:lnTo>
                <a:lnTo>
                  <a:pt x="368249" y="75615"/>
                </a:lnTo>
                <a:lnTo>
                  <a:pt x="369976" y="76885"/>
                </a:lnTo>
                <a:lnTo>
                  <a:pt x="371690" y="78155"/>
                </a:lnTo>
                <a:lnTo>
                  <a:pt x="378574" y="75615"/>
                </a:lnTo>
                <a:close/>
              </a:path>
              <a:path w="740409" h="881379">
                <a:moveTo>
                  <a:pt x="379387" y="135305"/>
                </a:moveTo>
                <a:lnTo>
                  <a:pt x="375132" y="134035"/>
                </a:lnTo>
                <a:lnTo>
                  <a:pt x="378574" y="134035"/>
                </a:lnTo>
                <a:lnTo>
                  <a:pt x="371690" y="130225"/>
                </a:lnTo>
                <a:lnTo>
                  <a:pt x="367563" y="134035"/>
                </a:lnTo>
                <a:lnTo>
                  <a:pt x="368249" y="134035"/>
                </a:lnTo>
                <a:lnTo>
                  <a:pt x="371690" y="134035"/>
                </a:lnTo>
                <a:lnTo>
                  <a:pt x="371690" y="136575"/>
                </a:lnTo>
                <a:lnTo>
                  <a:pt x="375564" y="136575"/>
                </a:lnTo>
                <a:lnTo>
                  <a:pt x="379387" y="135305"/>
                </a:lnTo>
                <a:close/>
              </a:path>
              <a:path w="740409" h="881379">
                <a:moveTo>
                  <a:pt x="382016" y="192455"/>
                </a:moveTo>
                <a:lnTo>
                  <a:pt x="378574" y="192455"/>
                </a:lnTo>
                <a:lnTo>
                  <a:pt x="378574" y="194995"/>
                </a:lnTo>
                <a:lnTo>
                  <a:pt x="382016" y="192455"/>
                </a:lnTo>
                <a:close/>
              </a:path>
              <a:path w="740409" h="881379">
                <a:moveTo>
                  <a:pt x="382016" y="184835"/>
                </a:moveTo>
                <a:lnTo>
                  <a:pt x="375132" y="182295"/>
                </a:lnTo>
                <a:lnTo>
                  <a:pt x="378574" y="184835"/>
                </a:lnTo>
                <a:lnTo>
                  <a:pt x="382016" y="184835"/>
                </a:lnTo>
                <a:close/>
              </a:path>
              <a:path w="740409" h="881379">
                <a:moveTo>
                  <a:pt x="382016" y="102285"/>
                </a:moveTo>
                <a:lnTo>
                  <a:pt x="375132" y="106095"/>
                </a:lnTo>
                <a:lnTo>
                  <a:pt x="371690" y="106095"/>
                </a:lnTo>
                <a:lnTo>
                  <a:pt x="371690" y="109905"/>
                </a:lnTo>
                <a:lnTo>
                  <a:pt x="375132" y="109905"/>
                </a:lnTo>
                <a:lnTo>
                  <a:pt x="382016" y="102285"/>
                </a:lnTo>
                <a:close/>
              </a:path>
              <a:path w="740409" h="881379">
                <a:moveTo>
                  <a:pt x="395782" y="17195"/>
                </a:moveTo>
                <a:lnTo>
                  <a:pt x="392341" y="17195"/>
                </a:lnTo>
                <a:lnTo>
                  <a:pt x="394220" y="18351"/>
                </a:lnTo>
                <a:lnTo>
                  <a:pt x="395782" y="17195"/>
                </a:lnTo>
                <a:close/>
              </a:path>
              <a:path w="740409" h="881379">
                <a:moveTo>
                  <a:pt x="402666" y="6883"/>
                </a:moveTo>
                <a:lnTo>
                  <a:pt x="399224" y="6883"/>
                </a:lnTo>
                <a:lnTo>
                  <a:pt x="395782" y="10325"/>
                </a:lnTo>
                <a:lnTo>
                  <a:pt x="402666" y="10325"/>
                </a:lnTo>
                <a:lnTo>
                  <a:pt x="402666" y="6883"/>
                </a:lnTo>
                <a:close/>
              </a:path>
              <a:path w="740409" h="881379">
                <a:moveTo>
                  <a:pt x="406107" y="23545"/>
                </a:moveTo>
                <a:lnTo>
                  <a:pt x="402666" y="23545"/>
                </a:lnTo>
                <a:lnTo>
                  <a:pt x="402666" y="27355"/>
                </a:lnTo>
                <a:lnTo>
                  <a:pt x="400951" y="25450"/>
                </a:lnTo>
                <a:lnTo>
                  <a:pt x="402666" y="23545"/>
                </a:lnTo>
                <a:lnTo>
                  <a:pt x="394220" y="18351"/>
                </a:lnTo>
                <a:lnTo>
                  <a:pt x="392341" y="19735"/>
                </a:lnTo>
                <a:lnTo>
                  <a:pt x="388899" y="19735"/>
                </a:lnTo>
                <a:lnTo>
                  <a:pt x="395782" y="27355"/>
                </a:lnTo>
                <a:lnTo>
                  <a:pt x="388899" y="27355"/>
                </a:lnTo>
                <a:lnTo>
                  <a:pt x="385457" y="29895"/>
                </a:lnTo>
                <a:lnTo>
                  <a:pt x="392341" y="29895"/>
                </a:lnTo>
                <a:lnTo>
                  <a:pt x="406107" y="29895"/>
                </a:lnTo>
                <a:lnTo>
                  <a:pt x="406107" y="23545"/>
                </a:lnTo>
                <a:close/>
              </a:path>
              <a:path w="740409" h="881379">
                <a:moveTo>
                  <a:pt x="406107" y="0"/>
                </a:moveTo>
                <a:lnTo>
                  <a:pt x="402666" y="0"/>
                </a:lnTo>
                <a:lnTo>
                  <a:pt x="399224" y="3441"/>
                </a:lnTo>
                <a:lnTo>
                  <a:pt x="406107" y="0"/>
                </a:lnTo>
                <a:close/>
              </a:path>
              <a:path w="740409" h="881379">
                <a:moveTo>
                  <a:pt x="409549" y="37515"/>
                </a:moveTo>
                <a:lnTo>
                  <a:pt x="399224" y="33705"/>
                </a:lnTo>
                <a:lnTo>
                  <a:pt x="392341" y="37515"/>
                </a:lnTo>
                <a:lnTo>
                  <a:pt x="385457" y="43865"/>
                </a:lnTo>
                <a:lnTo>
                  <a:pt x="388899" y="43865"/>
                </a:lnTo>
                <a:lnTo>
                  <a:pt x="392341" y="40055"/>
                </a:lnTo>
                <a:lnTo>
                  <a:pt x="395782" y="37515"/>
                </a:lnTo>
                <a:lnTo>
                  <a:pt x="399224" y="37515"/>
                </a:lnTo>
                <a:lnTo>
                  <a:pt x="402666" y="40055"/>
                </a:lnTo>
                <a:lnTo>
                  <a:pt x="409549" y="40055"/>
                </a:lnTo>
                <a:lnTo>
                  <a:pt x="409549" y="37515"/>
                </a:lnTo>
                <a:close/>
              </a:path>
              <a:path w="740409" h="881379">
                <a:moveTo>
                  <a:pt x="426758" y="144195"/>
                </a:moveTo>
                <a:lnTo>
                  <a:pt x="419874" y="140385"/>
                </a:lnTo>
                <a:lnTo>
                  <a:pt x="423316" y="140385"/>
                </a:lnTo>
                <a:lnTo>
                  <a:pt x="421017" y="139115"/>
                </a:lnTo>
                <a:lnTo>
                  <a:pt x="416433" y="136575"/>
                </a:lnTo>
                <a:lnTo>
                  <a:pt x="412991" y="130225"/>
                </a:lnTo>
                <a:lnTo>
                  <a:pt x="416433" y="126415"/>
                </a:lnTo>
                <a:lnTo>
                  <a:pt x="412991" y="126415"/>
                </a:lnTo>
                <a:lnTo>
                  <a:pt x="409549" y="120065"/>
                </a:lnTo>
                <a:lnTo>
                  <a:pt x="406107" y="123875"/>
                </a:lnTo>
                <a:lnTo>
                  <a:pt x="406107" y="120065"/>
                </a:lnTo>
                <a:lnTo>
                  <a:pt x="409549" y="120065"/>
                </a:lnTo>
                <a:lnTo>
                  <a:pt x="416433" y="120065"/>
                </a:lnTo>
                <a:lnTo>
                  <a:pt x="415836" y="112445"/>
                </a:lnTo>
                <a:lnTo>
                  <a:pt x="414286" y="106095"/>
                </a:lnTo>
                <a:lnTo>
                  <a:pt x="412076" y="99745"/>
                </a:lnTo>
                <a:lnTo>
                  <a:pt x="409549" y="92125"/>
                </a:lnTo>
                <a:lnTo>
                  <a:pt x="416433" y="88315"/>
                </a:lnTo>
                <a:lnTo>
                  <a:pt x="409549" y="85775"/>
                </a:lnTo>
                <a:lnTo>
                  <a:pt x="412991" y="78155"/>
                </a:lnTo>
                <a:lnTo>
                  <a:pt x="409549" y="75615"/>
                </a:lnTo>
                <a:lnTo>
                  <a:pt x="416433" y="71805"/>
                </a:lnTo>
                <a:lnTo>
                  <a:pt x="406107" y="67995"/>
                </a:lnTo>
                <a:lnTo>
                  <a:pt x="409549" y="67995"/>
                </a:lnTo>
                <a:lnTo>
                  <a:pt x="409549" y="51485"/>
                </a:lnTo>
                <a:lnTo>
                  <a:pt x="412991" y="47675"/>
                </a:lnTo>
                <a:lnTo>
                  <a:pt x="406107" y="47675"/>
                </a:lnTo>
                <a:lnTo>
                  <a:pt x="402666" y="43865"/>
                </a:lnTo>
                <a:lnTo>
                  <a:pt x="406107" y="43865"/>
                </a:lnTo>
                <a:lnTo>
                  <a:pt x="402666" y="40055"/>
                </a:lnTo>
                <a:lnTo>
                  <a:pt x="392341" y="40055"/>
                </a:lnTo>
                <a:lnTo>
                  <a:pt x="392341" y="47675"/>
                </a:lnTo>
                <a:lnTo>
                  <a:pt x="387756" y="45135"/>
                </a:lnTo>
                <a:lnTo>
                  <a:pt x="385457" y="43865"/>
                </a:lnTo>
                <a:lnTo>
                  <a:pt x="382016" y="47675"/>
                </a:lnTo>
                <a:lnTo>
                  <a:pt x="382016" y="51485"/>
                </a:lnTo>
                <a:lnTo>
                  <a:pt x="388899" y="57835"/>
                </a:lnTo>
                <a:lnTo>
                  <a:pt x="382016" y="61645"/>
                </a:lnTo>
                <a:lnTo>
                  <a:pt x="382016" y="64185"/>
                </a:lnTo>
                <a:lnTo>
                  <a:pt x="388899" y="71805"/>
                </a:lnTo>
                <a:lnTo>
                  <a:pt x="388899" y="75615"/>
                </a:lnTo>
                <a:lnTo>
                  <a:pt x="382016" y="71805"/>
                </a:lnTo>
                <a:lnTo>
                  <a:pt x="385457" y="75615"/>
                </a:lnTo>
                <a:lnTo>
                  <a:pt x="378574" y="75615"/>
                </a:lnTo>
                <a:lnTo>
                  <a:pt x="375132" y="81965"/>
                </a:lnTo>
                <a:lnTo>
                  <a:pt x="382016" y="78155"/>
                </a:lnTo>
                <a:lnTo>
                  <a:pt x="382016" y="81965"/>
                </a:lnTo>
                <a:lnTo>
                  <a:pt x="378574" y="88315"/>
                </a:lnTo>
                <a:lnTo>
                  <a:pt x="382016" y="92125"/>
                </a:lnTo>
                <a:lnTo>
                  <a:pt x="375132" y="92125"/>
                </a:lnTo>
                <a:lnTo>
                  <a:pt x="382016" y="99745"/>
                </a:lnTo>
                <a:lnTo>
                  <a:pt x="382016" y="102285"/>
                </a:lnTo>
                <a:lnTo>
                  <a:pt x="392341" y="102285"/>
                </a:lnTo>
                <a:lnTo>
                  <a:pt x="392341" y="106095"/>
                </a:lnTo>
                <a:lnTo>
                  <a:pt x="382016" y="106095"/>
                </a:lnTo>
                <a:lnTo>
                  <a:pt x="382016" y="109905"/>
                </a:lnTo>
                <a:lnTo>
                  <a:pt x="378574" y="109905"/>
                </a:lnTo>
                <a:lnTo>
                  <a:pt x="385457" y="112445"/>
                </a:lnTo>
                <a:lnTo>
                  <a:pt x="371690" y="116255"/>
                </a:lnTo>
                <a:lnTo>
                  <a:pt x="368249" y="116255"/>
                </a:lnTo>
                <a:lnTo>
                  <a:pt x="368249" y="120065"/>
                </a:lnTo>
                <a:lnTo>
                  <a:pt x="371690" y="120065"/>
                </a:lnTo>
                <a:lnTo>
                  <a:pt x="371690" y="123875"/>
                </a:lnTo>
                <a:lnTo>
                  <a:pt x="368249" y="123875"/>
                </a:lnTo>
                <a:lnTo>
                  <a:pt x="364807" y="126415"/>
                </a:lnTo>
                <a:lnTo>
                  <a:pt x="361365" y="126415"/>
                </a:lnTo>
                <a:lnTo>
                  <a:pt x="364807" y="130225"/>
                </a:lnTo>
                <a:lnTo>
                  <a:pt x="371690" y="130225"/>
                </a:lnTo>
                <a:lnTo>
                  <a:pt x="371690" y="126415"/>
                </a:lnTo>
                <a:lnTo>
                  <a:pt x="382016" y="130225"/>
                </a:lnTo>
                <a:lnTo>
                  <a:pt x="385457" y="130225"/>
                </a:lnTo>
                <a:lnTo>
                  <a:pt x="385457" y="136575"/>
                </a:lnTo>
                <a:lnTo>
                  <a:pt x="375564" y="136575"/>
                </a:lnTo>
                <a:lnTo>
                  <a:pt x="369811" y="137845"/>
                </a:lnTo>
                <a:lnTo>
                  <a:pt x="368249" y="140385"/>
                </a:lnTo>
                <a:lnTo>
                  <a:pt x="374916" y="139115"/>
                </a:lnTo>
                <a:lnTo>
                  <a:pt x="385673" y="141655"/>
                </a:lnTo>
                <a:lnTo>
                  <a:pt x="392341" y="140385"/>
                </a:lnTo>
                <a:lnTo>
                  <a:pt x="395782" y="140385"/>
                </a:lnTo>
                <a:lnTo>
                  <a:pt x="395782" y="144195"/>
                </a:lnTo>
                <a:lnTo>
                  <a:pt x="388899" y="144195"/>
                </a:lnTo>
                <a:lnTo>
                  <a:pt x="392341" y="146735"/>
                </a:lnTo>
                <a:lnTo>
                  <a:pt x="386842" y="144195"/>
                </a:lnTo>
                <a:lnTo>
                  <a:pt x="378574" y="140385"/>
                </a:lnTo>
                <a:lnTo>
                  <a:pt x="371690" y="146735"/>
                </a:lnTo>
                <a:lnTo>
                  <a:pt x="375132" y="144195"/>
                </a:lnTo>
                <a:lnTo>
                  <a:pt x="375132" y="146735"/>
                </a:lnTo>
                <a:lnTo>
                  <a:pt x="371690" y="146735"/>
                </a:lnTo>
                <a:lnTo>
                  <a:pt x="378574" y="150545"/>
                </a:lnTo>
                <a:lnTo>
                  <a:pt x="371690" y="154355"/>
                </a:lnTo>
                <a:lnTo>
                  <a:pt x="378574" y="154355"/>
                </a:lnTo>
                <a:lnTo>
                  <a:pt x="375132" y="158165"/>
                </a:lnTo>
                <a:lnTo>
                  <a:pt x="371690" y="154355"/>
                </a:lnTo>
                <a:lnTo>
                  <a:pt x="371690" y="158165"/>
                </a:lnTo>
                <a:lnTo>
                  <a:pt x="361365" y="154355"/>
                </a:lnTo>
                <a:lnTo>
                  <a:pt x="364807" y="158165"/>
                </a:lnTo>
                <a:lnTo>
                  <a:pt x="368249" y="158165"/>
                </a:lnTo>
                <a:lnTo>
                  <a:pt x="368249" y="160705"/>
                </a:lnTo>
                <a:lnTo>
                  <a:pt x="371690" y="160705"/>
                </a:lnTo>
                <a:lnTo>
                  <a:pt x="368249" y="164515"/>
                </a:lnTo>
                <a:lnTo>
                  <a:pt x="375132" y="160705"/>
                </a:lnTo>
                <a:lnTo>
                  <a:pt x="378574" y="160705"/>
                </a:lnTo>
                <a:lnTo>
                  <a:pt x="378574" y="164515"/>
                </a:lnTo>
                <a:lnTo>
                  <a:pt x="371690" y="168325"/>
                </a:lnTo>
                <a:lnTo>
                  <a:pt x="378574" y="170865"/>
                </a:lnTo>
                <a:lnTo>
                  <a:pt x="375132" y="174675"/>
                </a:lnTo>
                <a:lnTo>
                  <a:pt x="378574" y="174675"/>
                </a:lnTo>
                <a:lnTo>
                  <a:pt x="374700" y="177215"/>
                </a:lnTo>
                <a:lnTo>
                  <a:pt x="375996" y="178485"/>
                </a:lnTo>
                <a:lnTo>
                  <a:pt x="378574" y="178485"/>
                </a:lnTo>
                <a:lnTo>
                  <a:pt x="425818" y="178485"/>
                </a:lnTo>
                <a:lnTo>
                  <a:pt x="423316" y="174675"/>
                </a:lnTo>
                <a:lnTo>
                  <a:pt x="426758" y="170865"/>
                </a:lnTo>
                <a:lnTo>
                  <a:pt x="426758" y="164515"/>
                </a:lnTo>
                <a:lnTo>
                  <a:pt x="423316" y="160705"/>
                </a:lnTo>
                <a:lnTo>
                  <a:pt x="416433" y="158165"/>
                </a:lnTo>
                <a:lnTo>
                  <a:pt x="412991" y="158165"/>
                </a:lnTo>
                <a:lnTo>
                  <a:pt x="416433" y="154355"/>
                </a:lnTo>
                <a:lnTo>
                  <a:pt x="419874" y="154355"/>
                </a:lnTo>
                <a:lnTo>
                  <a:pt x="419874" y="150545"/>
                </a:lnTo>
                <a:lnTo>
                  <a:pt x="426758" y="144195"/>
                </a:lnTo>
                <a:close/>
              </a:path>
              <a:path w="740409" h="881379">
                <a:moveTo>
                  <a:pt x="445147" y="878255"/>
                </a:moveTo>
                <a:lnTo>
                  <a:pt x="443141" y="876604"/>
                </a:lnTo>
                <a:lnTo>
                  <a:pt x="443966" y="880795"/>
                </a:lnTo>
                <a:lnTo>
                  <a:pt x="445147" y="878255"/>
                </a:lnTo>
                <a:close/>
              </a:path>
              <a:path w="740409" h="881379">
                <a:moveTo>
                  <a:pt x="460476" y="501497"/>
                </a:moveTo>
                <a:lnTo>
                  <a:pt x="454291" y="501497"/>
                </a:lnTo>
                <a:lnTo>
                  <a:pt x="454291" y="505307"/>
                </a:lnTo>
                <a:lnTo>
                  <a:pt x="460476" y="501497"/>
                </a:lnTo>
                <a:close/>
              </a:path>
              <a:path w="740409" h="881379">
                <a:moveTo>
                  <a:pt x="461492" y="509346"/>
                </a:moveTo>
                <a:lnTo>
                  <a:pt x="461175" y="509117"/>
                </a:lnTo>
                <a:lnTo>
                  <a:pt x="457733" y="511657"/>
                </a:lnTo>
                <a:lnTo>
                  <a:pt x="461492" y="509346"/>
                </a:lnTo>
                <a:close/>
              </a:path>
              <a:path w="740409" h="881379">
                <a:moveTo>
                  <a:pt x="478383" y="509117"/>
                </a:moveTo>
                <a:lnTo>
                  <a:pt x="474941" y="511657"/>
                </a:lnTo>
                <a:lnTo>
                  <a:pt x="474941" y="509117"/>
                </a:lnTo>
                <a:lnTo>
                  <a:pt x="471500" y="511657"/>
                </a:lnTo>
                <a:lnTo>
                  <a:pt x="471500" y="512787"/>
                </a:lnTo>
                <a:lnTo>
                  <a:pt x="468058" y="516229"/>
                </a:lnTo>
                <a:lnTo>
                  <a:pt x="471500" y="516229"/>
                </a:lnTo>
                <a:lnTo>
                  <a:pt x="471500" y="515467"/>
                </a:lnTo>
                <a:lnTo>
                  <a:pt x="472249" y="515467"/>
                </a:lnTo>
                <a:lnTo>
                  <a:pt x="471500" y="516229"/>
                </a:lnTo>
                <a:lnTo>
                  <a:pt x="474941" y="516229"/>
                </a:lnTo>
                <a:lnTo>
                  <a:pt x="474179" y="515467"/>
                </a:lnTo>
                <a:lnTo>
                  <a:pt x="474941" y="515467"/>
                </a:lnTo>
                <a:lnTo>
                  <a:pt x="478383" y="511657"/>
                </a:lnTo>
                <a:lnTo>
                  <a:pt x="478383" y="509117"/>
                </a:lnTo>
                <a:close/>
              </a:path>
              <a:path w="740409" h="881379">
                <a:moveTo>
                  <a:pt x="478383" y="436727"/>
                </a:moveTo>
                <a:lnTo>
                  <a:pt x="474941" y="439267"/>
                </a:lnTo>
                <a:lnTo>
                  <a:pt x="476999" y="439267"/>
                </a:lnTo>
                <a:lnTo>
                  <a:pt x="478383" y="436727"/>
                </a:lnTo>
                <a:close/>
              </a:path>
              <a:path w="740409" h="881379">
                <a:moveTo>
                  <a:pt x="488708" y="329425"/>
                </a:moveTo>
                <a:lnTo>
                  <a:pt x="488022" y="329425"/>
                </a:lnTo>
                <a:lnTo>
                  <a:pt x="488708" y="330060"/>
                </a:lnTo>
                <a:lnTo>
                  <a:pt x="488708" y="329425"/>
                </a:lnTo>
                <a:close/>
              </a:path>
              <a:path w="740409" h="881379">
                <a:moveTo>
                  <a:pt x="492150" y="333235"/>
                </a:moveTo>
                <a:lnTo>
                  <a:pt x="488708" y="330060"/>
                </a:lnTo>
                <a:lnTo>
                  <a:pt x="488708" y="333235"/>
                </a:lnTo>
                <a:lnTo>
                  <a:pt x="492150" y="333235"/>
                </a:lnTo>
                <a:close/>
              </a:path>
              <a:path w="740409" h="881379">
                <a:moveTo>
                  <a:pt x="523125" y="298945"/>
                </a:moveTo>
                <a:lnTo>
                  <a:pt x="519684" y="295135"/>
                </a:lnTo>
                <a:lnTo>
                  <a:pt x="516242" y="295135"/>
                </a:lnTo>
                <a:lnTo>
                  <a:pt x="523125" y="298945"/>
                </a:lnTo>
                <a:close/>
              </a:path>
              <a:path w="740409" h="881379">
                <a:moveTo>
                  <a:pt x="563257" y="432422"/>
                </a:moveTo>
                <a:lnTo>
                  <a:pt x="560984" y="430072"/>
                </a:lnTo>
                <a:lnTo>
                  <a:pt x="560984" y="437057"/>
                </a:lnTo>
                <a:lnTo>
                  <a:pt x="563257" y="432422"/>
                </a:lnTo>
                <a:close/>
              </a:path>
              <a:path w="740409" h="881379">
                <a:moveTo>
                  <a:pt x="564426" y="222745"/>
                </a:moveTo>
                <a:lnTo>
                  <a:pt x="563727" y="222745"/>
                </a:lnTo>
                <a:lnTo>
                  <a:pt x="564426" y="223380"/>
                </a:lnTo>
                <a:lnTo>
                  <a:pt x="564426" y="222745"/>
                </a:lnTo>
                <a:close/>
              </a:path>
              <a:path w="740409" h="881379">
                <a:moveTo>
                  <a:pt x="565442" y="498957"/>
                </a:moveTo>
                <a:lnTo>
                  <a:pt x="560984" y="495147"/>
                </a:lnTo>
                <a:lnTo>
                  <a:pt x="454291" y="495147"/>
                </a:lnTo>
                <a:lnTo>
                  <a:pt x="450850" y="498957"/>
                </a:lnTo>
                <a:lnTo>
                  <a:pt x="454291" y="498957"/>
                </a:lnTo>
                <a:lnTo>
                  <a:pt x="464616" y="498957"/>
                </a:lnTo>
                <a:lnTo>
                  <a:pt x="565442" y="498957"/>
                </a:lnTo>
                <a:close/>
              </a:path>
              <a:path w="740409" h="881379">
                <a:moveTo>
                  <a:pt x="567867" y="226555"/>
                </a:moveTo>
                <a:lnTo>
                  <a:pt x="564426" y="223380"/>
                </a:lnTo>
                <a:lnTo>
                  <a:pt x="564426" y="226555"/>
                </a:lnTo>
                <a:lnTo>
                  <a:pt x="567867" y="226555"/>
                </a:lnTo>
                <a:close/>
              </a:path>
              <a:path w="740409" h="881379">
                <a:moveTo>
                  <a:pt x="595388" y="591667"/>
                </a:moveTo>
                <a:lnTo>
                  <a:pt x="591947" y="598017"/>
                </a:lnTo>
                <a:lnTo>
                  <a:pt x="595388" y="594207"/>
                </a:lnTo>
                <a:lnTo>
                  <a:pt x="595388" y="591667"/>
                </a:lnTo>
                <a:close/>
              </a:path>
              <a:path w="740409" h="881379">
                <a:moveTo>
                  <a:pt x="720585" y="414578"/>
                </a:moveTo>
                <a:lnTo>
                  <a:pt x="715365" y="407339"/>
                </a:lnTo>
                <a:lnTo>
                  <a:pt x="702081" y="402640"/>
                </a:lnTo>
                <a:lnTo>
                  <a:pt x="689356" y="402640"/>
                </a:lnTo>
                <a:lnTo>
                  <a:pt x="678421" y="399211"/>
                </a:lnTo>
                <a:lnTo>
                  <a:pt x="667715" y="392861"/>
                </a:lnTo>
                <a:lnTo>
                  <a:pt x="662089" y="388797"/>
                </a:lnTo>
                <a:lnTo>
                  <a:pt x="657339" y="385368"/>
                </a:lnTo>
                <a:lnTo>
                  <a:pt x="650455" y="385368"/>
                </a:lnTo>
                <a:lnTo>
                  <a:pt x="643572" y="388797"/>
                </a:lnTo>
                <a:lnTo>
                  <a:pt x="640130" y="385368"/>
                </a:lnTo>
                <a:lnTo>
                  <a:pt x="627062" y="381939"/>
                </a:lnTo>
                <a:lnTo>
                  <a:pt x="624649" y="381304"/>
                </a:lnTo>
                <a:lnTo>
                  <a:pt x="616534" y="378510"/>
                </a:lnTo>
                <a:lnTo>
                  <a:pt x="609155" y="375970"/>
                </a:lnTo>
                <a:lnTo>
                  <a:pt x="593204" y="371652"/>
                </a:lnTo>
                <a:lnTo>
                  <a:pt x="578180" y="371652"/>
                </a:lnTo>
                <a:lnTo>
                  <a:pt x="578180" y="375081"/>
                </a:lnTo>
                <a:lnTo>
                  <a:pt x="574738" y="378510"/>
                </a:lnTo>
                <a:lnTo>
                  <a:pt x="574738" y="375081"/>
                </a:lnTo>
                <a:lnTo>
                  <a:pt x="571296" y="378510"/>
                </a:lnTo>
                <a:lnTo>
                  <a:pt x="567855" y="378510"/>
                </a:lnTo>
                <a:lnTo>
                  <a:pt x="569582" y="375081"/>
                </a:lnTo>
                <a:lnTo>
                  <a:pt x="571296" y="371652"/>
                </a:lnTo>
                <a:lnTo>
                  <a:pt x="564413" y="371652"/>
                </a:lnTo>
                <a:lnTo>
                  <a:pt x="554088" y="375081"/>
                </a:lnTo>
                <a:lnTo>
                  <a:pt x="547217" y="371652"/>
                </a:lnTo>
                <a:lnTo>
                  <a:pt x="547217" y="378510"/>
                </a:lnTo>
                <a:lnTo>
                  <a:pt x="543775" y="371652"/>
                </a:lnTo>
                <a:lnTo>
                  <a:pt x="543775" y="375081"/>
                </a:lnTo>
                <a:lnTo>
                  <a:pt x="536892" y="378510"/>
                </a:lnTo>
                <a:lnTo>
                  <a:pt x="533450" y="368223"/>
                </a:lnTo>
                <a:lnTo>
                  <a:pt x="517423" y="364667"/>
                </a:lnTo>
                <a:lnTo>
                  <a:pt x="500748" y="363397"/>
                </a:lnTo>
                <a:lnTo>
                  <a:pt x="484085" y="362889"/>
                </a:lnTo>
                <a:lnTo>
                  <a:pt x="469163" y="361480"/>
                </a:lnTo>
                <a:lnTo>
                  <a:pt x="469163" y="427202"/>
                </a:lnTo>
                <a:lnTo>
                  <a:pt x="468147" y="426872"/>
                </a:lnTo>
                <a:lnTo>
                  <a:pt x="468045" y="426643"/>
                </a:lnTo>
                <a:lnTo>
                  <a:pt x="469163" y="427202"/>
                </a:lnTo>
                <a:lnTo>
                  <a:pt x="469163" y="361480"/>
                </a:lnTo>
                <a:lnTo>
                  <a:pt x="468058" y="361365"/>
                </a:lnTo>
                <a:lnTo>
                  <a:pt x="468058" y="361175"/>
                </a:lnTo>
                <a:lnTo>
                  <a:pt x="471322" y="361175"/>
                </a:lnTo>
                <a:lnTo>
                  <a:pt x="471500" y="361175"/>
                </a:lnTo>
                <a:lnTo>
                  <a:pt x="471500" y="357365"/>
                </a:lnTo>
                <a:lnTo>
                  <a:pt x="471500" y="353555"/>
                </a:lnTo>
                <a:lnTo>
                  <a:pt x="474941" y="351015"/>
                </a:lnTo>
                <a:lnTo>
                  <a:pt x="471500" y="343395"/>
                </a:lnTo>
                <a:lnTo>
                  <a:pt x="474941" y="347205"/>
                </a:lnTo>
                <a:lnTo>
                  <a:pt x="476872" y="345935"/>
                </a:lnTo>
                <a:lnTo>
                  <a:pt x="474941" y="343395"/>
                </a:lnTo>
                <a:lnTo>
                  <a:pt x="472998" y="340855"/>
                </a:lnTo>
                <a:lnTo>
                  <a:pt x="474941" y="339585"/>
                </a:lnTo>
                <a:lnTo>
                  <a:pt x="478383" y="343395"/>
                </a:lnTo>
                <a:lnTo>
                  <a:pt x="478383" y="339585"/>
                </a:lnTo>
                <a:lnTo>
                  <a:pt x="485267" y="343395"/>
                </a:lnTo>
                <a:lnTo>
                  <a:pt x="483196" y="339585"/>
                </a:lnTo>
                <a:lnTo>
                  <a:pt x="481825" y="337045"/>
                </a:lnTo>
                <a:lnTo>
                  <a:pt x="485267" y="337045"/>
                </a:lnTo>
                <a:lnTo>
                  <a:pt x="488708" y="333235"/>
                </a:lnTo>
                <a:lnTo>
                  <a:pt x="485267" y="329425"/>
                </a:lnTo>
                <a:lnTo>
                  <a:pt x="488022" y="329425"/>
                </a:lnTo>
                <a:lnTo>
                  <a:pt x="485267" y="326885"/>
                </a:lnTo>
                <a:lnTo>
                  <a:pt x="492150" y="326885"/>
                </a:lnTo>
                <a:lnTo>
                  <a:pt x="488708" y="323075"/>
                </a:lnTo>
                <a:lnTo>
                  <a:pt x="492150" y="319265"/>
                </a:lnTo>
                <a:lnTo>
                  <a:pt x="495592" y="323075"/>
                </a:lnTo>
                <a:lnTo>
                  <a:pt x="499033" y="323075"/>
                </a:lnTo>
                <a:lnTo>
                  <a:pt x="501827" y="319265"/>
                </a:lnTo>
                <a:lnTo>
                  <a:pt x="504621" y="315455"/>
                </a:lnTo>
                <a:lnTo>
                  <a:pt x="510209" y="309105"/>
                </a:lnTo>
                <a:lnTo>
                  <a:pt x="514515" y="301485"/>
                </a:lnTo>
                <a:lnTo>
                  <a:pt x="516242" y="291325"/>
                </a:lnTo>
                <a:lnTo>
                  <a:pt x="523125" y="295135"/>
                </a:lnTo>
                <a:lnTo>
                  <a:pt x="523125" y="291325"/>
                </a:lnTo>
                <a:lnTo>
                  <a:pt x="523125" y="288785"/>
                </a:lnTo>
                <a:lnTo>
                  <a:pt x="526567" y="291325"/>
                </a:lnTo>
                <a:lnTo>
                  <a:pt x="526592" y="288785"/>
                </a:lnTo>
                <a:lnTo>
                  <a:pt x="526618" y="287515"/>
                </a:lnTo>
                <a:lnTo>
                  <a:pt x="531888" y="287515"/>
                </a:lnTo>
                <a:lnTo>
                  <a:pt x="530009" y="284975"/>
                </a:lnTo>
                <a:lnTo>
                  <a:pt x="533450" y="288785"/>
                </a:lnTo>
                <a:lnTo>
                  <a:pt x="531723" y="284975"/>
                </a:lnTo>
                <a:lnTo>
                  <a:pt x="530009" y="281165"/>
                </a:lnTo>
                <a:lnTo>
                  <a:pt x="536892" y="288785"/>
                </a:lnTo>
                <a:lnTo>
                  <a:pt x="533450" y="281165"/>
                </a:lnTo>
                <a:lnTo>
                  <a:pt x="535914" y="279895"/>
                </a:lnTo>
                <a:lnTo>
                  <a:pt x="534416" y="274815"/>
                </a:lnTo>
                <a:lnTo>
                  <a:pt x="536892" y="274815"/>
                </a:lnTo>
                <a:lnTo>
                  <a:pt x="536892" y="267195"/>
                </a:lnTo>
                <a:lnTo>
                  <a:pt x="533450" y="264655"/>
                </a:lnTo>
                <a:lnTo>
                  <a:pt x="536892" y="264655"/>
                </a:lnTo>
                <a:lnTo>
                  <a:pt x="540334" y="267195"/>
                </a:lnTo>
                <a:lnTo>
                  <a:pt x="541553" y="264655"/>
                </a:lnTo>
                <a:lnTo>
                  <a:pt x="543394" y="260845"/>
                </a:lnTo>
                <a:lnTo>
                  <a:pt x="546785" y="254495"/>
                </a:lnTo>
                <a:lnTo>
                  <a:pt x="549529" y="246875"/>
                </a:lnTo>
                <a:lnTo>
                  <a:pt x="550659" y="240525"/>
                </a:lnTo>
                <a:lnTo>
                  <a:pt x="554151" y="240525"/>
                </a:lnTo>
                <a:lnTo>
                  <a:pt x="557110" y="237985"/>
                </a:lnTo>
                <a:lnTo>
                  <a:pt x="558266" y="236715"/>
                </a:lnTo>
                <a:lnTo>
                  <a:pt x="559422" y="235445"/>
                </a:lnTo>
                <a:lnTo>
                  <a:pt x="557542" y="230365"/>
                </a:lnTo>
                <a:lnTo>
                  <a:pt x="554101" y="226555"/>
                </a:lnTo>
                <a:lnTo>
                  <a:pt x="557542" y="226555"/>
                </a:lnTo>
                <a:lnTo>
                  <a:pt x="557542" y="230365"/>
                </a:lnTo>
                <a:lnTo>
                  <a:pt x="560984" y="230365"/>
                </a:lnTo>
                <a:lnTo>
                  <a:pt x="560984" y="226555"/>
                </a:lnTo>
                <a:lnTo>
                  <a:pt x="564426" y="226555"/>
                </a:lnTo>
                <a:lnTo>
                  <a:pt x="560984" y="222745"/>
                </a:lnTo>
                <a:lnTo>
                  <a:pt x="563727" y="222745"/>
                </a:lnTo>
                <a:lnTo>
                  <a:pt x="560984" y="220205"/>
                </a:lnTo>
                <a:lnTo>
                  <a:pt x="564426" y="220205"/>
                </a:lnTo>
                <a:lnTo>
                  <a:pt x="564426" y="222745"/>
                </a:lnTo>
                <a:lnTo>
                  <a:pt x="574471" y="220205"/>
                </a:lnTo>
                <a:lnTo>
                  <a:pt x="582917" y="215125"/>
                </a:lnTo>
                <a:lnTo>
                  <a:pt x="588137" y="207505"/>
                </a:lnTo>
                <a:lnTo>
                  <a:pt x="588505" y="198615"/>
                </a:lnTo>
                <a:lnTo>
                  <a:pt x="588505" y="196075"/>
                </a:lnTo>
                <a:lnTo>
                  <a:pt x="595388" y="202425"/>
                </a:lnTo>
                <a:lnTo>
                  <a:pt x="597547" y="196075"/>
                </a:lnTo>
                <a:lnTo>
                  <a:pt x="597979" y="194805"/>
                </a:lnTo>
                <a:lnTo>
                  <a:pt x="603135" y="189725"/>
                </a:lnTo>
                <a:lnTo>
                  <a:pt x="607009" y="184645"/>
                </a:lnTo>
                <a:lnTo>
                  <a:pt x="605713" y="174485"/>
                </a:lnTo>
                <a:lnTo>
                  <a:pt x="603465" y="168135"/>
                </a:lnTo>
                <a:lnTo>
                  <a:pt x="597979" y="159245"/>
                </a:lnTo>
                <a:lnTo>
                  <a:pt x="591197" y="149085"/>
                </a:lnTo>
                <a:lnTo>
                  <a:pt x="585063" y="137655"/>
                </a:lnTo>
                <a:lnTo>
                  <a:pt x="580656" y="147815"/>
                </a:lnTo>
                <a:lnTo>
                  <a:pt x="573024" y="156705"/>
                </a:lnTo>
                <a:lnTo>
                  <a:pt x="562800" y="163055"/>
                </a:lnTo>
                <a:lnTo>
                  <a:pt x="550659" y="168135"/>
                </a:lnTo>
                <a:lnTo>
                  <a:pt x="547217" y="171945"/>
                </a:lnTo>
                <a:lnTo>
                  <a:pt x="547217" y="178295"/>
                </a:lnTo>
                <a:lnTo>
                  <a:pt x="540334" y="182105"/>
                </a:lnTo>
                <a:lnTo>
                  <a:pt x="530491" y="193535"/>
                </a:lnTo>
                <a:lnTo>
                  <a:pt x="518388" y="202425"/>
                </a:lnTo>
                <a:lnTo>
                  <a:pt x="506933" y="212585"/>
                </a:lnTo>
                <a:lnTo>
                  <a:pt x="499033" y="226555"/>
                </a:lnTo>
                <a:lnTo>
                  <a:pt x="505917" y="232905"/>
                </a:lnTo>
                <a:lnTo>
                  <a:pt x="505917" y="236715"/>
                </a:lnTo>
                <a:lnTo>
                  <a:pt x="502475" y="230365"/>
                </a:lnTo>
                <a:lnTo>
                  <a:pt x="499033" y="232905"/>
                </a:lnTo>
                <a:lnTo>
                  <a:pt x="495592" y="240525"/>
                </a:lnTo>
                <a:lnTo>
                  <a:pt x="488708" y="246875"/>
                </a:lnTo>
                <a:lnTo>
                  <a:pt x="495592" y="250685"/>
                </a:lnTo>
                <a:lnTo>
                  <a:pt x="488708" y="250685"/>
                </a:lnTo>
                <a:lnTo>
                  <a:pt x="488708" y="257035"/>
                </a:lnTo>
                <a:lnTo>
                  <a:pt x="478383" y="257035"/>
                </a:lnTo>
                <a:lnTo>
                  <a:pt x="464616" y="268465"/>
                </a:lnTo>
                <a:lnTo>
                  <a:pt x="463499" y="269735"/>
                </a:lnTo>
                <a:lnTo>
                  <a:pt x="463499" y="361670"/>
                </a:lnTo>
                <a:lnTo>
                  <a:pt x="462635" y="361721"/>
                </a:lnTo>
                <a:lnTo>
                  <a:pt x="461175" y="361175"/>
                </a:lnTo>
                <a:lnTo>
                  <a:pt x="461175" y="412927"/>
                </a:lnTo>
                <a:lnTo>
                  <a:pt x="461175" y="424484"/>
                </a:lnTo>
                <a:lnTo>
                  <a:pt x="459879" y="424027"/>
                </a:lnTo>
                <a:lnTo>
                  <a:pt x="453161" y="418947"/>
                </a:lnTo>
                <a:lnTo>
                  <a:pt x="452462" y="418185"/>
                </a:lnTo>
                <a:lnTo>
                  <a:pt x="454291" y="416356"/>
                </a:lnTo>
                <a:lnTo>
                  <a:pt x="457733" y="416356"/>
                </a:lnTo>
                <a:lnTo>
                  <a:pt x="461175" y="412927"/>
                </a:lnTo>
                <a:lnTo>
                  <a:pt x="461175" y="361175"/>
                </a:lnTo>
                <a:lnTo>
                  <a:pt x="461175" y="357365"/>
                </a:lnTo>
                <a:lnTo>
                  <a:pt x="463499" y="361670"/>
                </a:lnTo>
                <a:lnTo>
                  <a:pt x="463499" y="269735"/>
                </a:lnTo>
                <a:lnTo>
                  <a:pt x="453428" y="281165"/>
                </a:lnTo>
                <a:lnTo>
                  <a:pt x="443534" y="293865"/>
                </a:lnTo>
                <a:lnTo>
                  <a:pt x="440524" y="297345"/>
                </a:lnTo>
                <a:lnTo>
                  <a:pt x="440524" y="484987"/>
                </a:lnTo>
                <a:lnTo>
                  <a:pt x="438683" y="486346"/>
                </a:lnTo>
                <a:lnTo>
                  <a:pt x="438556" y="486194"/>
                </a:lnTo>
                <a:lnTo>
                  <a:pt x="440524" y="484987"/>
                </a:lnTo>
                <a:lnTo>
                  <a:pt x="440524" y="297345"/>
                </a:lnTo>
                <a:lnTo>
                  <a:pt x="440093" y="295325"/>
                </a:lnTo>
                <a:lnTo>
                  <a:pt x="438531" y="290245"/>
                </a:lnTo>
                <a:lnTo>
                  <a:pt x="440524" y="285165"/>
                </a:lnTo>
                <a:lnTo>
                  <a:pt x="430199" y="285165"/>
                </a:lnTo>
                <a:lnTo>
                  <a:pt x="437083" y="281355"/>
                </a:lnTo>
                <a:lnTo>
                  <a:pt x="433641" y="277545"/>
                </a:lnTo>
                <a:lnTo>
                  <a:pt x="440524" y="277545"/>
                </a:lnTo>
                <a:lnTo>
                  <a:pt x="437083" y="271195"/>
                </a:lnTo>
                <a:lnTo>
                  <a:pt x="439153" y="267385"/>
                </a:lnTo>
                <a:lnTo>
                  <a:pt x="440524" y="264845"/>
                </a:lnTo>
                <a:lnTo>
                  <a:pt x="437083" y="261035"/>
                </a:lnTo>
                <a:lnTo>
                  <a:pt x="433641" y="261035"/>
                </a:lnTo>
                <a:lnTo>
                  <a:pt x="433641" y="257225"/>
                </a:lnTo>
                <a:lnTo>
                  <a:pt x="440524" y="253415"/>
                </a:lnTo>
                <a:lnTo>
                  <a:pt x="433641" y="250875"/>
                </a:lnTo>
                <a:lnTo>
                  <a:pt x="437083" y="247065"/>
                </a:lnTo>
                <a:lnTo>
                  <a:pt x="433641" y="247065"/>
                </a:lnTo>
                <a:lnTo>
                  <a:pt x="426758" y="243255"/>
                </a:lnTo>
                <a:lnTo>
                  <a:pt x="430199" y="240715"/>
                </a:lnTo>
                <a:lnTo>
                  <a:pt x="437083" y="240715"/>
                </a:lnTo>
                <a:lnTo>
                  <a:pt x="436003" y="231825"/>
                </a:lnTo>
                <a:lnTo>
                  <a:pt x="436041" y="230555"/>
                </a:lnTo>
                <a:lnTo>
                  <a:pt x="436219" y="222935"/>
                </a:lnTo>
                <a:lnTo>
                  <a:pt x="435152" y="214045"/>
                </a:lnTo>
                <a:lnTo>
                  <a:pt x="430199" y="206425"/>
                </a:lnTo>
                <a:lnTo>
                  <a:pt x="433641" y="206425"/>
                </a:lnTo>
                <a:lnTo>
                  <a:pt x="430580" y="197535"/>
                </a:lnTo>
                <a:lnTo>
                  <a:pt x="430504" y="196900"/>
                </a:lnTo>
                <a:lnTo>
                  <a:pt x="429768" y="189915"/>
                </a:lnTo>
                <a:lnTo>
                  <a:pt x="428320" y="182295"/>
                </a:lnTo>
                <a:lnTo>
                  <a:pt x="426173" y="179031"/>
                </a:lnTo>
                <a:lnTo>
                  <a:pt x="406107" y="179031"/>
                </a:lnTo>
                <a:lnTo>
                  <a:pt x="406107" y="198805"/>
                </a:lnTo>
                <a:lnTo>
                  <a:pt x="402666" y="202615"/>
                </a:lnTo>
                <a:lnTo>
                  <a:pt x="402666" y="194995"/>
                </a:lnTo>
                <a:lnTo>
                  <a:pt x="388899" y="202615"/>
                </a:lnTo>
                <a:lnTo>
                  <a:pt x="385457" y="198805"/>
                </a:lnTo>
                <a:lnTo>
                  <a:pt x="383743" y="196900"/>
                </a:lnTo>
                <a:lnTo>
                  <a:pt x="388899" y="194995"/>
                </a:lnTo>
                <a:lnTo>
                  <a:pt x="392341" y="198805"/>
                </a:lnTo>
                <a:lnTo>
                  <a:pt x="395782" y="194995"/>
                </a:lnTo>
                <a:lnTo>
                  <a:pt x="402666" y="194995"/>
                </a:lnTo>
                <a:lnTo>
                  <a:pt x="406107" y="198805"/>
                </a:lnTo>
                <a:lnTo>
                  <a:pt x="406107" y="179031"/>
                </a:lnTo>
                <a:lnTo>
                  <a:pt x="378574" y="179031"/>
                </a:lnTo>
                <a:lnTo>
                  <a:pt x="378574" y="179755"/>
                </a:lnTo>
                <a:lnTo>
                  <a:pt x="377101" y="179031"/>
                </a:lnTo>
                <a:lnTo>
                  <a:pt x="375996" y="179438"/>
                </a:lnTo>
                <a:lnTo>
                  <a:pt x="378574" y="182295"/>
                </a:lnTo>
                <a:lnTo>
                  <a:pt x="385457" y="182295"/>
                </a:lnTo>
                <a:lnTo>
                  <a:pt x="382016" y="184835"/>
                </a:lnTo>
                <a:lnTo>
                  <a:pt x="382016" y="188645"/>
                </a:lnTo>
                <a:lnTo>
                  <a:pt x="378574" y="184835"/>
                </a:lnTo>
                <a:lnTo>
                  <a:pt x="375132" y="188645"/>
                </a:lnTo>
                <a:lnTo>
                  <a:pt x="378574" y="188645"/>
                </a:lnTo>
                <a:lnTo>
                  <a:pt x="382016" y="192455"/>
                </a:lnTo>
                <a:lnTo>
                  <a:pt x="388899" y="192455"/>
                </a:lnTo>
                <a:lnTo>
                  <a:pt x="385457" y="194995"/>
                </a:lnTo>
                <a:lnTo>
                  <a:pt x="382016" y="194995"/>
                </a:lnTo>
                <a:lnTo>
                  <a:pt x="378574" y="194995"/>
                </a:lnTo>
                <a:lnTo>
                  <a:pt x="378574" y="196900"/>
                </a:lnTo>
                <a:lnTo>
                  <a:pt x="375132" y="198805"/>
                </a:lnTo>
                <a:lnTo>
                  <a:pt x="371690" y="202615"/>
                </a:lnTo>
                <a:lnTo>
                  <a:pt x="375132" y="202615"/>
                </a:lnTo>
                <a:lnTo>
                  <a:pt x="375132" y="206425"/>
                </a:lnTo>
                <a:lnTo>
                  <a:pt x="378574" y="206425"/>
                </a:lnTo>
                <a:lnTo>
                  <a:pt x="385457" y="206425"/>
                </a:lnTo>
                <a:lnTo>
                  <a:pt x="382016" y="208965"/>
                </a:lnTo>
                <a:lnTo>
                  <a:pt x="378574" y="206425"/>
                </a:lnTo>
                <a:lnTo>
                  <a:pt x="375132" y="208965"/>
                </a:lnTo>
                <a:lnTo>
                  <a:pt x="371690" y="208965"/>
                </a:lnTo>
                <a:lnTo>
                  <a:pt x="368249" y="212775"/>
                </a:lnTo>
                <a:lnTo>
                  <a:pt x="378574" y="208965"/>
                </a:lnTo>
                <a:lnTo>
                  <a:pt x="375132" y="212775"/>
                </a:lnTo>
                <a:lnTo>
                  <a:pt x="371690" y="212775"/>
                </a:lnTo>
                <a:lnTo>
                  <a:pt x="371741" y="214045"/>
                </a:lnTo>
                <a:lnTo>
                  <a:pt x="371906" y="217855"/>
                </a:lnTo>
                <a:lnTo>
                  <a:pt x="373418" y="224205"/>
                </a:lnTo>
                <a:lnTo>
                  <a:pt x="377507" y="230555"/>
                </a:lnTo>
                <a:lnTo>
                  <a:pt x="385457" y="236905"/>
                </a:lnTo>
                <a:lnTo>
                  <a:pt x="378574" y="236905"/>
                </a:lnTo>
                <a:lnTo>
                  <a:pt x="378574" y="240715"/>
                </a:lnTo>
                <a:lnTo>
                  <a:pt x="382016" y="243255"/>
                </a:lnTo>
                <a:lnTo>
                  <a:pt x="376288" y="242417"/>
                </a:lnTo>
                <a:lnTo>
                  <a:pt x="364807" y="240715"/>
                </a:lnTo>
                <a:lnTo>
                  <a:pt x="361365" y="243255"/>
                </a:lnTo>
                <a:lnTo>
                  <a:pt x="368249" y="243255"/>
                </a:lnTo>
                <a:lnTo>
                  <a:pt x="371690" y="247065"/>
                </a:lnTo>
                <a:lnTo>
                  <a:pt x="368249" y="247065"/>
                </a:lnTo>
                <a:lnTo>
                  <a:pt x="361365" y="250875"/>
                </a:lnTo>
                <a:lnTo>
                  <a:pt x="375132" y="250875"/>
                </a:lnTo>
                <a:lnTo>
                  <a:pt x="375132" y="253415"/>
                </a:lnTo>
                <a:lnTo>
                  <a:pt x="368249" y="253415"/>
                </a:lnTo>
                <a:lnTo>
                  <a:pt x="368249" y="261035"/>
                </a:lnTo>
                <a:lnTo>
                  <a:pt x="371690" y="264845"/>
                </a:lnTo>
                <a:lnTo>
                  <a:pt x="371690" y="261035"/>
                </a:lnTo>
                <a:lnTo>
                  <a:pt x="385457" y="261035"/>
                </a:lnTo>
                <a:lnTo>
                  <a:pt x="378574" y="264845"/>
                </a:lnTo>
                <a:lnTo>
                  <a:pt x="378574" y="267385"/>
                </a:lnTo>
                <a:lnTo>
                  <a:pt x="375132" y="264845"/>
                </a:lnTo>
                <a:lnTo>
                  <a:pt x="364807" y="267385"/>
                </a:lnTo>
                <a:lnTo>
                  <a:pt x="371690" y="275005"/>
                </a:lnTo>
                <a:lnTo>
                  <a:pt x="371690" y="281355"/>
                </a:lnTo>
                <a:lnTo>
                  <a:pt x="375132" y="281355"/>
                </a:lnTo>
                <a:lnTo>
                  <a:pt x="368249" y="285165"/>
                </a:lnTo>
                <a:lnTo>
                  <a:pt x="375132" y="291515"/>
                </a:lnTo>
                <a:lnTo>
                  <a:pt x="371690" y="295325"/>
                </a:lnTo>
                <a:lnTo>
                  <a:pt x="382016" y="295325"/>
                </a:lnTo>
                <a:lnTo>
                  <a:pt x="382016" y="299135"/>
                </a:lnTo>
                <a:lnTo>
                  <a:pt x="383794" y="300405"/>
                </a:lnTo>
                <a:lnTo>
                  <a:pt x="375729" y="300405"/>
                </a:lnTo>
                <a:lnTo>
                  <a:pt x="371690" y="301675"/>
                </a:lnTo>
                <a:lnTo>
                  <a:pt x="375132" y="301675"/>
                </a:lnTo>
                <a:lnTo>
                  <a:pt x="375132" y="305485"/>
                </a:lnTo>
                <a:lnTo>
                  <a:pt x="378574" y="309295"/>
                </a:lnTo>
                <a:lnTo>
                  <a:pt x="382016" y="309295"/>
                </a:lnTo>
                <a:lnTo>
                  <a:pt x="375132" y="315645"/>
                </a:lnTo>
                <a:lnTo>
                  <a:pt x="382016" y="315645"/>
                </a:lnTo>
                <a:lnTo>
                  <a:pt x="378574" y="319455"/>
                </a:lnTo>
                <a:lnTo>
                  <a:pt x="382016" y="319455"/>
                </a:lnTo>
                <a:lnTo>
                  <a:pt x="378574" y="323265"/>
                </a:lnTo>
                <a:lnTo>
                  <a:pt x="371690" y="323265"/>
                </a:lnTo>
                <a:lnTo>
                  <a:pt x="368249" y="325805"/>
                </a:lnTo>
                <a:lnTo>
                  <a:pt x="371690" y="325805"/>
                </a:lnTo>
                <a:lnTo>
                  <a:pt x="375132" y="325805"/>
                </a:lnTo>
                <a:lnTo>
                  <a:pt x="378574" y="325805"/>
                </a:lnTo>
                <a:lnTo>
                  <a:pt x="382016" y="329615"/>
                </a:lnTo>
                <a:lnTo>
                  <a:pt x="375132" y="329615"/>
                </a:lnTo>
                <a:lnTo>
                  <a:pt x="375132" y="333425"/>
                </a:lnTo>
                <a:lnTo>
                  <a:pt x="371690" y="333425"/>
                </a:lnTo>
                <a:lnTo>
                  <a:pt x="371690" y="337235"/>
                </a:lnTo>
                <a:lnTo>
                  <a:pt x="378574" y="337235"/>
                </a:lnTo>
                <a:lnTo>
                  <a:pt x="378574" y="333425"/>
                </a:lnTo>
                <a:lnTo>
                  <a:pt x="382016" y="333425"/>
                </a:lnTo>
                <a:lnTo>
                  <a:pt x="385457" y="337235"/>
                </a:lnTo>
                <a:lnTo>
                  <a:pt x="382016" y="337235"/>
                </a:lnTo>
                <a:lnTo>
                  <a:pt x="382016" y="341680"/>
                </a:lnTo>
                <a:lnTo>
                  <a:pt x="378574" y="343585"/>
                </a:lnTo>
                <a:lnTo>
                  <a:pt x="382016" y="343585"/>
                </a:lnTo>
                <a:lnTo>
                  <a:pt x="382016" y="347395"/>
                </a:lnTo>
                <a:lnTo>
                  <a:pt x="382016" y="508685"/>
                </a:lnTo>
                <a:lnTo>
                  <a:pt x="376936" y="508685"/>
                </a:lnTo>
                <a:lnTo>
                  <a:pt x="375246" y="504939"/>
                </a:lnTo>
                <a:lnTo>
                  <a:pt x="382016" y="508685"/>
                </a:lnTo>
                <a:lnTo>
                  <a:pt x="382016" y="347395"/>
                </a:lnTo>
                <a:lnTo>
                  <a:pt x="378574" y="347395"/>
                </a:lnTo>
                <a:lnTo>
                  <a:pt x="378574" y="498525"/>
                </a:lnTo>
                <a:lnTo>
                  <a:pt x="376402" y="498525"/>
                </a:lnTo>
                <a:lnTo>
                  <a:pt x="375564" y="497065"/>
                </a:lnTo>
                <a:lnTo>
                  <a:pt x="374726" y="495693"/>
                </a:lnTo>
                <a:lnTo>
                  <a:pt x="378574" y="498525"/>
                </a:lnTo>
                <a:lnTo>
                  <a:pt x="378574" y="347395"/>
                </a:lnTo>
                <a:lnTo>
                  <a:pt x="373507" y="347395"/>
                </a:lnTo>
                <a:lnTo>
                  <a:pt x="371690" y="346557"/>
                </a:lnTo>
                <a:lnTo>
                  <a:pt x="364807" y="346557"/>
                </a:lnTo>
                <a:lnTo>
                  <a:pt x="364807" y="340207"/>
                </a:lnTo>
                <a:lnTo>
                  <a:pt x="361365" y="336397"/>
                </a:lnTo>
                <a:lnTo>
                  <a:pt x="357924" y="336397"/>
                </a:lnTo>
                <a:lnTo>
                  <a:pt x="357924" y="340207"/>
                </a:lnTo>
                <a:lnTo>
                  <a:pt x="357809" y="336397"/>
                </a:lnTo>
                <a:lnTo>
                  <a:pt x="357771" y="335127"/>
                </a:lnTo>
                <a:lnTo>
                  <a:pt x="354050" y="331317"/>
                </a:lnTo>
                <a:lnTo>
                  <a:pt x="349694" y="330047"/>
                </a:lnTo>
                <a:lnTo>
                  <a:pt x="347599" y="326237"/>
                </a:lnTo>
                <a:lnTo>
                  <a:pt x="340715" y="336397"/>
                </a:lnTo>
                <a:lnTo>
                  <a:pt x="340715" y="330047"/>
                </a:lnTo>
                <a:lnTo>
                  <a:pt x="337273" y="330047"/>
                </a:lnTo>
                <a:lnTo>
                  <a:pt x="340715" y="326237"/>
                </a:lnTo>
                <a:lnTo>
                  <a:pt x="337273" y="326237"/>
                </a:lnTo>
                <a:lnTo>
                  <a:pt x="335216" y="322427"/>
                </a:lnTo>
                <a:lnTo>
                  <a:pt x="333832" y="319887"/>
                </a:lnTo>
                <a:lnTo>
                  <a:pt x="330390" y="319887"/>
                </a:lnTo>
                <a:lnTo>
                  <a:pt x="326948" y="322427"/>
                </a:lnTo>
                <a:lnTo>
                  <a:pt x="326948" y="319887"/>
                </a:lnTo>
                <a:lnTo>
                  <a:pt x="328676" y="316077"/>
                </a:lnTo>
                <a:lnTo>
                  <a:pt x="330390" y="312267"/>
                </a:lnTo>
                <a:lnTo>
                  <a:pt x="323507" y="316077"/>
                </a:lnTo>
                <a:lnTo>
                  <a:pt x="323507" y="312267"/>
                </a:lnTo>
                <a:lnTo>
                  <a:pt x="320065" y="319887"/>
                </a:lnTo>
                <a:lnTo>
                  <a:pt x="313182" y="319887"/>
                </a:lnTo>
                <a:lnTo>
                  <a:pt x="313182" y="316077"/>
                </a:lnTo>
                <a:lnTo>
                  <a:pt x="317322" y="312267"/>
                </a:lnTo>
                <a:lnTo>
                  <a:pt x="320065" y="309727"/>
                </a:lnTo>
                <a:lnTo>
                  <a:pt x="313347" y="305917"/>
                </a:lnTo>
                <a:lnTo>
                  <a:pt x="307594" y="300837"/>
                </a:lnTo>
                <a:lnTo>
                  <a:pt x="302729" y="296989"/>
                </a:lnTo>
                <a:lnTo>
                  <a:pt x="302729" y="426516"/>
                </a:lnTo>
                <a:lnTo>
                  <a:pt x="299415" y="426516"/>
                </a:lnTo>
                <a:lnTo>
                  <a:pt x="299415" y="423214"/>
                </a:lnTo>
                <a:lnTo>
                  <a:pt x="302729" y="426516"/>
                </a:lnTo>
                <a:lnTo>
                  <a:pt x="302729" y="296989"/>
                </a:lnTo>
                <a:lnTo>
                  <a:pt x="301193" y="295757"/>
                </a:lnTo>
                <a:lnTo>
                  <a:pt x="292531" y="295757"/>
                </a:lnTo>
                <a:lnTo>
                  <a:pt x="295973" y="291947"/>
                </a:lnTo>
                <a:lnTo>
                  <a:pt x="289255" y="290677"/>
                </a:lnTo>
                <a:lnTo>
                  <a:pt x="285419" y="288137"/>
                </a:lnTo>
                <a:lnTo>
                  <a:pt x="283502" y="286867"/>
                </a:lnTo>
                <a:lnTo>
                  <a:pt x="277101" y="283057"/>
                </a:lnTo>
                <a:lnTo>
                  <a:pt x="268452" y="281787"/>
                </a:lnTo>
                <a:lnTo>
                  <a:pt x="268452" y="271627"/>
                </a:lnTo>
                <a:lnTo>
                  <a:pt x="258127" y="271627"/>
                </a:lnTo>
                <a:lnTo>
                  <a:pt x="251244" y="274167"/>
                </a:lnTo>
                <a:lnTo>
                  <a:pt x="247802" y="274167"/>
                </a:lnTo>
                <a:lnTo>
                  <a:pt x="251244" y="267817"/>
                </a:lnTo>
                <a:lnTo>
                  <a:pt x="247802" y="264007"/>
                </a:lnTo>
                <a:lnTo>
                  <a:pt x="247802" y="257657"/>
                </a:lnTo>
                <a:lnTo>
                  <a:pt x="240919" y="261467"/>
                </a:lnTo>
                <a:lnTo>
                  <a:pt x="244360" y="257657"/>
                </a:lnTo>
                <a:lnTo>
                  <a:pt x="237477" y="261467"/>
                </a:lnTo>
                <a:lnTo>
                  <a:pt x="234035" y="261467"/>
                </a:lnTo>
                <a:lnTo>
                  <a:pt x="234035" y="288137"/>
                </a:lnTo>
                <a:lnTo>
                  <a:pt x="230593" y="291947"/>
                </a:lnTo>
                <a:lnTo>
                  <a:pt x="234035" y="291947"/>
                </a:lnTo>
                <a:lnTo>
                  <a:pt x="224993" y="296113"/>
                </a:lnTo>
                <a:lnTo>
                  <a:pt x="223456" y="296926"/>
                </a:lnTo>
                <a:lnTo>
                  <a:pt x="224053" y="296545"/>
                </a:lnTo>
                <a:lnTo>
                  <a:pt x="227418" y="294487"/>
                </a:lnTo>
                <a:lnTo>
                  <a:pt x="230593" y="288137"/>
                </a:lnTo>
                <a:lnTo>
                  <a:pt x="234035" y="288137"/>
                </a:lnTo>
                <a:lnTo>
                  <a:pt x="234035" y="261467"/>
                </a:lnTo>
                <a:lnTo>
                  <a:pt x="230593" y="261467"/>
                </a:lnTo>
                <a:lnTo>
                  <a:pt x="230593" y="253847"/>
                </a:lnTo>
                <a:lnTo>
                  <a:pt x="227152" y="257657"/>
                </a:lnTo>
                <a:lnTo>
                  <a:pt x="223710" y="257657"/>
                </a:lnTo>
                <a:lnTo>
                  <a:pt x="220268" y="261467"/>
                </a:lnTo>
                <a:lnTo>
                  <a:pt x="221983" y="257657"/>
                </a:lnTo>
                <a:lnTo>
                  <a:pt x="222554" y="256387"/>
                </a:lnTo>
                <a:lnTo>
                  <a:pt x="227152" y="253847"/>
                </a:lnTo>
                <a:lnTo>
                  <a:pt x="223710" y="247497"/>
                </a:lnTo>
                <a:lnTo>
                  <a:pt x="213385" y="243687"/>
                </a:lnTo>
                <a:lnTo>
                  <a:pt x="206502" y="239877"/>
                </a:lnTo>
                <a:lnTo>
                  <a:pt x="207873" y="237337"/>
                </a:lnTo>
                <a:lnTo>
                  <a:pt x="209943" y="233527"/>
                </a:lnTo>
                <a:lnTo>
                  <a:pt x="199618" y="237337"/>
                </a:lnTo>
                <a:lnTo>
                  <a:pt x="199618" y="233527"/>
                </a:lnTo>
                <a:lnTo>
                  <a:pt x="199618" y="229717"/>
                </a:lnTo>
                <a:lnTo>
                  <a:pt x="192735" y="233527"/>
                </a:lnTo>
                <a:lnTo>
                  <a:pt x="192735" y="223367"/>
                </a:lnTo>
                <a:lnTo>
                  <a:pt x="185851" y="229717"/>
                </a:lnTo>
                <a:lnTo>
                  <a:pt x="189293" y="225907"/>
                </a:lnTo>
                <a:lnTo>
                  <a:pt x="189293" y="223367"/>
                </a:lnTo>
                <a:lnTo>
                  <a:pt x="185851" y="219557"/>
                </a:lnTo>
                <a:lnTo>
                  <a:pt x="182410" y="215747"/>
                </a:lnTo>
                <a:lnTo>
                  <a:pt x="178968" y="215747"/>
                </a:lnTo>
                <a:lnTo>
                  <a:pt x="175526" y="219557"/>
                </a:lnTo>
                <a:lnTo>
                  <a:pt x="172085" y="219557"/>
                </a:lnTo>
                <a:lnTo>
                  <a:pt x="175526" y="215747"/>
                </a:lnTo>
                <a:lnTo>
                  <a:pt x="172085" y="215747"/>
                </a:lnTo>
                <a:lnTo>
                  <a:pt x="168643" y="219557"/>
                </a:lnTo>
                <a:lnTo>
                  <a:pt x="168643" y="229717"/>
                </a:lnTo>
                <a:lnTo>
                  <a:pt x="168643" y="233527"/>
                </a:lnTo>
                <a:lnTo>
                  <a:pt x="166344" y="234797"/>
                </a:lnTo>
                <a:lnTo>
                  <a:pt x="168643" y="229717"/>
                </a:lnTo>
                <a:lnTo>
                  <a:pt x="168643" y="219557"/>
                </a:lnTo>
                <a:lnTo>
                  <a:pt x="165201" y="223367"/>
                </a:lnTo>
                <a:lnTo>
                  <a:pt x="165201" y="219557"/>
                </a:lnTo>
                <a:lnTo>
                  <a:pt x="172085" y="215747"/>
                </a:lnTo>
                <a:lnTo>
                  <a:pt x="175526" y="213207"/>
                </a:lnTo>
                <a:lnTo>
                  <a:pt x="175526" y="209397"/>
                </a:lnTo>
                <a:lnTo>
                  <a:pt x="165201" y="215747"/>
                </a:lnTo>
                <a:lnTo>
                  <a:pt x="161759" y="223367"/>
                </a:lnTo>
                <a:lnTo>
                  <a:pt x="158318" y="223367"/>
                </a:lnTo>
                <a:lnTo>
                  <a:pt x="158318" y="225907"/>
                </a:lnTo>
                <a:lnTo>
                  <a:pt x="161759" y="225907"/>
                </a:lnTo>
                <a:lnTo>
                  <a:pt x="154876" y="233527"/>
                </a:lnTo>
                <a:lnTo>
                  <a:pt x="165201" y="225907"/>
                </a:lnTo>
                <a:lnTo>
                  <a:pt x="161759" y="233527"/>
                </a:lnTo>
                <a:lnTo>
                  <a:pt x="165201" y="233527"/>
                </a:lnTo>
                <a:lnTo>
                  <a:pt x="165201" y="235432"/>
                </a:lnTo>
                <a:lnTo>
                  <a:pt x="161759" y="237337"/>
                </a:lnTo>
                <a:lnTo>
                  <a:pt x="161759" y="239877"/>
                </a:lnTo>
                <a:lnTo>
                  <a:pt x="172085" y="239877"/>
                </a:lnTo>
                <a:lnTo>
                  <a:pt x="172085" y="247497"/>
                </a:lnTo>
                <a:lnTo>
                  <a:pt x="185851" y="247497"/>
                </a:lnTo>
                <a:lnTo>
                  <a:pt x="178968" y="250037"/>
                </a:lnTo>
                <a:lnTo>
                  <a:pt x="182410" y="250037"/>
                </a:lnTo>
                <a:lnTo>
                  <a:pt x="178968" y="253847"/>
                </a:lnTo>
                <a:lnTo>
                  <a:pt x="176669" y="258927"/>
                </a:lnTo>
                <a:lnTo>
                  <a:pt x="178968" y="257657"/>
                </a:lnTo>
                <a:lnTo>
                  <a:pt x="182410" y="253847"/>
                </a:lnTo>
                <a:lnTo>
                  <a:pt x="182410" y="261467"/>
                </a:lnTo>
                <a:lnTo>
                  <a:pt x="185851" y="253847"/>
                </a:lnTo>
                <a:lnTo>
                  <a:pt x="185851" y="257657"/>
                </a:lnTo>
                <a:lnTo>
                  <a:pt x="189293" y="261467"/>
                </a:lnTo>
                <a:lnTo>
                  <a:pt x="185851" y="264007"/>
                </a:lnTo>
                <a:lnTo>
                  <a:pt x="189293" y="264007"/>
                </a:lnTo>
                <a:lnTo>
                  <a:pt x="196176" y="264007"/>
                </a:lnTo>
                <a:lnTo>
                  <a:pt x="200304" y="264007"/>
                </a:lnTo>
                <a:lnTo>
                  <a:pt x="203060" y="261467"/>
                </a:lnTo>
                <a:lnTo>
                  <a:pt x="206502" y="261467"/>
                </a:lnTo>
                <a:lnTo>
                  <a:pt x="203060" y="267817"/>
                </a:lnTo>
                <a:lnTo>
                  <a:pt x="196176" y="271627"/>
                </a:lnTo>
                <a:lnTo>
                  <a:pt x="199618" y="274167"/>
                </a:lnTo>
                <a:lnTo>
                  <a:pt x="196126" y="276707"/>
                </a:lnTo>
                <a:lnTo>
                  <a:pt x="194881" y="276707"/>
                </a:lnTo>
                <a:lnTo>
                  <a:pt x="194297" y="275437"/>
                </a:lnTo>
                <a:lnTo>
                  <a:pt x="192735" y="277977"/>
                </a:lnTo>
                <a:lnTo>
                  <a:pt x="196176" y="277977"/>
                </a:lnTo>
                <a:lnTo>
                  <a:pt x="198475" y="276707"/>
                </a:lnTo>
                <a:lnTo>
                  <a:pt x="203060" y="274167"/>
                </a:lnTo>
                <a:lnTo>
                  <a:pt x="196176" y="285597"/>
                </a:lnTo>
                <a:lnTo>
                  <a:pt x="192735" y="285597"/>
                </a:lnTo>
                <a:lnTo>
                  <a:pt x="192735" y="288137"/>
                </a:lnTo>
                <a:lnTo>
                  <a:pt x="199618" y="285597"/>
                </a:lnTo>
                <a:lnTo>
                  <a:pt x="199618" y="288137"/>
                </a:lnTo>
                <a:lnTo>
                  <a:pt x="196176" y="298297"/>
                </a:lnTo>
                <a:lnTo>
                  <a:pt x="192735" y="302107"/>
                </a:lnTo>
                <a:lnTo>
                  <a:pt x="196176" y="302107"/>
                </a:lnTo>
                <a:lnTo>
                  <a:pt x="203060" y="295757"/>
                </a:lnTo>
                <a:lnTo>
                  <a:pt x="199618" y="295757"/>
                </a:lnTo>
                <a:lnTo>
                  <a:pt x="206502" y="288137"/>
                </a:lnTo>
                <a:lnTo>
                  <a:pt x="203060" y="295757"/>
                </a:lnTo>
                <a:lnTo>
                  <a:pt x="206502" y="295757"/>
                </a:lnTo>
                <a:lnTo>
                  <a:pt x="213385" y="288137"/>
                </a:lnTo>
                <a:lnTo>
                  <a:pt x="220268" y="288137"/>
                </a:lnTo>
                <a:lnTo>
                  <a:pt x="213385" y="291947"/>
                </a:lnTo>
                <a:lnTo>
                  <a:pt x="213385" y="295757"/>
                </a:lnTo>
                <a:lnTo>
                  <a:pt x="218706" y="294487"/>
                </a:lnTo>
                <a:lnTo>
                  <a:pt x="217258" y="298297"/>
                </a:lnTo>
                <a:lnTo>
                  <a:pt x="213868" y="303377"/>
                </a:lnTo>
                <a:lnTo>
                  <a:pt x="213385" y="305917"/>
                </a:lnTo>
                <a:lnTo>
                  <a:pt x="218490" y="299567"/>
                </a:lnTo>
                <a:lnTo>
                  <a:pt x="220268" y="298627"/>
                </a:lnTo>
                <a:lnTo>
                  <a:pt x="220268" y="305917"/>
                </a:lnTo>
                <a:lnTo>
                  <a:pt x="216827" y="309727"/>
                </a:lnTo>
                <a:lnTo>
                  <a:pt x="216827" y="312267"/>
                </a:lnTo>
                <a:lnTo>
                  <a:pt x="220268" y="312267"/>
                </a:lnTo>
                <a:lnTo>
                  <a:pt x="220268" y="309727"/>
                </a:lnTo>
                <a:lnTo>
                  <a:pt x="227152" y="309727"/>
                </a:lnTo>
                <a:lnTo>
                  <a:pt x="223710" y="316077"/>
                </a:lnTo>
                <a:lnTo>
                  <a:pt x="220268" y="319887"/>
                </a:lnTo>
                <a:lnTo>
                  <a:pt x="222846" y="319887"/>
                </a:lnTo>
                <a:lnTo>
                  <a:pt x="230593" y="312267"/>
                </a:lnTo>
                <a:lnTo>
                  <a:pt x="230593" y="316077"/>
                </a:lnTo>
                <a:lnTo>
                  <a:pt x="234035" y="319887"/>
                </a:lnTo>
                <a:lnTo>
                  <a:pt x="230593" y="326237"/>
                </a:lnTo>
                <a:lnTo>
                  <a:pt x="237477" y="322427"/>
                </a:lnTo>
                <a:lnTo>
                  <a:pt x="234035" y="326237"/>
                </a:lnTo>
                <a:lnTo>
                  <a:pt x="237477" y="326237"/>
                </a:lnTo>
                <a:lnTo>
                  <a:pt x="240919" y="326237"/>
                </a:lnTo>
                <a:lnTo>
                  <a:pt x="244360" y="326237"/>
                </a:lnTo>
                <a:lnTo>
                  <a:pt x="261569" y="326237"/>
                </a:lnTo>
                <a:lnTo>
                  <a:pt x="265696" y="322427"/>
                </a:lnTo>
                <a:lnTo>
                  <a:pt x="268452" y="319887"/>
                </a:lnTo>
                <a:lnTo>
                  <a:pt x="271894" y="319887"/>
                </a:lnTo>
                <a:lnTo>
                  <a:pt x="271894" y="322427"/>
                </a:lnTo>
                <a:lnTo>
                  <a:pt x="268452" y="319887"/>
                </a:lnTo>
                <a:lnTo>
                  <a:pt x="265010" y="326237"/>
                </a:lnTo>
                <a:lnTo>
                  <a:pt x="268452" y="326237"/>
                </a:lnTo>
                <a:lnTo>
                  <a:pt x="261569" y="332587"/>
                </a:lnTo>
                <a:lnTo>
                  <a:pt x="256400" y="332587"/>
                </a:lnTo>
                <a:lnTo>
                  <a:pt x="258127" y="330047"/>
                </a:lnTo>
                <a:lnTo>
                  <a:pt x="255371" y="332587"/>
                </a:lnTo>
                <a:lnTo>
                  <a:pt x="254685" y="332587"/>
                </a:lnTo>
                <a:lnTo>
                  <a:pt x="254190" y="333667"/>
                </a:lnTo>
                <a:lnTo>
                  <a:pt x="253987" y="333857"/>
                </a:lnTo>
                <a:lnTo>
                  <a:pt x="251244" y="336397"/>
                </a:lnTo>
                <a:lnTo>
                  <a:pt x="248945" y="333857"/>
                </a:lnTo>
                <a:lnTo>
                  <a:pt x="251244" y="332587"/>
                </a:lnTo>
                <a:lnTo>
                  <a:pt x="258127" y="330047"/>
                </a:lnTo>
                <a:lnTo>
                  <a:pt x="261569" y="330047"/>
                </a:lnTo>
                <a:lnTo>
                  <a:pt x="261569" y="329412"/>
                </a:lnTo>
                <a:lnTo>
                  <a:pt x="244360" y="329412"/>
                </a:lnTo>
                <a:lnTo>
                  <a:pt x="244360" y="330047"/>
                </a:lnTo>
                <a:lnTo>
                  <a:pt x="237477" y="332587"/>
                </a:lnTo>
                <a:lnTo>
                  <a:pt x="234035" y="336397"/>
                </a:lnTo>
                <a:lnTo>
                  <a:pt x="237045" y="336397"/>
                </a:lnTo>
                <a:lnTo>
                  <a:pt x="237909" y="338937"/>
                </a:lnTo>
                <a:lnTo>
                  <a:pt x="240919" y="336397"/>
                </a:lnTo>
                <a:lnTo>
                  <a:pt x="240919" y="332587"/>
                </a:lnTo>
                <a:lnTo>
                  <a:pt x="244360" y="332587"/>
                </a:lnTo>
                <a:lnTo>
                  <a:pt x="247802" y="330047"/>
                </a:lnTo>
                <a:lnTo>
                  <a:pt x="247802" y="332587"/>
                </a:lnTo>
                <a:lnTo>
                  <a:pt x="244360" y="332587"/>
                </a:lnTo>
                <a:lnTo>
                  <a:pt x="244360" y="336397"/>
                </a:lnTo>
                <a:lnTo>
                  <a:pt x="247802" y="334492"/>
                </a:lnTo>
                <a:lnTo>
                  <a:pt x="247802" y="336397"/>
                </a:lnTo>
                <a:lnTo>
                  <a:pt x="251244" y="340207"/>
                </a:lnTo>
                <a:lnTo>
                  <a:pt x="247802" y="344017"/>
                </a:lnTo>
                <a:lnTo>
                  <a:pt x="247802" y="346557"/>
                </a:lnTo>
                <a:lnTo>
                  <a:pt x="251244" y="345287"/>
                </a:lnTo>
                <a:lnTo>
                  <a:pt x="251244" y="346557"/>
                </a:lnTo>
                <a:lnTo>
                  <a:pt x="254685" y="344017"/>
                </a:lnTo>
                <a:lnTo>
                  <a:pt x="253530" y="344436"/>
                </a:lnTo>
                <a:lnTo>
                  <a:pt x="253987" y="344017"/>
                </a:lnTo>
                <a:lnTo>
                  <a:pt x="258127" y="340207"/>
                </a:lnTo>
                <a:lnTo>
                  <a:pt x="258127" y="344017"/>
                </a:lnTo>
                <a:lnTo>
                  <a:pt x="254685" y="344017"/>
                </a:lnTo>
                <a:lnTo>
                  <a:pt x="254685" y="346557"/>
                </a:lnTo>
                <a:lnTo>
                  <a:pt x="254685" y="350367"/>
                </a:lnTo>
                <a:lnTo>
                  <a:pt x="251244" y="354177"/>
                </a:lnTo>
                <a:lnTo>
                  <a:pt x="254520" y="356717"/>
                </a:lnTo>
                <a:lnTo>
                  <a:pt x="259410" y="359257"/>
                </a:lnTo>
                <a:lnTo>
                  <a:pt x="266242" y="360527"/>
                </a:lnTo>
                <a:lnTo>
                  <a:pt x="275336" y="356717"/>
                </a:lnTo>
                <a:lnTo>
                  <a:pt x="275336" y="364337"/>
                </a:lnTo>
                <a:lnTo>
                  <a:pt x="278777" y="364337"/>
                </a:lnTo>
                <a:lnTo>
                  <a:pt x="277101" y="367411"/>
                </a:lnTo>
                <a:lnTo>
                  <a:pt x="275336" y="367334"/>
                </a:lnTo>
                <a:lnTo>
                  <a:pt x="266407" y="368223"/>
                </a:lnTo>
                <a:lnTo>
                  <a:pt x="258127" y="371652"/>
                </a:lnTo>
                <a:lnTo>
                  <a:pt x="252958" y="370128"/>
                </a:lnTo>
                <a:lnTo>
                  <a:pt x="247802" y="367334"/>
                </a:lnTo>
                <a:lnTo>
                  <a:pt x="242633" y="365810"/>
                </a:lnTo>
                <a:lnTo>
                  <a:pt x="237477" y="368223"/>
                </a:lnTo>
                <a:lnTo>
                  <a:pt x="237477" y="371652"/>
                </a:lnTo>
                <a:lnTo>
                  <a:pt x="234035" y="378510"/>
                </a:lnTo>
                <a:lnTo>
                  <a:pt x="227152" y="371652"/>
                </a:lnTo>
                <a:lnTo>
                  <a:pt x="223710" y="371652"/>
                </a:lnTo>
                <a:lnTo>
                  <a:pt x="223710" y="378510"/>
                </a:lnTo>
                <a:lnTo>
                  <a:pt x="221551" y="377494"/>
                </a:lnTo>
                <a:lnTo>
                  <a:pt x="218592" y="376097"/>
                </a:lnTo>
                <a:lnTo>
                  <a:pt x="213817" y="376732"/>
                </a:lnTo>
                <a:lnTo>
                  <a:pt x="209677" y="377494"/>
                </a:lnTo>
                <a:lnTo>
                  <a:pt x="206502" y="375081"/>
                </a:lnTo>
                <a:lnTo>
                  <a:pt x="209943" y="385368"/>
                </a:lnTo>
                <a:lnTo>
                  <a:pt x="206502" y="381939"/>
                </a:lnTo>
                <a:lnTo>
                  <a:pt x="203060" y="378510"/>
                </a:lnTo>
                <a:lnTo>
                  <a:pt x="203060" y="375081"/>
                </a:lnTo>
                <a:lnTo>
                  <a:pt x="199618" y="378510"/>
                </a:lnTo>
                <a:lnTo>
                  <a:pt x="196176" y="378510"/>
                </a:lnTo>
                <a:lnTo>
                  <a:pt x="192735" y="375081"/>
                </a:lnTo>
                <a:lnTo>
                  <a:pt x="192735" y="381939"/>
                </a:lnTo>
                <a:lnTo>
                  <a:pt x="189293" y="381939"/>
                </a:lnTo>
                <a:lnTo>
                  <a:pt x="189293" y="375081"/>
                </a:lnTo>
                <a:lnTo>
                  <a:pt x="182410" y="388797"/>
                </a:lnTo>
                <a:lnTo>
                  <a:pt x="178968" y="385368"/>
                </a:lnTo>
                <a:lnTo>
                  <a:pt x="178968" y="378510"/>
                </a:lnTo>
                <a:lnTo>
                  <a:pt x="173507" y="379399"/>
                </a:lnTo>
                <a:lnTo>
                  <a:pt x="165201" y="379399"/>
                </a:lnTo>
                <a:lnTo>
                  <a:pt x="157670" y="380415"/>
                </a:lnTo>
                <a:lnTo>
                  <a:pt x="151561" y="385279"/>
                </a:lnTo>
                <a:lnTo>
                  <a:pt x="151561" y="426516"/>
                </a:lnTo>
                <a:lnTo>
                  <a:pt x="147993" y="430149"/>
                </a:lnTo>
                <a:lnTo>
                  <a:pt x="147993" y="437057"/>
                </a:lnTo>
                <a:lnTo>
                  <a:pt x="147561" y="436194"/>
                </a:lnTo>
                <a:lnTo>
                  <a:pt x="147815" y="436549"/>
                </a:lnTo>
                <a:lnTo>
                  <a:pt x="147993" y="437057"/>
                </a:lnTo>
                <a:lnTo>
                  <a:pt x="147993" y="430149"/>
                </a:lnTo>
                <a:lnTo>
                  <a:pt x="146278" y="431876"/>
                </a:lnTo>
                <a:lnTo>
                  <a:pt x="146354" y="432104"/>
                </a:lnTo>
                <a:lnTo>
                  <a:pt x="146469" y="432422"/>
                </a:lnTo>
                <a:lnTo>
                  <a:pt x="146570" y="432739"/>
                </a:lnTo>
                <a:lnTo>
                  <a:pt x="146621" y="432943"/>
                </a:lnTo>
                <a:lnTo>
                  <a:pt x="146329" y="432041"/>
                </a:lnTo>
                <a:lnTo>
                  <a:pt x="146329" y="433705"/>
                </a:lnTo>
                <a:lnTo>
                  <a:pt x="145859" y="432739"/>
                </a:lnTo>
                <a:lnTo>
                  <a:pt x="145986" y="432993"/>
                </a:lnTo>
                <a:lnTo>
                  <a:pt x="146329" y="433705"/>
                </a:lnTo>
                <a:lnTo>
                  <a:pt x="146329" y="432041"/>
                </a:lnTo>
                <a:lnTo>
                  <a:pt x="146278" y="431876"/>
                </a:lnTo>
                <a:lnTo>
                  <a:pt x="144513" y="426516"/>
                </a:lnTo>
                <a:lnTo>
                  <a:pt x="144678" y="426516"/>
                </a:lnTo>
                <a:lnTo>
                  <a:pt x="147993" y="423214"/>
                </a:lnTo>
                <a:lnTo>
                  <a:pt x="144551" y="419785"/>
                </a:lnTo>
                <a:lnTo>
                  <a:pt x="146265" y="416356"/>
                </a:lnTo>
                <a:lnTo>
                  <a:pt x="147993" y="412927"/>
                </a:lnTo>
                <a:lnTo>
                  <a:pt x="147993" y="409498"/>
                </a:lnTo>
                <a:lnTo>
                  <a:pt x="151434" y="412927"/>
                </a:lnTo>
                <a:lnTo>
                  <a:pt x="147993" y="412927"/>
                </a:lnTo>
                <a:lnTo>
                  <a:pt x="147993" y="419785"/>
                </a:lnTo>
                <a:lnTo>
                  <a:pt x="151371" y="426516"/>
                </a:lnTo>
                <a:lnTo>
                  <a:pt x="151561" y="426516"/>
                </a:lnTo>
                <a:lnTo>
                  <a:pt x="151561" y="385279"/>
                </a:lnTo>
                <a:lnTo>
                  <a:pt x="151434" y="385368"/>
                </a:lnTo>
                <a:lnTo>
                  <a:pt x="151434" y="381939"/>
                </a:lnTo>
                <a:lnTo>
                  <a:pt x="143738" y="384987"/>
                </a:lnTo>
                <a:lnTo>
                  <a:pt x="136372" y="385876"/>
                </a:lnTo>
                <a:lnTo>
                  <a:pt x="129654" y="387273"/>
                </a:lnTo>
                <a:lnTo>
                  <a:pt x="123901" y="392226"/>
                </a:lnTo>
                <a:lnTo>
                  <a:pt x="120459" y="388797"/>
                </a:lnTo>
                <a:lnTo>
                  <a:pt x="113576" y="388797"/>
                </a:lnTo>
                <a:lnTo>
                  <a:pt x="110134" y="392226"/>
                </a:lnTo>
                <a:lnTo>
                  <a:pt x="106692" y="392226"/>
                </a:lnTo>
                <a:lnTo>
                  <a:pt x="106692" y="399211"/>
                </a:lnTo>
                <a:lnTo>
                  <a:pt x="103251" y="402640"/>
                </a:lnTo>
                <a:lnTo>
                  <a:pt x="103251" y="395655"/>
                </a:lnTo>
                <a:lnTo>
                  <a:pt x="99809" y="395655"/>
                </a:lnTo>
                <a:lnTo>
                  <a:pt x="96367" y="388797"/>
                </a:lnTo>
                <a:lnTo>
                  <a:pt x="92925" y="395655"/>
                </a:lnTo>
                <a:lnTo>
                  <a:pt x="92925" y="392226"/>
                </a:lnTo>
                <a:lnTo>
                  <a:pt x="89484" y="399211"/>
                </a:lnTo>
                <a:lnTo>
                  <a:pt x="86042" y="402640"/>
                </a:lnTo>
                <a:lnTo>
                  <a:pt x="82600" y="399211"/>
                </a:lnTo>
                <a:lnTo>
                  <a:pt x="75717" y="406069"/>
                </a:lnTo>
                <a:lnTo>
                  <a:pt x="79159" y="409498"/>
                </a:lnTo>
                <a:lnTo>
                  <a:pt x="75717" y="409498"/>
                </a:lnTo>
                <a:lnTo>
                  <a:pt x="75717" y="406069"/>
                </a:lnTo>
                <a:lnTo>
                  <a:pt x="75717" y="399211"/>
                </a:lnTo>
                <a:lnTo>
                  <a:pt x="68834" y="399211"/>
                </a:lnTo>
                <a:lnTo>
                  <a:pt x="55067" y="406069"/>
                </a:lnTo>
                <a:lnTo>
                  <a:pt x="55067" y="399211"/>
                </a:lnTo>
                <a:lnTo>
                  <a:pt x="48183" y="406069"/>
                </a:lnTo>
                <a:lnTo>
                  <a:pt x="44742" y="402640"/>
                </a:lnTo>
                <a:lnTo>
                  <a:pt x="44742" y="406069"/>
                </a:lnTo>
                <a:lnTo>
                  <a:pt x="37858" y="399211"/>
                </a:lnTo>
                <a:lnTo>
                  <a:pt x="37858" y="406069"/>
                </a:lnTo>
                <a:lnTo>
                  <a:pt x="24091" y="406069"/>
                </a:lnTo>
                <a:lnTo>
                  <a:pt x="20650" y="402640"/>
                </a:lnTo>
                <a:lnTo>
                  <a:pt x="24091" y="409498"/>
                </a:lnTo>
                <a:lnTo>
                  <a:pt x="20650" y="412927"/>
                </a:lnTo>
                <a:lnTo>
                  <a:pt x="20650" y="409498"/>
                </a:lnTo>
                <a:lnTo>
                  <a:pt x="17208" y="412927"/>
                </a:lnTo>
                <a:lnTo>
                  <a:pt x="17208" y="406069"/>
                </a:lnTo>
                <a:lnTo>
                  <a:pt x="13766" y="406069"/>
                </a:lnTo>
                <a:lnTo>
                  <a:pt x="13766" y="416356"/>
                </a:lnTo>
                <a:lnTo>
                  <a:pt x="10325" y="409498"/>
                </a:lnTo>
                <a:lnTo>
                  <a:pt x="6883" y="409498"/>
                </a:lnTo>
                <a:lnTo>
                  <a:pt x="3441" y="409498"/>
                </a:lnTo>
                <a:lnTo>
                  <a:pt x="3441" y="412927"/>
                </a:lnTo>
                <a:lnTo>
                  <a:pt x="863" y="420636"/>
                </a:lnTo>
                <a:lnTo>
                  <a:pt x="3441" y="423214"/>
                </a:lnTo>
                <a:lnTo>
                  <a:pt x="6883" y="419785"/>
                </a:lnTo>
                <a:lnTo>
                  <a:pt x="6883" y="423214"/>
                </a:lnTo>
                <a:lnTo>
                  <a:pt x="10325" y="423214"/>
                </a:lnTo>
                <a:lnTo>
                  <a:pt x="10325" y="419785"/>
                </a:lnTo>
                <a:lnTo>
                  <a:pt x="10325" y="416356"/>
                </a:lnTo>
                <a:lnTo>
                  <a:pt x="13766" y="423214"/>
                </a:lnTo>
                <a:lnTo>
                  <a:pt x="20650" y="430072"/>
                </a:lnTo>
                <a:lnTo>
                  <a:pt x="20650" y="426516"/>
                </a:lnTo>
                <a:lnTo>
                  <a:pt x="20523" y="426516"/>
                </a:lnTo>
                <a:lnTo>
                  <a:pt x="17208" y="423214"/>
                </a:lnTo>
                <a:lnTo>
                  <a:pt x="13766" y="419785"/>
                </a:lnTo>
                <a:lnTo>
                  <a:pt x="17208" y="416356"/>
                </a:lnTo>
                <a:lnTo>
                  <a:pt x="17208" y="423214"/>
                </a:lnTo>
                <a:lnTo>
                  <a:pt x="24091" y="423214"/>
                </a:lnTo>
                <a:lnTo>
                  <a:pt x="21805" y="427786"/>
                </a:lnTo>
                <a:lnTo>
                  <a:pt x="20650" y="430072"/>
                </a:lnTo>
                <a:lnTo>
                  <a:pt x="24091" y="433628"/>
                </a:lnTo>
                <a:lnTo>
                  <a:pt x="27533" y="433628"/>
                </a:lnTo>
                <a:lnTo>
                  <a:pt x="29286" y="430072"/>
                </a:lnTo>
                <a:lnTo>
                  <a:pt x="30975" y="426656"/>
                </a:lnTo>
                <a:lnTo>
                  <a:pt x="34417" y="433628"/>
                </a:lnTo>
                <a:lnTo>
                  <a:pt x="37858" y="430072"/>
                </a:lnTo>
                <a:lnTo>
                  <a:pt x="37858" y="426516"/>
                </a:lnTo>
                <a:lnTo>
                  <a:pt x="37985" y="426516"/>
                </a:lnTo>
                <a:lnTo>
                  <a:pt x="41300" y="423214"/>
                </a:lnTo>
                <a:lnTo>
                  <a:pt x="44742" y="423214"/>
                </a:lnTo>
                <a:lnTo>
                  <a:pt x="41300" y="430072"/>
                </a:lnTo>
                <a:lnTo>
                  <a:pt x="44742" y="426643"/>
                </a:lnTo>
                <a:lnTo>
                  <a:pt x="44742" y="430072"/>
                </a:lnTo>
                <a:lnTo>
                  <a:pt x="48183" y="430072"/>
                </a:lnTo>
                <a:lnTo>
                  <a:pt x="51625" y="433628"/>
                </a:lnTo>
                <a:lnTo>
                  <a:pt x="55067" y="430072"/>
                </a:lnTo>
                <a:lnTo>
                  <a:pt x="55067" y="433628"/>
                </a:lnTo>
                <a:lnTo>
                  <a:pt x="58508" y="430072"/>
                </a:lnTo>
                <a:lnTo>
                  <a:pt x="61950" y="430072"/>
                </a:lnTo>
                <a:lnTo>
                  <a:pt x="65392" y="430072"/>
                </a:lnTo>
                <a:lnTo>
                  <a:pt x="65392" y="426631"/>
                </a:lnTo>
                <a:lnTo>
                  <a:pt x="68795" y="440309"/>
                </a:lnTo>
                <a:lnTo>
                  <a:pt x="72301" y="440309"/>
                </a:lnTo>
                <a:lnTo>
                  <a:pt x="71755" y="444804"/>
                </a:lnTo>
                <a:lnTo>
                  <a:pt x="72326" y="444804"/>
                </a:lnTo>
                <a:lnTo>
                  <a:pt x="70561" y="445185"/>
                </a:lnTo>
                <a:lnTo>
                  <a:pt x="69380" y="444804"/>
                </a:lnTo>
                <a:lnTo>
                  <a:pt x="69291" y="445185"/>
                </a:lnTo>
                <a:lnTo>
                  <a:pt x="68834" y="447344"/>
                </a:lnTo>
                <a:lnTo>
                  <a:pt x="72275" y="454202"/>
                </a:lnTo>
                <a:lnTo>
                  <a:pt x="75717" y="454202"/>
                </a:lnTo>
                <a:lnTo>
                  <a:pt x="72707" y="445185"/>
                </a:lnTo>
                <a:lnTo>
                  <a:pt x="72275" y="443915"/>
                </a:lnTo>
                <a:lnTo>
                  <a:pt x="75717" y="447344"/>
                </a:lnTo>
                <a:lnTo>
                  <a:pt x="75717" y="450773"/>
                </a:lnTo>
                <a:lnTo>
                  <a:pt x="79159" y="447344"/>
                </a:lnTo>
                <a:lnTo>
                  <a:pt x="79159" y="443915"/>
                </a:lnTo>
                <a:lnTo>
                  <a:pt x="75552" y="440309"/>
                </a:lnTo>
                <a:lnTo>
                  <a:pt x="75717" y="440309"/>
                </a:lnTo>
                <a:lnTo>
                  <a:pt x="75895" y="440309"/>
                </a:lnTo>
                <a:lnTo>
                  <a:pt x="79159" y="437057"/>
                </a:lnTo>
                <a:lnTo>
                  <a:pt x="79159" y="430072"/>
                </a:lnTo>
                <a:lnTo>
                  <a:pt x="79159" y="426516"/>
                </a:lnTo>
                <a:lnTo>
                  <a:pt x="86042" y="426516"/>
                </a:lnTo>
                <a:lnTo>
                  <a:pt x="86042" y="437057"/>
                </a:lnTo>
                <a:lnTo>
                  <a:pt x="88087" y="432739"/>
                </a:lnTo>
                <a:lnTo>
                  <a:pt x="88176" y="432993"/>
                </a:lnTo>
                <a:lnTo>
                  <a:pt x="89484" y="436549"/>
                </a:lnTo>
                <a:lnTo>
                  <a:pt x="89611" y="437057"/>
                </a:lnTo>
                <a:lnTo>
                  <a:pt x="89700" y="437438"/>
                </a:lnTo>
                <a:lnTo>
                  <a:pt x="90881" y="442391"/>
                </a:lnTo>
                <a:lnTo>
                  <a:pt x="92925" y="443915"/>
                </a:lnTo>
                <a:lnTo>
                  <a:pt x="91998" y="437438"/>
                </a:lnTo>
                <a:lnTo>
                  <a:pt x="92075" y="436549"/>
                </a:lnTo>
                <a:lnTo>
                  <a:pt x="92138" y="436168"/>
                </a:lnTo>
                <a:lnTo>
                  <a:pt x="92227" y="435673"/>
                </a:lnTo>
                <a:lnTo>
                  <a:pt x="92354" y="435025"/>
                </a:lnTo>
                <a:lnTo>
                  <a:pt x="92468" y="434390"/>
                </a:lnTo>
                <a:lnTo>
                  <a:pt x="92760" y="432739"/>
                </a:lnTo>
                <a:lnTo>
                  <a:pt x="92887" y="432104"/>
                </a:lnTo>
                <a:lnTo>
                  <a:pt x="93002" y="431469"/>
                </a:lnTo>
                <a:lnTo>
                  <a:pt x="93091" y="430961"/>
                </a:lnTo>
                <a:lnTo>
                  <a:pt x="93154" y="430580"/>
                </a:lnTo>
                <a:lnTo>
                  <a:pt x="93256" y="430072"/>
                </a:lnTo>
                <a:lnTo>
                  <a:pt x="93345" y="429564"/>
                </a:lnTo>
                <a:lnTo>
                  <a:pt x="93891" y="426516"/>
                </a:lnTo>
                <a:lnTo>
                  <a:pt x="93802" y="425881"/>
                </a:lnTo>
                <a:lnTo>
                  <a:pt x="93700" y="425119"/>
                </a:lnTo>
                <a:lnTo>
                  <a:pt x="93662" y="424865"/>
                </a:lnTo>
                <a:lnTo>
                  <a:pt x="93052" y="420636"/>
                </a:lnTo>
                <a:lnTo>
                  <a:pt x="92925" y="416356"/>
                </a:lnTo>
                <a:lnTo>
                  <a:pt x="96367" y="416356"/>
                </a:lnTo>
                <a:lnTo>
                  <a:pt x="96367" y="433628"/>
                </a:lnTo>
                <a:lnTo>
                  <a:pt x="99809" y="437057"/>
                </a:lnTo>
                <a:lnTo>
                  <a:pt x="103251" y="437057"/>
                </a:lnTo>
                <a:lnTo>
                  <a:pt x="103339" y="440309"/>
                </a:lnTo>
                <a:lnTo>
                  <a:pt x="106692" y="433628"/>
                </a:lnTo>
                <a:lnTo>
                  <a:pt x="110045" y="440309"/>
                </a:lnTo>
                <a:lnTo>
                  <a:pt x="110134" y="447344"/>
                </a:lnTo>
                <a:lnTo>
                  <a:pt x="113576" y="443915"/>
                </a:lnTo>
                <a:lnTo>
                  <a:pt x="113576" y="433628"/>
                </a:lnTo>
                <a:lnTo>
                  <a:pt x="117017" y="433628"/>
                </a:lnTo>
                <a:lnTo>
                  <a:pt x="117017" y="440309"/>
                </a:lnTo>
                <a:lnTo>
                  <a:pt x="120523" y="440309"/>
                </a:lnTo>
                <a:lnTo>
                  <a:pt x="117017" y="450773"/>
                </a:lnTo>
                <a:lnTo>
                  <a:pt x="120459" y="447344"/>
                </a:lnTo>
                <a:lnTo>
                  <a:pt x="120459" y="443915"/>
                </a:lnTo>
                <a:lnTo>
                  <a:pt x="123901" y="443915"/>
                </a:lnTo>
                <a:lnTo>
                  <a:pt x="123901" y="440474"/>
                </a:lnTo>
                <a:lnTo>
                  <a:pt x="127342" y="443915"/>
                </a:lnTo>
                <a:lnTo>
                  <a:pt x="123901" y="437057"/>
                </a:lnTo>
                <a:lnTo>
                  <a:pt x="123901" y="433628"/>
                </a:lnTo>
                <a:lnTo>
                  <a:pt x="127342" y="433628"/>
                </a:lnTo>
                <a:lnTo>
                  <a:pt x="127431" y="440309"/>
                </a:lnTo>
                <a:lnTo>
                  <a:pt x="130784" y="433628"/>
                </a:lnTo>
                <a:lnTo>
                  <a:pt x="134226" y="437057"/>
                </a:lnTo>
                <a:lnTo>
                  <a:pt x="134226" y="434390"/>
                </a:lnTo>
                <a:lnTo>
                  <a:pt x="134429" y="435025"/>
                </a:lnTo>
                <a:lnTo>
                  <a:pt x="134543" y="435914"/>
                </a:lnTo>
                <a:lnTo>
                  <a:pt x="134632" y="436549"/>
                </a:lnTo>
                <a:lnTo>
                  <a:pt x="134708" y="437057"/>
                </a:lnTo>
                <a:lnTo>
                  <a:pt x="135115" y="437057"/>
                </a:lnTo>
                <a:lnTo>
                  <a:pt x="135953" y="436168"/>
                </a:lnTo>
                <a:lnTo>
                  <a:pt x="136067" y="435914"/>
                </a:lnTo>
                <a:lnTo>
                  <a:pt x="136169" y="435673"/>
                </a:lnTo>
                <a:lnTo>
                  <a:pt x="137134" y="433628"/>
                </a:lnTo>
                <a:lnTo>
                  <a:pt x="137668" y="433628"/>
                </a:lnTo>
                <a:lnTo>
                  <a:pt x="137668" y="437057"/>
                </a:lnTo>
                <a:lnTo>
                  <a:pt x="135115" y="437057"/>
                </a:lnTo>
                <a:lnTo>
                  <a:pt x="134759" y="437438"/>
                </a:lnTo>
                <a:lnTo>
                  <a:pt x="134708" y="437057"/>
                </a:lnTo>
                <a:lnTo>
                  <a:pt x="134226" y="437057"/>
                </a:lnTo>
                <a:lnTo>
                  <a:pt x="137668" y="443915"/>
                </a:lnTo>
                <a:lnTo>
                  <a:pt x="137668" y="440461"/>
                </a:lnTo>
                <a:lnTo>
                  <a:pt x="141109" y="450773"/>
                </a:lnTo>
                <a:lnTo>
                  <a:pt x="141109" y="443915"/>
                </a:lnTo>
                <a:lnTo>
                  <a:pt x="138557" y="441375"/>
                </a:lnTo>
                <a:lnTo>
                  <a:pt x="137668" y="440372"/>
                </a:lnTo>
                <a:lnTo>
                  <a:pt x="137833" y="440309"/>
                </a:lnTo>
                <a:lnTo>
                  <a:pt x="139395" y="438772"/>
                </a:lnTo>
                <a:lnTo>
                  <a:pt x="140944" y="440309"/>
                </a:lnTo>
                <a:lnTo>
                  <a:pt x="141109" y="440309"/>
                </a:lnTo>
                <a:lnTo>
                  <a:pt x="141109" y="437057"/>
                </a:lnTo>
                <a:lnTo>
                  <a:pt x="141109" y="433628"/>
                </a:lnTo>
                <a:lnTo>
                  <a:pt x="141109" y="430072"/>
                </a:lnTo>
                <a:lnTo>
                  <a:pt x="141109" y="426643"/>
                </a:lnTo>
                <a:lnTo>
                  <a:pt x="144551" y="430072"/>
                </a:lnTo>
                <a:lnTo>
                  <a:pt x="145554" y="432104"/>
                </a:lnTo>
                <a:lnTo>
                  <a:pt x="145732" y="432422"/>
                </a:lnTo>
                <a:lnTo>
                  <a:pt x="144551" y="433628"/>
                </a:lnTo>
                <a:lnTo>
                  <a:pt x="144551" y="437057"/>
                </a:lnTo>
                <a:lnTo>
                  <a:pt x="146265" y="437057"/>
                </a:lnTo>
                <a:lnTo>
                  <a:pt x="147739" y="439978"/>
                </a:lnTo>
                <a:lnTo>
                  <a:pt x="147993" y="440309"/>
                </a:lnTo>
                <a:lnTo>
                  <a:pt x="147828" y="440309"/>
                </a:lnTo>
                <a:lnTo>
                  <a:pt x="151434" y="443915"/>
                </a:lnTo>
                <a:lnTo>
                  <a:pt x="151434" y="430072"/>
                </a:lnTo>
                <a:lnTo>
                  <a:pt x="154876" y="433628"/>
                </a:lnTo>
                <a:lnTo>
                  <a:pt x="154876" y="437057"/>
                </a:lnTo>
                <a:lnTo>
                  <a:pt x="158153" y="440309"/>
                </a:lnTo>
                <a:lnTo>
                  <a:pt x="158318" y="440309"/>
                </a:lnTo>
                <a:lnTo>
                  <a:pt x="158318" y="443915"/>
                </a:lnTo>
                <a:lnTo>
                  <a:pt x="175526" y="443915"/>
                </a:lnTo>
                <a:lnTo>
                  <a:pt x="178739" y="430961"/>
                </a:lnTo>
                <a:lnTo>
                  <a:pt x="178968" y="430580"/>
                </a:lnTo>
                <a:lnTo>
                  <a:pt x="178968" y="437057"/>
                </a:lnTo>
                <a:lnTo>
                  <a:pt x="182410" y="437057"/>
                </a:lnTo>
                <a:lnTo>
                  <a:pt x="185851" y="433628"/>
                </a:lnTo>
                <a:lnTo>
                  <a:pt x="189204" y="440309"/>
                </a:lnTo>
                <a:lnTo>
                  <a:pt x="190182" y="441375"/>
                </a:lnTo>
                <a:lnTo>
                  <a:pt x="192735" y="443915"/>
                </a:lnTo>
                <a:lnTo>
                  <a:pt x="196176" y="437057"/>
                </a:lnTo>
                <a:lnTo>
                  <a:pt x="199618" y="443915"/>
                </a:lnTo>
                <a:lnTo>
                  <a:pt x="199618" y="433628"/>
                </a:lnTo>
                <a:lnTo>
                  <a:pt x="203060" y="433628"/>
                </a:lnTo>
                <a:lnTo>
                  <a:pt x="203060" y="437057"/>
                </a:lnTo>
                <a:lnTo>
                  <a:pt x="206324" y="440309"/>
                </a:lnTo>
                <a:lnTo>
                  <a:pt x="210108" y="440309"/>
                </a:lnTo>
                <a:lnTo>
                  <a:pt x="213385" y="437057"/>
                </a:lnTo>
                <a:lnTo>
                  <a:pt x="213385" y="433628"/>
                </a:lnTo>
                <a:lnTo>
                  <a:pt x="213385" y="430072"/>
                </a:lnTo>
                <a:lnTo>
                  <a:pt x="216827" y="423214"/>
                </a:lnTo>
                <a:lnTo>
                  <a:pt x="216827" y="433628"/>
                </a:lnTo>
                <a:lnTo>
                  <a:pt x="220268" y="443915"/>
                </a:lnTo>
                <a:lnTo>
                  <a:pt x="227152" y="437057"/>
                </a:lnTo>
                <a:lnTo>
                  <a:pt x="230593" y="437057"/>
                </a:lnTo>
                <a:lnTo>
                  <a:pt x="230593" y="433628"/>
                </a:lnTo>
                <a:lnTo>
                  <a:pt x="233946" y="440309"/>
                </a:lnTo>
                <a:lnTo>
                  <a:pt x="234111" y="440309"/>
                </a:lnTo>
                <a:lnTo>
                  <a:pt x="237477" y="433628"/>
                </a:lnTo>
                <a:lnTo>
                  <a:pt x="240919" y="437057"/>
                </a:lnTo>
                <a:lnTo>
                  <a:pt x="240919" y="433628"/>
                </a:lnTo>
                <a:lnTo>
                  <a:pt x="240919" y="426516"/>
                </a:lnTo>
                <a:lnTo>
                  <a:pt x="244462" y="426516"/>
                </a:lnTo>
                <a:lnTo>
                  <a:pt x="245859" y="424865"/>
                </a:lnTo>
                <a:lnTo>
                  <a:pt x="245973" y="426516"/>
                </a:lnTo>
                <a:lnTo>
                  <a:pt x="246100" y="428548"/>
                </a:lnTo>
                <a:lnTo>
                  <a:pt x="246227" y="431469"/>
                </a:lnTo>
                <a:lnTo>
                  <a:pt x="246291" y="432993"/>
                </a:lnTo>
                <a:lnTo>
                  <a:pt x="247802" y="437057"/>
                </a:lnTo>
                <a:lnTo>
                  <a:pt x="247802" y="433628"/>
                </a:lnTo>
                <a:lnTo>
                  <a:pt x="251244" y="433628"/>
                </a:lnTo>
                <a:lnTo>
                  <a:pt x="251244" y="430072"/>
                </a:lnTo>
                <a:lnTo>
                  <a:pt x="254685" y="426643"/>
                </a:lnTo>
                <a:lnTo>
                  <a:pt x="254685" y="430072"/>
                </a:lnTo>
                <a:lnTo>
                  <a:pt x="258127" y="433628"/>
                </a:lnTo>
                <a:lnTo>
                  <a:pt x="258127" y="426643"/>
                </a:lnTo>
                <a:lnTo>
                  <a:pt x="261569" y="430072"/>
                </a:lnTo>
                <a:lnTo>
                  <a:pt x="261569" y="426643"/>
                </a:lnTo>
                <a:lnTo>
                  <a:pt x="265010" y="430072"/>
                </a:lnTo>
                <a:lnTo>
                  <a:pt x="265010" y="437057"/>
                </a:lnTo>
                <a:lnTo>
                  <a:pt x="268274" y="440309"/>
                </a:lnTo>
                <a:lnTo>
                  <a:pt x="268452" y="440309"/>
                </a:lnTo>
                <a:lnTo>
                  <a:pt x="268452" y="430072"/>
                </a:lnTo>
                <a:lnTo>
                  <a:pt x="271894" y="426643"/>
                </a:lnTo>
                <a:lnTo>
                  <a:pt x="271894" y="437057"/>
                </a:lnTo>
                <a:lnTo>
                  <a:pt x="275336" y="437057"/>
                </a:lnTo>
                <a:lnTo>
                  <a:pt x="275336" y="433628"/>
                </a:lnTo>
                <a:lnTo>
                  <a:pt x="278777" y="433628"/>
                </a:lnTo>
                <a:lnTo>
                  <a:pt x="278777" y="437057"/>
                </a:lnTo>
                <a:lnTo>
                  <a:pt x="282219" y="437057"/>
                </a:lnTo>
                <a:lnTo>
                  <a:pt x="282219" y="433628"/>
                </a:lnTo>
                <a:lnTo>
                  <a:pt x="282219" y="430072"/>
                </a:lnTo>
                <a:lnTo>
                  <a:pt x="278777" y="430072"/>
                </a:lnTo>
                <a:lnTo>
                  <a:pt x="278777" y="426516"/>
                </a:lnTo>
                <a:lnTo>
                  <a:pt x="278904" y="426516"/>
                </a:lnTo>
                <a:lnTo>
                  <a:pt x="280555" y="424865"/>
                </a:lnTo>
                <a:lnTo>
                  <a:pt x="282219" y="423214"/>
                </a:lnTo>
                <a:lnTo>
                  <a:pt x="282219" y="426516"/>
                </a:lnTo>
                <a:lnTo>
                  <a:pt x="285648" y="426516"/>
                </a:lnTo>
                <a:lnTo>
                  <a:pt x="285648" y="423214"/>
                </a:lnTo>
                <a:lnTo>
                  <a:pt x="289090" y="430072"/>
                </a:lnTo>
                <a:lnTo>
                  <a:pt x="289090" y="426516"/>
                </a:lnTo>
                <a:lnTo>
                  <a:pt x="292531" y="426516"/>
                </a:lnTo>
                <a:lnTo>
                  <a:pt x="292531" y="433628"/>
                </a:lnTo>
                <a:lnTo>
                  <a:pt x="289179" y="440309"/>
                </a:lnTo>
                <a:lnTo>
                  <a:pt x="292620" y="440309"/>
                </a:lnTo>
                <a:lnTo>
                  <a:pt x="295973" y="433628"/>
                </a:lnTo>
                <a:lnTo>
                  <a:pt x="295973" y="437057"/>
                </a:lnTo>
                <a:lnTo>
                  <a:pt x="299250" y="440309"/>
                </a:lnTo>
                <a:lnTo>
                  <a:pt x="299415" y="440309"/>
                </a:lnTo>
                <a:lnTo>
                  <a:pt x="299415" y="433628"/>
                </a:lnTo>
                <a:lnTo>
                  <a:pt x="299415" y="430072"/>
                </a:lnTo>
                <a:lnTo>
                  <a:pt x="299415" y="426643"/>
                </a:lnTo>
                <a:lnTo>
                  <a:pt x="301142" y="428358"/>
                </a:lnTo>
                <a:lnTo>
                  <a:pt x="302806" y="426694"/>
                </a:lnTo>
                <a:lnTo>
                  <a:pt x="303530" y="428040"/>
                </a:lnTo>
                <a:lnTo>
                  <a:pt x="305917" y="432993"/>
                </a:lnTo>
                <a:lnTo>
                  <a:pt x="305600" y="432993"/>
                </a:lnTo>
                <a:lnTo>
                  <a:pt x="309740" y="434390"/>
                </a:lnTo>
                <a:lnTo>
                  <a:pt x="313512" y="434390"/>
                </a:lnTo>
                <a:lnTo>
                  <a:pt x="316623" y="437057"/>
                </a:lnTo>
                <a:lnTo>
                  <a:pt x="316623" y="430072"/>
                </a:lnTo>
                <a:lnTo>
                  <a:pt x="320065" y="437057"/>
                </a:lnTo>
                <a:lnTo>
                  <a:pt x="320065" y="433628"/>
                </a:lnTo>
                <a:lnTo>
                  <a:pt x="320154" y="440309"/>
                </a:lnTo>
                <a:lnTo>
                  <a:pt x="323507" y="433628"/>
                </a:lnTo>
                <a:lnTo>
                  <a:pt x="323507" y="430072"/>
                </a:lnTo>
                <a:lnTo>
                  <a:pt x="326034" y="429564"/>
                </a:lnTo>
                <a:lnTo>
                  <a:pt x="328244" y="425881"/>
                </a:lnTo>
                <a:lnTo>
                  <a:pt x="329793" y="423354"/>
                </a:lnTo>
                <a:lnTo>
                  <a:pt x="330377" y="426516"/>
                </a:lnTo>
                <a:lnTo>
                  <a:pt x="331292" y="427532"/>
                </a:lnTo>
                <a:lnTo>
                  <a:pt x="333832" y="430072"/>
                </a:lnTo>
                <a:lnTo>
                  <a:pt x="334949" y="428967"/>
                </a:lnTo>
                <a:lnTo>
                  <a:pt x="335724" y="431025"/>
                </a:lnTo>
                <a:lnTo>
                  <a:pt x="335089" y="431380"/>
                </a:lnTo>
                <a:lnTo>
                  <a:pt x="333832" y="430072"/>
                </a:lnTo>
                <a:lnTo>
                  <a:pt x="330454" y="433565"/>
                </a:lnTo>
                <a:lnTo>
                  <a:pt x="330441" y="433819"/>
                </a:lnTo>
                <a:lnTo>
                  <a:pt x="330390" y="436105"/>
                </a:lnTo>
                <a:lnTo>
                  <a:pt x="324751" y="443725"/>
                </a:lnTo>
                <a:lnTo>
                  <a:pt x="318782" y="450075"/>
                </a:lnTo>
                <a:lnTo>
                  <a:pt x="313461" y="456425"/>
                </a:lnTo>
                <a:lnTo>
                  <a:pt x="309740" y="464045"/>
                </a:lnTo>
                <a:lnTo>
                  <a:pt x="306298" y="467855"/>
                </a:lnTo>
                <a:lnTo>
                  <a:pt x="292544" y="467855"/>
                </a:lnTo>
                <a:lnTo>
                  <a:pt x="292544" y="474205"/>
                </a:lnTo>
                <a:lnTo>
                  <a:pt x="292544" y="478015"/>
                </a:lnTo>
                <a:lnTo>
                  <a:pt x="285661" y="478015"/>
                </a:lnTo>
                <a:lnTo>
                  <a:pt x="282219" y="480555"/>
                </a:lnTo>
                <a:lnTo>
                  <a:pt x="282219" y="484365"/>
                </a:lnTo>
                <a:lnTo>
                  <a:pt x="275336" y="484365"/>
                </a:lnTo>
                <a:lnTo>
                  <a:pt x="278777" y="494525"/>
                </a:lnTo>
                <a:lnTo>
                  <a:pt x="271894" y="494525"/>
                </a:lnTo>
                <a:lnTo>
                  <a:pt x="282219" y="502145"/>
                </a:lnTo>
                <a:lnTo>
                  <a:pt x="275336" y="502145"/>
                </a:lnTo>
                <a:lnTo>
                  <a:pt x="275336" y="504685"/>
                </a:lnTo>
                <a:lnTo>
                  <a:pt x="271894" y="502145"/>
                </a:lnTo>
                <a:lnTo>
                  <a:pt x="271894" y="508495"/>
                </a:lnTo>
                <a:lnTo>
                  <a:pt x="265010" y="508495"/>
                </a:lnTo>
                <a:lnTo>
                  <a:pt x="265010" y="512305"/>
                </a:lnTo>
                <a:lnTo>
                  <a:pt x="268452" y="516115"/>
                </a:lnTo>
                <a:lnTo>
                  <a:pt x="265010" y="516115"/>
                </a:lnTo>
                <a:lnTo>
                  <a:pt x="258127" y="512305"/>
                </a:lnTo>
                <a:lnTo>
                  <a:pt x="261569" y="518655"/>
                </a:lnTo>
                <a:lnTo>
                  <a:pt x="258127" y="518655"/>
                </a:lnTo>
                <a:lnTo>
                  <a:pt x="265010" y="522465"/>
                </a:lnTo>
                <a:lnTo>
                  <a:pt x="265010" y="528815"/>
                </a:lnTo>
                <a:lnTo>
                  <a:pt x="261569" y="528815"/>
                </a:lnTo>
                <a:lnTo>
                  <a:pt x="254685" y="522465"/>
                </a:lnTo>
                <a:lnTo>
                  <a:pt x="252526" y="528815"/>
                </a:lnTo>
                <a:lnTo>
                  <a:pt x="247802" y="532625"/>
                </a:lnTo>
                <a:lnTo>
                  <a:pt x="243065" y="538975"/>
                </a:lnTo>
                <a:lnTo>
                  <a:pt x="240919" y="546595"/>
                </a:lnTo>
                <a:lnTo>
                  <a:pt x="237477" y="542785"/>
                </a:lnTo>
                <a:lnTo>
                  <a:pt x="233870" y="549135"/>
                </a:lnTo>
                <a:lnTo>
                  <a:pt x="229298" y="554215"/>
                </a:lnTo>
                <a:lnTo>
                  <a:pt x="225374" y="559295"/>
                </a:lnTo>
                <a:lnTo>
                  <a:pt x="223710" y="566915"/>
                </a:lnTo>
                <a:lnTo>
                  <a:pt x="220268" y="566915"/>
                </a:lnTo>
                <a:lnTo>
                  <a:pt x="213385" y="570725"/>
                </a:lnTo>
                <a:lnTo>
                  <a:pt x="213385" y="577075"/>
                </a:lnTo>
                <a:lnTo>
                  <a:pt x="216827" y="584695"/>
                </a:lnTo>
                <a:lnTo>
                  <a:pt x="213385" y="584695"/>
                </a:lnTo>
                <a:lnTo>
                  <a:pt x="209943" y="580885"/>
                </a:lnTo>
                <a:lnTo>
                  <a:pt x="199618" y="580885"/>
                </a:lnTo>
                <a:lnTo>
                  <a:pt x="203060" y="587235"/>
                </a:lnTo>
                <a:lnTo>
                  <a:pt x="203060" y="594855"/>
                </a:lnTo>
                <a:lnTo>
                  <a:pt x="196176" y="594855"/>
                </a:lnTo>
                <a:lnTo>
                  <a:pt x="196176" y="601205"/>
                </a:lnTo>
                <a:lnTo>
                  <a:pt x="199618" y="605015"/>
                </a:lnTo>
                <a:lnTo>
                  <a:pt x="199618" y="608825"/>
                </a:lnTo>
                <a:lnTo>
                  <a:pt x="196176" y="605015"/>
                </a:lnTo>
                <a:lnTo>
                  <a:pt x="194106" y="601205"/>
                </a:lnTo>
                <a:lnTo>
                  <a:pt x="192735" y="598665"/>
                </a:lnTo>
                <a:lnTo>
                  <a:pt x="185851" y="601205"/>
                </a:lnTo>
                <a:lnTo>
                  <a:pt x="178968" y="615175"/>
                </a:lnTo>
                <a:lnTo>
                  <a:pt x="172085" y="611365"/>
                </a:lnTo>
                <a:lnTo>
                  <a:pt x="175526" y="622795"/>
                </a:lnTo>
                <a:lnTo>
                  <a:pt x="168643" y="622795"/>
                </a:lnTo>
                <a:lnTo>
                  <a:pt x="172085" y="625335"/>
                </a:lnTo>
                <a:lnTo>
                  <a:pt x="165201" y="625335"/>
                </a:lnTo>
                <a:lnTo>
                  <a:pt x="168643" y="632955"/>
                </a:lnTo>
                <a:lnTo>
                  <a:pt x="165201" y="629145"/>
                </a:lnTo>
                <a:lnTo>
                  <a:pt x="158318" y="635495"/>
                </a:lnTo>
                <a:lnTo>
                  <a:pt x="151434" y="635495"/>
                </a:lnTo>
                <a:lnTo>
                  <a:pt x="154876" y="639305"/>
                </a:lnTo>
                <a:lnTo>
                  <a:pt x="154876" y="643115"/>
                </a:lnTo>
                <a:lnTo>
                  <a:pt x="151434" y="639305"/>
                </a:lnTo>
                <a:lnTo>
                  <a:pt x="151434" y="643115"/>
                </a:lnTo>
                <a:lnTo>
                  <a:pt x="154876" y="649465"/>
                </a:lnTo>
                <a:lnTo>
                  <a:pt x="158318" y="653275"/>
                </a:lnTo>
                <a:lnTo>
                  <a:pt x="161759" y="653275"/>
                </a:lnTo>
                <a:lnTo>
                  <a:pt x="163233" y="656005"/>
                </a:lnTo>
                <a:lnTo>
                  <a:pt x="158318" y="653275"/>
                </a:lnTo>
                <a:lnTo>
                  <a:pt x="154876" y="653275"/>
                </a:lnTo>
                <a:lnTo>
                  <a:pt x="151434" y="649465"/>
                </a:lnTo>
                <a:lnTo>
                  <a:pt x="144551" y="646925"/>
                </a:lnTo>
                <a:lnTo>
                  <a:pt x="141109" y="646925"/>
                </a:lnTo>
                <a:lnTo>
                  <a:pt x="141109" y="649465"/>
                </a:lnTo>
                <a:lnTo>
                  <a:pt x="144551" y="653275"/>
                </a:lnTo>
                <a:lnTo>
                  <a:pt x="141109" y="653275"/>
                </a:lnTo>
                <a:lnTo>
                  <a:pt x="141109" y="657085"/>
                </a:lnTo>
                <a:lnTo>
                  <a:pt x="144551" y="659625"/>
                </a:lnTo>
                <a:lnTo>
                  <a:pt x="144551" y="663435"/>
                </a:lnTo>
                <a:lnTo>
                  <a:pt x="147993" y="663435"/>
                </a:lnTo>
                <a:lnTo>
                  <a:pt x="154876" y="663435"/>
                </a:lnTo>
                <a:lnTo>
                  <a:pt x="151434" y="659625"/>
                </a:lnTo>
                <a:lnTo>
                  <a:pt x="151434" y="653275"/>
                </a:lnTo>
                <a:lnTo>
                  <a:pt x="156019" y="657517"/>
                </a:lnTo>
                <a:lnTo>
                  <a:pt x="158318" y="658355"/>
                </a:lnTo>
                <a:lnTo>
                  <a:pt x="158318" y="657085"/>
                </a:lnTo>
                <a:lnTo>
                  <a:pt x="159181" y="658672"/>
                </a:lnTo>
                <a:lnTo>
                  <a:pt x="161759" y="659625"/>
                </a:lnTo>
                <a:lnTo>
                  <a:pt x="161759" y="657085"/>
                </a:lnTo>
                <a:lnTo>
                  <a:pt x="163817" y="657085"/>
                </a:lnTo>
                <a:lnTo>
                  <a:pt x="165201" y="659625"/>
                </a:lnTo>
                <a:lnTo>
                  <a:pt x="168643" y="659625"/>
                </a:lnTo>
                <a:lnTo>
                  <a:pt x="168643" y="657085"/>
                </a:lnTo>
                <a:lnTo>
                  <a:pt x="168643" y="649465"/>
                </a:lnTo>
                <a:lnTo>
                  <a:pt x="175526" y="653275"/>
                </a:lnTo>
                <a:lnTo>
                  <a:pt x="175526" y="649465"/>
                </a:lnTo>
                <a:lnTo>
                  <a:pt x="175526" y="643115"/>
                </a:lnTo>
                <a:lnTo>
                  <a:pt x="178968" y="649465"/>
                </a:lnTo>
                <a:lnTo>
                  <a:pt x="178968" y="646925"/>
                </a:lnTo>
                <a:lnTo>
                  <a:pt x="182410" y="653275"/>
                </a:lnTo>
                <a:lnTo>
                  <a:pt x="187325" y="656005"/>
                </a:lnTo>
                <a:lnTo>
                  <a:pt x="185851" y="653275"/>
                </a:lnTo>
                <a:lnTo>
                  <a:pt x="182410" y="649465"/>
                </a:lnTo>
                <a:lnTo>
                  <a:pt x="189293" y="649465"/>
                </a:lnTo>
                <a:lnTo>
                  <a:pt x="182410" y="646925"/>
                </a:lnTo>
                <a:lnTo>
                  <a:pt x="185851" y="646925"/>
                </a:lnTo>
                <a:lnTo>
                  <a:pt x="189293" y="643115"/>
                </a:lnTo>
                <a:lnTo>
                  <a:pt x="192735" y="646925"/>
                </a:lnTo>
                <a:lnTo>
                  <a:pt x="196176" y="646925"/>
                </a:lnTo>
                <a:lnTo>
                  <a:pt x="192735" y="639305"/>
                </a:lnTo>
                <a:lnTo>
                  <a:pt x="192735" y="635495"/>
                </a:lnTo>
                <a:lnTo>
                  <a:pt x="196176" y="635495"/>
                </a:lnTo>
                <a:lnTo>
                  <a:pt x="193421" y="632955"/>
                </a:lnTo>
                <a:lnTo>
                  <a:pt x="189293" y="629145"/>
                </a:lnTo>
                <a:lnTo>
                  <a:pt x="189293" y="625335"/>
                </a:lnTo>
                <a:lnTo>
                  <a:pt x="196176" y="632955"/>
                </a:lnTo>
                <a:lnTo>
                  <a:pt x="199618" y="632955"/>
                </a:lnTo>
                <a:lnTo>
                  <a:pt x="202095" y="635495"/>
                </a:lnTo>
                <a:lnTo>
                  <a:pt x="200583" y="636765"/>
                </a:lnTo>
                <a:lnTo>
                  <a:pt x="203060" y="639305"/>
                </a:lnTo>
                <a:lnTo>
                  <a:pt x="203060" y="635495"/>
                </a:lnTo>
                <a:lnTo>
                  <a:pt x="199618" y="625335"/>
                </a:lnTo>
                <a:lnTo>
                  <a:pt x="209943" y="635495"/>
                </a:lnTo>
                <a:lnTo>
                  <a:pt x="213385" y="635495"/>
                </a:lnTo>
                <a:lnTo>
                  <a:pt x="217792" y="639305"/>
                </a:lnTo>
                <a:lnTo>
                  <a:pt x="217690" y="640575"/>
                </a:lnTo>
                <a:lnTo>
                  <a:pt x="216281" y="641845"/>
                </a:lnTo>
                <a:lnTo>
                  <a:pt x="216827" y="643115"/>
                </a:lnTo>
                <a:lnTo>
                  <a:pt x="223710" y="646925"/>
                </a:lnTo>
                <a:lnTo>
                  <a:pt x="227152" y="646925"/>
                </a:lnTo>
                <a:lnTo>
                  <a:pt x="220268" y="639305"/>
                </a:lnTo>
                <a:lnTo>
                  <a:pt x="223710" y="639305"/>
                </a:lnTo>
                <a:lnTo>
                  <a:pt x="220268" y="632955"/>
                </a:lnTo>
                <a:lnTo>
                  <a:pt x="220268" y="635495"/>
                </a:lnTo>
                <a:lnTo>
                  <a:pt x="213385" y="625335"/>
                </a:lnTo>
                <a:lnTo>
                  <a:pt x="220268" y="632955"/>
                </a:lnTo>
                <a:lnTo>
                  <a:pt x="220268" y="629145"/>
                </a:lnTo>
                <a:lnTo>
                  <a:pt x="213385" y="622795"/>
                </a:lnTo>
                <a:lnTo>
                  <a:pt x="213385" y="618985"/>
                </a:lnTo>
                <a:lnTo>
                  <a:pt x="220268" y="625335"/>
                </a:lnTo>
                <a:lnTo>
                  <a:pt x="218973" y="620255"/>
                </a:lnTo>
                <a:lnTo>
                  <a:pt x="222846" y="621525"/>
                </a:lnTo>
                <a:lnTo>
                  <a:pt x="228003" y="625335"/>
                </a:lnTo>
                <a:lnTo>
                  <a:pt x="230593" y="625335"/>
                </a:lnTo>
                <a:lnTo>
                  <a:pt x="226987" y="622795"/>
                </a:lnTo>
                <a:lnTo>
                  <a:pt x="225666" y="620255"/>
                </a:lnTo>
                <a:lnTo>
                  <a:pt x="225005" y="618985"/>
                </a:lnTo>
                <a:lnTo>
                  <a:pt x="223024" y="615175"/>
                </a:lnTo>
                <a:lnTo>
                  <a:pt x="222364" y="613905"/>
                </a:lnTo>
                <a:lnTo>
                  <a:pt x="216827" y="608825"/>
                </a:lnTo>
                <a:lnTo>
                  <a:pt x="216827" y="605015"/>
                </a:lnTo>
                <a:lnTo>
                  <a:pt x="220268" y="608825"/>
                </a:lnTo>
                <a:lnTo>
                  <a:pt x="220268" y="605015"/>
                </a:lnTo>
                <a:lnTo>
                  <a:pt x="227152" y="618985"/>
                </a:lnTo>
                <a:lnTo>
                  <a:pt x="230593" y="618985"/>
                </a:lnTo>
                <a:lnTo>
                  <a:pt x="234035" y="622795"/>
                </a:lnTo>
                <a:lnTo>
                  <a:pt x="237477" y="622795"/>
                </a:lnTo>
                <a:lnTo>
                  <a:pt x="237477" y="618985"/>
                </a:lnTo>
                <a:lnTo>
                  <a:pt x="234035" y="618985"/>
                </a:lnTo>
                <a:lnTo>
                  <a:pt x="234035" y="611365"/>
                </a:lnTo>
                <a:lnTo>
                  <a:pt x="240919" y="615175"/>
                </a:lnTo>
                <a:lnTo>
                  <a:pt x="244360" y="622795"/>
                </a:lnTo>
                <a:lnTo>
                  <a:pt x="244360" y="618985"/>
                </a:lnTo>
                <a:lnTo>
                  <a:pt x="247802" y="625335"/>
                </a:lnTo>
                <a:lnTo>
                  <a:pt x="247802" y="618985"/>
                </a:lnTo>
                <a:lnTo>
                  <a:pt x="240919" y="611365"/>
                </a:lnTo>
                <a:lnTo>
                  <a:pt x="240919" y="608825"/>
                </a:lnTo>
                <a:lnTo>
                  <a:pt x="244360" y="611365"/>
                </a:lnTo>
                <a:lnTo>
                  <a:pt x="247802" y="608825"/>
                </a:lnTo>
                <a:lnTo>
                  <a:pt x="254685" y="611365"/>
                </a:lnTo>
                <a:lnTo>
                  <a:pt x="253301" y="608825"/>
                </a:lnTo>
                <a:lnTo>
                  <a:pt x="251244" y="605015"/>
                </a:lnTo>
                <a:lnTo>
                  <a:pt x="254685" y="608825"/>
                </a:lnTo>
                <a:lnTo>
                  <a:pt x="258127" y="608825"/>
                </a:lnTo>
                <a:lnTo>
                  <a:pt x="254685" y="605015"/>
                </a:lnTo>
                <a:lnTo>
                  <a:pt x="261569" y="611365"/>
                </a:lnTo>
                <a:lnTo>
                  <a:pt x="257263" y="605015"/>
                </a:lnTo>
                <a:lnTo>
                  <a:pt x="254685" y="601205"/>
                </a:lnTo>
                <a:lnTo>
                  <a:pt x="258127" y="601205"/>
                </a:lnTo>
                <a:lnTo>
                  <a:pt x="258127" y="598665"/>
                </a:lnTo>
                <a:lnTo>
                  <a:pt x="254685" y="594855"/>
                </a:lnTo>
                <a:lnTo>
                  <a:pt x="258127" y="594855"/>
                </a:lnTo>
                <a:lnTo>
                  <a:pt x="261569" y="601205"/>
                </a:lnTo>
                <a:lnTo>
                  <a:pt x="265010" y="605015"/>
                </a:lnTo>
                <a:lnTo>
                  <a:pt x="261569" y="598665"/>
                </a:lnTo>
                <a:lnTo>
                  <a:pt x="261569" y="594855"/>
                </a:lnTo>
                <a:lnTo>
                  <a:pt x="258127" y="591045"/>
                </a:lnTo>
                <a:lnTo>
                  <a:pt x="261569" y="591045"/>
                </a:lnTo>
                <a:lnTo>
                  <a:pt x="261569" y="594855"/>
                </a:lnTo>
                <a:lnTo>
                  <a:pt x="265010" y="594855"/>
                </a:lnTo>
                <a:lnTo>
                  <a:pt x="263283" y="591045"/>
                </a:lnTo>
                <a:lnTo>
                  <a:pt x="261569" y="587235"/>
                </a:lnTo>
                <a:lnTo>
                  <a:pt x="260184" y="584695"/>
                </a:lnTo>
                <a:lnTo>
                  <a:pt x="258127" y="580885"/>
                </a:lnTo>
                <a:lnTo>
                  <a:pt x="258127" y="577075"/>
                </a:lnTo>
                <a:lnTo>
                  <a:pt x="254685" y="577075"/>
                </a:lnTo>
                <a:lnTo>
                  <a:pt x="247802" y="570725"/>
                </a:lnTo>
                <a:lnTo>
                  <a:pt x="247802" y="566915"/>
                </a:lnTo>
                <a:lnTo>
                  <a:pt x="251244" y="566915"/>
                </a:lnTo>
                <a:lnTo>
                  <a:pt x="247802" y="570725"/>
                </a:lnTo>
                <a:lnTo>
                  <a:pt x="261569" y="577075"/>
                </a:lnTo>
                <a:lnTo>
                  <a:pt x="261569" y="583006"/>
                </a:lnTo>
                <a:lnTo>
                  <a:pt x="258127" y="580885"/>
                </a:lnTo>
                <a:lnTo>
                  <a:pt x="261569" y="584060"/>
                </a:lnTo>
                <a:lnTo>
                  <a:pt x="261569" y="587235"/>
                </a:lnTo>
                <a:lnTo>
                  <a:pt x="265010" y="591045"/>
                </a:lnTo>
                <a:lnTo>
                  <a:pt x="266153" y="589775"/>
                </a:lnTo>
                <a:lnTo>
                  <a:pt x="268452" y="591045"/>
                </a:lnTo>
                <a:lnTo>
                  <a:pt x="268452" y="587235"/>
                </a:lnTo>
                <a:lnTo>
                  <a:pt x="271894" y="591045"/>
                </a:lnTo>
                <a:lnTo>
                  <a:pt x="268452" y="584695"/>
                </a:lnTo>
                <a:lnTo>
                  <a:pt x="271894" y="584695"/>
                </a:lnTo>
                <a:lnTo>
                  <a:pt x="271894" y="587235"/>
                </a:lnTo>
                <a:lnTo>
                  <a:pt x="275336" y="587235"/>
                </a:lnTo>
                <a:lnTo>
                  <a:pt x="278777" y="589140"/>
                </a:lnTo>
                <a:lnTo>
                  <a:pt x="278777" y="587235"/>
                </a:lnTo>
                <a:lnTo>
                  <a:pt x="282219" y="591045"/>
                </a:lnTo>
                <a:lnTo>
                  <a:pt x="286677" y="588505"/>
                </a:lnTo>
                <a:lnTo>
                  <a:pt x="288810" y="584695"/>
                </a:lnTo>
                <a:lnTo>
                  <a:pt x="289521" y="583425"/>
                </a:lnTo>
                <a:lnTo>
                  <a:pt x="289572" y="583006"/>
                </a:lnTo>
                <a:lnTo>
                  <a:pt x="290436" y="575805"/>
                </a:lnTo>
                <a:lnTo>
                  <a:pt x="289102" y="566915"/>
                </a:lnTo>
                <a:lnTo>
                  <a:pt x="292544" y="570725"/>
                </a:lnTo>
                <a:lnTo>
                  <a:pt x="295986" y="570725"/>
                </a:lnTo>
                <a:lnTo>
                  <a:pt x="295986" y="566915"/>
                </a:lnTo>
                <a:lnTo>
                  <a:pt x="302856" y="570725"/>
                </a:lnTo>
                <a:lnTo>
                  <a:pt x="306298" y="574535"/>
                </a:lnTo>
                <a:lnTo>
                  <a:pt x="302856" y="566915"/>
                </a:lnTo>
                <a:lnTo>
                  <a:pt x="302856" y="564375"/>
                </a:lnTo>
                <a:lnTo>
                  <a:pt x="306298" y="566915"/>
                </a:lnTo>
                <a:lnTo>
                  <a:pt x="313182" y="570725"/>
                </a:lnTo>
                <a:lnTo>
                  <a:pt x="306298" y="564375"/>
                </a:lnTo>
                <a:lnTo>
                  <a:pt x="306298" y="560565"/>
                </a:lnTo>
                <a:lnTo>
                  <a:pt x="309740" y="560565"/>
                </a:lnTo>
                <a:lnTo>
                  <a:pt x="313182" y="564375"/>
                </a:lnTo>
                <a:lnTo>
                  <a:pt x="313182" y="560565"/>
                </a:lnTo>
                <a:lnTo>
                  <a:pt x="316623" y="556755"/>
                </a:lnTo>
                <a:lnTo>
                  <a:pt x="316623" y="552945"/>
                </a:lnTo>
                <a:lnTo>
                  <a:pt x="313182" y="552945"/>
                </a:lnTo>
                <a:lnTo>
                  <a:pt x="309740" y="550405"/>
                </a:lnTo>
                <a:lnTo>
                  <a:pt x="308025" y="546595"/>
                </a:lnTo>
                <a:lnTo>
                  <a:pt x="306298" y="542785"/>
                </a:lnTo>
                <a:lnTo>
                  <a:pt x="313182" y="550405"/>
                </a:lnTo>
                <a:lnTo>
                  <a:pt x="316623" y="550405"/>
                </a:lnTo>
                <a:lnTo>
                  <a:pt x="316623" y="552945"/>
                </a:lnTo>
                <a:lnTo>
                  <a:pt x="326948" y="556755"/>
                </a:lnTo>
                <a:lnTo>
                  <a:pt x="326948" y="550405"/>
                </a:lnTo>
                <a:lnTo>
                  <a:pt x="330390" y="546595"/>
                </a:lnTo>
                <a:lnTo>
                  <a:pt x="326948" y="542785"/>
                </a:lnTo>
                <a:lnTo>
                  <a:pt x="333832" y="542785"/>
                </a:lnTo>
                <a:lnTo>
                  <a:pt x="333832" y="536435"/>
                </a:lnTo>
                <a:lnTo>
                  <a:pt x="337273" y="536435"/>
                </a:lnTo>
                <a:lnTo>
                  <a:pt x="333832" y="532625"/>
                </a:lnTo>
                <a:lnTo>
                  <a:pt x="331774" y="528815"/>
                </a:lnTo>
                <a:lnTo>
                  <a:pt x="330390" y="526275"/>
                </a:lnTo>
                <a:lnTo>
                  <a:pt x="326948" y="522465"/>
                </a:lnTo>
                <a:lnTo>
                  <a:pt x="337273" y="532625"/>
                </a:lnTo>
                <a:lnTo>
                  <a:pt x="340715" y="532625"/>
                </a:lnTo>
                <a:lnTo>
                  <a:pt x="340715" y="528815"/>
                </a:lnTo>
                <a:lnTo>
                  <a:pt x="337273" y="526275"/>
                </a:lnTo>
                <a:lnTo>
                  <a:pt x="347599" y="526275"/>
                </a:lnTo>
                <a:lnTo>
                  <a:pt x="344157" y="522465"/>
                </a:lnTo>
                <a:lnTo>
                  <a:pt x="347599" y="522465"/>
                </a:lnTo>
                <a:lnTo>
                  <a:pt x="344157" y="518655"/>
                </a:lnTo>
                <a:lnTo>
                  <a:pt x="347599" y="518655"/>
                </a:lnTo>
                <a:lnTo>
                  <a:pt x="354482" y="526275"/>
                </a:lnTo>
                <a:lnTo>
                  <a:pt x="357924" y="526275"/>
                </a:lnTo>
                <a:lnTo>
                  <a:pt x="357924" y="522465"/>
                </a:lnTo>
                <a:lnTo>
                  <a:pt x="364807" y="522465"/>
                </a:lnTo>
                <a:lnTo>
                  <a:pt x="364807" y="518655"/>
                </a:lnTo>
                <a:lnTo>
                  <a:pt x="361365" y="516115"/>
                </a:lnTo>
                <a:lnTo>
                  <a:pt x="361365" y="512305"/>
                </a:lnTo>
                <a:lnTo>
                  <a:pt x="364807" y="512305"/>
                </a:lnTo>
                <a:lnTo>
                  <a:pt x="361365" y="508495"/>
                </a:lnTo>
                <a:lnTo>
                  <a:pt x="368249" y="512305"/>
                </a:lnTo>
                <a:lnTo>
                  <a:pt x="368249" y="504685"/>
                </a:lnTo>
                <a:lnTo>
                  <a:pt x="375132" y="512305"/>
                </a:lnTo>
                <a:lnTo>
                  <a:pt x="375132" y="512495"/>
                </a:lnTo>
                <a:lnTo>
                  <a:pt x="378574" y="515035"/>
                </a:lnTo>
                <a:lnTo>
                  <a:pt x="385457" y="515035"/>
                </a:lnTo>
                <a:lnTo>
                  <a:pt x="385457" y="522655"/>
                </a:lnTo>
                <a:lnTo>
                  <a:pt x="388899" y="522655"/>
                </a:lnTo>
                <a:lnTo>
                  <a:pt x="388899" y="526465"/>
                </a:lnTo>
                <a:lnTo>
                  <a:pt x="375132" y="526465"/>
                </a:lnTo>
                <a:lnTo>
                  <a:pt x="378574" y="532815"/>
                </a:lnTo>
                <a:lnTo>
                  <a:pt x="382016" y="532815"/>
                </a:lnTo>
                <a:lnTo>
                  <a:pt x="385457" y="536625"/>
                </a:lnTo>
                <a:lnTo>
                  <a:pt x="378574" y="536625"/>
                </a:lnTo>
                <a:lnTo>
                  <a:pt x="392341" y="542975"/>
                </a:lnTo>
                <a:lnTo>
                  <a:pt x="388899" y="542975"/>
                </a:lnTo>
                <a:lnTo>
                  <a:pt x="385457" y="546785"/>
                </a:lnTo>
                <a:lnTo>
                  <a:pt x="382016" y="542975"/>
                </a:lnTo>
                <a:lnTo>
                  <a:pt x="382016" y="550595"/>
                </a:lnTo>
                <a:lnTo>
                  <a:pt x="392341" y="550595"/>
                </a:lnTo>
                <a:lnTo>
                  <a:pt x="395782" y="553135"/>
                </a:lnTo>
                <a:lnTo>
                  <a:pt x="399224" y="560755"/>
                </a:lnTo>
                <a:lnTo>
                  <a:pt x="395782" y="560755"/>
                </a:lnTo>
                <a:lnTo>
                  <a:pt x="392341" y="563295"/>
                </a:lnTo>
                <a:lnTo>
                  <a:pt x="392341" y="560755"/>
                </a:lnTo>
                <a:lnTo>
                  <a:pt x="385457" y="563295"/>
                </a:lnTo>
                <a:lnTo>
                  <a:pt x="382016" y="570915"/>
                </a:lnTo>
                <a:lnTo>
                  <a:pt x="382016" y="574725"/>
                </a:lnTo>
                <a:lnTo>
                  <a:pt x="392341" y="570915"/>
                </a:lnTo>
                <a:lnTo>
                  <a:pt x="388899" y="577265"/>
                </a:lnTo>
                <a:lnTo>
                  <a:pt x="395782" y="577265"/>
                </a:lnTo>
                <a:lnTo>
                  <a:pt x="399224" y="581075"/>
                </a:lnTo>
                <a:lnTo>
                  <a:pt x="388899" y="581075"/>
                </a:lnTo>
                <a:lnTo>
                  <a:pt x="392341" y="584885"/>
                </a:lnTo>
                <a:lnTo>
                  <a:pt x="392341" y="591235"/>
                </a:lnTo>
                <a:lnTo>
                  <a:pt x="395782" y="595045"/>
                </a:lnTo>
                <a:lnTo>
                  <a:pt x="392341" y="601395"/>
                </a:lnTo>
                <a:lnTo>
                  <a:pt x="399224" y="605205"/>
                </a:lnTo>
                <a:lnTo>
                  <a:pt x="395782" y="605205"/>
                </a:lnTo>
                <a:lnTo>
                  <a:pt x="395782" y="609015"/>
                </a:lnTo>
                <a:lnTo>
                  <a:pt x="406107" y="605205"/>
                </a:lnTo>
                <a:lnTo>
                  <a:pt x="402666" y="609015"/>
                </a:lnTo>
                <a:lnTo>
                  <a:pt x="395782" y="611555"/>
                </a:lnTo>
                <a:lnTo>
                  <a:pt x="402666" y="615365"/>
                </a:lnTo>
                <a:lnTo>
                  <a:pt x="399224" y="619175"/>
                </a:lnTo>
                <a:lnTo>
                  <a:pt x="406107" y="621715"/>
                </a:lnTo>
                <a:lnTo>
                  <a:pt x="399224" y="621715"/>
                </a:lnTo>
                <a:lnTo>
                  <a:pt x="395782" y="625525"/>
                </a:lnTo>
                <a:lnTo>
                  <a:pt x="406107" y="625525"/>
                </a:lnTo>
                <a:lnTo>
                  <a:pt x="402666" y="629335"/>
                </a:lnTo>
                <a:lnTo>
                  <a:pt x="399224" y="629335"/>
                </a:lnTo>
                <a:lnTo>
                  <a:pt x="402666" y="633145"/>
                </a:lnTo>
                <a:lnTo>
                  <a:pt x="402666" y="635685"/>
                </a:lnTo>
                <a:lnTo>
                  <a:pt x="399224" y="635685"/>
                </a:lnTo>
                <a:lnTo>
                  <a:pt x="399224" y="639495"/>
                </a:lnTo>
                <a:lnTo>
                  <a:pt x="395782" y="639495"/>
                </a:lnTo>
                <a:lnTo>
                  <a:pt x="395897" y="649655"/>
                </a:lnTo>
                <a:lnTo>
                  <a:pt x="396646" y="659815"/>
                </a:lnTo>
                <a:lnTo>
                  <a:pt x="398691" y="669975"/>
                </a:lnTo>
                <a:lnTo>
                  <a:pt x="402666" y="681405"/>
                </a:lnTo>
                <a:lnTo>
                  <a:pt x="395782" y="683945"/>
                </a:lnTo>
                <a:lnTo>
                  <a:pt x="399224" y="681405"/>
                </a:lnTo>
                <a:lnTo>
                  <a:pt x="392341" y="683945"/>
                </a:lnTo>
                <a:lnTo>
                  <a:pt x="395782" y="687755"/>
                </a:lnTo>
                <a:lnTo>
                  <a:pt x="392341" y="687755"/>
                </a:lnTo>
                <a:lnTo>
                  <a:pt x="395782" y="691565"/>
                </a:lnTo>
                <a:lnTo>
                  <a:pt x="399224" y="691565"/>
                </a:lnTo>
                <a:lnTo>
                  <a:pt x="399224" y="694105"/>
                </a:lnTo>
                <a:lnTo>
                  <a:pt x="396646" y="695375"/>
                </a:lnTo>
                <a:lnTo>
                  <a:pt x="395351" y="697915"/>
                </a:lnTo>
                <a:lnTo>
                  <a:pt x="395782" y="697915"/>
                </a:lnTo>
                <a:lnTo>
                  <a:pt x="402666" y="701725"/>
                </a:lnTo>
                <a:lnTo>
                  <a:pt x="392341" y="701725"/>
                </a:lnTo>
                <a:lnTo>
                  <a:pt x="399224" y="704265"/>
                </a:lnTo>
                <a:lnTo>
                  <a:pt x="395782" y="708075"/>
                </a:lnTo>
                <a:lnTo>
                  <a:pt x="409549" y="711885"/>
                </a:lnTo>
                <a:lnTo>
                  <a:pt x="402666" y="711885"/>
                </a:lnTo>
                <a:lnTo>
                  <a:pt x="406107" y="715695"/>
                </a:lnTo>
                <a:lnTo>
                  <a:pt x="406107" y="718235"/>
                </a:lnTo>
                <a:lnTo>
                  <a:pt x="408203" y="725855"/>
                </a:lnTo>
                <a:lnTo>
                  <a:pt x="409981" y="734745"/>
                </a:lnTo>
                <a:lnTo>
                  <a:pt x="412394" y="742365"/>
                </a:lnTo>
                <a:lnTo>
                  <a:pt x="416433" y="749985"/>
                </a:lnTo>
                <a:lnTo>
                  <a:pt x="412991" y="749985"/>
                </a:lnTo>
                <a:lnTo>
                  <a:pt x="415036" y="755065"/>
                </a:lnTo>
                <a:lnTo>
                  <a:pt x="413854" y="758875"/>
                </a:lnTo>
                <a:lnTo>
                  <a:pt x="413956" y="763955"/>
                </a:lnTo>
                <a:lnTo>
                  <a:pt x="419874" y="766495"/>
                </a:lnTo>
                <a:lnTo>
                  <a:pt x="426758" y="766495"/>
                </a:lnTo>
                <a:lnTo>
                  <a:pt x="426758" y="770305"/>
                </a:lnTo>
                <a:lnTo>
                  <a:pt x="419874" y="770305"/>
                </a:lnTo>
                <a:lnTo>
                  <a:pt x="423316" y="774115"/>
                </a:lnTo>
                <a:lnTo>
                  <a:pt x="423316" y="776655"/>
                </a:lnTo>
                <a:lnTo>
                  <a:pt x="433641" y="780465"/>
                </a:lnTo>
                <a:lnTo>
                  <a:pt x="430199" y="784275"/>
                </a:lnTo>
                <a:lnTo>
                  <a:pt x="426758" y="784275"/>
                </a:lnTo>
                <a:lnTo>
                  <a:pt x="421386" y="794435"/>
                </a:lnTo>
                <a:lnTo>
                  <a:pt x="417296" y="805865"/>
                </a:lnTo>
                <a:lnTo>
                  <a:pt x="417182" y="810945"/>
                </a:lnTo>
                <a:lnTo>
                  <a:pt x="417080" y="816025"/>
                </a:lnTo>
                <a:lnTo>
                  <a:pt x="423316" y="824915"/>
                </a:lnTo>
                <a:lnTo>
                  <a:pt x="426758" y="828725"/>
                </a:lnTo>
                <a:lnTo>
                  <a:pt x="416433" y="828725"/>
                </a:lnTo>
                <a:lnTo>
                  <a:pt x="419989" y="837615"/>
                </a:lnTo>
                <a:lnTo>
                  <a:pt x="419011" y="846505"/>
                </a:lnTo>
                <a:lnTo>
                  <a:pt x="419341" y="855395"/>
                </a:lnTo>
                <a:lnTo>
                  <a:pt x="426758" y="863015"/>
                </a:lnTo>
                <a:lnTo>
                  <a:pt x="433324" y="869365"/>
                </a:lnTo>
                <a:lnTo>
                  <a:pt x="440524" y="874445"/>
                </a:lnTo>
                <a:lnTo>
                  <a:pt x="443141" y="876604"/>
                </a:lnTo>
                <a:lnTo>
                  <a:pt x="441223" y="866825"/>
                </a:lnTo>
                <a:lnTo>
                  <a:pt x="442671" y="854125"/>
                </a:lnTo>
                <a:lnTo>
                  <a:pt x="447357" y="840155"/>
                </a:lnTo>
                <a:lnTo>
                  <a:pt x="454291" y="824915"/>
                </a:lnTo>
                <a:lnTo>
                  <a:pt x="454291" y="818565"/>
                </a:lnTo>
                <a:lnTo>
                  <a:pt x="450850" y="810945"/>
                </a:lnTo>
                <a:lnTo>
                  <a:pt x="454291" y="804595"/>
                </a:lnTo>
                <a:lnTo>
                  <a:pt x="456336" y="786815"/>
                </a:lnTo>
                <a:lnTo>
                  <a:pt x="460311" y="767765"/>
                </a:lnTo>
                <a:lnTo>
                  <a:pt x="463003" y="748715"/>
                </a:lnTo>
                <a:lnTo>
                  <a:pt x="461518" y="732205"/>
                </a:lnTo>
                <a:lnTo>
                  <a:pt x="461175" y="728395"/>
                </a:lnTo>
                <a:lnTo>
                  <a:pt x="457733" y="732205"/>
                </a:lnTo>
                <a:lnTo>
                  <a:pt x="454291" y="728395"/>
                </a:lnTo>
                <a:lnTo>
                  <a:pt x="457733" y="728395"/>
                </a:lnTo>
                <a:lnTo>
                  <a:pt x="454291" y="725855"/>
                </a:lnTo>
                <a:lnTo>
                  <a:pt x="454291" y="722045"/>
                </a:lnTo>
                <a:lnTo>
                  <a:pt x="461175" y="725855"/>
                </a:lnTo>
                <a:lnTo>
                  <a:pt x="461175" y="722045"/>
                </a:lnTo>
                <a:lnTo>
                  <a:pt x="461175" y="694105"/>
                </a:lnTo>
                <a:lnTo>
                  <a:pt x="454291" y="691565"/>
                </a:lnTo>
                <a:lnTo>
                  <a:pt x="461175" y="687755"/>
                </a:lnTo>
                <a:lnTo>
                  <a:pt x="457733" y="687755"/>
                </a:lnTo>
                <a:lnTo>
                  <a:pt x="455663" y="683945"/>
                </a:lnTo>
                <a:lnTo>
                  <a:pt x="454291" y="681405"/>
                </a:lnTo>
                <a:lnTo>
                  <a:pt x="461175" y="673785"/>
                </a:lnTo>
                <a:lnTo>
                  <a:pt x="464616" y="653465"/>
                </a:lnTo>
                <a:lnTo>
                  <a:pt x="465416" y="635685"/>
                </a:lnTo>
                <a:lnTo>
                  <a:pt x="465366" y="629335"/>
                </a:lnTo>
                <a:lnTo>
                  <a:pt x="465277" y="625525"/>
                </a:lnTo>
                <a:lnTo>
                  <a:pt x="465201" y="621715"/>
                </a:lnTo>
                <a:lnTo>
                  <a:pt x="465137" y="619175"/>
                </a:lnTo>
                <a:lnTo>
                  <a:pt x="465061" y="615365"/>
                </a:lnTo>
                <a:lnTo>
                  <a:pt x="464972" y="611555"/>
                </a:lnTo>
                <a:lnTo>
                  <a:pt x="464921" y="609015"/>
                </a:lnTo>
                <a:lnTo>
                  <a:pt x="464832" y="605205"/>
                </a:lnTo>
                <a:lnTo>
                  <a:pt x="464756" y="601395"/>
                </a:lnTo>
                <a:lnTo>
                  <a:pt x="464616" y="595045"/>
                </a:lnTo>
                <a:lnTo>
                  <a:pt x="463486" y="573455"/>
                </a:lnTo>
                <a:lnTo>
                  <a:pt x="463143" y="570915"/>
                </a:lnTo>
                <a:lnTo>
                  <a:pt x="462114" y="563295"/>
                </a:lnTo>
                <a:lnTo>
                  <a:pt x="460743" y="553135"/>
                </a:lnTo>
                <a:lnTo>
                  <a:pt x="459689" y="546785"/>
                </a:lnTo>
                <a:lnTo>
                  <a:pt x="457352" y="532815"/>
                </a:lnTo>
                <a:lnTo>
                  <a:pt x="456780" y="529005"/>
                </a:lnTo>
                <a:lnTo>
                  <a:pt x="454291" y="512495"/>
                </a:lnTo>
                <a:lnTo>
                  <a:pt x="449237" y="508685"/>
                </a:lnTo>
                <a:lnTo>
                  <a:pt x="445579" y="501065"/>
                </a:lnTo>
                <a:lnTo>
                  <a:pt x="441375" y="498957"/>
                </a:lnTo>
                <a:lnTo>
                  <a:pt x="447408" y="498957"/>
                </a:lnTo>
                <a:lnTo>
                  <a:pt x="454291" y="495147"/>
                </a:lnTo>
                <a:lnTo>
                  <a:pt x="437857" y="495147"/>
                </a:lnTo>
                <a:lnTo>
                  <a:pt x="437083" y="494715"/>
                </a:lnTo>
                <a:lnTo>
                  <a:pt x="443966" y="494715"/>
                </a:lnTo>
                <a:lnTo>
                  <a:pt x="445795" y="491337"/>
                </a:lnTo>
                <a:lnTo>
                  <a:pt x="556475" y="491337"/>
                </a:lnTo>
                <a:lnTo>
                  <a:pt x="548982" y="484987"/>
                </a:lnTo>
                <a:lnTo>
                  <a:pt x="547484" y="483717"/>
                </a:lnTo>
                <a:lnTo>
                  <a:pt x="543864" y="481177"/>
                </a:lnTo>
                <a:lnTo>
                  <a:pt x="538441" y="477367"/>
                </a:lnTo>
                <a:lnTo>
                  <a:pt x="533019" y="473557"/>
                </a:lnTo>
                <a:lnTo>
                  <a:pt x="517906" y="463397"/>
                </a:lnTo>
                <a:lnTo>
                  <a:pt x="502475" y="453237"/>
                </a:lnTo>
                <a:lnTo>
                  <a:pt x="496341" y="457047"/>
                </a:lnTo>
                <a:lnTo>
                  <a:pt x="492150" y="457047"/>
                </a:lnTo>
                <a:lnTo>
                  <a:pt x="487946" y="455777"/>
                </a:lnTo>
                <a:lnTo>
                  <a:pt x="481825" y="457047"/>
                </a:lnTo>
                <a:lnTo>
                  <a:pt x="485267" y="453237"/>
                </a:lnTo>
                <a:lnTo>
                  <a:pt x="478383" y="453237"/>
                </a:lnTo>
                <a:lnTo>
                  <a:pt x="481825" y="450697"/>
                </a:lnTo>
                <a:lnTo>
                  <a:pt x="481825" y="443077"/>
                </a:lnTo>
                <a:lnTo>
                  <a:pt x="478383" y="443077"/>
                </a:lnTo>
                <a:lnTo>
                  <a:pt x="471500" y="450697"/>
                </a:lnTo>
                <a:lnTo>
                  <a:pt x="447611" y="450697"/>
                </a:lnTo>
                <a:lnTo>
                  <a:pt x="446874" y="446887"/>
                </a:lnTo>
                <a:lnTo>
                  <a:pt x="473786" y="446887"/>
                </a:lnTo>
                <a:lnTo>
                  <a:pt x="476084" y="443077"/>
                </a:lnTo>
                <a:lnTo>
                  <a:pt x="478383" y="439267"/>
                </a:lnTo>
                <a:lnTo>
                  <a:pt x="476999" y="439267"/>
                </a:lnTo>
                <a:lnTo>
                  <a:pt x="474941" y="443077"/>
                </a:lnTo>
                <a:lnTo>
                  <a:pt x="474941" y="440537"/>
                </a:lnTo>
                <a:lnTo>
                  <a:pt x="474941" y="439267"/>
                </a:lnTo>
                <a:lnTo>
                  <a:pt x="471068" y="440537"/>
                </a:lnTo>
                <a:lnTo>
                  <a:pt x="472363" y="439267"/>
                </a:lnTo>
                <a:lnTo>
                  <a:pt x="474941" y="435457"/>
                </a:lnTo>
                <a:lnTo>
                  <a:pt x="474941" y="430072"/>
                </a:lnTo>
                <a:lnTo>
                  <a:pt x="474941" y="429107"/>
                </a:lnTo>
                <a:lnTo>
                  <a:pt x="474941" y="426516"/>
                </a:lnTo>
                <a:lnTo>
                  <a:pt x="474941" y="423214"/>
                </a:lnTo>
                <a:lnTo>
                  <a:pt x="478383" y="419785"/>
                </a:lnTo>
                <a:lnTo>
                  <a:pt x="478383" y="430072"/>
                </a:lnTo>
                <a:lnTo>
                  <a:pt x="488708" y="430072"/>
                </a:lnTo>
                <a:lnTo>
                  <a:pt x="492150" y="426643"/>
                </a:lnTo>
                <a:lnTo>
                  <a:pt x="495592" y="430072"/>
                </a:lnTo>
                <a:lnTo>
                  <a:pt x="497370" y="426516"/>
                </a:lnTo>
                <a:lnTo>
                  <a:pt x="499033" y="423214"/>
                </a:lnTo>
                <a:lnTo>
                  <a:pt x="499033" y="426516"/>
                </a:lnTo>
                <a:lnTo>
                  <a:pt x="498906" y="426516"/>
                </a:lnTo>
                <a:lnTo>
                  <a:pt x="502475" y="430072"/>
                </a:lnTo>
                <a:lnTo>
                  <a:pt x="500176" y="423214"/>
                </a:lnTo>
                <a:lnTo>
                  <a:pt x="499033" y="419785"/>
                </a:lnTo>
                <a:lnTo>
                  <a:pt x="502475" y="423214"/>
                </a:lnTo>
                <a:lnTo>
                  <a:pt x="502475" y="426516"/>
                </a:lnTo>
                <a:lnTo>
                  <a:pt x="502602" y="426516"/>
                </a:lnTo>
                <a:lnTo>
                  <a:pt x="505917" y="423214"/>
                </a:lnTo>
                <a:lnTo>
                  <a:pt x="505917" y="430072"/>
                </a:lnTo>
                <a:lnTo>
                  <a:pt x="509358" y="423214"/>
                </a:lnTo>
                <a:lnTo>
                  <a:pt x="509358" y="426516"/>
                </a:lnTo>
                <a:lnTo>
                  <a:pt x="509485" y="426516"/>
                </a:lnTo>
                <a:lnTo>
                  <a:pt x="512800" y="423214"/>
                </a:lnTo>
                <a:lnTo>
                  <a:pt x="516242" y="419785"/>
                </a:lnTo>
                <a:lnTo>
                  <a:pt x="519684" y="423214"/>
                </a:lnTo>
                <a:lnTo>
                  <a:pt x="519684" y="426516"/>
                </a:lnTo>
                <a:lnTo>
                  <a:pt x="519811" y="426516"/>
                </a:lnTo>
                <a:lnTo>
                  <a:pt x="523125" y="423214"/>
                </a:lnTo>
                <a:lnTo>
                  <a:pt x="526567" y="423214"/>
                </a:lnTo>
                <a:lnTo>
                  <a:pt x="526567" y="426516"/>
                </a:lnTo>
                <a:lnTo>
                  <a:pt x="530009" y="426516"/>
                </a:lnTo>
                <a:lnTo>
                  <a:pt x="530009" y="430072"/>
                </a:lnTo>
                <a:lnTo>
                  <a:pt x="538289" y="430580"/>
                </a:lnTo>
                <a:lnTo>
                  <a:pt x="547217" y="430961"/>
                </a:lnTo>
                <a:lnTo>
                  <a:pt x="556133" y="430072"/>
                </a:lnTo>
                <a:lnTo>
                  <a:pt x="564426" y="426643"/>
                </a:lnTo>
                <a:lnTo>
                  <a:pt x="564426" y="430072"/>
                </a:lnTo>
                <a:lnTo>
                  <a:pt x="563257" y="432422"/>
                </a:lnTo>
                <a:lnTo>
                  <a:pt x="564426" y="433628"/>
                </a:lnTo>
                <a:lnTo>
                  <a:pt x="564426" y="437057"/>
                </a:lnTo>
                <a:lnTo>
                  <a:pt x="567867" y="433628"/>
                </a:lnTo>
                <a:lnTo>
                  <a:pt x="567867" y="430072"/>
                </a:lnTo>
                <a:lnTo>
                  <a:pt x="571296" y="437057"/>
                </a:lnTo>
                <a:lnTo>
                  <a:pt x="571296" y="430072"/>
                </a:lnTo>
                <a:lnTo>
                  <a:pt x="571296" y="426643"/>
                </a:lnTo>
                <a:lnTo>
                  <a:pt x="574738" y="437057"/>
                </a:lnTo>
                <a:lnTo>
                  <a:pt x="578180" y="430072"/>
                </a:lnTo>
                <a:lnTo>
                  <a:pt x="580707" y="432104"/>
                </a:lnTo>
                <a:lnTo>
                  <a:pt x="582917" y="430072"/>
                </a:lnTo>
                <a:lnTo>
                  <a:pt x="584479" y="428167"/>
                </a:lnTo>
                <a:lnTo>
                  <a:pt x="584542" y="428358"/>
                </a:lnTo>
                <a:lnTo>
                  <a:pt x="584593" y="428548"/>
                </a:lnTo>
                <a:lnTo>
                  <a:pt x="585063" y="430072"/>
                </a:lnTo>
                <a:lnTo>
                  <a:pt x="591947" y="430072"/>
                </a:lnTo>
                <a:lnTo>
                  <a:pt x="599643" y="428548"/>
                </a:lnTo>
                <a:lnTo>
                  <a:pt x="607009" y="428040"/>
                </a:lnTo>
                <a:lnTo>
                  <a:pt x="615073" y="426516"/>
                </a:lnTo>
                <a:lnTo>
                  <a:pt x="614146" y="426516"/>
                </a:lnTo>
                <a:lnTo>
                  <a:pt x="619480" y="423214"/>
                </a:lnTo>
                <a:lnTo>
                  <a:pt x="619480" y="426516"/>
                </a:lnTo>
                <a:lnTo>
                  <a:pt x="619861" y="426516"/>
                </a:lnTo>
                <a:lnTo>
                  <a:pt x="624052" y="425119"/>
                </a:lnTo>
                <a:lnTo>
                  <a:pt x="627659" y="427532"/>
                </a:lnTo>
                <a:lnTo>
                  <a:pt x="630288" y="428548"/>
                </a:lnTo>
                <a:lnTo>
                  <a:pt x="630682" y="428548"/>
                </a:lnTo>
                <a:lnTo>
                  <a:pt x="630770" y="428358"/>
                </a:lnTo>
                <a:lnTo>
                  <a:pt x="632333" y="425119"/>
                </a:lnTo>
                <a:lnTo>
                  <a:pt x="632460" y="424865"/>
                </a:lnTo>
                <a:lnTo>
                  <a:pt x="633247" y="423214"/>
                </a:lnTo>
                <a:lnTo>
                  <a:pt x="634974" y="419785"/>
                </a:lnTo>
                <a:lnTo>
                  <a:pt x="636689" y="416356"/>
                </a:lnTo>
                <a:lnTo>
                  <a:pt x="636689" y="423214"/>
                </a:lnTo>
                <a:lnTo>
                  <a:pt x="640130" y="419785"/>
                </a:lnTo>
                <a:lnTo>
                  <a:pt x="643572" y="419785"/>
                </a:lnTo>
                <a:lnTo>
                  <a:pt x="643572" y="423214"/>
                </a:lnTo>
                <a:lnTo>
                  <a:pt x="645871" y="416356"/>
                </a:lnTo>
                <a:lnTo>
                  <a:pt x="647014" y="412927"/>
                </a:lnTo>
                <a:lnTo>
                  <a:pt x="650455" y="416356"/>
                </a:lnTo>
                <a:lnTo>
                  <a:pt x="650455" y="419785"/>
                </a:lnTo>
                <a:lnTo>
                  <a:pt x="658583" y="426516"/>
                </a:lnTo>
                <a:lnTo>
                  <a:pt x="660577" y="427532"/>
                </a:lnTo>
                <a:lnTo>
                  <a:pt x="667664" y="430961"/>
                </a:lnTo>
                <a:lnTo>
                  <a:pt x="676592" y="431469"/>
                </a:lnTo>
                <a:lnTo>
                  <a:pt x="684872" y="426643"/>
                </a:lnTo>
                <a:lnTo>
                  <a:pt x="684872" y="433628"/>
                </a:lnTo>
                <a:lnTo>
                  <a:pt x="692619" y="430072"/>
                </a:lnTo>
                <a:lnTo>
                  <a:pt x="700366" y="431469"/>
                </a:lnTo>
                <a:lnTo>
                  <a:pt x="708101" y="432104"/>
                </a:lnTo>
                <a:lnTo>
                  <a:pt x="710984" y="430072"/>
                </a:lnTo>
                <a:lnTo>
                  <a:pt x="714590" y="427532"/>
                </a:lnTo>
                <a:lnTo>
                  <a:pt x="715962" y="426516"/>
                </a:lnTo>
                <a:lnTo>
                  <a:pt x="718870" y="423214"/>
                </a:lnTo>
                <a:lnTo>
                  <a:pt x="719988" y="421944"/>
                </a:lnTo>
                <a:lnTo>
                  <a:pt x="720090" y="420636"/>
                </a:lnTo>
                <a:lnTo>
                  <a:pt x="720166" y="419785"/>
                </a:lnTo>
                <a:lnTo>
                  <a:pt x="720585" y="414578"/>
                </a:lnTo>
                <a:close/>
              </a:path>
              <a:path w="740409" h="881379">
                <a:moveTo>
                  <a:pt x="739940" y="666597"/>
                </a:moveTo>
                <a:lnTo>
                  <a:pt x="728802" y="660247"/>
                </a:lnTo>
                <a:lnTo>
                  <a:pt x="720585" y="650087"/>
                </a:lnTo>
                <a:lnTo>
                  <a:pt x="714286" y="638657"/>
                </a:lnTo>
                <a:lnTo>
                  <a:pt x="708964" y="625957"/>
                </a:lnTo>
                <a:lnTo>
                  <a:pt x="705523" y="622147"/>
                </a:lnTo>
                <a:lnTo>
                  <a:pt x="698639" y="622147"/>
                </a:lnTo>
                <a:lnTo>
                  <a:pt x="695198" y="615797"/>
                </a:lnTo>
                <a:lnTo>
                  <a:pt x="688390" y="608177"/>
                </a:lnTo>
                <a:lnTo>
                  <a:pt x="686117" y="605637"/>
                </a:lnTo>
                <a:lnTo>
                  <a:pt x="683856" y="603097"/>
                </a:lnTo>
                <a:lnTo>
                  <a:pt x="674116" y="590397"/>
                </a:lnTo>
                <a:lnTo>
                  <a:pt x="663740" y="577697"/>
                </a:lnTo>
                <a:lnTo>
                  <a:pt x="658761" y="573887"/>
                </a:lnTo>
                <a:lnTo>
                  <a:pt x="650455" y="567537"/>
                </a:lnTo>
                <a:lnTo>
                  <a:pt x="647014" y="567537"/>
                </a:lnTo>
                <a:lnTo>
                  <a:pt x="640130" y="573887"/>
                </a:lnTo>
                <a:lnTo>
                  <a:pt x="636689" y="573887"/>
                </a:lnTo>
                <a:lnTo>
                  <a:pt x="643572" y="570077"/>
                </a:lnTo>
                <a:lnTo>
                  <a:pt x="628091" y="558647"/>
                </a:lnTo>
                <a:lnTo>
                  <a:pt x="622922" y="553567"/>
                </a:lnTo>
                <a:lnTo>
                  <a:pt x="619480" y="559917"/>
                </a:lnTo>
                <a:lnTo>
                  <a:pt x="619480" y="553567"/>
                </a:lnTo>
                <a:lnTo>
                  <a:pt x="612597" y="553567"/>
                </a:lnTo>
                <a:lnTo>
                  <a:pt x="612597" y="544677"/>
                </a:lnTo>
                <a:lnTo>
                  <a:pt x="612597" y="543407"/>
                </a:lnTo>
                <a:lnTo>
                  <a:pt x="601141" y="529437"/>
                </a:lnTo>
                <a:lnTo>
                  <a:pt x="596785" y="525627"/>
                </a:lnTo>
                <a:lnTo>
                  <a:pt x="588086" y="518007"/>
                </a:lnTo>
                <a:lnTo>
                  <a:pt x="574370" y="506577"/>
                </a:lnTo>
                <a:lnTo>
                  <a:pt x="568413" y="501497"/>
                </a:lnTo>
                <a:lnTo>
                  <a:pt x="530009" y="501497"/>
                </a:lnTo>
                <a:lnTo>
                  <a:pt x="530009" y="525627"/>
                </a:lnTo>
                <a:lnTo>
                  <a:pt x="525411" y="528167"/>
                </a:lnTo>
                <a:lnTo>
                  <a:pt x="526567" y="525627"/>
                </a:lnTo>
                <a:lnTo>
                  <a:pt x="530009" y="525627"/>
                </a:lnTo>
                <a:lnTo>
                  <a:pt x="530009" y="501497"/>
                </a:lnTo>
                <a:lnTo>
                  <a:pt x="464616" y="501497"/>
                </a:lnTo>
                <a:lnTo>
                  <a:pt x="464616" y="505307"/>
                </a:lnTo>
                <a:lnTo>
                  <a:pt x="468058" y="505307"/>
                </a:lnTo>
                <a:lnTo>
                  <a:pt x="461492" y="509346"/>
                </a:lnTo>
                <a:lnTo>
                  <a:pt x="464616" y="511657"/>
                </a:lnTo>
                <a:lnTo>
                  <a:pt x="468058" y="511657"/>
                </a:lnTo>
                <a:lnTo>
                  <a:pt x="474941" y="509117"/>
                </a:lnTo>
                <a:lnTo>
                  <a:pt x="481825" y="505307"/>
                </a:lnTo>
                <a:lnTo>
                  <a:pt x="481825" y="509117"/>
                </a:lnTo>
                <a:lnTo>
                  <a:pt x="485267" y="509117"/>
                </a:lnTo>
                <a:lnTo>
                  <a:pt x="488708" y="509117"/>
                </a:lnTo>
                <a:lnTo>
                  <a:pt x="488708" y="511657"/>
                </a:lnTo>
                <a:lnTo>
                  <a:pt x="485267" y="509117"/>
                </a:lnTo>
                <a:lnTo>
                  <a:pt x="485267" y="511657"/>
                </a:lnTo>
                <a:lnTo>
                  <a:pt x="481825" y="515467"/>
                </a:lnTo>
                <a:lnTo>
                  <a:pt x="485267" y="519277"/>
                </a:lnTo>
                <a:lnTo>
                  <a:pt x="488708" y="515467"/>
                </a:lnTo>
                <a:lnTo>
                  <a:pt x="492150" y="515467"/>
                </a:lnTo>
                <a:lnTo>
                  <a:pt x="488708" y="519277"/>
                </a:lnTo>
                <a:lnTo>
                  <a:pt x="495592" y="515467"/>
                </a:lnTo>
                <a:lnTo>
                  <a:pt x="499033" y="513562"/>
                </a:lnTo>
                <a:lnTo>
                  <a:pt x="499033" y="519277"/>
                </a:lnTo>
                <a:lnTo>
                  <a:pt x="509358" y="515467"/>
                </a:lnTo>
                <a:lnTo>
                  <a:pt x="512800" y="511657"/>
                </a:lnTo>
                <a:lnTo>
                  <a:pt x="512800" y="515467"/>
                </a:lnTo>
                <a:lnTo>
                  <a:pt x="516242" y="515467"/>
                </a:lnTo>
                <a:lnTo>
                  <a:pt x="516242" y="519277"/>
                </a:lnTo>
                <a:lnTo>
                  <a:pt x="517956" y="515467"/>
                </a:lnTo>
                <a:lnTo>
                  <a:pt x="519684" y="515467"/>
                </a:lnTo>
                <a:lnTo>
                  <a:pt x="516242" y="519277"/>
                </a:lnTo>
                <a:lnTo>
                  <a:pt x="512800" y="525627"/>
                </a:lnTo>
                <a:lnTo>
                  <a:pt x="516242" y="529437"/>
                </a:lnTo>
                <a:lnTo>
                  <a:pt x="516242" y="533247"/>
                </a:lnTo>
                <a:lnTo>
                  <a:pt x="519684" y="525627"/>
                </a:lnTo>
                <a:lnTo>
                  <a:pt x="523125" y="533247"/>
                </a:lnTo>
                <a:lnTo>
                  <a:pt x="530009" y="533247"/>
                </a:lnTo>
                <a:lnTo>
                  <a:pt x="530009" y="539597"/>
                </a:lnTo>
                <a:lnTo>
                  <a:pt x="533450" y="539597"/>
                </a:lnTo>
                <a:lnTo>
                  <a:pt x="540334" y="545947"/>
                </a:lnTo>
                <a:lnTo>
                  <a:pt x="547217" y="543407"/>
                </a:lnTo>
                <a:lnTo>
                  <a:pt x="543775" y="545947"/>
                </a:lnTo>
                <a:lnTo>
                  <a:pt x="544842" y="548487"/>
                </a:lnTo>
                <a:lnTo>
                  <a:pt x="549579" y="544677"/>
                </a:lnTo>
                <a:lnTo>
                  <a:pt x="550659" y="545947"/>
                </a:lnTo>
                <a:lnTo>
                  <a:pt x="547217" y="549757"/>
                </a:lnTo>
                <a:lnTo>
                  <a:pt x="550659" y="549757"/>
                </a:lnTo>
                <a:lnTo>
                  <a:pt x="547217" y="557377"/>
                </a:lnTo>
                <a:lnTo>
                  <a:pt x="554101" y="553567"/>
                </a:lnTo>
                <a:lnTo>
                  <a:pt x="554101" y="557377"/>
                </a:lnTo>
                <a:lnTo>
                  <a:pt x="557542" y="559917"/>
                </a:lnTo>
                <a:lnTo>
                  <a:pt x="560984" y="557377"/>
                </a:lnTo>
                <a:lnTo>
                  <a:pt x="560984" y="559917"/>
                </a:lnTo>
                <a:lnTo>
                  <a:pt x="557542" y="559917"/>
                </a:lnTo>
                <a:lnTo>
                  <a:pt x="557542" y="563727"/>
                </a:lnTo>
                <a:lnTo>
                  <a:pt x="564426" y="557377"/>
                </a:lnTo>
                <a:lnTo>
                  <a:pt x="564426" y="563727"/>
                </a:lnTo>
                <a:lnTo>
                  <a:pt x="567867" y="559917"/>
                </a:lnTo>
                <a:lnTo>
                  <a:pt x="567867" y="563727"/>
                </a:lnTo>
                <a:lnTo>
                  <a:pt x="571309" y="563727"/>
                </a:lnTo>
                <a:lnTo>
                  <a:pt x="567867" y="567537"/>
                </a:lnTo>
                <a:lnTo>
                  <a:pt x="567867" y="570077"/>
                </a:lnTo>
                <a:lnTo>
                  <a:pt x="575119" y="577697"/>
                </a:lnTo>
                <a:lnTo>
                  <a:pt x="582053" y="584047"/>
                </a:lnTo>
                <a:lnTo>
                  <a:pt x="589635" y="587857"/>
                </a:lnTo>
                <a:lnTo>
                  <a:pt x="598830" y="591667"/>
                </a:lnTo>
                <a:lnTo>
                  <a:pt x="595388" y="598017"/>
                </a:lnTo>
                <a:lnTo>
                  <a:pt x="602272" y="598017"/>
                </a:lnTo>
                <a:lnTo>
                  <a:pt x="598830" y="601827"/>
                </a:lnTo>
                <a:lnTo>
                  <a:pt x="603300" y="601827"/>
                </a:lnTo>
                <a:lnTo>
                  <a:pt x="602703" y="604367"/>
                </a:lnTo>
                <a:lnTo>
                  <a:pt x="602767" y="606907"/>
                </a:lnTo>
                <a:lnTo>
                  <a:pt x="605713" y="605637"/>
                </a:lnTo>
                <a:lnTo>
                  <a:pt x="602272" y="608177"/>
                </a:lnTo>
                <a:lnTo>
                  <a:pt x="609155" y="605637"/>
                </a:lnTo>
                <a:lnTo>
                  <a:pt x="602272" y="611987"/>
                </a:lnTo>
                <a:lnTo>
                  <a:pt x="609155" y="608177"/>
                </a:lnTo>
                <a:lnTo>
                  <a:pt x="609155" y="611987"/>
                </a:lnTo>
                <a:lnTo>
                  <a:pt x="615353" y="608177"/>
                </a:lnTo>
                <a:lnTo>
                  <a:pt x="619480" y="605637"/>
                </a:lnTo>
                <a:lnTo>
                  <a:pt x="616038" y="611987"/>
                </a:lnTo>
                <a:lnTo>
                  <a:pt x="622922" y="611987"/>
                </a:lnTo>
                <a:lnTo>
                  <a:pt x="619480" y="615797"/>
                </a:lnTo>
                <a:lnTo>
                  <a:pt x="626694" y="618337"/>
                </a:lnTo>
                <a:lnTo>
                  <a:pt x="633247" y="622147"/>
                </a:lnTo>
                <a:lnTo>
                  <a:pt x="639813" y="624687"/>
                </a:lnTo>
                <a:lnTo>
                  <a:pt x="647014" y="625957"/>
                </a:lnTo>
                <a:lnTo>
                  <a:pt x="647014" y="629767"/>
                </a:lnTo>
                <a:lnTo>
                  <a:pt x="647179" y="629767"/>
                </a:lnTo>
                <a:lnTo>
                  <a:pt x="649173" y="632307"/>
                </a:lnTo>
                <a:lnTo>
                  <a:pt x="651802" y="634847"/>
                </a:lnTo>
                <a:lnTo>
                  <a:pt x="657339" y="632307"/>
                </a:lnTo>
                <a:lnTo>
                  <a:pt x="660781" y="629767"/>
                </a:lnTo>
                <a:lnTo>
                  <a:pt x="660781" y="632307"/>
                </a:lnTo>
                <a:lnTo>
                  <a:pt x="657339" y="632307"/>
                </a:lnTo>
                <a:lnTo>
                  <a:pt x="657339" y="636117"/>
                </a:lnTo>
                <a:lnTo>
                  <a:pt x="660781" y="636117"/>
                </a:lnTo>
                <a:lnTo>
                  <a:pt x="660781" y="639927"/>
                </a:lnTo>
                <a:lnTo>
                  <a:pt x="664222" y="636117"/>
                </a:lnTo>
                <a:lnTo>
                  <a:pt x="664222" y="639927"/>
                </a:lnTo>
                <a:lnTo>
                  <a:pt x="671106" y="636117"/>
                </a:lnTo>
                <a:lnTo>
                  <a:pt x="671106" y="639927"/>
                </a:lnTo>
                <a:lnTo>
                  <a:pt x="667664" y="639927"/>
                </a:lnTo>
                <a:lnTo>
                  <a:pt x="670941" y="650087"/>
                </a:lnTo>
                <a:lnTo>
                  <a:pt x="675843" y="660247"/>
                </a:lnTo>
                <a:lnTo>
                  <a:pt x="682663" y="666597"/>
                </a:lnTo>
                <a:lnTo>
                  <a:pt x="695198" y="666597"/>
                </a:lnTo>
                <a:lnTo>
                  <a:pt x="688314" y="674217"/>
                </a:lnTo>
                <a:lnTo>
                  <a:pt x="696544" y="676757"/>
                </a:lnTo>
                <a:lnTo>
                  <a:pt x="702513" y="683107"/>
                </a:lnTo>
                <a:lnTo>
                  <a:pt x="709129" y="688187"/>
                </a:lnTo>
                <a:lnTo>
                  <a:pt x="719289" y="688187"/>
                </a:lnTo>
                <a:lnTo>
                  <a:pt x="725424" y="686917"/>
                </a:lnTo>
                <a:lnTo>
                  <a:pt x="732193" y="683107"/>
                </a:lnTo>
                <a:lnTo>
                  <a:pt x="737679" y="675487"/>
                </a:lnTo>
                <a:lnTo>
                  <a:pt x="739940" y="666597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0471531" y="4349990"/>
            <a:ext cx="740410" cy="881380"/>
          </a:xfrm>
          <a:custGeom>
            <a:avLst/>
            <a:gdLst/>
            <a:ahLst/>
            <a:cxnLst/>
            <a:rect l="l" t="t" r="r" b="b"/>
            <a:pathLst>
              <a:path w="740409" h="881379">
                <a:moveTo>
                  <a:pt x="863" y="420636"/>
                </a:moveTo>
                <a:lnTo>
                  <a:pt x="0" y="419785"/>
                </a:lnTo>
                <a:lnTo>
                  <a:pt x="0" y="423214"/>
                </a:lnTo>
                <a:lnTo>
                  <a:pt x="863" y="420636"/>
                </a:lnTo>
                <a:close/>
              </a:path>
              <a:path w="740409" h="881379">
                <a:moveTo>
                  <a:pt x="10452" y="426516"/>
                </a:moveTo>
                <a:lnTo>
                  <a:pt x="10198" y="426516"/>
                </a:lnTo>
                <a:lnTo>
                  <a:pt x="6883" y="423214"/>
                </a:lnTo>
                <a:lnTo>
                  <a:pt x="6883" y="426516"/>
                </a:lnTo>
                <a:lnTo>
                  <a:pt x="3314" y="426516"/>
                </a:lnTo>
                <a:lnTo>
                  <a:pt x="6883" y="430072"/>
                </a:lnTo>
                <a:lnTo>
                  <a:pt x="10452" y="426516"/>
                </a:lnTo>
                <a:close/>
              </a:path>
              <a:path w="740409" h="881379">
                <a:moveTo>
                  <a:pt x="48183" y="447344"/>
                </a:moveTo>
                <a:lnTo>
                  <a:pt x="48107" y="440563"/>
                </a:lnTo>
                <a:lnTo>
                  <a:pt x="46596" y="442061"/>
                </a:lnTo>
                <a:lnTo>
                  <a:pt x="46418" y="442061"/>
                </a:lnTo>
                <a:lnTo>
                  <a:pt x="46316" y="441756"/>
                </a:lnTo>
                <a:lnTo>
                  <a:pt x="44742" y="437057"/>
                </a:lnTo>
                <a:lnTo>
                  <a:pt x="45834" y="440309"/>
                </a:lnTo>
                <a:lnTo>
                  <a:pt x="48107" y="440309"/>
                </a:lnTo>
                <a:lnTo>
                  <a:pt x="46469" y="437057"/>
                </a:lnTo>
                <a:lnTo>
                  <a:pt x="45897" y="435914"/>
                </a:lnTo>
                <a:lnTo>
                  <a:pt x="41300" y="433628"/>
                </a:lnTo>
                <a:lnTo>
                  <a:pt x="44488" y="439978"/>
                </a:lnTo>
                <a:lnTo>
                  <a:pt x="44742" y="440309"/>
                </a:lnTo>
                <a:lnTo>
                  <a:pt x="44742" y="443915"/>
                </a:lnTo>
                <a:lnTo>
                  <a:pt x="46456" y="442201"/>
                </a:lnTo>
                <a:lnTo>
                  <a:pt x="46532" y="442391"/>
                </a:lnTo>
                <a:lnTo>
                  <a:pt x="46621" y="442671"/>
                </a:lnTo>
                <a:lnTo>
                  <a:pt x="48183" y="447344"/>
                </a:lnTo>
                <a:close/>
              </a:path>
              <a:path w="740409" h="881379">
                <a:moveTo>
                  <a:pt x="48183" y="437057"/>
                </a:moveTo>
                <a:lnTo>
                  <a:pt x="44742" y="430072"/>
                </a:lnTo>
                <a:lnTo>
                  <a:pt x="44742" y="433628"/>
                </a:lnTo>
                <a:lnTo>
                  <a:pt x="45897" y="435914"/>
                </a:lnTo>
                <a:lnTo>
                  <a:pt x="48183" y="437057"/>
                </a:lnTo>
                <a:close/>
              </a:path>
              <a:path w="740409" h="881379">
                <a:moveTo>
                  <a:pt x="56794" y="443915"/>
                </a:moveTo>
                <a:lnTo>
                  <a:pt x="55067" y="443915"/>
                </a:lnTo>
                <a:lnTo>
                  <a:pt x="55067" y="447344"/>
                </a:lnTo>
                <a:lnTo>
                  <a:pt x="56794" y="443915"/>
                </a:lnTo>
                <a:close/>
              </a:path>
              <a:path w="740409" h="881379">
                <a:moveTo>
                  <a:pt x="58597" y="440309"/>
                </a:moveTo>
                <a:lnTo>
                  <a:pt x="56794" y="443915"/>
                </a:lnTo>
                <a:lnTo>
                  <a:pt x="58508" y="443915"/>
                </a:lnTo>
                <a:lnTo>
                  <a:pt x="58597" y="440309"/>
                </a:lnTo>
                <a:close/>
              </a:path>
              <a:path w="740409" h="881379">
                <a:moveTo>
                  <a:pt x="61950" y="443915"/>
                </a:moveTo>
                <a:lnTo>
                  <a:pt x="58508" y="443915"/>
                </a:lnTo>
                <a:lnTo>
                  <a:pt x="58508" y="447344"/>
                </a:lnTo>
                <a:lnTo>
                  <a:pt x="61950" y="447344"/>
                </a:lnTo>
                <a:lnTo>
                  <a:pt x="61950" y="443915"/>
                </a:lnTo>
                <a:close/>
              </a:path>
              <a:path w="740409" h="881379">
                <a:moveTo>
                  <a:pt x="65392" y="437057"/>
                </a:moveTo>
                <a:lnTo>
                  <a:pt x="58508" y="430072"/>
                </a:lnTo>
                <a:lnTo>
                  <a:pt x="61950" y="437057"/>
                </a:lnTo>
                <a:lnTo>
                  <a:pt x="61950" y="440309"/>
                </a:lnTo>
                <a:lnTo>
                  <a:pt x="65392" y="440309"/>
                </a:lnTo>
                <a:lnTo>
                  <a:pt x="65392" y="437057"/>
                </a:lnTo>
                <a:close/>
              </a:path>
              <a:path w="740409" h="881379">
                <a:moveTo>
                  <a:pt x="82600" y="433628"/>
                </a:moveTo>
                <a:lnTo>
                  <a:pt x="79159" y="437057"/>
                </a:lnTo>
                <a:lnTo>
                  <a:pt x="79248" y="440309"/>
                </a:lnTo>
                <a:lnTo>
                  <a:pt x="82600" y="433628"/>
                </a:lnTo>
                <a:close/>
              </a:path>
              <a:path w="740409" h="881379">
                <a:moveTo>
                  <a:pt x="86042" y="440309"/>
                </a:moveTo>
                <a:lnTo>
                  <a:pt x="82600" y="440309"/>
                </a:lnTo>
                <a:lnTo>
                  <a:pt x="82600" y="437057"/>
                </a:lnTo>
                <a:lnTo>
                  <a:pt x="79336" y="440309"/>
                </a:lnTo>
                <a:lnTo>
                  <a:pt x="79082" y="440309"/>
                </a:lnTo>
                <a:lnTo>
                  <a:pt x="82600" y="447344"/>
                </a:lnTo>
                <a:lnTo>
                  <a:pt x="82600" y="450773"/>
                </a:lnTo>
                <a:lnTo>
                  <a:pt x="83769" y="451942"/>
                </a:lnTo>
                <a:lnTo>
                  <a:pt x="82600" y="454279"/>
                </a:lnTo>
                <a:lnTo>
                  <a:pt x="84353" y="452526"/>
                </a:lnTo>
                <a:lnTo>
                  <a:pt x="86042" y="454202"/>
                </a:lnTo>
                <a:lnTo>
                  <a:pt x="85191" y="451688"/>
                </a:lnTo>
                <a:lnTo>
                  <a:pt x="86042" y="450837"/>
                </a:lnTo>
                <a:lnTo>
                  <a:pt x="86042" y="447395"/>
                </a:lnTo>
                <a:lnTo>
                  <a:pt x="84670" y="450126"/>
                </a:lnTo>
                <a:lnTo>
                  <a:pt x="82600" y="443915"/>
                </a:lnTo>
                <a:lnTo>
                  <a:pt x="86042" y="443915"/>
                </a:lnTo>
                <a:lnTo>
                  <a:pt x="86042" y="440309"/>
                </a:lnTo>
                <a:close/>
              </a:path>
              <a:path w="740409" h="881379">
                <a:moveTo>
                  <a:pt x="103251" y="450837"/>
                </a:moveTo>
                <a:lnTo>
                  <a:pt x="99809" y="450837"/>
                </a:lnTo>
                <a:lnTo>
                  <a:pt x="99809" y="454279"/>
                </a:lnTo>
                <a:lnTo>
                  <a:pt x="103251" y="450837"/>
                </a:lnTo>
                <a:close/>
              </a:path>
              <a:path w="740409" h="881379">
                <a:moveTo>
                  <a:pt x="125628" y="457720"/>
                </a:moveTo>
                <a:lnTo>
                  <a:pt x="123901" y="457720"/>
                </a:lnTo>
                <a:lnTo>
                  <a:pt x="123901" y="461162"/>
                </a:lnTo>
                <a:lnTo>
                  <a:pt x="125628" y="457720"/>
                </a:lnTo>
                <a:close/>
              </a:path>
              <a:path w="740409" h="881379">
                <a:moveTo>
                  <a:pt x="127342" y="454279"/>
                </a:moveTo>
                <a:lnTo>
                  <a:pt x="125628" y="457720"/>
                </a:lnTo>
                <a:lnTo>
                  <a:pt x="127342" y="457720"/>
                </a:lnTo>
                <a:lnTo>
                  <a:pt x="127342" y="454279"/>
                </a:lnTo>
                <a:close/>
              </a:path>
              <a:path w="740409" h="881379">
                <a:moveTo>
                  <a:pt x="141109" y="684860"/>
                </a:moveTo>
                <a:lnTo>
                  <a:pt x="137668" y="684860"/>
                </a:lnTo>
                <a:lnTo>
                  <a:pt x="141109" y="688301"/>
                </a:lnTo>
                <a:lnTo>
                  <a:pt x="141109" y="684860"/>
                </a:lnTo>
                <a:close/>
              </a:path>
              <a:path w="740409" h="881379">
                <a:moveTo>
                  <a:pt x="141109" y="671055"/>
                </a:moveTo>
                <a:lnTo>
                  <a:pt x="139966" y="667245"/>
                </a:lnTo>
                <a:lnTo>
                  <a:pt x="137668" y="667245"/>
                </a:lnTo>
                <a:lnTo>
                  <a:pt x="141109" y="671055"/>
                </a:lnTo>
                <a:close/>
              </a:path>
              <a:path w="740409" h="881379">
                <a:moveTo>
                  <a:pt x="141109" y="659625"/>
                </a:moveTo>
                <a:lnTo>
                  <a:pt x="137668" y="659625"/>
                </a:lnTo>
                <a:lnTo>
                  <a:pt x="139966" y="667245"/>
                </a:lnTo>
                <a:lnTo>
                  <a:pt x="141109" y="667245"/>
                </a:lnTo>
                <a:lnTo>
                  <a:pt x="141109" y="659625"/>
                </a:lnTo>
                <a:close/>
              </a:path>
              <a:path w="740409" h="881379">
                <a:moveTo>
                  <a:pt x="141109" y="450837"/>
                </a:moveTo>
                <a:lnTo>
                  <a:pt x="137668" y="450837"/>
                </a:lnTo>
                <a:lnTo>
                  <a:pt x="137668" y="454279"/>
                </a:lnTo>
                <a:lnTo>
                  <a:pt x="141109" y="450837"/>
                </a:lnTo>
                <a:close/>
              </a:path>
              <a:path w="740409" h="881379">
                <a:moveTo>
                  <a:pt x="144551" y="667245"/>
                </a:moveTo>
                <a:lnTo>
                  <a:pt x="141109" y="667245"/>
                </a:lnTo>
                <a:lnTo>
                  <a:pt x="144551" y="671055"/>
                </a:lnTo>
                <a:lnTo>
                  <a:pt x="144551" y="667245"/>
                </a:lnTo>
                <a:close/>
              </a:path>
              <a:path w="740409" h="881379">
                <a:moveTo>
                  <a:pt x="147993" y="213207"/>
                </a:moveTo>
                <a:lnTo>
                  <a:pt x="147307" y="213207"/>
                </a:lnTo>
                <a:lnTo>
                  <a:pt x="144551" y="215747"/>
                </a:lnTo>
                <a:lnTo>
                  <a:pt x="147993" y="213207"/>
                </a:lnTo>
                <a:close/>
              </a:path>
              <a:path w="740409" h="881379">
                <a:moveTo>
                  <a:pt x="147993" y="205587"/>
                </a:moveTo>
                <a:lnTo>
                  <a:pt x="144551" y="209397"/>
                </a:lnTo>
                <a:lnTo>
                  <a:pt x="147993" y="208127"/>
                </a:lnTo>
                <a:lnTo>
                  <a:pt x="147993" y="205587"/>
                </a:lnTo>
                <a:close/>
              </a:path>
              <a:path w="740409" h="881379">
                <a:moveTo>
                  <a:pt x="151434" y="667245"/>
                </a:moveTo>
                <a:lnTo>
                  <a:pt x="147993" y="667245"/>
                </a:lnTo>
                <a:lnTo>
                  <a:pt x="147993" y="671055"/>
                </a:lnTo>
                <a:lnTo>
                  <a:pt x="151434" y="667245"/>
                </a:lnTo>
                <a:close/>
              </a:path>
              <a:path w="740409" h="881379">
                <a:moveTo>
                  <a:pt x="151434" y="643115"/>
                </a:moveTo>
                <a:lnTo>
                  <a:pt x="147993" y="639305"/>
                </a:lnTo>
                <a:lnTo>
                  <a:pt x="144551" y="639305"/>
                </a:lnTo>
                <a:lnTo>
                  <a:pt x="151434" y="649465"/>
                </a:lnTo>
                <a:lnTo>
                  <a:pt x="151434" y="643115"/>
                </a:lnTo>
                <a:close/>
              </a:path>
              <a:path w="740409" h="881379">
                <a:moveTo>
                  <a:pt x="154876" y="192722"/>
                </a:moveTo>
                <a:lnTo>
                  <a:pt x="151434" y="192722"/>
                </a:lnTo>
                <a:lnTo>
                  <a:pt x="151434" y="196164"/>
                </a:lnTo>
                <a:lnTo>
                  <a:pt x="154876" y="192722"/>
                </a:lnTo>
                <a:close/>
              </a:path>
              <a:path w="740409" h="881379">
                <a:moveTo>
                  <a:pt x="158318" y="447344"/>
                </a:moveTo>
                <a:lnTo>
                  <a:pt x="154876" y="437057"/>
                </a:lnTo>
                <a:lnTo>
                  <a:pt x="154876" y="443915"/>
                </a:lnTo>
                <a:lnTo>
                  <a:pt x="158318" y="447344"/>
                </a:lnTo>
                <a:close/>
              </a:path>
              <a:path w="740409" h="881379">
                <a:moveTo>
                  <a:pt x="158318" y="199605"/>
                </a:moveTo>
                <a:lnTo>
                  <a:pt x="154876" y="196164"/>
                </a:lnTo>
                <a:lnTo>
                  <a:pt x="154876" y="199605"/>
                </a:lnTo>
                <a:lnTo>
                  <a:pt x="158318" y="199605"/>
                </a:lnTo>
                <a:close/>
              </a:path>
              <a:path w="740409" h="881379">
                <a:moveTo>
                  <a:pt x="161759" y="663435"/>
                </a:moveTo>
                <a:lnTo>
                  <a:pt x="159689" y="659625"/>
                </a:lnTo>
                <a:lnTo>
                  <a:pt x="159181" y="658672"/>
                </a:lnTo>
                <a:lnTo>
                  <a:pt x="158318" y="658355"/>
                </a:lnTo>
                <a:lnTo>
                  <a:pt x="158318" y="659625"/>
                </a:lnTo>
                <a:lnTo>
                  <a:pt x="156019" y="657517"/>
                </a:lnTo>
                <a:lnTo>
                  <a:pt x="154876" y="657085"/>
                </a:lnTo>
                <a:lnTo>
                  <a:pt x="161759" y="663435"/>
                </a:lnTo>
                <a:close/>
              </a:path>
              <a:path w="740409" h="881379">
                <a:moveTo>
                  <a:pt x="168643" y="205587"/>
                </a:moveTo>
                <a:lnTo>
                  <a:pt x="165201" y="205587"/>
                </a:lnTo>
                <a:lnTo>
                  <a:pt x="161759" y="209397"/>
                </a:lnTo>
                <a:lnTo>
                  <a:pt x="161759" y="205587"/>
                </a:lnTo>
                <a:lnTo>
                  <a:pt x="158318" y="205587"/>
                </a:lnTo>
                <a:lnTo>
                  <a:pt x="154876" y="209397"/>
                </a:lnTo>
                <a:lnTo>
                  <a:pt x="154876" y="205587"/>
                </a:lnTo>
                <a:lnTo>
                  <a:pt x="147993" y="208127"/>
                </a:lnTo>
                <a:lnTo>
                  <a:pt x="147993" y="209397"/>
                </a:lnTo>
                <a:lnTo>
                  <a:pt x="144551" y="213207"/>
                </a:lnTo>
                <a:lnTo>
                  <a:pt x="147307" y="213207"/>
                </a:lnTo>
                <a:lnTo>
                  <a:pt x="151434" y="209397"/>
                </a:lnTo>
                <a:lnTo>
                  <a:pt x="147993" y="213207"/>
                </a:lnTo>
                <a:lnTo>
                  <a:pt x="151434" y="213207"/>
                </a:lnTo>
                <a:lnTo>
                  <a:pt x="147993" y="215747"/>
                </a:lnTo>
                <a:lnTo>
                  <a:pt x="144551" y="215747"/>
                </a:lnTo>
                <a:lnTo>
                  <a:pt x="147993" y="219557"/>
                </a:lnTo>
                <a:lnTo>
                  <a:pt x="147993" y="223367"/>
                </a:lnTo>
                <a:lnTo>
                  <a:pt x="151434" y="223367"/>
                </a:lnTo>
                <a:lnTo>
                  <a:pt x="154876" y="219557"/>
                </a:lnTo>
                <a:lnTo>
                  <a:pt x="158318" y="219557"/>
                </a:lnTo>
                <a:lnTo>
                  <a:pt x="165201" y="215747"/>
                </a:lnTo>
                <a:lnTo>
                  <a:pt x="168643" y="209397"/>
                </a:lnTo>
                <a:lnTo>
                  <a:pt x="168643" y="205587"/>
                </a:lnTo>
                <a:close/>
              </a:path>
              <a:path w="740409" h="881379">
                <a:moveTo>
                  <a:pt x="172085" y="254673"/>
                </a:moveTo>
                <a:lnTo>
                  <a:pt x="168643" y="258114"/>
                </a:lnTo>
                <a:lnTo>
                  <a:pt x="172085" y="258114"/>
                </a:lnTo>
                <a:lnTo>
                  <a:pt x="172085" y="254673"/>
                </a:lnTo>
                <a:close/>
              </a:path>
              <a:path w="740409" h="881379">
                <a:moveTo>
                  <a:pt x="176669" y="258927"/>
                </a:moveTo>
                <a:lnTo>
                  <a:pt x="172085" y="261467"/>
                </a:lnTo>
                <a:lnTo>
                  <a:pt x="175526" y="261467"/>
                </a:lnTo>
                <a:lnTo>
                  <a:pt x="176669" y="258927"/>
                </a:lnTo>
                <a:close/>
              </a:path>
              <a:path w="740409" h="881379">
                <a:moveTo>
                  <a:pt x="178968" y="257657"/>
                </a:moveTo>
                <a:lnTo>
                  <a:pt x="172085" y="267817"/>
                </a:lnTo>
                <a:lnTo>
                  <a:pt x="176212" y="264007"/>
                </a:lnTo>
                <a:lnTo>
                  <a:pt x="178968" y="261467"/>
                </a:lnTo>
                <a:lnTo>
                  <a:pt x="178968" y="257657"/>
                </a:lnTo>
                <a:close/>
              </a:path>
              <a:path w="740409" h="881379">
                <a:moveTo>
                  <a:pt x="182410" y="264998"/>
                </a:moveTo>
                <a:lnTo>
                  <a:pt x="175526" y="264998"/>
                </a:lnTo>
                <a:lnTo>
                  <a:pt x="175526" y="268439"/>
                </a:lnTo>
                <a:lnTo>
                  <a:pt x="178968" y="268439"/>
                </a:lnTo>
                <a:lnTo>
                  <a:pt x="182410" y="264998"/>
                </a:lnTo>
                <a:close/>
              </a:path>
              <a:path w="740409" h="881379">
                <a:moveTo>
                  <a:pt x="185851" y="277977"/>
                </a:moveTo>
                <a:lnTo>
                  <a:pt x="182410" y="277977"/>
                </a:lnTo>
                <a:lnTo>
                  <a:pt x="184708" y="279247"/>
                </a:lnTo>
                <a:lnTo>
                  <a:pt x="185851" y="277977"/>
                </a:lnTo>
                <a:close/>
              </a:path>
              <a:path w="740409" h="881379">
                <a:moveTo>
                  <a:pt x="185851" y="274167"/>
                </a:moveTo>
                <a:lnTo>
                  <a:pt x="178968" y="277977"/>
                </a:lnTo>
                <a:lnTo>
                  <a:pt x="182410" y="277977"/>
                </a:lnTo>
                <a:lnTo>
                  <a:pt x="185851" y="274167"/>
                </a:lnTo>
                <a:close/>
              </a:path>
              <a:path w="740409" h="881379">
                <a:moveTo>
                  <a:pt x="189293" y="657085"/>
                </a:moveTo>
                <a:lnTo>
                  <a:pt x="187325" y="656005"/>
                </a:lnTo>
                <a:lnTo>
                  <a:pt x="189293" y="659625"/>
                </a:lnTo>
                <a:lnTo>
                  <a:pt x="189293" y="657085"/>
                </a:lnTo>
                <a:close/>
              </a:path>
              <a:path w="740409" h="881379">
                <a:moveTo>
                  <a:pt x="189293" y="281787"/>
                </a:moveTo>
                <a:lnTo>
                  <a:pt x="184708" y="279247"/>
                </a:lnTo>
                <a:lnTo>
                  <a:pt x="182410" y="281787"/>
                </a:lnTo>
                <a:lnTo>
                  <a:pt x="189293" y="281787"/>
                </a:lnTo>
                <a:close/>
              </a:path>
              <a:path w="740409" h="881379">
                <a:moveTo>
                  <a:pt x="192735" y="277977"/>
                </a:moveTo>
                <a:lnTo>
                  <a:pt x="189293" y="281787"/>
                </a:lnTo>
                <a:lnTo>
                  <a:pt x="192735" y="281787"/>
                </a:lnTo>
                <a:lnTo>
                  <a:pt x="192735" y="277977"/>
                </a:lnTo>
                <a:close/>
              </a:path>
              <a:path w="740409" h="881379">
                <a:moveTo>
                  <a:pt x="196176" y="659625"/>
                </a:moveTo>
                <a:lnTo>
                  <a:pt x="193421" y="657085"/>
                </a:lnTo>
                <a:lnTo>
                  <a:pt x="189293" y="653275"/>
                </a:lnTo>
                <a:lnTo>
                  <a:pt x="185851" y="653275"/>
                </a:lnTo>
                <a:lnTo>
                  <a:pt x="196176" y="659625"/>
                </a:lnTo>
                <a:close/>
              </a:path>
              <a:path w="740409" h="881379">
                <a:moveTo>
                  <a:pt x="196176" y="288137"/>
                </a:moveTo>
                <a:lnTo>
                  <a:pt x="192735" y="291947"/>
                </a:lnTo>
                <a:lnTo>
                  <a:pt x="189293" y="298297"/>
                </a:lnTo>
                <a:lnTo>
                  <a:pt x="192735" y="302107"/>
                </a:lnTo>
                <a:lnTo>
                  <a:pt x="196176" y="295757"/>
                </a:lnTo>
                <a:lnTo>
                  <a:pt x="196176" y="288137"/>
                </a:lnTo>
                <a:close/>
              </a:path>
              <a:path w="740409" h="881379">
                <a:moveTo>
                  <a:pt x="203060" y="649465"/>
                </a:moveTo>
                <a:lnTo>
                  <a:pt x="199618" y="646925"/>
                </a:lnTo>
                <a:lnTo>
                  <a:pt x="203060" y="653275"/>
                </a:lnTo>
                <a:lnTo>
                  <a:pt x="203060" y="649465"/>
                </a:lnTo>
                <a:close/>
              </a:path>
              <a:path w="740409" h="881379">
                <a:moveTo>
                  <a:pt x="205511" y="647661"/>
                </a:moveTo>
                <a:lnTo>
                  <a:pt x="203060" y="643115"/>
                </a:lnTo>
                <a:lnTo>
                  <a:pt x="203060" y="649465"/>
                </a:lnTo>
                <a:lnTo>
                  <a:pt x="205511" y="647661"/>
                </a:lnTo>
                <a:close/>
              </a:path>
              <a:path w="740409" h="881379">
                <a:moveTo>
                  <a:pt x="206502" y="671093"/>
                </a:moveTo>
                <a:lnTo>
                  <a:pt x="203060" y="667651"/>
                </a:lnTo>
                <a:lnTo>
                  <a:pt x="203060" y="674535"/>
                </a:lnTo>
                <a:lnTo>
                  <a:pt x="206502" y="671093"/>
                </a:lnTo>
                <a:close/>
              </a:path>
              <a:path w="740409" h="881379">
                <a:moveTo>
                  <a:pt x="206502" y="646925"/>
                </a:moveTo>
                <a:lnTo>
                  <a:pt x="205511" y="647661"/>
                </a:lnTo>
                <a:lnTo>
                  <a:pt x="206502" y="649465"/>
                </a:lnTo>
                <a:lnTo>
                  <a:pt x="206502" y="646925"/>
                </a:lnTo>
                <a:close/>
              </a:path>
              <a:path w="740409" h="881379">
                <a:moveTo>
                  <a:pt x="206502" y="639305"/>
                </a:moveTo>
                <a:lnTo>
                  <a:pt x="203060" y="639305"/>
                </a:lnTo>
                <a:lnTo>
                  <a:pt x="206502" y="646925"/>
                </a:lnTo>
                <a:lnTo>
                  <a:pt x="206502" y="639305"/>
                </a:lnTo>
                <a:close/>
              </a:path>
              <a:path w="740409" h="881379">
                <a:moveTo>
                  <a:pt x="207645" y="302107"/>
                </a:moveTo>
                <a:lnTo>
                  <a:pt x="206502" y="302107"/>
                </a:lnTo>
                <a:lnTo>
                  <a:pt x="203060" y="302107"/>
                </a:lnTo>
                <a:lnTo>
                  <a:pt x="203060" y="302856"/>
                </a:lnTo>
                <a:lnTo>
                  <a:pt x="199618" y="306298"/>
                </a:lnTo>
                <a:lnTo>
                  <a:pt x="203060" y="304584"/>
                </a:lnTo>
                <a:lnTo>
                  <a:pt x="203060" y="309727"/>
                </a:lnTo>
                <a:lnTo>
                  <a:pt x="207645" y="302107"/>
                </a:lnTo>
                <a:close/>
              </a:path>
              <a:path w="740409" h="881379">
                <a:moveTo>
                  <a:pt x="209943" y="300202"/>
                </a:moveTo>
                <a:lnTo>
                  <a:pt x="208216" y="301155"/>
                </a:lnTo>
                <a:lnTo>
                  <a:pt x="207645" y="302107"/>
                </a:lnTo>
                <a:lnTo>
                  <a:pt x="209943" y="302107"/>
                </a:lnTo>
                <a:lnTo>
                  <a:pt x="209943" y="300202"/>
                </a:lnTo>
                <a:close/>
              </a:path>
              <a:path w="740409" h="881379">
                <a:moveTo>
                  <a:pt x="213385" y="643115"/>
                </a:moveTo>
                <a:lnTo>
                  <a:pt x="209943" y="635495"/>
                </a:lnTo>
                <a:lnTo>
                  <a:pt x="209943" y="639305"/>
                </a:lnTo>
                <a:lnTo>
                  <a:pt x="213385" y="643115"/>
                </a:lnTo>
                <a:close/>
              </a:path>
              <a:path w="740409" h="881379">
                <a:moveTo>
                  <a:pt x="213385" y="291947"/>
                </a:moveTo>
                <a:lnTo>
                  <a:pt x="206502" y="295757"/>
                </a:lnTo>
                <a:lnTo>
                  <a:pt x="206502" y="302107"/>
                </a:lnTo>
                <a:lnTo>
                  <a:pt x="208216" y="301155"/>
                </a:lnTo>
                <a:lnTo>
                  <a:pt x="209943" y="298297"/>
                </a:lnTo>
                <a:lnTo>
                  <a:pt x="209943" y="300202"/>
                </a:lnTo>
                <a:lnTo>
                  <a:pt x="213385" y="298297"/>
                </a:lnTo>
                <a:lnTo>
                  <a:pt x="213385" y="295757"/>
                </a:lnTo>
                <a:lnTo>
                  <a:pt x="209943" y="295757"/>
                </a:lnTo>
                <a:lnTo>
                  <a:pt x="213385" y="291947"/>
                </a:lnTo>
                <a:close/>
              </a:path>
              <a:path w="740409" h="881379">
                <a:moveTo>
                  <a:pt x="220268" y="667651"/>
                </a:moveTo>
                <a:lnTo>
                  <a:pt x="218541" y="664210"/>
                </a:lnTo>
                <a:lnTo>
                  <a:pt x="216827" y="664210"/>
                </a:lnTo>
                <a:lnTo>
                  <a:pt x="220268" y="667651"/>
                </a:lnTo>
                <a:close/>
              </a:path>
              <a:path w="740409" h="881379">
                <a:moveTo>
                  <a:pt x="220268" y="664210"/>
                </a:moveTo>
                <a:lnTo>
                  <a:pt x="216827" y="660768"/>
                </a:lnTo>
                <a:lnTo>
                  <a:pt x="218541" y="664210"/>
                </a:lnTo>
                <a:lnTo>
                  <a:pt x="220268" y="664210"/>
                </a:lnTo>
                <a:close/>
              </a:path>
              <a:path w="740409" h="881379">
                <a:moveTo>
                  <a:pt x="222326" y="320395"/>
                </a:moveTo>
                <a:lnTo>
                  <a:pt x="216827" y="322427"/>
                </a:lnTo>
                <a:lnTo>
                  <a:pt x="220268" y="322427"/>
                </a:lnTo>
                <a:lnTo>
                  <a:pt x="222326" y="320395"/>
                </a:lnTo>
                <a:close/>
              </a:path>
              <a:path w="740409" h="881379">
                <a:moveTo>
                  <a:pt x="223710" y="319887"/>
                </a:moveTo>
                <a:lnTo>
                  <a:pt x="222846" y="319887"/>
                </a:lnTo>
                <a:lnTo>
                  <a:pt x="222326" y="320395"/>
                </a:lnTo>
                <a:lnTo>
                  <a:pt x="223710" y="319887"/>
                </a:lnTo>
                <a:close/>
              </a:path>
              <a:path w="740409" h="881379">
                <a:moveTo>
                  <a:pt x="227152" y="639305"/>
                </a:moveTo>
                <a:lnTo>
                  <a:pt x="223710" y="639305"/>
                </a:lnTo>
                <a:lnTo>
                  <a:pt x="227152" y="643115"/>
                </a:lnTo>
                <a:lnTo>
                  <a:pt x="227152" y="639305"/>
                </a:lnTo>
                <a:close/>
              </a:path>
              <a:path w="740409" h="881379">
                <a:moveTo>
                  <a:pt x="227152" y="632955"/>
                </a:moveTo>
                <a:lnTo>
                  <a:pt x="226085" y="630618"/>
                </a:lnTo>
                <a:lnTo>
                  <a:pt x="223710" y="629145"/>
                </a:lnTo>
                <a:lnTo>
                  <a:pt x="225425" y="629145"/>
                </a:lnTo>
                <a:lnTo>
                  <a:pt x="223710" y="625335"/>
                </a:lnTo>
                <a:lnTo>
                  <a:pt x="220268" y="625335"/>
                </a:lnTo>
                <a:lnTo>
                  <a:pt x="220268" y="629145"/>
                </a:lnTo>
                <a:lnTo>
                  <a:pt x="227152" y="632955"/>
                </a:lnTo>
                <a:close/>
              </a:path>
              <a:path w="740409" h="881379">
                <a:moveTo>
                  <a:pt x="227152" y="629145"/>
                </a:moveTo>
                <a:lnTo>
                  <a:pt x="225425" y="629145"/>
                </a:lnTo>
                <a:lnTo>
                  <a:pt x="226085" y="630618"/>
                </a:lnTo>
                <a:lnTo>
                  <a:pt x="227152" y="631266"/>
                </a:lnTo>
                <a:lnTo>
                  <a:pt x="227152" y="629145"/>
                </a:lnTo>
                <a:close/>
              </a:path>
              <a:path w="740409" h="881379">
                <a:moveTo>
                  <a:pt x="227152" y="322427"/>
                </a:moveTo>
                <a:lnTo>
                  <a:pt x="223710" y="326237"/>
                </a:lnTo>
                <a:lnTo>
                  <a:pt x="227152" y="323062"/>
                </a:lnTo>
                <a:lnTo>
                  <a:pt x="227152" y="322427"/>
                </a:lnTo>
                <a:close/>
              </a:path>
              <a:path w="740409" h="881379">
                <a:moveTo>
                  <a:pt x="230593" y="319887"/>
                </a:moveTo>
                <a:lnTo>
                  <a:pt x="227152" y="323062"/>
                </a:lnTo>
                <a:lnTo>
                  <a:pt x="227152" y="326237"/>
                </a:lnTo>
                <a:lnTo>
                  <a:pt x="230593" y="319887"/>
                </a:lnTo>
                <a:close/>
              </a:path>
              <a:path w="740409" h="881379">
                <a:moveTo>
                  <a:pt x="230593" y="316077"/>
                </a:moveTo>
                <a:lnTo>
                  <a:pt x="220268" y="322427"/>
                </a:lnTo>
                <a:lnTo>
                  <a:pt x="223710" y="322427"/>
                </a:lnTo>
                <a:lnTo>
                  <a:pt x="227152" y="322427"/>
                </a:lnTo>
                <a:lnTo>
                  <a:pt x="228523" y="319887"/>
                </a:lnTo>
                <a:lnTo>
                  <a:pt x="230593" y="316077"/>
                </a:lnTo>
                <a:close/>
              </a:path>
              <a:path w="740409" h="881379">
                <a:moveTo>
                  <a:pt x="234035" y="635495"/>
                </a:moveTo>
                <a:lnTo>
                  <a:pt x="227152" y="631266"/>
                </a:lnTo>
                <a:lnTo>
                  <a:pt x="227152" y="632955"/>
                </a:lnTo>
                <a:lnTo>
                  <a:pt x="227152" y="635495"/>
                </a:lnTo>
                <a:lnTo>
                  <a:pt x="234035" y="635495"/>
                </a:lnTo>
                <a:close/>
              </a:path>
              <a:path w="740409" h="881379">
                <a:moveTo>
                  <a:pt x="235750" y="329412"/>
                </a:moveTo>
                <a:lnTo>
                  <a:pt x="234607" y="329412"/>
                </a:lnTo>
                <a:lnTo>
                  <a:pt x="234035" y="329412"/>
                </a:lnTo>
                <a:lnTo>
                  <a:pt x="230593" y="332587"/>
                </a:lnTo>
                <a:lnTo>
                  <a:pt x="234721" y="330047"/>
                </a:lnTo>
                <a:lnTo>
                  <a:pt x="235750" y="329412"/>
                </a:lnTo>
                <a:close/>
              </a:path>
              <a:path w="740409" h="881379">
                <a:moveTo>
                  <a:pt x="237477" y="330047"/>
                </a:moveTo>
                <a:lnTo>
                  <a:pt x="234035" y="332587"/>
                </a:lnTo>
                <a:lnTo>
                  <a:pt x="234035" y="336397"/>
                </a:lnTo>
                <a:lnTo>
                  <a:pt x="237477" y="330047"/>
                </a:lnTo>
                <a:close/>
              </a:path>
              <a:path w="740409" h="881379">
                <a:moveTo>
                  <a:pt x="241490" y="329412"/>
                </a:moveTo>
                <a:lnTo>
                  <a:pt x="240919" y="329412"/>
                </a:lnTo>
                <a:lnTo>
                  <a:pt x="240919" y="330047"/>
                </a:lnTo>
                <a:lnTo>
                  <a:pt x="241490" y="329412"/>
                </a:lnTo>
                <a:close/>
              </a:path>
              <a:path w="740409" h="881379">
                <a:moveTo>
                  <a:pt x="251244" y="615175"/>
                </a:moveTo>
                <a:lnTo>
                  <a:pt x="244360" y="611365"/>
                </a:lnTo>
                <a:lnTo>
                  <a:pt x="251244" y="622795"/>
                </a:lnTo>
                <a:lnTo>
                  <a:pt x="251244" y="618985"/>
                </a:lnTo>
                <a:lnTo>
                  <a:pt x="251244" y="615175"/>
                </a:lnTo>
                <a:close/>
              </a:path>
              <a:path w="740409" h="881379">
                <a:moveTo>
                  <a:pt x="254685" y="615175"/>
                </a:moveTo>
                <a:lnTo>
                  <a:pt x="247802" y="611365"/>
                </a:lnTo>
                <a:lnTo>
                  <a:pt x="251244" y="615175"/>
                </a:lnTo>
                <a:lnTo>
                  <a:pt x="254685" y="615175"/>
                </a:lnTo>
                <a:close/>
              </a:path>
              <a:path w="740409" h="881379">
                <a:moveTo>
                  <a:pt x="254685" y="346557"/>
                </a:moveTo>
                <a:lnTo>
                  <a:pt x="251244" y="350367"/>
                </a:lnTo>
                <a:lnTo>
                  <a:pt x="251244" y="354177"/>
                </a:lnTo>
                <a:lnTo>
                  <a:pt x="254685" y="346557"/>
                </a:lnTo>
                <a:close/>
              </a:path>
              <a:path w="740409" h="881379">
                <a:moveTo>
                  <a:pt x="265010" y="608825"/>
                </a:moveTo>
                <a:lnTo>
                  <a:pt x="261569" y="605015"/>
                </a:lnTo>
                <a:lnTo>
                  <a:pt x="261569" y="608825"/>
                </a:lnTo>
                <a:lnTo>
                  <a:pt x="265010" y="608825"/>
                </a:lnTo>
                <a:close/>
              </a:path>
              <a:path w="740409" h="881379">
                <a:moveTo>
                  <a:pt x="268452" y="605015"/>
                </a:moveTo>
                <a:lnTo>
                  <a:pt x="265010" y="598665"/>
                </a:lnTo>
                <a:lnTo>
                  <a:pt x="261569" y="598665"/>
                </a:lnTo>
                <a:lnTo>
                  <a:pt x="268452" y="605015"/>
                </a:lnTo>
                <a:close/>
              </a:path>
              <a:path w="740409" h="881379">
                <a:moveTo>
                  <a:pt x="275336" y="594855"/>
                </a:moveTo>
                <a:lnTo>
                  <a:pt x="273608" y="591045"/>
                </a:lnTo>
                <a:lnTo>
                  <a:pt x="271894" y="591045"/>
                </a:lnTo>
                <a:lnTo>
                  <a:pt x="271894" y="594855"/>
                </a:lnTo>
                <a:lnTo>
                  <a:pt x="275336" y="594855"/>
                </a:lnTo>
                <a:close/>
              </a:path>
              <a:path w="740409" h="881379">
                <a:moveTo>
                  <a:pt x="275336" y="591045"/>
                </a:moveTo>
                <a:lnTo>
                  <a:pt x="271894" y="587235"/>
                </a:lnTo>
                <a:lnTo>
                  <a:pt x="273608" y="591045"/>
                </a:lnTo>
                <a:lnTo>
                  <a:pt x="275336" y="591045"/>
                </a:lnTo>
                <a:close/>
              </a:path>
              <a:path w="740409" h="881379">
                <a:moveTo>
                  <a:pt x="282219" y="591045"/>
                </a:moveTo>
                <a:lnTo>
                  <a:pt x="278777" y="589140"/>
                </a:lnTo>
                <a:lnTo>
                  <a:pt x="278777" y="591045"/>
                </a:lnTo>
                <a:lnTo>
                  <a:pt x="282219" y="591045"/>
                </a:lnTo>
                <a:close/>
              </a:path>
              <a:path w="740409" h="881379">
                <a:moveTo>
                  <a:pt x="302856" y="430072"/>
                </a:moveTo>
                <a:lnTo>
                  <a:pt x="301142" y="428358"/>
                </a:lnTo>
                <a:lnTo>
                  <a:pt x="299415" y="430072"/>
                </a:lnTo>
                <a:lnTo>
                  <a:pt x="302856" y="433628"/>
                </a:lnTo>
                <a:lnTo>
                  <a:pt x="302856" y="430072"/>
                </a:lnTo>
                <a:close/>
              </a:path>
              <a:path w="740409" h="881379">
                <a:moveTo>
                  <a:pt x="361365" y="96354"/>
                </a:moveTo>
                <a:lnTo>
                  <a:pt x="357924" y="99796"/>
                </a:lnTo>
                <a:lnTo>
                  <a:pt x="361365" y="99796"/>
                </a:lnTo>
                <a:lnTo>
                  <a:pt x="361365" y="96354"/>
                </a:lnTo>
                <a:close/>
              </a:path>
              <a:path w="740409" h="881379">
                <a:moveTo>
                  <a:pt x="363093" y="135305"/>
                </a:moveTo>
                <a:lnTo>
                  <a:pt x="361365" y="134035"/>
                </a:lnTo>
                <a:lnTo>
                  <a:pt x="357924" y="136575"/>
                </a:lnTo>
                <a:lnTo>
                  <a:pt x="363093" y="135305"/>
                </a:lnTo>
                <a:close/>
              </a:path>
              <a:path w="740409" h="881379">
                <a:moveTo>
                  <a:pt x="364807" y="528815"/>
                </a:moveTo>
                <a:lnTo>
                  <a:pt x="357924" y="526275"/>
                </a:lnTo>
                <a:lnTo>
                  <a:pt x="361365" y="528815"/>
                </a:lnTo>
                <a:lnTo>
                  <a:pt x="364807" y="528815"/>
                </a:lnTo>
                <a:close/>
              </a:path>
              <a:path w="740409" h="881379">
                <a:moveTo>
                  <a:pt x="368249" y="518655"/>
                </a:moveTo>
                <a:lnTo>
                  <a:pt x="364807" y="518655"/>
                </a:lnTo>
                <a:lnTo>
                  <a:pt x="368249" y="522465"/>
                </a:lnTo>
                <a:lnTo>
                  <a:pt x="368249" y="518655"/>
                </a:lnTo>
                <a:close/>
              </a:path>
              <a:path w="740409" h="881379">
                <a:moveTo>
                  <a:pt x="368249" y="144538"/>
                </a:moveTo>
                <a:lnTo>
                  <a:pt x="364807" y="144538"/>
                </a:lnTo>
                <a:lnTo>
                  <a:pt x="368249" y="147980"/>
                </a:lnTo>
                <a:lnTo>
                  <a:pt x="368249" y="144538"/>
                </a:lnTo>
                <a:close/>
              </a:path>
              <a:path w="740409" h="881379">
                <a:moveTo>
                  <a:pt x="368249" y="134035"/>
                </a:moveTo>
                <a:lnTo>
                  <a:pt x="367309" y="134277"/>
                </a:lnTo>
                <a:lnTo>
                  <a:pt x="367563" y="134035"/>
                </a:lnTo>
                <a:lnTo>
                  <a:pt x="364807" y="134035"/>
                </a:lnTo>
                <a:lnTo>
                  <a:pt x="365671" y="134670"/>
                </a:lnTo>
                <a:lnTo>
                  <a:pt x="363093" y="135305"/>
                </a:lnTo>
                <a:lnTo>
                  <a:pt x="364807" y="136575"/>
                </a:lnTo>
                <a:lnTo>
                  <a:pt x="366344" y="135166"/>
                </a:lnTo>
                <a:lnTo>
                  <a:pt x="368249" y="136575"/>
                </a:lnTo>
                <a:lnTo>
                  <a:pt x="368249" y="134035"/>
                </a:lnTo>
                <a:close/>
              </a:path>
              <a:path w="740409" h="881379">
                <a:moveTo>
                  <a:pt x="368249" y="123875"/>
                </a:moveTo>
                <a:lnTo>
                  <a:pt x="367233" y="123875"/>
                </a:lnTo>
                <a:lnTo>
                  <a:pt x="366966" y="122605"/>
                </a:lnTo>
                <a:lnTo>
                  <a:pt x="367334" y="121335"/>
                </a:lnTo>
                <a:lnTo>
                  <a:pt x="364807" y="120065"/>
                </a:lnTo>
                <a:lnTo>
                  <a:pt x="357924" y="123875"/>
                </a:lnTo>
                <a:lnTo>
                  <a:pt x="357924" y="126415"/>
                </a:lnTo>
                <a:lnTo>
                  <a:pt x="368249" y="123875"/>
                </a:lnTo>
                <a:close/>
              </a:path>
              <a:path w="740409" h="881379">
                <a:moveTo>
                  <a:pt x="368249" y="102285"/>
                </a:moveTo>
                <a:lnTo>
                  <a:pt x="364807" y="102285"/>
                </a:lnTo>
                <a:lnTo>
                  <a:pt x="364807" y="106095"/>
                </a:lnTo>
                <a:lnTo>
                  <a:pt x="368249" y="106095"/>
                </a:lnTo>
                <a:lnTo>
                  <a:pt x="368249" y="102285"/>
                </a:lnTo>
                <a:close/>
              </a:path>
              <a:path w="740409" h="881379">
                <a:moveTo>
                  <a:pt x="368249" y="99745"/>
                </a:moveTo>
                <a:lnTo>
                  <a:pt x="364807" y="99745"/>
                </a:lnTo>
                <a:lnTo>
                  <a:pt x="368249" y="101015"/>
                </a:lnTo>
                <a:lnTo>
                  <a:pt x="368249" y="99745"/>
                </a:lnTo>
                <a:close/>
              </a:path>
              <a:path w="740409" h="881379">
                <a:moveTo>
                  <a:pt x="369976" y="76885"/>
                </a:moveTo>
                <a:lnTo>
                  <a:pt x="364807" y="78155"/>
                </a:lnTo>
                <a:lnTo>
                  <a:pt x="368249" y="78155"/>
                </a:lnTo>
                <a:lnTo>
                  <a:pt x="369976" y="76885"/>
                </a:lnTo>
                <a:close/>
              </a:path>
              <a:path w="740409" h="881379">
                <a:moveTo>
                  <a:pt x="371690" y="154355"/>
                </a:moveTo>
                <a:lnTo>
                  <a:pt x="364807" y="150545"/>
                </a:lnTo>
                <a:lnTo>
                  <a:pt x="368249" y="154355"/>
                </a:lnTo>
                <a:lnTo>
                  <a:pt x="371690" y="154355"/>
                </a:lnTo>
                <a:close/>
              </a:path>
              <a:path w="740409" h="881379">
                <a:moveTo>
                  <a:pt x="371690" y="102285"/>
                </a:moveTo>
                <a:lnTo>
                  <a:pt x="368249" y="101015"/>
                </a:lnTo>
                <a:lnTo>
                  <a:pt x="368249" y="102285"/>
                </a:lnTo>
                <a:lnTo>
                  <a:pt x="371690" y="102285"/>
                </a:lnTo>
                <a:close/>
              </a:path>
              <a:path w="740409" h="881379">
                <a:moveTo>
                  <a:pt x="375132" y="329615"/>
                </a:moveTo>
                <a:lnTo>
                  <a:pt x="371690" y="325805"/>
                </a:lnTo>
                <a:lnTo>
                  <a:pt x="371690" y="329615"/>
                </a:lnTo>
                <a:lnTo>
                  <a:pt x="375132" y="329615"/>
                </a:lnTo>
                <a:close/>
              </a:path>
              <a:path w="740409" h="881379">
                <a:moveTo>
                  <a:pt x="375132" y="182295"/>
                </a:moveTo>
                <a:lnTo>
                  <a:pt x="364807" y="184835"/>
                </a:lnTo>
                <a:lnTo>
                  <a:pt x="371690" y="184835"/>
                </a:lnTo>
                <a:lnTo>
                  <a:pt x="375132" y="182295"/>
                </a:lnTo>
                <a:close/>
              </a:path>
              <a:path w="740409" h="881379">
                <a:moveTo>
                  <a:pt x="375132" y="82588"/>
                </a:moveTo>
                <a:lnTo>
                  <a:pt x="368249" y="79146"/>
                </a:lnTo>
                <a:lnTo>
                  <a:pt x="371690" y="82588"/>
                </a:lnTo>
                <a:lnTo>
                  <a:pt x="375132" y="82588"/>
                </a:lnTo>
                <a:close/>
              </a:path>
              <a:path w="740409" h="881379">
                <a:moveTo>
                  <a:pt x="375996" y="179438"/>
                </a:moveTo>
                <a:lnTo>
                  <a:pt x="375132" y="178485"/>
                </a:lnTo>
                <a:lnTo>
                  <a:pt x="368249" y="182295"/>
                </a:lnTo>
                <a:lnTo>
                  <a:pt x="375996" y="179438"/>
                </a:lnTo>
                <a:close/>
              </a:path>
              <a:path w="740409" h="881379">
                <a:moveTo>
                  <a:pt x="378574" y="75615"/>
                </a:moveTo>
                <a:lnTo>
                  <a:pt x="375132" y="75615"/>
                </a:lnTo>
                <a:lnTo>
                  <a:pt x="371690" y="75615"/>
                </a:lnTo>
                <a:lnTo>
                  <a:pt x="368249" y="75615"/>
                </a:lnTo>
                <a:lnTo>
                  <a:pt x="369976" y="76885"/>
                </a:lnTo>
                <a:lnTo>
                  <a:pt x="371690" y="78155"/>
                </a:lnTo>
                <a:lnTo>
                  <a:pt x="378574" y="75615"/>
                </a:lnTo>
                <a:close/>
              </a:path>
              <a:path w="740409" h="881379">
                <a:moveTo>
                  <a:pt x="379387" y="135305"/>
                </a:moveTo>
                <a:lnTo>
                  <a:pt x="375132" y="134035"/>
                </a:lnTo>
                <a:lnTo>
                  <a:pt x="378574" y="134035"/>
                </a:lnTo>
                <a:lnTo>
                  <a:pt x="371690" y="130225"/>
                </a:lnTo>
                <a:lnTo>
                  <a:pt x="367563" y="134035"/>
                </a:lnTo>
                <a:lnTo>
                  <a:pt x="368249" y="134035"/>
                </a:lnTo>
                <a:lnTo>
                  <a:pt x="371690" y="134035"/>
                </a:lnTo>
                <a:lnTo>
                  <a:pt x="371690" y="136575"/>
                </a:lnTo>
                <a:lnTo>
                  <a:pt x="375564" y="136575"/>
                </a:lnTo>
                <a:lnTo>
                  <a:pt x="379387" y="135305"/>
                </a:lnTo>
                <a:close/>
              </a:path>
              <a:path w="740409" h="881379">
                <a:moveTo>
                  <a:pt x="382016" y="192455"/>
                </a:moveTo>
                <a:lnTo>
                  <a:pt x="378574" y="192455"/>
                </a:lnTo>
                <a:lnTo>
                  <a:pt x="378574" y="194995"/>
                </a:lnTo>
                <a:lnTo>
                  <a:pt x="382016" y="192455"/>
                </a:lnTo>
                <a:close/>
              </a:path>
              <a:path w="740409" h="881379">
                <a:moveTo>
                  <a:pt x="382016" y="184835"/>
                </a:moveTo>
                <a:lnTo>
                  <a:pt x="375132" y="182295"/>
                </a:lnTo>
                <a:lnTo>
                  <a:pt x="378574" y="184835"/>
                </a:lnTo>
                <a:lnTo>
                  <a:pt x="382016" y="184835"/>
                </a:lnTo>
                <a:close/>
              </a:path>
              <a:path w="740409" h="881379">
                <a:moveTo>
                  <a:pt x="382016" y="102285"/>
                </a:moveTo>
                <a:lnTo>
                  <a:pt x="375132" y="106095"/>
                </a:lnTo>
                <a:lnTo>
                  <a:pt x="371690" y="106095"/>
                </a:lnTo>
                <a:lnTo>
                  <a:pt x="371690" y="109905"/>
                </a:lnTo>
                <a:lnTo>
                  <a:pt x="375132" y="109905"/>
                </a:lnTo>
                <a:lnTo>
                  <a:pt x="382016" y="102285"/>
                </a:lnTo>
                <a:close/>
              </a:path>
              <a:path w="740409" h="881379">
                <a:moveTo>
                  <a:pt x="395782" y="17195"/>
                </a:moveTo>
                <a:lnTo>
                  <a:pt x="392341" y="17195"/>
                </a:lnTo>
                <a:lnTo>
                  <a:pt x="394220" y="18351"/>
                </a:lnTo>
                <a:lnTo>
                  <a:pt x="395782" y="17195"/>
                </a:lnTo>
                <a:close/>
              </a:path>
              <a:path w="740409" h="881379">
                <a:moveTo>
                  <a:pt x="402666" y="6883"/>
                </a:moveTo>
                <a:lnTo>
                  <a:pt x="399224" y="6883"/>
                </a:lnTo>
                <a:lnTo>
                  <a:pt x="395782" y="10325"/>
                </a:lnTo>
                <a:lnTo>
                  <a:pt x="402666" y="10325"/>
                </a:lnTo>
                <a:lnTo>
                  <a:pt x="402666" y="6883"/>
                </a:lnTo>
                <a:close/>
              </a:path>
              <a:path w="740409" h="881379">
                <a:moveTo>
                  <a:pt x="406107" y="23545"/>
                </a:moveTo>
                <a:lnTo>
                  <a:pt x="402666" y="23545"/>
                </a:lnTo>
                <a:lnTo>
                  <a:pt x="402666" y="27355"/>
                </a:lnTo>
                <a:lnTo>
                  <a:pt x="400951" y="25450"/>
                </a:lnTo>
                <a:lnTo>
                  <a:pt x="402666" y="23545"/>
                </a:lnTo>
                <a:lnTo>
                  <a:pt x="394220" y="18351"/>
                </a:lnTo>
                <a:lnTo>
                  <a:pt x="392341" y="19735"/>
                </a:lnTo>
                <a:lnTo>
                  <a:pt x="388899" y="19735"/>
                </a:lnTo>
                <a:lnTo>
                  <a:pt x="395782" y="27355"/>
                </a:lnTo>
                <a:lnTo>
                  <a:pt x="388899" y="27355"/>
                </a:lnTo>
                <a:lnTo>
                  <a:pt x="385457" y="29895"/>
                </a:lnTo>
                <a:lnTo>
                  <a:pt x="392341" y="29895"/>
                </a:lnTo>
                <a:lnTo>
                  <a:pt x="406107" y="29895"/>
                </a:lnTo>
                <a:lnTo>
                  <a:pt x="406107" y="23545"/>
                </a:lnTo>
                <a:close/>
              </a:path>
              <a:path w="740409" h="881379">
                <a:moveTo>
                  <a:pt x="406107" y="0"/>
                </a:moveTo>
                <a:lnTo>
                  <a:pt x="402666" y="0"/>
                </a:lnTo>
                <a:lnTo>
                  <a:pt x="399224" y="3441"/>
                </a:lnTo>
                <a:lnTo>
                  <a:pt x="406107" y="0"/>
                </a:lnTo>
                <a:close/>
              </a:path>
              <a:path w="740409" h="881379">
                <a:moveTo>
                  <a:pt x="409549" y="37515"/>
                </a:moveTo>
                <a:lnTo>
                  <a:pt x="399224" y="33705"/>
                </a:lnTo>
                <a:lnTo>
                  <a:pt x="392341" y="37515"/>
                </a:lnTo>
                <a:lnTo>
                  <a:pt x="385457" y="43865"/>
                </a:lnTo>
                <a:lnTo>
                  <a:pt x="388899" y="43865"/>
                </a:lnTo>
                <a:lnTo>
                  <a:pt x="392341" y="40055"/>
                </a:lnTo>
                <a:lnTo>
                  <a:pt x="395782" y="37515"/>
                </a:lnTo>
                <a:lnTo>
                  <a:pt x="399224" y="37515"/>
                </a:lnTo>
                <a:lnTo>
                  <a:pt x="402666" y="40055"/>
                </a:lnTo>
                <a:lnTo>
                  <a:pt x="409549" y="40055"/>
                </a:lnTo>
                <a:lnTo>
                  <a:pt x="409549" y="37515"/>
                </a:lnTo>
                <a:close/>
              </a:path>
              <a:path w="740409" h="881379">
                <a:moveTo>
                  <a:pt x="426758" y="144195"/>
                </a:moveTo>
                <a:lnTo>
                  <a:pt x="419874" y="140385"/>
                </a:lnTo>
                <a:lnTo>
                  <a:pt x="423316" y="140385"/>
                </a:lnTo>
                <a:lnTo>
                  <a:pt x="421017" y="139115"/>
                </a:lnTo>
                <a:lnTo>
                  <a:pt x="416433" y="136575"/>
                </a:lnTo>
                <a:lnTo>
                  <a:pt x="412991" y="130225"/>
                </a:lnTo>
                <a:lnTo>
                  <a:pt x="416433" y="126415"/>
                </a:lnTo>
                <a:lnTo>
                  <a:pt x="412991" y="126415"/>
                </a:lnTo>
                <a:lnTo>
                  <a:pt x="409549" y="120065"/>
                </a:lnTo>
                <a:lnTo>
                  <a:pt x="406107" y="123875"/>
                </a:lnTo>
                <a:lnTo>
                  <a:pt x="406107" y="120065"/>
                </a:lnTo>
                <a:lnTo>
                  <a:pt x="409549" y="120065"/>
                </a:lnTo>
                <a:lnTo>
                  <a:pt x="416433" y="120065"/>
                </a:lnTo>
                <a:lnTo>
                  <a:pt x="415836" y="112445"/>
                </a:lnTo>
                <a:lnTo>
                  <a:pt x="414286" y="106095"/>
                </a:lnTo>
                <a:lnTo>
                  <a:pt x="412076" y="99745"/>
                </a:lnTo>
                <a:lnTo>
                  <a:pt x="409549" y="92125"/>
                </a:lnTo>
                <a:lnTo>
                  <a:pt x="416433" y="88315"/>
                </a:lnTo>
                <a:lnTo>
                  <a:pt x="409549" y="85775"/>
                </a:lnTo>
                <a:lnTo>
                  <a:pt x="412991" y="78155"/>
                </a:lnTo>
                <a:lnTo>
                  <a:pt x="409549" y="75615"/>
                </a:lnTo>
                <a:lnTo>
                  <a:pt x="416433" y="71805"/>
                </a:lnTo>
                <a:lnTo>
                  <a:pt x="406107" y="67995"/>
                </a:lnTo>
                <a:lnTo>
                  <a:pt x="409549" y="67995"/>
                </a:lnTo>
                <a:lnTo>
                  <a:pt x="409549" y="51485"/>
                </a:lnTo>
                <a:lnTo>
                  <a:pt x="412991" y="47675"/>
                </a:lnTo>
                <a:lnTo>
                  <a:pt x="406107" y="47675"/>
                </a:lnTo>
                <a:lnTo>
                  <a:pt x="402666" y="43865"/>
                </a:lnTo>
                <a:lnTo>
                  <a:pt x="406107" y="43865"/>
                </a:lnTo>
                <a:lnTo>
                  <a:pt x="402666" y="40055"/>
                </a:lnTo>
                <a:lnTo>
                  <a:pt x="392341" y="40055"/>
                </a:lnTo>
                <a:lnTo>
                  <a:pt x="392341" y="47675"/>
                </a:lnTo>
                <a:lnTo>
                  <a:pt x="387756" y="45135"/>
                </a:lnTo>
                <a:lnTo>
                  <a:pt x="385457" y="43865"/>
                </a:lnTo>
                <a:lnTo>
                  <a:pt x="382016" y="47675"/>
                </a:lnTo>
                <a:lnTo>
                  <a:pt x="382016" y="51485"/>
                </a:lnTo>
                <a:lnTo>
                  <a:pt x="388899" y="57835"/>
                </a:lnTo>
                <a:lnTo>
                  <a:pt x="382016" y="61645"/>
                </a:lnTo>
                <a:lnTo>
                  <a:pt x="382016" y="64185"/>
                </a:lnTo>
                <a:lnTo>
                  <a:pt x="388899" y="71805"/>
                </a:lnTo>
                <a:lnTo>
                  <a:pt x="388899" y="75615"/>
                </a:lnTo>
                <a:lnTo>
                  <a:pt x="382016" y="71805"/>
                </a:lnTo>
                <a:lnTo>
                  <a:pt x="385457" y="75615"/>
                </a:lnTo>
                <a:lnTo>
                  <a:pt x="378574" y="75615"/>
                </a:lnTo>
                <a:lnTo>
                  <a:pt x="375132" y="81965"/>
                </a:lnTo>
                <a:lnTo>
                  <a:pt x="382016" y="78155"/>
                </a:lnTo>
                <a:lnTo>
                  <a:pt x="382016" y="81965"/>
                </a:lnTo>
                <a:lnTo>
                  <a:pt x="378574" y="88315"/>
                </a:lnTo>
                <a:lnTo>
                  <a:pt x="382016" y="92125"/>
                </a:lnTo>
                <a:lnTo>
                  <a:pt x="375132" y="92125"/>
                </a:lnTo>
                <a:lnTo>
                  <a:pt x="382016" y="99745"/>
                </a:lnTo>
                <a:lnTo>
                  <a:pt x="382016" y="102285"/>
                </a:lnTo>
                <a:lnTo>
                  <a:pt x="392341" y="102285"/>
                </a:lnTo>
                <a:lnTo>
                  <a:pt x="392341" y="106095"/>
                </a:lnTo>
                <a:lnTo>
                  <a:pt x="382016" y="106095"/>
                </a:lnTo>
                <a:lnTo>
                  <a:pt x="382016" y="109905"/>
                </a:lnTo>
                <a:lnTo>
                  <a:pt x="378574" y="109905"/>
                </a:lnTo>
                <a:lnTo>
                  <a:pt x="385457" y="112445"/>
                </a:lnTo>
                <a:lnTo>
                  <a:pt x="371690" y="116255"/>
                </a:lnTo>
                <a:lnTo>
                  <a:pt x="368249" y="116255"/>
                </a:lnTo>
                <a:lnTo>
                  <a:pt x="368249" y="120065"/>
                </a:lnTo>
                <a:lnTo>
                  <a:pt x="371690" y="120065"/>
                </a:lnTo>
                <a:lnTo>
                  <a:pt x="371690" y="123875"/>
                </a:lnTo>
                <a:lnTo>
                  <a:pt x="368249" y="123875"/>
                </a:lnTo>
                <a:lnTo>
                  <a:pt x="364807" y="126415"/>
                </a:lnTo>
                <a:lnTo>
                  <a:pt x="361365" y="126415"/>
                </a:lnTo>
                <a:lnTo>
                  <a:pt x="364807" y="130225"/>
                </a:lnTo>
                <a:lnTo>
                  <a:pt x="371690" y="130225"/>
                </a:lnTo>
                <a:lnTo>
                  <a:pt x="371690" y="126415"/>
                </a:lnTo>
                <a:lnTo>
                  <a:pt x="382016" y="130225"/>
                </a:lnTo>
                <a:lnTo>
                  <a:pt x="385457" y="130225"/>
                </a:lnTo>
                <a:lnTo>
                  <a:pt x="385457" y="136575"/>
                </a:lnTo>
                <a:lnTo>
                  <a:pt x="375564" y="136575"/>
                </a:lnTo>
                <a:lnTo>
                  <a:pt x="369811" y="137845"/>
                </a:lnTo>
                <a:lnTo>
                  <a:pt x="368249" y="140385"/>
                </a:lnTo>
                <a:lnTo>
                  <a:pt x="374916" y="139115"/>
                </a:lnTo>
                <a:lnTo>
                  <a:pt x="385673" y="141655"/>
                </a:lnTo>
                <a:lnTo>
                  <a:pt x="392341" y="140385"/>
                </a:lnTo>
                <a:lnTo>
                  <a:pt x="395782" y="140385"/>
                </a:lnTo>
                <a:lnTo>
                  <a:pt x="395782" y="144195"/>
                </a:lnTo>
                <a:lnTo>
                  <a:pt x="388899" y="144195"/>
                </a:lnTo>
                <a:lnTo>
                  <a:pt x="392341" y="146735"/>
                </a:lnTo>
                <a:lnTo>
                  <a:pt x="386842" y="144195"/>
                </a:lnTo>
                <a:lnTo>
                  <a:pt x="378574" y="140385"/>
                </a:lnTo>
                <a:lnTo>
                  <a:pt x="371690" y="146735"/>
                </a:lnTo>
                <a:lnTo>
                  <a:pt x="375132" y="144195"/>
                </a:lnTo>
                <a:lnTo>
                  <a:pt x="375132" y="146735"/>
                </a:lnTo>
                <a:lnTo>
                  <a:pt x="371690" y="146735"/>
                </a:lnTo>
                <a:lnTo>
                  <a:pt x="378574" y="150545"/>
                </a:lnTo>
                <a:lnTo>
                  <a:pt x="371690" y="154355"/>
                </a:lnTo>
                <a:lnTo>
                  <a:pt x="378574" y="154355"/>
                </a:lnTo>
                <a:lnTo>
                  <a:pt x="375132" y="158165"/>
                </a:lnTo>
                <a:lnTo>
                  <a:pt x="371690" y="154355"/>
                </a:lnTo>
                <a:lnTo>
                  <a:pt x="371690" y="158165"/>
                </a:lnTo>
                <a:lnTo>
                  <a:pt x="361365" y="154355"/>
                </a:lnTo>
                <a:lnTo>
                  <a:pt x="364807" y="158165"/>
                </a:lnTo>
                <a:lnTo>
                  <a:pt x="368249" y="158165"/>
                </a:lnTo>
                <a:lnTo>
                  <a:pt x="368249" y="160705"/>
                </a:lnTo>
                <a:lnTo>
                  <a:pt x="371690" y="160705"/>
                </a:lnTo>
                <a:lnTo>
                  <a:pt x="368249" y="164515"/>
                </a:lnTo>
                <a:lnTo>
                  <a:pt x="375132" y="160705"/>
                </a:lnTo>
                <a:lnTo>
                  <a:pt x="378574" y="160705"/>
                </a:lnTo>
                <a:lnTo>
                  <a:pt x="378574" y="164515"/>
                </a:lnTo>
                <a:lnTo>
                  <a:pt x="371690" y="168325"/>
                </a:lnTo>
                <a:lnTo>
                  <a:pt x="378574" y="170865"/>
                </a:lnTo>
                <a:lnTo>
                  <a:pt x="375132" y="174675"/>
                </a:lnTo>
                <a:lnTo>
                  <a:pt x="378574" y="174675"/>
                </a:lnTo>
                <a:lnTo>
                  <a:pt x="374700" y="177215"/>
                </a:lnTo>
                <a:lnTo>
                  <a:pt x="375996" y="178485"/>
                </a:lnTo>
                <a:lnTo>
                  <a:pt x="378574" y="178485"/>
                </a:lnTo>
                <a:lnTo>
                  <a:pt x="425818" y="178485"/>
                </a:lnTo>
                <a:lnTo>
                  <a:pt x="423316" y="174675"/>
                </a:lnTo>
                <a:lnTo>
                  <a:pt x="426758" y="170865"/>
                </a:lnTo>
                <a:lnTo>
                  <a:pt x="426758" y="164515"/>
                </a:lnTo>
                <a:lnTo>
                  <a:pt x="423316" y="160705"/>
                </a:lnTo>
                <a:lnTo>
                  <a:pt x="416433" y="158165"/>
                </a:lnTo>
                <a:lnTo>
                  <a:pt x="412991" y="158165"/>
                </a:lnTo>
                <a:lnTo>
                  <a:pt x="416433" y="154355"/>
                </a:lnTo>
                <a:lnTo>
                  <a:pt x="419874" y="154355"/>
                </a:lnTo>
                <a:lnTo>
                  <a:pt x="419874" y="150545"/>
                </a:lnTo>
                <a:lnTo>
                  <a:pt x="426758" y="144195"/>
                </a:lnTo>
                <a:close/>
              </a:path>
              <a:path w="740409" h="881379">
                <a:moveTo>
                  <a:pt x="445147" y="878255"/>
                </a:moveTo>
                <a:lnTo>
                  <a:pt x="443141" y="876604"/>
                </a:lnTo>
                <a:lnTo>
                  <a:pt x="443966" y="880795"/>
                </a:lnTo>
                <a:lnTo>
                  <a:pt x="445147" y="878255"/>
                </a:lnTo>
                <a:close/>
              </a:path>
              <a:path w="740409" h="881379">
                <a:moveTo>
                  <a:pt x="460476" y="501497"/>
                </a:moveTo>
                <a:lnTo>
                  <a:pt x="454291" y="501497"/>
                </a:lnTo>
                <a:lnTo>
                  <a:pt x="454291" y="505307"/>
                </a:lnTo>
                <a:lnTo>
                  <a:pt x="460476" y="501497"/>
                </a:lnTo>
                <a:close/>
              </a:path>
              <a:path w="740409" h="881379">
                <a:moveTo>
                  <a:pt x="461492" y="509346"/>
                </a:moveTo>
                <a:lnTo>
                  <a:pt x="461175" y="509117"/>
                </a:lnTo>
                <a:lnTo>
                  <a:pt x="457733" y="511657"/>
                </a:lnTo>
                <a:lnTo>
                  <a:pt x="461492" y="509346"/>
                </a:lnTo>
                <a:close/>
              </a:path>
              <a:path w="740409" h="881379">
                <a:moveTo>
                  <a:pt x="478383" y="509117"/>
                </a:moveTo>
                <a:lnTo>
                  <a:pt x="474941" y="511657"/>
                </a:lnTo>
                <a:lnTo>
                  <a:pt x="474941" y="509117"/>
                </a:lnTo>
                <a:lnTo>
                  <a:pt x="471500" y="511657"/>
                </a:lnTo>
                <a:lnTo>
                  <a:pt x="471500" y="512787"/>
                </a:lnTo>
                <a:lnTo>
                  <a:pt x="468058" y="516229"/>
                </a:lnTo>
                <a:lnTo>
                  <a:pt x="471500" y="516229"/>
                </a:lnTo>
                <a:lnTo>
                  <a:pt x="471500" y="515467"/>
                </a:lnTo>
                <a:lnTo>
                  <a:pt x="472249" y="515467"/>
                </a:lnTo>
                <a:lnTo>
                  <a:pt x="471500" y="516229"/>
                </a:lnTo>
                <a:lnTo>
                  <a:pt x="474941" y="516229"/>
                </a:lnTo>
                <a:lnTo>
                  <a:pt x="474179" y="515467"/>
                </a:lnTo>
                <a:lnTo>
                  <a:pt x="474941" y="515467"/>
                </a:lnTo>
                <a:lnTo>
                  <a:pt x="478383" y="511657"/>
                </a:lnTo>
                <a:lnTo>
                  <a:pt x="478383" y="509117"/>
                </a:lnTo>
                <a:close/>
              </a:path>
              <a:path w="740409" h="881379">
                <a:moveTo>
                  <a:pt x="478383" y="436727"/>
                </a:moveTo>
                <a:lnTo>
                  <a:pt x="474941" y="439267"/>
                </a:lnTo>
                <a:lnTo>
                  <a:pt x="476999" y="439267"/>
                </a:lnTo>
                <a:lnTo>
                  <a:pt x="478383" y="436727"/>
                </a:lnTo>
                <a:close/>
              </a:path>
              <a:path w="740409" h="881379">
                <a:moveTo>
                  <a:pt x="488708" y="329425"/>
                </a:moveTo>
                <a:lnTo>
                  <a:pt x="488022" y="329425"/>
                </a:lnTo>
                <a:lnTo>
                  <a:pt x="488708" y="330060"/>
                </a:lnTo>
                <a:lnTo>
                  <a:pt x="488708" y="329425"/>
                </a:lnTo>
                <a:close/>
              </a:path>
              <a:path w="740409" h="881379">
                <a:moveTo>
                  <a:pt x="492150" y="333235"/>
                </a:moveTo>
                <a:lnTo>
                  <a:pt x="488708" y="330060"/>
                </a:lnTo>
                <a:lnTo>
                  <a:pt x="488708" y="333235"/>
                </a:lnTo>
                <a:lnTo>
                  <a:pt x="492150" y="333235"/>
                </a:lnTo>
                <a:close/>
              </a:path>
              <a:path w="740409" h="881379">
                <a:moveTo>
                  <a:pt x="523125" y="298945"/>
                </a:moveTo>
                <a:lnTo>
                  <a:pt x="519684" y="295135"/>
                </a:lnTo>
                <a:lnTo>
                  <a:pt x="516242" y="295135"/>
                </a:lnTo>
                <a:lnTo>
                  <a:pt x="523125" y="298945"/>
                </a:lnTo>
                <a:close/>
              </a:path>
              <a:path w="740409" h="881379">
                <a:moveTo>
                  <a:pt x="563257" y="432422"/>
                </a:moveTo>
                <a:lnTo>
                  <a:pt x="560984" y="430072"/>
                </a:lnTo>
                <a:lnTo>
                  <a:pt x="560984" y="437057"/>
                </a:lnTo>
                <a:lnTo>
                  <a:pt x="563257" y="432422"/>
                </a:lnTo>
                <a:close/>
              </a:path>
              <a:path w="740409" h="881379">
                <a:moveTo>
                  <a:pt x="564426" y="222745"/>
                </a:moveTo>
                <a:lnTo>
                  <a:pt x="563727" y="222745"/>
                </a:lnTo>
                <a:lnTo>
                  <a:pt x="564426" y="223380"/>
                </a:lnTo>
                <a:lnTo>
                  <a:pt x="564426" y="222745"/>
                </a:lnTo>
                <a:close/>
              </a:path>
              <a:path w="740409" h="881379">
                <a:moveTo>
                  <a:pt x="565442" y="498957"/>
                </a:moveTo>
                <a:lnTo>
                  <a:pt x="560984" y="495147"/>
                </a:lnTo>
                <a:lnTo>
                  <a:pt x="454291" y="495147"/>
                </a:lnTo>
                <a:lnTo>
                  <a:pt x="450850" y="498957"/>
                </a:lnTo>
                <a:lnTo>
                  <a:pt x="454291" y="498957"/>
                </a:lnTo>
                <a:lnTo>
                  <a:pt x="464616" y="498957"/>
                </a:lnTo>
                <a:lnTo>
                  <a:pt x="565442" y="498957"/>
                </a:lnTo>
                <a:close/>
              </a:path>
              <a:path w="740409" h="881379">
                <a:moveTo>
                  <a:pt x="567867" y="226555"/>
                </a:moveTo>
                <a:lnTo>
                  <a:pt x="564426" y="223380"/>
                </a:lnTo>
                <a:lnTo>
                  <a:pt x="564426" y="226555"/>
                </a:lnTo>
                <a:lnTo>
                  <a:pt x="567867" y="226555"/>
                </a:lnTo>
                <a:close/>
              </a:path>
              <a:path w="740409" h="881379">
                <a:moveTo>
                  <a:pt x="595388" y="591667"/>
                </a:moveTo>
                <a:lnTo>
                  <a:pt x="591947" y="598017"/>
                </a:lnTo>
                <a:lnTo>
                  <a:pt x="595388" y="594207"/>
                </a:lnTo>
                <a:lnTo>
                  <a:pt x="595388" y="591667"/>
                </a:lnTo>
                <a:close/>
              </a:path>
              <a:path w="740409" h="881379">
                <a:moveTo>
                  <a:pt x="720585" y="414578"/>
                </a:moveTo>
                <a:lnTo>
                  <a:pt x="715365" y="407339"/>
                </a:lnTo>
                <a:lnTo>
                  <a:pt x="702081" y="402640"/>
                </a:lnTo>
                <a:lnTo>
                  <a:pt x="689356" y="402640"/>
                </a:lnTo>
                <a:lnTo>
                  <a:pt x="678421" y="399211"/>
                </a:lnTo>
                <a:lnTo>
                  <a:pt x="667715" y="392861"/>
                </a:lnTo>
                <a:lnTo>
                  <a:pt x="662089" y="388797"/>
                </a:lnTo>
                <a:lnTo>
                  <a:pt x="657339" y="385368"/>
                </a:lnTo>
                <a:lnTo>
                  <a:pt x="650455" y="385368"/>
                </a:lnTo>
                <a:lnTo>
                  <a:pt x="643572" y="388797"/>
                </a:lnTo>
                <a:lnTo>
                  <a:pt x="640130" y="385368"/>
                </a:lnTo>
                <a:lnTo>
                  <a:pt x="627062" y="381939"/>
                </a:lnTo>
                <a:lnTo>
                  <a:pt x="624649" y="381304"/>
                </a:lnTo>
                <a:lnTo>
                  <a:pt x="616534" y="378510"/>
                </a:lnTo>
                <a:lnTo>
                  <a:pt x="609155" y="375970"/>
                </a:lnTo>
                <a:lnTo>
                  <a:pt x="593204" y="371652"/>
                </a:lnTo>
                <a:lnTo>
                  <a:pt x="578180" y="371652"/>
                </a:lnTo>
                <a:lnTo>
                  <a:pt x="578180" y="375081"/>
                </a:lnTo>
                <a:lnTo>
                  <a:pt x="574738" y="378510"/>
                </a:lnTo>
                <a:lnTo>
                  <a:pt x="574738" y="375081"/>
                </a:lnTo>
                <a:lnTo>
                  <a:pt x="571296" y="378510"/>
                </a:lnTo>
                <a:lnTo>
                  <a:pt x="567855" y="378510"/>
                </a:lnTo>
                <a:lnTo>
                  <a:pt x="569582" y="375081"/>
                </a:lnTo>
                <a:lnTo>
                  <a:pt x="571296" y="371652"/>
                </a:lnTo>
                <a:lnTo>
                  <a:pt x="564413" y="371652"/>
                </a:lnTo>
                <a:lnTo>
                  <a:pt x="554088" y="375081"/>
                </a:lnTo>
                <a:lnTo>
                  <a:pt x="547217" y="371652"/>
                </a:lnTo>
                <a:lnTo>
                  <a:pt x="547217" y="378510"/>
                </a:lnTo>
                <a:lnTo>
                  <a:pt x="543775" y="371652"/>
                </a:lnTo>
                <a:lnTo>
                  <a:pt x="543775" y="375081"/>
                </a:lnTo>
                <a:lnTo>
                  <a:pt x="536892" y="378510"/>
                </a:lnTo>
                <a:lnTo>
                  <a:pt x="533450" y="368223"/>
                </a:lnTo>
                <a:lnTo>
                  <a:pt x="517423" y="364667"/>
                </a:lnTo>
                <a:lnTo>
                  <a:pt x="500748" y="363397"/>
                </a:lnTo>
                <a:lnTo>
                  <a:pt x="484085" y="362889"/>
                </a:lnTo>
                <a:lnTo>
                  <a:pt x="469163" y="361480"/>
                </a:lnTo>
                <a:lnTo>
                  <a:pt x="469163" y="427202"/>
                </a:lnTo>
                <a:lnTo>
                  <a:pt x="468147" y="426872"/>
                </a:lnTo>
                <a:lnTo>
                  <a:pt x="468045" y="426643"/>
                </a:lnTo>
                <a:lnTo>
                  <a:pt x="469163" y="427202"/>
                </a:lnTo>
                <a:lnTo>
                  <a:pt x="469163" y="361480"/>
                </a:lnTo>
                <a:lnTo>
                  <a:pt x="468058" y="361365"/>
                </a:lnTo>
                <a:lnTo>
                  <a:pt x="468058" y="361175"/>
                </a:lnTo>
                <a:lnTo>
                  <a:pt x="471322" y="361175"/>
                </a:lnTo>
                <a:lnTo>
                  <a:pt x="471500" y="361175"/>
                </a:lnTo>
                <a:lnTo>
                  <a:pt x="471500" y="357365"/>
                </a:lnTo>
                <a:lnTo>
                  <a:pt x="471500" y="353555"/>
                </a:lnTo>
                <a:lnTo>
                  <a:pt x="474941" y="351015"/>
                </a:lnTo>
                <a:lnTo>
                  <a:pt x="471500" y="343395"/>
                </a:lnTo>
                <a:lnTo>
                  <a:pt x="474941" y="347205"/>
                </a:lnTo>
                <a:lnTo>
                  <a:pt x="476872" y="345935"/>
                </a:lnTo>
                <a:lnTo>
                  <a:pt x="474941" y="343395"/>
                </a:lnTo>
                <a:lnTo>
                  <a:pt x="472998" y="340855"/>
                </a:lnTo>
                <a:lnTo>
                  <a:pt x="474941" y="339585"/>
                </a:lnTo>
                <a:lnTo>
                  <a:pt x="478383" y="343395"/>
                </a:lnTo>
                <a:lnTo>
                  <a:pt x="478383" y="339585"/>
                </a:lnTo>
                <a:lnTo>
                  <a:pt x="485267" y="343395"/>
                </a:lnTo>
                <a:lnTo>
                  <a:pt x="483196" y="339585"/>
                </a:lnTo>
                <a:lnTo>
                  <a:pt x="481825" y="337045"/>
                </a:lnTo>
                <a:lnTo>
                  <a:pt x="485267" y="337045"/>
                </a:lnTo>
                <a:lnTo>
                  <a:pt x="488708" y="333235"/>
                </a:lnTo>
                <a:lnTo>
                  <a:pt x="485267" y="329425"/>
                </a:lnTo>
                <a:lnTo>
                  <a:pt x="488022" y="329425"/>
                </a:lnTo>
                <a:lnTo>
                  <a:pt x="485267" y="326885"/>
                </a:lnTo>
                <a:lnTo>
                  <a:pt x="492150" y="326885"/>
                </a:lnTo>
                <a:lnTo>
                  <a:pt x="488708" y="323075"/>
                </a:lnTo>
                <a:lnTo>
                  <a:pt x="492150" y="319265"/>
                </a:lnTo>
                <a:lnTo>
                  <a:pt x="495592" y="323075"/>
                </a:lnTo>
                <a:lnTo>
                  <a:pt x="499033" y="323075"/>
                </a:lnTo>
                <a:lnTo>
                  <a:pt x="501827" y="319265"/>
                </a:lnTo>
                <a:lnTo>
                  <a:pt x="504621" y="315455"/>
                </a:lnTo>
                <a:lnTo>
                  <a:pt x="510209" y="309105"/>
                </a:lnTo>
                <a:lnTo>
                  <a:pt x="514515" y="301485"/>
                </a:lnTo>
                <a:lnTo>
                  <a:pt x="516242" y="291325"/>
                </a:lnTo>
                <a:lnTo>
                  <a:pt x="523125" y="295135"/>
                </a:lnTo>
                <a:lnTo>
                  <a:pt x="523125" y="291325"/>
                </a:lnTo>
                <a:lnTo>
                  <a:pt x="523125" y="288785"/>
                </a:lnTo>
                <a:lnTo>
                  <a:pt x="526567" y="291325"/>
                </a:lnTo>
                <a:lnTo>
                  <a:pt x="526592" y="288785"/>
                </a:lnTo>
                <a:lnTo>
                  <a:pt x="526618" y="287515"/>
                </a:lnTo>
                <a:lnTo>
                  <a:pt x="531888" y="287515"/>
                </a:lnTo>
                <a:lnTo>
                  <a:pt x="530009" y="284975"/>
                </a:lnTo>
                <a:lnTo>
                  <a:pt x="533450" y="288785"/>
                </a:lnTo>
                <a:lnTo>
                  <a:pt x="531723" y="284975"/>
                </a:lnTo>
                <a:lnTo>
                  <a:pt x="530009" y="281165"/>
                </a:lnTo>
                <a:lnTo>
                  <a:pt x="536892" y="288785"/>
                </a:lnTo>
                <a:lnTo>
                  <a:pt x="533450" y="281165"/>
                </a:lnTo>
                <a:lnTo>
                  <a:pt x="535914" y="279895"/>
                </a:lnTo>
                <a:lnTo>
                  <a:pt x="534416" y="274815"/>
                </a:lnTo>
                <a:lnTo>
                  <a:pt x="536892" y="274815"/>
                </a:lnTo>
                <a:lnTo>
                  <a:pt x="536892" y="267195"/>
                </a:lnTo>
                <a:lnTo>
                  <a:pt x="533450" y="264655"/>
                </a:lnTo>
                <a:lnTo>
                  <a:pt x="536892" y="264655"/>
                </a:lnTo>
                <a:lnTo>
                  <a:pt x="540334" y="267195"/>
                </a:lnTo>
                <a:lnTo>
                  <a:pt x="541553" y="264655"/>
                </a:lnTo>
                <a:lnTo>
                  <a:pt x="543394" y="260845"/>
                </a:lnTo>
                <a:lnTo>
                  <a:pt x="546785" y="254495"/>
                </a:lnTo>
                <a:lnTo>
                  <a:pt x="549529" y="246875"/>
                </a:lnTo>
                <a:lnTo>
                  <a:pt x="550659" y="240525"/>
                </a:lnTo>
                <a:lnTo>
                  <a:pt x="554151" y="240525"/>
                </a:lnTo>
                <a:lnTo>
                  <a:pt x="557110" y="237985"/>
                </a:lnTo>
                <a:lnTo>
                  <a:pt x="558266" y="236715"/>
                </a:lnTo>
                <a:lnTo>
                  <a:pt x="559422" y="235445"/>
                </a:lnTo>
                <a:lnTo>
                  <a:pt x="557542" y="230365"/>
                </a:lnTo>
                <a:lnTo>
                  <a:pt x="554101" y="226555"/>
                </a:lnTo>
                <a:lnTo>
                  <a:pt x="557542" y="226555"/>
                </a:lnTo>
                <a:lnTo>
                  <a:pt x="557542" y="230365"/>
                </a:lnTo>
                <a:lnTo>
                  <a:pt x="560984" y="230365"/>
                </a:lnTo>
                <a:lnTo>
                  <a:pt x="560984" y="226555"/>
                </a:lnTo>
                <a:lnTo>
                  <a:pt x="564426" y="226555"/>
                </a:lnTo>
                <a:lnTo>
                  <a:pt x="560984" y="222745"/>
                </a:lnTo>
                <a:lnTo>
                  <a:pt x="563727" y="222745"/>
                </a:lnTo>
                <a:lnTo>
                  <a:pt x="560984" y="220205"/>
                </a:lnTo>
                <a:lnTo>
                  <a:pt x="564426" y="220205"/>
                </a:lnTo>
                <a:lnTo>
                  <a:pt x="564426" y="222745"/>
                </a:lnTo>
                <a:lnTo>
                  <a:pt x="574471" y="220205"/>
                </a:lnTo>
                <a:lnTo>
                  <a:pt x="582917" y="215125"/>
                </a:lnTo>
                <a:lnTo>
                  <a:pt x="588137" y="207505"/>
                </a:lnTo>
                <a:lnTo>
                  <a:pt x="588505" y="198615"/>
                </a:lnTo>
                <a:lnTo>
                  <a:pt x="588505" y="196075"/>
                </a:lnTo>
                <a:lnTo>
                  <a:pt x="595388" y="202425"/>
                </a:lnTo>
                <a:lnTo>
                  <a:pt x="597547" y="196075"/>
                </a:lnTo>
                <a:lnTo>
                  <a:pt x="597979" y="194805"/>
                </a:lnTo>
                <a:lnTo>
                  <a:pt x="603135" y="189725"/>
                </a:lnTo>
                <a:lnTo>
                  <a:pt x="607009" y="184645"/>
                </a:lnTo>
                <a:lnTo>
                  <a:pt x="605713" y="174485"/>
                </a:lnTo>
                <a:lnTo>
                  <a:pt x="603465" y="168135"/>
                </a:lnTo>
                <a:lnTo>
                  <a:pt x="597979" y="159245"/>
                </a:lnTo>
                <a:lnTo>
                  <a:pt x="591197" y="149085"/>
                </a:lnTo>
                <a:lnTo>
                  <a:pt x="585063" y="137655"/>
                </a:lnTo>
                <a:lnTo>
                  <a:pt x="580656" y="147815"/>
                </a:lnTo>
                <a:lnTo>
                  <a:pt x="573024" y="156705"/>
                </a:lnTo>
                <a:lnTo>
                  <a:pt x="562800" y="163055"/>
                </a:lnTo>
                <a:lnTo>
                  <a:pt x="550659" y="168135"/>
                </a:lnTo>
                <a:lnTo>
                  <a:pt x="547217" y="171945"/>
                </a:lnTo>
                <a:lnTo>
                  <a:pt x="547217" y="178295"/>
                </a:lnTo>
                <a:lnTo>
                  <a:pt x="540334" y="182105"/>
                </a:lnTo>
                <a:lnTo>
                  <a:pt x="530491" y="193535"/>
                </a:lnTo>
                <a:lnTo>
                  <a:pt x="518388" y="202425"/>
                </a:lnTo>
                <a:lnTo>
                  <a:pt x="506933" y="212585"/>
                </a:lnTo>
                <a:lnTo>
                  <a:pt x="499033" y="226555"/>
                </a:lnTo>
                <a:lnTo>
                  <a:pt x="505917" y="232905"/>
                </a:lnTo>
                <a:lnTo>
                  <a:pt x="505917" y="236715"/>
                </a:lnTo>
                <a:lnTo>
                  <a:pt x="502475" y="230365"/>
                </a:lnTo>
                <a:lnTo>
                  <a:pt x="499033" y="232905"/>
                </a:lnTo>
                <a:lnTo>
                  <a:pt x="495592" y="240525"/>
                </a:lnTo>
                <a:lnTo>
                  <a:pt x="488708" y="246875"/>
                </a:lnTo>
                <a:lnTo>
                  <a:pt x="495592" y="250685"/>
                </a:lnTo>
                <a:lnTo>
                  <a:pt x="488708" y="250685"/>
                </a:lnTo>
                <a:lnTo>
                  <a:pt x="488708" y="257035"/>
                </a:lnTo>
                <a:lnTo>
                  <a:pt x="478383" y="257035"/>
                </a:lnTo>
                <a:lnTo>
                  <a:pt x="464616" y="268465"/>
                </a:lnTo>
                <a:lnTo>
                  <a:pt x="463499" y="269735"/>
                </a:lnTo>
                <a:lnTo>
                  <a:pt x="463499" y="361670"/>
                </a:lnTo>
                <a:lnTo>
                  <a:pt x="462635" y="361721"/>
                </a:lnTo>
                <a:lnTo>
                  <a:pt x="461175" y="361175"/>
                </a:lnTo>
                <a:lnTo>
                  <a:pt x="461175" y="412927"/>
                </a:lnTo>
                <a:lnTo>
                  <a:pt x="461175" y="424484"/>
                </a:lnTo>
                <a:lnTo>
                  <a:pt x="459879" y="424027"/>
                </a:lnTo>
                <a:lnTo>
                  <a:pt x="453161" y="418947"/>
                </a:lnTo>
                <a:lnTo>
                  <a:pt x="452462" y="418185"/>
                </a:lnTo>
                <a:lnTo>
                  <a:pt x="454291" y="416356"/>
                </a:lnTo>
                <a:lnTo>
                  <a:pt x="457733" y="416356"/>
                </a:lnTo>
                <a:lnTo>
                  <a:pt x="461175" y="412927"/>
                </a:lnTo>
                <a:lnTo>
                  <a:pt x="461175" y="361175"/>
                </a:lnTo>
                <a:lnTo>
                  <a:pt x="461175" y="357365"/>
                </a:lnTo>
                <a:lnTo>
                  <a:pt x="463499" y="361670"/>
                </a:lnTo>
                <a:lnTo>
                  <a:pt x="463499" y="269735"/>
                </a:lnTo>
                <a:lnTo>
                  <a:pt x="453428" y="281165"/>
                </a:lnTo>
                <a:lnTo>
                  <a:pt x="443534" y="293865"/>
                </a:lnTo>
                <a:lnTo>
                  <a:pt x="440524" y="297345"/>
                </a:lnTo>
                <a:lnTo>
                  <a:pt x="440524" y="484987"/>
                </a:lnTo>
                <a:lnTo>
                  <a:pt x="438683" y="486346"/>
                </a:lnTo>
                <a:lnTo>
                  <a:pt x="438556" y="486194"/>
                </a:lnTo>
                <a:lnTo>
                  <a:pt x="440524" y="484987"/>
                </a:lnTo>
                <a:lnTo>
                  <a:pt x="440524" y="297345"/>
                </a:lnTo>
                <a:lnTo>
                  <a:pt x="440093" y="295325"/>
                </a:lnTo>
                <a:lnTo>
                  <a:pt x="438531" y="290245"/>
                </a:lnTo>
                <a:lnTo>
                  <a:pt x="440524" y="285165"/>
                </a:lnTo>
                <a:lnTo>
                  <a:pt x="430199" y="285165"/>
                </a:lnTo>
                <a:lnTo>
                  <a:pt x="437083" y="281355"/>
                </a:lnTo>
                <a:lnTo>
                  <a:pt x="433641" y="277545"/>
                </a:lnTo>
                <a:lnTo>
                  <a:pt x="440524" y="277545"/>
                </a:lnTo>
                <a:lnTo>
                  <a:pt x="437083" y="271195"/>
                </a:lnTo>
                <a:lnTo>
                  <a:pt x="439153" y="267385"/>
                </a:lnTo>
                <a:lnTo>
                  <a:pt x="440524" y="264845"/>
                </a:lnTo>
                <a:lnTo>
                  <a:pt x="437083" y="261035"/>
                </a:lnTo>
                <a:lnTo>
                  <a:pt x="433641" y="261035"/>
                </a:lnTo>
                <a:lnTo>
                  <a:pt x="433641" y="257225"/>
                </a:lnTo>
                <a:lnTo>
                  <a:pt x="440524" y="253415"/>
                </a:lnTo>
                <a:lnTo>
                  <a:pt x="433641" y="250875"/>
                </a:lnTo>
                <a:lnTo>
                  <a:pt x="437083" y="247065"/>
                </a:lnTo>
                <a:lnTo>
                  <a:pt x="433641" y="247065"/>
                </a:lnTo>
                <a:lnTo>
                  <a:pt x="426758" y="243255"/>
                </a:lnTo>
                <a:lnTo>
                  <a:pt x="430199" y="240715"/>
                </a:lnTo>
                <a:lnTo>
                  <a:pt x="437083" y="240715"/>
                </a:lnTo>
                <a:lnTo>
                  <a:pt x="436003" y="231825"/>
                </a:lnTo>
                <a:lnTo>
                  <a:pt x="436041" y="230555"/>
                </a:lnTo>
                <a:lnTo>
                  <a:pt x="436219" y="222935"/>
                </a:lnTo>
                <a:lnTo>
                  <a:pt x="435152" y="214045"/>
                </a:lnTo>
                <a:lnTo>
                  <a:pt x="430199" y="206425"/>
                </a:lnTo>
                <a:lnTo>
                  <a:pt x="433641" y="206425"/>
                </a:lnTo>
                <a:lnTo>
                  <a:pt x="430580" y="197535"/>
                </a:lnTo>
                <a:lnTo>
                  <a:pt x="430504" y="196900"/>
                </a:lnTo>
                <a:lnTo>
                  <a:pt x="429768" y="189915"/>
                </a:lnTo>
                <a:lnTo>
                  <a:pt x="428320" y="182295"/>
                </a:lnTo>
                <a:lnTo>
                  <a:pt x="426173" y="179031"/>
                </a:lnTo>
                <a:lnTo>
                  <a:pt x="406107" y="179031"/>
                </a:lnTo>
                <a:lnTo>
                  <a:pt x="406107" y="198805"/>
                </a:lnTo>
                <a:lnTo>
                  <a:pt x="402666" y="202615"/>
                </a:lnTo>
                <a:lnTo>
                  <a:pt x="402666" y="194995"/>
                </a:lnTo>
                <a:lnTo>
                  <a:pt x="388899" y="202615"/>
                </a:lnTo>
                <a:lnTo>
                  <a:pt x="385457" y="198805"/>
                </a:lnTo>
                <a:lnTo>
                  <a:pt x="383743" y="196900"/>
                </a:lnTo>
                <a:lnTo>
                  <a:pt x="388899" y="194995"/>
                </a:lnTo>
                <a:lnTo>
                  <a:pt x="392341" y="198805"/>
                </a:lnTo>
                <a:lnTo>
                  <a:pt x="395782" y="194995"/>
                </a:lnTo>
                <a:lnTo>
                  <a:pt x="402666" y="194995"/>
                </a:lnTo>
                <a:lnTo>
                  <a:pt x="406107" y="198805"/>
                </a:lnTo>
                <a:lnTo>
                  <a:pt x="406107" y="179031"/>
                </a:lnTo>
                <a:lnTo>
                  <a:pt x="378574" y="179031"/>
                </a:lnTo>
                <a:lnTo>
                  <a:pt x="378574" y="179755"/>
                </a:lnTo>
                <a:lnTo>
                  <a:pt x="377101" y="179031"/>
                </a:lnTo>
                <a:lnTo>
                  <a:pt x="375996" y="179438"/>
                </a:lnTo>
                <a:lnTo>
                  <a:pt x="378574" y="182295"/>
                </a:lnTo>
                <a:lnTo>
                  <a:pt x="385457" y="182295"/>
                </a:lnTo>
                <a:lnTo>
                  <a:pt x="382016" y="184835"/>
                </a:lnTo>
                <a:lnTo>
                  <a:pt x="382016" y="188645"/>
                </a:lnTo>
                <a:lnTo>
                  <a:pt x="378574" y="184835"/>
                </a:lnTo>
                <a:lnTo>
                  <a:pt x="375132" y="188645"/>
                </a:lnTo>
                <a:lnTo>
                  <a:pt x="378574" y="188645"/>
                </a:lnTo>
                <a:lnTo>
                  <a:pt x="382016" y="192455"/>
                </a:lnTo>
                <a:lnTo>
                  <a:pt x="388899" y="192455"/>
                </a:lnTo>
                <a:lnTo>
                  <a:pt x="385457" y="194995"/>
                </a:lnTo>
                <a:lnTo>
                  <a:pt x="382016" y="194995"/>
                </a:lnTo>
                <a:lnTo>
                  <a:pt x="378574" y="194995"/>
                </a:lnTo>
                <a:lnTo>
                  <a:pt x="378574" y="196900"/>
                </a:lnTo>
                <a:lnTo>
                  <a:pt x="375132" y="198805"/>
                </a:lnTo>
                <a:lnTo>
                  <a:pt x="371690" y="202615"/>
                </a:lnTo>
                <a:lnTo>
                  <a:pt x="375132" y="202615"/>
                </a:lnTo>
                <a:lnTo>
                  <a:pt x="375132" y="206425"/>
                </a:lnTo>
                <a:lnTo>
                  <a:pt x="378574" y="206425"/>
                </a:lnTo>
                <a:lnTo>
                  <a:pt x="385457" y="206425"/>
                </a:lnTo>
                <a:lnTo>
                  <a:pt x="382016" y="208965"/>
                </a:lnTo>
                <a:lnTo>
                  <a:pt x="378574" y="206425"/>
                </a:lnTo>
                <a:lnTo>
                  <a:pt x="375132" y="208965"/>
                </a:lnTo>
                <a:lnTo>
                  <a:pt x="371690" y="208965"/>
                </a:lnTo>
                <a:lnTo>
                  <a:pt x="368249" y="212775"/>
                </a:lnTo>
                <a:lnTo>
                  <a:pt x="378574" y="208965"/>
                </a:lnTo>
                <a:lnTo>
                  <a:pt x="375132" y="212775"/>
                </a:lnTo>
                <a:lnTo>
                  <a:pt x="371690" y="212775"/>
                </a:lnTo>
                <a:lnTo>
                  <a:pt x="371741" y="214045"/>
                </a:lnTo>
                <a:lnTo>
                  <a:pt x="371906" y="217855"/>
                </a:lnTo>
                <a:lnTo>
                  <a:pt x="373418" y="224205"/>
                </a:lnTo>
                <a:lnTo>
                  <a:pt x="377507" y="230555"/>
                </a:lnTo>
                <a:lnTo>
                  <a:pt x="385457" y="236905"/>
                </a:lnTo>
                <a:lnTo>
                  <a:pt x="378574" y="236905"/>
                </a:lnTo>
                <a:lnTo>
                  <a:pt x="378574" y="240715"/>
                </a:lnTo>
                <a:lnTo>
                  <a:pt x="382016" y="243255"/>
                </a:lnTo>
                <a:lnTo>
                  <a:pt x="376288" y="242417"/>
                </a:lnTo>
                <a:lnTo>
                  <a:pt x="364807" y="240715"/>
                </a:lnTo>
                <a:lnTo>
                  <a:pt x="361365" y="243255"/>
                </a:lnTo>
                <a:lnTo>
                  <a:pt x="368249" y="243255"/>
                </a:lnTo>
                <a:lnTo>
                  <a:pt x="371690" y="247065"/>
                </a:lnTo>
                <a:lnTo>
                  <a:pt x="368249" y="247065"/>
                </a:lnTo>
                <a:lnTo>
                  <a:pt x="361365" y="250875"/>
                </a:lnTo>
                <a:lnTo>
                  <a:pt x="375132" y="250875"/>
                </a:lnTo>
                <a:lnTo>
                  <a:pt x="375132" y="253415"/>
                </a:lnTo>
                <a:lnTo>
                  <a:pt x="368249" y="253415"/>
                </a:lnTo>
                <a:lnTo>
                  <a:pt x="368249" y="261035"/>
                </a:lnTo>
                <a:lnTo>
                  <a:pt x="371690" y="264845"/>
                </a:lnTo>
                <a:lnTo>
                  <a:pt x="371690" y="261035"/>
                </a:lnTo>
                <a:lnTo>
                  <a:pt x="385457" y="261035"/>
                </a:lnTo>
                <a:lnTo>
                  <a:pt x="378574" y="264845"/>
                </a:lnTo>
                <a:lnTo>
                  <a:pt x="378574" y="267385"/>
                </a:lnTo>
                <a:lnTo>
                  <a:pt x="375132" y="264845"/>
                </a:lnTo>
                <a:lnTo>
                  <a:pt x="364807" y="267385"/>
                </a:lnTo>
                <a:lnTo>
                  <a:pt x="371690" y="275005"/>
                </a:lnTo>
                <a:lnTo>
                  <a:pt x="371690" y="281355"/>
                </a:lnTo>
                <a:lnTo>
                  <a:pt x="375132" y="281355"/>
                </a:lnTo>
                <a:lnTo>
                  <a:pt x="368249" y="285165"/>
                </a:lnTo>
                <a:lnTo>
                  <a:pt x="375132" y="291515"/>
                </a:lnTo>
                <a:lnTo>
                  <a:pt x="371690" y="295325"/>
                </a:lnTo>
                <a:lnTo>
                  <a:pt x="382016" y="295325"/>
                </a:lnTo>
                <a:lnTo>
                  <a:pt x="382016" y="299135"/>
                </a:lnTo>
                <a:lnTo>
                  <a:pt x="383794" y="300405"/>
                </a:lnTo>
                <a:lnTo>
                  <a:pt x="375729" y="300405"/>
                </a:lnTo>
                <a:lnTo>
                  <a:pt x="371690" y="301675"/>
                </a:lnTo>
                <a:lnTo>
                  <a:pt x="375132" y="301675"/>
                </a:lnTo>
                <a:lnTo>
                  <a:pt x="375132" y="305485"/>
                </a:lnTo>
                <a:lnTo>
                  <a:pt x="378574" y="309295"/>
                </a:lnTo>
                <a:lnTo>
                  <a:pt x="382016" y="309295"/>
                </a:lnTo>
                <a:lnTo>
                  <a:pt x="375132" y="315645"/>
                </a:lnTo>
                <a:lnTo>
                  <a:pt x="382016" y="315645"/>
                </a:lnTo>
                <a:lnTo>
                  <a:pt x="378574" y="319455"/>
                </a:lnTo>
                <a:lnTo>
                  <a:pt x="382016" y="319455"/>
                </a:lnTo>
                <a:lnTo>
                  <a:pt x="378574" y="323265"/>
                </a:lnTo>
                <a:lnTo>
                  <a:pt x="371690" y="323265"/>
                </a:lnTo>
                <a:lnTo>
                  <a:pt x="368249" y="325805"/>
                </a:lnTo>
                <a:lnTo>
                  <a:pt x="371690" y="325805"/>
                </a:lnTo>
                <a:lnTo>
                  <a:pt x="375132" y="325805"/>
                </a:lnTo>
                <a:lnTo>
                  <a:pt x="378574" y="325805"/>
                </a:lnTo>
                <a:lnTo>
                  <a:pt x="382016" y="329615"/>
                </a:lnTo>
                <a:lnTo>
                  <a:pt x="375132" y="329615"/>
                </a:lnTo>
                <a:lnTo>
                  <a:pt x="375132" y="333425"/>
                </a:lnTo>
                <a:lnTo>
                  <a:pt x="371690" y="333425"/>
                </a:lnTo>
                <a:lnTo>
                  <a:pt x="371690" y="337235"/>
                </a:lnTo>
                <a:lnTo>
                  <a:pt x="378574" y="337235"/>
                </a:lnTo>
                <a:lnTo>
                  <a:pt x="378574" y="333425"/>
                </a:lnTo>
                <a:lnTo>
                  <a:pt x="382016" y="333425"/>
                </a:lnTo>
                <a:lnTo>
                  <a:pt x="385457" y="337235"/>
                </a:lnTo>
                <a:lnTo>
                  <a:pt x="382016" y="337235"/>
                </a:lnTo>
                <a:lnTo>
                  <a:pt x="382016" y="341680"/>
                </a:lnTo>
                <a:lnTo>
                  <a:pt x="378574" y="343585"/>
                </a:lnTo>
                <a:lnTo>
                  <a:pt x="382016" y="343585"/>
                </a:lnTo>
                <a:lnTo>
                  <a:pt x="382016" y="347395"/>
                </a:lnTo>
                <a:lnTo>
                  <a:pt x="382016" y="508685"/>
                </a:lnTo>
                <a:lnTo>
                  <a:pt x="376936" y="508685"/>
                </a:lnTo>
                <a:lnTo>
                  <a:pt x="375246" y="504939"/>
                </a:lnTo>
                <a:lnTo>
                  <a:pt x="382016" y="508685"/>
                </a:lnTo>
                <a:lnTo>
                  <a:pt x="382016" y="347395"/>
                </a:lnTo>
                <a:lnTo>
                  <a:pt x="378574" y="347395"/>
                </a:lnTo>
                <a:lnTo>
                  <a:pt x="378574" y="498525"/>
                </a:lnTo>
                <a:lnTo>
                  <a:pt x="376402" y="498525"/>
                </a:lnTo>
                <a:lnTo>
                  <a:pt x="375564" y="497065"/>
                </a:lnTo>
                <a:lnTo>
                  <a:pt x="374726" y="495693"/>
                </a:lnTo>
                <a:lnTo>
                  <a:pt x="378574" y="498525"/>
                </a:lnTo>
                <a:lnTo>
                  <a:pt x="378574" y="347395"/>
                </a:lnTo>
                <a:lnTo>
                  <a:pt x="373507" y="347395"/>
                </a:lnTo>
                <a:lnTo>
                  <a:pt x="371690" y="346557"/>
                </a:lnTo>
                <a:lnTo>
                  <a:pt x="364807" y="346557"/>
                </a:lnTo>
                <a:lnTo>
                  <a:pt x="364807" y="340207"/>
                </a:lnTo>
                <a:lnTo>
                  <a:pt x="361365" y="336397"/>
                </a:lnTo>
                <a:lnTo>
                  <a:pt x="357924" y="336397"/>
                </a:lnTo>
                <a:lnTo>
                  <a:pt x="357924" y="340207"/>
                </a:lnTo>
                <a:lnTo>
                  <a:pt x="357809" y="336397"/>
                </a:lnTo>
                <a:lnTo>
                  <a:pt x="357771" y="335127"/>
                </a:lnTo>
                <a:lnTo>
                  <a:pt x="354050" y="331317"/>
                </a:lnTo>
                <a:lnTo>
                  <a:pt x="349694" y="330047"/>
                </a:lnTo>
                <a:lnTo>
                  <a:pt x="347599" y="326237"/>
                </a:lnTo>
                <a:lnTo>
                  <a:pt x="340715" y="336397"/>
                </a:lnTo>
                <a:lnTo>
                  <a:pt x="340715" y="330047"/>
                </a:lnTo>
                <a:lnTo>
                  <a:pt x="337273" y="330047"/>
                </a:lnTo>
                <a:lnTo>
                  <a:pt x="340715" y="326237"/>
                </a:lnTo>
                <a:lnTo>
                  <a:pt x="337273" y="326237"/>
                </a:lnTo>
                <a:lnTo>
                  <a:pt x="335216" y="322427"/>
                </a:lnTo>
                <a:lnTo>
                  <a:pt x="333832" y="319887"/>
                </a:lnTo>
                <a:lnTo>
                  <a:pt x="330390" y="319887"/>
                </a:lnTo>
                <a:lnTo>
                  <a:pt x="326948" y="322427"/>
                </a:lnTo>
                <a:lnTo>
                  <a:pt x="326948" y="319887"/>
                </a:lnTo>
                <a:lnTo>
                  <a:pt x="328676" y="316077"/>
                </a:lnTo>
                <a:lnTo>
                  <a:pt x="330390" y="312267"/>
                </a:lnTo>
                <a:lnTo>
                  <a:pt x="323507" y="316077"/>
                </a:lnTo>
                <a:lnTo>
                  <a:pt x="323507" y="312267"/>
                </a:lnTo>
                <a:lnTo>
                  <a:pt x="320065" y="319887"/>
                </a:lnTo>
                <a:lnTo>
                  <a:pt x="313182" y="319887"/>
                </a:lnTo>
                <a:lnTo>
                  <a:pt x="313182" y="316077"/>
                </a:lnTo>
                <a:lnTo>
                  <a:pt x="317322" y="312267"/>
                </a:lnTo>
                <a:lnTo>
                  <a:pt x="320065" y="309727"/>
                </a:lnTo>
                <a:lnTo>
                  <a:pt x="313347" y="305917"/>
                </a:lnTo>
                <a:lnTo>
                  <a:pt x="307594" y="300837"/>
                </a:lnTo>
                <a:lnTo>
                  <a:pt x="302729" y="296989"/>
                </a:lnTo>
                <a:lnTo>
                  <a:pt x="302729" y="426516"/>
                </a:lnTo>
                <a:lnTo>
                  <a:pt x="299415" y="426516"/>
                </a:lnTo>
                <a:lnTo>
                  <a:pt x="299415" y="423214"/>
                </a:lnTo>
                <a:lnTo>
                  <a:pt x="302729" y="426516"/>
                </a:lnTo>
                <a:lnTo>
                  <a:pt x="302729" y="296989"/>
                </a:lnTo>
                <a:lnTo>
                  <a:pt x="301193" y="295757"/>
                </a:lnTo>
                <a:lnTo>
                  <a:pt x="292531" y="295757"/>
                </a:lnTo>
                <a:lnTo>
                  <a:pt x="295973" y="291947"/>
                </a:lnTo>
                <a:lnTo>
                  <a:pt x="289255" y="290677"/>
                </a:lnTo>
                <a:lnTo>
                  <a:pt x="285419" y="288137"/>
                </a:lnTo>
                <a:lnTo>
                  <a:pt x="283502" y="286867"/>
                </a:lnTo>
                <a:lnTo>
                  <a:pt x="277101" y="283057"/>
                </a:lnTo>
                <a:lnTo>
                  <a:pt x="268452" y="281787"/>
                </a:lnTo>
                <a:lnTo>
                  <a:pt x="268452" y="271627"/>
                </a:lnTo>
                <a:lnTo>
                  <a:pt x="258127" y="271627"/>
                </a:lnTo>
                <a:lnTo>
                  <a:pt x="251244" y="274167"/>
                </a:lnTo>
                <a:lnTo>
                  <a:pt x="247802" y="274167"/>
                </a:lnTo>
                <a:lnTo>
                  <a:pt x="251244" y="267817"/>
                </a:lnTo>
                <a:lnTo>
                  <a:pt x="247802" y="264007"/>
                </a:lnTo>
                <a:lnTo>
                  <a:pt x="247802" y="257657"/>
                </a:lnTo>
                <a:lnTo>
                  <a:pt x="240919" y="261467"/>
                </a:lnTo>
                <a:lnTo>
                  <a:pt x="244360" y="257657"/>
                </a:lnTo>
                <a:lnTo>
                  <a:pt x="237477" y="261467"/>
                </a:lnTo>
                <a:lnTo>
                  <a:pt x="234035" y="261467"/>
                </a:lnTo>
                <a:lnTo>
                  <a:pt x="234035" y="288137"/>
                </a:lnTo>
                <a:lnTo>
                  <a:pt x="230593" y="291947"/>
                </a:lnTo>
                <a:lnTo>
                  <a:pt x="234035" y="291947"/>
                </a:lnTo>
                <a:lnTo>
                  <a:pt x="224993" y="296113"/>
                </a:lnTo>
                <a:lnTo>
                  <a:pt x="223456" y="296926"/>
                </a:lnTo>
                <a:lnTo>
                  <a:pt x="224053" y="296545"/>
                </a:lnTo>
                <a:lnTo>
                  <a:pt x="227418" y="294487"/>
                </a:lnTo>
                <a:lnTo>
                  <a:pt x="230593" y="288137"/>
                </a:lnTo>
                <a:lnTo>
                  <a:pt x="234035" y="288137"/>
                </a:lnTo>
                <a:lnTo>
                  <a:pt x="234035" y="261467"/>
                </a:lnTo>
                <a:lnTo>
                  <a:pt x="230593" y="261467"/>
                </a:lnTo>
                <a:lnTo>
                  <a:pt x="230593" y="253847"/>
                </a:lnTo>
                <a:lnTo>
                  <a:pt x="227152" y="257657"/>
                </a:lnTo>
                <a:lnTo>
                  <a:pt x="223710" y="257657"/>
                </a:lnTo>
                <a:lnTo>
                  <a:pt x="220268" y="261467"/>
                </a:lnTo>
                <a:lnTo>
                  <a:pt x="221983" y="257657"/>
                </a:lnTo>
                <a:lnTo>
                  <a:pt x="222554" y="256387"/>
                </a:lnTo>
                <a:lnTo>
                  <a:pt x="227152" y="253847"/>
                </a:lnTo>
                <a:lnTo>
                  <a:pt x="223710" y="247497"/>
                </a:lnTo>
                <a:lnTo>
                  <a:pt x="213385" y="243687"/>
                </a:lnTo>
                <a:lnTo>
                  <a:pt x="206502" y="239877"/>
                </a:lnTo>
                <a:lnTo>
                  <a:pt x="207873" y="237337"/>
                </a:lnTo>
                <a:lnTo>
                  <a:pt x="209943" y="233527"/>
                </a:lnTo>
                <a:lnTo>
                  <a:pt x="199618" y="237337"/>
                </a:lnTo>
                <a:lnTo>
                  <a:pt x="199618" y="233527"/>
                </a:lnTo>
                <a:lnTo>
                  <a:pt x="199618" y="229717"/>
                </a:lnTo>
                <a:lnTo>
                  <a:pt x="192735" y="233527"/>
                </a:lnTo>
                <a:lnTo>
                  <a:pt x="192735" y="223367"/>
                </a:lnTo>
                <a:lnTo>
                  <a:pt x="185851" y="229717"/>
                </a:lnTo>
                <a:lnTo>
                  <a:pt x="189293" y="225907"/>
                </a:lnTo>
                <a:lnTo>
                  <a:pt x="189293" y="223367"/>
                </a:lnTo>
                <a:lnTo>
                  <a:pt x="185851" y="219557"/>
                </a:lnTo>
                <a:lnTo>
                  <a:pt x="182410" y="215747"/>
                </a:lnTo>
                <a:lnTo>
                  <a:pt x="178968" y="215747"/>
                </a:lnTo>
                <a:lnTo>
                  <a:pt x="175526" y="219557"/>
                </a:lnTo>
                <a:lnTo>
                  <a:pt x="172085" y="219557"/>
                </a:lnTo>
                <a:lnTo>
                  <a:pt x="175526" y="215747"/>
                </a:lnTo>
                <a:lnTo>
                  <a:pt x="172085" y="215747"/>
                </a:lnTo>
                <a:lnTo>
                  <a:pt x="168643" y="219557"/>
                </a:lnTo>
                <a:lnTo>
                  <a:pt x="168643" y="229717"/>
                </a:lnTo>
                <a:lnTo>
                  <a:pt x="168643" y="233527"/>
                </a:lnTo>
                <a:lnTo>
                  <a:pt x="166344" y="234797"/>
                </a:lnTo>
                <a:lnTo>
                  <a:pt x="168643" y="229717"/>
                </a:lnTo>
                <a:lnTo>
                  <a:pt x="168643" y="219557"/>
                </a:lnTo>
                <a:lnTo>
                  <a:pt x="165201" y="223367"/>
                </a:lnTo>
                <a:lnTo>
                  <a:pt x="165201" y="219557"/>
                </a:lnTo>
                <a:lnTo>
                  <a:pt x="172085" y="215747"/>
                </a:lnTo>
                <a:lnTo>
                  <a:pt x="175526" y="213207"/>
                </a:lnTo>
                <a:lnTo>
                  <a:pt x="175526" y="209397"/>
                </a:lnTo>
                <a:lnTo>
                  <a:pt x="165201" y="215747"/>
                </a:lnTo>
                <a:lnTo>
                  <a:pt x="161759" y="223367"/>
                </a:lnTo>
                <a:lnTo>
                  <a:pt x="158318" y="223367"/>
                </a:lnTo>
                <a:lnTo>
                  <a:pt x="158318" y="225907"/>
                </a:lnTo>
                <a:lnTo>
                  <a:pt x="161759" y="225907"/>
                </a:lnTo>
                <a:lnTo>
                  <a:pt x="154876" y="233527"/>
                </a:lnTo>
                <a:lnTo>
                  <a:pt x="165201" y="225907"/>
                </a:lnTo>
                <a:lnTo>
                  <a:pt x="161759" y="233527"/>
                </a:lnTo>
                <a:lnTo>
                  <a:pt x="165201" y="233527"/>
                </a:lnTo>
                <a:lnTo>
                  <a:pt x="165201" y="235432"/>
                </a:lnTo>
                <a:lnTo>
                  <a:pt x="161759" y="237337"/>
                </a:lnTo>
                <a:lnTo>
                  <a:pt x="161759" y="239877"/>
                </a:lnTo>
                <a:lnTo>
                  <a:pt x="172085" y="239877"/>
                </a:lnTo>
                <a:lnTo>
                  <a:pt x="172085" y="247497"/>
                </a:lnTo>
                <a:lnTo>
                  <a:pt x="185851" y="247497"/>
                </a:lnTo>
                <a:lnTo>
                  <a:pt x="178968" y="250037"/>
                </a:lnTo>
                <a:lnTo>
                  <a:pt x="182410" y="250037"/>
                </a:lnTo>
                <a:lnTo>
                  <a:pt x="178968" y="253847"/>
                </a:lnTo>
                <a:lnTo>
                  <a:pt x="176669" y="258927"/>
                </a:lnTo>
                <a:lnTo>
                  <a:pt x="178968" y="257657"/>
                </a:lnTo>
                <a:lnTo>
                  <a:pt x="182410" y="253847"/>
                </a:lnTo>
                <a:lnTo>
                  <a:pt x="182410" y="261467"/>
                </a:lnTo>
                <a:lnTo>
                  <a:pt x="185851" y="253847"/>
                </a:lnTo>
                <a:lnTo>
                  <a:pt x="185851" y="257657"/>
                </a:lnTo>
                <a:lnTo>
                  <a:pt x="189293" y="261467"/>
                </a:lnTo>
                <a:lnTo>
                  <a:pt x="185851" y="264007"/>
                </a:lnTo>
                <a:lnTo>
                  <a:pt x="189293" y="264007"/>
                </a:lnTo>
                <a:lnTo>
                  <a:pt x="196176" y="264007"/>
                </a:lnTo>
                <a:lnTo>
                  <a:pt x="200304" y="264007"/>
                </a:lnTo>
                <a:lnTo>
                  <a:pt x="203060" y="261467"/>
                </a:lnTo>
                <a:lnTo>
                  <a:pt x="206502" y="261467"/>
                </a:lnTo>
                <a:lnTo>
                  <a:pt x="203060" y="267817"/>
                </a:lnTo>
                <a:lnTo>
                  <a:pt x="196176" y="271627"/>
                </a:lnTo>
                <a:lnTo>
                  <a:pt x="199618" y="274167"/>
                </a:lnTo>
                <a:lnTo>
                  <a:pt x="196126" y="276707"/>
                </a:lnTo>
                <a:lnTo>
                  <a:pt x="194881" y="276707"/>
                </a:lnTo>
                <a:lnTo>
                  <a:pt x="194297" y="275437"/>
                </a:lnTo>
                <a:lnTo>
                  <a:pt x="192735" y="277977"/>
                </a:lnTo>
                <a:lnTo>
                  <a:pt x="196176" y="277977"/>
                </a:lnTo>
                <a:lnTo>
                  <a:pt x="198475" y="276707"/>
                </a:lnTo>
                <a:lnTo>
                  <a:pt x="203060" y="274167"/>
                </a:lnTo>
                <a:lnTo>
                  <a:pt x="196176" y="285597"/>
                </a:lnTo>
                <a:lnTo>
                  <a:pt x="192735" y="285597"/>
                </a:lnTo>
                <a:lnTo>
                  <a:pt x="192735" y="288137"/>
                </a:lnTo>
                <a:lnTo>
                  <a:pt x="199618" y="285597"/>
                </a:lnTo>
                <a:lnTo>
                  <a:pt x="199618" y="288137"/>
                </a:lnTo>
                <a:lnTo>
                  <a:pt x="196176" y="298297"/>
                </a:lnTo>
                <a:lnTo>
                  <a:pt x="192735" y="302107"/>
                </a:lnTo>
                <a:lnTo>
                  <a:pt x="196176" y="302107"/>
                </a:lnTo>
                <a:lnTo>
                  <a:pt x="203060" y="295757"/>
                </a:lnTo>
                <a:lnTo>
                  <a:pt x="199618" y="295757"/>
                </a:lnTo>
                <a:lnTo>
                  <a:pt x="206502" y="288137"/>
                </a:lnTo>
                <a:lnTo>
                  <a:pt x="203060" y="295757"/>
                </a:lnTo>
                <a:lnTo>
                  <a:pt x="206502" y="295757"/>
                </a:lnTo>
                <a:lnTo>
                  <a:pt x="213385" y="288137"/>
                </a:lnTo>
                <a:lnTo>
                  <a:pt x="220268" y="288137"/>
                </a:lnTo>
                <a:lnTo>
                  <a:pt x="213385" y="291947"/>
                </a:lnTo>
                <a:lnTo>
                  <a:pt x="213385" y="295757"/>
                </a:lnTo>
                <a:lnTo>
                  <a:pt x="218706" y="294487"/>
                </a:lnTo>
                <a:lnTo>
                  <a:pt x="217258" y="298297"/>
                </a:lnTo>
                <a:lnTo>
                  <a:pt x="213868" y="303377"/>
                </a:lnTo>
                <a:lnTo>
                  <a:pt x="213385" y="305917"/>
                </a:lnTo>
                <a:lnTo>
                  <a:pt x="218490" y="299567"/>
                </a:lnTo>
                <a:lnTo>
                  <a:pt x="220268" y="298627"/>
                </a:lnTo>
                <a:lnTo>
                  <a:pt x="220268" y="305917"/>
                </a:lnTo>
                <a:lnTo>
                  <a:pt x="216827" y="309727"/>
                </a:lnTo>
                <a:lnTo>
                  <a:pt x="216827" y="306298"/>
                </a:lnTo>
                <a:lnTo>
                  <a:pt x="213385" y="309740"/>
                </a:lnTo>
                <a:lnTo>
                  <a:pt x="216827" y="309740"/>
                </a:lnTo>
                <a:lnTo>
                  <a:pt x="216827" y="312267"/>
                </a:lnTo>
                <a:lnTo>
                  <a:pt x="220268" y="312267"/>
                </a:lnTo>
                <a:lnTo>
                  <a:pt x="220268" y="309727"/>
                </a:lnTo>
                <a:lnTo>
                  <a:pt x="227152" y="309727"/>
                </a:lnTo>
                <a:lnTo>
                  <a:pt x="223710" y="316077"/>
                </a:lnTo>
                <a:lnTo>
                  <a:pt x="220268" y="319887"/>
                </a:lnTo>
                <a:lnTo>
                  <a:pt x="222846" y="319887"/>
                </a:lnTo>
                <a:lnTo>
                  <a:pt x="230593" y="312267"/>
                </a:lnTo>
                <a:lnTo>
                  <a:pt x="230593" y="316077"/>
                </a:lnTo>
                <a:lnTo>
                  <a:pt x="234035" y="319887"/>
                </a:lnTo>
                <a:lnTo>
                  <a:pt x="230593" y="326237"/>
                </a:lnTo>
                <a:lnTo>
                  <a:pt x="237477" y="322427"/>
                </a:lnTo>
                <a:lnTo>
                  <a:pt x="234035" y="326237"/>
                </a:lnTo>
                <a:lnTo>
                  <a:pt x="237477" y="326237"/>
                </a:lnTo>
                <a:lnTo>
                  <a:pt x="240919" y="326237"/>
                </a:lnTo>
                <a:lnTo>
                  <a:pt x="244360" y="326237"/>
                </a:lnTo>
                <a:lnTo>
                  <a:pt x="261569" y="326237"/>
                </a:lnTo>
                <a:lnTo>
                  <a:pt x="265696" y="322427"/>
                </a:lnTo>
                <a:lnTo>
                  <a:pt x="268452" y="319887"/>
                </a:lnTo>
                <a:lnTo>
                  <a:pt x="271894" y="319887"/>
                </a:lnTo>
                <a:lnTo>
                  <a:pt x="271894" y="322427"/>
                </a:lnTo>
                <a:lnTo>
                  <a:pt x="268452" y="319887"/>
                </a:lnTo>
                <a:lnTo>
                  <a:pt x="265010" y="326237"/>
                </a:lnTo>
                <a:lnTo>
                  <a:pt x="268452" y="326237"/>
                </a:lnTo>
                <a:lnTo>
                  <a:pt x="261569" y="332587"/>
                </a:lnTo>
                <a:lnTo>
                  <a:pt x="256400" y="332587"/>
                </a:lnTo>
                <a:lnTo>
                  <a:pt x="258127" y="330047"/>
                </a:lnTo>
                <a:lnTo>
                  <a:pt x="255371" y="332587"/>
                </a:lnTo>
                <a:lnTo>
                  <a:pt x="254685" y="332587"/>
                </a:lnTo>
                <a:lnTo>
                  <a:pt x="254190" y="333667"/>
                </a:lnTo>
                <a:lnTo>
                  <a:pt x="253987" y="333857"/>
                </a:lnTo>
                <a:lnTo>
                  <a:pt x="251244" y="336397"/>
                </a:lnTo>
                <a:lnTo>
                  <a:pt x="248945" y="333857"/>
                </a:lnTo>
                <a:lnTo>
                  <a:pt x="251244" y="332587"/>
                </a:lnTo>
                <a:lnTo>
                  <a:pt x="258127" y="330047"/>
                </a:lnTo>
                <a:lnTo>
                  <a:pt x="261569" y="330047"/>
                </a:lnTo>
                <a:lnTo>
                  <a:pt x="261569" y="329412"/>
                </a:lnTo>
                <a:lnTo>
                  <a:pt x="244360" y="329412"/>
                </a:lnTo>
                <a:lnTo>
                  <a:pt x="244360" y="330047"/>
                </a:lnTo>
                <a:lnTo>
                  <a:pt x="237477" y="332587"/>
                </a:lnTo>
                <a:lnTo>
                  <a:pt x="234035" y="336397"/>
                </a:lnTo>
                <a:lnTo>
                  <a:pt x="237045" y="336397"/>
                </a:lnTo>
                <a:lnTo>
                  <a:pt x="237909" y="338937"/>
                </a:lnTo>
                <a:lnTo>
                  <a:pt x="240919" y="336397"/>
                </a:lnTo>
                <a:lnTo>
                  <a:pt x="240919" y="332587"/>
                </a:lnTo>
                <a:lnTo>
                  <a:pt x="244360" y="332587"/>
                </a:lnTo>
                <a:lnTo>
                  <a:pt x="247802" y="330047"/>
                </a:lnTo>
                <a:lnTo>
                  <a:pt x="247802" y="332587"/>
                </a:lnTo>
                <a:lnTo>
                  <a:pt x="244360" y="332587"/>
                </a:lnTo>
                <a:lnTo>
                  <a:pt x="244360" y="336397"/>
                </a:lnTo>
                <a:lnTo>
                  <a:pt x="247802" y="334492"/>
                </a:lnTo>
                <a:lnTo>
                  <a:pt x="247802" y="336397"/>
                </a:lnTo>
                <a:lnTo>
                  <a:pt x="251244" y="340207"/>
                </a:lnTo>
                <a:lnTo>
                  <a:pt x="247802" y="344017"/>
                </a:lnTo>
                <a:lnTo>
                  <a:pt x="247802" y="346557"/>
                </a:lnTo>
                <a:lnTo>
                  <a:pt x="251244" y="345287"/>
                </a:lnTo>
                <a:lnTo>
                  <a:pt x="251244" y="346557"/>
                </a:lnTo>
                <a:lnTo>
                  <a:pt x="254685" y="344017"/>
                </a:lnTo>
                <a:lnTo>
                  <a:pt x="253530" y="344436"/>
                </a:lnTo>
                <a:lnTo>
                  <a:pt x="253987" y="344017"/>
                </a:lnTo>
                <a:lnTo>
                  <a:pt x="258127" y="340207"/>
                </a:lnTo>
                <a:lnTo>
                  <a:pt x="258127" y="344017"/>
                </a:lnTo>
                <a:lnTo>
                  <a:pt x="254685" y="344017"/>
                </a:lnTo>
                <a:lnTo>
                  <a:pt x="254685" y="346557"/>
                </a:lnTo>
                <a:lnTo>
                  <a:pt x="254685" y="350367"/>
                </a:lnTo>
                <a:lnTo>
                  <a:pt x="251244" y="354177"/>
                </a:lnTo>
                <a:lnTo>
                  <a:pt x="254520" y="356717"/>
                </a:lnTo>
                <a:lnTo>
                  <a:pt x="259410" y="359257"/>
                </a:lnTo>
                <a:lnTo>
                  <a:pt x="266242" y="360527"/>
                </a:lnTo>
                <a:lnTo>
                  <a:pt x="275336" y="356717"/>
                </a:lnTo>
                <a:lnTo>
                  <a:pt x="275336" y="364337"/>
                </a:lnTo>
                <a:lnTo>
                  <a:pt x="278777" y="364337"/>
                </a:lnTo>
                <a:lnTo>
                  <a:pt x="277101" y="367411"/>
                </a:lnTo>
                <a:lnTo>
                  <a:pt x="275336" y="367334"/>
                </a:lnTo>
                <a:lnTo>
                  <a:pt x="266407" y="368223"/>
                </a:lnTo>
                <a:lnTo>
                  <a:pt x="258127" y="371652"/>
                </a:lnTo>
                <a:lnTo>
                  <a:pt x="252958" y="370128"/>
                </a:lnTo>
                <a:lnTo>
                  <a:pt x="247802" y="367334"/>
                </a:lnTo>
                <a:lnTo>
                  <a:pt x="242633" y="365810"/>
                </a:lnTo>
                <a:lnTo>
                  <a:pt x="237477" y="368223"/>
                </a:lnTo>
                <a:lnTo>
                  <a:pt x="237477" y="371652"/>
                </a:lnTo>
                <a:lnTo>
                  <a:pt x="234035" y="378510"/>
                </a:lnTo>
                <a:lnTo>
                  <a:pt x="227152" y="371652"/>
                </a:lnTo>
                <a:lnTo>
                  <a:pt x="223710" y="371652"/>
                </a:lnTo>
                <a:lnTo>
                  <a:pt x="223710" y="378510"/>
                </a:lnTo>
                <a:lnTo>
                  <a:pt x="221551" y="377494"/>
                </a:lnTo>
                <a:lnTo>
                  <a:pt x="218592" y="376097"/>
                </a:lnTo>
                <a:lnTo>
                  <a:pt x="213817" y="376732"/>
                </a:lnTo>
                <a:lnTo>
                  <a:pt x="209677" y="377494"/>
                </a:lnTo>
                <a:lnTo>
                  <a:pt x="206502" y="375081"/>
                </a:lnTo>
                <a:lnTo>
                  <a:pt x="209943" y="385368"/>
                </a:lnTo>
                <a:lnTo>
                  <a:pt x="206502" y="381939"/>
                </a:lnTo>
                <a:lnTo>
                  <a:pt x="203060" y="378510"/>
                </a:lnTo>
                <a:lnTo>
                  <a:pt x="203060" y="375081"/>
                </a:lnTo>
                <a:lnTo>
                  <a:pt x="199618" y="378510"/>
                </a:lnTo>
                <a:lnTo>
                  <a:pt x="196176" y="378510"/>
                </a:lnTo>
                <a:lnTo>
                  <a:pt x="192735" y="375081"/>
                </a:lnTo>
                <a:lnTo>
                  <a:pt x="192735" y="381939"/>
                </a:lnTo>
                <a:lnTo>
                  <a:pt x="189293" y="381939"/>
                </a:lnTo>
                <a:lnTo>
                  <a:pt x="189293" y="375081"/>
                </a:lnTo>
                <a:lnTo>
                  <a:pt x="182410" y="388797"/>
                </a:lnTo>
                <a:lnTo>
                  <a:pt x="178968" y="385368"/>
                </a:lnTo>
                <a:lnTo>
                  <a:pt x="178968" y="378510"/>
                </a:lnTo>
                <a:lnTo>
                  <a:pt x="173507" y="379399"/>
                </a:lnTo>
                <a:lnTo>
                  <a:pt x="165201" y="379399"/>
                </a:lnTo>
                <a:lnTo>
                  <a:pt x="157670" y="380415"/>
                </a:lnTo>
                <a:lnTo>
                  <a:pt x="151561" y="385279"/>
                </a:lnTo>
                <a:lnTo>
                  <a:pt x="151561" y="426516"/>
                </a:lnTo>
                <a:lnTo>
                  <a:pt x="147993" y="430149"/>
                </a:lnTo>
                <a:lnTo>
                  <a:pt x="147993" y="437057"/>
                </a:lnTo>
                <a:lnTo>
                  <a:pt x="147561" y="436194"/>
                </a:lnTo>
                <a:lnTo>
                  <a:pt x="147815" y="436549"/>
                </a:lnTo>
                <a:lnTo>
                  <a:pt x="147993" y="437057"/>
                </a:lnTo>
                <a:lnTo>
                  <a:pt x="147993" y="430149"/>
                </a:lnTo>
                <a:lnTo>
                  <a:pt x="146278" y="431876"/>
                </a:lnTo>
                <a:lnTo>
                  <a:pt x="146354" y="432104"/>
                </a:lnTo>
                <a:lnTo>
                  <a:pt x="146469" y="432422"/>
                </a:lnTo>
                <a:lnTo>
                  <a:pt x="146570" y="432739"/>
                </a:lnTo>
                <a:lnTo>
                  <a:pt x="146621" y="432943"/>
                </a:lnTo>
                <a:lnTo>
                  <a:pt x="146329" y="432041"/>
                </a:lnTo>
                <a:lnTo>
                  <a:pt x="146329" y="433705"/>
                </a:lnTo>
                <a:lnTo>
                  <a:pt x="145859" y="432739"/>
                </a:lnTo>
                <a:lnTo>
                  <a:pt x="145986" y="432993"/>
                </a:lnTo>
                <a:lnTo>
                  <a:pt x="146329" y="433705"/>
                </a:lnTo>
                <a:lnTo>
                  <a:pt x="146329" y="432041"/>
                </a:lnTo>
                <a:lnTo>
                  <a:pt x="146278" y="431876"/>
                </a:lnTo>
                <a:lnTo>
                  <a:pt x="144513" y="426516"/>
                </a:lnTo>
                <a:lnTo>
                  <a:pt x="144678" y="426516"/>
                </a:lnTo>
                <a:lnTo>
                  <a:pt x="147993" y="423214"/>
                </a:lnTo>
                <a:lnTo>
                  <a:pt x="144551" y="419785"/>
                </a:lnTo>
                <a:lnTo>
                  <a:pt x="146265" y="416356"/>
                </a:lnTo>
                <a:lnTo>
                  <a:pt x="147993" y="412927"/>
                </a:lnTo>
                <a:lnTo>
                  <a:pt x="147993" y="409498"/>
                </a:lnTo>
                <a:lnTo>
                  <a:pt x="151434" y="412927"/>
                </a:lnTo>
                <a:lnTo>
                  <a:pt x="147993" y="412927"/>
                </a:lnTo>
                <a:lnTo>
                  <a:pt x="147993" y="419785"/>
                </a:lnTo>
                <a:lnTo>
                  <a:pt x="151371" y="426516"/>
                </a:lnTo>
                <a:lnTo>
                  <a:pt x="151561" y="426516"/>
                </a:lnTo>
                <a:lnTo>
                  <a:pt x="151561" y="385279"/>
                </a:lnTo>
                <a:lnTo>
                  <a:pt x="151434" y="385368"/>
                </a:lnTo>
                <a:lnTo>
                  <a:pt x="151434" y="381939"/>
                </a:lnTo>
                <a:lnTo>
                  <a:pt x="143738" y="384987"/>
                </a:lnTo>
                <a:lnTo>
                  <a:pt x="136372" y="385876"/>
                </a:lnTo>
                <a:lnTo>
                  <a:pt x="129654" y="387273"/>
                </a:lnTo>
                <a:lnTo>
                  <a:pt x="123901" y="392226"/>
                </a:lnTo>
                <a:lnTo>
                  <a:pt x="120459" y="388797"/>
                </a:lnTo>
                <a:lnTo>
                  <a:pt x="113576" y="388797"/>
                </a:lnTo>
                <a:lnTo>
                  <a:pt x="110134" y="392226"/>
                </a:lnTo>
                <a:lnTo>
                  <a:pt x="106692" y="392226"/>
                </a:lnTo>
                <a:lnTo>
                  <a:pt x="106692" y="399211"/>
                </a:lnTo>
                <a:lnTo>
                  <a:pt x="103251" y="402640"/>
                </a:lnTo>
                <a:lnTo>
                  <a:pt x="103251" y="395655"/>
                </a:lnTo>
                <a:lnTo>
                  <a:pt x="99809" y="395655"/>
                </a:lnTo>
                <a:lnTo>
                  <a:pt x="96367" y="388797"/>
                </a:lnTo>
                <a:lnTo>
                  <a:pt x="92925" y="395655"/>
                </a:lnTo>
                <a:lnTo>
                  <a:pt x="92925" y="392226"/>
                </a:lnTo>
                <a:lnTo>
                  <a:pt x="89484" y="399211"/>
                </a:lnTo>
                <a:lnTo>
                  <a:pt x="86042" y="402640"/>
                </a:lnTo>
                <a:lnTo>
                  <a:pt x="82600" y="399211"/>
                </a:lnTo>
                <a:lnTo>
                  <a:pt x="75717" y="406069"/>
                </a:lnTo>
                <a:lnTo>
                  <a:pt x="79159" y="409498"/>
                </a:lnTo>
                <a:lnTo>
                  <a:pt x="75717" y="409498"/>
                </a:lnTo>
                <a:lnTo>
                  <a:pt x="75717" y="406069"/>
                </a:lnTo>
                <a:lnTo>
                  <a:pt x="75717" y="399211"/>
                </a:lnTo>
                <a:lnTo>
                  <a:pt x="68834" y="399211"/>
                </a:lnTo>
                <a:lnTo>
                  <a:pt x="55067" y="406069"/>
                </a:lnTo>
                <a:lnTo>
                  <a:pt x="55067" y="399211"/>
                </a:lnTo>
                <a:lnTo>
                  <a:pt x="48183" y="406069"/>
                </a:lnTo>
                <a:lnTo>
                  <a:pt x="44742" y="402640"/>
                </a:lnTo>
                <a:lnTo>
                  <a:pt x="44742" y="406069"/>
                </a:lnTo>
                <a:lnTo>
                  <a:pt x="37858" y="399211"/>
                </a:lnTo>
                <a:lnTo>
                  <a:pt x="37858" y="406069"/>
                </a:lnTo>
                <a:lnTo>
                  <a:pt x="24091" y="406069"/>
                </a:lnTo>
                <a:lnTo>
                  <a:pt x="20650" y="402640"/>
                </a:lnTo>
                <a:lnTo>
                  <a:pt x="24091" y="409498"/>
                </a:lnTo>
                <a:lnTo>
                  <a:pt x="20650" y="412927"/>
                </a:lnTo>
                <a:lnTo>
                  <a:pt x="20650" y="409498"/>
                </a:lnTo>
                <a:lnTo>
                  <a:pt x="17208" y="412927"/>
                </a:lnTo>
                <a:lnTo>
                  <a:pt x="17208" y="406069"/>
                </a:lnTo>
                <a:lnTo>
                  <a:pt x="13766" y="406069"/>
                </a:lnTo>
                <a:lnTo>
                  <a:pt x="13766" y="416356"/>
                </a:lnTo>
                <a:lnTo>
                  <a:pt x="10325" y="409498"/>
                </a:lnTo>
                <a:lnTo>
                  <a:pt x="6883" y="409498"/>
                </a:lnTo>
                <a:lnTo>
                  <a:pt x="3441" y="409498"/>
                </a:lnTo>
                <a:lnTo>
                  <a:pt x="3441" y="412927"/>
                </a:lnTo>
                <a:lnTo>
                  <a:pt x="863" y="420636"/>
                </a:lnTo>
                <a:lnTo>
                  <a:pt x="3441" y="423214"/>
                </a:lnTo>
                <a:lnTo>
                  <a:pt x="6883" y="419785"/>
                </a:lnTo>
                <a:lnTo>
                  <a:pt x="6883" y="423214"/>
                </a:lnTo>
                <a:lnTo>
                  <a:pt x="10325" y="423214"/>
                </a:lnTo>
                <a:lnTo>
                  <a:pt x="10325" y="419785"/>
                </a:lnTo>
                <a:lnTo>
                  <a:pt x="10325" y="416356"/>
                </a:lnTo>
                <a:lnTo>
                  <a:pt x="13766" y="423214"/>
                </a:lnTo>
                <a:lnTo>
                  <a:pt x="20650" y="430072"/>
                </a:lnTo>
                <a:lnTo>
                  <a:pt x="20650" y="426516"/>
                </a:lnTo>
                <a:lnTo>
                  <a:pt x="20523" y="426516"/>
                </a:lnTo>
                <a:lnTo>
                  <a:pt x="17208" y="423214"/>
                </a:lnTo>
                <a:lnTo>
                  <a:pt x="13766" y="419785"/>
                </a:lnTo>
                <a:lnTo>
                  <a:pt x="17208" y="416356"/>
                </a:lnTo>
                <a:lnTo>
                  <a:pt x="17208" y="423214"/>
                </a:lnTo>
                <a:lnTo>
                  <a:pt x="24091" y="423214"/>
                </a:lnTo>
                <a:lnTo>
                  <a:pt x="21805" y="427786"/>
                </a:lnTo>
                <a:lnTo>
                  <a:pt x="20650" y="430072"/>
                </a:lnTo>
                <a:lnTo>
                  <a:pt x="24091" y="433628"/>
                </a:lnTo>
                <a:lnTo>
                  <a:pt x="27533" y="433628"/>
                </a:lnTo>
                <a:lnTo>
                  <a:pt x="29286" y="430072"/>
                </a:lnTo>
                <a:lnTo>
                  <a:pt x="30975" y="426656"/>
                </a:lnTo>
                <a:lnTo>
                  <a:pt x="34417" y="433628"/>
                </a:lnTo>
                <a:lnTo>
                  <a:pt x="37858" y="430072"/>
                </a:lnTo>
                <a:lnTo>
                  <a:pt x="37858" y="426516"/>
                </a:lnTo>
                <a:lnTo>
                  <a:pt x="37985" y="426516"/>
                </a:lnTo>
                <a:lnTo>
                  <a:pt x="41300" y="423214"/>
                </a:lnTo>
                <a:lnTo>
                  <a:pt x="44742" y="423214"/>
                </a:lnTo>
                <a:lnTo>
                  <a:pt x="41300" y="430072"/>
                </a:lnTo>
                <a:lnTo>
                  <a:pt x="44742" y="426643"/>
                </a:lnTo>
                <a:lnTo>
                  <a:pt x="44742" y="430072"/>
                </a:lnTo>
                <a:lnTo>
                  <a:pt x="48183" y="430072"/>
                </a:lnTo>
                <a:lnTo>
                  <a:pt x="51625" y="433628"/>
                </a:lnTo>
                <a:lnTo>
                  <a:pt x="55067" y="430072"/>
                </a:lnTo>
                <a:lnTo>
                  <a:pt x="55067" y="433628"/>
                </a:lnTo>
                <a:lnTo>
                  <a:pt x="58508" y="430072"/>
                </a:lnTo>
                <a:lnTo>
                  <a:pt x="61950" y="430072"/>
                </a:lnTo>
                <a:lnTo>
                  <a:pt x="65392" y="430072"/>
                </a:lnTo>
                <a:lnTo>
                  <a:pt x="65392" y="426631"/>
                </a:lnTo>
                <a:lnTo>
                  <a:pt x="68795" y="440309"/>
                </a:lnTo>
                <a:lnTo>
                  <a:pt x="72301" y="440309"/>
                </a:lnTo>
                <a:lnTo>
                  <a:pt x="71755" y="444804"/>
                </a:lnTo>
                <a:lnTo>
                  <a:pt x="72326" y="444804"/>
                </a:lnTo>
                <a:lnTo>
                  <a:pt x="70561" y="445185"/>
                </a:lnTo>
                <a:lnTo>
                  <a:pt x="69380" y="444804"/>
                </a:lnTo>
                <a:lnTo>
                  <a:pt x="69291" y="445185"/>
                </a:lnTo>
                <a:lnTo>
                  <a:pt x="68834" y="447344"/>
                </a:lnTo>
                <a:lnTo>
                  <a:pt x="72275" y="454202"/>
                </a:lnTo>
                <a:lnTo>
                  <a:pt x="75717" y="454202"/>
                </a:lnTo>
                <a:lnTo>
                  <a:pt x="72707" y="445185"/>
                </a:lnTo>
                <a:lnTo>
                  <a:pt x="72275" y="443915"/>
                </a:lnTo>
                <a:lnTo>
                  <a:pt x="75717" y="447344"/>
                </a:lnTo>
                <a:lnTo>
                  <a:pt x="75717" y="450773"/>
                </a:lnTo>
                <a:lnTo>
                  <a:pt x="79159" y="447344"/>
                </a:lnTo>
                <a:lnTo>
                  <a:pt x="79159" y="443915"/>
                </a:lnTo>
                <a:lnTo>
                  <a:pt x="75552" y="440309"/>
                </a:lnTo>
                <a:lnTo>
                  <a:pt x="75717" y="440309"/>
                </a:lnTo>
                <a:lnTo>
                  <a:pt x="75895" y="440309"/>
                </a:lnTo>
                <a:lnTo>
                  <a:pt x="79159" y="437057"/>
                </a:lnTo>
                <a:lnTo>
                  <a:pt x="79159" y="430072"/>
                </a:lnTo>
                <a:lnTo>
                  <a:pt x="79159" y="426516"/>
                </a:lnTo>
                <a:lnTo>
                  <a:pt x="86042" y="426516"/>
                </a:lnTo>
                <a:lnTo>
                  <a:pt x="86042" y="437057"/>
                </a:lnTo>
                <a:lnTo>
                  <a:pt x="88087" y="432739"/>
                </a:lnTo>
                <a:lnTo>
                  <a:pt x="88176" y="432993"/>
                </a:lnTo>
                <a:lnTo>
                  <a:pt x="89484" y="436549"/>
                </a:lnTo>
                <a:lnTo>
                  <a:pt x="89611" y="437057"/>
                </a:lnTo>
                <a:lnTo>
                  <a:pt x="89700" y="437438"/>
                </a:lnTo>
                <a:lnTo>
                  <a:pt x="90881" y="442391"/>
                </a:lnTo>
                <a:lnTo>
                  <a:pt x="92925" y="443915"/>
                </a:lnTo>
                <a:lnTo>
                  <a:pt x="91998" y="437438"/>
                </a:lnTo>
                <a:lnTo>
                  <a:pt x="92075" y="436549"/>
                </a:lnTo>
                <a:lnTo>
                  <a:pt x="92138" y="436168"/>
                </a:lnTo>
                <a:lnTo>
                  <a:pt x="92227" y="435673"/>
                </a:lnTo>
                <a:lnTo>
                  <a:pt x="92354" y="435025"/>
                </a:lnTo>
                <a:lnTo>
                  <a:pt x="92468" y="434390"/>
                </a:lnTo>
                <a:lnTo>
                  <a:pt x="92760" y="432739"/>
                </a:lnTo>
                <a:lnTo>
                  <a:pt x="92887" y="432104"/>
                </a:lnTo>
                <a:lnTo>
                  <a:pt x="93002" y="431469"/>
                </a:lnTo>
                <a:lnTo>
                  <a:pt x="93091" y="430961"/>
                </a:lnTo>
                <a:lnTo>
                  <a:pt x="93154" y="430580"/>
                </a:lnTo>
                <a:lnTo>
                  <a:pt x="93256" y="430072"/>
                </a:lnTo>
                <a:lnTo>
                  <a:pt x="93345" y="429564"/>
                </a:lnTo>
                <a:lnTo>
                  <a:pt x="93891" y="426516"/>
                </a:lnTo>
                <a:lnTo>
                  <a:pt x="93802" y="425881"/>
                </a:lnTo>
                <a:lnTo>
                  <a:pt x="93700" y="425119"/>
                </a:lnTo>
                <a:lnTo>
                  <a:pt x="93662" y="424865"/>
                </a:lnTo>
                <a:lnTo>
                  <a:pt x="93052" y="420636"/>
                </a:lnTo>
                <a:lnTo>
                  <a:pt x="92925" y="416356"/>
                </a:lnTo>
                <a:lnTo>
                  <a:pt x="96367" y="416356"/>
                </a:lnTo>
                <a:lnTo>
                  <a:pt x="96367" y="433628"/>
                </a:lnTo>
                <a:lnTo>
                  <a:pt x="99809" y="437057"/>
                </a:lnTo>
                <a:lnTo>
                  <a:pt x="103251" y="437057"/>
                </a:lnTo>
                <a:lnTo>
                  <a:pt x="103339" y="440309"/>
                </a:lnTo>
                <a:lnTo>
                  <a:pt x="106692" y="433628"/>
                </a:lnTo>
                <a:lnTo>
                  <a:pt x="110045" y="440309"/>
                </a:lnTo>
                <a:lnTo>
                  <a:pt x="110134" y="447344"/>
                </a:lnTo>
                <a:lnTo>
                  <a:pt x="113576" y="443915"/>
                </a:lnTo>
                <a:lnTo>
                  <a:pt x="113576" y="433628"/>
                </a:lnTo>
                <a:lnTo>
                  <a:pt x="117017" y="433628"/>
                </a:lnTo>
                <a:lnTo>
                  <a:pt x="117017" y="440309"/>
                </a:lnTo>
                <a:lnTo>
                  <a:pt x="120523" y="440309"/>
                </a:lnTo>
                <a:lnTo>
                  <a:pt x="117017" y="450773"/>
                </a:lnTo>
                <a:lnTo>
                  <a:pt x="120459" y="447344"/>
                </a:lnTo>
                <a:lnTo>
                  <a:pt x="120459" y="443915"/>
                </a:lnTo>
                <a:lnTo>
                  <a:pt x="123901" y="443915"/>
                </a:lnTo>
                <a:lnTo>
                  <a:pt x="123901" y="440474"/>
                </a:lnTo>
                <a:lnTo>
                  <a:pt x="127342" y="443915"/>
                </a:lnTo>
                <a:lnTo>
                  <a:pt x="123901" y="437057"/>
                </a:lnTo>
                <a:lnTo>
                  <a:pt x="123901" y="433628"/>
                </a:lnTo>
                <a:lnTo>
                  <a:pt x="127342" y="433628"/>
                </a:lnTo>
                <a:lnTo>
                  <a:pt x="127431" y="440309"/>
                </a:lnTo>
                <a:lnTo>
                  <a:pt x="130784" y="433628"/>
                </a:lnTo>
                <a:lnTo>
                  <a:pt x="134226" y="437057"/>
                </a:lnTo>
                <a:lnTo>
                  <a:pt x="134226" y="434390"/>
                </a:lnTo>
                <a:lnTo>
                  <a:pt x="134429" y="435025"/>
                </a:lnTo>
                <a:lnTo>
                  <a:pt x="134543" y="435914"/>
                </a:lnTo>
                <a:lnTo>
                  <a:pt x="134632" y="436549"/>
                </a:lnTo>
                <a:lnTo>
                  <a:pt x="134708" y="437057"/>
                </a:lnTo>
                <a:lnTo>
                  <a:pt x="135115" y="437057"/>
                </a:lnTo>
                <a:lnTo>
                  <a:pt x="135953" y="436168"/>
                </a:lnTo>
                <a:lnTo>
                  <a:pt x="136067" y="435914"/>
                </a:lnTo>
                <a:lnTo>
                  <a:pt x="136169" y="435673"/>
                </a:lnTo>
                <a:lnTo>
                  <a:pt x="137134" y="433628"/>
                </a:lnTo>
                <a:lnTo>
                  <a:pt x="137668" y="433628"/>
                </a:lnTo>
                <a:lnTo>
                  <a:pt x="137668" y="437057"/>
                </a:lnTo>
                <a:lnTo>
                  <a:pt x="135115" y="437057"/>
                </a:lnTo>
                <a:lnTo>
                  <a:pt x="134759" y="437438"/>
                </a:lnTo>
                <a:lnTo>
                  <a:pt x="134708" y="437057"/>
                </a:lnTo>
                <a:lnTo>
                  <a:pt x="134226" y="437057"/>
                </a:lnTo>
                <a:lnTo>
                  <a:pt x="137668" y="443915"/>
                </a:lnTo>
                <a:lnTo>
                  <a:pt x="137668" y="440461"/>
                </a:lnTo>
                <a:lnTo>
                  <a:pt x="141109" y="450773"/>
                </a:lnTo>
                <a:lnTo>
                  <a:pt x="141109" y="443915"/>
                </a:lnTo>
                <a:lnTo>
                  <a:pt x="138557" y="441375"/>
                </a:lnTo>
                <a:lnTo>
                  <a:pt x="137668" y="440372"/>
                </a:lnTo>
                <a:lnTo>
                  <a:pt x="137833" y="440309"/>
                </a:lnTo>
                <a:lnTo>
                  <a:pt x="139395" y="438772"/>
                </a:lnTo>
                <a:lnTo>
                  <a:pt x="140944" y="440309"/>
                </a:lnTo>
                <a:lnTo>
                  <a:pt x="141109" y="440309"/>
                </a:lnTo>
                <a:lnTo>
                  <a:pt x="141109" y="437057"/>
                </a:lnTo>
                <a:lnTo>
                  <a:pt x="141109" y="433628"/>
                </a:lnTo>
                <a:lnTo>
                  <a:pt x="141109" y="430072"/>
                </a:lnTo>
                <a:lnTo>
                  <a:pt x="141109" y="426643"/>
                </a:lnTo>
                <a:lnTo>
                  <a:pt x="144551" y="430072"/>
                </a:lnTo>
                <a:lnTo>
                  <a:pt x="145554" y="432104"/>
                </a:lnTo>
                <a:lnTo>
                  <a:pt x="145732" y="432422"/>
                </a:lnTo>
                <a:lnTo>
                  <a:pt x="144551" y="433628"/>
                </a:lnTo>
                <a:lnTo>
                  <a:pt x="144551" y="437057"/>
                </a:lnTo>
                <a:lnTo>
                  <a:pt x="146265" y="437057"/>
                </a:lnTo>
                <a:lnTo>
                  <a:pt x="147739" y="439978"/>
                </a:lnTo>
                <a:lnTo>
                  <a:pt x="147993" y="440309"/>
                </a:lnTo>
                <a:lnTo>
                  <a:pt x="147828" y="440309"/>
                </a:lnTo>
                <a:lnTo>
                  <a:pt x="151434" y="443915"/>
                </a:lnTo>
                <a:lnTo>
                  <a:pt x="151434" y="430072"/>
                </a:lnTo>
                <a:lnTo>
                  <a:pt x="154876" y="433628"/>
                </a:lnTo>
                <a:lnTo>
                  <a:pt x="154876" y="437057"/>
                </a:lnTo>
                <a:lnTo>
                  <a:pt x="158153" y="440309"/>
                </a:lnTo>
                <a:lnTo>
                  <a:pt x="158318" y="440309"/>
                </a:lnTo>
                <a:lnTo>
                  <a:pt x="158318" y="443915"/>
                </a:lnTo>
                <a:lnTo>
                  <a:pt x="175526" y="443915"/>
                </a:lnTo>
                <a:lnTo>
                  <a:pt x="178739" y="430961"/>
                </a:lnTo>
                <a:lnTo>
                  <a:pt x="178968" y="430580"/>
                </a:lnTo>
                <a:lnTo>
                  <a:pt x="178968" y="437057"/>
                </a:lnTo>
                <a:lnTo>
                  <a:pt x="182410" y="437057"/>
                </a:lnTo>
                <a:lnTo>
                  <a:pt x="185851" y="433628"/>
                </a:lnTo>
                <a:lnTo>
                  <a:pt x="189204" y="440309"/>
                </a:lnTo>
                <a:lnTo>
                  <a:pt x="190182" y="441375"/>
                </a:lnTo>
                <a:lnTo>
                  <a:pt x="192735" y="443915"/>
                </a:lnTo>
                <a:lnTo>
                  <a:pt x="196176" y="437057"/>
                </a:lnTo>
                <a:lnTo>
                  <a:pt x="199618" y="443915"/>
                </a:lnTo>
                <a:lnTo>
                  <a:pt x="199618" y="433628"/>
                </a:lnTo>
                <a:lnTo>
                  <a:pt x="203060" y="433628"/>
                </a:lnTo>
                <a:lnTo>
                  <a:pt x="203060" y="437057"/>
                </a:lnTo>
                <a:lnTo>
                  <a:pt x="206324" y="440309"/>
                </a:lnTo>
                <a:lnTo>
                  <a:pt x="210108" y="440309"/>
                </a:lnTo>
                <a:lnTo>
                  <a:pt x="213385" y="437057"/>
                </a:lnTo>
                <a:lnTo>
                  <a:pt x="213385" y="433628"/>
                </a:lnTo>
                <a:lnTo>
                  <a:pt x="213385" y="430072"/>
                </a:lnTo>
                <a:lnTo>
                  <a:pt x="216827" y="423214"/>
                </a:lnTo>
                <a:lnTo>
                  <a:pt x="216827" y="433628"/>
                </a:lnTo>
                <a:lnTo>
                  <a:pt x="220268" y="443915"/>
                </a:lnTo>
                <a:lnTo>
                  <a:pt x="227152" y="437057"/>
                </a:lnTo>
                <a:lnTo>
                  <a:pt x="230593" y="437057"/>
                </a:lnTo>
                <a:lnTo>
                  <a:pt x="230593" y="433628"/>
                </a:lnTo>
                <a:lnTo>
                  <a:pt x="233946" y="440309"/>
                </a:lnTo>
                <a:lnTo>
                  <a:pt x="234111" y="440309"/>
                </a:lnTo>
                <a:lnTo>
                  <a:pt x="237477" y="433628"/>
                </a:lnTo>
                <a:lnTo>
                  <a:pt x="240919" y="437057"/>
                </a:lnTo>
                <a:lnTo>
                  <a:pt x="240919" y="433628"/>
                </a:lnTo>
                <a:lnTo>
                  <a:pt x="240919" y="426516"/>
                </a:lnTo>
                <a:lnTo>
                  <a:pt x="244462" y="426516"/>
                </a:lnTo>
                <a:lnTo>
                  <a:pt x="245859" y="424865"/>
                </a:lnTo>
                <a:lnTo>
                  <a:pt x="245973" y="426516"/>
                </a:lnTo>
                <a:lnTo>
                  <a:pt x="246100" y="428548"/>
                </a:lnTo>
                <a:lnTo>
                  <a:pt x="246227" y="431469"/>
                </a:lnTo>
                <a:lnTo>
                  <a:pt x="246291" y="432993"/>
                </a:lnTo>
                <a:lnTo>
                  <a:pt x="247802" y="437057"/>
                </a:lnTo>
                <a:lnTo>
                  <a:pt x="247802" y="433628"/>
                </a:lnTo>
                <a:lnTo>
                  <a:pt x="251244" y="433628"/>
                </a:lnTo>
                <a:lnTo>
                  <a:pt x="251244" y="430072"/>
                </a:lnTo>
                <a:lnTo>
                  <a:pt x="254685" y="426643"/>
                </a:lnTo>
                <a:lnTo>
                  <a:pt x="254685" y="430072"/>
                </a:lnTo>
                <a:lnTo>
                  <a:pt x="258127" y="433628"/>
                </a:lnTo>
                <a:lnTo>
                  <a:pt x="258127" y="426643"/>
                </a:lnTo>
                <a:lnTo>
                  <a:pt x="261569" y="430072"/>
                </a:lnTo>
                <a:lnTo>
                  <a:pt x="261569" y="426643"/>
                </a:lnTo>
                <a:lnTo>
                  <a:pt x="265010" y="430072"/>
                </a:lnTo>
                <a:lnTo>
                  <a:pt x="265010" y="437057"/>
                </a:lnTo>
                <a:lnTo>
                  <a:pt x="268274" y="440309"/>
                </a:lnTo>
                <a:lnTo>
                  <a:pt x="268452" y="440309"/>
                </a:lnTo>
                <a:lnTo>
                  <a:pt x="268452" y="430072"/>
                </a:lnTo>
                <a:lnTo>
                  <a:pt x="271894" y="426643"/>
                </a:lnTo>
                <a:lnTo>
                  <a:pt x="271894" y="437057"/>
                </a:lnTo>
                <a:lnTo>
                  <a:pt x="275336" y="437057"/>
                </a:lnTo>
                <a:lnTo>
                  <a:pt x="275336" y="433628"/>
                </a:lnTo>
                <a:lnTo>
                  <a:pt x="278777" y="433628"/>
                </a:lnTo>
                <a:lnTo>
                  <a:pt x="278777" y="437057"/>
                </a:lnTo>
                <a:lnTo>
                  <a:pt x="282219" y="437057"/>
                </a:lnTo>
                <a:lnTo>
                  <a:pt x="282219" y="433628"/>
                </a:lnTo>
                <a:lnTo>
                  <a:pt x="282219" y="430072"/>
                </a:lnTo>
                <a:lnTo>
                  <a:pt x="278777" y="430072"/>
                </a:lnTo>
                <a:lnTo>
                  <a:pt x="278777" y="426516"/>
                </a:lnTo>
                <a:lnTo>
                  <a:pt x="278904" y="426516"/>
                </a:lnTo>
                <a:lnTo>
                  <a:pt x="280555" y="424865"/>
                </a:lnTo>
                <a:lnTo>
                  <a:pt x="282219" y="423214"/>
                </a:lnTo>
                <a:lnTo>
                  <a:pt x="282219" y="426516"/>
                </a:lnTo>
                <a:lnTo>
                  <a:pt x="285648" y="426516"/>
                </a:lnTo>
                <a:lnTo>
                  <a:pt x="285648" y="423214"/>
                </a:lnTo>
                <a:lnTo>
                  <a:pt x="289090" y="430072"/>
                </a:lnTo>
                <a:lnTo>
                  <a:pt x="289090" y="426516"/>
                </a:lnTo>
                <a:lnTo>
                  <a:pt x="292531" y="426516"/>
                </a:lnTo>
                <a:lnTo>
                  <a:pt x="292531" y="433628"/>
                </a:lnTo>
                <a:lnTo>
                  <a:pt x="289179" y="440309"/>
                </a:lnTo>
                <a:lnTo>
                  <a:pt x="292620" y="440309"/>
                </a:lnTo>
                <a:lnTo>
                  <a:pt x="295973" y="433628"/>
                </a:lnTo>
                <a:lnTo>
                  <a:pt x="295973" y="437057"/>
                </a:lnTo>
                <a:lnTo>
                  <a:pt x="299250" y="440309"/>
                </a:lnTo>
                <a:lnTo>
                  <a:pt x="299415" y="440309"/>
                </a:lnTo>
                <a:lnTo>
                  <a:pt x="299415" y="433628"/>
                </a:lnTo>
                <a:lnTo>
                  <a:pt x="299415" y="430072"/>
                </a:lnTo>
                <a:lnTo>
                  <a:pt x="299415" y="426643"/>
                </a:lnTo>
                <a:lnTo>
                  <a:pt x="301142" y="428358"/>
                </a:lnTo>
                <a:lnTo>
                  <a:pt x="302806" y="426694"/>
                </a:lnTo>
                <a:lnTo>
                  <a:pt x="303530" y="428040"/>
                </a:lnTo>
                <a:lnTo>
                  <a:pt x="305917" y="432993"/>
                </a:lnTo>
                <a:lnTo>
                  <a:pt x="305600" y="432993"/>
                </a:lnTo>
                <a:lnTo>
                  <a:pt x="309740" y="434390"/>
                </a:lnTo>
                <a:lnTo>
                  <a:pt x="313512" y="434390"/>
                </a:lnTo>
                <a:lnTo>
                  <a:pt x="316623" y="437057"/>
                </a:lnTo>
                <a:lnTo>
                  <a:pt x="316623" y="430072"/>
                </a:lnTo>
                <a:lnTo>
                  <a:pt x="320065" y="437057"/>
                </a:lnTo>
                <a:lnTo>
                  <a:pt x="320065" y="433628"/>
                </a:lnTo>
                <a:lnTo>
                  <a:pt x="320154" y="440309"/>
                </a:lnTo>
                <a:lnTo>
                  <a:pt x="323507" y="433628"/>
                </a:lnTo>
                <a:lnTo>
                  <a:pt x="323507" y="430072"/>
                </a:lnTo>
                <a:lnTo>
                  <a:pt x="326034" y="429564"/>
                </a:lnTo>
                <a:lnTo>
                  <a:pt x="328244" y="425881"/>
                </a:lnTo>
                <a:lnTo>
                  <a:pt x="329793" y="423354"/>
                </a:lnTo>
                <a:lnTo>
                  <a:pt x="330377" y="426516"/>
                </a:lnTo>
                <a:lnTo>
                  <a:pt x="331292" y="427532"/>
                </a:lnTo>
                <a:lnTo>
                  <a:pt x="333832" y="430072"/>
                </a:lnTo>
                <a:lnTo>
                  <a:pt x="334949" y="428967"/>
                </a:lnTo>
                <a:lnTo>
                  <a:pt x="335724" y="431025"/>
                </a:lnTo>
                <a:lnTo>
                  <a:pt x="335089" y="431380"/>
                </a:lnTo>
                <a:lnTo>
                  <a:pt x="333832" y="430072"/>
                </a:lnTo>
                <a:lnTo>
                  <a:pt x="330454" y="433565"/>
                </a:lnTo>
                <a:lnTo>
                  <a:pt x="330441" y="433819"/>
                </a:lnTo>
                <a:lnTo>
                  <a:pt x="330390" y="436105"/>
                </a:lnTo>
                <a:lnTo>
                  <a:pt x="324751" y="443725"/>
                </a:lnTo>
                <a:lnTo>
                  <a:pt x="318782" y="450075"/>
                </a:lnTo>
                <a:lnTo>
                  <a:pt x="313461" y="456425"/>
                </a:lnTo>
                <a:lnTo>
                  <a:pt x="309740" y="464045"/>
                </a:lnTo>
                <a:lnTo>
                  <a:pt x="306298" y="467855"/>
                </a:lnTo>
                <a:lnTo>
                  <a:pt x="292544" y="467855"/>
                </a:lnTo>
                <a:lnTo>
                  <a:pt x="292544" y="474205"/>
                </a:lnTo>
                <a:lnTo>
                  <a:pt x="292544" y="478015"/>
                </a:lnTo>
                <a:lnTo>
                  <a:pt x="285661" y="478015"/>
                </a:lnTo>
                <a:lnTo>
                  <a:pt x="282219" y="480555"/>
                </a:lnTo>
                <a:lnTo>
                  <a:pt x="282219" y="484365"/>
                </a:lnTo>
                <a:lnTo>
                  <a:pt x="275336" y="484365"/>
                </a:lnTo>
                <a:lnTo>
                  <a:pt x="278777" y="494525"/>
                </a:lnTo>
                <a:lnTo>
                  <a:pt x="271894" y="494525"/>
                </a:lnTo>
                <a:lnTo>
                  <a:pt x="282219" y="502145"/>
                </a:lnTo>
                <a:lnTo>
                  <a:pt x="275336" y="502145"/>
                </a:lnTo>
                <a:lnTo>
                  <a:pt x="275336" y="504685"/>
                </a:lnTo>
                <a:lnTo>
                  <a:pt x="271894" y="502145"/>
                </a:lnTo>
                <a:lnTo>
                  <a:pt x="271894" y="508495"/>
                </a:lnTo>
                <a:lnTo>
                  <a:pt x="265010" y="508495"/>
                </a:lnTo>
                <a:lnTo>
                  <a:pt x="265010" y="512305"/>
                </a:lnTo>
                <a:lnTo>
                  <a:pt x="268452" y="516115"/>
                </a:lnTo>
                <a:lnTo>
                  <a:pt x="265010" y="516115"/>
                </a:lnTo>
                <a:lnTo>
                  <a:pt x="258127" y="512305"/>
                </a:lnTo>
                <a:lnTo>
                  <a:pt x="261569" y="518655"/>
                </a:lnTo>
                <a:lnTo>
                  <a:pt x="258127" y="518655"/>
                </a:lnTo>
                <a:lnTo>
                  <a:pt x="265010" y="522465"/>
                </a:lnTo>
                <a:lnTo>
                  <a:pt x="265010" y="528815"/>
                </a:lnTo>
                <a:lnTo>
                  <a:pt x="261569" y="528815"/>
                </a:lnTo>
                <a:lnTo>
                  <a:pt x="254685" y="522465"/>
                </a:lnTo>
                <a:lnTo>
                  <a:pt x="252526" y="528815"/>
                </a:lnTo>
                <a:lnTo>
                  <a:pt x="247802" y="532625"/>
                </a:lnTo>
                <a:lnTo>
                  <a:pt x="243065" y="538975"/>
                </a:lnTo>
                <a:lnTo>
                  <a:pt x="240919" y="546595"/>
                </a:lnTo>
                <a:lnTo>
                  <a:pt x="237477" y="542785"/>
                </a:lnTo>
                <a:lnTo>
                  <a:pt x="233870" y="549135"/>
                </a:lnTo>
                <a:lnTo>
                  <a:pt x="229298" y="554215"/>
                </a:lnTo>
                <a:lnTo>
                  <a:pt x="225374" y="559295"/>
                </a:lnTo>
                <a:lnTo>
                  <a:pt x="223710" y="566915"/>
                </a:lnTo>
                <a:lnTo>
                  <a:pt x="220268" y="566915"/>
                </a:lnTo>
                <a:lnTo>
                  <a:pt x="213385" y="570725"/>
                </a:lnTo>
                <a:lnTo>
                  <a:pt x="213385" y="577075"/>
                </a:lnTo>
                <a:lnTo>
                  <a:pt x="216827" y="584695"/>
                </a:lnTo>
                <a:lnTo>
                  <a:pt x="213385" y="584695"/>
                </a:lnTo>
                <a:lnTo>
                  <a:pt x="209943" y="580885"/>
                </a:lnTo>
                <a:lnTo>
                  <a:pt x="199618" y="580885"/>
                </a:lnTo>
                <a:lnTo>
                  <a:pt x="203060" y="587235"/>
                </a:lnTo>
                <a:lnTo>
                  <a:pt x="203060" y="594855"/>
                </a:lnTo>
                <a:lnTo>
                  <a:pt x="196176" y="594855"/>
                </a:lnTo>
                <a:lnTo>
                  <a:pt x="196176" y="601205"/>
                </a:lnTo>
                <a:lnTo>
                  <a:pt x="199618" y="605015"/>
                </a:lnTo>
                <a:lnTo>
                  <a:pt x="199618" y="608825"/>
                </a:lnTo>
                <a:lnTo>
                  <a:pt x="196176" y="605015"/>
                </a:lnTo>
                <a:lnTo>
                  <a:pt x="194106" y="601205"/>
                </a:lnTo>
                <a:lnTo>
                  <a:pt x="192735" y="598665"/>
                </a:lnTo>
                <a:lnTo>
                  <a:pt x="185851" y="601205"/>
                </a:lnTo>
                <a:lnTo>
                  <a:pt x="178968" y="615175"/>
                </a:lnTo>
                <a:lnTo>
                  <a:pt x="172085" y="611365"/>
                </a:lnTo>
                <a:lnTo>
                  <a:pt x="175526" y="622795"/>
                </a:lnTo>
                <a:lnTo>
                  <a:pt x="168643" y="622795"/>
                </a:lnTo>
                <a:lnTo>
                  <a:pt x="172085" y="625335"/>
                </a:lnTo>
                <a:lnTo>
                  <a:pt x="165201" y="625335"/>
                </a:lnTo>
                <a:lnTo>
                  <a:pt x="168643" y="632955"/>
                </a:lnTo>
                <a:lnTo>
                  <a:pt x="165201" y="629145"/>
                </a:lnTo>
                <a:lnTo>
                  <a:pt x="158318" y="635495"/>
                </a:lnTo>
                <a:lnTo>
                  <a:pt x="151434" y="635495"/>
                </a:lnTo>
                <a:lnTo>
                  <a:pt x="154876" y="639305"/>
                </a:lnTo>
                <a:lnTo>
                  <a:pt x="154876" y="643115"/>
                </a:lnTo>
                <a:lnTo>
                  <a:pt x="151434" y="639305"/>
                </a:lnTo>
                <a:lnTo>
                  <a:pt x="151434" y="643115"/>
                </a:lnTo>
                <a:lnTo>
                  <a:pt x="154876" y="649465"/>
                </a:lnTo>
                <a:lnTo>
                  <a:pt x="158318" y="653275"/>
                </a:lnTo>
                <a:lnTo>
                  <a:pt x="161759" y="653275"/>
                </a:lnTo>
                <a:lnTo>
                  <a:pt x="163233" y="656005"/>
                </a:lnTo>
                <a:lnTo>
                  <a:pt x="158318" y="653275"/>
                </a:lnTo>
                <a:lnTo>
                  <a:pt x="154876" y="653275"/>
                </a:lnTo>
                <a:lnTo>
                  <a:pt x="151434" y="649465"/>
                </a:lnTo>
                <a:lnTo>
                  <a:pt x="144551" y="646925"/>
                </a:lnTo>
                <a:lnTo>
                  <a:pt x="141109" y="646925"/>
                </a:lnTo>
                <a:lnTo>
                  <a:pt x="141109" y="649465"/>
                </a:lnTo>
                <a:lnTo>
                  <a:pt x="144551" y="653275"/>
                </a:lnTo>
                <a:lnTo>
                  <a:pt x="141109" y="653275"/>
                </a:lnTo>
                <a:lnTo>
                  <a:pt x="141109" y="657085"/>
                </a:lnTo>
                <a:lnTo>
                  <a:pt x="144551" y="659625"/>
                </a:lnTo>
                <a:lnTo>
                  <a:pt x="144551" y="663435"/>
                </a:lnTo>
                <a:lnTo>
                  <a:pt x="147993" y="663435"/>
                </a:lnTo>
                <a:lnTo>
                  <a:pt x="154876" y="663435"/>
                </a:lnTo>
                <a:lnTo>
                  <a:pt x="151434" y="659625"/>
                </a:lnTo>
                <a:lnTo>
                  <a:pt x="151434" y="653275"/>
                </a:lnTo>
                <a:lnTo>
                  <a:pt x="156019" y="657517"/>
                </a:lnTo>
                <a:lnTo>
                  <a:pt x="158318" y="658355"/>
                </a:lnTo>
                <a:lnTo>
                  <a:pt x="158318" y="657085"/>
                </a:lnTo>
                <a:lnTo>
                  <a:pt x="159181" y="658672"/>
                </a:lnTo>
                <a:lnTo>
                  <a:pt x="161759" y="659625"/>
                </a:lnTo>
                <a:lnTo>
                  <a:pt x="161759" y="657085"/>
                </a:lnTo>
                <a:lnTo>
                  <a:pt x="163817" y="657085"/>
                </a:lnTo>
                <a:lnTo>
                  <a:pt x="165201" y="659625"/>
                </a:lnTo>
                <a:lnTo>
                  <a:pt x="168643" y="659625"/>
                </a:lnTo>
                <a:lnTo>
                  <a:pt x="168643" y="657085"/>
                </a:lnTo>
                <a:lnTo>
                  <a:pt x="168643" y="649465"/>
                </a:lnTo>
                <a:lnTo>
                  <a:pt x="175526" y="653275"/>
                </a:lnTo>
                <a:lnTo>
                  <a:pt x="175526" y="649465"/>
                </a:lnTo>
                <a:lnTo>
                  <a:pt x="175526" y="643115"/>
                </a:lnTo>
                <a:lnTo>
                  <a:pt x="178968" y="649465"/>
                </a:lnTo>
                <a:lnTo>
                  <a:pt x="178968" y="646925"/>
                </a:lnTo>
                <a:lnTo>
                  <a:pt x="182410" y="653275"/>
                </a:lnTo>
                <a:lnTo>
                  <a:pt x="187325" y="656005"/>
                </a:lnTo>
                <a:lnTo>
                  <a:pt x="185851" y="653275"/>
                </a:lnTo>
                <a:lnTo>
                  <a:pt x="182410" y="649465"/>
                </a:lnTo>
                <a:lnTo>
                  <a:pt x="189293" y="649465"/>
                </a:lnTo>
                <a:lnTo>
                  <a:pt x="182410" y="646925"/>
                </a:lnTo>
                <a:lnTo>
                  <a:pt x="185851" y="646925"/>
                </a:lnTo>
                <a:lnTo>
                  <a:pt x="189293" y="643115"/>
                </a:lnTo>
                <a:lnTo>
                  <a:pt x="192735" y="646925"/>
                </a:lnTo>
                <a:lnTo>
                  <a:pt x="196176" y="646925"/>
                </a:lnTo>
                <a:lnTo>
                  <a:pt x="192735" y="639305"/>
                </a:lnTo>
                <a:lnTo>
                  <a:pt x="192735" y="635495"/>
                </a:lnTo>
                <a:lnTo>
                  <a:pt x="196176" y="635495"/>
                </a:lnTo>
                <a:lnTo>
                  <a:pt x="193421" y="632955"/>
                </a:lnTo>
                <a:lnTo>
                  <a:pt x="189293" y="629145"/>
                </a:lnTo>
                <a:lnTo>
                  <a:pt x="189293" y="625335"/>
                </a:lnTo>
                <a:lnTo>
                  <a:pt x="196176" y="632955"/>
                </a:lnTo>
                <a:lnTo>
                  <a:pt x="199618" y="632955"/>
                </a:lnTo>
                <a:lnTo>
                  <a:pt x="202095" y="635495"/>
                </a:lnTo>
                <a:lnTo>
                  <a:pt x="200583" y="636765"/>
                </a:lnTo>
                <a:lnTo>
                  <a:pt x="203060" y="639305"/>
                </a:lnTo>
                <a:lnTo>
                  <a:pt x="203060" y="635495"/>
                </a:lnTo>
                <a:lnTo>
                  <a:pt x="199618" y="625335"/>
                </a:lnTo>
                <a:lnTo>
                  <a:pt x="209943" y="635495"/>
                </a:lnTo>
                <a:lnTo>
                  <a:pt x="213385" y="635495"/>
                </a:lnTo>
                <a:lnTo>
                  <a:pt x="217792" y="639305"/>
                </a:lnTo>
                <a:lnTo>
                  <a:pt x="217690" y="640575"/>
                </a:lnTo>
                <a:lnTo>
                  <a:pt x="216281" y="641845"/>
                </a:lnTo>
                <a:lnTo>
                  <a:pt x="216827" y="643115"/>
                </a:lnTo>
                <a:lnTo>
                  <a:pt x="223710" y="646925"/>
                </a:lnTo>
                <a:lnTo>
                  <a:pt x="227152" y="646925"/>
                </a:lnTo>
                <a:lnTo>
                  <a:pt x="220268" y="639305"/>
                </a:lnTo>
                <a:lnTo>
                  <a:pt x="223710" y="639305"/>
                </a:lnTo>
                <a:lnTo>
                  <a:pt x="220268" y="632955"/>
                </a:lnTo>
                <a:lnTo>
                  <a:pt x="220268" y="635495"/>
                </a:lnTo>
                <a:lnTo>
                  <a:pt x="213385" y="625335"/>
                </a:lnTo>
                <a:lnTo>
                  <a:pt x="220268" y="632955"/>
                </a:lnTo>
                <a:lnTo>
                  <a:pt x="220268" y="629145"/>
                </a:lnTo>
                <a:lnTo>
                  <a:pt x="213385" y="622795"/>
                </a:lnTo>
                <a:lnTo>
                  <a:pt x="213385" y="618985"/>
                </a:lnTo>
                <a:lnTo>
                  <a:pt x="220268" y="625335"/>
                </a:lnTo>
                <a:lnTo>
                  <a:pt x="218973" y="620255"/>
                </a:lnTo>
                <a:lnTo>
                  <a:pt x="222846" y="621525"/>
                </a:lnTo>
                <a:lnTo>
                  <a:pt x="228003" y="625335"/>
                </a:lnTo>
                <a:lnTo>
                  <a:pt x="230593" y="625335"/>
                </a:lnTo>
                <a:lnTo>
                  <a:pt x="226987" y="622795"/>
                </a:lnTo>
                <a:lnTo>
                  <a:pt x="225666" y="620255"/>
                </a:lnTo>
                <a:lnTo>
                  <a:pt x="225005" y="618985"/>
                </a:lnTo>
                <a:lnTo>
                  <a:pt x="223024" y="615175"/>
                </a:lnTo>
                <a:lnTo>
                  <a:pt x="222364" y="613905"/>
                </a:lnTo>
                <a:lnTo>
                  <a:pt x="216827" y="608825"/>
                </a:lnTo>
                <a:lnTo>
                  <a:pt x="216827" y="605015"/>
                </a:lnTo>
                <a:lnTo>
                  <a:pt x="220268" y="608825"/>
                </a:lnTo>
                <a:lnTo>
                  <a:pt x="220268" y="605015"/>
                </a:lnTo>
                <a:lnTo>
                  <a:pt x="227152" y="618985"/>
                </a:lnTo>
                <a:lnTo>
                  <a:pt x="230593" y="618985"/>
                </a:lnTo>
                <a:lnTo>
                  <a:pt x="234035" y="622795"/>
                </a:lnTo>
                <a:lnTo>
                  <a:pt x="237477" y="622795"/>
                </a:lnTo>
                <a:lnTo>
                  <a:pt x="237477" y="618985"/>
                </a:lnTo>
                <a:lnTo>
                  <a:pt x="234035" y="618985"/>
                </a:lnTo>
                <a:lnTo>
                  <a:pt x="234035" y="611365"/>
                </a:lnTo>
                <a:lnTo>
                  <a:pt x="240919" y="615175"/>
                </a:lnTo>
                <a:lnTo>
                  <a:pt x="244360" y="622795"/>
                </a:lnTo>
                <a:lnTo>
                  <a:pt x="244360" y="618985"/>
                </a:lnTo>
                <a:lnTo>
                  <a:pt x="247802" y="625335"/>
                </a:lnTo>
                <a:lnTo>
                  <a:pt x="247802" y="618985"/>
                </a:lnTo>
                <a:lnTo>
                  <a:pt x="240919" y="611365"/>
                </a:lnTo>
                <a:lnTo>
                  <a:pt x="240919" y="608825"/>
                </a:lnTo>
                <a:lnTo>
                  <a:pt x="244360" y="611365"/>
                </a:lnTo>
                <a:lnTo>
                  <a:pt x="247802" y="608825"/>
                </a:lnTo>
                <a:lnTo>
                  <a:pt x="254685" y="611365"/>
                </a:lnTo>
                <a:lnTo>
                  <a:pt x="253301" y="608825"/>
                </a:lnTo>
                <a:lnTo>
                  <a:pt x="251244" y="605015"/>
                </a:lnTo>
                <a:lnTo>
                  <a:pt x="254685" y="608825"/>
                </a:lnTo>
                <a:lnTo>
                  <a:pt x="258127" y="608825"/>
                </a:lnTo>
                <a:lnTo>
                  <a:pt x="254685" y="605015"/>
                </a:lnTo>
                <a:lnTo>
                  <a:pt x="261569" y="611365"/>
                </a:lnTo>
                <a:lnTo>
                  <a:pt x="257263" y="605015"/>
                </a:lnTo>
                <a:lnTo>
                  <a:pt x="254685" y="601205"/>
                </a:lnTo>
                <a:lnTo>
                  <a:pt x="258127" y="601205"/>
                </a:lnTo>
                <a:lnTo>
                  <a:pt x="258127" y="598665"/>
                </a:lnTo>
                <a:lnTo>
                  <a:pt x="254685" y="594855"/>
                </a:lnTo>
                <a:lnTo>
                  <a:pt x="258127" y="594855"/>
                </a:lnTo>
                <a:lnTo>
                  <a:pt x="261569" y="601205"/>
                </a:lnTo>
                <a:lnTo>
                  <a:pt x="265010" y="605015"/>
                </a:lnTo>
                <a:lnTo>
                  <a:pt x="261569" y="598665"/>
                </a:lnTo>
                <a:lnTo>
                  <a:pt x="261569" y="594855"/>
                </a:lnTo>
                <a:lnTo>
                  <a:pt x="258127" y="591045"/>
                </a:lnTo>
                <a:lnTo>
                  <a:pt x="261569" y="591045"/>
                </a:lnTo>
                <a:lnTo>
                  <a:pt x="261569" y="594855"/>
                </a:lnTo>
                <a:lnTo>
                  <a:pt x="265010" y="594855"/>
                </a:lnTo>
                <a:lnTo>
                  <a:pt x="263283" y="591045"/>
                </a:lnTo>
                <a:lnTo>
                  <a:pt x="261569" y="587235"/>
                </a:lnTo>
                <a:lnTo>
                  <a:pt x="260184" y="584695"/>
                </a:lnTo>
                <a:lnTo>
                  <a:pt x="258127" y="580885"/>
                </a:lnTo>
                <a:lnTo>
                  <a:pt x="258127" y="577075"/>
                </a:lnTo>
                <a:lnTo>
                  <a:pt x="254685" y="577075"/>
                </a:lnTo>
                <a:lnTo>
                  <a:pt x="247802" y="570725"/>
                </a:lnTo>
                <a:lnTo>
                  <a:pt x="247802" y="566915"/>
                </a:lnTo>
                <a:lnTo>
                  <a:pt x="251244" y="566915"/>
                </a:lnTo>
                <a:lnTo>
                  <a:pt x="247802" y="570725"/>
                </a:lnTo>
                <a:lnTo>
                  <a:pt x="261569" y="577075"/>
                </a:lnTo>
                <a:lnTo>
                  <a:pt x="261569" y="583006"/>
                </a:lnTo>
                <a:lnTo>
                  <a:pt x="258127" y="580885"/>
                </a:lnTo>
                <a:lnTo>
                  <a:pt x="261569" y="584060"/>
                </a:lnTo>
                <a:lnTo>
                  <a:pt x="261569" y="587235"/>
                </a:lnTo>
                <a:lnTo>
                  <a:pt x="265010" y="591045"/>
                </a:lnTo>
                <a:lnTo>
                  <a:pt x="266153" y="589775"/>
                </a:lnTo>
                <a:lnTo>
                  <a:pt x="268452" y="591045"/>
                </a:lnTo>
                <a:lnTo>
                  <a:pt x="268452" y="587235"/>
                </a:lnTo>
                <a:lnTo>
                  <a:pt x="271894" y="591045"/>
                </a:lnTo>
                <a:lnTo>
                  <a:pt x="268452" y="584695"/>
                </a:lnTo>
                <a:lnTo>
                  <a:pt x="271894" y="584695"/>
                </a:lnTo>
                <a:lnTo>
                  <a:pt x="271894" y="587235"/>
                </a:lnTo>
                <a:lnTo>
                  <a:pt x="275336" y="587235"/>
                </a:lnTo>
                <a:lnTo>
                  <a:pt x="278777" y="589140"/>
                </a:lnTo>
                <a:lnTo>
                  <a:pt x="278777" y="587235"/>
                </a:lnTo>
                <a:lnTo>
                  <a:pt x="282219" y="591045"/>
                </a:lnTo>
                <a:lnTo>
                  <a:pt x="286677" y="588505"/>
                </a:lnTo>
                <a:lnTo>
                  <a:pt x="288810" y="584695"/>
                </a:lnTo>
                <a:lnTo>
                  <a:pt x="289521" y="583425"/>
                </a:lnTo>
                <a:lnTo>
                  <a:pt x="289572" y="583006"/>
                </a:lnTo>
                <a:lnTo>
                  <a:pt x="290436" y="575805"/>
                </a:lnTo>
                <a:lnTo>
                  <a:pt x="289102" y="566915"/>
                </a:lnTo>
                <a:lnTo>
                  <a:pt x="292544" y="570725"/>
                </a:lnTo>
                <a:lnTo>
                  <a:pt x="295986" y="570725"/>
                </a:lnTo>
                <a:lnTo>
                  <a:pt x="295986" y="566915"/>
                </a:lnTo>
                <a:lnTo>
                  <a:pt x="302856" y="570725"/>
                </a:lnTo>
                <a:lnTo>
                  <a:pt x="306298" y="574535"/>
                </a:lnTo>
                <a:lnTo>
                  <a:pt x="302856" y="566915"/>
                </a:lnTo>
                <a:lnTo>
                  <a:pt x="302856" y="564375"/>
                </a:lnTo>
                <a:lnTo>
                  <a:pt x="306298" y="566915"/>
                </a:lnTo>
                <a:lnTo>
                  <a:pt x="313182" y="570725"/>
                </a:lnTo>
                <a:lnTo>
                  <a:pt x="306298" y="564375"/>
                </a:lnTo>
                <a:lnTo>
                  <a:pt x="306298" y="560565"/>
                </a:lnTo>
                <a:lnTo>
                  <a:pt x="309740" y="560565"/>
                </a:lnTo>
                <a:lnTo>
                  <a:pt x="313182" y="564375"/>
                </a:lnTo>
                <a:lnTo>
                  <a:pt x="313182" y="560565"/>
                </a:lnTo>
                <a:lnTo>
                  <a:pt x="316623" y="556755"/>
                </a:lnTo>
                <a:lnTo>
                  <a:pt x="316623" y="552945"/>
                </a:lnTo>
                <a:lnTo>
                  <a:pt x="313182" y="552945"/>
                </a:lnTo>
                <a:lnTo>
                  <a:pt x="309740" y="550405"/>
                </a:lnTo>
                <a:lnTo>
                  <a:pt x="308025" y="546595"/>
                </a:lnTo>
                <a:lnTo>
                  <a:pt x="306298" y="542785"/>
                </a:lnTo>
                <a:lnTo>
                  <a:pt x="313182" y="550405"/>
                </a:lnTo>
                <a:lnTo>
                  <a:pt x="316623" y="550405"/>
                </a:lnTo>
                <a:lnTo>
                  <a:pt x="316623" y="552945"/>
                </a:lnTo>
                <a:lnTo>
                  <a:pt x="326948" y="556755"/>
                </a:lnTo>
                <a:lnTo>
                  <a:pt x="326948" y="550405"/>
                </a:lnTo>
                <a:lnTo>
                  <a:pt x="330390" y="546595"/>
                </a:lnTo>
                <a:lnTo>
                  <a:pt x="326948" y="542785"/>
                </a:lnTo>
                <a:lnTo>
                  <a:pt x="333832" y="542785"/>
                </a:lnTo>
                <a:lnTo>
                  <a:pt x="333832" y="536435"/>
                </a:lnTo>
                <a:lnTo>
                  <a:pt x="337273" y="536435"/>
                </a:lnTo>
                <a:lnTo>
                  <a:pt x="333832" y="532625"/>
                </a:lnTo>
                <a:lnTo>
                  <a:pt x="331774" y="528815"/>
                </a:lnTo>
                <a:lnTo>
                  <a:pt x="330390" y="526275"/>
                </a:lnTo>
                <a:lnTo>
                  <a:pt x="326948" y="522465"/>
                </a:lnTo>
                <a:lnTo>
                  <a:pt x="337273" y="532625"/>
                </a:lnTo>
                <a:lnTo>
                  <a:pt x="340715" y="532625"/>
                </a:lnTo>
                <a:lnTo>
                  <a:pt x="340715" y="528815"/>
                </a:lnTo>
                <a:lnTo>
                  <a:pt x="337273" y="526275"/>
                </a:lnTo>
                <a:lnTo>
                  <a:pt x="347599" y="526275"/>
                </a:lnTo>
                <a:lnTo>
                  <a:pt x="344157" y="522465"/>
                </a:lnTo>
                <a:lnTo>
                  <a:pt x="347599" y="522465"/>
                </a:lnTo>
                <a:lnTo>
                  <a:pt x="344157" y="518655"/>
                </a:lnTo>
                <a:lnTo>
                  <a:pt x="347599" y="518655"/>
                </a:lnTo>
                <a:lnTo>
                  <a:pt x="354482" y="526275"/>
                </a:lnTo>
                <a:lnTo>
                  <a:pt x="357924" y="526275"/>
                </a:lnTo>
                <a:lnTo>
                  <a:pt x="357924" y="522465"/>
                </a:lnTo>
                <a:lnTo>
                  <a:pt x="364807" y="522465"/>
                </a:lnTo>
                <a:lnTo>
                  <a:pt x="364807" y="518655"/>
                </a:lnTo>
                <a:lnTo>
                  <a:pt x="361365" y="516115"/>
                </a:lnTo>
                <a:lnTo>
                  <a:pt x="361365" y="512305"/>
                </a:lnTo>
                <a:lnTo>
                  <a:pt x="364807" y="512305"/>
                </a:lnTo>
                <a:lnTo>
                  <a:pt x="361365" y="508495"/>
                </a:lnTo>
                <a:lnTo>
                  <a:pt x="368249" y="512305"/>
                </a:lnTo>
                <a:lnTo>
                  <a:pt x="368249" y="504685"/>
                </a:lnTo>
                <a:lnTo>
                  <a:pt x="375132" y="512305"/>
                </a:lnTo>
                <a:lnTo>
                  <a:pt x="375132" y="512495"/>
                </a:lnTo>
                <a:lnTo>
                  <a:pt x="378574" y="515035"/>
                </a:lnTo>
                <a:lnTo>
                  <a:pt x="385457" y="515035"/>
                </a:lnTo>
                <a:lnTo>
                  <a:pt x="385457" y="522655"/>
                </a:lnTo>
                <a:lnTo>
                  <a:pt x="388899" y="522655"/>
                </a:lnTo>
                <a:lnTo>
                  <a:pt x="388899" y="526465"/>
                </a:lnTo>
                <a:lnTo>
                  <a:pt x="375132" y="526465"/>
                </a:lnTo>
                <a:lnTo>
                  <a:pt x="378574" y="532815"/>
                </a:lnTo>
                <a:lnTo>
                  <a:pt x="382016" y="532815"/>
                </a:lnTo>
                <a:lnTo>
                  <a:pt x="385457" y="536625"/>
                </a:lnTo>
                <a:lnTo>
                  <a:pt x="378574" y="536625"/>
                </a:lnTo>
                <a:lnTo>
                  <a:pt x="392341" y="542975"/>
                </a:lnTo>
                <a:lnTo>
                  <a:pt x="388899" y="542975"/>
                </a:lnTo>
                <a:lnTo>
                  <a:pt x="385457" y="546785"/>
                </a:lnTo>
                <a:lnTo>
                  <a:pt x="382016" y="542975"/>
                </a:lnTo>
                <a:lnTo>
                  <a:pt x="382016" y="550595"/>
                </a:lnTo>
                <a:lnTo>
                  <a:pt x="392341" y="550595"/>
                </a:lnTo>
                <a:lnTo>
                  <a:pt x="395782" y="553135"/>
                </a:lnTo>
                <a:lnTo>
                  <a:pt x="399224" y="560755"/>
                </a:lnTo>
                <a:lnTo>
                  <a:pt x="395782" y="560755"/>
                </a:lnTo>
                <a:lnTo>
                  <a:pt x="392341" y="563295"/>
                </a:lnTo>
                <a:lnTo>
                  <a:pt x="392341" y="560755"/>
                </a:lnTo>
                <a:lnTo>
                  <a:pt x="385457" y="563295"/>
                </a:lnTo>
                <a:lnTo>
                  <a:pt x="382016" y="570915"/>
                </a:lnTo>
                <a:lnTo>
                  <a:pt x="382016" y="574725"/>
                </a:lnTo>
                <a:lnTo>
                  <a:pt x="392341" y="570915"/>
                </a:lnTo>
                <a:lnTo>
                  <a:pt x="388899" y="577265"/>
                </a:lnTo>
                <a:lnTo>
                  <a:pt x="395782" y="577265"/>
                </a:lnTo>
                <a:lnTo>
                  <a:pt x="399224" y="581075"/>
                </a:lnTo>
                <a:lnTo>
                  <a:pt x="388899" y="581075"/>
                </a:lnTo>
                <a:lnTo>
                  <a:pt x="392341" y="584885"/>
                </a:lnTo>
                <a:lnTo>
                  <a:pt x="392341" y="591235"/>
                </a:lnTo>
                <a:lnTo>
                  <a:pt x="395782" y="595045"/>
                </a:lnTo>
                <a:lnTo>
                  <a:pt x="392341" y="601395"/>
                </a:lnTo>
                <a:lnTo>
                  <a:pt x="399224" y="605205"/>
                </a:lnTo>
                <a:lnTo>
                  <a:pt x="395782" y="605205"/>
                </a:lnTo>
                <a:lnTo>
                  <a:pt x="395782" y="609015"/>
                </a:lnTo>
                <a:lnTo>
                  <a:pt x="406107" y="605205"/>
                </a:lnTo>
                <a:lnTo>
                  <a:pt x="402666" y="609015"/>
                </a:lnTo>
                <a:lnTo>
                  <a:pt x="395782" y="611555"/>
                </a:lnTo>
                <a:lnTo>
                  <a:pt x="402666" y="615365"/>
                </a:lnTo>
                <a:lnTo>
                  <a:pt x="399224" y="619175"/>
                </a:lnTo>
                <a:lnTo>
                  <a:pt x="406107" y="621715"/>
                </a:lnTo>
                <a:lnTo>
                  <a:pt x="399224" y="621715"/>
                </a:lnTo>
                <a:lnTo>
                  <a:pt x="395782" y="625525"/>
                </a:lnTo>
                <a:lnTo>
                  <a:pt x="406107" y="625525"/>
                </a:lnTo>
                <a:lnTo>
                  <a:pt x="402666" y="629335"/>
                </a:lnTo>
                <a:lnTo>
                  <a:pt x="399224" y="629335"/>
                </a:lnTo>
                <a:lnTo>
                  <a:pt x="402666" y="633145"/>
                </a:lnTo>
                <a:lnTo>
                  <a:pt x="402666" y="635685"/>
                </a:lnTo>
                <a:lnTo>
                  <a:pt x="399224" y="635685"/>
                </a:lnTo>
                <a:lnTo>
                  <a:pt x="399224" y="639495"/>
                </a:lnTo>
                <a:lnTo>
                  <a:pt x="395782" y="639495"/>
                </a:lnTo>
                <a:lnTo>
                  <a:pt x="395897" y="649655"/>
                </a:lnTo>
                <a:lnTo>
                  <a:pt x="396646" y="659815"/>
                </a:lnTo>
                <a:lnTo>
                  <a:pt x="398691" y="669975"/>
                </a:lnTo>
                <a:lnTo>
                  <a:pt x="402666" y="681405"/>
                </a:lnTo>
                <a:lnTo>
                  <a:pt x="395782" y="683945"/>
                </a:lnTo>
                <a:lnTo>
                  <a:pt x="399224" y="681405"/>
                </a:lnTo>
                <a:lnTo>
                  <a:pt x="392341" y="683945"/>
                </a:lnTo>
                <a:lnTo>
                  <a:pt x="395782" y="687755"/>
                </a:lnTo>
                <a:lnTo>
                  <a:pt x="392341" y="687755"/>
                </a:lnTo>
                <a:lnTo>
                  <a:pt x="395782" y="691565"/>
                </a:lnTo>
                <a:lnTo>
                  <a:pt x="399224" y="691565"/>
                </a:lnTo>
                <a:lnTo>
                  <a:pt x="399224" y="694105"/>
                </a:lnTo>
                <a:lnTo>
                  <a:pt x="396646" y="695375"/>
                </a:lnTo>
                <a:lnTo>
                  <a:pt x="395351" y="697915"/>
                </a:lnTo>
                <a:lnTo>
                  <a:pt x="395782" y="697915"/>
                </a:lnTo>
                <a:lnTo>
                  <a:pt x="402666" y="701725"/>
                </a:lnTo>
                <a:lnTo>
                  <a:pt x="392341" y="701725"/>
                </a:lnTo>
                <a:lnTo>
                  <a:pt x="399224" y="704265"/>
                </a:lnTo>
                <a:lnTo>
                  <a:pt x="395782" y="708075"/>
                </a:lnTo>
                <a:lnTo>
                  <a:pt x="409549" y="711885"/>
                </a:lnTo>
                <a:lnTo>
                  <a:pt x="402666" y="711885"/>
                </a:lnTo>
                <a:lnTo>
                  <a:pt x="406107" y="715695"/>
                </a:lnTo>
                <a:lnTo>
                  <a:pt x="406107" y="718235"/>
                </a:lnTo>
                <a:lnTo>
                  <a:pt x="408203" y="725855"/>
                </a:lnTo>
                <a:lnTo>
                  <a:pt x="409981" y="734745"/>
                </a:lnTo>
                <a:lnTo>
                  <a:pt x="412394" y="742365"/>
                </a:lnTo>
                <a:lnTo>
                  <a:pt x="416433" y="749985"/>
                </a:lnTo>
                <a:lnTo>
                  <a:pt x="412991" y="749985"/>
                </a:lnTo>
                <a:lnTo>
                  <a:pt x="415036" y="755065"/>
                </a:lnTo>
                <a:lnTo>
                  <a:pt x="413854" y="758875"/>
                </a:lnTo>
                <a:lnTo>
                  <a:pt x="413956" y="763955"/>
                </a:lnTo>
                <a:lnTo>
                  <a:pt x="419874" y="766495"/>
                </a:lnTo>
                <a:lnTo>
                  <a:pt x="426758" y="766495"/>
                </a:lnTo>
                <a:lnTo>
                  <a:pt x="426758" y="770305"/>
                </a:lnTo>
                <a:lnTo>
                  <a:pt x="419874" y="770305"/>
                </a:lnTo>
                <a:lnTo>
                  <a:pt x="423316" y="774115"/>
                </a:lnTo>
                <a:lnTo>
                  <a:pt x="423316" y="776655"/>
                </a:lnTo>
                <a:lnTo>
                  <a:pt x="433641" y="780465"/>
                </a:lnTo>
                <a:lnTo>
                  <a:pt x="430199" y="784275"/>
                </a:lnTo>
                <a:lnTo>
                  <a:pt x="426758" y="784275"/>
                </a:lnTo>
                <a:lnTo>
                  <a:pt x="421386" y="794435"/>
                </a:lnTo>
                <a:lnTo>
                  <a:pt x="417296" y="805865"/>
                </a:lnTo>
                <a:lnTo>
                  <a:pt x="417182" y="810945"/>
                </a:lnTo>
                <a:lnTo>
                  <a:pt x="417080" y="816025"/>
                </a:lnTo>
                <a:lnTo>
                  <a:pt x="423316" y="824915"/>
                </a:lnTo>
                <a:lnTo>
                  <a:pt x="426758" y="828725"/>
                </a:lnTo>
                <a:lnTo>
                  <a:pt x="416433" y="828725"/>
                </a:lnTo>
                <a:lnTo>
                  <a:pt x="419989" y="837615"/>
                </a:lnTo>
                <a:lnTo>
                  <a:pt x="419011" y="846505"/>
                </a:lnTo>
                <a:lnTo>
                  <a:pt x="419341" y="855395"/>
                </a:lnTo>
                <a:lnTo>
                  <a:pt x="426758" y="863015"/>
                </a:lnTo>
                <a:lnTo>
                  <a:pt x="433324" y="869365"/>
                </a:lnTo>
                <a:lnTo>
                  <a:pt x="440524" y="874445"/>
                </a:lnTo>
                <a:lnTo>
                  <a:pt x="443141" y="876604"/>
                </a:lnTo>
                <a:lnTo>
                  <a:pt x="441223" y="866825"/>
                </a:lnTo>
                <a:lnTo>
                  <a:pt x="442671" y="854125"/>
                </a:lnTo>
                <a:lnTo>
                  <a:pt x="447357" y="840155"/>
                </a:lnTo>
                <a:lnTo>
                  <a:pt x="454291" y="824915"/>
                </a:lnTo>
                <a:lnTo>
                  <a:pt x="454291" y="818565"/>
                </a:lnTo>
                <a:lnTo>
                  <a:pt x="450850" y="810945"/>
                </a:lnTo>
                <a:lnTo>
                  <a:pt x="454291" y="804595"/>
                </a:lnTo>
                <a:lnTo>
                  <a:pt x="456336" y="786815"/>
                </a:lnTo>
                <a:lnTo>
                  <a:pt x="460311" y="767765"/>
                </a:lnTo>
                <a:lnTo>
                  <a:pt x="463003" y="748715"/>
                </a:lnTo>
                <a:lnTo>
                  <a:pt x="461518" y="732205"/>
                </a:lnTo>
                <a:lnTo>
                  <a:pt x="461175" y="728395"/>
                </a:lnTo>
                <a:lnTo>
                  <a:pt x="457733" y="732205"/>
                </a:lnTo>
                <a:lnTo>
                  <a:pt x="454291" y="728395"/>
                </a:lnTo>
                <a:lnTo>
                  <a:pt x="457733" y="728395"/>
                </a:lnTo>
                <a:lnTo>
                  <a:pt x="454291" y="725855"/>
                </a:lnTo>
                <a:lnTo>
                  <a:pt x="454291" y="722045"/>
                </a:lnTo>
                <a:lnTo>
                  <a:pt x="461175" y="725855"/>
                </a:lnTo>
                <a:lnTo>
                  <a:pt x="461175" y="722045"/>
                </a:lnTo>
                <a:lnTo>
                  <a:pt x="461175" y="694105"/>
                </a:lnTo>
                <a:lnTo>
                  <a:pt x="454291" y="691565"/>
                </a:lnTo>
                <a:lnTo>
                  <a:pt x="461175" y="687755"/>
                </a:lnTo>
                <a:lnTo>
                  <a:pt x="457733" y="687755"/>
                </a:lnTo>
                <a:lnTo>
                  <a:pt x="455663" y="683945"/>
                </a:lnTo>
                <a:lnTo>
                  <a:pt x="454291" y="681405"/>
                </a:lnTo>
                <a:lnTo>
                  <a:pt x="461175" y="673785"/>
                </a:lnTo>
                <a:lnTo>
                  <a:pt x="464616" y="653465"/>
                </a:lnTo>
                <a:lnTo>
                  <a:pt x="465416" y="635685"/>
                </a:lnTo>
                <a:lnTo>
                  <a:pt x="465366" y="629335"/>
                </a:lnTo>
                <a:lnTo>
                  <a:pt x="465277" y="625525"/>
                </a:lnTo>
                <a:lnTo>
                  <a:pt x="465201" y="621715"/>
                </a:lnTo>
                <a:lnTo>
                  <a:pt x="465137" y="619175"/>
                </a:lnTo>
                <a:lnTo>
                  <a:pt x="465061" y="615365"/>
                </a:lnTo>
                <a:lnTo>
                  <a:pt x="464972" y="611555"/>
                </a:lnTo>
                <a:lnTo>
                  <a:pt x="464921" y="609015"/>
                </a:lnTo>
                <a:lnTo>
                  <a:pt x="464832" y="605205"/>
                </a:lnTo>
                <a:lnTo>
                  <a:pt x="464756" y="601395"/>
                </a:lnTo>
                <a:lnTo>
                  <a:pt x="464616" y="595045"/>
                </a:lnTo>
                <a:lnTo>
                  <a:pt x="463486" y="573455"/>
                </a:lnTo>
                <a:lnTo>
                  <a:pt x="463143" y="570915"/>
                </a:lnTo>
                <a:lnTo>
                  <a:pt x="462114" y="563295"/>
                </a:lnTo>
                <a:lnTo>
                  <a:pt x="460743" y="553135"/>
                </a:lnTo>
                <a:lnTo>
                  <a:pt x="459689" y="546785"/>
                </a:lnTo>
                <a:lnTo>
                  <a:pt x="457352" y="532815"/>
                </a:lnTo>
                <a:lnTo>
                  <a:pt x="456780" y="529005"/>
                </a:lnTo>
                <a:lnTo>
                  <a:pt x="454291" y="512495"/>
                </a:lnTo>
                <a:lnTo>
                  <a:pt x="449237" y="508685"/>
                </a:lnTo>
                <a:lnTo>
                  <a:pt x="445579" y="501065"/>
                </a:lnTo>
                <a:lnTo>
                  <a:pt x="441375" y="498957"/>
                </a:lnTo>
                <a:lnTo>
                  <a:pt x="447408" y="498957"/>
                </a:lnTo>
                <a:lnTo>
                  <a:pt x="454291" y="495147"/>
                </a:lnTo>
                <a:lnTo>
                  <a:pt x="437857" y="495147"/>
                </a:lnTo>
                <a:lnTo>
                  <a:pt x="437083" y="494715"/>
                </a:lnTo>
                <a:lnTo>
                  <a:pt x="443966" y="494715"/>
                </a:lnTo>
                <a:lnTo>
                  <a:pt x="445795" y="491337"/>
                </a:lnTo>
                <a:lnTo>
                  <a:pt x="556475" y="491337"/>
                </a:lnTo>
                <a:lnTo>
                  <a:pt x="548982" y="484987"/>
                </a:lnTo>
                <a:lnTo>
                  <a:pt x="547484" y="483717"/>
                </a:lnTo>
                <a:lnTo>
                  <a:pt x="543864" y="481177"/>
                </a:lnTo>
                <a:lnTo>
                  <a:pt x="538441" y="477367"/>
                </a:lnTo>
                <a:lnTo>
                  <a:pt x="533019" y="473557"/>
                </a:lnTo>
                <a:lnTo>
                  <a:pt x="517906" y="463397"/>
                </a:lnTo>
                <a:lnTo>
                  <a:pt x="502475" y="453237"/>
                </a:lnTo>
                <a:lnTo>
                  <a:pt x="496341" y="457047"/>
                </a:lnTo>
                <a:lnTo>
                  <a:pt x="492150" y="457047"/>
                </a:lnTo>
                <a:lnTo>
                  <a:pt x="487946" y="455777"/>
                </a:lnTo>
                <a:lnTo>
                  <a:pt x="481825" y="457047"/>
                </a:lnTo>
                <a:lnTo>
                  <a:pt x="485267" y="453237"/>
                </a:lnTo>
                <a:lnTo>
                  <a:pt x="478383" y="453237"/>
                </a:lnTo>
                <a:lnTo>
                  <a:pt x="481825" y="450697"/>
                </a:lnTo>
                <a:lnTo>
                  <a:pt x="481825" y="443077"/>
                </a:lnTo>
                <a:lnTo>
                  <a:pt x="478383" y="443077"/>
                </a:lnTo>
                <a:lnTo>
                  <a:pt x="471500" y="450697"/>
                </a:lnTo>
                <a:lnTo>
                  <a:pt x="447611" y="450697"/>
                </a:lnTo>
                <a:lnTo>
                  <a:pt x="446874" y="446887"/>
                </a:lnTo>
                <a:lnTo>
                  <a:pt x="473786" y="446887"/>
                </a:lnTo>
                <a:lnTo>
                  <a:pt x="476084" y="443077"/>
                </a:lnTo>
                <a:lnTo>
                  <a:pt x="478383" y="439267"/>
                </a:lnTo>
                <a:lnTo>
                  <a:pt x="476999" y="439267"/>
                </a:lnTo>
                <a:lnTo>
                  <a:pt x="474941" y="443077"/>
                </a:lnTo>
                <a:lnTo>
                  <a:pt x="474941" y="440537"/>
                </a:lnTo>
                <a:lnTo>
                  <a:pt x="474941" y="439267"/>
                </a:lnTo>
                <a:lnTo>
                  <a:pt x="471068" y="440537"/>
                </a:lnTo>
                <a:lnTo>
                  <a:pt x="472363" y="439267"/>
                </a:lnTo>
                <a:lnTo>
                  <a:pt x="474941" y="435457"/>
                </a:lnTo>
                <a:lnTo>
                  <a:pt x="474941" y="430072"/>
                </a:lnTo>
                <a:lnTo>
                  <a:pt x="474941" y="429107"/>
                </a:lnTo>
                <a:lnTo>
                  <a:pt x="474941" y="426516"/>
                </a:lnTo>
                <a:lnTo>
                  <a:pt x="474941" y="423214"/>
                </a:lnTo>
                <a:lnTo>
                  <a:pt x="478383" y="419785"/>
                </a:lnTo>
                <a:lnTo>
                  <a:pt x="478383" y="430072"/>
                </a:lnTo>
                <a:lnTo>
                  <a:pt x="488708" y="430072"/>
                </a:lnTo>
                <a:lnTo>
                  <a:pt x="492150" y="426643"/>
                </a:lnTo>
                <a:lnTo>
                  <a:pt x="495592" y="430072"/>
                </a:lnTo>
                <a:lnTo>
                  <a:pt x="497370" y="426516"/>
                </a:lnTo>
                <a:lnTo>
                  <a:pt x="499033" y="423214"/>
                </a:lnTo>
                <a:lnTo>
                  <a:pt x="499033" y="426516"/>
                </a:lnTo>
                <a:lnTo>
                  <a:pt x="498906" y="426516"/>
                </a:lnTo>
                <a:lnTo>
                  <a:pt x="502475" y="430072"/>
                </a:lnTo>
                <a:lnTo>
                  <a:pt x="500176" y="423214"/>
                </a:lnTo>
                <a:lnTo>
                  <a:pt x="499033" y="419785"/>
                </a:lnTo>
                <a:lnTo>
                  <a:pt x="502475" y="423214"/>
                </a:lnTo>
                <a:lnTo>
                  <a:pt x="502475" y="426516"/>
                </a:lnTo>
                <a:lnTo>
                  <a:pt x="502602" y="426516"/>
                </a:lnTo>
                <a:lnTo>
                  <a:pt x="505917" y="423214"/>
                </a:lnTo>
                <a:lnTo>
                  <a:pt x="505917" y="430072"/>
                </a:lnTo>
                <a:lnTo>
                  <a:pt x="509358" y="423214"/>
                </a:lnTo>
                <a:lnTo>
                  <a:pt x="509358" y="426516"/>
                </a:lnTo>
                <a:lnTo>
                  <a:pt x="509485" y="426516"/>
                </a:lnTo>
                <a:lnTo>
                  <a:pt x="512800" y="423214"/>
                </a:lnTo>
                <a:lnTo>
                  <a:pt x="516242" y="419785"/>
                </a:lnTo>
                <a:lnTo>
                  <a:pt x="519684" y="423214"/>
                </a:lnTo>
                <a:lnTo>
                  <a:pt x="519684" y="426516"/>
                </a:lnTo>
                <a:lnTo>
                  <a:pt x="519811" y="426516"/>
                </a:lnTo>
                <a:lnTo>
                  <a:pt x="523125" y="423214"/>
                </a:lnTo>
                <a:lnTo>
                  <a:pt x="526567" y="423214"/>
                </a:lnTo>
                <a:lnTo>
                  <a:pt x="526567" y="426516"/>
                </a:lnTo>
                <a:lnTo>
                  <a:pt x="530009" y="426516"/>
                </a:lnTo>
                <a:lnTo>
                  <a:pt x="530009" y="430072"/>
                </a:lnTo>
                <a:lnTo>
                  <a:pt x="538289" y="430580"/>
                </a:lnTo>
                <a:lnTo>
                  <a:pt x="547217" y="430961"/>
                </a:lnTo>
                <a:lnTo>
                  <a:pt x="556133" y="430072"/>
                </a:lnTo>
                <a:lnTo>
                  <a:pt x="564426" y="426643"/>
                </a:lnTo>
                <a:lnTo>
                  <a:pt x="564426" y="430072"/>
                </a:lnTo>
                <a:lnTo>
                  <a:pt x="563257" y="432422"/>
                </a:lnTo>
                <a:lnTo>
                  <a:pt x="564426" y="433628"/>
                </a:lnTo>
                <a:lnTo>
                  <a:pt x="564426" y="437057"/>
                </a:lnTo>
                <a:lnTo>
                  <a:pt x="567867" y="433628"/>
                </a:lnTo>
                <a:lnTo>
                  <a:pt x="567867" y="430072"/>
                </a:lnTo>
                <a:lnTo>
                  <a:pt x="571296" y="437057"/>
                </a:lnTo>
                <a:lnTo>
                  <a:pt x="571296" y="430072"/>
                </a:lnTo>
                <a:lnTo>
                  <a:pt x="571296" y="426643"/>
                </a:lnTo>
                <a:lnTo>
                  <a:pt x="574738" y="437057"/>
                </a:lnTo>
                <a:lnTo>
                  <a:pt x="578180" y="430072"/>
                </a:lnTo>
                <a:lnTo>
                  <a:pt x="580707" y="432104"/>
                </a:lnTo>
                <a:lnTo>
                  <a:pt x="582917" y="430072"/>
                </a:lnTo>
                <a:lnTo>
                  <a:pt x="584479" y="428167"/>
                </a:lnTo>
                <a:lnTo>
                  <a:pt x="584542" y="428358"/>
                </a:lnTo>
                <a:lnTo>
                  <a:pt x="584593" y="428548"/>
                </a:lnTo>
                <a:lnTo>
                  <a:pt x="585063" y="430072"/>
                </a:lnTo>
                <a:lnTo>
                  <a:pt x="591947" y="430072"/>
                </a:lnTo>
                <a:lnTo>
                  <a:pt x="599643" y="428548"/>
                </a:lnTo>
                <a:lnTo>
                  <a:pt x="607009" y="428040"/>
                </a:lnTo>
                <a:lnTo>
                  <a:pt x="615073" y="426516"/>
                </a:lnTo>
                <a:lnTo>
                  <a:pt x="614146" y="426516"/>
                </a:lnTo>
                <a:lnTo>
                  <a:pt x="619480" y="423214"/>
                </a:lnTo>
                <a:lnTo>
                  <a:pt x="619480" y="426516"/>
                </a:lnTo>
                <a:lnTo>
                  <a:pt x="619861" y="426516"/>
                </a:lnTo>
                <a:lnTo>
                  <a:pt x="624052" y="425119"/>
                </a:lnTo>
                <a:lnTo>
                  <a:pt x="627659" y="427532"/>
                </a:lnTo>
                <a:lnTo>
                  <a:pt x="630288" y="428548"/>
                </a:lnTo>
                <a:lnTo>
                  <a:pt x="630682" y="428548"/>
                </a:lnTo>
                <a:lnTo>
                  <a:pt x="630770" y="428358"/>
                </a:lnTo>
                <a:lnTo>
                  <a:pt x="632333" y="425119"/>
                </a:lnTo>
                <a:lnTo>
                  <a:pt x="632460" y="424865"/>
                </a:lnTo>
                <a:lnTo>
                  <a:pt x="633247" y="423214"/>
                </a:lnTo>
                <a:lnTo>
                  <a:pt x="634974" y="419785"/>
                </a:lnTo>
                <a:lnTo>
                  <a:pt x="636689" y="416356"/>
                </a:lnTo>
                <a:lnTo>
                  <a:pt x="636689" y="423214"/>
                </a:lnTo>
                <a:lnTo>
                  <a:pt x="640130" y="419785"/>
                </a:lnTo>
                <a:lnTo>
                  <a:pt x="643572" y="419785"/>
                </a:lnTo>
                <a:lnTo>
                  <a:pt x="643572" y="423214"/>
                </a:lnTo>
                <a:lnTo>
                  <a:pt x="645871" y="416356"/>
                </a:lnTo>
                <a:lnTo>
                  <a:pt x="647014" y="412927"/>
                </a:lnTo>
                <a:lnTo>
                  <a:pt x="650455" y="416356"/>
                </a:lnTo>
                <a:lnTo>
                  <a:pt x="650455" y="419785"/>
                </a:lnTo>
                <a:lnTo>
                  <a:pt x="658583" y="426516"/>
                </a:lnTo>
                <a:lnTo>
                  <a:pt x="660577" y="427532"/>
                </a:lnTo>
                <a:lnTo>
                  <a:pt x="667664" y="430961"/>
                </a:lnTo>
                <a:lnTo>
                  <a:pt x="676592" y="431469"/>
                </a:lnTo>
                <a:lnTo>
                  <a:pt x="684872" y="426643"/>
                </a:lnTo>
                <a:lnTo>
                  <a:pt x="684872" y="433628"/>
                </a:lnTo>
                <a:lnTo>
                  <a:pt x="692619" y="430072"/>
                </a:lnTo>
                <a:lnTo>
                  <a:pt x="700366" y="431469"/>
                </a:lnTo>
                <a:lnTo>
                  <a:pt x="708101" y="432104"/>
                </a:lnTo>
                <a:lnTo>
                  <a:pt x="710984" y="430072"/>
                </a:lnTo>
                <a:lnTo>
                  <a:pt x="714590" y="427532"/>
                </a:lnTo>
                <a:lnTo>
                  <a:pt x="715962" y="426516"/>
                </a:lnTo>
                <a:lnTo>
                  <a:pt x="718870" y="423214"/>
                </a:lnTo>
                <a:lnTo>
                  <a:pt x="719988" y="421944"/>
                </a:lnTo>
                <a:lnTo>
                  <a:pt x="720090" y="420636"/>
                </a:lnTo>
                <a:lnTo>
                  <a:pt x="720166" y="419785"/>
                </a:lnTo>
                <a:lnTo>
                  <a:pt x="720585" y="414578"/>
                </a:lnTo>
                <a:close/>
              </a:path>
              <a:path w="740409" h="881379">
                <a:moveTo>
                  <a:pt x="739940" y="666597"/>
                </a:moveTo>
                <a:lnTo>
                  <a:pt x="728802" y="660247"/>
                </a:lnTo>
                <a:lnTo>
                  <a:pt x="720585" y="650087"/>
                </a:lnTo>
                <a:lnTo>
                  <a:pt x="714286" y="638657"/>
                </a:lnTo>
                <a:lnTo>
                  <a:pt x="708964" y="625957"/>
                </a:lnTo>
                <a:lnTo>
                  <a:pt x="705523" y="622147"/>
                </a:lnTo>
                <a:lnTo>
                  <a:pt x="698639" y="622147"/>
                </a:lnTo>
                <a:lnTo>
                  <a:pt x="695198" y="615797"/>
                </a:lnTo>
                <a:lnTo>
                  <a:pt x="688390" y="608177"/>
                </a:lnTo>
                <a:lnTo>
                  <a:pt x="686117" y="605637"/>
                </a:lnTo>
                <a:lnTo>
                  <a:pt x="683856" y="603097"/>
                </a:lnTo>
                <a:lnTo>
                  <a:pt x="674116" y="590397"/>
                </a:lnTo>
                <a:lnTo>
                  <a:pt x="663740" y="577697"/>
                </a:lnTo>
                <a:lnTo>
                  <a:pt x="658761" y="573887"/>
                </a:lnTo>
                <a:lnTo>
                  <a:pt x="650455" y="567537"/>
                </a:lnTo>
                <a:lnTo>
                  <a:pt x="647014" y="567537"/>
                </a:lnTo>
                <a:lnTo>
                  <a:pt x="640130" y="573887"/>
                </a:lnTo>
                <a:lnTo>
                  <a:pt x="636689" y="573887"/>
                </a:lnTo>
                <a:lnTo>
                  <a:pt x="643572" y="570077"/>
                </a:lnTo>
                <a:lnTo>
                  <a:pt x="628091" y="558647"/>
                </a:lnTo>
                <a:lnTo>
                  <a:pt x="622922" y="553567"/>
                </a:lnTo>
                <a:lnTo>
                  <a:pt x="619480" y="559917"/>
                </a:lnTo>
                <a:lnTo>
                  <a:pt x="619480" y="553567"/>
                </a:lnTo>
                <a:lnTo>
                  <a:pt x="612597" y="553567"/>
                </a:lnTo>
                <a:lnTo>
                  <a:pt x="612597" y="544677"/>
                </a:lnTo>
                <a:lnTo>
                  <a:pt x="612597" y="543407"/>
                </a:lnTo>
                <a:lnTo>
                  <a:pt x="601141" y="529437"/>
                </a:lnTo>
                <a:lnTo>
                  <a:pt x="596785" y="525627"/>
                </a:lnTo>
                <a:lnTo>
                  <a:pt x="588086" y="518007"/>
                </a:lnTo>
                <a:lnTo>
                  <a:pt x="574370" y="506577"/>
                </a:lnTo>
                <a:lnTo>
                  <a:pt x="568413" y="501497"/>
                </a:lnTo>
                <a:lnTo>
                  <a:pt x="530009" y="501497"/>
                </a:lnTo>
                <a:lnTo>
                  <a:pt x="530009" y="525627"/>
                </a:lnTo>
                <a:lnTo>
                  <a:pt x="525411" y="528167"/>
                </a:lnTo>
                <a:lnTo>
                  <a:pt x="526567" y="525627"/>
                </a:lnTo>
                <a:lnTo>
                  <a:pt x="530009" y="525627"/>
                </a:lnTo>
                <a:lnTo>
                  <a:pt x="530009" y="501497"/>
                </a:lnTo>
                <a:lnTo>
                  <a:pt x="464616" y="501497"/>
                </a:lnTo>
                <a:lnTo>
                  <a:pt x="464616" y="505307"/>
                </a:lnTo>
                <a:lnTo>
                  <a:pt x="468058" y="505307"/>
                </a:lnTo>
                <a:lnTo>
                  <a:pt x="461492" y="509346"/>
                </a:lnTo>
                <a:lnTo>
                  <a:pt x="464616" y="511657"/>
                </a:lnTo>
                <a:lnTo>
                  <a:pt x="468058" y="511657"/>
                </a:lnTo>
                <a:lnTo>
                  <a:pt x="474941" y="509117"/>
                </a:lnTo>
                <a:lnTo>
                  <a:pt x="481825" y="505307"/>
                </a:lnTo>
                <a:lnTo>
                  <a:pt x="481825" y="509117"/>
                </a:lnTo>
                <a:lnTo>
                  <a:pt x="485267" y="509117"/>
                </a:lnTo>
                <a:lnTo>
                  <a:pt x="488708" y="509117"/>
                </a:lnTo>
                <a:lnTo>
                  <a:pt x="488708" y="511657"/>
                </a:lnTo>
                <a:lnTo>
                  <a:pt x="485267" y="509117"/>
                </a:lnTo>
                <a:lnTo>
                  <a:pt x="485267" y="511657"/>
                </a:lnTo>
                <a:lnTo>
                  <a:pt x="481825" y="515467"/>
                </a:lnTo>
                <a:lnTo>
                  <a:pt x="485267" y="519277"/>
                </a:lnTo>
                <a:lnTo>
                  <a:pt x="488708" y="515467"/>
                </a:lnTo>
                <a:lnTo>
                  <a:pt x="492150" y="515467"/>
                </a:lnTo>
                <a:lnTo>
                  <a:pt x="488708" y="519277"/>
                </a:lnTo>
                <a:lnTo>
                  <a:pt x="495592" y="515467"/>
                </a:lnTo>
                <a:lnTo>
                  <a:pt x="499033" y="513562"/>
                </a:lnTo>
                <a:lnTo>
                  <a:pt x="499033" y="519277"/>
                </a:lnTo>
                <a:lnTo>
                  <a:pt x="509358" y="515467"/>
                </a:lnTo>
                <a:lnTo>
                  <a:pt x="512800" y="511657"/>
                </a:lnTo>
                <a:lnTo>
                  <a:pt x="512800" y="515467"/>
                </a:lnTo>
                <a:lnTo>
                  <a:pt x="516242" y="515467"/>
                </a:lnTo>
                <a:lnTo>
                  <a:pt x="516242" y="519277"/>
                </a:lnTo>
                <a:lnTo>
                  <a:pt x="517956" y="515467"/>
                </a:lnTo>
                <a:lnTo>
                  <a:pt x="519684" y="515467"/>
                </a:lnTo>
                <a:lnTo>
                  <a:pt x="516242" y="519277"/>
                </a:lnTo>
                <a:lnTo>
                  <a:pt x="512800" y="525627"/>
                </a:lnTo>
                <a:lnTo>
                  <a:pt x="516242" y="529437"/>
                </a:lnTo>
                <a:lnTo>
                  <a:pt x="516242" y="533247"/>
                </a:lnTo>
                <a:lnTo>
                  <a:pt x="519684" y="525627"/>
                </a:lnTo>
                <a:lnTo>
                  <a:pt x="523125" y="533247"/>
                </a:lnTo>
                <a:lnTo>
                  <a:pt x="530009" y="533247"/>
                </a:lnTo>
                <a:lnTo>
                  <a:pt x="530009" y="539597"/>
                </a:lnTo>
                <a:lnTo>
                  <a:pt x="533450" y="539597"/>
                </a:lnTo>
                <a:lnTo>
                  <a:pt x="540334" y="545947"/>
                </a:lnTo>
                <a:lnTo>
                  <a:pt x="547217" y="543407"/>
                </a:lnTo>
                <a:lnTo>
                  <a:pt x="543775" y="545947"/>
                </a:lnTo>
                <a:lnTo>
                  <a:pt x="544842" y="548487"/>
                </a:lnTo>
                <a:lnTo>
                  <a:pt x="549579" y="544677"/>
                </a:lnTo>
                <a:lnTo>
                  <a:pt x="550659" y="545947"/>
                </a:lnTo>
                <a:lnTo>
                  <a:pt x="547217" y="549757"/>
                </a:lnTo>
                <a:lnTo>
                  <a:pt x="550659" y="549757"/>
                </a:lnTo>
                <a:lnTo>
                  <a:pt x="547217" y="557377"/>
                </a:lnTo>
                <a:lnTo>
                  <a:pt x="554101" y="553567"/>
                </a:lnTo>
                <a:lnTo>
                  <a:pt x="554101" y="557377"/>
                </a:lnTo>
                <a:lnTo>
                  <a:pt x="557542" y="559917"/>
                </a:lnTo>
                <a:lnTo>
                  <a:pt x="560984" y="557377"/>
                </a:lnTo>
                <a:lnTo>
                  <a:pt x="560984" y="559917"/>
                </a:lnTo>
                <a:lnTo>
                  <a:pt x="557542" y="559917"/>
                </a:lnTo>
                <a:lnTo>
                  <a:pt x="557542" y="563727"/>
                </a:lnTo>
                <a:lnTo>
                  <a:pt x="564426" y="557377"/>
                </a:lnTo>
                <a:lnTo>
                  <a:pt x="564426" y="563727"/>
                </a:lnTo>
                <a:lnTo>
                  <a:pt x="567867" y="559917"/>
                </a:lnTo>
                <a:lnTo>
                  <a:pt x="567867" y="563727"/>
                </a:lnTo>
                <a:lnTo>
                  <a:pt x="571309" y="563727"/>
                </a:lnTo>
                <a:lnTo>
                  <a:pt x="567867" y="567537"/>
                </a:lnTo>
                <a:lnTo>
                  <a:pt x="567867" y="570077"/>
                </a:lnTo>
                <a:lnTo>
                  <a:pt x="575119" y="577697"/>
                </a:lnTo>
                <a:lnTo>
                  <a:pt x="582053" y="584047"/>
                </a:lnTo>
                <a:lnTo>
                  <a:pt x="589635" y="587857"/>
                </a:lnTo>
                <a:lnTo>
                  <a:pt x="598830" y="591667"/>
                </a:lnTo>
                <a:lnTo>
                  <a:pt x="595388" y="598017"/>
                </a:lnTo>
                <a:lnTo>
                  <a:pt x="602272" y="598017"/>
                </a:lnTo>
                <a:lnTo>
                  <a:pt x="598830" y="601827"/>
                </a:lnTo>
                <a:lnTo>
                  <a:pt x="603300" y="601827"/>
                </a:lnTo>
                <a:lnTo>
                  <a:pt x="602703" y="604367"/>
                </a:lnTo>
                <a:lnTo>
                  <a:pt x="602767" y="606907"/>
                </a:lnTo>
                <a:lnTo>
                  <a:pt x="605713" y="605637"/>
                </a:lnTo>
                <a:lnTo>
                  <a:pt x="602272" y="608177"/>
                </a:lnTo>
                <a:lnTo>
                  <a:pt x="609155" y="605637"/>
                </a:lnTo>
                <a:lnTo>
                  <a:pt x="602272" y="611987"/>
                </a:lnTo>
                <a:lnTo>
                  <a:pt x="609155" y="608177"/>
                </a:lnTo>
                <a:lnTo>
                  <a:pt x="609155" y="611987"/>
                </a:lnTo>
                <a:lnTo>
                  <a:pt x="615353" y="608177"/>
                </a:lnTo>
                <a:lnTo>
                  <a:pt x="619480" y="605637"/>
                </a:lnTo>
                <a:lnTo>
                  <a:pt x="616038" y="611987"/>
                </a:lnTo>
                <a:lnTo>
                  <a:pt x="622922" y="611987"/>
                </a:lnTo>
                <a:lnTo>
                  <a:pt x="619480" y="615797"/>
                </a:lnTo>
                <a:lnTo>
                  <a:pt x="626694" y="618337"/>
                </a:lnTo>
                <a:lnTo>
                  <a:pt x="633247" y="622147"/>
                </a:lnTo>
                <a:lnTo>
                  <a:pt x="639813" y="624687"/>
                </a:lnTo>
                <a:lnTo>
                  <a:pt x="647014" y="625957"/>
                </a:lnTo>
                <a:lnTo>
                  <a:pt x="647014" y="629767"/>
                </a:lnTo>
                <a:lnTo>
                  <a:pt x="647179" y="629767"/>
                </a:lnTo>
                <a:lnTo>
                  <a:pt x="649173" y="632307"/>
                </a:lnTo>
                <a:lnTo>
                  <a:pt x="651802" y="634847"/>
                </a:lnTo>
                <a:lnTo>
                  <a:pt x="657339" y="632307"/>
                </a:lnTo>
                <a:lnTo>
                  <a:pt x="660781" y="629767"/>
                </a:lnTo>
                <a:lnTo>
                  <a:pt x="660781" y="632307"/>
                </a:lnTo>
                <a:lnTo>
                  <a:pt x="657339" y="632307"/>
                </a:lnTo>
                <a:lnTo>
                  <a:pt x="657339" y="636117"/>
                </a:lnTo>
                <a:lnTo>
                  <a:pt x="660781" y="636117"/>
                </a:lnTo>
                <a:lnTo>
                  <a:pt x="660781" y="639927"/>
                </a:lnTo>
                <a:lnTo>
                  <a:pt x="664222" y="636117"/>
                </a:lnTo>
                <a:lnTo>
                  <a:pt x="664222" y="639927"/>
                </a:lnTo>
                <a:lnTo>
                  <a:pt x="671106" y="636117"/>
                </a:lnTo>
                <a:lnTo>
                  <a:pt x="671106" y="639927"/>
                </a:lnTo>
                <a:lnTo>
                  <a:pt x="667664" y="639927"/>
                </a:lnTo>
                <a:lnTo>
                  <a:pt x="670941" y="650087"/>
                </a:lnTo>
                <a:lnTo>
                  <a:pt x="675843" y="660247"/>
                </a:lnTo>
                <a:lnTo>
                  <a:pt x="682663" y="666597"/>
                </a:lnTo>
                <a:lnTo>
                  <a:pt x="695198" y="666597"/>
                </a:lnTo>
                <a:lnTo>
                  <a:pt x="688314" y="674217"/>
                </a:lnTo>
                <a:lnTo>
                  <a:pt x="696544" y="676757"/>
                </a:lnTo>
                <a:lnTo>
                  <a:pt x="702513" y="683107"/>
                </a:lnTo>
                <a:lnTo>
                  <a:pt x="709129" y="688187"/>
                </a:lnTo>
                <a:lnTo>
                  <a:pt x="719289" y="688187"/>
                </a:lnTo>
                <a:lnTo>
                  <a:pt x="725424" y="686917"/>
                </a:lnTo>
                <a:lnTo>
                  <a:pt x="732193" y="683107"/>
                </a:lnTo>
                <a:lnTo>
                  <a:pt x="737679" y="675487"/>
                </a:lnTo>
                <a:lnTo>
                  <a:pt x="739940" y="666597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>
            <a:spLocks noGrp="1"/>
          </p:cNvSpPr>
          <p:nvPr>
            <p:ph idx="2" sz="half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8300"/>
              </a:lnSpc>
              <a:spcBef>
                <a:spcPts val="100"/>
              </a:spcBef>
            </a:pPr>
            <a:r>
              <a:rPr dirty="0" spc="-245"/>
              <a:t>Smart</a:t>
            </a:r>
            <a:r>
              <a:rPr dirty="0" spc="-155"/>
              <a:t> </a:t>
            </a:r>
            <a:r>
              <a:rPr dirty="0" spc="-65"/>
              <a:t>personalized</a:t>
            </a:r>
            <a:r>
              <a:rPr dirty="0" spc="-150"/>
              <a:t> </a:t>
            </a:r>
            <a:r>
              <a:rPr dirty="0" spc="-114"/>
              <a:t>recommendations </a:t>
            </a:r>
            <a:r>
              <a:rPr dirty="0" spc="-95"/>
              <a:t>based</a:t>
            </a:r>
            <a:r>
              <a:rPr dirty="0" spc="-145"/>
              <a:t> </a:t>
            </a:r>
            <a:r>
              <a:rPr dirty="0" spc="-100"/>
              <a:t>on</a:t>
            </a:r>
            <a:r>
              <a:rPr dirty="0" spc="-140"/>
              <a:t> </a:t>
            </a:r>
            <a:r>
              <a:rPr dirty="0" spc="-130"/>
              <a:t>customer</a:t>
            </a:r>
            <a:r>
              <a:rPr dirty="0" spc="-140"/>
              <a:t> </a:t>
            </a:r>
            <a:r>
              <a:rPr dirty="0" spc="-10"/>
              <a:t>behavior.</a:t>
            </a:r>
          </a:p>
          <a:p>
            <a:pPr>
              <a:lnSpc>
                <a:spcPct val="100000"/>
              </a:lnSpc>
              <a:spcBef>
                <a:spcPts val="2155"/>
              </a:spcBef>
            </a:pPr>
          </a:p>
          <a:p>
            <a:pPr marL="12700">
              <a:lnSpc>
                <a:spcPct val="100000"/>
              </a:lnSpc>
              <a:tabLst>
                <a:tab pos="3362960" algn="l"/>
              </a:tabLst>
            </a:pPr>
            <a:r>
              <a:rPr dirty="0" spc="-245">
                <a:solidFill>
                  <a:srgbClr val="E8E8E8"/>
                </a:solidFill>
              </a:rPr>
              <a:t>Smart</a:t>
            </a:r>
            <a:r>
              <a:rPr dirty="0" spc="-145">
                <a:solidFill>
                  <a:srgbClr val="E8E8E8"/>
                </a:solidFill>
              </a:rPr>
              <a:t> Search</a:t>
            </a:r>
            <a:r>
              <a:rPr dirty="0" spc="-140">
                <a:solidFill>
                  <a:srgbClr val="E8E8E8"/>
                </a:solidFill>
              </a:rPr>
              <a:t> </a:t>
            </a:r>
            <a:r>
              <a:rPr dirty="0" spc="-25">
                <a:solidFill>
                  <a:srgbClr val="E8E8E8"/>
                </a:solidFill>
              </a:rPr>
              <a:t>and</a:t>
            </a:r>
            <a:r>
              <a:rPr dirty="0">
                <a:solidFill>
                  <a:srgbClr val="E8E8E8"/>
                </a:solidFill>
              </a:rPr>
              <a:t>	</a:t>
            </a:r>
            <a:r>
              <a:rPr dirty="0" spc="-10">
                <a:solidFill>
                  <a:srgbClr val="E8E8E8"/>
                </a:solidFill>
              </a:rPr>
              <a:t>chatbot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640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40"/>
              <a:t>Custom</a:t>
            </a:r>
            <a:r>
              <a:rPr dirty="0" spc="-155"/>
              <a:t> </a:t>
            </a:r>
            <a:r>
              <a:rPr dirty="0" spc="-30"/>
              <a:t>product</a:t>
            </a:r>
            <a:r>
              <a:rPr dirty="0" spc="-155"/>
              <a:t> </a:t>
            </a:r>
            <a:r>
              <a:rPr dirty="0" spc="-140"/>
              <a:t>and</a:t>
            </a:r>
            <a:r>
              <a:rPr dirty="0" spc="-155"/>
              <a:t> </a:t>
            </a:r>
            <a:r>
              <a:rPr dirty="0" spc="-114"/>
              <a:t>store</a:t>
            </a:r>
            <a:r>
              <a:rPr dirty="0" spc="-150"/>
              <a:t> </a:t>
            </a:r>
            <a:r>
              <a:rPr dirty="0" spc="-10"/>
              <a:t>features</a:t>
            </a:r>
          </a:p>
          <a:p>
            <a:pPr>
              <a:lnSpc>
                <a:spcPct val="100000"/>
              </a:lnSpc>
              <a:spcBef>
                <a:spcPts val="2240"/>
              </a:spcBef>
            </a:pPr>
          </a:p>
          <a:p>
            <a:pPr marL="12700" marR="1040765">
              <a:lnSpc>
                <a:spcPct val="108300"/>
              </a:lnSpc>
            </a:pPr>
            <a:r>
              <a:rPr dirty="0" spc="60"/>
              <a:t>A</a:t>
            </a:r>
            <a:r>
              <a:rPr dirty="0" spc="-165"/>
              <a:t> </a:t>
            </a:r>
            <a:r>
              <a:rPr dirty="0" spc="60"/>
              <a:t>blog</a:t>
            </a:r>
            <a:r>
              <a:rPr dirty="0" spc="-160"/>
              <a:t> </a:t>
            </a:r>
            <a:r>
              <a:rPr dirty="0" spc="-100"/>
              <a:t>on</a:t>
            </a:r>
            <a:r>
              <a:rPr dirty="0" spc="-165"/>
              <a:t> </a:t>
            </a:r>
            <a:r>
              <a:rPr dirty="0" spc="-130"/>
              <a:t>the</a:t>
            </a:r>
            <a:r>
              <a:rPr dirty="0" spc="-160"/>
              <a:t> </a:t>
            </a:r>
            <a:r>
              <a:rPr dirty="0" spc="-140"/>
              <a:t>site</a:t>
            </a:r>
            <a:r>
              <a:rPr dirty="0" spc="-165"/>
              <a:t> </a:t>
            </a:r>
            <a:r>
              <a:rPr dirty="0" spc="-90"/>
              <a:t>for</a:t>
            </a:r>
            <a:r>
              <a:rPr dirty="0" spc="-160"/>
              <a:t> </a:t>
            </a:r>
            <a:r>
              <a:rPr dirty="0" spc="-110"/>
              <a:t>discussion </a:t>
            </a:r>
            <a:r>
              <a:rPr dirty="0" spc="-140"/>
              <a:t>and</a:t>
            </a:r>
            <a:r>
              <a:rPr dirty="0" spc="-150"/>
              <a:t> </a:t>
            </a:r>
            <a:r>
              <a:rPr dirty="0" spc="-10"/>
              <a:t>quotes.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926118" y="10219934"/>
            <a:ext cx="14436090" cy="67310"/>
          </a:xfrm>
          <a:custGeom>
            <a:avLst/>
            <a:gdLst/>
            <a:ahLst/>
            <a:cxnLst/>
            <a:rect l="l" t="t" r="r" b="b"/>
            <a:pathLst>
              <a:path w="14436090" h="67309">
                <a:moveTo>
                  <a:pt x="14368696" y="67065"/>
                </a:moveTo>
                <a:lnTo>
                  <a:pt x="67065" y="67065"/>
                </a:lnTo>
                <a:lnTo>
                  <a:pt x="41429" y="61975"/>
                </a:lnTo>
                <a:lnTo>
                  <a:pt x="20059" y="47904"/>
                </a:lnTo>
                <a:lnTo>
                  <a:pt x="5426" y="26646"/>
                </a:lnTo>
                <a:lnTo>
                  <a:pt x="0" y="0"/>
                </a:lnTo>
                <a:lnTo>
                  <a:pt x="14435763" y="0"/>
                </a:lnTo>
                <a:lnTo>
                  <a:pt x="14430673" y="25636"/>
                </a:lnTo>
                <a:lnTo>
                  <a:pt x="14416601" y="47006"/>
                </a:lnTo>
                <a:lnTo>
                  <a:pt x="14395343" y="61639"/>
                </a:lnTo>
                <a:lnTo>
                  <a:pt x="14368696" y="67065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687" y="2174517"/>
            <a:ext cx="11409193" cy="714722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44450">
              <a:lnSpc>
                <a:spcPct val="100000"/>
              </a:lnSpc>
              <a:spcBef>
                <a:spcPts val="120"/>
              </a:spcBef>
            </a:pPr>
            <a:r>
              <a:rPr dirty="0" sz="6400" spc="-10"/>
              <a:t>SECTION</a:t>
            </a:r>
            <a:endParaRPr sz="6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17139" y="1652367"/>
            <a:ext cx="16671290" cy="8634730"/>
            <a:chOff x="1617139" y="1652367"/>
            <a:chExt cx="16671290" cy="8634730"/>
          </a:xfrm>
        </p:grpSpPr>
        <p:sp>
          <p:nvSpPr>
            <p:cNvPr id="3" name="object 3" descr=""/>
            <p:cNvSpPr/>
            <p:nvPr/>
          </p:nvSpPr>
          <p:spPr>
            <a:xfrm>
              <a:off x="15567000" y="4279153"/>
              <a:ext cx="2721610" cy="5490210"/>
            </a:xfrm>
            <a:custGeom>
              <a:avLst/>
              <a:gdLst/>
              <a:ahLst/>
              <a:cxnLst/>
              <a:rect l="l" t="t" r="r" b="b"/>
              <a:pathLst>
                <a:path w="2721609" h="5490209">
                  <a:moveTo>
                    <a:pt x="2721000" y="5489902"/>
                  </a:moveTo>
                  <a:lnTo>
                    <a:pt x="2564070" y="5350151"/>
                  </a:lnTo>
                  <a:lnTo>
                    <a:pt x="2593577" y="5313060"/>
                  </a:lnTo>
                  <a:lnTo>
                    <a:pt x="2621089" y="5274781"/>
                  </a:lnTo>
                  <a:lnTo>
                    <a:pt x="2646603" y="5235402"/>
                  </a:lnTo>
                  <a:lnTo>
                    <a:pt x="2670117" y="5195012"/>
                  </a:lnTo>
                  <a:lnTo>
                    <a:pt x="2691629" y="5153700"/>
                  </a:lnTo>
                  <a:lnTo>
                    <a:pt x="2711136" y="5111553"/>
                  </a:lnTo>
                  <a:lnTo>
                    <a:pt x="2721000" y="5087377"/>
                  </a:lnTo>
                  <a:lnTo>
                    <a:pt x="2721000" y="5489902"/>
                  </a:lnTo>
                  <a:close/>
                </a:path>
                <a:path w="2721609" h="5490209">
                  <a:moveTo>
                    <a:pt x="1134888" y="4000889"/>
                  </a:moveTo>
                  <a:lnTo>
                    <a:pt x="0" y="2956347"/>
                  </a:lnTo>
                  <a:lnTo>
                    <a:pt x="2721000" y="0"/>
                  </a:lnTo>
                  <a:lnTo>
                    <a:pt x="2721000" y="3675419"/>
                  </a:lnTo>
                  <a:lnTo>
                    <a:pt x="1804581" y="3713408"/>
                  </a:lnTo>
                  <a:lnTo>
                    <a:pt x="1758919" y="3715553"/>
                  </a:lnTo>
                  <a:lnTo>
                    <a:pt x="1714653" y="3719804"/>
                  </a:lnTo>
                  <a:lnTo>
                    <a:pt x="1669538" y="3726245"/>
                  </a:lnTo>
                  <a:lnTo>
                    <a:pt x="1624658" y="3734823"/>
                  </a:lnTo>
                  <a:lnTo>
                    <a:pt x="1580098" y="3745529"/>
                  </a:lnTo>
                  <a:lnTo>
                    <a:pt x="1535941" y="3758352"/>
                  </a:lnTo>
                  <a:lnTo>
                    <a:pt x="1492271" y="3773284"/>
                  </a:lnTo>
                  <a:lnTo>
                    <a:pt x="1449170" y="3790314"/>
                  </a:lnTo>
                  <a:lnTo>
                    <a:pt x="1406723" y="3809431"/>
                  </a:lnTo>
                  <a:lnTo>
                    <a:pt x="1365012" y="3830627"/>
                  </a:lnTo>
                  <a:lnTo>
                    <a:pt x="1324122" y="3853891"/>
                  </a:lnTo>
                  <a:lnTo>
                    <a:pt x="1284135" y="3879214"/>
                  </a:lnTo>
                  <a:lnTo>
                    <a:pt x="1245134" y="3906585"/>
                  </a:lnTo>
                  <a:lnTo>
                    <a:pt x="1207204" y="3935994"/>
                  </a:lnTo>
                  <a:lnTo>
                    <a:pt x="1170428" y="3967433"/>
                  </a:lnTo>
                  <a:lnTo>
                    <a:pt x="1134888" y="4000889"/>
                  </a:lnTo>
                  <a:close/>
                </a:path>
                <a:path w="2721609" h="5490209">
                  <a:moveTo>
                    <a:pt x="2721000" y="3713408"/>
                  </a:moveTo>
                  <a:lnTo>
                    <a:pt x="1804581" y="3713408"/>
                  </a:lnTo>
                  <a:lnTo>
                    <a:pt x="2721000" y="3675419"/>
                  </a:lnTo>
                  <a:lnTo>
                    <a:pt x="2721000" y="3713408"/>
                  </a:lnTo>
                  <a:close/>
                </a:path>
                <a:path w="2721609" h="5490209">
                  <a:moveTo>
                    <a:pt x="2721000" y="4320809"/>
                  </a:moveTo>
                  <a:lnTo>
                    <a:pt x="2697984" y="4269610"/>
                  </a:lnTo>
                  <a:lnTo>
                    <a:pt x="2676936" y="4229312"/>
                  </a:lnTo>
                  <a:lnTo>
                    <a:pt x="2653838" y="4190033"/>
                  </a:lnTo>
                  <a:lnTo>
                    <a:pt x="2628685" y="4151863"/>
                  </a:lnTo>
                  <a:lnTo>
                    <a:pt x="2601477" y="4114888"/>
                  </a:lnTo>
                  <a:lnTo>
                    <a:pt x="2572211" y="4079198"/>
                  </a:lnTo>
                  <a:lnTo>
                    <a:pt x="2540886" y="4044880"/>
                  </a:lnTo>
                  <a:lnTo>
                    <a:pt x="2507497" y="4012023"/>
                  </a:lnTo>
                  <a:lnTo>
                    <a:pt x="2472045" y="3980716"/>
                  </a:lnTo>
                  <a:lnTo>
                    <a:pt x="2436864" y="3946918"/>
                  </a:lnTo>
                  <a:lnTo>
                    <a:pt x="2400570" y="3915567"/>
                  </a:lnTo>
                  <a:lnTo>
                    <a:pt x="2363018" y="3886457"/>
                  </a:lnTo>
                  <a:lnTo>
                    <a:pt x="2324368" y="3859643"/>
                  </a:lnTo>
                  <a:lnTo>
                    <a:pt x="2284703" y="3835115"/>
                  </a:lnTo>
                  <a:lnTo>
                    <a:pt x="2244106" y="3812864"/>
                  </a:lnTo>
                  <a:lnTo>
                    <a:pt x="2202662" y="3792879"/>
                  </a:lnTo>
                  <a:lnTo>
                    <a:pt x="2160452" y="3775151"/>
                  </a:lnTo>
                  <a:lnTo>
                    <a:pt x="2117562" y="3759670"/>
                  </a:lnTo>
                  <a:lnTo>
                    <a:pt x="2074074" y="3746425"/>
                  </a:lnTo>
                  <a:lnTo>
                    <a:pt x="2030071" y="3735408"/>
                  </a:lnTo>
                  <a:lnTo>
                    <a:pt x="1985637" y="3726607"/>
                  </a:lnTo>
                  <a:lnTo>
                    <a:pt x="1940856" y="3720013"/>
                  </a:lnTo>
                  <a:lnTo>
                    <a:pt x="1895810" y="3715617"/>
                  </a:lnTo>
                  <a:lnTo>
                    <a:pt x="1850584" y="3713408"/>
                  </a:lnTo>
                  <a:lnTo>
                    <a:pt x="2721000" y="3713408"/>
                  </a:lnTo>
                  <a:lnTo>
                    <a:pt x="2721000" y="4320809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2825475" y="7449881"/>
              <a:ext cx="5462905" cy="2837180"/>
            </a:xfrm>
            <a:custGeom>
              <a:avLst/>
              <a:gdLst/>
              <a:ahLst/>
              <a:cxnLst/>
              <a:rect l="l" t="t" r="r" b="b"/>
              <a:pathLst>
                <a:path w="5462905" h="2837179">
                  <a:moveTo>
                    <a:pt x="5293592" y="1355872"/>
                  </a:moveTo>
                  <a:lnTo>
                    <a:pt x="1363420" y="1355872"/>
                  </a:lnTo>
                  <a:lnTo>
                    <a:pt x="2645208" y="0"/>
                  </a:lnTo>
                  <a:lnTo>
                    <a:pt x="3926707" y="1179296"/>
                  </a:lnTo>
                  <a:lnTo>
                    <a:pt x="5227100" y="1179296"/>
                  </a:lnTo>
                  <a:lnTo>
                    <a:pt x="5244123" y="1212669"/>
                  </a:lnTo>
                  <a:lnTo>
                    <a:pt x="5262065" y="1254127"/>
                  </a:lnTo>
                  <a:lnTo>
                    <a:pt x="5277343" y="1296534"/>
                  </a:lnTo>
                  <a:lnTo>
                    <a:pt x="5289951" y="1339768"/>
                  </a:lnTo>
                  <a:lnTo>
                    <a:pt x="5293592" y="1355872"/>
                  </a:lnTo>
                  <a:close/>
                </a:path>
                <a:path w="5462905" h="2837179">
                  <a:moveTo>
                    <a:pt x="5462525" y="2837117"/>
                  </a:moveTo>
                  <a:lnTo>
                    <a:pt x="0" y="2837117"/>
                  </a:lnTo>
                  <a:lnTo>
                    <a:pt x="453831" y="2344334"/>
                  </a:lnTo>
                  <a:lnTo>
                    <a:pt x="410730" y="2324687"/>
                  </a:lnTo>
                  <a:lnTo>
                    <a:pt x="367587" y="2303358"/>
                  </a:lnTo>
                  <a:lnTo>
                    <a:pt x="324313" y="2278669"/>
                  </a:lnTo>
                  <a:lnTo>
                    <a:pt x="280821" y="2248940"/>
                  </a:lnTo>
                  <a:lnTo>
                    <a:pt x="237023" y="2212491"/>
                  </a:lnTo>
                  <a:lnTo>
                    <a:pt x="203199" y="2179271"/>
                  </a:lnTo>
                  <a:lnTo>
                    <a:pt x="172009" y="2144387"/>
                  </a:lnTo>
                  <a:lnTo>
                    <a:pt x="143460" y="2107973"/>
                  </a:lnTo>
                  <a:lnTo>
                    <a:pt x="117557" y="2070164"/>
                  </a:lnTo>
                  <a:lnTo>
                    <a:pt x="94306" y="2031097"/>
                  </a:lnTo>
                  <a:lnTo>
                    <a:pt x="73712" y="1990904"/>
                  </a:lnTo>
                  <a:lnTo>
                    <a:pt x="55781" y="1949723"/>
                  </a:lnTo>
                  <a:lnTo>
                    <a:pt x="40518" y="1907687"/>
                  </a:lnTo>
                  <a:lnTo>
                    <a:pt x="27930" y="1864931"/>
                  </a:lnTo>
                  <a:lnTo>
                    <a:pt x="18022" y="1821591"/>
                  </a:lnTo>
                  <a:lnTo>
                    <a:pt x="10798" y="1777802"/>
                  </a:lnTo>
                  <a:lnTo>
                    <a:pt x="6266" y="1733698"/>
                  </a:lnTo>
                  <a:lnTo>
                    <a:pt x="4431" y="1689415"/>
                  </a:lnTo>
                  <a:lnTo>
                    <a:pt x="5297" y="1645088"/>
                  </a:lnTo>
                  <a:lnTo>
                    <a:pt x="8871" y="1600851"/>
                  </a:lnTo>
                  <a:lnTo>
                    <a:pt x="15158" y="1556840"/>
                  </a:lnTo>
                  <a:lnTo>
                    <a:pt x="24165" y="1513189"/>
                  </a:lnTo>
                  <a:lnTo>
                    <a:pt x="35896" y="1470034"/>
                  </a:lnTo>
                  <a:lnTo>
                    <a:pt x="50357" y="1427510"/>
                  </a:lnTo>
                  <a:lnTo>
                    <a:pt x="67444" y="1386018"/>
                  </a:lnTo>
                  <a:lnTo>
                    <a:pt x="87426" y="1345027"/>
                  </a:lnTo>
                  <a:lnTo>
                    <a:pt x="110176" y="1305071"/>
                  </a:lnTo>
                  <a:lnTo>
                    <a:pt x="135613" y="1266419"/>
                  </a:lnTo>
                  <a:lnTo>
                    <a:pt x="163809" y="1229073"/>
                  </a:lnTo>
                  <a:lnTo>
                    <a:pt x="226517" y="1156690"/>
                  </a:lnTo>
                  <a:lnTo>
                    <a:pt x="259823" y="1122961"/>
                  </a:lnTo>
                  <a:lnTo>
                    <a:pt x="294565" y="1091985"/>
                  </a:lnTo>
                  <a:lnTo>
                    <a:pt x="330623" y="1063768"/>
                  </a:lnTo>
                  <a:lnTo>
                    <a:pt x="367878" y="1038314"/>
                  </a:lnTo>
                  <a:lnTo>
                    <a:pt x="406210" y="1015629"/>
                  </a:lnTo>
                  <a:lnTo>
                    <a:pt x="445498" y="995716"/>
                  </a:lnTo>
                  <a:lnTo>
                    <a:pt x="485623" y="978582"/>
                  </a:lnTo>
                  <a:lnTo>
                    <a:pt x="526464" y="964231"/>
                  </a:lnTo>
                  <a:lnTo>
                    <a:pt x="567902" y="952668"/>
                  </a:lnTo>
                  <a:lnTo>
                    <a:pt x="609816" y="943899"/>
                  </a:lnTo>
                  <a:lnTo>
                    <a:pt x="652087" y="937927"/>
                  </a:lnTo>
                  <a:lnTo>
                    <a:pt x="694594" y="934758"/>
                  </a:lnTo>
                  <a:lnTo>
                    <a:pt x="737217" y="934398"/>
                  </a:lnTo>
                  <a:lnTo>
                    <a:pt x="779837" y="936851"/>
                  </a:lnTo>
                  <a:lnTo>
                    <a:pt x="822333" y="942121"/>
                  </a:lnTo>
                  <a:lnTo>
                    <a:pt x="864586" y="950215"/>
                  </a:lnTo>
                  <a:lnTo>
                    <a:pt x="906475" y="961136"/>
                  </a:lnTo>
                  <a:lnTo>
                    <a:pt x="947880" y="974891"/>
                  </a:lnTo>
                  <a:lnTo>
                    <a:pt x="988681" y="991483"/>
                  </a:lnTo>
                  <a:lnTo>
                    <a:pt x="1028759" y="1010918"/>
                  </a:lnTo>
                  <a:lnTo>
                    <a:pt x="1067993" y="1033202"/>
                  </a:lnTo>
                  <a:lnTo>
                    <a:pt x="1106263" y="1058338"/>
                  </a:lnTo>
                  <a:lnTo>
                    <a:pt x="1143450" y="1086331"/>
                  </a:lnTo>
                  <a:lnTo>
                    <a:pt x="1179433" y="1117188"/>
                  </a:lnTo>
                  <a:lnTo>
                    <a:pt x="1214092" y="1150912"/>
                  </a:lnTo>
                  <a:lnTo>
                    <a:pt x="1253337" y="1174574"/>
                  </a:lnTo>
                  <a:lnTo>
                    <a:pt x="1286213" y="1206989"/>
                  </a:lnTo>
                  <a:lnTo>
                    <a:pt x="1314399" y="1248069"/>
                  </a:lnTo>
                  <a:lnTo>
                    <a:pt x="1339575" y="1297726"/>
                  </a:lnTo>
                  <a:lnTo>
                    <a:pt x="1363420" y="1355872"/>
                  </a:lnTo>
                  <a:lnTo>
                    <a:pt x="5293592" y="1355872"/>
                  </a:lnTo>
                  <a:lnTo>
                    <a:pt x="5299884" y="1383707"/>
                  </a:lnTo>
                  <a:lnTo>
                    <a:pt x="5307138" y="1428231"/>
                  </a:lnTo>
                  <a:lnTo>
                    <a:pt x="5311707" y="1473217"/>
                  </a:lnTo>
                  <a:lnTo>
                    <a:pt x="5313586" y="1518545"/>
                  </a:lnTo>
                  <a:lnTo>
                    <a:pt x="5312770" y="1564093"/>
                  </a:lnTo>
                  <a:lnTo>
                    <a:pt x="5309254" y="1609740"/>
                  </a:lnTo>
                  <a:lnTo>
                    <a:pt x="5303033" y="1655365"/>
                  </a:lnTo>
                  <a:lnTo>
                    <a:pt x="5294103" y="1700845"/>
                  </a:lnTo>
                  <a:lnTo>
                    <a:pt x="5282457" y="1746061"/>
                  </a:lnTo>
                  <a:lnTo>
                    <a:pt x="5268092" y="1790889"/>
                  </a:lnTo>
                  <a:lnTo>
                    <a:pt x="5251001" y="1835210"/>
                  </a:lnTo>
                  <a:lnTo>
                    <a:pt x="5231181" y="1878902"/>
                  </a:lnTo>
                  <a:lnTo>
                    <a:pt x="5208625" y="1921843"/>
                  </a:lnTo>
                  <a:lnTo>
                    <a:pt x="5183329" y="1963913"/>
                  </a:lnTo>
                  <a:lnTo>
                    <a:pt x="5155288" y="2004989"/>
                  </a:lnTo>
                  <a:lnTo>
                    <a:pt x="5124497" y="2044950"/>
                  </a:lnTo>
                  <a:lnTo>
                    <a:pt x="5093724" y="2072637"/>
                  </a:lnTo>
                  <a:lnTo>
                    <a:pt x="5019050" y="2128484"/>
                  </a:lnTo>
                  <a:lnTo>
                    <a:pt x="4988277" y="2156172"/>
                  </a:lnTo>
                  <a:lnTo>
                    <a:pt x="5462525" y="2592598"/>
                  </a:lnTo>
                  <a:lnTo>
                    <a:pt x="5462525" y="2837117"/>
                  </a:lnTo>
                  <a:close/>
                </a:path>
                <a:path w="5462905" h="2837179">
                  <a:moveTo>
                    <a:pt x="5227100" y="1179296"/>
                  </a:moveTo>
                  <a:lnTo>
                    <a:pt x="3926707" y="1179296"/>
                  </a:lnTo>
                  <a:lnTo>
                    <a:pt x="3952303" y="1146314"/>
                  </a:lnTo>
                  <a:lnTo>
                    <a:pt x="3980889" y="1106634"/>
                  </a:lnTo>
                  <a:lnTo>
                    <a:pt x="4016075" y="1066681"/>
                  </a:lnTo>
                  <a:lnTo>
                    <a:pt x="4061468" y="1032878"/>
                  </a:lnTo>
                  <a:lnTo>
                    <a:pt x="4094688" y="999054"/>
                  </a:lnTo>
                  <a:lnTo>
                    <a:pt x="4129573" y="967864"/>
                  </a:lnTo>
                  <a:lnTo>
                    <a:pt x="4165987" y="939315"/>
                  </a:lnTo>
                  <a:lnTo>
                    <a:pt x="4203795" y="913412"/>
                  </a:lnTo>
                  <a:lnTo>
                    <a:pt x="4242863" y="890161"/>
                  </a:lnTo>
                  <a:lnTo>
                    <a:pt x="4283055" y="869567"/>
                  </a:lnTo>
                  <a:lnTo>
                    <a:pt x="4324237" y="851636"/>
                  </a:lnTo>
                  <a:lnTo>
                    <a:pt x="4366273" y="836374"/>
                  </a:lnTo>
                  <a:lnTo>
                    <a:pt x="4409028" y="823786"/>
                  </a:lnTo>
                  <a:lnTo>
                    <a:pt x="4452368" y="813877"/>
                  </a:lnTo>
                  <a:lnTo>
                    <a:pt x="4496157" y="806654"/>
                  </a:lnTo>
                  <a:lnTo>
                    <a:pt x="4540261" y="802122"/>
                  </a:lnTo>
                  <a:lnTo>
                    <a:pt x="4584544" y="800286"/>
                  </a:lnTo>
                  <a:lnTo>
                    <a:pt x="4628871" y="801152"/>
                  </a:lnTo>
                  <a:lnTo>
                    <a:pt x="4673108" y="804727"/>
                  </a:lnTo>
                  <a:lnTo>
                    <a:pt x="4717119" y="811014"/>
                  </a:lnTo>
                  <a:lnTo>
                    <a:pt x="4760770" y="820020"/>
                  </a:lnTo>
                  <a:lnTo>
                    <a:pt x="4803925" y="831751"/>
                  </a:lnTo>
                  <a:lnTo>
                    <a:pt x="4846449" y="846212"/>
                  </a:lnTo>
                  <a:lnTo>
                    <a:pt x="4888208" y="863409"/>
                  </a:lnTo>
                  <a:lnTo>
                    <a:pt x="4929066" y="883347"/>
                  </a:lnTo>
                  <a:lnTo>
                    <a:pt x="4968889" y="906032"/>
                  </a:lnTo>
                  <a:lnTo>
                    <a:pt x="5007541" y="931469"/>
                  </a:lnTo>
                  <a:lnTo>
                    <a:pt x="5044887" y="959664"/>
                  </a:lnTo>
                  <a:lnTo>
                    <a:pt x="5080792" y="990623"/>
                  </a:lnTo>
                  <a:lnTo>
                    <a:pt x="5114616" y="1023844"/>
                  </a:lnTo>
                  <a:lnTo>
                    <a:pt x="5145795" y="1058729"/>
                  </a:lnTo>
                  <a:lnTo>
                    <a:pt x="5174318" y="1095144"/>
                  </a:lnTo>
                  <a:lnTo>
                    <a:pt x="5200177" y="1132954"/>
                  </a:lnTo>
                  <a:lnTo>
                    <a:pt x="5223521" y="1172279"/>
                  </a:lnTo>
                  <a:lnTo>
                    <a:pt x="5227100" y="1179296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61434" y="1693085"/>
              <a:ext cx="12167870" cy="8160384"/>
            </a:xfrm>
            <a:custGeom>
              <a:avLst/>
              <a:gdLst/>
              <a:ahLst/>
              <a:cxnLst/>
              <a:rect l="l" t="t" r="r" b="b"/>
              <a:pathLst>
                <a:path w="12167869" h="8160384">
                  <a:moveTo>
                    <a:pt x="12167525" y="8160386"/>
                  </a:moveTo>
                  <a:lnTo>
                    <a:pt x="0" y="8160386"/>
                  </a:lnTo>
                  <a:lnTo>
                    <a:pt x="0" y="426342"/>
                  </a:lnTo>
                  <a:lnTo>
                    <a:pt x="2510" y="380015"/>
                  </a:lnTo>
                  <a:lnTo>
                    <a:pt x="9867" y="335102"/>
                  </a:lnTo>
                  <a:lnTo>
                    <a:pt x="21805" y="291867"/>
                  </a:lnTo>
                  <a:lnTo>
                    <a:pt x="38061" y="250573"/>
                  </a:lnTo>
                  <a:lnTo>
                    <a:pt x="58371" y="211485"/>
                  </a:lnTo>
                  <a:lnTo>
                    <a:pt x="82470" y="174867"/>
                  </a:lnTo>
                  <a:lnTo>
                    <a:pt x="110096" y="140982"/>
                  </a:lnTo>
                  <a:lnTo>
                    <a:pt x="140982" y="110096"/>
                  </a:lnTo>
                  <a:lnTo>
                    <a:pt x="174867" y="82470"/>
                  </a:lnTo>
                  <a:lnTo>
                    <a:pt x="211485" y="58371"/>
                  </a:lnTo>
                  <a:lnTo>
                    <a:pt x="250573" y="38061"/>
                  </a:lnTo>
                  <a:lnTo>
                    <a:pt x="291867" y="21805"/>
                  </a:lnTo>
                  <a:lnTo>
                    <a:pt x="335102" y="9867"/>
                  </a:lnTo>
                  <a:lnTo>
                    <a:pt x="380015" y="2510"/>
                  </a:lnTo>
                  <a:lnTo>
                    <a:pt x="426342" y="0"/>
                  </a:lnTo>
                  <a:lnTo>
                    <a:pt x="11738787" y="0"/>
                  </a:lnTo>
                  <a:lnTo>
                    <a:pt x="11785115" y="2510"/>
                  </a:lnTo>
                  <a:lnTo>
                    <a:pt x="11830033" y="9867"/>
                  </a:lnTo>
                  <a:lnTo>
                    <a:pt x="11873282" y="21805"/>
                  </a:lnTo>
                  <a:lnTo>
                    <a:pt x="11914602" y="38061"/>
                  </a:lnTo>
                  <a:lnTo>
                    <a:pt x="11953734" y="58371"/>
                  </a:lnTo>
                  <a:lnTo>
                    <a:pt x="11990416" y="82470"/>
                  </a:lnTo>
                  <a:lnTo>
                    <a:pt x="12024391" y="110096"/>
                  </a:lnTo>
                  <a:lnTo>
                    <a:pt x="12055398" y="140982"/>
                  </a:lnTo>
                  <a:lnTo>
                    <a:pt x="12083177" y="174867"/>
                  </a:lnTo>
                  <a:lnTo>
                    <a:pt x="12107469" y="211485"/>
                  </a:lnTo>
                  <a:lnTo>
                    <a:pt x="12128013" y="250573"/>
                  </a:lnTo>
                  <a:lnTo>
                    <a:pt x="12144551" y="291867"/>
                  </a:lnTo>
                  <a:lnTo>
                    <a:pt x="12156822" y="335102"/>
                  </a:lnTo>
                  <a:lnTo>
                    <a:pt x="12164567" y="380015"/>
                  </a:lnTo>
                  <a:lnTo>
                    <a:pt x="12167525" y="426342"/>
                  </a:lnTo>
                  <a:lnTo>
                    <a:pt x="12167525" y="481431"/>
                  </a:lnTo>
                  <a:lnTo>
                    <a:pt x="371253" y="481431"/>
                  </a:lnTo>
                  <a:lnTo>
                    <a:pt x="371253" y="7626260"/>
                  </a:lnTo>
                  <a:lnTo>
                    <a:pt x="12167525" y="7626260"/>
                  </a:lnTo>
                  <a:lnTo>
                    <a:pt x="12167525" y="8160386"/>
                  </a:lnTo>
                  <a:close/>
                </a:path>
                <a:path w="12167869" h="8160384">
                  <a:moveTo>
                    <a:pt x="12167525" y="7626260"/>
                  </a:moveTo>
                  <a:lnTo>
                    <a:pt x="11791483" y="7626260"/>
                  </a:lnTo>
                  <a:lnTo>
                    <a:pt x="11791483" y="481431"/>
                  </a:lnTo>
                  <a:lnTo>
                    <a:pt x="12167525" y="481431"/>
                  </a:lnTo>
                  <a:lnTo>
                    <a:pt x="12167525" y="76262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617139" y="1652367"/>
              <a:ext cx="15045055" cy="8568055"/>
            </a:xfrm>
            <a:custGeom>
              <a:avLst/>
              <a:gdLst/>
              <a:ahLst/>
              <a:cxnLst/>
              <a:rect l="l" t="t" r="r" b="b"/>
              <a:pathLst>
                <a:path w="15045055" h="8568055">
                  <a:moveTo>
                    <a:pt x="14874083" y="8567566"/>
                  </a:moveTo>
                  <a:lnTo>
                    <a:pt x="179638" y="8567566"/>
                  </a:lnTo>
                  <a:lnTo>
                    <a:pt x="132234" y="8561246"/>
                  </a:lnTo>
                  <a:lnTo>
                    <a:pt x="89420" y="8543349"/>
                  </a:lnTo>
                  <a:lnTo>
                    <a:pt x="52993" y="8515471"/>
                  </a:lnTo>
                  <a:lnTo>
                    <a:pt x="24750" y="8479211"/>
                  </a:lnTo>
                  <a:lnTo>
                    <a:pt x="6486" y="8436164"/>
                  </a:lnTo>
                  <a:lnTo>
                    <a:pt x="0" y="8387928"/>
                  </a:lnTo>
                  <a:lnTo>
                    <a:pt x="0" y="8203499"/>
                  </a:lnTo>
                  <a:lnTo>
                    <a:pt x="1401181" y="8203499"/>
                  </a:lnTo>
                  <a:lnTo>
                    <a:pt x="1401181" y="459875"/>
                  </a:lnTo>
                  <a:lnTo>
                    <a:pt x="1403556" y="412870"/>
                  </a:lnTo>
                  <a:lnTo>
                    <a:pt x="1410523" y="367220"/>
                  </a:lnTo>
                  <a:lnTo>
                    <a:pt x="1421848" y="323156"/>
                  </a:lnTo>
                  <a:lnTo>
                    <a:pt x="1437296" y="280909"/>
                  </a:lnTo>
                  <a:lnTo>
                    <a:pt x="1456631" y="240712"/>
                  </a:lnTo>
                  <a:lnTo>
                    <a:pt x="1479619" y="202795"/>
                  </a:lnTo>
                  <a:lnTo>
                    <a:pt x="1506024" y="167390"/>
                  </a:lnTo>
                  <a:lnTo>
                    <a:pt x="1535611" y="134728"/>
                  </a:lnTo>
                  <a:lnTo>
                    <a:pt x="1568145" y="105043"/>
                  </a:lnTo>
                  <a:lnTo>
                    <a:pt x="1603392" y="78563"/>
                  </a:lnTo>
                  <a:lnTo>
                    <a:pt x="1641115" y="55523"/>
                  </a:lnTo>
                  <a:lnTo>
                    <a:pt x="1681081" y="36152"/>
                  </a:lnTo>
                  <a:lnTo>
                    <a:pt x="1723053" y="20683"/>
                  </a:lnTo>
                  <a:lnTo>
                    <a:pt x="1766797" y="9346"/>
                  </a:lnTo>
                  <a:lnTo>
                    <a:pt x="1812078" y="2375"/>
                  </a:lnTo>
                  <a:lnTo>
                    <a:pt x="1858661" y="0"/>
                  </a:lnTo>
                  <a:lnTo>
                    <a:pt x="13192664" y="0"/>
                  </a:lnTo>
                  <a:lnTo>
                    <a:pt x="13239668" y="2375"/>
                  </a:lnTo>
                  <a:lnTo>
                    <a:pt x="13285318" y="9346"/>
                  </a:lnTo>
                  <a:lnTo>
                    <a:pt x="13329382" y="20683"/>
                  </a:lnTo>
                  <a:lnTo>
                    <a:pt x="13371629" y="36152"/>
                  </a:lnTo>
                  <a:lnTo>
                    <a:pt x="13381104" y="40718"/>
                  </a:lnTo>
                  <a:lnTo>
                    <a:pt x="1870637" y="40718"/>
                  </a:lnTo>
                  <a:lnTo>
                    <a:pt x="1824310" y="43228"/>
                  </a:lnTo>
                  <a:lnTo>
                    <a:pt x="1779397" y="50585"/>
                  </a:lnTo>
                  <a:lnTo>
                    <a:pt x="1736162" y="62523"/>
                  </a:lnTo>
                  <a:lnTo>
                    <a:pt x="1694868" y="78779"/>
                  </a:lnTo>
                  <a:lnTo>
                    <a:pt x="1655780" y="99089"/>
                  </a:lnTo>
                  <a:lnTo>
                    <a:pt x="1619162" y="123189"/>
                  </a:lnTo>
                  <a:lnTo>
                    <a:pt x="1585277" y="150814"/>
                  </a:lnTo>
                  <a:lnTo>
                    <a:pt x="1554391" y="181701"/>
                  </a:lnTo>
                  <a:lnTo>
                    <a:pt x="1526765" y="215585"/>
                  </a:lnTo>
                  <a:lnTo>
                    <a:pt x="1502666" y="252203"/>
                  </a:lnTo>
                  <a:lnTo>
                    <a:pt x="1482356" y="291291"/>
                  </a:lnTo>
                  <a:lnTo>
                    <a:pt x="1466100" y="332585"/>
                  </a:lnTo>
                  <a:lnTo>
                    <a:pt x="1454162" y="375820"/>
                  </a:lnTo>
                  <a:lnTo>
                    <a:pt x="1446805" y="420733"/>
                  </a:lnTo>
                  <a:lnTo>
                    <a:pt x="1444295" y="467060"/>
                  </a:lnTo>
                  <a:lnTo>
                    <a:pt x="1444295" y="8201104"/>
                  </a:lnTo>
                  <a:lnTo>
                    <a:pt x="6529267" y="8201104"/>
                  </a:lnTo>
                  <a:lnTo>
                    <a:pt x="6529267" y="8203499"/>
                  </a:lnTo>
                  <a:lnTo>
                    <a:pt x="6535587" y="8250904"/>
                  </a:lnTo>
                  <a:lnTo>
                    <a:pt x="6553485" y="8293718"/>
                  </a:lnTo>
                  <a:lnTo>
                    <a:pt x="6581362" y="8330144"/>
                  </a:lnTo>
                  <a:lnTo>
                    <a:pt x="6617622" y="8358388"/>
                  </a:lnTo>
                  <a:lnTo>
                    <a:pt x="6660669" y="8376651"/>
                  </a:lnTo>
                  <a:lnTo>
                    <a:pt x="6708905" y="8383138"/>
                  </a:lnTo>
                  <a:lnTo>
                    <a:pt x="15044830" y="8383138"/>
                  </a:lnTo>
                  <a:lnTo>
                    <a:pt x="15044830" y="8441480"/>
                  </a:lnTo>
                  <a:lnTo>
                    <a:pt x="15029502" y="8478147"/>
                  </a:lnTo>
                  <a:lnTo>
                    <a:pt x="15001625" y="8514573"/>
                  </a:lnTo>
                  <a:lnTo>
                    <a:pt x="14965365" y="8542816"/>
                  </a:lnTo>
                  <a:lnTo>
                    <a:pt x="14922319" y="8561079"/>
                  </a:lnTo>
                  <a:lnTo>
                    <a:pt x="14874083" y="8567566"/>
                  </a:lnTo>
                  <a:close/>
                </a:path>
                <a:path w="15045055" h="8568055">
                  <a:moveTo>
                    <a:pt x="15044830" y="8383138"/>
                  </a:moveTo>
                  <a:lnTo>
                    <a:pt x="8344815" y="8383138"/>
                  </a:lnTo>
                  <a:lnTo>
                    <a:pt x="8392219" y="8376817"/>
                  </a:lnTo>
                  <a:lnTo>
                    <a:pt x="8435033" y="8358920"/>
                  </a:lnTo>
                  <a:lnTo>
                    <a:pt x="8471460" y="8331043"/>
                  </a:lnTo>
                  <a:lnTo>
                    <a:pt x="8499703" y="8294782"/>
                  </a:lnTo>
                  <a:lnTo>
                    <a:pt x="8517966" y="8251735"/>
                  </a:lnTo>
                  <a:lnTo>
                    <a:pt x="8524453" y="8203499"/>
                  </a:lnTo>
                  <a:lnTo>
                    <a:pt x="8524453" y="8201104"/>
                  </a:lnTo>
                  <a:lnTo>
                    <a:pt x="13609426" y="8201104"/>
                  </a:lnTo>
                  <a:lnTo>
                    <a:pt x="13609426" y="467060"/>
                  </a:lnTo>
                  <a:lnTo>
                    <a:pt x="13606915" y="420733"/>
                  </a:lnTo>
                  <a:lnTo>
                    <a:pt x="13599559" y="375820"/>
                  </a:lnTo>
                  <a:lnTo>
                    <a:pt x="13587620" y="332585"/>
                  </a:lnTo>
                  <a:lnTo>
                    <a:pt x="13571364" y="291291"/>
                  </a:lnTo>
                  <a:lnTo>
                    <a:pt x="13551054" y="252203"/>
                  </a:lnTo>
                  <a:lnTo>
                    <a:pt x="13526955" y="215585"/>
                  </a:lnTo>
                  <a:lnTo>
                    <a:pt x="13499330" y="181701"/>
                  </a:lnTo>
                  <a:lnTo>
                    <a:pt x="13468443" y="150814"/>
                  </a:lnTo>
                  <a:lnTo>
                    <a:pt x="13434558" y="123189"/>
                  </a:lnTo>
                  <a:lnTo>
                    <a:pt x="13397940" y="99089"/>
                  </a:lnTo>
                  <a:lnTo>
                    <a:pt x="13358852" y="78779"/>
                  </a:lnTo>
                  <a:lnTo>
                    <a:pt x="13317558" y="62523"/>
                  </a:lnTo>
                  <a:lnTo>
                    <a:pt x="13274323" y="50585"/>
                  </a:lnTo>
                  <a:lnTo>
                    <a:pt x="13229409" y="43228"/>
                  </a:lnTo>
                  <a:lnTo>
                    <a:pt x="13183082" y="40718"/>
                  </a:lnTo>
                  <a:lnTo>
                    <a:pt x="13381104" y="40718"/>
                  </a:lnTo>
                  <a:lnTo>
                    <a:pt x="13449743" y="78563"/>
                  </a:lnTo>
                  <a:lnTo>
                    <a:pt x="13485148" y="105043"/>
                  </a:lnTo>
                  <a:lnTo>
                    <a:pt x="13517810" y="134728"/>
                  </a:lnTo>
                  <a:lnTo>
                    <a:pt x="13547496" y="167390"/>
                  </a:lnTo>
                  <a:lnTo>
                    <a:pt x="13573975" y="202795"/>
                  </a:lnTo>
                  <a:lnTo>
                    <a:pt x="13597015" y="240712"/>
                  </a:lnTo>
                  <a:lnTo>
                    <a:pt x="13616386" y="280909"/>
                  </a:lnTo>
                  <a:lnTo>
                    <a:pt x="13631855" y="323156"/>
                  </a:lnTo>
                  <a:lnTo>
                    <a:pt x="13643192" y="367220"/>
                  </a:lnTo>
                  <a:lnTo>
                    <a:pt x="13650163" y="412870"/>
                  </a:lnTo>
                  <a:lnTo>
                    <a:pt x="13652538" y="459875"/>
                  </a:lnTo>
                  <a:lnTo>
                    <a:pt x="13652538" y="8203499"/>
                  </a:lnTo>
                  <a:lnTo>
                    <a:pt x="15044830" y="8203499"/>
                  </a:lnTo>
                  <a:lnTo>
                    <a:pt x="15044830" y="8383138"/>
                  </a:lnTo>
                  <a:close/>
                </a:path>
              </a:pathLst>
            </a:custGeom>
            <a:solidFill>
              <a:srgbClr val="0F17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144011" y="9855866"/>
              <a:ext cx="1997710" cy="182245"/>
            </a:xfrm>
            <a:custGeom>
              <a:avLst/>
              <a:gdLst/>
              <a:ahLst/>
              <a:cxnLst/>
              <a:rect l="l" t="t" r="r" b="b"/>
              <a:pathLst>
                <a:path w="1997709" h="182245">
                  <a:moveTo>
                    <a:pt x="1817943" y="182033"/>
                  </a:moveTo>
                  <a:lnTo>
                    <a:pt x="182033" y="182033"/>
                  </a:lnTo>
                  <a:lnTo>
                    <a:pt x="133620" y="175546"/>
                  </a:lnTo>
                  <a:lnTo>
                    <a:pt x="90129" y="157283"/>
                  </a:lnTo>
                  <a:lnTo>
                    <a:pt x="53292" y="129040"/>
                  </a:lnTo>
                  <a:lnTo>
                    <a:pt x="24838" y="92613"/>
                  </a:lnTo>
                  <a:lnTo>
                    <a:pt x="6498" y="49799"/>
                  </a:lnTo>
                  <a:lnTo>
                    <a:pt x="0" y="2394"/>
                  </a:lnTo>
                  <a:lnTo>
                    <a:pt x="0" y="0"/>
                  </a:lnTo>
                  <a:lnTo>
                    <a:pt x="1997581" y="0"/>
                  </a:lnTo>
                  <a:lnTo>
                    <a:pt x="1997581" y="2394"/>
                  </a:lnTo>
                  <a:lnTo>
                    <a:pt x="1991260" y="49799"/>
                  </a:lnTo>
                  <a:lnTo>
                    <a:pt x="1973363" y="92613"/>
                  </a:lnTo>
                  <a:lnTo>
                    <a:pt x="1945486" y="129040"/>
                  </a:lnTo>
                  <a:lnTo>
                    <a:pt x="1909226" y="157283"/>
                  </a:lnTo>
                  <a:lnTo>
                    <a:pt x="1866179" y="175546"/>
                  </a:lnTo>
                  <a:lnTo>
                    <a:pt x="1817943" y="182033"/>
                  </a:lnTo>
                  <a:close/>
                </a:path>
              </a:pathLst>
            </a:custGeom>
            <a:solidFill>
              <a:srgbClr val="1B2E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926118" y="10219933"/>
              <a:ext cx="14436090" cy="67310"/>
            </a:xfrm>
            <a:custGeom>
              <a:avLst/>
              <a:gdLst/>
              <a:ahLst/>
              <a:cxnLst/>
              <a:rect l="l" t="t" r="r" b="b"/>
              <a:pathLst>
                <a:path w="14436090" h="67309">
                  <a:moveTo>
                    <a:pt x="14368696" y="67065"/>
                  </a:moveTo>
                  <a:lnTo>
                    <a:pt x="67065" y="67065"/>
                  </a:lnTo>
                  <a:lnTo>
                    <a:pt x="41429" y="61975"/>
                  </a:lnTo>
                  <a:lnTo>
                    <a:pt x="20059" y="47904"/>
                  </a:lnTo>
                  <a:lnTo>
                    <a:pt x="5426" y="26646"/>
                  </a:lnTo>
                  <a:lnTo>
                    <a:pt x="0" y="0"/>
                  </a:lnTo>
                  <a:lnTo>
                    <a:pt x="14435763" y="0"/>
                  </a:lnTo>
                  <a:lnTo>
                    <a:pt x="14430673" y="25636"/>
                  </a:lnTo>
                  <a:lnTo>
                    <a:pt x="14416601" y="47006"/>
                  </a:lnTo>
                  <a:lnTo>
                    <a:pt x="14395343" y="61639"/>
                  </a:lnTo>
                  <a:lnTo>
                    <a:pt x="14368696" y="67065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2687" y="2174517"/>
              <a:ext cx="11409193" cy="714722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571" rIns="0" bIns="0" rtlCol="0" vert="horz">
            <a:spAutoFit/>
          </a:bodyPr>
          <a:lstStyle/>
          <a:p>
            <a:pPr marL="44450">
              <a:lnSpc>
                <a:spcPct val="100000"/>
              </a:lnSpc>
              <a:spcBef>
                <a:spcPts val="120"/>
              </a:spcBef>
            </a:pPr>
            <a:r>
              <a:rPr dirty="0" sz="6400" spc="-10"/>
              <a:t>SECTION</a:t>
            </a:r>
            <a:endParaRPr sz="6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B2E5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Diana Malik</dc:creator>
  <cp:keywords>DAGqPi7JG6E,BAF1XnsZlHY,0</cp:keywords>
  <dc:title>Uncle Saleh the Smart</dc:title>
  <dcterms:created xsi:type="dcterms:W3CDTF">2025-06-19T19:39:30Z</dcterms:created>
  <dcterms:modified xsi:type="dcterms:W3CDTF">2025-06-19T19:39:30Z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Canva</vt:lpwstr>
  </property>
  <property fmtid="{D5CDD505-2E9C-101B-9397-08002B2CF9AE}" pid="4" name="LastSaved">
    <vt:filetime>2025-06-19T00:00:00Z</vt:filetime>
  </property>
  <property fmtid="{D5CDD505-2E9C-101B-9397-08002B2CF9AE}" pid="5" name="Producer">
    <vt:lpwstr>Canva</vt:lpwstr>
  </property>
</Properties>
</file>