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8BC5DF-BBCF-44CA-8883-9D363B984483}" v="171" dt="2024-02-05T08:18:15.9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objects on a surface&#10;&#10;Description automatically generated">
            <a:extLst>
              <a:ext uri="{FF2B5EF4-FFF2-40B4-BE49-F238E27FC236}">
                <a16:creationId xmlns:a16="http://schemas.microsoft.com/office/drawing/2014/main" id="{28E31BDC-9147-A942-4DDD-448FD834F9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6389"/>
            <a:ext cx="12191998" cy="688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mputer circuit board with wires&#10;&#10;Description automatically generated">
            <a:extLst>
              <a:ext uri="{FF2B5EF4-FFF2-40B4-BE49-F238E27FC236}">
                <a16:creationId xmlns:a16="http://schemas.microsoft.com/office/drawing/2014/main" id="{D9220460-4608-CAF2-FA92-2D4AC0C31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32"/>
            <a:ext cx="12191999" cy="684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523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computer screen shot of a circuit board&#10;&#10;Description automatically generated">
            <a:extLst>
              <a:ext uri="{FF2B5EF4-FFF2-40B4-BE49-F238E27FC236}">
                <a16:creationId xmlns:a16="http://schemas.microsoft.com/office/drawing/2014/main" id="{596F4462-97D7-CBEE-C839-7B4383A835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32"/>
            <a:ext cx="12191999" cy="6863514"/>
          </a:xfrm>
        </p:spPr>
      </p:pic>
    </p:spTree>
    <p:extLst>
      <p:ext uri="{BB962C8B-B14F-4D97-AF65-F5344CB8AC3E}">
        <p14:creationId xmlns:p14="http://schemas.microsoft.com/office/powerpoint/2010/main" val="3167081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circuit board&#10;&#10;Description automatically generated">
            <a:extLst>
              <a:ext uri="{FF2B5EF4-FFF2-40B4-BE49-F238E27FC236}">
                <a16:creationId xmlns:a16="http://schemas.microsoft.com/office/drawing/2014/main" id="{F703A9AF-3722-5531-FDD9-49DBF094D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4432"/>
            <a:ext cx="12191998" cy="684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46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phone&#10;&#10;Description automatically generated">
            <a:extLst>
              <a:ext uri="{FF2B5EF4-FFF2-40B4-BE49-F238E27FC236}">
                <a16:creationId xmlns:a16="http://schemas.microsoft.com/office/drawing/2014/main" id="{9A619410-D5B1-BC25-6F0D-7BC31CBA2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4432"/>
            <a:ext cx="12191998" cy="684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349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video game&#10;&#10;Description automatically generated">
            <a:extLst>
              <a:ext uri="{FF2B5EF4-FFF2-40B4-BE49-F238E27FC236}">
                <a16:creationId xmlns:a16="http://schemas.microsoft.com/office/drawing/2014/main" id="{F0E71CC9-AAFC-55ED-A713-1F7A5A64C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4432"/>
            <a:ext cx="12191998" cy="684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497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computer&#10;&#10;Description automatically generated">
            <a:extLst>
              <a:ext uri="{FF2B5EF4-FFF2-40B4-BE49-F238E27FC236}">
                <a16:creationId xmlns:a16="http://schemas.microsoft.com/office/drawing/2014/main" id="{3CAFE2AD-0FCD-01B0-F650-CD6DEEF48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5055" y="3875"/>
            <a:ext cx="12537055" cy="685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810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wearing headphones&#10;&#10;Description automatically generated">
            <a:extLst>
              <a:ext uri="{FF2B5EF4-FFF2-40B4-BE49-F238E27FC236}">
                <a16:creationId xmlns:a16="http://schemas.microsoft.com/office/drawing/2014/main" id="{F1B31A9D-10B8-A5DF-EF16-610478AA47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-5484"/>
            <a:ext cx="12191998" cy="686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26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mputer screen with a variety of images&#10;&#10;Description automatically generated">
            <a:extLst>
              <a:ext uri="{FF2B5EF4-FFF2-40B4-BE49-F238E27FC236}">
                <a16:creationId xmlns:a16="http://schemas.microsoft.com/office/drawing/2014/main" id="{85CC5E96-43E0-E550-8321-A9D7E3824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7230"/>
            <a:ext cx="12191999" cy="680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773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31BC94A8-B89C-B94D-D863-3B0356807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769"/>
            <a:ext cx="12191999" cy="68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180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electronic components&#10;&#10;Description automatically generated">
            <a:extLst>
              <a:ext uri="{FF2B5EF4-FFF2-40B4-BE49-F238E27FC236}">
                <a16:creationId xmlns:a16="http://schemas.microsoft.com/office/drawing/2014/main" id="{3EB1CF37-C1FD-3E26-909A-CEFE9D17F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4433"/>
            <a:ext cx="12191998" cy="684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546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components on a dark background&#10;&#10;Description automatically generated">
            <a:extLst>
              <a:ext uri="{FF2B5EF4-FFF2-40B4-BE49-F238E27FC236}">
                <a16:creationId xmlns:a16="http://schemas.microsoft.com/office/drawing/2014/main" id="{508D7172-2542-E51C-775A-211338D3E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32"/>
            <a:ext cx="12191998" cy="684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734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circuit board&#10;&#10;Description automatically generated">
            <a:extLst>
              <a:ext uri="{FF2B5EF4-FFF2-40B4-BE49-F238E27FC236}">
                <a16:creationId xmlns:a16="http://schemas.microsoft.com/office/drawing/2014/main" id="{6EEFA644-8D32-5A37-870F-8F1558CBB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175"/>
            <a:ext cx="12191999" cy="685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11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mputer circuit board with wires&#10;&#10;Description automatically generated">
            <a:extLst>
              <a:ext uri="{FF2B5EF4-FFF2-40B4-BE49-F238E27FC236}">
                <a16:creationId xmlns:a16="http://schemas.microsoft.com/office/drawing/2014/main" id="{1B9C94B4-8CE1-8C7E-31E6-D1DCB3B12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4431"/>
            <a:ext cx="12191998" cy="684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877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87</cp:revision>
  <dcterms:created xsi:type="dcterms:W3CDTF">2024-02-05T08:07:54Z</dcterms:created>
  <dcterms:modified xsi:type="dcterms:W3CDTF">2024-02-05T08:18:26Z</dcterms:modified>
</cp:coreProperties>
</file>