
<file path=[Content_Types].xml><?xml version="1.0" encoding="utf-8"?>
<Types xmlns="http://schemas.openxmlformats.org/package/2006/content-types"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ink/ink1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62" r:id="rId7"/>
    <p:sldId id="264" r:id="rId8"/>
    <p:sldId id="506" r:id="rId9"/>
    <p:sldId id="265" r:id="rId10"/>
    <p:sldId id="266" r:id="rId11"/>
    <p:sldId id="267" r:id="rId12"/>
    <p:sldId id="268" r:id="rId13"/>
    <p:sldId id="269" r:id="rId14"/>
    <p:sldId id="270" r:id="rId15"/>
    <p:sldId id="357" r:id="rId16"/>
    <p:sldId id="272" r:id="rId17"/>
    <p:sldId id="358" r:id="rId18"/>
    <p:sldId id="288" r:id="rId19"/>
    <p:sldId id="280" r:id="rId20"/>
    <p:sldId id="361" r:id="rId21"/>
    <p:sldId id="362" r:id="rId22"/>
    <p:sldId id="439" r:id="rId23"/>
    <p:sldId id="276" r:id="rId24"/>
    <p:sldId id="363" r:id="rId25"/>
    <p:sldId id="501" r:id="rId26"/>
    <p:sldId id="282" r:id="rId27"/>
    <p:sldId id="364" r:id="rId28"/>
    <p:sldId id="367" r:id="rId29"/>
    <p:sldId id="368" r:id="rId30"/>
    <p:sldId id="369" r:id="rId31"/>
    <p:sldId id="504" r:id="rId32"/>
    <p:sldId id="366" r:id="rId33"/>
    <p:sldId id="370" r:id="rId34"/>
    <p:sldId id="474" r:id="rId35"/>
    <p:sldId id="473" r:id="rId36"/>
    <p:sldId id="414" r:id="rId37"/>
    <p:sldId id="391" r:id="rId38"/>
    <p:sldId id="392" r:id="rId39"/>
    <p:sldId id="438" r:id="rId40"/>
    <p:sldId id="393" r:id="rId41"/>
    <p:sldId id="437" r:id="rId42"/>
    <p:sldId id="436" r:id="rId43"/>
    <p:sldId id="373" r:id="rId44"/>
    <p:sldId id="374" r:id="rId45"/>
    <p:sldId id="375" r:id="rId46"/>
    <p:sldId id="475" r:id="rId47"/>
    <p:sldId id="503" r:id="rId48"/>
    <p:sldId id="476" r:id="rId49"/>
    <p:sldId id="304" r:id="rId50"/>
    <p:sldId id="306" r:id="rId51"/>
    <p:sldId id="507" r:id="rId52"/>
    <p:sldId id="477" r:id="rId53"/>
    <p:sldId id="307" r:id="rId54"/>
    <p:sldId id="305" r:id="rId55"/>
    <p:sldId id="396" r:id="rId56"/>
    <p:sldId id="308" r:id="rId57"/>
    <p:sldId id="505" r:id="rId58"/>
    <p:sldId id="409" r:id="rId59"/>
    <p:sldId id="410" r:id="rId60"/>
    <p:sldId id="311" r:id="rId61"/>
    <p:sldId id="310" r:id="rId62"/>
  </p:sldIdLst>
  <p:sldSz cx="9144000" cy="5143500" type="screen16x9"/>
  <p:notesSz cx="6858000" cy="9144000"/>
  <p:embeddedFontLst>
    <p:embeddedFont>
      <p:font typeface="SimSun" panose="02010600030101010101" pitchFamily="2" charset="-122"/>
      <p:regular r:id="rId66"/>
    </p:embeddedFont>
    <p:embeddedFont>
      <p:font typeface="Adamina" panose="02000503000000020004"/>
      <p:regular r:id="rId67"/>
    </p:embeddedFont>
    <p:embeddedFont>
      <p:font typeface="Mulish"/>
      <p:regular r:id="rId68"/>
      <p:italic r:id="rId69"/>
      <p:boldItalic r:id="rId70"/>
    </p:embeddedFont>
    <p:embeddedFont>
      <p:font typeface="Calibri" panose="020F0502020204030204" pitchFamily="34" charset="0"/>
      <p:regular r:id="rId71"/>
      <p:bold r:id="rId72"/>
      <p:italic r:id="rId73"/>
      <p:boldItalic r:id="rId74"/>
    </p:embeddedFont>
    <p:embeddedFont>
      <p:font typeface="Lucida Sans Unicode" panose="020B0602030504020204" pitchFamily="34" charset="0"/>
      <p:regular r:id="rId75"/>
    </p:embeddedFont>
    <p:embeddedFont>
      <p:font typeface="Aldhabi" panose="01000000000000000000" charset="0"/>
      <p:regular r:id="rId7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595" userDrawn="1">
          <p15:clr>
            <a:srgbClr val="9AA0A6"/>
          </p15:clr>
        </p15:guide>
        <p15:guide id="2" pos="2878" userDrawn="1">
          <p15:clr>
            <a:srgbClr val="9AA0A6"/>
          </p15:clr>
        </p15:guide>
        <p15:guide id="3" orient="horz" pos="681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2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235" y="82"/>
      </p:cViewPr>
      <p:guideLst>
        <p:guide orient="horz" pos="1595"/>
        <p:guide pos="2878"/>
        <p:guide orient="horz" pos="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6" Type="http://schemas.openxmlformats.org/officeDocument/2006/relationships/font" Target="fonts/font11.fntdata"/><Relationship Id="rId75" Type="http://schemas.openxmlformats.org/officeDocument/2006/relationships/font" Target="fonts/font10.fntdata"/><Relationship Id="rId74" Type="http://schemas.openxmlformats.org/officeDocument/2006/relationships/font" Target="fonts/font9.fntdata"/><Relationship Id="rId73" Type="http://schemas.openxmlformats.org/officeDocument/2006/relationships/font" Target="fonts/font8.fntdata"/><Relationship Id="rId72" Type="http://schemas.openxmlformats.org/officeDocument/2006/relationships/font" Target="fonts/font7.fntdata"/><Relationship Id="rId71" Type="http://schemas.openxmlformats.org/officeDocument/2006/relationships/font" Target="fonts/font6.fntdata"/><Relationship Id="rId70" Type="http://schemas.openxmlformats.org/officeDocument/2006/relationships/font" Target="fonts/font5.fntdata"/><Relationship Id="rId7" Type="http://schemas.openxmlformats.org/officeDocument/2006/relationships/slide" Target="slides/slide4.xml"/><Relationship Id="rId69" Type="http://schemas.openxmlformats.org/officeDocument/2006/relationships/font" Target="fonts/font4.fntdata"/><Relationship Id="rId68" Type="http://schemas.openxmlformats.org/officeDocument/2006/relationships/font" Target="fonts/font3.fntdata"/><Relationship Id="rId67" Type="http://schemas.openxmlformats.org/officeDocument/2006/relationships/font" Target="fonts/font2.fntdata"/><Relationship Id="rId66" Type="http://schemas.openxmlformats.org/officeDocument/2006/relationships/font" Target="fonts/font1.fntdata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47480000" min="-2147480000" units="cm"/>
          <inkml:channel name="Y" type="integer" max="2147480000" min="-2147480000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6T19:32:03"/>
    </inkml:context>
    <inkml:brush xml:id="br0">
      <inkml:brushProperty name="width" value="0.035" units="cm"/>
      <inkml:brushProperty name="height" value="0.035" units="cm"/>
      <inkml:brushProperty name="color" value="#000000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1fb104b9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11fb104b9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11ad10e9eea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11ad10e9eea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g2b4431c577b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9" name="Google Shape;1269;g2b4431c577b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g2b4431c577b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9" name="Google Shape;1269;g2b4431c577b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g2b4431c577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2" name="Google Shape;1322;g2b4431c577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4431c577b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4431c577b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g2b4431c577b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4" name="Google Shape;1424;g2b4431c577b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g2b4431c577b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4" name="Google Shape;1374;g2b4431c577b_0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g2b4431c577b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4" name="Google Shape;1374;g2b4431c577b_0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4431c577b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4431c577b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g2b4431c577b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4" name="Google Shape;1604;g2b4431c577b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" name="Google Shape;699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g2b4431c577b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9" name="Google Shape;1349;g2b4431c577b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4431c577b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4431c577b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4431c577b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4431c577b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11ad10e9ee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3" name="Google Shape;733;g11ad10e9ee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11ad10e9eea_0_7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11ad10e9eea_0_7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b4431c577b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b4431c577b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4431c577b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4431c577b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g2b4431c577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4" name="Google Shape;1574;g2b4431c577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g2b4431c577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4" name="Google Shape;1574;g2b4431c577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g2b4431c577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4" name="Google Shape;1574;g2b4431c577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g2b4431c577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4" name="Google Shape;1574;g2b4431c577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g2b4431c577b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4" name="Google Shape;1594;g2b4431c577b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g2b4431c577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4" name="Google Shape;1574;g2b4431c577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g2b4431c577b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4" name="Google Shape;1594;g2b4431c577b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g2b4431c577b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4" name="Google Shape;1604;g2b4431c577b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2b3d6e059e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2b3d6e059e1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g2b4431c577b_0_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4" name="Google Shape;1584;g2b4431c577b_0_4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b4431c577b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b4431c577b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2b4431c577b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2b4431c577b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2b4431c577b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2b4431c577b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2b4431c577b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2b4431c577b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2b4431c577b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2b4431c577b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3" name="Google Shape;1633;g11ad10e9eea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4" name="Google Shape;1634;g11ad10e9eea_0_4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11ad10e9eea_0_4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6" name="Google Shape;976;g11ad10e9eea_0_4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2b3d6e059e1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Google Shape;1039;g2b3d6e059e1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g11ad10e9eea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0" name="Google Shape;1110;g11ad10e9eea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2b3d6e059e1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2b3d6e059e1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1692275" y="3308747"/>
            <a:ext cx="1866900" cy="1747838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rect l="0" t="0" r="0" b="0"/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rect l="0" t="0" r="0" b="0"/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rect l="0" t="0" r="0" b="0"/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rect l="0" t="0" r="0" b="0"/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rect l="0" t="0" r="0" b="0"/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rect l="0" t="0" r="0" b="0"/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rect l="0" t="0" r="0" b="0"/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rect l="0" t="0" r="0" b="0"/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rect l="0" t="0" r="0" b="0"/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2282825" y="1720454"/>
            <a:ext cx="6897688" cy="3443288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rect l="0" t="0" r="0" b="0"/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en-US" sz="105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396875" y="1600200"/>
            <a:ext cx="8423275" cy="1102519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/>
              <a:t>Click to edit Master title style</a:t>
            </a:r>
            <a:endParaRPr lang="en-US" altLang="zh-CN" noProof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914650"/>
            <a:ext cx="6400800" cy="898922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/>
              <a:t>Click to edit Master subtitle style</a:t>
            </a:r>
            <a:endParaRPr lang="en-US" altLang="zh-CN" noProof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EB2F9E-C9E0-4EA3-A9E2-0DF5F691060E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8806"/>
            <a:ext cx="386873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9" Type="http://schemas.openxmlformats.org/officeDocument/2006/relationships/theme" Target="../theme/theme1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5262563" y="3057525"/>
            <a:ext cx="1397000" cy="1312069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rect l="0" t="0" r="0" b="0"/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rect l="0" t="0" r="0" b="0"/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rect l="0" t="0" r="0" b="0"/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rect l="0" t="0" r="0" b="0"/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rect l="0" t="0" r="0" b="0"/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rect l="0" t="0" r="0" b="0"/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rect l="0" t="0" r="0" b="0"/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rect l="0" t="0" r="0" b="0"/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rect l="0" t="0" r="0" b="0"/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 sz="1050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130425" y="3562350"/>
            <a:ext cx="7013575" cy="1601391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rect l="0" t="0" r="0" b="0"/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en-US" sz="1050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05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05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05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257175" indent="-257175" algn="l" rtl="0" fontAlgn="base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fontAlgn="base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56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55.xml"/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5.xml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53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35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6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51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51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5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52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52.xml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52.xml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74.png"/><Relationship Id="rId3" Type="http://schemas.openxmlformats.org/officeDocument/2006/relationships/tags" Target="../tags/tag1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1.xml"/><Relationship Id="rId5" Type="http://schemas.openxmlformats.org/officeDocument/2006/relationships/slideLayout" Target="../slideLayouts/slideLayout51.xml"/><Relationship Id="rId4" Type="http://schemas.openxmlformats.org/officeDocument/2006/relationships/image" Target="../media/image86.png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8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8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8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9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91.png"/><Relationship Id="rId1" Type="http://schemas.openxmlformats.org/officeDocument/2006/relationships/customXml" Target="../ink/ink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4"/>
          <p:cNvSpPr/>
          <p:nvPr/>
        </p:nvSpPr>
        <p:spPr>
          <a:xfrm rot="10800000" flipH="1">
            <a:off x="2718435" y="1729740"/>
            <a:ext cx="3784600" cy="2129155"/>
          </a:xfrm>
          <a:custGeom>
            <a:avLst/>
            <a:gdLst/>
            <a:ahLst/>
            <a:cxnLst/>
            <a:rect l="l" t="t" r="r" b="b"/>
            <a:pathLst>
              <a:path w="27134" h="17091" extrusionOk="0">
                <a:moveTo>
                  <a:pt x="8900" y="1"/>
                </a:moveTo>
                <a:lnTo>
                  <a:pt x="8466" y="21"/>
                </a:lnTo>
                <a:lnTo>
                  <a:pt x="8012" y="60"/>
                </a:lnTo>
                <a:lnTo>
                  <a:pt x="7558" y="100"/>
                </a:lnTo>
                <a:lnTo>
                  <a:pt x="7065" y="179"/>
                </a:lnTo>
                <a:lnTo>
                  <a:pt x="6572" y="257"/>
                </a:lnTo>
                <a:lnTo>
                  <a:pt x="6059" y="356"/>
                </a:lnTo>
                <a:lnTo>
                  <a:pt x="5546" y="494"/>
                </a:lnTo>
                <a:lnTo>
                  <a:pt x="5013" y="652"/>
                </a:lnTo>
                <a:lnTo>
                  <a:pt x="4519" y="810"/>
                </a:lnTo>
                <a:lnTo>
                  <a:pt x="4046" y="988"/>
                </a:lnTo>
                <a:lnTo>
                  <a:pt x="3612" y="1165"/>
                </a:lnTo>
                <a:lnTo>
                  <a:pt x="3197" y="1363"/>
                </a:lnTo>
                <a:lnTo>
                  <a:pt x="2822" y="1580"/>
                </a:lnTo>
                <a:lnTo>
                  <a:pt x="2447" y="1797"/>
                </a:lnTo>
                <a:lnTo>
                  <a:pt x="2132" y="2034"/>
                </a:lnTo>
                <a:lnTo>
                  <a:pt x="1816" y="2270"/>
                </a:lnTo>
                <a:lnTo>
                  <a:pt x="1540" y="2527"/>
                </a:lnTo>
                <a:lnTo>
                  <a:pt x="1283" y="2803"/>
                </a:lnTo>
                <a:lnTo>
                  <a:pt x="1066" y="3060"/>
                </a:lnTo>
                <a:lnTo>
                  <a:pt x="849" y="3356"/>
                </a:lnTo>
                <a:lnTo>
                  <a:pt x="671" y="3652"/>
                </a:lnTo>
                <a:lnTo>
                  <a:pt x="514" y="3948"/>
                </a:lnTo>
                <a:lnTo>
                  <a:pt x="375" y="4263"/>
                </a:lnTo>
                <a:lnTo>
                  <a:pt x="257" y="4579"/>
                </a:lnTo>
                <a:lnTo>
                  <a:pt x="158" y="4915"/>
                </a:lnTo>
                <a:lnTo>
                  <a:pt x="99" y="5250"/>
                </a:lnTo>
                <a:lnTo>
                  <a:pt x="40" y="5586"/>
                </a:lnTo>
                <a:lnTo>
                  <a:pt x="0" y="5941"/>
                </a:lnTo>
                <a:lnTo>
                  <a:pt x="0" y="6296"/>
                </a:lnTo>
                <a:lnTo>
                  <a:pt x="0" y="6651"/>
                </a:lnTo>
                <a:lnTo>
                  <a:pt x="20" y="7026"/>
                </a:lnTo>
                <a:lnTo>
                  <a:pt x="79" y="7401"/>
                </a:lnTo>
                <a:lnTo>
                  <a:pt x="139" y="7776"/>
                </a:lnTo>
                <a:lnTo>
                  <a:pt x="218" y="8171"/>
                </a:lnTo>
                <a:lnTo>
                  <a:pt x="296" y="8565"/>
                </a:lnTo>
                <a:lnTo>
                  <a:pt x="415" y="8960"/>
                </a:lnTo>
                <a:lnTo>
                  <a:pt x="533" y="9355"/>
                </a:lnTo>
                <a:lnTo>
                  <a:pt x="691" y="9749"/>
                </a:lnTo>
                <a:lnTo>
                  <a:pt x="829" y="10164"/>
                </a:lnTo>
                <a:lnTo>
                  <a:pt x="987" y="10499"/>
                </a:lnTo>
                <a:lnTo>
                  <a:pt x="1145" y="10815"/>
                </a:lnTo>
                <a:lnTo>
                  <a:pt x="1303" y="11111"/>
                </a:lnTo>
                <a:lnTo>
                  <a:pt x="1480" y="11387"/>
                </a:lnTo>
                <a:lnTo>
                  <a:pt x="1658" y="11624"/>
                </a:lnTo>
                <a:lnTo>
                  <a:pt x="1836" y="11861"/>
                </a:lnTo>
                <a:lnTo>
                  <a:pt x="2033" y="12078"/>
                </a:lnTo>
                <a:lnTo>
                  <a:pt x="2250" y="12275"/>
                </a:lnTo>
                <a:lnTo>
                  <a:pt x="2447" y="12433"/>
                </a:lnTo>
                <a:lnTo>
                  <a:pt x="2665" y="12591"/>
                </a:lnTo>
                <a:lnTo>
                  <a:pt x="2901" y="12729"/>
                </a:lnTo>
                <a:lnTo>
                  <a:pt x="3138" y="12867"/>
                </a:lnTo>
                <a:lnTo>
                  <a:pt x="3375" y="12966"/>
                </a:lnTo>
                <a:lnTo>
                  <a:pt x="3612" y="13065"/>
                </a:lnTo>
                <a:lnTo>
                  <a:pt x="3868" y="13143"/>
                </a:lnTo>
                <a:lnTo>
                  <a:pt x="4125" y="13203"/>
                </a:lnTo>
                <a:lnTo>
                  <a:pt x="4401" y="13262"/>
                </a:lnTo>
                <a:lnTo>
                  <a:pt x="4677" y="13301"/>
                </a:lnTo>
                <a:lnTo>
                  <a:pt x="5230" y="13361"/>
                </a:lnTo>
                <a:lnTo>
                  <a:pt x="5802" y="13361"/>
                </a:lnTo>
                <a:lnTo>
                  <a:pt x="6394" y="13341"/>
                </a:lnTo>
                <a:lnTo>
                  <a:pt x="7006" y="13282"/>
                </a:lnTo>
                <a:lnTo>
                  <a:pt x="7618" y="13203"/>
                </a:lnTo>
                <a:lnTo>
                  <a:pt x="8249" y="13124"/>
                </a:lnTo>
                <a:lnTo>
                  <a:pt x="8900" y="13005"/>
                </a:lnTo>
                <a:lnTo>
                  <a:pt x="9216" y="12966"/>
                </a:lnTo>
                <a:lnTo>
                  <a:pt x="9532" y="12946"/>
                </a:lnTo>
                <a:lnTo>
                  <a:pt x="9828" y="12966"/>
                </a:lnTo>
                <a:lnTo>
                  <a:pt x="10143" y="13005"/>
                </a:lnTo>
                <a:lnTo>
                  <a:pt x="10420" y="13065"/>
                </a:lnTo>
                <a:lnTo>
                  <a:pt x="10716" y="13143"/>
                </a:lnTo>
                <a:lnTo>
                  <a:pt x="10992" y="13242"/>
                </a:lnTo>
                <a:lnTo>
                  <a:pt x="11288" y="13361"/>
                </a:lnTo>
                <a:lnTo>
                  <a:pt x="11564" y="13499"/>
                </a:lnTo>
                <a:lnTo>
                  <a:pt x="11841" y="13657"/>
                </a:lnTo>
                <a:lnTo>
                  <a:pt x="12393" y="13992"/>
                </a:lnTo>
                <a:lnTo>
                  <a:pt x="12946" y="14367"/>
                </a:lnTo>
                <a:lnTo>
                  <a:pt x="13518" y="14762"/>
                </a:lnTo>
                <a:lnTo>
                  <a:pt x="14110" y="15176"/>
                </a:lnTo>
                <a:lnTo>
                  <a:pt x="14722" y="15571"/>
                </a:lnTo>
                <a:lnTo>
                  <a:pt x="15353" y="15946"/>
                </a:lnTo>
                <a:lnTo>
                  <a:pt x="15689" y="16123"/>
                </a:lnTo>
                <a:lnTo>
                  <a:pt x="16024" y="16301"/>
                </a:lnTo>
                <a:lnTo>
                  <a:pt x="16379" y="16459"/>
                </a:lnTo>
                <a:lnTo>
                  <a:pt x="16754" y="16597"/>
                </a:lnTo>
                <a:lnTo>
                  <a:pt x="17129" y="16735"/>
                </a:lnTo>
                <a:lnTo>
                  <a:pt x="17524" y="16834"/>
                </a:lnTo>
                <a:lnTo>
                  <a:pt x="17938" y="16932"/>
                </a:lnTo>
                <a:lnTo>
                  <a:pt x="18353" y="17011"/>
                </a:lnTo>
                <a:lnTo>
                  <a:pt x="18787" y="17051"/>
                </a:lnTo>
                <a:lnTo>
                  <a:pt x="19241" y="17090"/>
                </a:lnTo>
                <a:lnTo>
                  <a:pt x="19773" y="17090"/>
                </a:lnTo>
                <a:lnTo>
                  <a:pt x="20286" y="17070"/>
                </a:lnTo>
                <a:lnTo>
                  <a:pt x="20760" y="17011"/>
                </a:lnTo>
                <a:lnTo>
                  <a:pt x="21214" y="16952"/>
                </a:lnTo>
                <a:lnTo>
                  <a:pt x="21628" y="16853"/>
                </a:lnTo>
                <a:lnTo>
                  <a:pt x="22043" y="16735"/>
                </a:lnTo>
                <a:lnTo>
                  <a:pt x="22418" y="16617"/>
                </a:lnTo>
                <a:lnTo>
                  <a:pt x="22773" y="16459"/>
                </a:lnTo>
                <a:lnTo>
                  <a:pt x="23108" y="16301"/>
                </a:lnTo>
                <a:lnTo>
                  <a:pt x="23424" y="16123"/>
                </a:lnTo>
                <a:lnTo>
                  <a:pt x="23720" y="15946"/>
                </a:lnTo>
                <a:lnTo>
                  <a:pt x="23996" y="15748"/>
                </a:lnTo>
                <a:lnTo>
                  <a:pt x="24253" y="15551"/>
                </a:lnTo>
                <a:lnTo>
                  <a:pt x="24490" y="15354"/>
                </a:lnTo>
                <a:lnTo>
                  <a:pt x="24707" y="15137"/>
                </a:lnTo>
                <a:lnTo>
                  <a:pt x="24904" y="14919"/>
                </a:lnTo>
                <a:lnTo>
                  <a:pt x="25082" y="14722"/>
                </a:lnTo>
                <a:lnTo>
                  <a:pt x="25259" y="14505"/>
                </a:lnTo>
                <a:lnTo>
                  <a:pt x="25536" y="14091"/>
                </a:lnTo>
                <a:lnTo>
                  <a:pt x="25772" y="13696"/>
                </a:lnTo>
                <a:lnTo>
                  <a:pt x="25950" y="13361"/>
                </a:lnTo>
                <a:lnTo>
                  <a:pt x="26068" y="13065"/>
                </a:lnTo>
                <a:lnTo>
                  <a:pt x="26147" y="12828"/>
                </a:lnTo>
                <a:lnTo>
                  <a:pt x="26207" y="12630"/>
                </a:lnTo>
                <a:lnTo>
                  <a:pt x="26364" y="12255"/>
                </a:lnTo>
                <a:lnTo>
                  <a:pt x="26503" y="11861"/>
                </a:lnTo>
                <a:lnTo>
                  <a:pt x="26621" y="11486"/>
                </a:lnTo>
                <a:lnTo>
                  <a:pt x="26739" y="11111"/>
                </a:lnTo>
                <a:lnTo>
                  <a:pt x="26838" y="10736"/>
                </a:lnTo>
                <a:lnTo>
                  <a:pt x="26917" y="10361"/>
                </a:lnTo>
                <a:lnTo>
                  <a:pt x="27035" y="9651"/>
                </a:lnTo>
                <a:lnTo>
                  <a:pt x="27114" y="8960"/>
                </a:lnTo>
                <a:lnTo>
                  <a:pt x="27134" y="8309"/>
                </a:lnTo>
                <a:lnTo>
                  <a:pt x="27114" y="7658"/>
                </a:lnTo>
                <a:lnTo>
                  <a:pt x="27055" y="7046"/>
                </a:lnTo>
                <a:lnTo>
                  <a:pt x="26937" y="6454"/>
                </a:lnTo>
                <a:lnTo>
                  <a:pt x="26799" y="5882"/>
                </a:lnTo>
                <a:lnTo>
                  <a:pt x="26621" y="5349"/>
                </a:lnTo>
                <a:lnTo>
                  <a:pt x="26404" y="4836"/>
                </a:lnTo>
                <a:lnTo>
                  <a:pt x="26147" y="4342"/>
                </a:lnTo>
                <a:lnTo>
                  <a:pt x="25871" y="3869"/>
                </a:lnTo>
                <a:lnTo>
                  <a:pt x="25555" y="3435"/>
                </a:lnTo>
                <a:lnTo>
                  <a:pt x="25220" y="3020"/>
                </a:lnTo>
                <a:lnTo>
                  <a:pt x="24865" y="2645"/>
                </a:lnTo>
                <a:lnTo>
                  <a:pt x="24490" y="2290"/>
                </a:lnTo>
                <a:lnTo>
                  <a:pt x="24095" y="1974"/>
                </a:lnTo>
                <a:lnTo>
                  <a:pt x="23681" y="1678"/>
                </a:lnTo>
                <a:lnTo>
                  <a:pt x="23266" y="1402"/>
                </a:lnTo>
                <a:lnTo>
                  <a:pt x="22812" y="1165"/>
                </a:lnTo>
                <a:lnTo>
                  <a:pt x="22378" y="948"/>
                </a:lnTo>
                <a:lnTo>
                  <a:pt x="21905" y="771"/>
                </a:lnTo>
                <a:lnTo>
                  <a:pt x="21451" y="632"/>
                </a:lnTo>
                <a:lnTo>
                  <a:pt x="20977" y="514"/>
                </a:lnTo>
                <a:lnTo>
                  <a:pt x="20523" y="435"/>
                </a:lnTo>
                <a:lnTo>
                  <a:pt x="20050" y="376"/>
                </a:lnTo>
                <a:lnTo>
                  <a:pt x="19596" y="356"/>
                </a:lnTo>
                <a:lnTo>
                  <a:pt x="19142" y="376"/>
                </a:lnTo>
                <a:lnTo>
                  <a:pt x="18688" y="415"/>
                </a:lnTo>
                <a:lnTo>
                  <a:pt x="18254" y="494"/>
                </a:lnTo>
                <a:lnTo>
                  <a:pt x="17840" y="573"/>
                </a:lnTo>
                <a:lnTo>
                  <a:pt x="17425" y="652"/>
                </a:lnTo>
                <a:lnTo>
                  <a:pt x="17011" y="692"/>
                </a:lnTo>
                <a:lnTo>
                  <a:pt x="16616" y="731"/>
                </a:lnTo>
                <a:lnTo>
                  <a:pt x="16241" y="751"/>
                </a:lnTo>
                <a:lnTo>
                  <a:pt x="15866" y="751"/>
                </a:lnTo>
                <a:lnTo>
                  <a:pt x="15136" y="711"/>
                </a:lnTo>
                <a:lnTo>
                  <a:pt x="14426" y="652"/>
                </a:lnTo>
                <a:lnTo>
                  <a:pt x="13735" y="553"/>
                </a:lnTo>
                <a:lnTo>
                  <a:pt x="12334" y="317"/>
                </a:lnTo>
                <a:lnTo>
                  <a:pt x="11623" y="198"/>
                </a:lnTo>
                <a:lnTo>
                  <a:pt x="10893" y="100"/>
                </a:lnTo>
                <a:lnTo>
                  <a:pt x="10124" y="40"/>
                </a:lnTo>
                <a:lnTo>
                  <a:pt x="9729" y="21"/>
                </a:lnTo>
                <a:lnTo>
                  <a:pt x="9315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59" name="Google Shape;559;p24"/>
          <p:cNvSpPr txBox="1">
            <a:spLocks noGrp="1"/>
          </p:cNvSpPr>
          <p:nvPr>
            <p:ph type="ctrTitle"/>
          </p:nvPr>
        </p:nvSpPr>
        <p:spPr>
          <a:xfrm>
            <a:off x="1965325" y="748665"/>
            <a:ext cx="5213350" cy="7327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Software Graduation Project</a:t>
            </a:r>
            <a:br>
              <a:rPr 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(Computer Engineering )</a:t>
            </a:r>
            <a:endParaRPr 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632" name="Google Shape;632;p24"/>
          <p:cNvGrpSpPr/>
          <p:nvPr/>
        </p:nvGrpSpPr>
        <p:grpSpPr>
          <a:xfrm>
            <a:off x="1145540" y="1410335"/>
            <a:ext cx="748665" cy="1858010"/>
            <a:chOff x="1211088" y="1995225"/>
            <a:chExt cx="793625" cy="1995400"/>
          </a:xfrm>
        </p:grpSpPr>
        <p:sp>
          <p:nvSpPr>
            <p:cNvPr id="633" name="Google Shape;633;p24"/>
            <p:cNvSpPr/>
            <p:nvPr/>
          </p:nvSpPr>
          <p:spPr>
            <a:xfrm>
              <a:off x="1418763" y="3334300"/>
              <a:ext cx="421150" cy="50625"/>
            </a:xfrm>
            <a:custGeom>
              <a:avLst/>
              <a:gdLst/>
              <a:ahLst/>
              <a:cxnLst/>
              <a:rect l="l" t="t" r="r" b="b"/>
              <a:pathLst>
                <a:path w="16846" h="2025" extrusionOk="0">
                  <a:moveTo>
                    <a:pt x="8423" y="1"/>
                  </a:moveTo>
                  <a:lnTo>
                    <a:pt x="6727" y="20"/>
                  </a:lnTo>
                  <a:lnTo>
                    <a:pt x="5146" y="78"/>
                  </a:lnTo>
                  <a:lnTo>
                    <a:pt x="3720" y="174"/>
                  </a:lnTo>
                  <a:lnTo>
                    <a:pt x="3065" y="232"/>
                  </a:lnTo>
                  <a:lnTo>
                    <a:pt x="2467" y="309"/>
                  </a:lnTo>
                  <a:lnTo>
                    <a:pt x="1928" y="367"/>
                  </a:lnTo>
                  <a:lnTo>
                    <a:pt x="1446" y="444"/>
                  </a:lnTo>
                  <a:lnTo>
                    <a:pt x="1022" y="540"/>
                  </a:lnTo>
                  <a:lnTo>
                    <a:pt x="656" y="618"/>
                  </a:lnTo>
                  <a:lnTo>
                    <a:pt x="386" y="714"/>
                  </a:lnTo>
                  <a:lnTo>
                    <a:pt x="174" y="810"/>
                  </a:lnTo>
                  <a:lnTo>
                    <a:pt x="97" y="868"/>
                  </a:lnTo>
                  <a:lnTo>
                    <a:pt x="39" y="907"/>
                  </a:lnTo>
                  <a:lnTo>
                    <a:pt x="19" y="964"/>
                  </a:lnTo>
                  <a:lnTo>
                    <a:pt x="0" y="1022"/>
                  </a:lnTo>
                  <a:lnTo>
                    <a:pt x="19" y="1061"/>
                  </a:lnTo>
                  <a:lnTo>
                    <a:pt x="39" y="1119"/>
                  </a:lnTo>
                  <a:lnTo>
                    <a:pt x="97" y="1157"/>
                  </a:lnTo>
                  <a:lnTo>
                    <a:pt x="174" y="1215"/>
                  </a:lnTo>
                  <a:lnTo>
                    <a:pt x="386" y="1311"/>
                  </a:lnTo>
                  <a:lnTo>
                    <a:pt x="656" y="1408"/>
                  </a:lnTo>
                  <a:lnTo>
                    <a:pt x="1022" y="1485"/>
                  </a:lnTo>
                  <a:lnTo>
                    <a:pt x="1446" y="1581"/>
                  </a:lnTo>
                  <a:lnTo>
                    <a:pt x="1928" y="1658"/>
                  </a:lnTo>
                  <a:lnTo>
                    <a:pt x="2467" y="1716"/>
                  </a:lnTo>
                  <a:lnTo>
                    <a:pt x="3065" y="1793"/>
                  </a:lnTo>
                  <a:lnTo>
                    <a:pt x="3720" y="1851"/>
                  </a:lnTo>
                  <a:lnTo>
                    <a:pt x="5146" y="1947"/>
                  </a:lnTo>
                  <a:lnTo>
                    <a:pt x="6727" y="2005"/>
                  </a:lnTo>
                  <a:lnTo>
                    <a:pt x="8423" y="2025"/>
                  </a:lnTo>
                  <a:lnTo>
                    <a:pt x="10119" y="2005"/>
                  </a:lnTo>
                  <a:lnTo>
                    <a:pt x="11700" y="1947"/>
                  </a:lnTo>
                  <a:lnTo>
                    <a:pt x="13126" y="1851"/>
                  </a:lnTo>
                  <a:lnTo>
                    <a:pt x="13781" y="1793"/>
                  </a:lnTo>
                  <a:lnTo>
                    <a:pt x="14379" y="1716"/>
                  </a:lnTo>
                  <a:lnTo>
                    <a:pt x="14918" y="1658"/>
                  </a:lnTo>
                  <a:lnTo>
                    <a:pt x="15400" y="1581"/>
                  </a:lnTo>
                  <a:lnTo>
                    <a:pt x="15824" y="1485"/>
                  </a:lnTo>
                  <a:lnTo>
                    <a:pt x="16171" y="1408"/>
                  </a:lnTo>
                  <a:lnTo>
                    <a:pt x="16460" y="1311"/>
                  </a:lnTo>
                  <a:lnTo>
                    <a:pt x="16672" y="1215"/>
                  </a:lnTo>
                  <a:lnTo>
                    <a:pt x="16750" y="1157"/>
                  </a:lnTo>
                  <a:lnTo>
                    <a:pt x="16788" y="1119"/>
                  </a:lnTo>
                  <a:lnTo>
                    <a:pt x="16827" y="1061"/>
                  </a:lnTo>
                  <a:lnTo>
                    <a:pt x="16846" y="1022"/>
                  </a:lnTo>
                  <a:lnTo>
                    <a:pt x="16827" y="964"/>
                  </a:lnTo>
                  <a:lnTo>
                    <a:pt x="16788" y="907"/>
                  </a:lnTo>
                  <a:lnTo>
                    <a:pt x="16750" y="868"/>
                  </a:lnTo>
                  <a:lnTo>
                    <a:pt x="16672" y="810"/>
                  </a:lnTo>
                  <a:lnTo>
                    <a:pt x="16460" y="714"/>
                  </a:lnTo>
                  <a:lnTo>
                    <a:pt x="16171" y="618"/>
                  </a:lnTo>
                  <a:lnTo>
                    <a:pt x="15824" y="540"/>
                  </a:lnTo>
                  <a:lnTo>
                    <a:pt x="15400" y="444"/>
                  </a:lnTo>
                  <a:lnTo>
                    <a:pt x="14918" y="367"/>
                  </a:lnTo>
                  <a:lnTo>
                    <a:pt x="14379" y="309"/>
                  </a:lnTo>
                  <a:lnTo>
                    <a:pt x="13781" y="232"/>
                  </a:lnTo>
                  <a:lnTo>
                    <a:pt x="13126" y="174"/>
                  </a:lnTo>
                  <a:lnTo>
                    <a:pt x="11700" y="78"/>
                  </a:lnTo>
                  <a:lnTo>
                    <a:pt x="10119" y="20"/>
                  </a:lnTo>
                  <a:lnTo>
                    <a:pt x="8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24"/>
            <p:cNvSpPr/>
            <p:nvPr/>
          </p:nvSpPr>
          <p:spPr>
            <a:xfrm>
              <a:off x="1327688" y="3887000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24"/>
            <p:cNvSpPr/>
            <p:nvPr/>
          </p:nvSpPr>
          <p:spPr>
            <a:xfrm>
              <a:off x="1251063" y="1995225"/>
              <a:ext cx="438050" cy="1282725"/>
            </a:xfrm>
            <a:custGeom>
              <a:avLst/>
              <a:gdLst/>
              <a:ahLst/>
              <a:cxnLst/>
              <a:rect l="l" t="t" r="r" b="b"/>
              <a:pathLst>
                <a:path w="17522" h="51309" extrusionOk="0">
                  <a:moveTo>
                    <a:pt x="1562" y="1"/>
                  </a:moveTo>
                  <a:lnTo>
                    <a:pt x="1408" y="20"/>
                  </a:lnTo>
                  <a:lnTo>
                    <a:pt x="1273" y="39"/>
                  </a:lnTo>
                  <a:lnTo>
                    <a:pt x="1119" y="78"/>
                  </a:lnTo>
                  <a:lnTo>
                    <a:pt x="984" y="135"/>
                  </a:lnTo>
                  <a:lnTo>
                    <a:pt x="868" y="213"/>
                  </a:lnTo>
                  <a:lnTo>
                    <a:pt x="733" y="309"/>
                  </a:lnTo>
                  <a:lnTo>
                    <a:pt x="637" y="405"/>
                  </a:lnTo>
                  <a:lnTo>
                    <a:pt x="540" y="540"/>
                  </a:lnTo>
                  <a:lnTo>
                    <a:pt x="483" y="675"/>
                  </a:lnTo>
                  <a:lnTo>
                    <a:pt x="425" y="829"/>
                  </a:lnTo>
                  <a:lnTo>
                    <a:pt x="386" y="983"/>
                  </a:lnTo>
                  <a:lnTo>
                    <a:pt x="251" y="2275"/>
                  </a:lnTo>
                  <a:lnTo>
                    <a:pt x="136" y="3547"/>
                  </a:lnTo>
                  <a:lnTo>
                    <a:pt x="59" y="4800"/>
                  </a:lnTo>
                  <a:lnTo>
                    <a:pt x="20" y="6072"/>
                  </a:lnTo>
                  <a:lnTo>
                    <a:pt x="1" y="7325"/>
                  </a:lnTo>
                  <a:lnTo>
                    <a:pt x="1" y="8558"/>
                  </a:lnTo>
                  <a:lnTo>
                    <a:pt x="39" y="9792"/>
                  </a:lnTo>
                  <a:lnTo>
                    <a:pt x="97" y="11006"/>
                  </a:lnTo>
                  <a:lnTo>
                    <a:pt x="174" y="12220"/>
                  </a:lnTo>
                  <a:lnTo>
                    <a:pt x="290" y="13415"/>
                  </a:lnTo>
                  <a:lnTo>
                    <a:pt x="406" y="14610"/>
                  </a:lnTo>
                  <a:lnTo>
                    <a:pt x="560" y="15805"/>
                  </a:lnTo>
                  <a:lnTo>
                    <a:pt x="733" y="16962"/>
                  </a:lnTo>
                  <a:lnTo>
                    <a:pt x="926" y="18118"/>
                  </a:lnTo>
                  <a:lnTo>
                    <a:pt x="1138" y="19275"/>
                  </a:lnTo>
                  <a:lnTo>
                    <a:pt x="1369" y="20393"/>
                  </a:lnTo>
                  <a:lnTo>
                    <a:pt x="1601" y="21511"/>
                  </a:lnTo>
                  <a:lnTo>
                    <a:pt x="1870" y="22629"/>
                  </a:lnTo>
                  <a:lnTo>
                    <a:pt x="2140" y="23708"/>
                  </a:lnTo>
                  <a:lnTo>
                    <a:pt x="2429" y="24787"/>
                  </a:lnTo>
                  <a:lnTo>
                    <a:pt x="2738" y="25847"/>
                  </a:lnTo>
                  <a:lnTo>
                    <a:pt x="3065" y="26888"/>
                  </a:lnTo>
                  <a:lnTo>
                    <a:pt x="3393" y="27929"/>
                  </a:lnTo>
                  <a:lnTo>
                    <a:pt x="3721" y="28931"/>
                  </a:lnTo>
                  <a:lnTo>
                    <a:pt x="4068" y="29933"/>
                  </a:lnTo>
                  <a:lnTo>
                    <a:pt x="4434" y="30916"/>
                  </a:lnTo>
                  <a:lnTo>
                    <a:pt x="4800" y="31880"/>
                  </a:lnTo>
                  <a:lnTo>
                    <a:pt x="5166" y="32825"/>
                  </a:lnTo>
                  <a:lnTo>
                    <a:pt x="5552" y="33750"/>
                  </a:lnTo>
                  <a:lnTo>
                    <a:pt x="5937" y="34656"/>
                  </a:lnTo>
                  <a:lnTo>
                    <a:pt x="6708" y="36410"/>
                  </a:lnTo>
                  <a:lnTo>
                    <a:pt x="7498" y="38086"/>
                  </a:lnTo>
                  <a:lnTo>
                    <a:pt x="8289" y="39686"/>
                  </a:lnTo>
                  <a:lnTo>
                    <a:pt x="9079" y="41190"/>
                  </a:lnTo>
                  <a:lnTo>
                    <a:pt x="9850" y="42597"/>
                  </a:lnTo>
                  <a:lnTo>
                    <a:pt x="10602" y="43927"/>
                  </a:lnTo>
                  <a:lnTo>
                    <a:pt x="11334" y="45160"/>
                  </a:lnTo>
                  <a:lnTo>
                    <a:pt x="12028" y="46278"/>
                  </a:lnTo>
                  <a:lnTo>
                    <a:pt x="12683" y="47300"/>
                  </a:lnTo>
                  <a:lnTo>
                    <a:pt x="13281" y="48205"/>
                  </a:lnTo>
                  <a:lnTo>
                    <a:pt x="13820" y="49015"/>
                  </a:lnTo>
                  <a:lnTo>
                    <a:pt x="14726" y="50268"/>
                  </a:lnTo>
                  <a:lnTo>
                    <a:pt x="15305" y="51039"/>
                  </a:lnTo>
                  <a:lnTo>
                    <a:pt x="15497" y="51309"/>
                  </a:lnTo>
                  <a:lnTo>
                    <a:pt x="17271" y="51058"/>
                  </a:lnTo>
                  <a:lnTo>
                    <a:pt x="17348" y="49613"/>
                  </a:lnTo>
                  <a:lnTo>
                    <a:pt x="17425" y="48186"/>
                  </a:lnTo>
                  <a:lnTo>
                    <a:pt x="17483" y="46779"/>
                  </a:lnTo>
                  <a:lnTo>
                    <a:pt x="17502" y="45391"/>
                  </a:lnTo>
                  <a:lnTo>
                    <a:pt x="17521" y="44042"/>
                  </a:lnTo>
                  <a:lnTo>
                    <a:pt x="17502" y="42712"/>
                  </a:lnTo>
                  <a:lnTo>
                    <a:pt x="17483" y="41402"/>
                  </a:lnTo>
                  <a:lnTo>
                    <a:pt x="17425" y="40110"/>
                  </a:lnTo>
                  <a:lnTo>
                    <a:pt x="17367" y="38838"/>
                  </a:lnTo>
                  <a:lnTo>
                    <a:pt x="17290" y="37585"/>
                  </a:lnTo>
                  <a:lnTo>
                    <a:pt x="17193" y="36371"/>
                  </a:lnTo>
                  <a:lnTo>
                    <a:pt x="17078" y="35176"/>
                  </a:lnTo>
                  <a:lnTo>
                    <a:pt x="16943" y="34000"/>
                  </a:lnTo>
                  <a:lnTo>
                    <a:pt x="16808" y="32844"/>
                  </a:lnTo>
                  <a:lnTo>
                    <a:pt x="16654" y="31707"/>
                  </a:lnTo>
                  <a:lnTo>
                    <a:pt x="16480" y="30589"/>
                  </a:lnTo>
                  <a:lnTo>
                    <a:pt x="16288" y="29509"/>
                  </a:lnTo>
                  <a:lnTo>
                    <a:pt x="16095" y="28430"/>
                  </a:lnTo>
                  <a:lnTo>
                    <a:pt x="15883" y="27389"/>
                  </a:lnTo>
                  <a:lnTo>
                    <a:pt x="15671" y="26368"/>
                  </a:lnTo>
                  <a:lnTo>
                    <a:pt x="15439" y="25346"/>
                  </a:lnTo>
                  <a:lnTo>
                    <a:pt x="15189" y="24363"/>
                  </a:lnTo>
                  <a:lnTo>
                    <a:pt x="14938" y="23399"/>
                  </a:lnTo>
                  <a:lnTo>
                    <a:pt x="14668" y="22455"/>
                  </a:lnTo>
                  <a:lnTo>
                    <a:pt x="14399" y="21549"/>
                  </a:lnTo>
                  <a:lnTo>
                    <a:pt x="14129" y="20643"/>
                  </a:lnTo>
                  <a:lnTo>
                    <a:pt x="13840" y="19757"/>
                  </a:lnTo>
                  <a:lnTo>
                    <a:pt x="13531" y="18889"/>
                  </a:lnTo>
                  <a:lnTo>
                    <a:pt x="13242" y="18061"/>
                  </a:lnTo>
                  <a:lnTo>
                    <a:pt x="12934" y="17232"/>
                  </a:lnTo>
                  <a:lnTo>
                    <a:pt x="12606" y="16422"/>
                  </a:lnTo>
                  <a:lnTo>
                    <a:pt x="12298" y="15651"/>
                  </a:lnTo>
                  <a:lnTo>
                    <a:pt x="11970" y="14880"/>
                  </a:lnTo>
                  <a:lnTo>
                    <a:pt x="11642" y="14148"/>
                  </a:lnTo>
                  <a:lnTo>
                    <a:pt x="10968" y="12722"/>
                  </a:lnTo>
                  <a:lnTo>
                    <a:pt x="10274" y="11372"/>
                  </a:lnTo>
                  <a:lnTo>
                    <a:pt x="9599" y="10081"/>
                  </a:lnTo>
                  <a:lnTo>
                    <a:pt x="8905" y="8886"/>
                  </a:lnTo>
                  <a:lnTo>
                    <a:pt x="8212" y="7768"/>
                  </a:lnTo>
                  <a:lnTo>
                    <a:pt x="7518" y="6708"/>
                  </a:lnTo>
                  <a:lnTo>
                    <a:pt x="6843" y="5725"/>
                  </a:lnTo>
                  <a:lnTo>
                    <a:pt x="6188" y="4819"/>
                  </a:lnTo>
                  <a:lnTo>
                    <a:pt x="5532" y="3971"/>
                  </a:lnTo>
                  <a:lnTo>
                    <a:pt x="4916" y="3200"/>
                  </a:lnTo>
                  <a:lnTo>
                    <a:pt x="4318" y="2487"/>
                  </a:lnTo>
                  <a:lnTo>
                    <a:pt x="3759" y="1851"/>
                  </a:lnTo>
                  <a:lnTo>
                    <a:pt x="3220" y="1273"/>
                  </a:lnTo>
                  <a:lnTo>
                    <a:pt x="2718" y="771"/>
                  </a:lnTo>
                  <a:lnTo>
                    <a:pt x="2275" y="328"/>
                  </a:lnTo>
                  <a:lnTo>
                    <a:pt x="2140" y="213"/>
                  </a:lnTo>
                  <a:lnTo>
                    <a:pt x="2005" y="135"/>
                  </a:lnTo>
                  <a:lnTo>
                    <a:pt x="1870" y="58"/>
                  </a:lnTo>
                  <a:lnTo>
                    <a:pt x="1716" y="20"/>
                  </a:lnTo>
                  <a:lnTo>
                    <a:pt x="15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24"/>
            <p:cNvSpPr/>
            <p:nvPr/>
          </p:nvSpPr>
          <p:spPr>
            <a:xfrm>
              <a:off x="1348888" y="2225075"/>
              <a:ext cx="284325" cy="874600"/>
            </a:xfrm>
            <a:custGeom>
              <a:avLst/>
              <a:gdLst/>
              <a:ahLst/>
              <a:cxnLst/>
              <a:rect l="l" t="t" r="r" b="b"/>
              <a:pathLst>
                <a:path w="11373" h="34984" extrusionOk="0">
                  <a:moveTo>
                    <a:pt x="116" y="0"/>
                  </a:moveTo>
                  <a:lnTo>
                    <a:pt x="58" y="39"/>
                  </a:lnTo>
                  <a:lnTo>
                    <a:pt x="20" y="77"/>
                  </a:lnTo>
                  <a:lnTo>
                    <a:pt x="0" y="135"/>
                  </a:lnTo>
                  <a:lnTo>
                    <a:pt x="20" y="193"/>
                  </a:lnTo>
                  <a:lnTo>
                    <a:pt x="1350" y="4009"/>
                  </a:lnTo>
                  <a:lnTo>
                    <a:pt x="2737" y="8096"/>
                  </a:lnTo>
                  <a:lnTo>
                    <a:pt x="4414" y="13107"/>
                  </a:lnTo>
                  <a:lnTo>
                    <a:pt x="5301" y="15844"/>
                  </a:lnTo>
                  <a:lnTo>
                    <a:pt x="6226" y="18658"/>
                  </a:lnTo>
                  <a:lnTo>
                    <a:pt x="7151" y="21530"/>
                  </a:lnTo>
                  <a:lnTo>
                    <a:pt x="8038" y="24402"/>
                  </a:lnTo>
                  <a:lnTo>
                    <a:pt x="8905" y="27216"/>
                  </a:lnTo>
                  <a:lnTo>
                    <a:pt x="9715" y="29933"/>
                  </a:lnTo>
                  <a:lnTo>
                    <a:pt x="10428" y="32497"/>
                  </a:lnTo>
                  <a:lnTo>
                    <a:pt x="11064" y="34868"/>
                  </a:lnTo>
                  <a:lnTo>
                    <a:pt x="11083" y="34906"/>
                  </a:lnTo>
                  <a:lnTo>
                    <a:pt x="11122" y="34945"/>
                  </a:lnTo>
                  <a:lnTo>
                    <a:pt x="11160" y="34964"/>
                  </a:lnTo>
                  <a:lnTo>
                    <a:pt x="11218" y="34983"/>
                  </a:lnTo>
                  <a:lnTo>
                    <a:pt x="11257" y="34983"/>
                  </a:lnTo>
                  <a:lnTo>
                    <a:pt x="11314" y="34945"/>
                  </a:lnTo>
                  <a:lnTo>
                    <a:pt x="11353" y="34906"/>
                  </a:lnTo>
                  <a:lnTo>
                    <a:pt x="11372" y="34848"/>
                  </a:lnTo>
                  <a:lnTo>
                    <a:pt x="11353" y="34790"/>
                  </a:lnTo>
                  <a:lnTo>
                    <a:pt x="10717" y="32420"/>
                  </a:lnTo>
                  <a:lnTo>
                    <a:pt x="10004" y="29856"/>
                  </a:lnTo>
                  <a:lnTo>
                    <a:pt x="9194" y="27139"/>
                  </a:lnTo>
                  <a:lnTo>
                    <a:pt x="8327" y="24324"/>
                  </a:lnTo>
                  <a:lnTo>
                    <a:pt x="7440" y="21453"/>
                  </a:lnTo>
                  <a:lnTo>
                    <a:pt x="6515" y="18581"/>
                  </a:lnTo>
                  <a:lnTo>
                    <a:pt x="5590" y="15747"/>
                  </a:lnTo>
                  <a:lnTo>
                    <a:pt x="4703" y="13010"/>
                  </a:lnTo>
                  <a:lnTo>
                    <a:pt x="3007" y="7999"/>
                  </a:lnTo>
                  <a:lnTo>
                    <a:pt x="1619" y="3913"/>
                  </a:lnTo>
                  <a:lnTo>
                    <a:pt x="309" y="97"/>
                  </a:lnTo>
                  <a:lnTo>
                    <a:pt x="270" y="58"/>
                  </a:lnTo>
                  <a:lnTo>
                    <a:pt x="232" y="2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24"/>
            <p:cNvSpPr/>
            <p:nvPr/>
          </p:nvSpPr>
          <p:spPr>
            <a:xfrm>
              <a:off x="1211088" y="2587425"/>
              <a:ext cx="477050" cy="819175"/>
            </a:xfrm>
            <a:custGeom>
              <a:avLst/>
              <a:gdLst/>
              <a:ahLst/>
              <a:cxnLst/>
              <a:rect l="l" t="t" r="r" b="b"/>
              <a:pathLst>
                <a:path w="19082" h="32767" extrusionOk="0">
                  <a:moveTo>
                    <a:pt x="578" y="1"/>
                  </a:moveTo>
                  <a:lnTo>
                    <a:pt x="482" y="20"/>
                  </a:lnTo>
                  <a:lnTo>
                    <a:pt x="405" y="39"/>
                  </a:lnTo>
                  <a:lnTo>
                    <a:pt x="328" y="58"/>
                  </a:lnTo>
                  <a:lnTo>
                    <a:pt x="251" y="97"/>
                  </a:lnTo>
                  <a:lnTo>
                    <a:pt x="193" y="155"/>
                  </a:lnTo>
                  <a:lnTo>
                    <a:pt x="116" y="213"/>
                  </a:lnTo>
                  <a:lnTo>
                    <a:pt x="77" y="270"/>
                  </a:lnTo>
                  <a:lnTo>
                    <a:pt x="39" y="348"/>
                  </a:lnTo>
                  <a:lnTo>
                    <a:pt x="0" y="444"/>
                  </a:lnTo>
                  <a:lnTo>
                    <a:pt x="0" y="521"/>
                  </a:lnTo>
                  <a:lnTo>
                    <a:pt x="0" y="617"/>
                  </a:lnTo>
                  <a:lnTo>
                    <a:pt x="0" y="714"/>
                  </a:lnTo>
                  <a:lnTo>
                    <a:pt x="289" y="1832"/>
                  </a:lnTo>
                  <a:lnTo>
                    <a:pt x="655" y="3219"/>
                  </a:lnTo>
                  <a:lnTo>
                    <a:pt x="1118" y="4858"/>
                  </a:lnTo>
                  <a:lnTo>
                    <a:pt x="1677" y="6670"/>
                  </a:lnTo>
                  <a:lnTo>
                    <a:pt x="2332" y="8674"/>
                  </a:lnTo>
                  <a:lnTo>
                    <a:pt x="2698" y="9715"/>
                  </a:lnTo>
                  <a:lnTo>
                    <a:pt x="3084" y="10794"/>
                  </a:lnTo>
                  <a:lnTo>
                    <a:pt x="3489" y="11912"/>
                  </a:lnTo>
                  <a:lnTo>
                    <a:pt x="3932" y="13030"/>
                  </a:lnTo>
                  <a:lnTo>
                    <a:pt x="4395" y="14186"/>
                  </a:lnTo>
                  <a:lnTo>
                    <a:pt x="4876" y="15343"/>
                  </a:lnTo>
                  <a:lnTo>
                    <a:pt x="5397" y="16499"/>
                  </a:lnTo>
                  <a:lnTo>
                    <a:pt x="5936" y="17675"/>
                  </a:lnTo>
                  <a:lnTo>
                    <a:pt x="6495" y="18870"/>
                  </a:lnTo>
                  <a:lnTo>
                    <a:pt x="7093" y="20046"/>
                  </a:lnTo>
                  <a:lnTo>
                    <a:pt x="7710" y="21202"/>
                  </a:lnTo>
                  <a:lnTo>
                    <a:pt x="8346" y="22378"/>
                  </a:lnTo>
                  <a:lnTo>
                    <a:pt x="9020" y="23515"/>
                  </a:lnTo>
                  <a:lnTo>
                    <a:pt x="9734" y="24633"/>
                  </a:lnTo>
                  <a:lnTo>
                    <a:pt x="10447" y="25751"/>
                  </a:lnTo>
                  <a:lnTo>
                    <a:pt x="11218" y="26830"/>
                  </a:lnTo>
                  <a:lnTo>
                    <a:pt x="11989" y="27871"/>
                  </a:lnTo>
                  <a:lnTo>
                    <a:pt x="12798" y="28893"/>
                  </a:lnTo>
                  <a:lnTo>
                    <a:pt x="13222" y="29375"/>
                  </a:lnTo>
                  <a:lnTo>
                    <a:pt x="13646" y="29856"/>
                  </a:lnTo>
                  <a:lnTo>
                    <a:pt x="14089" y="30338"/>
                  </a:lnTo>
                  <a:lnTo>
                    <a:pt x="14514" y="30801"/>
                  </a:lnTo>
                  <a:lnTo>
                    <a:pt x="14957" y="31244"/>
                  </a:lnTo>
                  <a:lnTo>
                    <a:pt x="15419" y="31688"/>
                  </a:lnTo>
                  <a:lnTo>
                    <a:pt x="15882" y="32112"/>
                  </a:lnTo>
                  <a:lnTo>
                    <a:pt x="16345" y="32516"/>
                  </a:lnTo>
                  <a:lnTo>
                    <a:pt x="16557" y="32593"/>
                  </a:lnTo>
                  <a:lnTo>
                    <a:pt x="16826" y="32671"/>
                  </a:lnTo>
                  <a:lnTo>
                    <a:pt x="17154" y="32728"/>
                  </a:lnTo>
                  <a:lnTo>
                    <a:pt x="17559" y="32767"/>
                  </a:lnTo>
                  <a:lnTo>
                    <a:pt x="18021" y="32767"/>
                  </a:lnTo>
                  <a:lnTo>
                    <a:pt x="18272" y="32728"/>
                  </a:lnTo>
                  <a:lnTo>
                    <a:pt x="18542" y="32690"/>
                  </a:lnTo>
                  <a:lnTo>
                    <a:pt x="18812" y="32613"/>
                  </a:lnTo>
                  <a:lnTo>
                    <a:pt x="19082" y="32516"/>
                  </a:lnTo>
                  <a:lnTo>
                    <a:pt x="18812" y="31514"/>
                  </a:lnTo>
                  <a:lnTo>
                    <a:pt x="18465" y="30319"/>
                  </a:lnTo>
                  <a:lnTo>
                    <a:pt x="17964" y="28758"/>
                  </a:lnTo>
                  <a:lnTo>
                    <a:pt x="17347" y="26850"/>
                  </a:lnTo>
                  <a:lnTo>
                    <a:pt x="16961" y="25809"/>
                  </a:lnTo>
                  <a:lnTo>
                    <a:pt x="16557" y="24691"/>
                  </a:lnTo>
                  <a:lnTo>
                    <a:pt x="16133" y="23535"/>
                  </a:lnTo>
                  <a:lnTo>
                    <a:pt x="15651" y="22320"/>
                  </a:lnTo>
                  <a:lnTo>
                    <a:pt x="15150" y="21048"/>
                  </a:lnTo>
                  <a:lnTo>
                    <a:pt x="14591" y="19776"/>
                  </a:lnTo>
                  <a:lnTo>
                    <a:pt x="14012" y="18446"/>
                  </a:lnTo>
                  <a:lnTo>
                    <a:pt x="13396" y="17116"/>
                  </a:lnTo>
                  <a:lnTo>
                    <a:pt x="12740" y="15767"/>
                  </a:lnTo>
                  <a:lnTo>
                    <a:pt x="12046" y="14418"/>
                  </a:lnTo>
                  <a:lnTo>
                    <a:pt x="11314" y="13049"/>
                  </a:lnTo>
                  <a:lnTo>
                    <a:pt x="10562" y="11719"/>
                  </a:lnTo>
                  <a:lnTo>
                    <a:pt x="9753" y="10370"/>
                  </a:lnTo>
                  <a:lnTo>
                    <a:pt x="8924" y="9060"/>
                  </a:lnTo>
                  <a:lnTo>
                    <a:pt x="8500" y="8423"/>
                  </a:lnTo>
                  <a:lnTo>
                    <a:pt x="8057" y="7768"/>
                  </a:lnTo>
                  <a:lnTo>
                    <a:pt x="7594" y="7151"/>
                  </a:lnTo>
                  <a:lnTo>
                    <a:pt x="7151" y="6535"/>
                  </a:lnTo>
                  <a:lnTo>
                    <a:pt x="6669" y="5918"/>
                  </a:lnTo>
                  <a:lnTo>
                    <a:pt x="6206" y="5320"/>
                  </a:lnTo>
                  <a:lnTo>
                    <a:pt x="5705" y="4723"/>
                  </a:lnTo>
                  <a:lnTo>
                    <a:pt x="5223" y="4164"/>
                  </a:lnTo>
                  <a:lnTo>
                    <a:pt x="4703" y="3586"/>
                  </a:lnTo>
                  <a:lnTo>
                    <a:pt x="4202" y="3046"/>
                  </a:lnTo>
                  <a:lnTo>
                    <a:pt x="3681" y="2526"/>
                  </a:lnTo>
                  <a:lnTo>
                    <a:pt x="3142" y="2005"/>
                  </a:lnTo>
                  <a:lnTo>
                    <a:pt x="2602" y="1504"/>
                  </a:lnTo>
                  <a:lnTo>
                    <a:pt x="2043" y="1022"/>
                  </a:lnTo>
                  <a:lnTo>
                    <a:pt x="1484" y="560"/>
                  </a:lnTo>
                  <a:lnTo>
                    <a:pt x="925" y="136"/>
                  </a:lnTo>
                  <a:lnTo>
                    <a:pt x="829" y="78"/>
                  </a:lnTo>
                  <a:lnTo>
                    <a:pt x="752" y="39"/>
                  </a:lnTo>
                  <a:lnTo>
                    <a:pt x="655" y="20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24"/>
            <p:cNvSpPr/>
            <p:nvPr/>
          </p:nvSpPr>
          <p:spPr>
            <a:xfrm>
              <a:off x="1297813" y="2741625"/>
              <a:ext cx="318525" cy="591750"/>
            </a:xfrm>
            <a:custGeom>
              <a:avLst/>
              <a:gdLst/>
              <a:ahLst/>
              <a:cxnLst/>
              <a:rect l="l" t="t" r="r" b="b"/>
              <a:pathLst>
                <a:path w="12741" h="23670" extrusionOk="0">
                  <a:moveTo>
                    <a:pt x="155" y="0"/>
                  </a:moveTo>
                  <a:lnTo>
                    <a:pt x="97" y="20"/>
                  </a:lnTo>
                  <a:lnTo>
                    <a:pt x="39" y="58"/>
                  </a:lnTo>
                  <a:lnTo>
                    <a:pt x="20" y="116"/>
                  </a:lnTo>
                  <a:lnTo>
                    <a:pt x="0" y="174"/>
                  </a:lnTo>
                  <a:lnTo>
                    <a:pt x="20" y="232"/>
                  </a:lnTo>
                  <a:lnTo>
                    <a:pt x="5628" y="10736"/>
                  </a:lnTo>
                  <a:lnTo>
                    <a:pt x="12471" y="23592"/>
                  </a:lnTo>
                  <a:lnTo>
                    <a:pt x="12490" y="23631"/>
                  </a:lnTo>
                  <a:lnTo>
                    <a:pt x="12529" y="23650"/>
                  </a:lnTo>
                  <a:lnTo>
                    <a:pt x="12606" y="23669"/>
                  </a:lnTo>
                  <a:lnTo>
                    <a:pt x="12664" y="23669"/>
                  </a:lnTo>
                  <a:lnTo>
                    <a:pt x="12721" y="23631"/>
                  </a:lnTo>
                  <a:lnTo>
                    <a:pt x="12741" y="23573"/>
                  </a:lnTo>
                  <a:lnTo>
                    <a:pt x="12741" y="23515"/>
                  </a:lnTo>
                  <a:lnTo>
                    <a:pt x="12741" y="23457"/>
                  </a:lnTo>
                  <a:lnTo>
                    <a:pt x="5879" y="10582"/>
                  </a:lnTo>
                  <a:lnTo>
                    <a:pt x="289" y="77"/>
                  </a:lnTo>
                  <a:lnTo>
                    <a:pt x="251" y="39"/>
                  </a:lnTo>
                  <a:lnTo>
                    <a:pt x="212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24"/>
            <p:cNvSpPr/>
            <p:nvPr/>
          </p:nvSpPr>
          <p:spPr>
            <a:xfrm>
              <a:off x="1213013" y="2993150"/>
              <a:ext cx="454875" cy="430325"/>
            </a:xfrm>
            <a:custGeom>
              <a:avLst/>
              <a:gdLst/>
              <a:ahLst/>
              <a:cxnLst/>
              <a:rect l="l" t="t" r="r" b="b"/>
              <a:pathLst>
                <a:path w="18195" h="17213" extrusionOk="0">
                  <a:moveTo>
                    <a:pt x="289" y="1"/>
                  </a:moveTo>
                  <a:lnTo>
                    <a:pt x="193" y="39"/>
                  </a:lnTo>
                  <a:lnTo>
                    <a:pt x="116" y="97"/>
                  </a:lnTo>
                  <a:lnTo>
                    <a:pt x="58" y="174"/>
                  </a:lnTo>
                  <a:lnTo>
                    <a:pt x="19" y="270"/>
                  </a:lnTo>
                  <a:lnTo>
                    <a:pt x="0" y="367"/>
                  </a:lnTo>
                  <a:lnTo>
                    <a:pt x="19" y="482"/>
                  </a:lnTo>
                  <a:lnTo>
                    <a:pt x="270" y="1041"/>
                  </a:lnTo>
                  <a:lnTo>
                    <a:pt x="559" y="1716"/>
                  </a:lnTo>
                  <a:lnTo>
                    <a:pt x="925" y="2506"/>
                  </a:lnTo>
                  <a:lnTo>
                    <a:pt x="1369" y="3374"/>
                  </a:lnTo>
                  <a:lnTo>
                    <a:pt x="1870" y="4337"/>
                  </a:lnTo>
                  <a:lnTo>
                    <a:pt x="2429" y="5359"/>
                  </a:lnTo>
                  <a:lnTo>
                    <a:pt x="3065" y="6438"/>
                  </a:lnTo>
                  <a:lnTo>
                    <a:pt x="3778" y="7556"/>
                  </a:lnTo>
                  <a:lnTo>
                    <a:pt x="4163" y="8134"/>
                  </a:lnTo>
                  <a:lnTo>
                    <a:pt x="4549" y="8713"/>
                  </a:lnTo>
                  <a:lnTo>
                    <a:pt x="4973" y="9310"/>
                  </a:lnTo>
                  <a:lnTo>
                    <a:pt x="5397" y="9888"/>
                  </a:lnTo>
                  <a:lnTo>
                    <a:pt x="5859" y="10466"/>
                  </a:lnTo>
                  <a:lnTo>
                    <a:pt x="6322" y="11064"/>
                  </a:lnTo>
                  <a:lnTo>
                    <a:pt x="6804" y="11642"/>
                  </a:lnTo>
                  <a:lnTo>
                    <a:pt x="7305" y="12220"/>
                  </a:lnTo>
                  <a:lnTo>
                    <a:pt x="7845" y="12799"/>
                  </a:lnTo>
                  <a:lnTo>
                    <a:pt x="8384" y="13377"/>
                  </a:lnTo>
                  <a:lnTo>
                    <a:pt x="8943" y="13936"/>
                  </a:lnTo>
                  <a:lnTo>
                    <a:pt x="9522" y="14495"/>
                  </a:lnTo>
                  <a:lnTo>
                    <a:pt x="10119" y="15034"/>
                  </a:lnTo>
                  <a:lnTo>
                    <a:pt x="10736" y="15555"/>
                  </a:lnTo>
                  <a:lnTo>
                    <a:pt x="11372" y="16075"/>
                  </a:lnTo>
                  <a:lnTo>
                    <a:pt x="12027" y="16576"/>
                  </a:lnTo>
                  <a:lnTo>
                    <a:pt x="12316" y="16634"/>
                  </a:lnTo>
                  <a:lnTo>
                    <a:pt x="13068" y="16769"/>
                  </a:lnTo>
                  <a:lnTo>
                    <a:pt x="14109" y="16962"/>
                  </a:lnTo>
                  <a:lnTo>
                    <a:pt x="14687" y="17039"/>
                  </a:lnTo>
                  <a:lnTo>
                    <a:pt x="15285" y="17116"/>
                  </a:lnTo>
                  <a:lnTo>
                    <a:pt x="15882" y="17174"/>
                  </a:lnTo>
                  <a:lnTo>
                    <a:pt x="16441" y="17212"/>
                  </a:lnTo>
                  <a:lnTo>
                    <a:pt x="16961" y="17212"/>
                  </a:lnTo>
                  <a:lnTo>
                    <a:pt x="17424" y="17174"/>
                  </a:lnTo>
                  <a:lnTo>
                    <a:pt x="17617" y="17155"/>
                  </a:lnTo>
                  <a:lnTo>
                    <a:pt x="17790" y="17116"/>
                  </a:lnTo>
                  <a:lnTo>
                    <a:pt x="17925" y="17058"/>
                  </a:lnTo>
                  <a:lnTo>
                    <a:pt x="18041" y="16981"/>
                  </a:lnTo>
                  <a:lnTo>
                    <a:pt x="18118" y="16904"/>
                  </a:lnTo>
                  <a:lnTo>
                    <a:pt x="18176" y="16808"/>
                  </a:lnTo>
                  <a:lnTo>
                    <a:pt x="18195" y="16711"/>
                  </a:lnTo>
                  <a:lnTo>
                    <a:pt x="18156" y="16576"/>
                  </a:lnTo>
                  <a:lnTo>
                    <a:pt x="18022" y="16191"/>
                  </a:lnTo>
                  <a:lnTo>
                    <a:pt x="17867" y="15825"/>
                  </a:lnTo>
                  <a:lnTo>
                    <a:pt x="17520" y="15092"/>
                  </a:lnTo>
                  <a:lnTo>
                    <a:pt x="17116" y="14360"/>
                  </a:lnTo>
                  <a:lnTo>
                    <a:pt x="16692" y="13627"/>
                  </a:lnTo>
                  <a:lnTo>
                    <a:pt x="16229" y="12914"/>
                  </a:lnTo>
                  <a:lnTo>
                    <a:pt x="15728" y="12220"/>
                  </a:lnTo>
                  <a:lnTo>
                    <a:pt x="15188" y="11527"/>
                  </a:lnTo>
                  <a:lnTo>
                    <a:pt x="14610" y="10852"/>
                  </a:lnTo>
                  <a:lnTo>
                    <a:pt x="14032" y="10197"/>
                  </a:lnTo>
                  <a:lnTo>
                    <a:pt x="13415" y="9541"/>
                  </a:lnTo>
                  <a:lnTo>
                    <a:pt x="12779" y="8905"/>
                  </a:lnTo>
                  <a:lnTo>
                    <a:pt x="12124" y="8288"/>
                  </a:lnTo>
                  <a:lnTo>
                    <a:pt x="11468" y="7672"/>
                  </a:lnTo>
                  <a:lnTo>
                    <a:pt x="10794" y="7093"/>
                  </a:lnTo>
                  <a:lnTo>
                    <a:pt x="10119" y="6515"/>
                  </a:lnTo>
                  <a:lnTo>
                    <a:pt x="9425" y="5956"/>
                  </a:lnTo>
                  <a:lnTo>
                    <a:pt x="8751" y="5417"/>
                  </a:lnTo>
                  <a:lnTo>
                    <a:pt x="8076" y="4896"/>
                  </a:lnTo>
                  <a:lnTo>
                    <a:pt x="7382" y="4414"/>
                  </a:lnTo>
                  <a:lnTo>
                    <a:pt x="6727" y="3933"/>
                  </a:lnTo>
                  <a:lnTo>
                    <a:pt x="5416" y="3046"/>
                  </a:lnTo>
                  <a:lnTo>
                    <a:pt x="4202" y="2236"/>
                  </a:lnTo>
                  <a:lnTo>
                    <a:pt x="3065" y="1542"/>
                  </a:lnTo>
                  <a:lnTo>
                    <a:pt x="2062" y="926"/>
                  </a:lnTo>
                  <a:lnTo>
                    <a:pt x="1195" y="425"/>
                  </a:lnTo>
                  <a:lnTo>
                    <a:pt x="501" y="58"/>
                  </a:lnTo>
                  <a:lnTo>
                    <a:pt x="405" y="20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24"/>
            <p:cNvSpPr/>
            <p:nvPr/>
          </p:nvSpPr>
          <p:spPr>
            <a:xfrm>
              <a:off x="1323838" y="3109275"/>
              <a:ext cx="271300" cy="290100"/>
            </a:xfrm>
            <a:custGeom>
              <a:avLst/>
              <a:gdLst/>
              <a:ahLst/>
              <a:cxnLst/>
              <a:rect l="l" t="t" r="r" b="b"/>
              <a:pathLst>
                <a:path w="10852" h="11604" extrusionOk="0">
                  <a:moveTo>
                    <a:pt x="97" y="1"/>
                  </a:moveTo>
                  <a:lnTo>
                    <a:pt x="58" y="39"/>
                  </a:lnTo>
                  <a:lnTo>
                    <a:pt x="19" y="97"/>
                  </a:lnTo>
                  <a:lnTo>
                    <a:pt x="0" y="136"/>
                  </a:lnTo>
                  <a:lnTo>
                    <a:pt x="19" y="193"/>
                  </a:lnTo>
                  <a:lnTo>
                    <a:pt x="39" y="251"/>
                  </a:lnTo>
                  <a:lnTo>
                    <a:pt x="1619" y="1986"/>
                  </a:lnTo>
                  <a:lnTo>
                    <a:pt x="4838" y="5494"/>
                  </a:lnTo>
                  <a:lnTo>
                    <a:pt x="6631" y="7441"/>
                  </a:lnTo>
                  <a:lnTo>
                    <a:pt x="8307" y="9233"/>
                  </a:lnTo>
                  <a:lnTo>
                    <a:pt x="9695" y="10679"/>
                  </a:lnTo>
                  <a:lnTo>
                    <a:pt x="10216" y="11199"/>
                  </a:lnTo>
                  <a:lnTo>
                    <a:pt x="10601" y="11565"/>
                  </a:lnTo>
                  <a:lnTo>
                    <a:pt x="10659" y="11604"/>
                  </a:lnTo>
                  <a:lnTo>
                    <a:pt x="10774" y="11604"/>
                  </a:lnTo>
                  <a:lnTo>
                    <a:pt x="10813" y="11565"/>
                  </a:lnTo>
                  <a:lnTo>
                    <a:pt x="10852" y="11507"/>
                  </a:lnTo>
                  <a:lnTo>
                    <a:pt x="10852" y="11450"/>
                  </a:lnTo>
                  <a:lnTo>
                    <a:pt x="10852" y="11392"/>
                  </a:lnTo>
                  <a:lnTo>
                    <a:pt x="10813" y="11353"/>
                  </a:lnTo>
                  <a:lnTo>
                    <a:pt x="10408" y="10968"/>
                  </a:lnTo>
                  <a:lnTo>
                    <a:pt x="9888" y="10447"/>
                  </a:lnTo>
                  <a:lnTo>
                    <a:pt x="8462" y="8963"/>
                  </a:lnTo>
                  <a:lnTo>
                    <a:pt x="6765" y="7151"/>
                  </a:lnTo>
                  <a:lnTo>
                    <a:pt x="4954" y="5185"/>
                  </a:lnTo>
                  <a:lnTo>
                    <a:pt x="1716" y="1639"/>
                  </a:lnTo>
                  <a:lnTo>
                    <a:pt x="270" y="58"/>
                  </a:lnTo>
                  <a:lnTo>
                    <a:pt x="212" y="20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1597038" y="2270850"/>
              <a:ext cx="260725" cy="1129500"/>
            </a:xfrm>
            <a:custGeom>
              <a:avLst/>
              <a:gdLst/>
              <a:ahLst/>
              <a:cxnLst/>
              <a:rect l="l" t="t" r="r" b="b"/>
              <a:pathLst>
                <a:path w="10429" h="45180" extrusionOk="0">
                  <a:moveTo>
                    <a:pt x="7132" y="0"/>
                  </a:moveTo>
                  <a:lnTo>
                    <a:pt x="7055" y="20"/>
                  </a:lnTo>
                  <a:lnTo>
                    <a:pt x="6959" y="39"/>
                  </a:lnTo>
                  <a:lnTo>
                    <a:pt x="6882" y="77"/>
                  </a:lnTo>
                  <a:lnTo>
                    <a:pt x="6785" y="135"/>
                  </a:lnTo>
                  <a:lnTo>
                    <a:pt x="6727" y="212"/>
                  </a:lnTo>
                  <a:lnTo>
                    <a:pt x="6650" y="290"/>
                  </a:lnTo>
                  <a:lnTo>
                    <a:pt x="6188" y="983"/>
                  </a:lnTo>
                  <a:lnTo>
                    <a:pt x="5744" y="1716"/>
                  </a:lnTo>
                  <a:lnTo>
                    <a:pt x="5320" y="2448"/>
                  </a:lnTo>
                  <a:lnTo>
                    <a:pt x="4916" y="3219"/>
                  </a:lnTo>
                  <a:lnTo>
                    <a:pt x="4530" y="4009"/>
                  </a:lnTo>
                  <a:lnTo>
                    <a:pt x="4164" y="4800"/>
                  </a:lnTo>
                  <a:lnTo>
                    <a:pt x="3817" y="5628"/>
                  </a:lnTo>
                  <a:lnTo>
                    <a:pt x="3489" y="6457"/>
                  </a:lnTo>
                  <a:lnTo>
                    <a:pt x="3181" y="7305"/>
                  </a:lnTo>
                  <a:lnTo>
                    <a:pt x="2873" y="8153"/>
                  </a:lnTo>
                  <a:lnTo>
                    <a:pt x="2603" y="9021"/>
                  </a:lnTo>
                  <a:lnTo>
                    <a:pt x="2352" y="9907"/>
                  </a:lnTo>
                  <a:lnTo>
                    <a:pt x="2102" y="10794"/>
                  </a:lnTo>
                  <a:lnTo>
                    <a:pt x="1870" y="11700"/>
                  </a:lnTo>
                  <a:lnTo>
                    <a:pt x="1658" y="12606"/>
                  </a:lnTo>
                  <a:lnTo>
                    <a:pt x="1466" y="13531"/>
                  </a:lnTo>
                  <a:lnTo>
                    <a:pt x="1292" y="14456"/>
                  </a:lnTo>
                  <a:lnTo>
                    <a:pt x="1119" y="15381"/>
                  </a:lnTo>
                  <a:lnTo>
                    <a:pt x="964" y="16306"/>
                  </a:lnTo>
                  <a:lnTo>
                    <a:pt x="829" y="17232"/>
                  </a:lnTo>
                  <a:lnTo>
                    <a:pt x="695" y="18176"/>
                  </a:lnTo>
                  <a:lnTo>
                    <a:pt x="579" y="19120"/>
                  </a:lnTo>
                  <a:lnTo>
                    <a:pt x="386" y="20971"/>
                  </a:lnTo>
                  <a:lnTo>
                    <a:pt x="232" y="22840"/>
                  </a:lnTo>
                  <a:lnTo>
                    <a:pt x="136" y="24671"/>
                  </a:lnTo>
                  <a:lnTo>
                    <a:pt x="59" y="26483"/>
                  </a:lnTo>
                  <a:lnTo>
                    <a:pt x="20" y="28276"/>
                  </a:lnTo>
                  <a:lnTo>
                    <a:pt x="1" y="30010"/>
                  </a:lnTo>
                  <a:lnTo>
                    <a:pt x="20" y="31687"/>
                  </a:lnTo>
                  <a:lnTo>
                    <a:pt x="59" y="33306"/>
                  </a:lnTo>
                  <a:lnTo>
                    <a:pt x="116" y="34868"/>
                  </a:lnTo>
                  <a:lnTo>
                    <a:pt x="193" y="36352"/>
                  </a:lnTo>
                  <a:lnTo>
                    <a:pt x="290" y="37739"/>
                  </a:lnTo>
                  <a:lnTo>
                    <a:pt x="367" y="39050"/>
                  </a:lnTo>
                  <a:lnTo>
                    <a:pt x="483" y="40245"/>
                  </a:lnTo>
                  <a:lnTo>
                    <a:pt x="675" y="42307"/>
                  </a:lnTo>
                  <a:lnTo>
                    <a:pt x="849" y="43869"/>
                  </a:lnTo>
                  <a:lnTo>
                    <a:pt x="984" y="44852"/>
                  </a:lnTo>
                  <a:lnTo>
                    <a:pt x="1041" y="45179"/>
                  </a:lnTo>
                  <a:lnTo>
                    <a:pt x="5783" y="44447"/>
                  </a:lnTo>
                  <a:lnTo>
                    <a:pt x="6149" y="43522"/>
                  </a:lnTo>
                  <a:lnTo>
                    <a:pt x="6496" y="42597"/>
                  </a:lnTo>
                  <a:lnTo>
                    <a:pt x="6843" y="41671"/>
                  </a:lnTo>
                  <a:lnTo>
                    <a:pt x="7151" y="40746"/>
                  </a:lnTo>
                  <a:lnTo>
                    <a:pt x="7460" y="39821"/>
                  </a:lnTo>
                  <a:lnTo>
                    <a:pt x="7730" y="38896"/>
                  </a:lnTo>
                  <a:lnTo>
                    <a:pt x="7999" y="37990"/>
                  </a:lnTo>
                  <a:lnTo>
                    <a:pt x="8250" y="37065"/>
                  </a:lnTo>
                  <a:lnTo>
                    <a:pt x="8481" y="36140"/>
                  </a:lnTo>
                  <a:lnTo>
                    <a:pt x="8693" y="35234"/>
                  </a:lnTo>
                  <a:lnTo>
                    <a:pt x="8905" y="34309"/>
                  </a:lnTo>
                  <a:lnTo>
                    <a:pt x="9098" y="33403"/>
                  </a:lnTo>
                  <a:lnTo>
                    <a:pt x="9272" y="32497"/>
                  </a:lnTo>
                  <a:lnTo>
                    <a:pt x="9426" y="31610"/>
                  </a:lnTo>
                  <a:lnTo>
                    <a:pt x="9580" y="30704"/>
                  </a:lnTo>
                  <a:lnTo>
                    <a:pt x="9715" y="29818"/>
                  </a:lnTo>
                  <a:lnTo>
                    <a:pt x="9831" y="28931"/>
                  </a:lnTo>
                  <a:lnTo>
                    <a:pt x="9946" y="28044"/>
                  </a:lnTo>
                  <a:lnTo>
                    <a:pt x="10120" y="26310"/>
                  </a:lnTo>
                  <a:lnTo>
                    <a:pt x="10255" y="24594"/>
                  </a:lnTo>
                  <a:lnTo>
                    <a:pt x="10351" y="22918"/>
                  </a:lnTo>
                  <a:lnTo>
                    <a:pt x="10409" y="21260"/>
                  </a:lnTo>
                  <a:lnTo>
                    <a:pt x="10428" y="19641"/>
                  </a:lnTo>
                  <a:lnTo>
                    <a:pt x="10409" y="18080"/>
                  </a:lnTo>
                  <a:lnTo>
                    <a:pt x="10370" y="16538"/>
                  </a:lnTo>
                  <a:lnTo>
                    <a:pt x="10293" y="15054"/>
                  </a:lnTo>
                  <a:lnTo>
                    <a:pt x="10197" y="13627"/>
                  </a:lnTo>
                  <a:lnTo>
                    <a:pt x="10081" y="12240"/>
                  </a:lnTo>
                  <a:lnTo>
                    <a:pt x="9946" y="10910"/>
                  </a:lnTo>
                  <a:lnTo>
                    <a:pt x="9792" y="9638"/>
                  </a:lnTo>
                  <a:lnTo>
                    <a:pt x="9619" y="8443"/>
                  </a:lnTo>
                  <a:lnTo>
                    <a:pt x="9445" y="7286"/>
                  </a:lnTo>
                  <a:lnTo>
                    <a:pt x="9272" y="6207"/>
                  </a:lnTo>
                  <a:lnTo>
                    <a:pt x="9079" y="5204"/>
                  </a:lnTo>
                  <a:lnTo>
                    <a:pt x="8886" y="4279"/>
                  </a:lnTo>
                  <a:lnTo>
                    <a:pt x="8713" y="3431"/>
                  </a:lnTo>
                  <a:lnTo>
                    <a:pt x="8520" y="2660"/>
                  </a:lnTo>
                  <a:lnTo>
                    <a:pt x="8346" y="1966"/>
                  </a:lnTo>
                  <a:lnTo>
                    <a:pt x="8192" y="1350"/>
                  </a:lnTo>
                  <a:lnTo>
                    <a:pt x="8038" y="848"/>
                  </a:lnTo>
                  <a:lnTo>
                    <a:pt x="7903" y="424"/>
                  </a:lnTo>
                  <a:lnTo>
                    <a:pt x="7865" y="328"/>
                  </a:lnTo>
                  <a:lnTo>
                    <a:pt x="7807" y="251"/>
                  </a:lnTo>
                  <a:lnTo>
                    <a:pt x="7749" y="193"/>
                  </a:lnTo>
                  <a:lnTo>
                    <a:pt x="7672" y="135"/>
                  </a:lnTo>
                  <a:lnTo>
                    <a:pt x="7595" y="77"/>
                  </a:lnTo>
                  <a:lnTo>
                    <a:pt x="7518" y="39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1681838" y="2460700"/>
              <a:ext cx="73275" cy="660650"/>
            </a:xfrm>
            <a:custGeom>
              <a:avLst/>
              <a:gdLst/>
              <a:ahLst/>
              <a:cxnLst/>
              <a:rect l="l" t="t" r="r" b="b"/>
              <a:pathLst>
                <a:path w="2931" h="26426" extrusionOk="0">
                  <a:moveTo>
                    <a:pt x="2738" y="0"/>
                  </a:moveTo>
                  <a:lnTo>
                    <a:pt x="2680" y="39"/>
                  </a:lnTo>
                  <a:lnTo>
                    <a:pt x="2661" y="78"/>
                  </a:lnTo>
                  <a:lnTo>
                    <a:pt x="2642" y="135"/>
                  </a:lnTo>
                  <a:lnTo>
                    <a:pt x="2237" y="3952"/>
                  </a:lnTo>
                  <a:lnTo>
                    <a:pt x="1350" y="12317"/>
                  </a:lnTo>
                  <a:lnTo>
                    <a:pt x="868" y="16923"/>
                  </a:lnTo>
                  <a:lnTo>
                    <a:pt x="464" y="21125"/>
                  </a:lnTo>
                  <a:lnTo>
                    <a:pt x="136" y="24421"/>
                  </a:lnTo>
                  <a:lnTo>
                    <a:pt x="40" y="25558"/>
                  </a:lnTo>
                  <a:lnTo>
                    <a:pt x="1" y="26271"/>
                  </a:lnTo>
                  <a:lnTo>
                    <a:pt x="1" y="26329"/>
                  </a:lnTo>
                  <a:lnTo>
                    <a:pt x="40" y="26387"/>
                  </a:lnTo>
                  <a:lnTo>
                    <a:pt x="78" y="26426"/>
                  </a:lnTo>
                  <a:lnTo>
                    <a:pt x="194" y="26426"/>
                  </a:lnTo>
                  <a:lnTo>
                    <a:pt x="252" y="26387"/>
                  </a:lnTo>
                  <a:lnTo>
                    <a:pt x="290" y="26348"/>
                  </a:lnTo>
                  <a:lnTo>
                    <a:pt x="290" y="26291"/>
                  </a:lnTo>
                  <a:lnTo>
                    <a:pt x="348" y="25577"/>
                  </a:lnTo>
                  <a:lnTo>
                    <a:pt x="444" y="24421"/>
                  </a:lnTo>
                  <a:lnTo>
                    <a:pt x="753" y="21144"/>
                  </a:lnTo>
                  <a:lnTo>
                    <a:pt x="1177" y="16943"/>
                  </a:lnTo>
                  <a:lnTo>
                    <a:pt x="1659" y="12336"/>
                  </a:lnTo>
                  <a:lnTo>
                    <a:pt x="2526" y="3971"/>
                  </a:lnTo>
                  <a:lnTo>
                    <a:pt x="2931" y="174"/>
                  </a:lnTo>
                  <a:lnTo>
                    <a:pt x="2931" y="97"/>
                  </a:lnTo>
                  <a:lnTo>
                    <a:pt x="2892" y="58"/>
                  </a:lnTo>
                  <a:lnTo>
                    <a:pt x="2854" y="20"/>
                  </a:lnTo>
                  <a:lnTo>
                    <a:pt x="2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24"/>
            <p:cNvSpPr/>
            <p:nvPr/>
          </p:nvSpPr>
          <p:spPr>
            <a:xfrm>
              <a:off x="1643788" y="2861125"/>
              <a:ext cx="163850" cy="546450"/>
            </a:xfrm>
            <a:custGeom>
              <a:avLst/>
              <a:gdLst/>
              <a:ahLst/>
              <a:cxnLst/>
              <a:rect l="l" t="t" r="r" b="b"/>
              <a:pathLst>
                <a:path w="6554" h="21858" extrusionOk="0">
                  <a:moveTo>
                    <a:pt x="5108" y="0"/>
                  </a:moveTo>
                  <a:lnTo>
                    <a:pt x="4973" y="20"/>
                  </a:lnTo>
                  <a:lnTo>
                    <a:pt x="4857" y="77"/>
                  </a:lnTo>
                  <a:lnTo>
                    <a:pt x="4761" y="155"/>
                  </a:lnTo>
                  <a:lnTo>
                    <a:pt x="4433" y="540"/>
                  </a:lnTo>
                  <a:lnTo>
                    <a:pt x="4125" y="945"/>
                  </a:lnTo>
                  <a:lnTo>
                    <a:pt x="3817" y="1330"/>
                  </a:lnTo>
                  <a:lnTo>
                    <a:pt x="3527" y="1735"/>
                  </a:lnTo>
                  <a:lnTo>
                    <a:pt x="3258" y="2140"/>
                  </a:lnTo>
                  <a:lnTo>
                    <a:pt x="3007" y="2545"/>
                  </a:lnTo>
                  <a:lnTo>
                    <a:pt x="2757" y="2949"/>
                  </a:lnTo>
                  <a:lnTo>
                    <a:pt x="2525" y="3373"/>
                  </a:lnTo>
                  <a:lnTo>
                    <a:pt x="2313" y="3797"/>
                  </a:lnTo>
                  <a:lnTo>
                    <a:pt x="2101" y="4221"/>
                  </a:lnTo>
                  <a:lnTo>
                    <a:pt x="1716" y="5070"/>
                  </a:lnTo>
                  <a:lnTo>
                    <a:pt x="1388" y="5918"/>
                  </a:lnTo>
                  <a:lnTo>
                    <a:pt x="1099" y="6766"/>
                  </a:lnTo>
                  <a:lnTo>
                    <a:pt x="848" y="7633"/>
                  </a:lnTo>
                  <a:lnTo>
                    <a:pt x="636" y="8481"/>
                  </a:lnTo>
                  <a:lnTo>
                    <a:pt x="463" y="9348"/>
                  </a:lnTo>
                  <a:lnTo>
                    <a:pt x="309" y="10177"/>
                  </a:lnTo>
                  <a:lnTo>
                    <a:pt x="193" y="11006"/>
                  </a:lnTo>
                  <a:lnTo>
                    <a:pt x="116" y="11816"/>
                  </a:lnTo>
                  <a:lnTo>
                    <a:pt x="58" y="12625"/>
                  </a:lnTo>
                  <a:lnTo>
                    <a:pt x="20" y="13396"/>
                  </a:lnTo>
                  <a:lnTo>
                    <a:pt x="0" y="14148"/>
                  </a:lnTo>
                  <a:lnTo>
                    <a:pt x="0" y="14880"/>
                  </a:lnTo>
                  <a:lnTo>
                    <a:pt x="20" y="15574"/>
                  </a:lnTo>
                  <a:lnTo>
                    <a:pt x="58" y="16229"/>
                  </a:lnTo>
                  <a:lnTo>
                    <a:pt x="97" y="16865"/>
                  </a:lnTo>
                  <a:lnTo>
                    <a:pt x="154" y="17444"/>
                  </a:lnTo>
                  <a:lnTo>
                    <a:pt x="289" y="18504"/>
                  </a:lnTo>
                  <a:lnTo>
                    <a:pt x="405" y="19352"/>
                  </a:lnTo>
                  <a:lnTo>
                    <a:pt x="521" y="19988"/>
                  </a:lnTo>
                  <a:lnTo>
                    <a:pt x="636" y="20528"/>
                  </a:lnTo>
                  <a:lnTo>
                    <a:pt x="925" y="21857"/>
                  </a:lnTo>
                  <a:lnTo>
                    <a:pt x="3759" y="21106"/>
                  </a:lnTo>
                  <a:lnTo>
                    <a:pt x="4144" y="20412"/>
                  </a:lnTo>
                  <a:lnTo>
                    <a:pt x="4510" y="19718"/>
                  </a:lnTo>
                  <a:lnTo>
                    <a:pt x="4838" y="19005"/>
                  </a:lnTo>
                  <a:lnTo>
                    <a:pt x="5127" y="18272"/>
                  </a:lnTo>
                  <a:lnTo>
                    <a:pt x="5378" y="17521"/>
                  </a:lnTo>
                  <a:lnTo>
                    <a:pt x="5609" y="16769"/>
                  </a:lnTo>
                  <a:lnTo>
                    <a:pt x="5821" y="16017"/>
                  </a:lnTo>
                  <a:lnTo>
                    <a:pt x="5995" y="15246"/>
                  </a:lnTo>
                  <a:lnTo>
                    <a:pt x="6129" y="14475"/>
                  </a:lnTo>
                  <a:lnTo>
                    <a:pt x="6264" y="13724"/>
                  </a:lnTo>
                  <a:lnTo>
                    <a:pt x="6361" y="12953"/>
                  </a:lnTo>
                  <a:lnTo>
                    <a:pt x="6438" y="12182"/>
                  </a:lnTo>
                  <a:lnTo>
                    <a:pt x="6496" y="11411"/>
                  </a:lnTo>
                  <a:lnTo>
                    <a:pt x="6534" y="10659"/>
                  </a:lnTo>
                  <a:lnTo>
                    <a:pt x="6554" y="9907"/>
                  </a:lnTo>
                  <a:lnTo>
                    <a:pt x="6554" y="9175"/>
                  </a:lnTo>
                  <a:lnTo>
                    <a:pt x="6554" y="8443"/>
                  </a:lnTo>
                  <a:lnTo>
                    <a:pt x="6534" y="7729"/>
                  </a:lnTo>
                  <a:lnTo>
                    <a:pt x="6496" y="7036"/>
                  </a:lnTo>
                  <a:lnTo>
                    <a:pt x="6438" y="6361"/>
                  </a:lnTo>
                  <a:lnTo>
                    <a:pt x="6322" y="5070"/>
                  </a:lnTo>
                  <a:lnTo>
                    <a:pt x="6187" y="3875"/>
                  </a:lnTo>
                  <a:lnTo>
                    <a:pt x="6014" y="2795"/>
                  </a:lnTo>
                  <a:lnTo>
                    <a:pt x="5860" y="1831"/>
                  </a:lnTo>
                  <a:lnTo>
                    <a:pt x="5705" y="1022"/>
                  </a:lnTo>
                  <a:lnTo>
                    <a:pt x="5551" y="367"/>
                  </a:lnTo>
                  <a:lnTo>
                    <a:pt x="5513" y="232"/>
                  </a:lnTo>
                  <a:lnTo>
                    <a:pt x="5436" y="135"/>
                  </a:lnTo>
                  <a:lnTo>
                    <a:pt x="5339" y="58"/>
                  </a:lnTo>
                  <a:lnTo>
                    <a:pt x="5224" y="20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24"/>
            <p:cNvSpPr/>
            <p:nvPr/>
          </p:nvSpPr>
          <p:spPr>
            <a:xfrm>
              <a:off x="1691488" y="2958450"/>
              <a:ext cx="66525" cy="400925"/>
            </a:xfrm>
            <a:custGeom>
              <a:avLst/>
              <a:gdLst/>
              <a:ahLst/>
              <a:cxnLst/>
              <a:rect l="l" t="t" r="r" b="b"/>
              <a:pathLst>
                <a:path w="2661" h="16037" extrusionOk="0">
                  <a:moveTo>
                    <a:pt x="2468" y="1"/>
                  </a:moveTo>
                  <a:lnTo>
                    <a:pt x="2410" y="39"/>
                  </a:lnTo>
                  <a:lnTo>
                    <a:pt x="2371" y="78"/>
                  </a:lnTo>
                  <a:lnTo>
                    <a:pt x="2352" y="136"/>
                  </a:lnTo>
                  <a:lnTo>
                    <a:pt x="0" y="15864"/>
                  </a:lnTo>
                  <a:lnTo>
                    <a:pt x="0" y="15921"/>
                  </a:lnTo>
                  <a:lnTo>
                    <a:pt x="20" y="15979"/>
                  </a:lnTo>
                  <a:lnTo>
                    <a:pt x="78" y="16018"/>
                  </a:lnTo>
                  <a:lnTo>
                    <a:pt x="135" y="16037"/>
                  </a:lnTo>
                  <a:lnTo>
                    <a:pt x="193" y="16037"/>
                  </a:lnTo>
                  <a:lnTo>
                    <a:pt x="251" y="15998"/>
                  </a:lnTo>
                  <a:lnTo>
                    <a:pt x="290" y="15960"/>
                  </a:lnTo>
                  <a:lnTo>
                    <a:pt x="290" y="15921"/>
                  </a:lnTo>
                  <a:lnTo>
                    <a:pt x="2660" y="174"/>
                  </a:lnTo>
                  <a:lnTo>
                    <a:pt x="2660" y="116"/>
                  </a:lnTo>
                  <a:lnTo>
                    <a:pt x="2622" y="59"/>
                  </a:lnTo>
                  <a:lnTo>
                    <a:pt x="2583" y="20"/>
                  </a:lnTo>
                  <a:lnTo>
                    <a:pt x="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1418763" y="3359850"/>
              <a:ext cx="421150" cy="592225"/>
            </a:xfrm>
            <a:custGeom>
              <a:avLst/>
              <a:gdLst/>
              <a:ahLst/>
              <a:cxnLst/>
              <a:rect l="l" t="t" r="r" b="b"/>
              <a:pathLst>
                <a:path w="16846" h="23689" extrusionOk="0">
                  <a:moveTo>
                    <a:pt x="16846" y="0"/>
                  </a:moveTo>
                  <a:lnTo>
                    <a:pt x="16846" y="0"/>
                  </a:lnTo>
                  <a:lnTo>
                    <a:pt x="16846" y="0"/>
                  </a:lnTo>
                  <a:close/>
                  <a:moveTo>
                    <a:pt x="0" y="0"/>
                  </a:moveTo>
                  <a:lnTo>
                    <a:pt x="58" y="713"/>
                  </a:lnTo>
                  <a:lnTo>
                    <a:pt x="251" y="2660"/>
                  </a:lnTo>
                  <a:lnTo>
                    <a:pt x="386" y="4009"/>
                  </a:lnTo>
                  <a:lnTo>
                    <a:pt x="540" y="5551"/>
                  </a:lnTo>
                  <a:lnTo>
                    <a:pt x="752" y="7247"/>
                  </a:lnTo>
                  <a:lnTo>
                    <a:pt x="983" y="9078"/>
                  </a:lnTo>
                  <a:lnTo>
                    <a:pt x="1234" y="10967"/>
                  </a:lnTo>
                  <a:lnTo>
                    <a:pt x="1542" y="12895"/>
                  </a:lnTo>
                  <a:lnTo>
                    <a:pt x="1870" y="14841"/>
                  </a:lnTo>
                  <a:lnTo>
                    <a:pt x="2236" y="16750"/>
                  </a:lnTo>
                  <a:lnTo>
                    <a:pt x="2429" y="17675"/>
                  </a:lnTo>
                  <a:lnTo>
                    <a:pt x="2622" y="18561"/>
                  </a:lnTo>
                  <a:lnTo>
                    <a:pt x="2834" y="19448"/>
                  </a:lnTo>
                  <a:lnTo>
                    <a:pt x="3065" y="20296"/>
                  </a:lnTo>
                  <a:lnTo>
                    <a:pt x="3277" y="21086"/>
                  </a:lnTo>
                  <a:lnTo>
                    <a:pt x="3527" y="21857"/>
                  </a:lnTo>
                  <a:lnTo>
                    <a:pt x="3759" y="22570"/>
                  </a:lnTo>
                  <a:lnTo>
                    <a:pt x="4029" y="23226"/>
                  </a:lnTo>
                  <a:lnTo>
                    <a:pt x="4298" y="23284"/>
                  </a:lnTo>
                  <a:lnTo>
                    <a:pt x="5089" y="23380"/>
                  </a:lnTo>
                  <a:lnTo>
                    <a:pt x="6284" y="23496"/>
                  </a:lnTo>
                  <a:lnTo>
                    <a:pt x="7016" y="23553"/>
                  </a:lnTo>
                  <a:lnTo>
                    <a:pt x="7806" y="23611"/>
                  </a:lnTo>
                  <a:lnTo>
                    <a:pt x="8674" y="23650"/>
                  </a:lnTo>
                  <a:lnTo>
                    <a:pt x="9580" y="23669"/>
                  </a:lnTo>
                  <a:lnTo>
                    <a:pt x="10524" y="23688"/>
                  </a:lnTo>
                  <a:lnTo>
                    <a:pt x="11488" y="23650"/>
                  </a:lnTo>
                  <a:lnTo>
                    <a:pt x="12490" y="23611"/>
                  </a:lnTo>
                  <a:lnTo>
                    <a:pt x="13492" y="23515"/>
                  </a:lnTo>
                  <a:lnTo>
                    <a:pt x="14475" y="23399"/>
                  </a:lnTo>
                  <a:lnTo>
                    <a:pt x="14976" y="23322"/>
                  </a:lnTo>
                  <a:lnTo>
                    <a:pt x="15458" y="23226"/>
                  </a:lnTo>
                  <a:lnTo>
                    <a:pt x="16846" y="0"/>
                  </a:lnTo>
                  <a:lnTo>
                    <a:pt x="16827" y="39"/>
                  </a:lnTo>
                  <a:lnTo>
                    <a:pt x="16788" y="97"/>
                  </a:lnTo>
                  <a:lnTo>
                    <a:pt x="16750" y="135"/>
                  </a:lnTo>
                  <a:lnTo>
                    <a:pt x="16672" y="193"/>
                  </a:lnTo>
                  <a:lnTo>
                    <a:pt x="16460" y="289"/>
                  </a:lnTo>
                  <a:lnTo>
                    <a:pt x="16171" y="386"/>
                  </a:lnTo>
                  <a:lnTo>
                    <a:pt x="15824" y="463"/>
                  </a:lnTo>
                  <a:lnTo>
                    <a:pt x="15400" y="559"/>
                  </a:lnTo>
                  <a:lnTo>
                    <a:pt x="14918" y="636"/>
                  </a:lnTo>
                  <a:lnTo>
                    <a:pt x="14379" y="694"/>
                  </a:lnTo>
                  <a:lnTo>
                    <a:pt x="13781" y="771"/>
                  </a:lnTo>
                  <a:lnTo>
                    <a:pt x="13126" y="829"/>
                  </a:lnTo>
                  <a:lnTo>
                    <a:pt x="11700" y="925"/>
                  </a:lnTo>
                  <a:lnTo>
                    <a:pt x="10119" y="983"/>
                  </a:lnTo>
                  <a:lnTo>
                    <a:pt x="8423" y="1003"/>
                  </a:lnTo>
                  <a:lnTo>
                    <a:pt x="6727" y="983"/>
                  </a:lnTo>
                  <a:lnTo>
                    <a:pt x="5146" y="925"/>
                  </a:lnTo>
                  <a:lnTo>
                    <a:pt x="3720" y="829"/>
                  </a:lnTo>
                  <a:lnTo>
                    <a:pt x="3065" y="771"/>
                  </a:lnTo>
                  <a:lnTo>
                    <a:pt x="2467" y="694"/>
                  </a:lnTo>
                  <a:lnTo>
                    <a:pt x="1928" y="636"/>
                  </a:lnTo>
                  <a:lnTo>
                    <a:pt x="1446" y="559"/>
                  </a:lnTo>
                  <a:lnTo>
                    <a:pt x="1022" y="463"/>
                  </a:lnTo>
                  <a:lnTo>
                    <a:pt x="656" y="386"/>
                  </a:lnTo>
                  <a:lnTo>
                    <a:pt x="386" y="289"/>
                  </a:lnTo>
                  <a:lnTo>
                    <a:pt x="174" y="193"/>
                  </a:lnTo>
                  <a:lnTo>
                    <a:pt x="97" y="135"/>
                  </a:lnTo>
                  <a:lnTo>
                    <a:pt x="39" y="97"/>
                  </a:lnTo>
                  <a:lnTo>
                    <a:pt x="1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46" name="Google Shape;646;p24"/>
          <p:cNvGrpSpPr/>
          <p:nvPr/>
        </p:nvGrpSpPr>
        <p:grpSpPr>
          <a:xfrm>
            <a:off x="7335661" y="1481527"/>
            <a:ext cx="677025" cy="1839438"/>
            <a:chOff x="6909776" y="2415188"/>
            <a:chExt cx="677025" cy="1839438"/>
          </a:xfrm>
        </p:grpSpPr>
        <p:sp>
          <p:nvSpPr>
            <p:cNvPr id="647" name="Google Shape;647;p24"/>
            <p:cNvSpPr/>
            <p:nvPr/>
          </p:nvSpPr>
          <p:spPr>
            <a:xfrm>
              <a:off x="6909776" y="4151001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24"/>
            <p:cNvSpPr/>
            <p:nvPr/>
          </p:nvSpPr>
          <p:spPr>
            <a:xfrm>
              <a:off x="7045338" y="2415188"/>
              <a:ext cx="280950" cy="1180575"/>
            </a:xfrm>
            <a:custGeom>
              <a:avLst/>
              <a:gdLst/>
              <a:ahLst/>
              <a:cxnLst/>
              <a:rect l="l" t="t" r="r" b="b"/>
              <a:pathLst>
                <a:path w="11238" h="47223" extrusionOk="0">
                  <a:moveTo>
                    <a:pt x="4279" y="1"/>
                  </a:moveTo>
                  <a:lnTo>
                    <a:pt x="4164" y="20"/>
                  </a:lnTo>
                  <a:lnTo>
                    <a:pt x="4067" y="58"/>
                  </a:lnTo>
                  <a:lnTo>
                    <a:pt x="3952" y="97"/>
                  </a:lnTo>
                  <a:lnTo>
                    <a:pt x="3875" y="155"/>
                  </a:lnTo>
                  <a:lnTo>
                    <a:pt x="3778" y="232"/>
                  </a:lnTo>
                  <a:lnTo>
                    <a:pt x="3701" y="309"/>
                  </a:lnTo>
                  <a:lnTo>
                    <a:pt x="3643" y="405"/>
                  </a:lnTo>
                  <a:lnTo>
                    <a:pt x="3585" y="521"/>
                  </a:lnTo>
                  <a:lnTo>
                    <a:pt x="3161" y="1735"/>
                  </a:lnTo>
                  <a:lnTo>
                    <a:pt x="2930" y="2448"/>
                  </a:lnTo>
                  <a:lnTo>
                    <a:pt x="2679" y="3239"/>
                  </a:lnTo>
                  <a:lnTo>
                    <a:pt x="2410" y="4106"/>
                  </a:lnTo>
                  <a:lnTo>
                    <a:pt x="2159" y="5050"/>
                  </a:lnTo>
                  <a:lnTo>
                    <a:pt x="1889" y="6053"/>
                  </a:lnTo>
                  <a:lnTo>
                    <a:pt x="1639" y="7132"/>
                  </a:lnTo>
                  <a:lnTo>
                    <a:pt x="1388" y="8269"/>
                  </a:lnTo>
                  <a:lnTo>
                    <a:pt x="1138" y="9484"/>
                  </a:lnTo>
                  <a:lnTo>
                    <a:pt x="906" y="10736"/>
                  </a:lnTo>
                  <a:lnTo>
                    <a:pt x="714" y="12066"/>
                  </a:lnTo>
                  <a:lnTo>
                    <a:pt x="521" y="13435"/>
                  </a:lnTo>
                  <a:lnTo>
                    <a:pt x="347" y="14861"/>
                  </a:lnTo>
                  <a:lnTo>
                    <a:pt x="212" y="16345"/>
                  </a:lnTo>
                  <a:lnTo>
                    <a:pt x="116" y="17887"/>
                  </a:lnTo>
                  <a:lnTo>
                    <a:pt x="39" y="19468"/>
                  </a:lnTo>
                  <a:lnTo>
                    <a:pt x="0" y="21087"/>
                  </a:lnTo>
                  <a:lnTo>
                    <a:pt x="20" y="22744"/>
                  </a:lnTo>
                  <a:lnTo>
                    <a:pt x="39" y="23592"/>
                  </a:lnTo>
                  <a:lnTo>
                    <a:pt x="77" y="24460"/>
                  </a:lnTo>
                  <a:lnTo>
                    <a:pt x="135" y="25327"/>
                  </a:lnTo>
                  <a:lnTo>
                    <a:pt x="193" y="26194"/>
                  </a:lnTo>
                  <a:lnTo>
                    <a:pt x="270" y="27081"/>
                  </a:lnTo>
                  <a:lnTo>
                    <a:pt x="347" y="27968"/>
                  </a:lnTo>
                  <a:lnTo>
                    <a:pt x="444" y="28873"/>
                  </a:lnTo>
                  <a:lnTo>
                    <a:pt x="579" y="29779"/>
                  </a:lnTo>
                  <a:lnTo>
                    <a:pt x="694" y="30705"/>
                  </a:lnTo>
                  <a:lnTo>
                    <a:pt x="848" y="31630"/>
                  </a:lnTo>
                  <a:lnTo>
                    <a:pt x="1022" y="32555"/>
                  </a:lnTo>
                  <a:lnTo>
                    <a:pt x="1195" y="33499"/>
                  </a:lnTo>
                  <a:lnTo>
                    <a:pt x="1388" y="34444"/>
                  </a:lnTo>
                  <a:lnTo>
                    <a:pt x="1600" y="35388"/>
                  </a:lnTo>
                  <a:lnTo>
                    <a:pt x="1831" y="36352"/>
                  </a:lnTo>
                  <a:lnTo>
                    <a:pt x="2082" y="37316"/>
                  </a:lnTo>
                  <a:lnTo>
                    <a:pt x="2352" y="38299"/>
                  </a:lnTo>
                  <a:lnTo>
                    <a:pt x="2641" y="39262"/>
                  </a:lnTo>
                  <a:lnTo>
                    <a:pt x="2949" y="40245"/>
                  </a:lnTo>
                  <a:lnTo>
                    <a:pt x="3277" y="41228"/>
                  </a:lnTo>
                  <a:lnTo>
                    <a:pt x="3643" y="42231"/>
                  </a:lnTo>
                  <a:lnTo>
                    <a:pt x="4009" y="43214"/>
                  </a:lnTo>
                  <a:lnTo>
                    <a:pt x="4395" y="44216"/>
                  </a:lnTo>
                  <a:lnTo>
                    <a:pt x="4819" y="45218"/>
                  </a:lnTo>
                  <a:lnTo>
                    <a:pt x="5243" y="46220"/>
                  </a:lnTo>
                  <a:lnTo>
                    <a:pt x="5706" y="47223"/>
                  </a:lnTo>
                  <a:lnTo>
                    <a:pt x="9483" y="47223"/>
                  </a:lnTo>
                  <a:lnTo>
                    <a:pt x="9560" y="46914"/>
                  </a:lnTo>
                  <a:lnTo>
                    <a:pt x="9734" y="46008"/>
                  </a:lnTo>
                  <a:lnTo>
                    <a:pt x="9984" y="44582"/>
                  </a:lnTo>
                  <a:lnTo>
                    <a:pt x="10119" y="43676"/>
                  </a:lnTo>
                  <a:lnTo>
                    <a:pt x="10274" y="42655"/>
                  </a:lnTo>
                  <a:lnTo>
                    <a:pt x="10428" y="41517"/>
                  </a:lnTo>
                  <a:lnTo>
                    <a:pt x="10582" y="40303"/>
                  </a:lnTo>
                  <a:lnTo>
                    <a:pt x="10717" y="38973"/>
                  </a:lnTo>
                  <a:lnTo>
                    <a:pt x="10852" y="37547"/>
                  </a:lnTo>
                  <a:lnTo>
                    <a:pt x="10987" y="36063"/>
                  </a:lnTo>
                  <a:lnTo>
                    <a:pt x="11083" y="34482"/>
                  </a:lnTo>
                  <a:lnTo>
                    <a:pt x="11160" y="32844"/>
                  </a:lnTo>
                  <a:lnTo>
                    <a:pt x="11218" y="31129"/>
                  </a:lnTo>
                  <a:lnTo>
                    <a:pt x="11237" y="29375"/>
                  </a:lnTo>
                  <a:lnTo>
                    <a:pt x="11218" y="27544"/>
                  </a:lnTo>
                  <a:lnTo>
                    <a:pt x="11179" y="25693"/>
                  </a:lnTo>
                  <a:lnTo>
                    <a:pt x="11083" y="23785"/>
                  </a:lnTo>
                  <a:lnTo>
                    <a:pt x="11006" y="22841"/>
                  </a:lnTo>
                  <a:lnTo>
                    <a:pt x="10929" y="21858"/>
                  </a:lnTo>
                  <a:lnTo>
                    <a:pt x="10852" y="20894"/>
                  </a:lnTo>
                  <a:lnTo>
                    <a:pt x="10736" y="19911"/>
                  </a:lnTo>
                  <a:lnTo>
                    <a:pt x="10620" y="18928"/>
                  </a:lnTo>
                  <a:lnTo>
                    <a:pt x="10486" y="17945"/>
                  </a:lnTo>
                  <a:lnTo>
                    <a:pt x="10351" y="16943"/>
                  </a:lnTo>
                  <a:lnTo>
                    <a:pt x="10177" y="15960"/>
                  </a:lnTo>
                  <a:lnTo>
                    <a:pt x="10004" y="14957"/>
                  </a:lnTo>
                  <a:lnTo>
                    <a:pt x="9811" y="13955"/>
                  </a:lnTo>
                  <a:lnTo>
                    <a:pt x="9599" y="12972"/>
                  </a:lnTo>
                  <a:lnTo>
                    <a:pt x="9368" y="11970"/>
                  </a:lnTo>
                  <a:lnTo>
                    <a:pt x="9117" y="10987"/>
                  </a:lnTo>
                  <a:lnTo>
                    <a:pt x="8847" y="9985"/>
                  </a:lnTo>
                  <a:lnTo>
                    <a:pt x="8558" y="9002"/>
                  </a:lnTo>
                  <a:lnTo>
                    <a:pt x="8250" y="8019"/>
                  </a:lnTo>
                  <a:lnTo>
                    <a:pt x="7922" y="7055"/>
                  </a:lnTo>
                  <a:lnTo>
                    <a:pt x="7575" y="6072"/>
                  </a:lnTo>
                  <a:lnTo>
                    <a:pt x="7209" y="5108"/>
                  </a:lnTo>
                  <a:lnTo>
                    <a:pt x="6823" y="4164"/>
                  </a:lnTo>
                  <a:lnTo>
                    <a:pt x="6419" y="3200"/>
                  </a:lnTo>
                  <a:lnTo>
                    <a:pt x="5975" y="2275"/>
                  </a:lnTo>
                  <a:lnTo>
                    <a:pt x="5513" y="1331"/>
                  </a:lnTo>
                  <a:lnTo>
                    <a:pt x="5031" y="425"/>
                  </a:lnTo>
                  <a:lnTo>
                    <a:pt x="4973" y="309"/>
                  </a:lnTo>
                  <a:lnTo>
                    <a:pt x="4896" y="232"/>
                  </a:lnTo>
                  <a:lnTo>
                    <a:pt x="4800" y="155"/>
                  </a:lnTo>
                  <a:lnTo>
                    <a:pt x="4703" y="97"/>
                  </a:lnTo>
                  <a:lnTo>
                    <a:pt x="4607" y="39"/>
                  </a:lnTo>
                  <a:lnTo>
                    <a:pt x="4491" y="20"/>
                  </a:lnTo>
                  <a:lnTo>
                    <a:pt x="439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24"/>
            <p:cNvSpPr/>
            <p:nvPr/>
          </p:nvSpPr>
          <p:spPr>
            <a:xfrm>
              <a:off x="7156163" y="2642638"/>
              <a:ext cx="78075" cy="893375"/>
            </a:xfrm>
            <a:custGeom>
              <a:avLst/>
              <a:gdLst/>
              <a:ahLst/>
              <a:cxnLst/>
              <a:rect l="l" t="t" r="r" b="b"/>
              <a:pathLst>
                <a:path w="3123" h="35735" extrusionOk="0">
                  <a:moveTo>
                    <a:pt x="135" y="0"/>
                  </a:moveTo>
                  <a:lnTo>
                    <a:pt x="78" y="19"/>
                  </a:lnTo>
                  <a:lnTo>
                    <a:pt x="39" y="58"/>
                  </a:lnTo>
                  <a:lnTo>
                    <a:pt x="0" y="116"/>
                  </a:lnTo>
                  <a:lnTo>
                    <a:pt x="0" y="174"/>
                  </a:lnTo>
                  <a:lnTo>
                    <a:pt x="2834" y="35600"/>
                  </a:lnTo>
                  <a:lnTo>
                    <a:pt x="2853" y="35657"/>
                  </a:lnTo>
                  <a:lnTo>
                    <a:pt x="2872" y="35696"/>
                  </a:lnTo>
                  <a:lnTo>
                    <a:pt x="2930" y="35735"/>
                  </a:lnTo>
                  <a:lnTo>
                    <a:pt x="2988" y="35735"/>
                  </a:lnTo>
                  <a:lnTo>
                    <a:pt x="3046" y="35715"/>
                  </a:lnTo>
                  <a:lnTo>
                    <a:pt x="3104" y="35696"/>
                  </a:lnTo>
                  <a:lnTo>
                    <a:pt x="3123" y="35638"/>
                  </a:lnTo>
                  <a:lnTo>
                    <a:pt x="3123" y="35580"/>
                  </a:lnTo>
                  <a:lnTo>
                    <a:pt x="309" y="154"/>
                  </a:lnTo>
                  <a:lnTo>
                    <a:pt x="290" y="96"/>
                  </a:lnTo>
                  <a:lnTo>
                    <a:pt x="251" y="39"/>
                  </a:lnTo>
                  <a:lnTo>
                    <a:pt x="193" y="1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24"/>
            <p:cNvSpPr/>
            <p:nvPr/>
          </p:nvSpPr>
          <p:spPr>
            <a:xfrm>
              <a:off x="6966788" y="3478163"/>
              <a:ext cx="558975" cy="79050"/>
            </a:xfrm>
            <a:custGeom>
              <a:avLst/>
              <a:gdLst/>
              <a:ahLst/>
              <a:cxnLst/>
              <a:rect l="l" t="t" r="r" b="b"/>
              <a:pathLst>
                <a:path w="22359" h="3162" extrusionOk="0">
                  <a:moveTo>
                    <a:pt x="10043" y="1"/>
                  </a:moveTo>
                  <a:lnTo>
                    <a:pt x="8925" y="20"/>
                  </a:lnTo>
                  <a:lnTo>
                    <a:pt x="7865" y="58"/>
                  </a:lnTo>
                  <a:lnTo>
                    <a:pt x="6824" y="116"/>
                  </a:lnTo>
                  <a:lnTo>
                    <a:pt x="5860" y="193"/>
                  </a:lnTo>
                  <a:lnTo>
                    <a:pt x="4935" y="271"/>
                  </a:lnTo>
                  <a:lnTo>
                    <a:pt x="4068" y="348"/>
                  </a:lnTo>
                  <a:lnTo>
                    <a:pt x="3277" y="463"/>
                  </a:lnTo>
                  <a:lnTo>
                    <a:pt x="2545" y="579"/>
                  </a:lnTo>
                  <a:lnTo>
                    <a:pt x="1909" y="695"/>
                  </a:lnTo>
                  <a:lnTo>
                    <a:pt x="1350" y="829"/>
                  </a:lnTo>
                  <a:lnTo>
                    <a:pt x="887" y="964"/>
                  </a:lnTo>
                  <a:lnTo>
                    <a:pt x="502" y="1099"/>
                  </a:lnTo>
                  <a:lnTo>
                    <a:pt x="348" y="1176"/>
                  </a:lnTo>
                  <a:lnTo>
                    <a:pt x="232" y="1254"/>
                  </a:lnTo>
                  <a:lnTo>
                    <a:pt x="136" y="1331"/>
                  </a:lnTo>
                  <a:lnTo>
                    <a:pt x="59" y="1408"/>
                  </a:lnTo>
                  <a:lnTo>
                    <a:pt x="20" y="1485"/>
                  </a:lnTo>
                  <a:lnTo>
                    <a:pt x="1" y="1581"/>
                  </a:lnTo>
                  <a:lnTo>
                    <a:pt x="20" y="1658"/>
                  </a:lnTo>
                  <a:lnTo>
                    <a:pt x="59" y="1735"/>
                  </a:lnTo>
                  <a:lnTo>
                    <a:pt x="136" y="1812"/>
                  </a:lnTo>
                  <a:lnTo>
                    <a:pt x="232" y="1890"/>
                  </a:lnTo>
                  <a:lnTo>
                    <a:pt x="348" y="1967"/>
                  </a:lnTo>
                  <a:lnTo>
                    <a:pt x="502" y="2044"/>
                  </a:lnTo>
                  <a:lnTo>
                    <a:pt x="887" y="2198"/>
                  </a:lnTo>
                  <a:lnTo>
                    <a:pt x="1350" y="2333"/>
                  </a:lnTo>
                  <a:lnTo>
                    <a:pt x="1909" y="2449"/>
                  </a:lnTo>
                  <a:lnTo>
                    <a:pt x="2545" y="2583"/>
                  </a:lnTo>
                  <a:lnTo>
                    <a:pt x="3277" y="2699"/>
                  </a:lnTo>
                  <a:lnTo>
                    <a:pt x="4068" y="2795"/>
                  </a:lnTo>
                  <a:lnTo>
                    <a:pt x="4935" y="2892"/>
                  </a:lnTo>
                  <a:lnTo>
                    <a:pt x="5860" y="2969"/>
                  </a:lnTo>
                  <a:lnTo>
                    <a:pt x="6824" y="3027"/>
                  </a:lnTo>
                  <a:lnTo>
                    <a:pt x="7865" y="3085"/>
                  </a:lnTo>
                  <a:lnTo>
                    <a:pt x="8925" y="3123"/>
                  </a:lnTo>
                  <a:lnTo>
                    <a:pt x="10043" y="3142"/>
                  </a:lnTo>
                  <a:lnTo>
                    <a:pt x="11180" y="3162"/>
                  </a:lnTo>
                  <a:lnTo>
                    <a:pt x="12317" y="3142"/>
                  </a:lnTo>
                  <a:lnTo>
                    <a:pt x="13435" y="3123"/>
                  </a:lnTo>
                  <a:lnTo>
                    <a:pt x="14514" y="3085"/>
                  </a:lnTo>
                  <a:lnTo>
                    <a:pt x="15536" y="3027"/>
                  </a:lnTo>
                  <a:lnTo>
                    <a:pt x="16519" y="2969"/>
                  </a:lnTo>
                  <a:lnTo>
                    <a:pt x="17444" y="2892"/>
                  </a:lnTo>
                  <a:lnTo>
                    <a:pt x="18292" y="2795"/>
                  </a:lnTo>
                  <a:lnTo>
                    <a:pt x="19082" y="2699"/>
                  </a:lnTo>
                  <a:lnTo>
                    <a:pt x="19815" y="2583"/>
                  </a:lnTo>
                  <a:lnTo>
                    <a:pt x="20451" y="2449"/>
                  </a:lnTo>
                  <a:lnTo>
                    <a:pt x="21010" y="2333"/>
                  </a:lnTo>
                  <a:lnTo>
                    <a:pt x="21491" y="2198"/>
                  </a:lnTo>
                  <a:lnTo>
                    <a:pt x="21858" y="2044"/>
                  </a:lnTo>
                  <a:lnTo>
                    <a:pt x="22012" y="1967"/>
                  </a:lnTo>
                  <a:lnTo>
                    <a:pt x="22147" y="1890"/>
                  </a:lnTo>
                  <a:lnTo>
                    <a:pt x="22243" y="1812"/>
                  </a:lnTo>
                  <a:lnTo>
                    <a:pt x="22301" y="1735"/>
                  </a:lnTo>
                  <a:lnTo>
                    <a:pt x="22359" y="1658"/>
                  </a:lnTo>
                  <a:lnTo>
                    <a:pt x="22359" y="1581"/>
                  </a:lnTo>
                  <a:lnTo>
                    <a:pt x="22359" y="1485"/>
                  </a:lnTo>
                  <a:lnTo>
                    <a:pt x="22301" y="1408"/>
                  </a:lnTo>
                  <a:lnTo>
                    <a:pt x="22243" y="1331"/>
                  </a:lnTo>
                  <a:lnTo>
                    <a:pt x="22147" y="1254"/>
                  </a:lnTo>
                  <a:lnTo>
                    <a:pt x="22012" y="1176"/>
                  </a:lnTo>
                  <a:lnTo>
                    <a:pt x="21858" y="1099"/>
                  </a:lnTo>
                  <a:lnTo>
                    <a:pt x="21491" y="964"/>
                  </a:lnTo>
                  <a:lnTo>
                    <a:pt x="21010" y="829"/>
                  </a:lnTo>
                  <a:lnTo>
                    <a:pt x="20451" y="695"/>
                  </a:lnTo>
                  <a:lnTo>
                    <a:pt x="19815" y="579"/>
                  </a:lnTo>
                  <a:lnTo>
                    <a:pt x="19082" y="463"/>
                  </a:lnTo>
                  <a:lnTo>
                    <a:pt x="18292" y="348"/>
                  </a:lnTo>
                  <a:lnTo>
                    <a:pt x="17444" y="271"/>
                  </a:lnTo>
                  <a:lnTo>
                    <a:pt x="16519" y="193"/>
                  </a:lnTo>
                  <a:lnTo>
                    <a:pt x="15536" y="116"/>
                  </a:lnTo>
                  <a:lnTo>
                    <a:pt x="14514" y="58"/>
                  </a:lnTo>
                  <a:lnTo>
                    <a:pt x="13435" y="20"/>
                  </a:lnTo>
                  <a:lnTo>
                    <a:pt x="123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24"/>
            <p:cNvSpPr/>
            <p:nvPr/>
          </p:nvSpPr>
          <p:spPr>
            <a:xfrm>
              <a:off x="7330113" y="3119188"/>
              <a:ext cx="204800" cy="502600"/>
            </a:xfrm>
            <a:custGeom>
              <a:avLst/>
              <a:gdLst/>
              <a:ahLst/>
              <a:cxnLst/>
              <a:rect l="l" t="t" r="r" b="b"/>
              <a:pathLst>
                <a:path w="8192" h="20104" extrusionOk="0">
                  <a:moveTo>
                    <a:pt x="7151" y="0"/>
                  </a:moveTo>
                  <a:lnTo>
                    <a:pt x="7036" y="20"/>
                  </a:lnTo>
                  <a:lnTo>
                    <a:pt x="6939" y="58"/>
                  </a:lnTo>
                  <a:lnTo>
                    <a:pt x="6843" y="97"/>
                  </a:lnTo>
                  <a:lnTo>
                    <a:pt x="6746" y="155"/>
                  </a:lnTo>
                  <a:lnTo>
                    <a:pt x="6400" y="444"/>
                  </a:lnTo>
                  <a:lnTo>
                    <a:pt x="6053" y="752"/>
                  </a:lnTo>
                  <a:lnTo>
                    <a:pt x="5725" y="1041"/>
                  </a:lnTo>
                  <a:lnTo>
                    <a:pt x="5417" y="1369"/>
                  </a:lnTo>
                  <a:lnTo>
                    <a:pt x="5108" y="1677"/>
                  </a:lnTo>
                  <a:lnTo>
                    <a:pt x="4819" y="2024"/>
                  </a:lnTo>
                  <a:lnTo>
                    <a:pt x="4530" y="2352"/>
                  </a:lnTo>
                  <a:lnTo>
                    <a:pt x="4260" y="2699"/>
                  </a:lnTo>
                  <a:lnTo>
                    <a:pt x="4009" y="3065"/>
                  </a:lnTo>
                  <a:lnTo>
                    <a:pt x="3759" y="3412"/>
                  </a:lnTo>
                  <a:lnTo>
                    <a:pt x="3528" y="3797"/>
                  </a:lnTo>
                  <a:lnTo>
                    <a:pt x="3296" y="4164"/>
                  </a:lnTo>
                  <a:lnTo>
                    <a:pt x="2872" y="4915"/>
                  </a:lnTo>
                  <a:lnTo>
                    <a:pt x="2487" y="5706"/>
                  </a:lnTo>
                  <a:lnTo>
                    <a:pt x="2140" y="6496"/>
                  </a:lnTo>
                  <a:lnTo>
                    <a:pt x="1812" y="7286"/>
                  </a:lnTo>
                  <a:lnTo>
                    <a:pt x="1523" y="8096"/>
                  </a:lnTo>
                  <a:lnTo>
                    <a:pt x="1273" y="8905"/>
                  </a:lnTo>
                  <a:lnTo>
                    <a:pt x="1041" y="9695"/>
                  </a:lnTo>
                  <a:lnTo>
                    <a:pt x="849" y="10505"/>
                  </a:lnTo>
                  <a:lnTo>
                    <a:pt x="675" y="11295"/>
                  </a:lnTo>
                  <a:lnTo>
                    <a:pt x="540" y="12066"/>
                  </a:lnTo>
                  <a:lnTo>
                    <a:pt x="405" y="12818"/>
                  </a:lnTo>
                  <a:lnTo>
                    <a:pt x="309" y="13550"/>
                  </a:lnTo>
                  <a:lnTo>
                    <a:pt x="212" y="14263"/>
                  </a:lnTo>
                  <a:lnTo>
                    <a:pt x="155" y="14938"/>
                  </a:lnTo>
                  <a:lnTo>
                    <a:pt x="97" y="15593"/>
                  </a:lnTo>
                  <a:lnTo>
                    <a:pt x="58" y="16210"/>
                  </a:lnTo>
                  <a:lnTo>
                    <a:pt x="20" y="17309"/>
                  </a:lnTo>
                  <a:lnTo>
                    <a:pt x="0" y="18215"/>
                  </a:lnTo>
                  <a:lnTo>
                    <a:pt x="20" y="18908"/>
                  </a:lnTo>
                  <a:lnTo>
                    <a:pt x="39" y="19487"/>
                  </a:lnTo>
                  <a:lnTo>
                    <a:pt x="2044" y="20103"/>
                  </a:lnTo>
                  <a:lnTo>
                    <a:pt x="2660" y="19410"/>
                  </a:lnTo>
                  <a:lnTo>
                    <a:pt x="3219" y="18716"/>
                  </a:lnTo>
                  <a:lnTo>
                    <a:pt x="3740" y="18003"/>
                  </a:lnTo>
                  <a:lnTo>
                    <a:pt x="4222" y="17289"/>
                  </a:lnTo>
                  <a:lnTo>
                    <a:pt x="4684" y="16576"/>
                  </a:lnTo>
                  <a:lnTo>
                    <a:pt x="5089" y="15863"/>
                  </a:lnTo>
                  <a:lnTo>
                    <a:pt x="5474" y="15131"/>
                  </a:lnTo>
                  <a:lnTo>
                    <a:pt x="5821" y="14417"/>
                  </a:lnTo>
                  <a:lnTo>
                    <a:pt x="6149" y="13704"/>
                  </a:lnTo>
                  <a:lnTo>
                    <a:pt x="6438" y="12991"/>
                  </a:lnTo>
                  <a:lnTo>
                    <a:pt x="6708" y="12278"/>
                  </a:lnTo>
                  <a:lnTo>
                    <a:pt x="6958" y="11584"/>
                  </a:lnTo>
                  <a:lnTo>
                    <a:pt x="7170" y="10890"/>
                  </a:lnTo>
                  <a:lnTo>
                    <a:pt x="7344" y="10196"/>
                  </a:lnTo>
                  <a:lnTo>
                    <a:pt x="7517" y="9522"/>
                  </a:lnTo>
                  <a:lnTo>
                    <a:pt x="7672" y="8847"/>
                  </a:lnTo>
                  <a:lnTo>
                    <a:pt x="7787" y="8192"/>
                  </a:lnTo>
                  <a:lnTo>
                    <a:pt x="7884" y="7556"/>
                  </a:lnTo>
                  <a:lnTo>
                    <a:pt x="7980" y="6939"/>
                  </a:lnTo>
                  <a:lnTo>
                    <a:pt x="8057" y="6322"/>
                  </a:lnTo>
                  <a:lnTo>
                    <a:pt x="8096" y="5725"/>
                  </a:lnTo>
                  <a:lnTo>
                    <a:pt x="8134" y="5147"/>
                  </a:lnTo>
                  <a:lnTo>
                    <a:pt x="8192" y="4067"/>
                  </a:lnTo>
                  <a:lnTo>
                    <a:pt x="8192" y="3065"/>
                  </a:lnTo>
                  <a:lnTo>
                    <a:pt x="8153" y="2159"/>
                  </a:lnTo>
                  <a:lnTo>
                    <a:pt x="8096" y="1369"/>
                  </a:lnTo>
                  <a:lnTo>
                    <a:pt x="8038" y="694"/>
                  </a:lnTo>
                  <a:lnTo>
                    <a:pt x="8019" y="579"/>
                  </a:lnTo>
                  <a:lnTo>
                    <a:pt x="7980" y="482"/>
                  </a:lnTo>
                  <a:lnTo>
                    <a:pt x="7922" y="386"/>
                  </a:lnTo>
                  <a:lnTo>
                    <a:pt x="7864" y="289"/>
                  </a:lnTo>
                  <a:lnTo>
                    <a:pt x="7807" y="212"/>
                  </a:lnTo>
                  <a:lnTo>
                    <a:pt x="7729" y="155"/>
                  </a:lnTo>
                  <a:lnTo>
                    <a:pt x="7633" y="97"/>
                  </a:lnTo>
                  <a:lnTo>
                    <a:pt x="7537" y="58"/>
                  </a:lnTo>
                  <a:lnTo>
                    <a:pt x="7440" y="20"/>
                  </a:lnTo>
                  <a:lnTo>
                    <a:pt x="734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24"/>
            <p:cNvSpPr/>
            <p:nvPr/>
          </p:nvSpPr>
          <p:spPr>
            <a:xfrm>
              <a:off x="7390338" y="3207838"/>
              <a:ext cx="95450" cy="289625"/>
            </a:xfrm>
            <a:custGeom>
              <a:avLst/>
              <a:gdLst/>
              <a:ahLst/>
              <a:cxnLst/>
              <a:rect l="l" t="t" r="r" b="b"/>
              <a:pathLst>
                <a:path w="3818" h="11585" extrusionOk="0">
                  <a:moveTo>
                    <a:pt x="3663" y="1"/>
                  </a:moveTo>
                  <a:lnTo>
                    <a:pt x="3605" y="20"/>
                  </a:lnTo>
                  <a:lnTo>
                    <a:pt x="3566" y="59"/>
                  </a:lnTo>
                  <a:lnTo>
                    <a:pt x="3528" y="97"/>
                  </a:lnTo>
                  <a:lnTo>
                    <a:pt x="3239" y="926"/>
                  </a:lnTo>
                  <a:lnTo>
                    <a:pt x="2776" y="2333"/>
                  </a:lnTo>
                  <a:lnTo>
                    <a:pt x="1620" y="6072"/>
                  </a:lnTo>
                  <a:lnTo>
                    <a:pt x="1" y="11392"/>
                  </a:lnTo>
                  <a:lnTo>
                    <a:pt x="1" y="11450"/>
                  </a:lnTo>
                  <a:lnTo>
                    <a:pt x="20" y="11508"/>
                  </a:lnTo>
                  <a:lnTo>
                    <a:pt x="59" y="11546"/>
                  </a:lnTo>
                  <a:lnTo>
                    <a:pt x="97" y="11585"/>
                  </a:lnTo>
                  <a:lnTo>
                    <a:pt x="193" y="11585"/>
                  </a:lnTo>
                  <a:lnTo>
                    <a:pt x="232" y="11565"/>
                  </a:lnTo>
                  <a:lnTo>
                    <a:pt x="271" y="11527"/>
                  </a:lnTo>
                  <a:lnTo>
                    <a:pt x="290" y="11488"/>
                  </a:lnTo>
                  <a:lnTo>
                    <a:pt x="1870" y="6284"/>
                  </a:lnTo>
                  <a:lnTo>
                    <a:pt x="3046" y="2487"/>
                  </a:lnTo>
                  <a:lnTo>
                    <a:pt x="3509" y="1061"/>
                  </a:lnTo>
                  <a:lnTo>
                    <a:pt x="3798" y="213"/>
                  </a:lnTo>
                  <a:lnTo>
                    <a:pt x="3817" y="155"/>
                  </a:lnTo>
                  <a:lnTo>
                    <a:pt x="3798" y="97"/>
                  </a:lnTo>
                  <a:lnTo>
                    <a:pt x="3778" y="59"/>
                  </a:lnTo>
                  <a:lnTo>
                    <a:pt x="3721" y="20"/>
                  </a:lnTo>
                  <a:lnTo>
                    <a:pt x="366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24"/>
            <p:cNvSpPr/>
            <p:nvPr/>
          </p:nvSpPr>
          <p:spPr>
            <a:xfrm>
              <a:off x="7187963" y="2662388"/>
              <a:ext cx="265525" cy="915550"/>
            </a:xfrm>
            <a:custGeom>
              <a:avLst/>
              <a:gdLst/>
              <a:ahLst/>
              <a:cxnLst/>
              <a:rect l="l" t="t" r="r" b="b"/>
              <a:pathLst>
                <a:path w="10621" h="36622" extrusionOk="0">
                  <a:moveTo>
                    <a:pt x="7344" y="0"/>
                  </a:moveTo>
                  <a:lnTo>
                    <a:pt x="7209" y="39"/>
                  </a:lnTo>
                  <a:lnTo>
                    <a:pt x="7093" y="77"/>
                  </a:lnTo>
                  <a:lnTo>
                    <a:pt x="6978" y="135"/>
                  </a:lnTo>
                  <a:lnTo>
                    <a:pt x="6881" y="212"/>
                  </a:lnTo>
                  <a:lnTo>
                    <a:pt x="6785" y="309"/>
                  </a:lnTo>
                  <a:lnTo>
                    <a:pt x="6708" y="424"/>
                  </a:lnTo>
                  <a:lnTo>
                    <a:pt x="6110" y="1446"/>
                  </a:lnTo>
                  <a:lnTo>
                    <a:pt x="5783" y="2043"/>
                  </a:lnTo>
                  <a:lnTo>
                    <a:pt x="5436" y="2699"/>
                  </a:lnTo>
                  <a:lnTo>
                    <a:pt x="5070" y="3393"/>
                  </a:lnTo>
                  <a:lnTo>
                    <a:pt x="4703" y="4144"/>
                  </a:lnTo>
                  <a:lnTo>
                    <a:pt x="4318" y="4954"/>
                  </a:lnTo>
                  <a:lnTo>
                    <a:pt x="3933" y="5802"/>
                  </a:lnTo>
                  <a:lnTo>
                    <a:pt x="3547" y="6688"/>
                  </a:lnTo>
                  <a:lnTo>
                    <a:pt x="3162" y="7633"/>
                  </a:lnTo>
                  <a:lnTo>
                    <a:pt x="2795" y="8635"/>
                  </a:lnTo>
                  <a:lnTo>
                    <a:pt x="2429" y="9657"/>
                  </a:lnTo>
                  <a:lnTo>
                    <a:pt x="2082" y="10736"/>
                  </a:lnTo>
                  <a:lnTo>
                    <a:pt x="1735" y="11835"/>
                  </a:lnTo>
                  <a:lnTo>
                    <a:pt x="1427" y="12991"/>
                  </a:lnTo>
                  <a:lnTo>
                    <a:pt x="1118" y="14167"/>
                  </a:lnTo>
                  <a:lnTo>
                    <a:pt x="868" y="15381"/>
                  </a:lnTo>
                  <a:lnTo>
                    <a:pt x="617" y="16634"/>
                  </a:lnTo>
                  <a:lnTo>
                    <a:pt x="425" y="17906"/>
                  </a:lnTo>
                  <a:lnTo>
                    <a:pt x="251" y="19217"/>
                  </a:lnTo>
                  <a:lnTo>
                    <a:pt x="116" y="20547"/>
                  </a:lnTo>
                  <a:lnTo>
                    <a:pt x="78" y="21221"/>
                  </a:lnTo>
                  <a:lnTo>
                    <a:pt x="39" y="21915"/>
                  </a:lnTo>
                  <a:lnTo>
                    <a:pt x="20" y="22609"/>
                  </a:lnTo>
                  <a:lnTo>
                    <a:pt x="1" y="23303"/>
                  </a:lnTo>
                  <a:lnTo>
                    <a:pt x="1" y="23997"/>
                  </a:lnTo>
                  <a:lnTo>
                    <a:pt x="20" y="24710"/>
                  </a:lnTo>
                  <a:lnTo>
                    <a:pt x="39" y="25423"/>
                  </a:lnTo>
                  <a:lnTo>
                    <a:pt x="78" y="26136"/>
                  </a:lnTo>
                  <a:lnTo>
                    <a:pt x="135" y="26869"/>
                  </a:lnTo>
                  <a:lnTo>
                    <a:pt x="213" y="27582"/>
                  </a:lnTo>
                  <a:lnTo>
                    <a:pt x="290" y="28314"/>
                  </a:lnTo>
                  <a:lnTo>
                    <a:pt x="386" y="29066"/>
                  </a:lnTo>
                  <a:lnTo>
                    <a:pt x="502" y="29798"/>
                  </a:lnTo>
                  <a:lnTo>
                    <a:pt x="637" y="30550"/>
                  </a:lnTo>
                  <a:lnTo>
                    <a:pt x="791" y="31282"/>
                  </a:lnTo>
                  <a:lnTo>
                    <a:pt x="964" y="32034"/>
                  </a:lnTo>
                  <a:lnTo>
                    <a:pt x="1138" y="32805"/>
                  </a:lnTo>
                  <a:lnTo>
                    <a:pt x="1350" y="33557"/>
                  </a:lnTo>
                  <a:lnTo>
                    <a:pt x="1562" y="34309"/>
                  </a:lnTo>
                  <a:lnTo>
                    <a:pt x="1793" y="35080"/>
                  </a:lnTo>
                  <a:lnTo>
                    <a:pt x="2063" y="35850"/>
                  </a:lnTo>
                  <a:lnTo>
                    <a:pt x="2333" y="36621"/>
                  </a:lnTo>
                  <a:lnTo>
                    <a:pt x="5686" y="36621"/>
                  </a:lnTo>
                  <a:lnTo>
                    <a:pt x="5802" y="36429"/>
                  </a:lnTo>
                  <a:lnTo>
                    <a:pt x="6072" y="35889"/>
                  </a:lnTo>
                  <a:lnTo>
                    <a:pt x="6477" y="35002"/>
                  </a:lnTo>
                  <a:lnTo>
                    <a:pt x="6727" y="34443"/>
                  </a:lnTo>
                  <a:lnTo>
                    <a:pt x="6997" y="33807"/>
                  </a:lnTo>
                  <a:lnTo>
                    <a:pt x="7286" y="33094"/>
                  </a:lnTo>
                  <a:lnTo>
                    <a:pt x="7595" y="32304"/>
                  </a:lnTo>
                  <a:lnTo>
                    <a:pt x="7903" y="31437"/>
                  </a:lnTo>
                  <a:lnTo>
                    <a:pt x="8211" y="30492"/>
                  </a:lnTo>
                  <a:lnTo>
                    <a:pt x="8520" y="29509"/>
                  </a:lnTo>
                  <a:lnTo>
                    <a:pt x="8828" y="28430"/>
                  </a:lnTo>
                  <a:lnTo>
                    <a:pt x="9137" y="27312"/>
                  </a:lnTo>
                  <a:lnTo>
                    <a:pt x="9406" y="26117"/>
                  </a:lnTo>
                  <a:lnTo>
                    <a:pt x="9676" y="24864"/>
                  </a:lnTo>
                  <a:lnTo>
                    <a:pt x="9927" y="23573"/>
                  </a:lnTo>
                  <a:lnTo>
                    <a:pt x="10139" y="22204"/>
                  </a:lnTo>
                  <a:lnTo>
                    <a:pt x="10312" y="20797"/>
                  </a:lnTo>
                  <a:lnTo>
                    <a:pt x="10466" y="19332"/>
                  </a:lnTo>
                  <a:lnTo>
                    <a:pt x="10524" y="18581"/>
                  </a:lnTo>
                  <a:lnTo>
                    <a:pt x="10563" y="17829"/>
                  </a:lnTo>
                  <a:lnTo>
                    <a:pt x="10601" y="17058"/>
                  </a:lnTo>
                  <a:lnTo>
                    <a:pt x="10621" y="16268"/>
                  </a:lnTo>
                  <a:lnTo>
                    <a:pt x="10621" y="15478"/>
                  </a:lnTo>
                  <a:lnTo>
                    <a:pt x="10621" y="14687"/>
                  </a:lnTo>
                  <a:lnTo>
                    <a:pt x="10601" y="13859"/>
                  </a:lnTo>
                  <a:lnTo>
                    <a:pt x="10582" y="13049"/>
                  </a:lnTo>
                  <a:lnTo>
                    <a:pt x="10544" y="12201"/>
                  </a:lnTo>
                  <a:lnTo>
                    <a:pt x="10466" y="11372"/>
                  </a:lnTo>
                  <a:lnTo>
                    <a:pt x="10389" y="10524"/>
                  </a:lnTo>
                  <a:lnTo>
                    <a:pt x="10312" y="9657"/>
                  </a:lnTo>
                  <a:lnTo>
                    <a:pt x="10197" y="8789"/>
                  </a:lnTo>
                  <a:lnTo>
                    <a:pt x="10062" y="7903"/>
                  </a:lnTo>
                  <a:lnTo>
                    <a:pt x="9927" y="7016"/>
                  </a:lnTo>
                  <a:lnTo>
                    <a:pt x="9753" y="6130"/>
                  </a:lnTo>
                  <a:lnTo>
                    <a:pt x="9580" y="5224"/>
                  </a:lnTo>
                  <a:lnTo>
                    <a:pt x="9368" y="4318"/>
                  </a:lnTo>
                  <a:lnTo>
                    <a:pt x="9156" y="3412"/>
                  </a:lnTo>
                  <a:lnTo>
                    <a:pt x="8905" y="2487"/>
                  </a:lnTo>
                  <a:lnTo>
                    <a:pt x="8635" y="1562"/>
                  </a:lnTo>
                  <a:lnTo>
                    <a:pt x="8346" y="617"/>
                  </a:lnTo>
                  <a:lnTo>
                    <a:pt x="8288" y="482"/>
                  </a:lnTo>
                  <a:lnTo>
                    <a:pt x="8231" y="367"/>
                  </a:lnTo>
                  <a:lnTo>
                    <a:pt x="8134" y="270"/>
                  </a:lnTo>
                  <a:lnTo>
                    <a:pt x="8057" y="174"/>
                  </a:lnTo>
                  <a:lnTo>
                    <a:pt x="7942" y="116"/>
                  </a:lnTo>
                  <a:lnTo>
                    <a:pt x="7826" y="58"/>
                  </a:lnTo>
                  <a:lnTo>
                    <a:pt x="7710" y="20"/>
                  </a:lnTo>
                  <a:lnTo>
                    <a:pt x="759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24"/>
            <p:cNvSpPr/>
            <p:nvPr/>
          </p:nvSpPr>
          <p:spPr>
            <a:xfrm>
              <a:off x="7278563" y="2871513"/>
              <a:ext cx="78550" cy="643300"/>
            </a:xfrm>
            <a:custGeom>
              <a:avLst/>
              <a:gdLst/>
              <a:ahLst/>
              <a:cxnLst/>
              <a:rect l="l" t="t" r="r" b="b"/>
              <a:pathLst>
                <a:path w="3142" h="25732" extrusionOk="0">
                  <a:moveTo>
                    <a:pt x="2949" y="0"/>
                  </a:moveTo>
                  <a:lnTo>
                    <a:pt x="2891" y="20"/>
                  </a:lnTo>
                  <a:lnTo>
                    <a:pt x="2853" y="77"/>
                  </a:lnTo>
                  <a:lnTo>
                    <a:pt x="2833" y="135"/>
                  </a:lnTo>
                  <a:lnTo>
                    <a:pt x="0" y="25558"/>
                  </a:lnTo>
                  <a:lnTo>
                    <a:pt x="19" y="25616"/>
                  </a:lnTo>
                  <a:lnTo>
                    <a:pt x="39" y="25674"/>
                  </a:lnTo>
                  <a:lnTo>
                    <a:pt x="77" y="25712"/>
                  </a:lnTo>
                  <a:lnTo>
                    <a:pt x="135" y="25732"/>
                  </a:lnTo>
                  <a:lnTo>
                    <a:pt x="212" y="25732"/>
                  </a:lnTo>
                  <a:lnTo>
                    <a:pt x="251" y="25693"/>
                  </a:lnTo>
                  <a:lnTo>
                    <a:pt x="289" y="25654"/>
                  </a:lnTo>
                  <a:lnTo>
                    <a:pt x="309" y="25597"/>
                  </a:lnTo>
                  <a:lnTo>
                    <a:pt x="3142" y="155"/>
                  </a:lnTo>
                  <a:lnTo>
                    <a:pt x="3123" y="97"/>
                  </a:lnTo>
                  <a:lnTo>
                    <a:pt x="3103" y="58"/>
                  </a:lnTo>
                  <a:lnTo>
                    <a:pt x="3065" y="20"/>
                  </a:lnTo>
                  <a:lnTo>
                    <a:pt x="3007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24"/>
            <p:cNvSpPr/>
            <p:nvPr/>
          </p:nvSpPr>
          <p:spPr>
            <a:xfrm>
              <a:off x="6949438" y="2778988"/>
              <a:ext cx="276625" cy="811950"/>
            </a:xfrm>
            <a:custGeom>
              <a:avLst/>
              <a:gdLst/>
              <a:ahLst/>
              <a:cxnLst/>
              <a:rect l="l" t="t" r="r" b="b"/>
              <a:pathLst>
                <a:path w="11065" h="32478" extrusionOk="0">
                  <a:moveTo>
                    <a:pt x="2121" y="1"/>
                  </a:moveTo>
                  <a:lnTo>
                    <a:pt x="2005" y="39"/>
                  </a:lnTo>
                  <a:lnTo>
                    <a:pt x="1890" y="59"/>
                  </a:lnTo>
                  <a:lnTo>
                    <a:pt x="1793" y="116"/>
                  </a:lnTo>
                  <a:lnTo>
                    <a:pt x="1697" y="174"/>
                  </a:lnTo>
                  <a:lnTo>
                    <a:pt x="1620" y="251"/>
                  </a:lnTo>
                  <a:lnTo>
                    <a:pt x="1562" y="348"/>
                  </a:lnTo>
                  <a:lnTo>
                    <a:pt x="1504" y="444"/>
                  </a:lnTo>
                  <a:lnTo>
                    <a:pt x="1466" y="540"/>
                  </a:lnTo>
                  <a:lnTo>
                    <a:pt x="1234" y="1562"/>
                  </a:lnTo>
                  <a:lnTo>
                    <a:pt x="1022" y="2583"/>
                  </a:lnTo>
                  <a:lnTo>
                    <a:pt x="830" y="3566"/>
                  </a:lnTo>
                  <a:lnTo>
                    <a:pt x="675" y="4530"/>
                  </a:lnTo>
                  <a:lnTo>
                    <a:pt x="521" y="5494"/>
                  </a:lnTo>
                  <a:lnTo>
                    <a:pt x="406" y="6419"/>
                  </a:lnTo>
                  <a:lnTo>
                    <a:pt x="290" y="7344"/>
                  </a:lnTo>
                  <a:lnTo>
                    <a:pt x="194" y="8250"/>
                  </a:lnTo>
                  <a:lnTo>
                    <a:pt x="136" y="9117"/>
                  </a:lnTo>
                  <a:lnTo>
                    <a:pt x="78" y="9985"/>
                  </a:lnTo>
                  <a:lnTo>
                    <a:pt x="39" y="10833"/>
                  </a:lnTo>
                  <a:lnTo>
                    <a:pt x="20" y="11681"/>
                  </a:lnTo>
                  <a:lnTo>
                    <a:pt x="1" y="12490"/>
                  </a:lnTo>
                  <a:lnTo>
                    <a:pt x="20" y="13281"/>
                  </a:lnTo>
                  <a:lnTo>
                    <a:pt x="39" y="14071"/>
                  </a:lnTo>
                  <a:lnTo>
                    <a:pt x="78" y="14823"/>
                  </a:lnTo>
                  <a:lnTo>
                    <a:pt x="116" y="15574"/>
                  </a:lnTo>
                  <a:lnTo>
                    <a:pt x="194" y="16307"/>
                  </a:lnTo>
                  <a:lnTo>
                    <a:pt x="271" y="17020"/>
                  </a:lnTo>
                  <a:lnTo>
                    <a:pt x="348" y="17714"/>
                  </a:lnTo>
                  <a:lnTo>
                    <a:pt x="444" y="18388"/>
                  </a:lnTo>
                  <a:lnTo>
                    <a:pt x="540" y="19063"/>
                  </a:lnTo>
                  <a:lnTo>
                    <a:pt x="656" y="19699"/>
                  </a:lnTo>
                  <a:lnTo>
                    <a:pt x="791" y="20335"/>
                  </a:lnTo>
                  <a:lnTo>
                    <a:pt x="1061" y="21549"/>
                  </a:lnTo>
                  <a:lnTo>
                    <a:pt x="1369" y="22687"/>
                  </a:lnTo>
                  <a:lnTo>
                    <a:pt x="1697" y="23766"/>
                  </a:lnTo>
                  <a:lnTo>
                    <a:pt x="2044" y="24768"/>
                  </a:lnTo>
                  <a:lnTo>
                    <a:pt x="2410" y="25732"/>
                  </a:lnTo>
                  <a:lnTo>
                    <a:pt x="2776" y="26618"/>
                  </a:lnTo>
                  <a:lnTo>
                    <a:pt x="3162" y="27428"/>
                  </a:lnTo>
                  <a:lnTo>
                    <a:pt x="3528" y="28180"/>
                  </a:lnTo>
                  <a:lnTo>
                    <a:pt x="3913" y="28874"/>
                  </a:lnTo>
                  <a:lnTo>
                    <a:pt x="4280" y="29510"/>
                  </a:lnTo>
                  <a:lnTo>
                    <a:pt x="4627" y="30088"/>
                  </a:lnTo>
                  <a:lnTo>
                    <a:pt x="4974" y="30589"/>
                  </a:lnTo>
                  <a:lnTo>
                    <a:pt x="5282" y="31032"/>
                  </a:lnTo>
                  <a:lnTo>
                    <a:pt x="5571" y="31418"/>
                  </a:lnTo>
                  <a:lnTo>
                    <a:pt x="6053" y="32015"/>
                  </a:lnTo>
                  <a:lnTo>
                    <a:pt x="6361" y="32362"/>
                  </a:lnTo>
                  <a:lnTo>
                    <a:pt x="6477" y="32478"/>
                  </a:lnTo>
                  <a:lnTo>
                    <a:pt x="10833" y="31765"/>
                  </a:lnTo>
                  <a:lnTo>
                    <a:pt x="10891" y="31071"/>
                  </a:lnTo>
                  <a:lnTo>
                    <a:pt x="10949" y="30377"/>
                  </a:lnTo>
                  <a:lnTo>
                    <a:pt x="11026" y="28989"/>
                  </a:lnTo>
                  <a:lnTo>
                    <a:pt x="11064" y="27640"/>
                  </a:lnTo>
                  <a:lnTo>
                    <a:pt x="11045" y="26291"/>
                  </a:lnTo>
                  <a:lnTo>
                    <a:pt x="11006" y="24980"/>
                  </a:lnTo>
                  <a:lnTo>
                    <a:pt x="10910" y="23670"/>
                  </a:lnTo>
                  <a:lnTo>
                    <a:pt x="10794" y="22397"/>
                  </a:lnTo>
                  <a:lnTo>
                    <a:pt x="10640" y="21145"/>
                  </a:lnTo>
                  <a:lnTo>
                    <a:pt x="10447" y="19911"/>
                  </a:lnTo>
                  <a:lnTo>
                    <a:pt x="10235" y="18697"/>
                  </a:lnTo>
                  <a:lnTo>
                    <a:pt x="9985" y="17521"/>
                  </a:lnTo>
                  <a:lnTo>
                    <a:pt x="9734" y="16365"/>
                  </a:lnTo>
                  <a:lnTo>
                    <a:pt x="9445" y="15227"/>
                  </a:lnTo>
                  <a:lnTo>
                    <a:pt x="9137" y="14129"/>
                  </a:lnTo>
                  <a:lnTo>
                    <a:pt x="8809" y="13069"/>
                  </a:lnTo>
                  <a:lnTo>
                    <a:pt x="8462" y="12028"/>
                  </a:lnTo>
                  <a:lnTo>
                    <a:pt x="8115" y="11006"/>
                  </a:lnTo>
                  <a:lnTo>
                    <a:pt x="7749" y="10043"/>
                  </a:lnTo>
                  <a:lnTo>
                    <a:pt x="7383" y="9098"/>
                  </a:lnTo>
                  <a:lnTo>
                    <a:pt x="7017" y="8192"/>
                  </a:lnTo>
                  <a:lnTo>
                    <a:pt x="6631" y="7306"/>
                  </a:lnTo>
                  <a:lnTo>
                    <a:pt x="6265" y="6477"/>
                  </a:lnTo>
                  <a:lnTo>
                    <a:pt x="5879" y="5687"/>
                  </a:lnTo>
                  <a:lnTo>
                    <a:pt x="5513" y="4916"/>
                  </a:lnTo>
                  <a:lnTo>
                    <a:pt x="5147" y="4202"/>
                  </a:lnTo>
                  <a:lnTo>
                    <a:pt x="4781" y="3509"/>
                  </a:lnTo>
                  <a:lnTo>
                    <a:pt x="4087" y="2275"/>
                  </a:lnTo>
                  <a:lnTo>
                    <a:pt x="3470" y="1234"/>
                  </a:lnTo>
                  <a:lnTo>
                    <a:pt x="2930" y="348"/>
                  </a:lnTo>
                  <a:lnTo>
                    <a:pt x="2853" y="251"/>
                  </a:lnTo>
                  <a:lnTo>
                    <a:pt x="2757" y="174"/>
                  </a:lnTo>
                  <a:lnTo>
                    <a:pt x="2680" y="116"/>
                  </a:lnTo>
                  <a:lnTo>
                    <a:pt x="2564" y="59"/>
                  </a:lnTo>
                  <a:lnTo>
                    <a:pt x="2449" y="20"/>
                  </a:lnTo>
                  <a:lnTo>
                    <a:pt x="23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24"/>
            <p:cNvSpPr/>
            <p:nvPr/>
          </p:nvSpPr>
          <p:spPr>
            <a:xfrm>
              <a:off x="7007738" y="2998713"/>
              <a:ext cx="141700" cy="517075"/>
            </a:xfrm>
            <a:custGeom>
              <a:avLst/>
              <a:gdLst/>
              <a:ahLst/>
              <a:cxnLst/>
              <a:rect l="l" t="t" r="r" b="b"/>
              <a:pathLst>
                <a:path w="5668" h="20683" extrusionOk="0">
                  <a:moveTo>
                    <a:pt x="117" y="1"/>
                  </a:moveTo>
                  <a:lnTo>
                    <a:pt x="59" y="20"/>
                  </a:lnTo>
                  <a:lnTo>
                    <a:pt x="20" y="78"/>
                  </a:lnTo>
                  <a:lnTo>
                    <a:pt x="1" y="116"/>
                  </a:lnTo>
                  <a:lnTo>
                    <a:pt x="20" y="174"/>
                  </a:lnTo>
                  <a:lnTo>
                    <a:pt x="5379" y="20566"/>
                  </a:lnTo>
                  <a:lnTo>
                    <a:pt x="5398" y="20605"/>
                  </a:lnTo>
                  <a:lnTo>
                    <a:pt x="5436" y="20644"/>
                  </a:lnTo>
                  <a:lnTo>
                    <a:pt x="5475" y="20663"/>
                  </a:lnTo>
                  <a:lnTo>
                    <a:pt x="5533" y="20682"/>
                  </a:lnTo>
                  <a:lnTo>
                    <a:pt x="5571" y="20663"/>
                  </a:lnTo>
                  <a:lnTo>
                    <a:pt x="5610" y="20644"/>
                  </a:lnTo>
                  <a:lnTo>
                    <a:pt x="5648" y="20605"/>
                  </a:lnTo>
                  <a:lnTo>
                    <a:pt x="5668" y="20547"/>
                  </a:lnTo>
                  <a:lnTo>
                    <a:pt x="5668" y="20489"/>
                  </a:lnTo>
                  <a:lnTo>
                    <a:pt x="309" y="116"/>
                  </a:lnTo>
                  <a:lnTo>
                    <a:pt x="271" y="59"/>
                  </a:lnTo>
                  <a:lnTo>
                    <a:pt x="232" y="20"/>
                  </a:lnTo>
                  <a:lnTo>
                    <a:pt x="17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24"/>
            <p:cNvSpPr/>
            <p:nvPr/>
          </p:nvSpPr>
          <p:spPr>
            <a:xfrm>
              <a:off x="6966788" y="3517688"/>
              <a:ext cx="558975" cy="711225"/>
            </a:xfrm>
            <a:custGeom>
              <a:avLst/>
              <a:gdLst/>
              <a:ahLst/>
              <a:cxnLst/>
              <a:rect l="l" t="t" r="r" b="b"/>
              <a:pathLst>
                <a:path w="22359" h="28449" extrusionOk="0">
                  <a:moveTo>
                    <a:pt x="22359" y="0"/>
                  </a:moveTo>
                  <a:lnTo>
                    <a:pt x="22350" y="89"/>
                  </a:lnTo>
                  <a:lnTo>
                    <a:pt x="22350" y="89"/>
                  </a:lnTo>
                  <a:lnTo>
                    <a:pt x="22359" y="77"/>
                  </a:lnTo>
                  <a:lnTo>
                    <a:pt x="22359" y="0"/>
                  </a:lnTo>
                  <a:close/>
                  <a:moveTo>
                    <a:pt x="1" y="0"/>
                  </a:moveTo>
                  <a:lnTo>
                    <a:pt x="2757" y="27466"/>
                  </a:lnTo>
                  <a:lnTo>
                    <a:pt x="2757" y="27485"/>
                  </a:lnTo>
                  <a:lnTo>
                    <a:pt x="2795" y="27524"/>
                  </a:lnTo>
                  <a:lnTo>
                    <a:pt x="2930" y="27582"/>
                  </a:lnTo>
                  <a:lnTo>
                    <a:pt x="3123" y="27659"/>
                  </a:lnTo>
                  <a:lnTo>
                    <a:pt x="3412" y="27755"/>
                  </a:lnTo>
                  <a:lnTo>
                    <a:pt x="3778" y="27832"/>
                  </a:lnTo>
                  <a:lnTo>
                    <a:pt x="4183" y="27909"/>
                  </a:lnTo>
                  <a:lnTo>
                    <a:pt x="4684" y="27986"/>
                  </a:lnTo>
                  <a:lnTo>
                    <a:pt x="5224" y="28064"/>
                  </a:lnTo>
                  <a:lnTo>
                    <a:pt x="6477" y="28218"/>
                  </a:lnTo>
                  <a:lnTo>
                    <a:pt x="7171" y="28276"/>
                  </a:lnTo>
                  <a:lnTo>
                    <a:pt x="7903" y="28333"/>
                  </a:lnTo>
                  <a:lnTo>
                    <a:pt x="8674" y="28391"/>
                  </a:lnTo>
                  <a:lnTo>
                    <a:pt x="9484" y="28410"/>
                  </a:lnTo>
                  <a:lnTo>
                    <a:pt x="10312" y="28449"/>
                  </a:lnTo>
                  <a:lnTo>
                    <a:pt x="12047" y="28449"/>
                  </a:lnTo>
                  <a:lnTo>
                    <a:pt x="12876" y="28410"/>
                  </a:lnTo>
                  <a:lnTo>
                    <a:pt x="13685" y="28391"/>
                  </a:lnTo>
                  <a:lnTo>
                    <a:pt x="14456" y="28333"/>
                  </a:lnTo>
                  <a:lnTo>
                    <a:pt x="15208" y="28276"/>
                  </a:lnTo>
                  <a:lnTo>
                    <a:pt x="15902" y="28218"/>
                  </a:lnTo>
                  <a:lnTo>
                    <a:pt x="17135" y="28064"/>
                  </a:lnTo>
                  <a:lnTo>
                    <a:pt x="17694" y="27986"/>
                  </a:lnTo>
                  <a:lnTo>
                    <a:pt x="18176" y="27909"/>
                  </a:lnTo>
                  <a:lnTo>
                    <a:pt x="18600" y="27832"/>
                  </a:lnTo>
                  <a:lnTo>
                    <a:pt x="18947" y="27755"/>
                  </a:lnTo>
                  <a:lnTo>
                    <a:pt x="19236" y="27659"/>
                  </a:lnTo>
                  <a:lnTo>
                    <a:pt x="19448" y="27582"/>
                  </a:lnTo>
                  <a:lnTo>
                    <a:pt x="19564" y="27524"/>
                  </a:lnTo>
                  <a:lnTo>
                    <a:pt x="19603" y="27485"/>
                  </a:lnTo>
                  <a:lnTo>
                    <a:pt x="19622" y="27466"/>
                  </a:lnTo>
                  <a:lnTo>
                    <a:pt x="22350" y="89"/>
                  </a:lnTo>
                  <a:lnTo>
                    <a:pt x="22350" y="89"/>
                  </a:lnTo>
                  <a:lnTo>
                    <a:pt x="22301" y="154"/>
                  </a:lnTo>
                  <a:lnTo>
                    <a:pt x="22243" y="231"/>
                  </a:lnTo>
                  <a:lnTo>
                    <a:pt x="22147" y="309"/>
                  </a:lnTo>
                  <a:lnTo>
                    <a:pt x="22012" y="386"/>
                  </a:lnTo>
                  <a:lnTo>
                    <a:pt x="21858" y="463"/>
                  </a:lnTo>
                  <a:lnTo>
                    <a:pt x="21491" y="617"/>
                  </a:lnTo>
                  <a:lnTo>
                    <a:pt x="21010" y="752"/>
                  </a:lnTo>
                  <a:lnTo>
                    <a:pt x="20451" y="868"/>
                  </a:lnTo>
                  <a:lnTo>
                    <a:pt x="19815" y="1002"/>
                  </a:lnTo>
                  <a:lnTo>
                    <a:pt x="19082" y="1118"/>
                  </a:lnTo>
                  <a:lnTo>
                    <a:pt x="18292" y="1214"/>
                  </a:lnTo>
                  <a:lnTo>
                    <a:pt x="17444" y="1311"/>
                  </a:lnTo>
                  <a:lnTo>
                    <a:pt x="16519" y="1388"/>
                  </a:lnTo>
                  <a:lnTo>
                    <a:pt x="15536" y="1446"/>
                  </a:lnTo>
                  <a:lnTo>
                    <a:pt x="14514" y="1504"/>
                  </a:lnTo>
                  <a:lnTo>
                    <a:pt x="13435" y="1542"/>
                  </a:lnTo>
                  <a:lnTo>
                    <a:pt x="12317" y="1561"/>
                  </a:lnTo>
                  <a:lnTo>
                    <a:pt x="11180" y="1581"/>
                  </a:lnTo>
                  <a:lnTo>
                    <a:pt x="10043" y="1561"/>
                  </a:lnTo>
                  <a:lnTo>
                    <a:pt x="8925" y="1542"/>
                  </a:lnTo>
                  <a:lnTo>
                    <a:pt x="7865" y="1504"/>
                  </a:lnTo>
                  <a:lnTo>
                    <a:pt x="6824" y="1446"/>
                  </a:lnTo>
                  <a:lnTo>
                    <a:pt x="5860" y="1388"/>
                  </a:lnTo>
                  <a:lnTo>
                    <a:pt x="4935" y="1311"/>
                  </a:lnTo>
                  <a:lnTo>
                    <a:pt x="4068" y="1214"/>
                  </a:lnTo>
                  <a:lnTo>
                    <a:pt x="3277" y="1118"/>
                  </a:lnTo>
                  <a:lnTo>
                    <a:pt x="2545" y="1002"/>
                  </a:lnTo>
                  <a:lnTo>
                    <a:pt x="1909" y="868"/>
                  </a:lnTo>
                  <a:lnTo>
                    <a:pt x="1350" y="752"/>
                  </a:lnTo>
                  <a:lnTo>
                    <a:pt x="887" y="617"/>
                  </a:lnTo>
                  <a:lnTo>
                    <a:pt x="502" y="463"/>
                  </a:lnTo>
                  <a:lnTo>
                    <a:pt x="348" y="386"/>
                  </a:lnTo>
                  <a:lnTo>
                    <a:pt x="232" y="309"/>
                  </a:lnTo>
                  <a:lnTo>
                    <a:pt x="136" y="231"/>
                  </a:lnTo>
                  <a:lnTo>
                    <a:pt x="59" y="154"/>
                  </a:lnTo>
                  <a:lnTo>
                    <a:pt x="20" y="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58" name="Google Shape;658;p24"/>
          <p:cNvSpPr/>
          <p:nvPr/>
        </p:nvSpPr>
        <p:spPr>
          <a:xfrm>
            <a:off x="3456350" y="2131825"/>
            <a:ext cx="2027458" cy="525600"/>
          </a:xfrm>
          <a:custGeom>
            <a:avLst/>
            <a:gdLst/>
            <a:ahLst/>
            <a:cxnLst/>
            <a:rect l="l" t="t" r="r" b="b"/>
            <a:pathLst>
              <a:path w="80367" h="21024" extrusionOk="0">
                <a:moveTo>
                  <a:pt x="0" y="17373"/>
                </a:moveTo>
                <a:cubicBezTo>
                  <a:pt x="3352" y="15141"/>
                  <a:pt x="7941" y="15016"/>
                  <a:pt x="11936" y="15517"/>
                </a:cubicBezTo>
                <a:cubicBezTo>
                  <a:pt x="13323" y="15691"/>
                  <a:pt x="16502" y="17065"/>
                  <a:pt x="15384" y="17904"/>
                </a:cubicBezTo>
                <a:cubicBezTo>
                  <a:pt x="13892" y="19023"/>
                  <a:pt x="11931" y="14915"/>
                  <a:pt x="12467" y="13129"/>
                </a:cubicBezTo>
                <a:cubicBezTo>
                  <a:pt x="14909" y="4989"/>
                  <a:pt x="29788" y="14243"/>
                  <a:pt x="37929" y="11803"/>
                </a:cubicBezTo>
                <a:cubicBezTo>
                  <a:pt x="41170" y="10831"/>
                  <a:pt x="44130" y="288"/>
                  <a:pt x="41377" y="2255"/>
                </a:cubicBezTo>
                <a:cubicBezTo>
                  <a:pt x="40054" y="3200"/>
                  <a:pt x="38880" y="5270"/>
                  <a:pt x="39521" y="6764"/>
                </a:cubicBezTo>
                <a:cubicBezTo>
                  <a:pt x="40259" y="8485"/>
                  <a:pt x="42971" y="8885"/>
                  <a:pt x="44825" y="8620"/>
                </a:cubicBezTo>
                <a:cubicBezTo>
                  <a:pt x="47551" y="8231"/>
                  <a:pt x="48369" y="4073"/>
                  <a:pt x="50926" y="3050"/>
                </a:cubicBezTo>
                <a:cubicBezTo>
                  <a:pt x="53476" y="2030"/>
                  <a:pt x="56793" y="2167"/>
                  <a:pt x="59148" y="3581"/>
                </a:cubicBezTo>
                <a:cubicBezTo>
                  <a:pt x="61196" y="4810"/>
                  <a:pt x="63265" y="6795"/>
                  <a:pt x="63657" y="9151"/>
                </a:cubicBezTo>
                <a:cubicBezTo>
                  <a:pt x="63914" y="10694"/>
                  <a:pt x="61638" y="12969"/>
                  <a:pt x="60209" y="12334"/>
                </a:cubicBezTo>
                <a:cubicBezTo>
                  <a:pt x="57168" y="10982"/>
                  <a:pt x="55640" y="5675"/>
                  <a:pt x="57291" y="2785"/>
                </a:cubicBezTo>
                <a:cubicBezTo>
                  <a:pt x="58805" y="135"/>
                  <a:pt x="64151" y="-965"/>
                  <a:pt x="66309" y="1194"/>
                </a:cubicBezTo>
                <a:cubicBezTo>
                  <a:pt x="70309" y="5197"/>
                  <a:pt x="69184" y="13461"/>
                  <a:pt x="66044" y="18169"/>
                </a:cubicBezTo>
                <a:cubicBezTo>
                  <a:pt x="64267" y="20833"/>
                  <a:pt x="57272" y="22337"/>
                  <a:pt x="56496" y="19230"/>
                </a:cubicBezTo>
                <a:cubicBezTo>
                  <a:pt x="56093" y="17618"/>
                  <a:pt x="59366" y="16835"/>
                  <a:pt x="61005" y="17108"/>
                </a:cubicBezTo>
                <a:cubicBezTo>
                  <a:pt x="67443" y="18180"/>
                  <a:pt x="74937" y="17812"/>
                  <a:pt x="80367" y="14190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3" name="Picture 2" descr="logo-smal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6840" y="2484755"/>
            <a:ext cx="1652905" cy="732790"/>
          </a:xfrm>
          <a:prstGeom prst="rect">
            <a:avLst/>
          </a:prstGeom>
        </p:spPr>
      </p:pic>
      <p:sp>
        <p:nvSpPr>
          <p:cNvPr id="665" name="Google Shape;665;p25"/>
          <p:cNvSpPr txBox="1">
            <a:spLocks noGrp="1"/>
          </p:cNvSpPr>
          <p:nvPr/>
        </p:nvSpPr>
        <p:spPr>
          <a:xfrm>
            <a:off x="572135" y="4119245"/>
            <a:ext cx="3873500" cy="36576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Ala’a Abu Ghdaib</a:t>
            </a:r>
            <a:endParaRPr lang="en-US" alt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63" name="Google Shape;663;p25"/>
          <p:cNvSpPr/>
          <p:nvPr/>
        </p:nvSpPr>
        <p:spPr>
          <a:xfrm>
            <a:off x="6555105" y="3462655"/>
            <a:ext cx="528320" cy="565785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67" name="Google Shape;667;p25"/>
          <p:cNvSpPr txBox="1">
            <a:spLocks noGrp="1"/>
          </p:cNvSpPr>
          <p:nvPr/>
        </p:nvSpPr>
        <p:spPr>
          <a:xfrm>
            <a:off x="5389175" y="4141026"/>
            <a:ext cx="29133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Eyad Al Hasan</a:t>
            </a:r>
            <a:endParaRPr lang="en-US" alt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678" name="Google Shape;678;p25"/>
          <p:cNvGrpSpPr/>
          <p:nvPr/>
        </p:nvGrpSpPr>
        <p:grpSpPr>
          <a:xfrm>
            <a:off x="6692900" y="3566160"/>
            <a:ext cx="264160" cy="318135"/>
            <a:chOff x="4809100" y="1159125"/>
            <a:chExt cx="324025" cy="371325"/>
          </a:xfrm>
        </p:grpSpPr>
        <p:sp>
          <p:nvSpPr>
            <p:cNvPr id="679" name="Google Shape;679;p25"/>
            <p:cNvSpPr/>
            <p:nvPr/>
          </p:nvSpPr>
          <p:spPr>
            <a:xfrm>
              <a:off x="4809100" y="1159125"/>
              <a:ext cx="324025" cy="371325"/>
            </a:xfrm>
            <a:custGeom>
              <a:avLst/>
              <a:gdLst/>
              <a:ahLst/>
              <a:cxnLst/>
              <a:rect l="l" t="t" r="r" b="b"/>
              <a:pathLst>
                <a:path w="12961" h="14853" extrusionOk="0">
                  <a:moveTo>
                    <a:pt x="5701" y="0"/>
                  </a:moveTo>
                  <a:lnTo>
                    <a:pt x="5266" y="51"/>
                  </a:lnTo>
                  <a:lnTo>
                    <a:pt x="4729" y="154"/>
                  </a:lnTo>
                  <a:lnTo>
                    <a:pt x="4218" y="282"/>
                  </a:lnTo>
                  <a:lnTo>
                    <a:pt x="3758" y="435"/>
                  </a:lnTo>
                  <a:lnTo>
                    <a:pt x="3298" y="614"/>
                  </a:lnTo>
                  <a:lnTo>
                    <a:pt x="2863" y="844"/>
                  </a:lnTo>
                  <a:lnTo>
                    <a:pt x="2480" y="1100"/>
                  </a:lnTo>
                  <a:lnTo>
                    <a:pt x="2096" y="1381"/>
                  </a:lnTo>
                  <a:lnTo>
                    <a:pt x="1738" y="1688"/>
                  </a:lnTo>
                  <a:lnTo>
                    <a:pt x="1432" y="2020"/>
                  </a:lnTo>
                  <a:lnTo>
                    <a:pt x="1150" y="2352"/>
                  </a:lnTo>
                  <a:lnTo>
                    <a:pt x="869" y="2736"/>
                  </a:lnTo>
                  <a:lnTo>
                    <a:pt x="665" y="3145"/>
                  </a:lnTo>
                  <a:lnTo>
                    <a:pt x="460" y="3554"/>
                  </a:lnTo>
                  <a:lnTo>
                    <a:pt x="281" y="3988"/>
                  </a:lnTo>
                  <a:lnTo>
                    <a:pt x="153" y="4448"/>
                  </a:lnTo>
                  <a:lnTo>
                    <a:pt x="51" y="4934"/>
                  </a:lnTo>
                  <a:lnTo>
                    <a:pt x="0" y="5343"/>
                  </a:lnTo>
                  <a:lnTo>
                    <a:pt x="0" y="5778"/>
                  </a:lnTo>
                  <a:lnTo>
                    <a:pt x="0" y="6238"/>
                  </a:lnTo>
                  <a:lnTo>
                    <a:pt x="51" y="6698"/>
                  </a:lnTo>
                  <a:lnTo>
                    <a:pt x="102" y="7158"/>
                  </a:lnTo>
                  <a:lnTo>
                    <a:pt x="205" y="7593"/>
                  </a:lnTo>
                  <a:lnTo>
                    <a:pt x="332" y="8053"/>
                  </a:lnTo>
                  <a:lnTo>
                    <a:pt x="511" y="8487"/>
                  </a:lnTo>
                  <a:lnTo>
                    <a:pt x="690" y="8896"/>
                  </a:lnTo>
                  <a:lnTo>
                    <a:pt x="920" y="9280"/>
                  </a:lnTo>
                  <a:lnTo>
                    <a:pt x="1176" y="9663"/>
                  </a:lnTo>
                  <a:lnTo>
                    <a:pt x="1457" y="9996"/>
                  </a:lnTo>
                  <a:lnTo>
                    <a:pt x="1764" y="10302"/>
                  </a:lnTo>
                  <a:lnTo>
                    <a:pt x="2096" y="10584"/>
                  </a:lnTo>
                  <a:lnTo>
                    <a:pt x="2480" y="10814"/>
                  </a:lnTo>
                  <a:lnTo>
                    <a:pt x="2889" y="10993"/>
                  </a:lnTo>
                  <a:lnTo>
                    <a:pt x="3017" y="11069"/>
                  </a:lnTo>
                  <a:lnTo>
                    <a:pt x="3119" y="11172"/>
                  </a:lnTo>
                  <a:lnTo>
                    <a:pt x="3221" y="11274"/>
                  </a:lnTo>
                  <a:lnTo>
                    <a:pt x="3298" y="11402"/>
                  </a:lnTo>
                  <a:lnTo>
                    <a:pt x="3451" y="11657"/>
                  </a:lnTo>
                  <a:lnTo>
                    <a:pt x="3553" y="11938"/>
                  </a:lnTo>
                  <a:lnTo>
                    <a:pt x="3605" y="12245"/>
                  </a:lnTo>
                  <a:lnTo>
                    <a:pt x="3656" y="12578"/>
                  </a:lnTo>
                  <a:lnTo>
                    <a:pt x="3656" y="12910"/>
                  </a:lnTo>
                  <a:lnTo>
                    <a:pt x="3656" y="13242"/>
                  </a:lnTo>
                  <a:lnTo>
                    <a:pt x="3605" y="13856"/>
                  </a:lnTo>
                  <a:lnTo>
                    <a:pt x="3528" y="14367"/>
                  </a:lnTo>
                  <a:lnTo>
                    <a:pt x="3400" y="14853"/>
                  </a:lnTo>
                  <a:lnTo>
                    <a:pt x="7158" y="14853"/>
                  </a:lnTo>
                  <a:lnTo>
                    <a:pt x="8462" y="13063"/>
                  </a:lnTo>
                  <a:lnTo>
                    <a:pt x="10814" y="13063"/>
                  </a:lnTo>
                  <a:lnTo>
                    <a:pt x="10967" y="13038"/>
                  </a:lnTo>
                  <a:lnTo>
                    <a:pt x="11120" y="12987"/>
                  </a:lnTo>
                  <a:lnTo>
                    <a:pt x="11248" y="12910"/>
                  </a:lnTo>
                  <a:lnTo>
                    <a:pt x="11376" y="12833"/>
                  </a:lnTo>
                  <a:lnTo>
                    <a:pt x="11453" y="12705"/>
                  </a:lnTo>
                  <a:lnTo>
                    <a:pt x="11529" y="12578"/>
                  </a:lnTo>
                  <a:lnTo>
                    <a:pt x="11580" y="12424"/>
                  </a:lnTo>
                  <a:lnTo>
                    <a:pt x="11606" y="12271"/>
                  </a:lnTo>
                  <a:lnTo>
                    <a:pt x="11606" y="9561"/>
                  </a:lnTo>
                  <a:lnTo>
                    <a:pt x="12629" y="9561"/>
                  </a:lnTo>
                  <a:lnTo>
                    <a:pt x="12731" y="9510"/>
                  </a:lnTo>
                  <a:lnTo>
                    <a:pt x="12807" y="9459"/>
                  </a:lnTo>
                  <a:lnTo>
                    <a:pt x="12884" y="9382"/>
                  </a:lnTo>
                  <a:lnTo>
                    <a:pt x="12935" y="9280"/>
                  </a:lnTo>
                  <a:lnTo>
                    <a:pt x="12961" y="9178"/>
                  </a:lnTo>
                  <a:lnTo>
                    <a:pt x="12935" y="9075"/>
                  </a:lnTo>
                  <a:lnTo>
                    <a:pt x="12910" y="8948"/>
                  </a:lnTo>
                  <a:lnTo>
                    <a:pt x="12194" y="7439"/>
                  </a:lnTo>
                  <a:lnTo>
                    <a:pt x="11887" y="6672"/>
                  </a:lnTo>
                  <a:lnTo>
                    <a:pt x="11759" y="6366"/>
                  </a:lnTo>
                  <a:lnTo>
                    <a:pt x="11683" y="6110"/>
                  </a:lnTo>
                  <a:lnTo>
                    <a:pt x="11708" y="5803"/>
                  </a:lnTo>
                  <a:lnTo>
                    <a:pt x="11708" y="5496"/>
                  </a:lnTo>
                  <a:lnTo>
                    <a:pt x="11683" y="5190"/>
                  </a:lnTo>
                  <a:lnTo>
                    <a:pt x="11657" y="4909"/>
                  </a:lnTo>
                  <a:lnTo>
                    <a:pt x="11606" y="4627"/>
                  </a:lnTo>
                  <a:lnTo>
                    <a:pt x="11555" y="4321"/>
                  </a:lnTo>
                  <a:lnTo>
                    <a:pt x="11376" y="3784"/>
                  </a:lnTo>
                  <a:lnTo>
                    <a:pt x="11146" y="3247"/>
                  </a:lnTo>
                  <a:lnTo>
                    <a:pt x="10890" y="2736"/>
                  </a:lnTo>
                  <a:lnTo>
                    <a:pt x="10558" y="2275"/>
                  </a:lnTo>
                  <a:lnTo>
                    <a:pt x="10200" y="1815"/>
                  </a:lnTo>
                  <a:lnTo>
                    <a:pt x="9791" y="1432"/>
                  </a:lnTo>
                  <a:lnTo>
                    <a:pt x="9356" y="1074"/>
                  </a:lnTo>
                  <a:lnTo>
                    <a:pt x="8871" y="742"/>
                  </a:lnTo>
                  <a:lnTo>
                    <a:pt x="8385" y="486"/>
                  </a:lnTo>
                  <a:lnTo>
                    <a:pt x="7848" y="282"/>
                  </a:lnTo>
                  <a:lnTo>
                    <a:pt x="7567" y="205"/>
                  </a:lnTo>
                  <a:lnTo>
                    <a:pt x="7286" y="128"/>
                  </a:lnTo>
                  <a:lnTo>
                    <a:pt x="7005" y="77"/>
                  </a:lnTo>
                  <a:lnTo>
                    <a:pt x="6723" y="26"/>
                  </a:lnTo>
                  <a:lnTo>
                    <a:pt x="6442" y="0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25"/>
            <p:cNvSpPr/>
            <p:nvPr/>
          </p:nvSpPr>
          <p:spPr>
            <a:xfrm>
              <a:off x="4809100" y="1159125"/>
              <a:ext cx="324025" cy="371325"/>
            </a:xfrm>
            <a:custGeom>
              <a:avLst/>
              <a:gdLst/>
              <a:ahLst/>
              <a:cxnLst/>
              <a:rect l="l" t="t" r="r" b="b"/>
              <a:pathLst>
                <a:path w="12961" h="14853" fill="none" extrusionOk="0">
                  <a:moveTo>
                    <a:pt x="7158" y="14853"/>
                  </a:moveTo>
                  <a:lnTo>
                    <a:pt x="8462" y="13063"/>
                  </a:lnTo>
                  <a:lnTo>
                    <a:pt x="10814" y="13063"/>
                  </a:lnTo>
                  <a:lnTo>
                    <a:pt x="10814" y="13063"/>
                  </a:lnTo>
                  <a:lnTo>
                    <a:pt x="10967" y="13038"/>
                  </a:lnTo>
                  <a:lnTo>
                    <a:pt x="11120" y="12987"/>
                  </a:lnTo>
                  <a:lnTo>
                    <a:pt x="11248" y="12910"/>
                  </a:lnTo>
                  <a:lnTo>
                    <a:pt x="11376" y="12833"/>
                  </a:lnTo>
                  <a:lnTo>
                    <a:pt x="11453" y="12705"/>
                  </a:lnTo>
                  <a:lnTo>
                    <a:pt x="11529" y="12578"/>
                  </a:lnTo>
                  <a:lnTo>
                    <a:pt x="11580" y="12424"/>
                  </a:lnTo>
                  <a:lnTo>
                    <a:pt x="11606" y="12271"/>
                  </a:lnTo>
                  <a:lnTo>
                    <a:pt x="11606" y="9561"/>
                  </a:lnTo>
                  <a:lnTo>
                    <a:pt x="12526" y="9561"/>
                  </a:lnTo>
                  <a:lnTo>
                    <a:pt x="12526" y="9561"/>
                  </a:lnTo>
                  <a:lnTo>
                    <a:pt x="12629" y="9561"/>
                  </a:lnTo>
                  <a:lnTo>
                    <a:pt x="12731" y="9510"/>
                  </a:lnTo>
                  <a:lnTo>
                    <a:pt x="12807" y="9459"/>
                  </a:lnTo>
                  <a:lnTo>
                    <a:pt x="12884" y="9382"/>
                  </a:lnTo>
                  <a:lnTo>
                    <a:pt x="12935" y="9280"/>
                  </a:lnTo>
                  <a:lnTo>
                    <a:pt x="12961" y="9178"/>
                  </a:lnTo>
                  <a:lnTo>
                    <a:pt x="12935" y="9075"/>
                  </a:lnTo>
                  <a:lnTo>
                    <a:pt x="12910" y="8948"/>
                  </a:lnTo>
                  <a:lnTo>
                    <a:pt x="12910" y="8948"/>
                  </a:lnTo>
                  <a:lnTo>
                    <a:pt x="12194" y="7439"/>
                  </a:lnTo>
                  <a:lnTo>
                    <a:pt x="11887" y="6672"/>
                  </a:lnTo>
                  <a:lnTo>
                    <a:pt x="11759" y="6366"/>
                  </a:lnTo>
                  <a:lnTo>
                    <a:pt x="11683" y="6110"/>
                  </a:lnTo>
                  <a:lnTo>
                    <a:pt x="11683" y="6110"/>
                  </a:lnTo>
                  <a:lnTo>
                    <a:pt x="11708" y="5803"/>
                  </a:lnTo>
                  <a:lnTo>
                    <a:pt x="11708" y="5496"/>
                  </a:lnTo>
                  <a:lnTo>
                    <a:pt x="11683" y="5190"/>
                  </a:lnTo>
                  <a:lnTo>
                    <a:pt x="11657" y="4909"/>
                  </a:lnTo>
                  <a:lnTo>
                    <a:pt x="11606" y="4627"/>
                  </a:lnTo>
                  <a:lnTo>
                    <a:pt x="11555" y="4321"/>
                  </a:lnTo>
                  <a:lnTo>
                    <a:pt x="11376" y="3784"/>
                  </a:lnTo>
                  <a:lnTo>
                    <a:pt x="11146" y="3247"/>
                  </a:lnTo>
                  <a:lnTo>
                    <a:pt x="10890" y="2736"/>
                  </a:lnTo>
                  <a:lnTo>
                    <a:pt x="10558" y="2275"/>
                  </a:lnTo>
                  <a:lnTo>
                    <a:pt x="10200" y="1815"/>
                  </a:lnTo>
                  <a:lnTo>
                    <a:pt x="9791" y="1432"/>
                  </a:lnTo>
                  <a:lnTo>
                    <a:pt x="9356" y="1074"/>
                  </a:lnTo>
                  <a:lnTo>
                    <a:pt x="8871" y="742"/>
                  </a:lnTo>
                  <a:lnTo>
                    <a:pt x="8385" y="486"/>
                  </a:lnTo>
                  <a:lnTo>
                    <a:pt x="7848" y="282"/>
                  </a:lnTo>
                  <a:lnTo>
                    <a:pt x="7567" y="205"/>
                  </a:lnTo>
                  <a:lnTo>
                    <a:pt x="7286" y="128"/>
                  </a:lnTo>
                  <a:lnTo>
                    <a:pt x="7005" y="77"/>
                  </a:lnTo>
                  <a:lnTo>
                    <a:pt x="6723" y="26"/>
                  </a:lnTo>
                  <a:lnTo>
                    <a:pt x="6442" y="0"/>
                  </a:lnTo>
                  <a:lnTo>
                    <a:pt x="6135" y="0"/>
                  </a:lnTo>
                  <a:lnTo>
                    <a:pt x="6135" y="0"/>
                  </a:lnTo>
                  <a:lnTo>
                    <a:pt x="5701" y="0"/>
                  </a:lnTo>
                  <a:lnTo>
                    <a:pt x="5266" y="51"/>
                  </a:lnTo>
                  <a:lnTo>
                    <a:pt x="5266" y="51"/>
                  </a:lnTo>
                  <a:lnTo>
                    <a:pt x="4729" y="154"/>
                  </a:lnTo>
                  <a:lnTo>
                    <a:pt x="4218" y="282"/>
                  </a:lnTo>
                  <a:lnTo>
                    <a:pt x="3758" y="435"/>
                  </a:lnTo>
                  <a:lnTo>
                    <a:pt x="3298" y="614"/>
                  </a:lnTo>
                  <a:lnTo>
                    <a:pt x="2863" y="844"/>
                  </a:lnTo>
                  <a:lnTo>
                    <a:pt x="2480" y="1100"/>
                  </a:lnTo>
                  <a:lnTo>
                    <a:pt x="2096" y="1381"/>
                  </a:lnTo>
                  <a:lnTo>
                    <a:pt x="1738" y="1688"/>
                  </a:lnTo>
                  <a:lnTo>
                    <a:pt x="1432" y="2020"/>
                  </a:lnTo>
                  <a:lnTo>
                    <a:pt x="1150" y="2352"/>
                  </a:lnTo>
                  <a:lnTo>
                    <a:pt x="869" y="2736"/>
                  </a:lnTo>
                  <a:lnTo>
                    <a:pt x="665" y="3145"/>
                  </a:lnTo>
                  <a:lnTo>
                    <a:pt x="460" y="3554"/>
                  </a:lnTo>
                  <a:lnTo>
                    <a:pt x="281" y="3988"/>
                  </a:lnTo>
                  <a:lnTo>
                    <a:pt x="153" y="4448"/>
                  </a:lnTo>
                  <a:lnTo>
                    <a:pt x="51" y="4934"/>
                  </a:lnTo>
                  <a:lnTo>
                    <a:pt x="51" y="4934"/>
                  </a:lnTo>
                  <a:lnTo>
                    <a:pt x="0" y="5343"/>
                  </a:lnTo>
                  <a:lnTo>
                    <a:pt x="0" y="5778"/>
                  </a:lnTo>
                  <a:lnTo>
                    <a:pt x="0" y="6238"/>
                  </a:lnTo>
                  <a:lnTo>
                    <a:pt x="51" y="6698"/>
                  </a:lnTo>
                  <a:lnTo>
                    <a:pt x="102" y="7158"/>
                  </a:lnTo>
                  <a:lnTo>
                    <a:pt x="205" y="7593"/>
                  </a:lnTo>
                  <a:lnTo>
                    <a:pt x="332" y="8053"/>
                  </a:lnTo>
                  <a:lnTo>
                    <a:pt x="511" y="8487"/>
                  </a:lnTo>
                  <a:lnTo>
                    <a:pt x="690" y="8896"/>
                  </a:lnTo>
                  <a:lnTo>
                    <a:pt x="920" y="9280"/>
                  </a:lnTo>
                  <a:lnTo>
                    <a:pt x="1176" y="9663"/>
                  </a:lnTo>
                  <a:lnTo>
                    <a:pt x="1457" y="9996"/>
                  </a:lnTo>
                  <a:lnTo>
                    <a:pt x="1764" y="10302"/>
                  </a:lnTo>
                  <a:lnTo>
                    <a:pt x="2096" y="10584"/>
                  </a:lnTo>
                  <a:lnTo>
                    <a:pt x="2480" y="10814"/>
                  </a:lnTo>
                  <a:lnTo>
                    <a:pt x="2889" y="10993"/>
                  </a:lnTo>
                  <a:lnTo>
                    <a:pt x="2889" y="10993"/>
                  </a:lnTo>
                  <a:lnTo>
                    <a:pt x="3017" y="11069"/>
                  </a:lnTo>
                  <a:lnTo>
                    <a:pt x="3119" y="11172"/>
                  </a:lnTo>
                  <a:lnTo>
                    <a:pt x="3221" y="11274"/>
                  </a:lnTo>
                  <a:lnTo>
                    <a:pt x="3298" y="11402"/>
                  </a:lnTo>
                  <a:lnTo>
                    <a:pt x="3451" y="11657"/>
                  </a:lnTo>
                  <a:lnTo>
                    <a:pt x="3553" y="11938"/>
                  </a:lnTo>
                  <a:lnTo>
                    <a:pt x="3605" y="12245"/>
                  </a:lnTo>
                  <a:lnTo>
                    <a:pt x="3656" y="12578"/>
                  </a:lnTo>
                  <a:lnTo>
                    <a:pt x="3656" y="12910"/>
                  </a:lnTo>
                  <a:lnTo>
                    <a:pt x="3656" y="13242"/>
                  </a:lnTo>
                  <a:lnTo>
                    <a:pt x="3605" y="13856"/>
                  </a:lnTo>
                  <a:lnTo>
                    <a:pt x="3528" y="14367"/>
                  </a:lnTo>
                  <a:lnTo>
                    <a:pt x="3400" y="14853"/>
                  </a:lnTo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25"/>
            <p:cNvSpPr/>
            <p:nvPr/>
          </p:nvSpPr>
          <p:spPr>
            <a:xfrm>
              <a:off x="5032125" y="1298450"/>
              <a:ext cx="51800" cy="22375"/>
            </a:xfrm>
            <a:custGeom>
              <a:avLst/>
              <a:gdLst/>
              <a:ahLst/>
              <a:cxnLst/>
              <a:rect l="l" t="t" r="r" b="b"/>
              <a:pathLst>
                <a:path w="2072" h="895" extrusionOk="0">
                  <a:moveTo>
                    <a:pt x="1049" y="0"/>
                  </a:moveTo>
                  <a:lnTo>
                    <a:pt x="793" y="26"/>
                  </a:lnTo>
                  <a:lnTo>
                    <a:pt x="538" y="102"/>
                  </a:lnTo>
                  <a:lnTo>
                    <a:pt x="308" y="205"/>
                  </a:lnTo>
                  <a:lnTo>
                    <a:pt x="103" y="384"/>
                  </a:lnTo>
                  <a:lnTo>
                    <a:pt x="26" y="486"/>
                  </a:lnTo>
                  <a:lnTo>
                    <a:pt x="1" y="588"/>
                  </a:lnTo>
                  <a:lnTo>
                    <a:pt x="26" y="716"/>
                  </a:lnTo>
                  <a:lnTo>
                    <a:pt x="103" y="818"/>
                  </a:lnTo>
                  <a:lnTo>
                    <a:pt x="205" y="869"/>
                  </a:lnTo>
                  <a:lnTo>
                    <a:pt x="308" y="895"/>
                  </a:lnTo>
                  <a:lnTo>
                    <a:pt x="435" y="869"/>
                  </a:lnTo>
                  <a:lnTo>
                    <a:pt x="538" y="818"/>
                  </a:lnTo>
                  <a:lnTo>
                    <a:pt x="640" y="716"/>
                  </a:lnTo>
                  <a:lnTo>
                    <a:pt x="768" y="639"/>
                  </a:lnTo>
                  <a:lnTo>
                    <a:pt x="896" y="614"/>
                  </a:lnTo>
                  <a:lnTo>
                    <a:pt x="1049" y="588"/>
                  </a:lnTo>
                  <a:lnTo>
                    <a:pt x="1177" y="614"/>
                  </a:lnTo>
                  <a:lnTo>
                    <a:pt x="1305" y="639"/>
                  </a:lnTo>
                  <a:lnTo>
                    <a:pt x="1432" y="716"/>
                  </a:lnTo>
                  <a:lnTo>
                    <a:pt x="1560" y="818"/>
                  </a:lnTo>
                  <a:lnTo>
                    <a:pt x="1662" y="869"/>
                  </a:lnTo>
                  <a:lnTo>
                    <a:pt x="1765" y="895"/>
                  </a:lnTo>
                  <a:lnTo>
                    <a:pt x="1893" y="869"/>
                  </a:lnTo>
                  <a:lnTo>
                    <a:pt x="1969" y="818"/>
                  </a:lnTo>
                  <a:lnTo>
                    <a:pt x="2046" y="716"/>
                  </a:lnTo>
                  <a:lnTo>
                    <a:pt x="2071" y="588"/>
                  </a:lnTo>
                  <a:lnTo>
                    <a:pt x="2046" y="486"/>
                  </a:lnTo>
                  <a:lnTo>
                    <a:pt x="1969" y="384"/>
                  </a:lnTo>
                  <a:lnTo>
                    <a:pt x="1765" y="205"/>
                  </a:lnTo>
                  <a:lnTo>
                    <a:pt x="1535" y="102"/>
                  </a:lnTo>
                  <a:lnTo>
                    <a:pt x="1305" y="26"/>
                  </a:lnTo>
                  <a:lnTo>
                    <a:pt x="1049" y="0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25"/>
            <p:cNvSpPr/>
            <p:nvPr/>
          </p:nvSpPr>
          <p:spPr>
            <a:xfrm>
              <a:off x="4846150" y="1219200"/>
              <a:ext cx="159175" cy="184725"/>
            </a:xfrm>
            <a:custGeom>
              <a:avLst/>
              <a:gdLst/>
              <a:ahLst/>
              <a:cxnLst/>
              <a:rect l="l" t="t" r="r" b="b"/>
              <a:pathLst>
                <a:path w="6367" h="7389" extrusionOk="0">
                  <a:moveTo>
                    <a:pt x="3784" y="0"/>
                  </a:moveTo>
                  <a:lnTo>
                    <a:pt x="3605" y="26"/>
                  </a:lnTo>
                  <a:lnTo>
                    <a:pt x="3426" y="103"/>
                  </a:lnTo>
                  <a:lnTo>
                    <a:pt x="3273" y="179"/>
                  </a:lnTo>
                  <a:lnTo>
                    <a:pt x="3145" y="307"/>
                  </a:lnTo>
                  <a:lnTo>
                    <a:pt x="3043" y="460"/>
                  </a:lnTo>
                  <a:lnTo>
                    <a:pt x="2992" y="614"/>
                  </a:lnTo>
                  <a:lnTo>
                    <a:pt x="2966" y="793"/>
                  </a:lnTo>
                  <a:lnTo>
                    <a:pt x="2966" y="972"/>
                  </a:lnTo>
                  <a:lnTo>
                    <a:pt x="2966" y="997"/>
                  </a:lnTo>
                  <a:lnTo>
                    <a:pt x="972" y="997"/>
                  </a:lnTo>
                  <a:lnTo>
                    <a:pt x="972" y="2787"/>
                  </a:lnTo>
                  <a:lnTo>
                    <a:pt x="793" y="2761"/>
                  </a:lnTo>
                  <a:lnTo>
                    <a:pt x="614" y="2787"/>
                  </a:lnTo>
                  <a:lnTo>
                    <a:pt x="461" y="2863"/>
                  </a:lnTo>
                  <a:lnTo>
                    <a:pt x="308" y="2940"/>
                  </a:lnTo>
                  <a:lnTo>
                    <a:pt x="180" y="3042"/>
                  </a:lnTo>
                  <a:lnTo>
                    <a:pt x="103" y="3196"/>
                  </a:lnTo>
                  <a:lnTo>
                    <a:pt x="26" y="3349"/>
                  </a:lnTo>
                  <a:lnTo>
                    <a:pt x="1" y="3528"/>
                  </a:lnTo>
                  <a:lnTo>
                    <a:pt x="1" y="3733"/>
                  </a:lnTo>
                  <a:lnTo>
                    <a:pt x="52" y="3912"/>
                  </a:lnTo>
                  <a:lnTo>
                    <a:pt x="129" y="4065"/>
                  </a:lnTo>
                  <a:lnTo>
                    <a:pt x="256" y="4193"/>
                  </a:lnTo>
                  <a:lnTo>
                    <a:pt x="410" y="4321"/>
                  </a:lnTo>
                  <a:lnTo>
                    <a:pt x="589" y="4372"/>
                  </a:lnTo>
                  <a:lnTo>
                    <a:pt x="768" y="4423"/>
                  </a:lnTo>
                  <a:lnTo>
                    <a:pt x="947" y="4397"/>
                  </a:lnTo>
                  <a:lnTo>
                    <a:pt x="972" y="4397"/>
                  </a:lnTo>
                  <a:lnTo>
                    <a:pt x="972" y="5369"/>
                  </a:lnTo>
                  <a:lnTo>
                    <a:pt x="998" y="5573"/>
                  </a:lnTo>
                  <a:lnTo>
                    <a:pt x="1049" y="5778"/>
                  </a:lnTo>
                  <a:lnTo>
                    <a:pt x="1151" y="5931"/>
                  </a:lnTo>
                  <a:lnTo>
                    <a:pt x="1279" y="6084"/>
                  </a:lnTo>
                  <a:lnTo>
                    <a:pt x="1432" y="6212"/>
                  </a:lnTo>
                  <a:lnTo>
                    <a:pt x="1611" y="6314"/>
                  </a:lnTo>
                  <a:lnTo>
                    <a:pt x="1790" y="6366"/>
                  </a:lnTo>
                  <a:lnTo>
                    <a:pt x="1995" y="6391"/>
                  </a:lnTo>
                  <a:lnTo>
                    <a:pt x="2966" y="6391"/>
                  </a:lnTo>
                  <a:lnTo>
                    <a:pt x="2966" y="6417"/>
                  </a:lnTo>
                  <a:lnTo>
                    <a:pt x="2966" y="6596"/>
                  </a:lnTo>
                  <a:lnTo>
                    <a:pt x="2992" y="6775"/>
                  </a:lnTo>
                  <a:lnTo>
                    <a:pt x="3043" y="6928"/>
                  </a:lnTo>
                  <a:lnTo>
                    <a:pt x="3145" y="7081"/>
                  </a:lnTo>
                  <a:lnTo>
                    <a:pt x="3273" y="7209"/>
                  </a:lnTo>
                  <a:lnTo>
                    <a:pt x="3426" y="7286"/>
                  </a:lnTo>
                  <a:lnTo>
                    <a:pt x="3605" y="7363"/>
                  </a:lnTo>
                  <a:lnTo>
                    <a:pt x="3784" y="7388"/>
                  </a:lnTo>
                  <a:lnTo>
                    <a:pt x="3963" y="7363"/>
                  </a:lnTo>
                  <a:lnTo>
                    <a:pt x="4142" y="7286"/>
                  </a:lnTo>
                  <a:lnTo>
                    <a:pt x="4295" y="7209"/>
                  </a:lnTo>
                  <a:lnTo>
                    <a:pt x="4398" y="7081"/>
                  </a:lnTo>
                  <a:lnTo>
                    <a:pt x="4500" y="6928"/>
                  </a:lnTo>
                  <a:lnTo>
                    <a:pt x="4577" y="6775"/>
                  </a:lnTo>
                  <a:lnTo>
                    <a:pt x="4602" y="6596"/>
                  </a:lnTo>
                  <a:lnTo>
                    <a:pt x="4577" y="6417"/>
                  </a:lnTo>
                  <a:lnTo>
                    <a:pt x="4577" y="6391"/>
                  </a:lnTo>
                  <a:lnTo>
                    <a:pt x="6366" y="6391"/>
                  </a:lnTo>
                  <a:lnTo>
                    <a:pt x="6366" y="4551"/>
                  </a:lnTo>
                  <a:lnTo>
                    <a:pt x="6187" y="4602"/>
                  </a:lnTo>
                  <a:lnTo>
                    <a:pt x="5983" y="4602"/>
                  </a:lnTo>
                  <a:lnTo>
                    <a:pt x="5804" y="4576"/>
                  </a:lnTo>
                  <a:lnTo>
                    <a:pt x="5650" y="4499"/>
                  </a:lnTo>
                  <a:lnTo>
                    <a:pt x="5497" y="4423"/>
                  </a:lnTo>
                  <a:lnTo>
                    <a:pt x="5369" y="4295"/>
                  </a:lnTo>
                  <a:lnTo>
                    <a:pt x="5267" y="4142"/>
                  </a:lnTo>
                  <a:lnTo>
                    <a:pt x="5216" y="3963"/>
                  </a:lnTo>
                  <a:lnTo>
                    <a:pt x="5190" y="3784"/>
                  </a:lnTo>
                  <a:lnTo>
                    <a:pt x="5216" y="3579"/>
                  </a:lnTo>
                  <a:lnTo>
                    <a:pt x="5267" y="3426"/>
                  </a:lnTo>
                  <a:lnTo>
                    <a:pt x="5369" y="3272"/>
                  </a:lnTo>
                  <a:lnTo>
                    <a:pt x="5497" y="3145"/>
                  </a:lnTo>
                  <a:lnTo>
                    <a:pt x="5625" y="3068"/>
                  </a:lnTo>
                  <a:lnTo>
                    <a:pt x="5804" y="2991"/>
                  </a:lnTo>
                  <a:lnTo>
                    <a:pt x="5983" y="2966"/>
                  </a:lnTo>
                  <a:lnTo>
                    <a:pt x="6162" y="2991"/>
                  </a:lnTo>
                  <a:lnTo>
                    <a:pt x="6366" y="3017"/>
                  </a:lnTo>
                  <a:lnTo>
                    <a:pt x="6366" y="997"/>
                  </a:lnTo>
                  <a:lnTo>
                    <a:pt x="4577" y="997"/>
                  </a:lnTo>
                  <a:lnTo>
                    <a:pt x="4577" y="972"/>
                  </a:lnTo>
                  <a:lnTo>
                    <a:pt x="4602" y="793"/>
                  </a:lnTo>
                  <a:lnTo>
                    <a:pt x="4577" y="614"/>
                  </a:lnTo>
                  <a:lnTo>
                    <a:pt x="4500" y="460"/>
                  </a:lnTo>
                  <a:lnTo>
                    <a:pt x="4398" y="307"/>
                  </a:lnTo>
                  <a:lnTo>
                    <a:pt x="4295" y="179"/>
                  </a:lnTo>
                  <a:lnTo>
                    <a:pt x="4142" y="103"/>
                  </a:lnTo>
                  <a:lnTo>
                    <a:pt x="3963" y="26"/>
                  </a:lnTo>
                  <a:lnTo>
                    <a:pt x="3784" y="0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" name="Google Shape;663;p25"/>
          <p:cNvSpPr/>
          <p:nvPr/>
        </p:nvSpPr>
        <p:spPr>
          <a:xfrm>
            <a:off x="2058670" y="3510280"/>
            <a:ext cx="528320" cy="518160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" name="Google Shape;670;p25"/>
          <p:cNvGrpSpPr/>
          <p:nvPr/>
        </p:nvGrpSpPr>
        <p:grpSpPr>
          <a:xfrm>
            <a:off x="2157730" y="3616960"/>
            <a:ext cx="309880" cy="328295"/>
            <a:chOff x="3263775" y="3887400"/>
            <a:chExt cx="324675" cy="371950"/>
          </a:xfrm>
        </p:grpSpPr>
        <p:sp>
          <p:nvSpPr>
            <p:cNvPr id="5" name="Google Shape;671;p25"/>
            <p:cNvSpPr/>
            <p:nvPr/>
          </p:nvSpPr>
          <p:spPr>
            <a:xfrm>
              <a:off x="3263775" y="3887400"/>
              <a:ext cx="324675" cy="371950"/>
            </a:xfrm>
            <a:custGeom>
              <a:avLst/>
              <a:gdLst/>
              <a:ahLst/>
              <a:cxnLst/>
              <a:rect l="l" t="t" r="r" b="b"/>
              <a:pathLst>
                <a:path w="12987" h="14878" extrusionOk="0">
                  <a:moveTo>
                    <a:pt x="5727" y="0"/>
                  </a:moveTo>
                  <a:lnTo>
                    <a:pt x="5292" y="51"/>
                  </a:lnTo>
                  <a:lnTo>
                    <a:pt x="4755" y="153"/>
                  </a:lnTo>
                  <a:lnTo>
                    <a:pt x="4244" y="281"/>
                  </a:lnTo>
                  <a:lnTo>
                    <a:pt x="3784" y="435"/>
                  </a:lnTo>
                  <a:lnTo>
                    <a:pt x="3324" y="614"/>
                  </a:lnTo>
                  <a:lnTo>
                    <a:pt x="2889" y="844"/>
                  </a:lnTo>
                  <a:lnTo>
                    <a:pt x="2480" y="1099"/>
                  </a:lnTo>
                  <a:lnTo>
                    <a:pt x="2122" y="1380"/>
                  </a:lnTo>
                  <a:lnTo>
                    <a:pt x="1764" y="1687"/>
                  </a:lnTo>
                  <a:lnTo>
                    <a:pt x="1457" y="2020"/>
                  </a:lnTo>
                  <a:lnTo>
                    <a:pt x="1151" y="2352"/>
                  </a:lnTo>
                  <a:lnTo>
                    <a:pt x="895" y="2735"/>
                  </a:lnTo>
                  <a:lnTo>
                    <a:pt x="665" y="3144"/>
                  </a:lnTo>
                  <a:lnTo>
                    <a:pt x="486" y="3553"/>
                  </a:lnTo>
                  <a:lnTo>
                    <a:pt x="307" y="3988"/>
                  </a:lnTo>
                  <a:lnTo>
                    <a:pt x="179" y="4448"/>
                  </a:lnTo>
                  <a:lnTo>
                    <a:pt x="77" y="4934"/>
                  </a:lnTo>
                  <a:lnTo>
                    <a:pt x="26" y="5343"/>
                  </a:lnTo>
                  <a:lnTo>
                    <a:pt x="0" y="5803"/>
                  </a:lnTo>
                  <a:lnTo>
                    <a:pt x="26" y="6238"/>
                  </a:lnTo>
                  <a:lnTo>
                    <a:pt x="51" y="6698"/>
                  </a:lnTo>
                  <a:lnTo>
                    <a:pt x="128" y="7158"/>
                  </a:lnTo>
                  <a:lnTo>
                    <a:pt x="230" y="7618"/>
                  </a:lnTo>
                  <a:lnTo>
                    <a:pt x="358" y="8053"/>
                  </a:lnTo>
                  <a:lnTo>
                    <a:pt x="537" y="8487"/>
                  </a:lnTo>
                  <a:lnTo>
                    <a:pt x="716" y="8896"/>
                  </a:lnTo>
                  <a:lnTo>
                    <a:pt x="946" y="9305"/>
                  </a:lnTo>
                  <a:lnTo>
                    <a:pt x="1176" y="9663"/>
                  </a:lnTo>
                  <a:lnTo>
                    <a:pt x="1483" y="10021"/>
                  </a:lnTo>
                  <a:lnTo>
                    <a:pt x="1790" y="10328"/>
                  </a:lnTo>
                  <a:lnTo>
                    <a:pt x="2122" y="10583"/>
                  </a:lnTo>
                  <a:lnTo>
                    <a:pt x="2506" y="10813"/>
                  </a:lnTo>
                  <a:lnTo>
                    <a:pt x="2915" y="10992"/>
                  </a:lnTo>
                  <a:lnTo>
                    <a:pt x="3042" y="11095"/>
                  </a:lnTo>
                  <a:lnTo>
                    <a:pt x="3145" y="11171"/>
                  </a:lnTo>
                  <a:lnTo>
                    <a:pt x="3247" y="11299"/>
                  </a:lnTo>
                  <a:lnTo>
                    <a:pt x="3324" y="11401"/>
                  </a:lnTo>
                  <a:lnTo>
                    <a:pt x="3477" y="11683"/>
                  </a:lnTo>
                  <a:lnTo>
                    <a:pt x="3579" y="11964"/>
                  </a:lnTo>
                  <a:lnTo>
                    <a:pt x="3630" y="12271"/>
                  </a:lnTo>
                  <a:lnTo>
                    <a:pt x="3681" y="12603"/>
                  </a:lnTo>
                  <a:lnTo>
                    <a:pt x="3681" y="12935"/>
                  </a:lnTo>
                  <a:lnTo>
                    <a:pt x="3681" y="13242"/>
                  </a:lnTo>
                  <a:lnTo>
                    <a:pt x="3630" y="13881"/>
                  </a:lnTo>
                  <a:lnTo>
                    <a:pt x="3554" y="14392"/>
                  </a:lnTo>
                  <a:lnTo>
                    <a:pt x="3426" y="14878"/>
                  </a:lnTo>
                  <a:lnTo>
                    <a:pt x="7209" y="14878"/>
                  </a:lnTo>
                  <a:lnTo>
                    <a:pt x="8513" y="13089"/>
                  </a:lnTo>
                  <a:lnTo>
                    <a:pt x="10839" y="13089"/>
                  </a:lnTo>
                  <a:lnTo>
                    <a:pt x="10993" y="13063"/>
                  </a:lnTo>
                  <a:lnTo>
                    <a:pt x="11146" y="13012"/>
                  </a:lnTo>
                  <a:lnTo>
                    <a:pt x="11299" y="12935"/>
                  </a:lnTo>
                  <a:lnTo>
                    <a:pt x="11402" y="12833"/>
                  </a:lnTo>
                  <a:lnTo>
                    <a:pt x="11504" y="12731"/>
                  </a:lnTo>
                  <a:lnTo>
                    <a:pt x="11581" y="12603"/>
                  </a:lnTo>
                  <a:lnTo>
                    <a:pt x="11632" y="12449"/>
                  </a:lnTo>
                  <a:lnTo>
                    <a:pt x="11632" y="12271"/>
                  </a:lnTo>
                  <a:lnTo>
                    <a:pt x="11632" y="9586"/>
                  </a:lnTo>
                  <a:lnTo>
                    <a:pt x="12552" y="9586"/>
                  </a:lnTo>
                  <a:lnTo>
                    <a:pt x="12680" y="9561"/>
                  </a:lnTo>
                  <a:lnTo>
                    <a:pt x="12782" y="9535"/>
                  </a:lnTo>
                  <a:lnTo>
                    <a:pt x="12859" y="9459"/>
                  </a:lnTo>
                  <a:lnTo>
                    <a:pt x="12935" y="9382"/>
                  </a:lnTo>
                  <a:lnTo>
                    <a:pt x="12961" y="9305"/>
                  </a:lnTo>
                  <a:lnTo>
                    <a:pt x="12987" y="9177"/>
                  </a:lnTo>
                  <a:lnTo>
                    <a:pt x="12987" y="9075"/>
                  </a:lnTo>
                  <a:lnTo>
                    <a:pt x="12961" y="8973"/>
                  </a:lnTo>
                  <a:lnTo>
                    <a:pt x="12245" y="7439"/>
                  </a:lnTo>
                  <a:lnTo>
                    <a:pt x="11939" y="6698"/>
                  </a:lnTo>
                  <a:lnTo>
                    <a:pt x="11811" y="6365"/>
                  </a:lnTo>
                  <a:lnTo>
                    <a:pt x="11734" y="6110"/>
                  </a:lnTo>
                  <a:lnTo>
                    <a:pt x="11760" y="5803"/>
                  </a:lnTo>
                  <a:lnTo>
                    <a:pt x="11760" y="5496"/>
                  </a:lnTo>
                  <a:lnTo>
                    <a:pt x="11734" y="5215"/>
                  </a:lnTo>
                  <a:lnTo>
                    <a:pt x="11708" y="4908"/>
                  </a:lnTo>
                  <a:lnTo>
                    <a:pt x="11657" y="4627"/>
                  </a:lnTo>
                  <a:lnTo>
                    <a:pt x="11581" y="4346"/>
                  </a:lnTo>
                  <a:lnTo>
                    <a:pt x="11427" y="3783"/>
                  </a:lnTo>
                  <a:lnTo>
                    <a:pt x="11197" y="3247"/>
                  </a:lnTo>
                  <a:lnTo>
                    <a:pt x="10916" y="2735"/>
                  </a:lnTo>
                  <a:lnTo>
                    <a:pt x="10609" y="2275"/>
                  </a:lnTo>
                  <a:lnTo>
                    <a:pt x="10251" y="1815"/>
                  </a:lnTo>
                  <a:lnTo>
                    <a:pt x="9842" y="1432"/>
                  </a:lnTo>
                  <a:lnTo>
                    <a:pt x="9382" y="1074"/>
                  </a:lnTo>
                  <a:lnTo>
                    <a:pt x="8922" y="741"/>
                  </a:lnTo>
                  <a:lnTo>
                    <a:pt x="8411" y="486"/>
                  </a:lnTo>
                  <a:lnTo>
                    <a:pt x="7874" y="281"/>
                  </a:lnTo>
                  <a:lnTo>
                    <a:pt x="7618" y="179"/>
                  </a:lnTo>
                  <a:lnTo>
                    <a:pt x="7337" y="128"/>
                  </a:lnTo>
                  <a:lnTo>
                    <a:pt x="7056" y="51"/>
                  </a:lnTo>
                  <a:lnTo>
                    <a:pt x="6749" y="26"/>
                  </a:lnTo>
                  <a:lnTo>
                    <a:pt x="6468" y="0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" name="Google Shape;672;p25"/>
            <p:cNvSpPr/>
            <p:nvPr/>
          </p:nvSpPr>
          <p:spPr>
            <a:xfrm>
              <a:off x="3263775" y="3887400"/>
              <a:ext cx="324675" cy="371950"/>
            </a:xfrm>
            <a:custGeom>
              <a:avLst/>
              <a:gdLst/>
              <a:ahLst/>
              <a:cxnLst/>
              <a:rect l="l" t="t" r="r" b="b"/>
              <a:pathLst>
                <a:path w="12987" h="14878" fill="none" extrusionOk="0">
                  <a:moveTo>
                    <a:pt x="7209" y="14878"/>
                  </a:moveTo>
                  <a:lnTo>
                    <a:pt x="8513" y="13089"/>
                  </a:lnTo>
                  <a:lnTo>
                    <a:pt x="10839" y="13089"/>
                  </a:lnTo>
                  <a:lnTo>
                    <a:pt x="10839" y="13089"/>
                  </a:lnTo>
                  <a:lnTo>
                    <a:pt x="10993" y="13063"/>
                  </a:lnTo>
                  <a:lnTo>
                    <a:pt x="11146" y="13012"/>
                  </a:lnTo>
                  <a:lnTo>
                    <a:pt x="11299" y="12935"/>
                  </a:lnTo>
                  <a:lnTo>
                    <a:pt x="11402" y="12833"/>
                  </a:lnTo>
                  <a:lnTo>
                    <a:pt x="11504" y="12731"/>
                  </a:lnTo>
                  <a:lnTo>
                    <a:pt x="11581" y="12603"/>
                  </a:lnTo>
                  <a:lnTo>
                    <a:pt x="11632" y="12449"/>
                  </a:lnTo>
                  <a:lnTo>
                    <a:pt x="11632" y="12271"/>
                  </a:lnTo>
                  <a:lnTo>
                    <a:pt x="11632" y="9586"/>
                  </a:lnTo>
                  <a:lnTo>
                    <a:pt x="12552" y="9586"/>
                  </a:lnTo>
                  <a:lnTo>
                    <a:pt x="12552" y="9586"/>
                  </a:lnTo>
                  <a:lnTo>
                    <a:pt x="12680" y="9561"/>
                  </a:lnTo>
                  <a:lnTo>
                    <a:pt x="12782" y="9535"/>
                  </a:lnTo>
                  <a:lnTo>
                    <a:pt x="12859" y="9459"/>
                  </a:lnTo>
                  <a:lnTo>
                    <a:pt x="12935" y="9382"/>
                  </a:lnTo>
                  <a:lnTo>
                    <a:pt x="12961" y="9305"/>
                  </a:lnTo>
                  <a:lnTo>
                    <a:pt x="12987" y="9177"/>
                  </a:lnTo>
                  <a:lnTo>
                    <a:pt x="12987" y="9075"/>
                  </a:lnTo>
                  <a:lnTo>
                    <a:pt x="12961" y="8973"/>
                  </a:lnTo>
                  <a:lnTo>
                    <a:pt x="12961" y="8973"/>
                  </a:lnTo>
                  <a:lnTo>
                    <a:pt x="12245" y="7439"/>
                  </a:lnTo>
                  <a:lnTo>
                    <a:pt x="11939" y="6698"/>
                  </a:lnTo>
                  <a:lnTo>
                    <a:pt x="11811" y="6365"/>
                  </a:lnTo>
                  <a:lnTo>
                    <a:pt x="11734" y="6110"/>
                  </a:lnTo>
                  <a:lnTo>
                    <a:pt x="11734" y="6110"/>
                  </a:lnTo>
                  <a:lnTo>
                    <a:pt x="11760" y="5803"/>
                  </a:lnTo>
                  <a:lnTo>
                    <a:pt x="11760" y="5496"/>
                  </a:lnTo>
                  <a:lnTo>
                    <a:pt x="11734" y="5215"/>
                  </a:lnTo>
                  <a:lnTo>
                    <a:pt x="11708" y="4908"/>
                  </a:lnTo>
                  <a:lnTo>
                    <a:pt x="11657" y="4627"/>
                  </a:lnTo>
                  <a:lnTo>
                    <a:pt x="11581" y="4346"/>
                  </a:lnTo>
                  <a:lnTo>
                    <a:pt x="11427" y="3783"/>
                  </a:lnTo>
                  <a:lnTo>
                    <a:pt x="11197" y="3247"/>
                  </a:lnTo>
                  <a:lnTo>
                    <a:pt x="10916" y="2735"/>
                  </a:lnTo>
                  <a:lnTo>
                    <a:pt x="10609" y="2275"/>
                  </a:lnTo>
                  <a:lnTo>
                    <a:pt x="10251" y="1815"/>
                  </a:lnTo>
                  <a:lnTo>
                    <a:pt x="9842" y="1432"/>
                  </a:lnTo>
                  <a:lnTo>
                    <a:pt x="9382" y="1074"/>
                  </a:lnTo>
                  <a:lnTo>
                    <a:pt x="8922" y="741"/>
                  </a:lnTo>
                  <a:lnTo>
                    <a:pt x="8411" y="486"/>
                  </a:lnTo>
                  <a:lnTo>
                    <a:pt x="7874" y="281"/>
                  </a:lnTo>
                  <a:lnTo>
                    <a:pt x="7618" y="179"/>
                  </a:lnTo>
                  <a:lnTo>
                    <a:pt x="7337" y="128"/>
                  </a:lnTo>
                  <a:lnTo>
                    <a:pt x="7056" y="51"/>
                  </a:lnTo>
                  <a:lnTo>
                    <a:pt x="6749" y="26"/>
                  </a:lnTo>
                  <a:lnTo>
                    <a:pt x="6468" y="0"/>
                  </a:lnTo>
                  <a:lnTo>
                    <a:pt x="6161" y="0"/>
                  </a:lnTo>
                  <a:lnTo>
                    <a:pt x="6161" y="0"/>
                  </a:lnTo>
                  <a:lnTo>
                    <a:pt x="5727" y="0"/>
                  </a:lnTo>
                  <a:lnTo>
                    <a:pt x="5292" y="51"/>
                  </a:lnTo>
                  <a:lnTo>
                    <a:pt x="5292" y="51"/>
                  </a:lnTo>
                  <a:lnTo>
                    <a:pt x="4755" y="153"/>
                  </a:lnTo>
                  <a:lnTo>
                    <a:pt x="4244" y="281"/>
                  </a:lnTo>
                  <a:lnTo>
                    <a:pt x="3784" y="435"/>
                  </a:lnTo>
                  <a:lnTo>
                    <a:pt x="3324" y="614"/>
                  </a:lnTo>
                  <a:lnTo>
                    <a:pt x="2889" y="844"/>
                  </a:lnTo>
                  <a:lnTo>
                    <a:pt x="2480" y="1099"/>
                  </a:lnTo>
                  <a:lnTo>
                    <a:pt x="2122" y="1380"/>
                  </a:lnTo>
                  <a:lnTo>
                    <a:pt x="1764" y="1687"/>
                  </a:lnTo>
                  <a:lnTo>
                    <a:pt x="1457" y="2020"/>
                  </a:lnTo>
                  <a:lnTo>
                    <a:pt x="1151" y="2352"/>
                  </a:lnTo>
                  <a:lnTo>
                    <a:pt x="895" y="2735"/>
                  </a:lnTo>
                  <a:lnTo>
                    <a:pt x="665" y="3144"/>
                  </a:lnTo>
                  <a:lnTo>
                    <a:pt x="486" y="3553"/>
                  </a:lnTo>
                  <a:lnTo>
                    <a:pt x="307" y="3988"/>
                  </a:lnTo>
                  <a:lnTo>
                    <a:pt x="179" y="4448"/>
                  </a:lnTo>
                  <a:lnTo>
                    <a:pt x="77" y="4934"/>
                  </a:lnTo>
                  <a:lnTo>
                    <a:pt x="77" y="4934"/>
                  </a:lnTo>
                  <a:lnTo>
                    <a:pt x="26" y="5343"/>
                  </a:lnTo>
                  <a:lnTo>
                    <a:pt x="0" y="5803"/>
                  </a:lnTo>
                  <a:lnTo>
                    <a:pt x="26" y="6238"/>
                  </a:lnTo>
                  <a:lnTo>
                    <a:pt x="51" y="6698"/>
                  </a:lnTo>
                  <a:lnTo>
                    <a:pt x="128" y="7158"/>
                  </a:lnTo>
                  <a:lnTo>
                    <a:pt x="230" y="7618"/>
                  </a:lnTo>
                  <a:lnTo>
                    <a:pt x="358" y="8053"/>
                  </a:lnTo>
                  <a:lnTo>
                    <a:pt x="537" y="8487"/>
                  </a:lnTo>
                  <a:lnTo>
                    <a:pt x="716" y="8896"/>
                  </a:lnTo>
                  <a:lnTo>
                    <a:pt x="946" y="9305"/>
                  </a:lnTo>
                  <a:lnTo>
                    <a:pt x="1176" y="9663"/>
                  </a:lnTo>
                  <a:lnTo>
                    <a:pt x="1483" y="10021"/>
                  </a:lnTo>
                  <a:lnTo>
                    <a:pt x="1790" y="10328"/>
                  </a:lnTo>
                  <a:lnTo>
                    <a:pt x="2122" y="10583"/>
                  </a:lnTo>
                  <a:lnTo>
                    <a:pt x="2506" y="10813"/>
                  </a:lnTo>
                  <a:lnTo>
                    <a:pt x="2915" y="10992"/>
                  </a:lnTo>
                  <a:lnTo>
                    <a:pt x="2915" y="10992"/>
                  </a:lnTo>
                  <a:lnTo>
                    <a:pt x="3042" y="11095"/>
                  </a:lnTo>
                  <a:lnTo>
                    <a:pt x="3145" y="11171"/>
                  </a:lnTo>
                  <a:lnTo>
                    <a:pt x="3247" y="11299"/>
                  </a:lnTo>
                  <a:lnTo>
                    <a:pt x="3324" y="11401"/>
                  </a:lnTo>
                  <a:lnTo>
                    <a:pt x="3477" y="11683"/>
                  </a:lnTo>
                  <a:lnTo>
                    <a:pt x="3579" y="11964"/>
                  </a:lnTo>
                  <a:lnTo>
                    <a:pt x="3630" y="12271"/>
                  </a:lnTo>
                  <a:lnTo>
                    <a:pt x="3681" y="12603"/>
                  </a:lnTo>
                  <a:lnTo>
                    <a:pt x="3681" y="12935"/>
                  </a:lnTo>
                  <a:lnTo>
                    <a:pt x="3681" y="13242"/>
                  </a:lnTo>
                  <a:lnTo>
                    <a:pt x="3630" y="13881"/>
                  </a:lnTo>
                  <a:lnTo>
                    <a:pt x="3554" y="14392"/>
                  </a:lnTo>
                  <a:lnTo>
                    <a:pt x="3426" y="14878"/>
                  </a:lnTo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673;p25"/>
            <p:cNvSpPr/>
            <p:nvPr/>
          </p:nvSpPr>
          <p:spPr>
            <a:xfrm>
              <a:off x="3488100" y="4026700"/>
              <a:ext cx="51150" cy="22400"/>
            </a:xfrm>
            <a:custGeom>
              <a:avLst/>
              <a:gdLst/>
              <a:ahLst/>
              <a:cxnLst/>
              <a:rect l="l" t="t" r="r" b="b"/>
              <a:pathLst>
                <a:path w="2046" h="896" extrusionOk="0">
                  <a:moveTo>
                    <a:pt x="1023" y="1"/>
                  </a:moveTo>
                  <a:lnTo>
                    <a:pt x="767" y="26"/>
                  </a:lnTo>
                  <a:lnTo>
                    <a:pt x="537" y="103"/>
                  </a:lnTo>
                  <a:lnTo>
                    <a:pt x="307" y="231"/>
                  </a:lnTo>
                  <a:lnTo>
                    <a:pt x="77" y="384"/>
                  </a:lnTo>
                  <a:lnTo>
                    <a:pt x="26" y="487"/>
                  </a:lnTo>
                  <a:lnTo>
                    <a:pt x="0" y="614"/>
                  </a:lnTo>
                  <a:lnTo>
                    <a:pt x="26" y="717"/>
                  </a:lnTo>
                  <a:lnTo>
                    <a:pt x="77" y="819"/>
                  </a:lnTo>
                  <a:lnTo>
                    <a:pt x="179" y="896"/>
                  </a:lnTo>
                  <a:lnTo>
                    <a:pt x="409" y="896"/>
                  </a:lnTo>
                  <a:lnTo>
                    <a:pt x="511" y="819"/>
                  </a:lnTo>
                  <a:lnTo>
                    <a:pt x="639" y="717"/>
                  </a:lnTo>
                  <a:lnTo>
                    <a:pt x="741" y="666"/>
                  </a:lnTo>
                  <a:lnTo>
                    <a:pt x="895" y="614"/>
                  </a:lnTo>
                  <a:lnTo>
                    <a:pt x="1176" y="614"/>
                  </a:lnTo>
                  <a:lnTo>
                    <a:pt x="1304" y="666"/>
                  </a:lnTo>
                  <a:lnTo>
                    <a:pt x="1432" y="717"/>
                  </a:lnTo>
                  <a:lnTo>
                    <a:pt x="1534" y="819"/>
                  </a:lnTo>
                  <a:lnTo>
                    <a:pt x="1636" y="896"/>
                  </a:lnTo>
                  <a:lnTo>
                    <a:pt x="1866" y="896"/>
                  </a:lnTo>
                  <a:lnTo>
                    <a:pt x="1969" y="819"/>
                  </a:lnTo>
                  <a:lnTo>
                    <a:pt x="2045" y="717"/>
                  </a:lnTo>
                  <a:lnTo>
                    <a:pt x="2045" y="614"/>
                  </a:lnTo>
                  <a:lnTo>
                    <a:pt x="2045" y="487"/>
                  </a:lnTo>
                  <a:lnTo>
                    <a:pt x="1969" y="384"/>
                  </a:lnTo>
                  <a:lnTo>
                    <a:pt x="1764" y="231"/>
                  </a:lnTo>
                  <a:lnTo>
                    <a:pt x="1534" y="103"/>
                  </a:lnTo>
                  <a:lnTo>
                    <a:pt x="1278" y="26"/>
                  </a:lnTo>
                  <a:lnTo>
                    <a:pt x="1023" y="1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" name="Google Shape;674;p25"/>
            <p:cNvSpPr/>
            <p:nvPr/>
          </p:nvSpPr>
          <p:spPr>
            <a:xfrm>
              <a:off x="3346225" y="3944900"/>
              <a:ext cx="118875" cy="158525"/>
            </a:xfrm>
            <a:custGeom>
              <a:avLst/>
              <a:gdLst/>
              <a:ahLst/>
              <a:cxnLst/>
              <a:rect l="l" t="t" r="r" b="b"/>
              <a:pathLst>
                <a:path w="4755" h="6341" extrusionOk="0">
                  <a:moveTo>
                    <a:pt x="1585" y="1"/>
                  </a:moveTo>
                  <a:lnTo>
                    <a:pt x="1917" y="26"/>
                  </a:lnTo>
                  <a:lnTo>
                    <a:pt x="1738" y="1"/>
                  </a:lnTo>
                  <a:close/>
                  <a:moveTo>
                    <a:pt x="1917" y="26"/>
                  </a:moveTo>
                  <a:lnTo>
                    <a:pt x="2071" y="77"/>
                  </a:lnTo>
                  <a:lnTo>
                    <a:pt x="2198" y="129"/>
                  </a:lnTo>
                  <a:lnTo>
                    <a:pt x="2480" y="282"/>
                  </a:lnTo>
                  <a:lnTo>
                    <a:pt x="2710" y="461"/>
                  </a:lnTo>
                  <a:lnTo>
                    <a:pt x="2889" y="717"/>
                  </a:lnTo>
                  <a:lnTo>
                    <a:pt x="3042" y="972"/>
                  </a:lnTo>
                  <a:lnTo>
                    <a:pt x="3093" y="1126"/>
                  </a:lnTo>
                  <a:lnTo>
                    <a:pt x="3144" y="1279"/>
                  </a:lnTo>
                  <a:lnTo>
                    <a:pt x="3170" y="1432"/>
                  </a:lnTo>
                  <a:lnTo>
                    <a:pt x="3170" y="1586"/>
                  </a:lnTo>
                  <a:lnTo>
                    <a:pt x="3170" y="1765"/>
                  </a:lnTo>
                  <a:lnTo>
                    <a:pt x="3144" y="1918"/>
                  </a:lnTo>
                  <a:lnTo>
                    <a:pt x="3093" y="2071"/>
                  </a:lnTo>
                  <a:lnTo>
                    <a:pt x="3042" y="2225"/>
                  </a:lnTo>
                  <a:lnTo>
                    <a:pt x="2889" y="2480"/>
                  </a:lnTo>
                  <a:lnTo>
                    <a:pt x="2710" y="2710"/>
                  </a:lnTo>
                  <a:lnTo>
                    <a:pt x="2480" y="2915"/>
                  </a:lnTo>
                  <a:lnTo>
                    <a:pt x="2198" y="3068"/>
                  </a:lnTo>
                  <a:lnTo>
                    <a:pt x="1892" y="3145"/>
                  </a:lnTo>
                  <a:lnTo>
                    <a:pt x="1738" y="3171"/>
                  </a:lnTo>
                  <a:lnTo>
                    <a:pt x="1585" y="3171"/>
                  </a:lnTo>
                  <a:lnTo>
                    <a:pt x="1432" y="3196"/>
                  </a:lnTo>
                  <a:lnTo>
                    <a:pt x="1278" y="3196"/>
                  </a:lnTo>
                  <a:lnTo>
                    <a:pt x="971" y="3298"/>
                  </a:lnTo>
                  <a:lnTo>
                    <a:pt x="716" y="3452"/>
                  </a:lnTo>
                  <a:lnTo>
                    <a:pt x="486" y="3631"/>
                  </a:lnTo>
                  <a:lnTo>
                    <a:pt x="281" y="3861"/>
                  </a:lnTo>
                  <a:lnTo>
                    <a:pt x="128" y="4142"/>
                  </a:lnTo>
                  <a:lnTo>
                    <a:pt x="77" y="4270"/>
                  </a:lnTo>
                  <a:lnTo>
                    <a:pt x="51" y="4423"/>
                  </a:lnTo>
                  <a:lnTo>
                    <a:pt x="26" y="4602"/>
                  </a:lnTo>
                  <a:lnTo>
                    <a:pt x="0" y="4756"/>
                  </a:lnTo>
                  <a:lnTo>
                    <a:pt x="26" y="4935"/>
                  </a:lnTo>
                  <a:lnTo>
                    <a:pt x="51" y="5088"/>
                  </a:lnTo>
                  <a:lnTo>
                    <a:pt x="77" y="5241"/>
                  </a:lnTo>
                  <a:lnTo>
                    <a:pt x="128" y="5395"/>
                  </a:lnTo>
                  <a:lnTo>
                    <a:pt x="281" y="5650"/>
                  </a:lnTo>
                  <a:lnTo>
                    <a:pt x="486" y="5880"/>
                  </a:lnTo>
                  <a:lnTo>
                    <a:pt x="716" y="6085"/>
                  </a:lnTo>
                  <a:lnTo>
                    <a:pt x="971" y="6238"/>
                  </a:lnTo>
                  <a:lnTo>
                    <a:pt x="1125" y="6289"/>
                  </a:lnTo>
                  <a:lnTo>
                    <a:pt x="1278" y="6315"/>
                  </a:lnTo>
                  <a:lnTo>
                    <a:pt x="1432" y="6341"/>
                  </a:lnTo>
                  <a:lnTo>
                    <a:pt x="1917" y="6341"/>
                  </a:lnTo>
                  <a:lnTo>
                    <a:pt x="2224" y="6289"/>
                  </a:lnTo>
                  <a:lnTo>
                    <a:pt x="2531" y="6213"/>
                  </a:lnTo>
                  <a:lnTo>
                    <a:pt x="2812" y="6110"/>
                  </a:lnTo>
                  <a:lnTo>
                    <a:pt x="3093" y="5957"/>
                  </a:lnTo>
                  <a:lnTo>
                    <a:pt x="3349" y="5804"/>
                  </a:lnTo>
                  <a:lnTo>
                    <a:pt x="3604" y="5625"/>
                  </a:lnTo>
                  <a:lnTo>
                    <a:pt x="3835" y="5420"/>
                  </a:lnTo>
                  <a:lnTo>
                    <a:pt x="4039" y="5190"/>
                  </a:lnTo>
                  <a:lnTo>
                    <a:pt x="4218" y="4960"/>
                  </a:lnTo>
                  <a:lnTo>
                    <a:pt x="4371" y="4679"/>
                  </a:lnTo>
                  <a:lnTo>
                    <a:pt x="4525" y="4398"/>
                  </a:lnTo>
                  <a:lnTo>
                    <a:pt x="4627" y="4116"/>
                  </a:lnTo>
                  <a:lnTo>
                    <a:pt x="4704" y="3810"/>
                  </a:lnTo>
                  <a:lnTo>
                    <a:pt x="4755" y="3503"/>
                  </a:lnTo>
                  <a:lnTo>
                    <a:pt x="4755" y="3171"/>
                  </a:lnTo>
                  <a:lnTo>
                    <a:pt x="4755" y="2864"/>
                  </a:lnTo>
                  <a:lnTo>
                    <a:pt x="4704" y="2532"/>
                  </a:lnTo>
                  <a:lnTo>
                    <a:pt x="4627" y="2225"/>
                  </a:lnTo>
                  <a:lnTo>
                    <a:pt x="4525" y="1944"/>
                  </a:lnTo>
                  <a:lnTo>
                    <a:pt x="4371" y="1662"/>
                  </a:lnTo>
                  <a:lnTo>
                    <a:pt x="4218" y="1407"/>
                  </a:lnTo>
                  <a:lnTo>
                    <a:pt x="4039" y="1151"/>
                  </a:lnTo>
                  <a:lnTo>
                    <a:pt x="3835" y="947"/>
                  </a:lnTo>
                  <a:lnTo>
                    <a:pt x="3604" y="742"/>
                  </a:lnTo>
                  <a:lnTo>
                    <a:pt x="3349" y="538"/>
                  </a:lnTo>
                  <a:lnTo>
                    <a:pt x="3093" y="384"/>
                  </a:lnTo>
                  <a:lnTo>
                    <a:pt x="2812" y="256"/>
                  </a:lnTo>
                  <a:lnTo>
                    <a:pt x="2531" y="154"/>
                  </a:lnTo>
                  <a:lnTo>
                    <a:pt x="2224" y="77"/>
                  </a:lnTo>
                  <a:lnTo>
                    <a:pt x="1917" y="26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" name="Google Shape;675;p25"/>
            <p:cNvSpPr/>
            <p:nvPr/>
          </p:nvSpPr>
          <p:spPr>
            <a:xfrm>
              <a:off x="3306600" y="3944900"/>
              <a:ext cx="118875" cy="158525"/>
            </a:xfrm>
            <a:custGeom>
              <a:avLst/>
              <a:gdLst/>
              <a:ahLst/>
              <a:cxnLst/>
              <a:rect l="l" t="t" r="r" b="b"/>
              <a:pathLst>
                <a:path w="4755" h="6341" extrusionOk="0">
                  <a:moveTo>
                    <a:pt x="3170" y="1"/>
                  </a:moveTo>
                  <a:lnTo>
                    <a:pt x="2863" y="26"/>
                  </a:lnTo>
                  <a:lnTo>
                    <a:pt x="2531" y="77"/>
                  </a:lnTo>
                  <a:lnTo>
                    <a:pt x="2224" y="154"/>
                  </a:lnTo>
                  <a:lnTo>
                    <a:pt x="1943" y="256"/>
                  </a:lnTo>
                  <a:lnTo>
                    <a:pt x="1662" y="384"/>
                  </a:lnTo>
                  <a:lnTo>
                    <a:pt x="1406" y="538"/>
                  </a:lnTo>
                  <a:lnTo>
                    <a:pt x="1150" y="742"/>
                  </a:lnTo>
                  <a:lnTo>
                    <a:pt x="920" y="947"/>
                  </a:lnTo>
                  <a:lnTo>
                    <a:pt x="716" y="1151"/>
                  </a:lnTo>
                  <a:lnTo>
                    <a:pt x="537" y="1407"/>
                  </a:lnTo>
                  <a:lnTo>
                    <a:pt x="384" y="1662"/>
                  </a:lnTo>
                  <a:lnTo>
                    <a:pt x="256" y="1944"/>
                  </a:lnTo>
                  <a:lnTo>
                    <a:pt x="153" y="2225"/>
                  </a:lnTo>
                  <a:lnTo>
                    <a:pt x="51" y="2532"/>
                  </a:lnTo>
                  <a:lnTo>
                    <a:pt x="26" y="2864"/>
                  </a:lnTo>
                  <a:lnTo>
                    <a:pt x="0" y="3171"/>
                  </a:lnTo>
                  <a:lnTo>
                    <a:pt x="26" y="3503"/>
                  </a:lnTo>
                  <a:lnTo>
                    <a:pt x="51" y="3810"/>
                  </a:lnTo>
                  <a:lnTo>
                    <a:pt x="153" y="4116"/>
                  </a:lnTo>
                  <a:lnTo>
                    <a:pt x="256" y="4398"/>
                  </a:lnTo>
                  <a:lnTo>
                    <a:pt x="384" y="4679"/>
                  </a:lnTo>
                  <a:lnTo>
                    <a:pt x="537" y="4935"/>
                  </a:lnTo>
                  <a:lnTo>
                    <a:pt x="716" y="5190"/>
                  </a:lnTo>
                  <a:lnTo>
                    <a:pt x="920" y="5420"/>
                  </a:lnTo>
                  <a:lnTo>
                    <a:pt x="1150" y="5625"/>
                  </a:lnTo>
                  <a:lnTo>
                    <a:pt x="1406" y="5804"/>
                  </a:lnTo>
                  <a:lnTo>
                    <a:pt x="1662" y="5957"/>
                  </a:lnTo>
                  <a:lnTo>
                    <a:pt x="1943" y="6110"/>
                  </a:lnTo>
                  <a:lnTo>
                    <a:pt x="2224" y="6213"/>
                  </a:lnTo>
                  <a:lnTo>
                    <a:pt x="2531" y="6289"/>
                  </a:lnTo>
                  <a:lnTo>
                    <a:pt x="2838" y="6341"/>
                  </a:lnTo>
                  <a:lnTo>
                    <a:pt x="2991" y="6341"/>
                  </a:lnTo>
                  <a:lnTo>
                    <a:pt x="2838" y="6315"/>
                  </a:lnTo>
                  <a:lnTo>
                    <a:pt x="2556" y="6213"/>
                  </a:lnTo>
                  <a:lnTo>
                    <a:pt x="2275" y="6085"/>
                  </a:lnTo>
                  <a:lnTo>
                    <a:pt x="2045" y="5880"/>
                  </a:lnTo>
                  <a:lnTo>
                    <a:pt x="1866" y="5650"/>
                  </a:lnTo>
                  <a:lnTo>
                    <a:pt x="1713" y="5369"/>
                  </a:lnTo>
                  <a:lnTo>
                    <a:pt x="1662" y="5241"/>
                  </a:lnTo>
                  <a:lnTo>
                    <a:pt x="1636" y="5088"/>
                  </a:lnTo>
                  <a:lnTo>
                    <a:pt x="1611" y="4909"/>
                  </a:lnTo>
                  <a:lnTo>
                    <a:pt x="1585" y="4756"/>
                  </a:lnTo>
                  <a:lnTo>
                    <a:pt x="1611" y="4602"/>
                  </a:lnTo>
                  <a:lnTo>
                    <a:pt x="1636" y="4423"/>
                  </a:lnTo>
                  <a:lnTo>
                    <a:pt x="1662" y="4270"/>
                  </a:lnTo>
                  <a:lnTo>
                    <a:pt x="1713" y="4142"/>
                  </a:lnTo>
                  <a:lnTo>
                    <a:pt x="1866" y="3861"/>
                  </a:lnTo>
                  <a:lnTo>
                    <a:pt x="2071" y="3631"/>
                  </a:lnTo>
                  <a:lnTo>
                    <a:pt x="2301" y="3452"/>
                  </a:lnTo>
                  <a:lnTo>
                    <a:pt x="2556" y="3298"/>
                  </a:lnTo>
                  <a:lnTo>
                    <a:pt x="2863" y="3196"/>
                  </a:lnTo>
                  <a:lnTo>
                    <a:pt x="3017" y="3196"/>
                  </a:lnTo>
                  <a:lnTo>
                    <a:pt x="3170" y="3171"/>
                  </a:lnTo>
                  <a:lnTo>
                    <a:pt x="3349" y="3171"/>
                  </a:lnTo>
                  <a:lnTo>
                    <a:pt x="3502" y="3145"/>
                  </a:lnTo>
                  <a:lnTo>
                    <a:pt x="3681" y="3094"/>
                  </a:lnTo>
                  <a:lnTo>
                    <a:pt x="3835" y="3043"/>
                  </a:lnTo>
                  <a:lnTo>
                    <a:pt x="3886" y="3017"/>
                  </a:lnTo>
                  <a:lnTo>
                    <a:pt x="4116" y="2864"/>
                  </a:lnTo>
                  <a:lnTo>
                    <a:pt x="4295" y="2710"/>
                  </a:lnTo>
                  <a:lnTo>
                    <a:pt x="4499" y="2480"/>
                  </a:lnTo>
                  <a:lnTo>
                    <a:pt x="4627" y="2199"/>
                  </a:lnTo>
                  <a:lnTo>
                    <a:pt x="4678" y="2071"/>
                  </a:lnTo>
                  <a:lnTo>
                    <a:pt x="4729" y="1918"/>
                  </a:lnTo>
                  <a:lnTo>
                    <a:pt x="4755" y="1765"/>
                  </a:lnTo>
                  <a:lnTo>
                    <a:pt x="4755" y="1586"/>
                  </a:lnTo>
                  <a:lnTo>
                    <a:pt x="4755" y="1432"/>
                  </a:lnTo>
                  <a:lnTo>
                    <a:pt x="4729" y="1279"/>
                  </a:lnTo>
                  <a:lnTo>
                    <a:pt x="4678" y="1126"/>
                  </a:lnTo>
                  <a:lnTo>
                    <a:pt x="4627" y="972"/>
                  </a:lnTo>
                  <a:lnTo>
                    <a:pt x="4474" y="717"/>
                  </a:lnTo>
                  <a:lnTo>
                    <a:pt x="4295" y="461"/>
                  </a:lnTo>
                  <a:lnTo>
                    <a:pt x="4065" y="282"/>
                  </a:lnTo>
                  <a:lnTo>
                    <a:pt x="3783" y="129"/>
                  </a:lnTo>
                  <a:lnTo>
                    <a:pt x="3656" y="77"/>
                  </a:lnTo>
                  <a:lnTo>
                    <a:pt x="3502" y="26"/>
                  </a:lnTo>
                  <a:lnTo>
                    <a:pt x="3323" y="1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676;p25"/>
            <p:cNvSpPr/>
            <p:nvPr/>
          </p:nvSpPr>
          <p:spPr>
            <a:xfrm>
              <a:off x="3372425" y="3967275"/>
              <a:ext cx="27500" cy="27500"/>
            </a:xfrm>
            <a:custGeom>
              <a:avLst/>
              <a:gdLst/>
              <a:ahLst/>
              <a:cxnLst/>
              <a:rect l="l" t="t" r="r" b="b"/>
              <a:pathLst>
                <a:path w="1100" h="1100" extrusionOk="0">
                  <a:moveTo>
                    <a:pt x="537" y="0"/>
                  </a:moveTo>
                  <a:lnTo>
                    <a:pt x="435" y="26"/>
                  </a:lnTo>
                  <a:lnTo>
                    <a:pt x="332" y="52"/>
                  </a:lnTo>
                  <a:lnTo>
                    <a:pt x="230" y="103"/>
                  </a:lnTo>
                  <a:lnTo>
                    <a:pt x="153" y="179"/>
                  </a:lnTo>
                  <a:lnTo>
                    <a:pt x="77" y="256"/>
                  </a:lnTo>
                  <a:lnTo>
                    <a:pt x="26" y="358"/>
                  </a:lnTo>
                  <a:lnTo>
                    <a:pt x="0" y="461"/>
                  </a:lnTo>
                  <a:lnTo>
                    <a:pt x="0" y="563"/>
                  </a:lnTo>
                  <a:lnTo>
                    <a:pt x="0" y="665"/>
                  </a:lnTo>
                  <a:lnTo>
                    <a:pt x="26" y="767"/>
                  </a:lnTo>
                  <a:lnTo>
                    <a:pt x="77" y="870"/>
                  </a:lnTo>
                  <a:lnTo>
                    <a:pt x="153" y="946"/>
                  </a:lnTo>
                  <a:lnTo>
                    <a:pt x="230" y="1023"/>
                  </a:lnTo>
                  <a:lnTo>
                    <a:pt x="332" y="1074"/>
                  </a:lnTo>
                  <a:lnTo>
                    <a:pt x="435" y="1100"/>
                  </a:lnTo>
                  <a:lnTo>
                    <a:pt x="639" y="1100"/>
                  </a:lnTo>
                  <a:lnTo>
                    <a:pt x="767" y="1074"/>
                  </a:lnTo>
                  <a:lnTo>
                    <a:pt x="844" y="1023"/>
                  </a:lnTo>
                  <a:lnTo>
                    <a:pt x="920" y="946"/>
                  </a:lnTo>
                  <a:lnTo>
                    <a:pt x="997" y="870"/>
                  </a:lnTo>
                  <a:lnTo>
                    <a:pt x="1048" y="767"/>
                  </a:lnTo>
                  <a:lnTo>
                    <a:pt x="1074" y="665"/>
                  </a:lnTo>
                  <a:lnTo>
                    <a:pt x="1099" y="563"/>
                  </a:lnTo>
                  <a:lnTo>
                    <a:pt x="1074" y="461"/>
                  </a:lnTo>
                  <a:lnTo>
                    <a:pt x="1048" y="358"/>
                  </a:lnTo>
                  <a:lnTo>
                    <a:pt x="997" y="256"/>
                  </a:lnTo>
                  <a:lnTo>
                    <a:pt x="920" y="179"/>
                  </a:lnTo>
                  <a:lnTo>
                    <a:pt x="844" y="103"/>
                  </a:lnTo>
                  <a:lnTo>
                    <a:pt x="767" y="52"/>
                  </a:lnTo>
                  <a:lnTo>
                    <a:pt x="639" y="26"/>
                  </a:lnTo>
                  <a:lnTo>
                    <a:pt x="537" y="0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677;p25"/>
            <p:cNvSpPr/>
            <p:nvPr/>
          </p:nvSpPr>
          <p:spPr>
            <a:xfrm>
              <a:off x="3372425" y="4053550"/>
              <a:ext cx="27500" cy="27500"/>
            </a:xfrm>
            <a:custGeom>
              <a:avLst/>
              <a:gdLst/>
              <a:ahLst/>
              <a:cxnLst/>
              <a:rect l="l" t="t" r="r" b="b"/>
              <a:pathLst>
                <a:path w="1100" h="1100" extrusionOk="0">
                  <a:moveTo>
                    <a:pt x="537" y="1"/>
                  </a:moveTo>
                  <a:lnTo>
                    <a:pt x="435" y="26"/>
                  </a:lnTo>
                  <a:lnTo>
                    <a:pt x="332" y="52"/>
                  </a:lnTo>
                  <a:lnTo>
                    <a:pt x="230" y="103"/>
                  </a:lnTo>
                  <a:lnTo>
                    <a:pt x="153" y="154"/>
                  </a:lnTo>
                  <a:lnTo>
                    <a:pt x="77" y="256"/>
                  </a:lnTo>
                  <a:lnTo>
                    <a:pt x="26" y="333"/>
                  </a:lnTo>
                  <a:lnTo>
                    <a:pt x="0" y="435"/>
                  </a:lnTo>
                  <a:lnTo>
                    <a:pt x="0" y="563"/>
                  </a:lnTo>
                  <a:lnTo>
                    <a:pt x="0" y="665"/>
                  </a:lnTo>
                  <a:lnTo>
                    <a:pt x="26" y="767"/>
                  </a:lnTo>
                  <a:lnTo>
                    <a:pt x="77" y="870"/>
                  </a:lnTo>
                  <a:lnTo>
                    <a:pt x="153" y="946"/>
                  </a:lnTo>
                  <a:lnTo>
                    <a:pt x="230" y="998"/>
                  </a:lnTo>
                  <a:lnTo>
                    <a:pt x="332" y="1049"/>
                  </a:lnTo>
                  <a:lnTo>
                    <a:pt x="435" y="1100"/>
                  </a:lnTo>
                  <a:lnTo>
                    <a:pt x="639" y="1100"/>
                  </a:lnTo>
                  <a:lnTo>
                    <a:pt x="767" y="1049"/>
                  </a:lnTo>
                  <a:lnTo>
                    <a:pt x="844" y="998"/>
                  </a:lnTo>
                  <a:lnTo>
                    <a:pt x="920" y="946"/>
                  </a:lnTo>
                  <a:lnTo>
                    <a:pt x="997" y="870"/>
                  </a:lnTo>
                  <a:lnTo>
                    <a:pt x="1048" y="767"/>
                  </a:lnTo>
                  <a:lnTo>
                    <a:pt x="1074" y="665"/>
                  </a:lnTo>
                  <a:lnTo>
                    <a:pt x="1099" y="563"/>
                  </a:lnTo>
                  <a:lnTo>
                    <a:pt x="1074" y="435"/>
                  </a:lnTo>
                  <a:lnTo>
                    <a:pt x="1048" y="333"/>
                  </a:lnTo>
                  <a:lnTo>
                    <a:pt x="997" y="256"/>
                  </a:lnTo>
                  <a:lnTo>
                    <a:pt x="920" y="154"/>
                  </a:lnTo>
                  <a:lnTo>
                    <a:pt x="844" y="103"/>
                  </a:lnTo>
                  <a:lnTo>
                    <a:pt x="767" y="52"/>
                  </a:lnTo>
                  <a:lnTo>
                    <a:pt x="639" y="26"/>
                  </a:lnTo>
                  <a:lnTo>
                    <a:pt x="537" y="1"/>
                  </a:lnTo>
                  <a:close/>
                </a:path>
              </a:pathLst>
            </a:custGeom>
          </p:spPr>
          <p:style>
            <a:lnRef idx="3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2" name="Text Box 11"/>
          <p:cNvSpPr txBox="1"/>
          <p:nvPr/>
        </p:nvSpPr>
        <p:spPr>
          <a:xfrm>
            <a:off x="6904355" y="4872990"/>
            <a:ext cx="304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36"/>
          <p:cNvSpPr/>
          <p:nvPr/>
        </p:nvSpPr>
        <p:spPr>
          <a:xfrm>
            <a:off x="2202233" y="1023802"/>
            <a:ext cx="1234334" cy="1245799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63" name="Google Shape;1163;p36"/>
          <p:cNvSpPr txBox="1">
            <a:spLocks noGrp="1"/>
          </p:cNvSpPr>
          <p:nvPr>
            <p:ph type="title" idx="2"/>
          </p:nvPr>
        </p:nvSpPr>
        <p:spPr>
          <a:xfrm>
            <a:off x="2362200" y="1301252"/>
            <a:ext cx="914400" cy="69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bg2"/>
                </a:solidFill>
              </a:rPr>
              <a:t>4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1164" name="Google Shape;1164;p36"/>
          <p:cNvSpPr txBox="1">
            <a:spLocks noGrp="1"/>
          </p:cNvSpPr>
          <p:nvPr>
            <p:ph type="subTitle" idx="1"/>
          </p:nvPr>
        </p:nvSpPr>
        <p:spPr>
          <a:xfrm>
            <a:off x="883285" y="3582670"/>
            <a:ext cx="3871595" cy="3130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Now we will show you the Features we worked on.</a:t>
            </a:r>
            <a:endParaRPr lang="en-GB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65" name="Google Shape;1165;p36"/>
          <p:cNvSpPr/>
          <p:nvPr/>
        </p:nvSpPr>
        <p:spPr>
          <a:xfrm>
            <a:off x="5384593" y="707062"/>
            <a:ext cx="3368657" cy="2402923"/>
          </a:xfrm>
          <a:custGeom>
            <a:avLst/>
            <a:gdLst/>
            <a:ahLst/>
            <a:cxnLst/>
            <a:rect l="l" t="t" r="r" b="b"/>
            <a:pathLst>
              <a:path w="277942" h="198261" extrusionOk="0">
                <a:moveTo>
                  <a:pt x="91873" y="0"/>
                </a:moveTo>
                <a:lnTo>
                  <a:pt x="89276" y="27"/>
                </a:lnTo>
                <a:lnTo>
                  <a:pt x="86652" y="109"/>
                </a:lnTo>
                <a:lnTo>
                  <a:pt x="84055" y="273"/>
                </a:lnTo>
                <a:lnTo>
                  <a:pt x="81568" y="465"/>
                </a:lnTo>
                <a:lnTo>
                  <a:pt x="79135" y="738"/>
                </a:lnTo>
                <a:lnTo>
                  <a:pt x="76729" y="1039"/>
                </a:lnTo>
                <a:lnTo>
                  <a:pt x="74351" y="1394"/>
                </a:lnTo>
                <a:lnTo>
                  <a:pt x="72000" y="1804"/>
                </a:lnTo>
                <a:lnTo>
                  <a:pt x="69677" y="2296"/>
                </a:lnTo>
                <a:lnTo>
                  <a:pt x="67381" y="2816"/>
                </a:lnTo>
                <a:lnTo>
                  <a:pt x="65112" y="3390"/>
                </a:lnTo>
                <a:lnTo>
                  <a:pt x="62870" y="4018"/>
                </a:lnTo>
                <a:lnTo>
                  <a:pt x="60656" y="4702"/>
                </a:lnTo>
                <a:lnTo>
                  <a:pt x="58470" y="5467"/>
                </a:lnTo>
                <a:lnTo>
                  <a:pt x="56337" y="6260"/>
                </a:lnTo>
                <a:lnTo>
                  <a:pt x="54205" y="7134"/>
                </a:lnTo>
                <a:lnTo>
                  <a:pt x="53167" y="7572"/>
                </a:lnTo>
                <a:lnTo>
                  <a:pt x="52128" y="8064"/>
                </a:lnTo>
                <a:lnTo>
                  <a:pt x="51089" y="8529"/>
                </a:lnTo>
                <a:lnTo>
                  <a:pt x="50078" y="9021"/>
                </a:lnTo>
                <a:lnTo>
                  <a:pt x="49039" y="9540"/>
                </a:lnTo>
                <a:lnTo>
                  <a:pt x="48055" y="10059"/>
                </a:lnTo>
                <a:lnTo>
                  <a:pt x="47043" y="10606"/>
                </a:lnTo>
                <a:lnTo>
                  <a:pt x="46059" y="11153"/>
                </a:lnTo>
                <a:lnTo>
                  <a:pt x="45075" y="11727"/>
                </a:lnTo>
                <a:lnTo>
                  <a:pt x="44091" y="12328"/>
                </a:lnTo>
                <a:lnTo>
                  <a:pt x="43135" y="12929"/>
                </a:lnTo>
                <a:lnTo>
                  <a:pt x="42178" y="13531"/>
                </a:lnTo>
                <a:lnTo>
                  <a:pt x="41221" y="14160"/>
                </a:lnTo>
                <a:lnTo>
                  <a:pt x="40264" y="14816"/>
                </a:lnTo>
                <a:lnTo>
                  <a:pt x="39335" y="15472"/>
                </a:lnTo>
                <a:lnTo>
                  <a:pt x="38406" y="16155"/>
                </a:lnTo>
                <a:lnTo>
                  <a:pt x="37504" y="16838"/>
                </a:lnTo>
                <a:lnTo>
                  <a:pt x="36602" y="17549"/>
                </a:lnTo>
                <a:lnTo>
                  <a:pt x="35699" y="18287"/>
                </a:lnTo>
                <a:lnTo>
                  <a:pt x="34797" y="19025"/>
                </a:lnTo>
                <a:lnTo>
                  <a:pt x="33923" y="19763"/>
                </a:lnTo>
                <a:lnTo>
                  <a:pt x="33048" y="20556"/>
                </a:lnTo>
                <a:lnTo>
                  <a:pt x="32173" y="21321"/>
                </a:lnTo>
                <a:lnTo>
                  <a:pt x="31326" y="22141"/>
                </a:lnTo>
                <a:lnTo>
                  <a:pt x="30478" y="22961"/>
                </a:lnTo>
                <a:lnTo>
                  <a:pt x="29631" y="23781"/>
                </a:lnTo>
                <a:lnTo>
                  <a:pt x="28811" y="24629"/>
                </a:lnTo>
                <a:lnTo>
                  <a:pt x="27991" y="25504"/>
                </a:lnTo>
                <a:lnTo>
                  <a:pt x="27171" y="26378"/>
                </a:lnTo>
                <a:lnTo>
                  <a:pt x="26378" y="27280"/>
                </a:lnTo>
                <a:lnTo>
                  <a:pt x="25586" y="28182"/>
                </a:lnTo>
                <a:lnTo>
                  <a:pt x="24793" y="29139"/>
                </a:lnTo>
                <a:lnTo>
                  <a:pt x="24027" y="30068"/>
                </a:lnTo>
                <a:lnTo>
                  <a:pt x="23262" y="31025"/>
                </a:lnTo>
                <a:lnTo>
                  <a:pt x="22497" y="32009"/>
                </a:lnTo>
                <a:lnTo>
                  <a:pt x="21731" y="33021"/>
                </a:lnTo>
                <a:lnTo>
                  <a:pt x="20993" y="34032"/>
                </a:lnTo>
                <a:lnTo>
                  <a:pt x="20283" y="35043"/>
                </a:lnTo>
                <a:lnTo>
                  <a:pt x="19326" y="36465"/>
                </a:lnTo>
                <a:lnTo>
                  <a:pt x="18396" y="37886"/>
                </a:lnTo>
                <a:lnTo>
                  <a:pt x="17467" y="39308"/>
                </a:lnTo>
                <a:lnTo>
                  <a:pt x="16592" y="40756"/>
                </a:lnTo>
                <a:lnTo>
                  <a:pt x="15745" y="42205"/>
                </a:lnTo>
                <a:lnTo>
                  <a:pt x="14898" y="43681"/>
                </a:lnTo>
                <a:lnTo>
                  <a:pt x="14105" y="45185"/>
                </a:lnTo>
                <a:lnTo>
                  <a:pt x="13312" y="46688"/>
                </a:lnTo>
                <a:lnTo>
                  <a:pt x="12574" y="48219"/>
                </a:lnTo>
                <a:lnTo>
                  <a:pt x="11836" y="49722"/>
                </a:lnTo>
                <a:lnTo>
                  <a:pt x="11125" y="51280"/>
                </a:lnTo>
                <a:lnTo>
                  <a:pt x="10442" y="52839"/>
                </a:lnTo>
                <a:lnTo>
                  <a:pt x="9786" y="54397"/>
                </a:lnTo>
                <a:lnTo>
                  <a:pt x="9157" y="55955"/>
                </a:lnTo>
                <a:lnTo>
                  <a:pt x="8556" y="57540"/>
                </a:lnTo>
                <a:lnTo>
                  <a:pt x="7954" y="59153"/>
                </a:lnTo>
                <a:lnTo>
                  <a:pt x="7408" y="60738"/>
                </a:lnTo>
                <a:lnTo>
                  <a:pt x="6861" y="62351"/>
                </a:lnTo>
                <a:lnTo>
                  <a:pt x="6342" y="63964"/>
                </a:lnTo>
                <a:lnTo>
                  <a:pt x="5850" y="65604"/>
                </a:lnTo>
                <a:lnTo>
                  <a:pt x="5385" y="67244"/>
                </a:lnTo>
                <a:lnTo>
                  <a:pt x="4948" y="68884"/>
                </a:lnTo>
                <a:lnTo>
                  <a:pt x="4510" y="70524"/>
                </a:lnTo>
                <a:lnTo>
                  <a:pt x="4128" y="72192"/>
                </a:lnTo>
                <a:lnTo>
                  <a:pt x="3745" y="73832"/>
                </a:lnTo>
                <a:lnTo>
                  <a:pt x="3390" y="75499"/>
                </a:lnTo>
                <a:lnTo>
                  <a:pt x="3062" y="77167"/>
                </a:lnTo>
                <a:lnTo>
                  <a:pt x="2761" y="78834"/>
                </a:lnTo>
                <a:lnTo>
                  <a:pt x="2460" y="80529"/>
                </a:lnTo>
                <a:lnTo>
                  <a:pt x="2214" y="82196"/>
                </a:lnTo>
                <a:lnTo>
                  <a:pt x="1968" y="83891"/>
                </a:lnTo>
                <a:lnTo>
                  <a:pt x="1749" y="85559"/>
                </a:lnTo>
                <a:lnTo>
                  <a:pt x="1503" y="87636"/>
                </a:lnTo>
                <a:lnTo>
                  <a:pt x="1285" y="89686"/>
                </a:lnTo>
                <a:lnTo>
                  <a:pt x="1093" y="91764"/>
                </a:lnTo>
                <a:lnTo>
                  <a:pt x="957" y="93814"/>
                </a:lnTo>
                <a:lnTo>
                  <a:pt x="820" y="95891"/>
                </a:lnTo>
                <a:lnTo>
                  <a:pt x="711" y="97969"/>
                </a:lnTo>
                <a:lnTo>
                  <a:pt x="601" y="100046"/>
                </a:lnTo>
                <a:lnTo>
                  <a:pt x="519" y="102124"/>
                </a:lnTo>
                <a:lnTo>
                  <a:pt x="410" y="106251"/>
                </a:lnTo>
                <a:lnTo>
                  <a:pt x="355" y="110406"/>
                </a:lnTo>
                <a:lnTo>
                  <a:pt x="328" y="114561"/>
                </a:lnTo>
                <a:lnTo>
                  <a:pt x="328" y="118716"/>
                </a:lnTo>
                <a:lnTo>
                  <a:pt x="301" y="121285"/>
                </a:lnTo>
                <a:lnTo>
                  <a:pt x="273" y="123827"/>
                </a:lnTo>
                <a:lnTo>
                  <a:pt x="164" y="128939"/>
                </a:lnTo>
                <a:lnTo>
                  <a:pt x="55" y="134023"/>
                </a:lnTo>
                <a:lnTo>
                  <a:pt x="27" y="136566"/>
                </a:lnTo>
                <a:lnTo>
                  <a:pt x="0" y="139080"/>
                </a:lnTo>
                <a:lnTo>
                  <a:pt x="27" y="141568"/>
                </a:lnTo>
                <a:lnTo>
                  <a:pt x="82" y="144055"/>
                </a:lnTo>
                <a:lnTo>
                  <a:pt x="164" y="146488"/>
                </a:lnTo>
                <a:lnTo>
                  <a:pt x="301" y="148921"/>
                </a:lnTo>
                <a:lnTo>
                  <a:pt x="519" y="151354"/>
                </a:lnTo>
                <a:lnTo>
                  <a:pt x="629" y="152529"/>
                </a:lnTo>
                <a:lnTo>
                  <a:pt x="765" y="153732"/>
                </a:lnTo>
                <a:lnTo>
                  <a:pt x="929" y="154907"/>
                </a:lnTo>
                <a:lnTo>
                  <a:pt x="1093" y="156055"/>
                </a:lnTo>
                <a:lnTo>
                  <a:pt x="1285" y="157231"/>
                </a:lnTo>
                <a:lnTo>
                  <a:pt x="1503" y="158379"/>
                </a:lnTo>
                <a:lnTo>
                  <a:pt x="1749" y="159527"/>
                </a:lnTo>
                <a:lnTo>
                  <a:pt x="1995" y="160648"/>
                </a:lnTo>
                <a:lnTo>
                  <a:pt x="2296" y="161796"/>
                </a:lnTo>
                <a:lnTo>
                  <a:pt x="2597" y="162889"/>
                </a:lnTo>
                <a:lnTo>
                  <a:pt x="2925" y="164010"/>
                </a:lnTo>
                <a:lnTo>
                  <a:pt x="3280" y="165103"/>
                </a:lnTo>
                <a:lnTo>
                  <a:pt x="3636" y="166169"/>
                </a:lnTo>
                <a:lnTo>
                  <a:pt x="4046" y="167263"/>
                </a:lnTo>
                <a:lnTo>
                  <a:pt x="4483" y="168302"/>
                </a:lnTo>
                <a:lnTo>
                  <a:pt x="4948" y="169368"/>
                </a:lnTo>
                <a:lnTo>
                  <a:pt x="5440" y="170406"/>
                </a:lnTo>
                <a:lnTo>
                  <a:pt x="5959" y="171418"/>
                </a:lnTo>
                <a:lnTo>
                  <a:pt x="6533" y="172429"/>
                </a:lnTo>
                <a:lnTo>
                  <a:pt x="7107" y="173440"/>
                </a:lnTo>
                <a:lnTo>
                  <a:pt x="7736" y="174425"/>
                </a:lnTo>
                <a:lnTo>
                  <a:pt x="8392" y="175381"/>
                </a:lnTo>
                <a:lnTo>
                  <a:pt x="9075" y="176338"/>
                </a:lnTo>
                <a:lnTo>
                  <a:pt x="9786" y="177295"/>
                </a:lnTo>
                <a:lnTo>
                  <a:pt x="10551" y="178224"/>
                </a:lnTo>
                <a:lnTo>
                  <a:pt x="11344" y="179126"/>
                </a:lnTo>
                <a:lnTo>
                  <a:pt x="12191" y="180028"/>
                </a:lnTo>
                <a:lnTo>
                  <a:pt x="13066" y="180930"/>
                </a:lnTo>
                <a:lnTo>
                  <a:pt x="13968" y="181778"/>
                </a:lnTo>
                <a:lnTo>
                  <a:pt x="14925" y="182652"/>
                </a:lnTo>
                <a:lnTo>
                  <a:pt x="15936" y="183472"/>
                </a:lnTo>
                <a:lnTo>
                  <a:pt x="16975" y="184292"/>
                </a:lnTo>
                <a:lnTo>
                  <a:pt x="18041" y="185113"/>
                </a:lnTo>
                <a:lnTo>
                  <a:pt x="19189" y="185878"/>
                </a:lnTo>
                <a:lnTo>
                  <a:pt x="20365" y="186643"/>
                </a:lnTo>
                <a:lnTo>
                  <a:pt x="21567" y="187409"/>
                </a:lnTo>
                <a:lnTo>
                  <a:pt x="22825" y="188147"/>
                </a:lnTo>
                <a:lnTo>
                  <a:pt x="24137" y="188857"/>
                </a:lnTo>
                <a:lnTo>
                  <a:pt x="25640" y="189595"/>
                </a:lnTo>
                <a:lnTo>
                  <a:pt x="27116" y="190306"/>
                </a:lnTo>
                <a:lnTo>
                  <a:pt x="28647" y="190990"/>
                </a:lnTo>
                <a:lnTo>
                  <a:pt x="30178" y="191618"/>
                </a:lnTo>
                <a:lnTo>
                  <a:pt x="31709" y="192220"/>
                </a:lnTo>
                <a:lnTo>
                  <a:pt x="33267" y="192766"/>
                </a:lnTo>
                <a:lnTo>
                  <a:pt x="34825" y="193286"/>
                </a:lnTo>
                <a:lnTo>
                  <a:pt x="36410" y="193778"/>
                </a:lnTo>
                <a:lnTo>
                  <a:pt x="37996" y="194215"/>
                </a:lnTo>
                <a:lnTo>
                  <a:pt x="39581" y="194625"/>
                </a:lnTo>
                <a:lnTo>
                  <a:pt x="41194" y="195035"/>
                </a:lnTo>
                <a:lnTo>
                  <a:pt x="42834" y="195390"/>
                </a:lnTo>
                <a:lnTo>
                  <a:pt x="44447" y="195719"/>
                </a:lnTo>
                <a:lnTo>
                  <a:pt x="46087" y="196019"/>
                </a:lnTo>
                <a:lnTo>
                  <a:pt x="47727" y="196293"/>
                </a:lnTo>
                <a:lnTo>
                  <a:pt x="49367" y="196539"/>
                </a:lnTo>
                <a:lnTo>
                  <a:pt x="51034" y="196757"/>
                </a:lnTo>
                <a:lnTo>
                  <a:pt x="52674" y="196976"/>
                </a:lnTo>
                <a:lnTo>
                  <a:pt x="54342" y="197167"/>
                </a:lnTo>
                <a:lnTo>
                  <a:pt x="56009" y="197331"/>
                </a:lnTo>
                <a:lnTo>
                  <a:pt x="57677" y="197468"/>
                </a:lnTo>
                <a:lnTo>
                  <a:pt x="59372" y="197605"/>
                </a:lnTo>
                <a:lnTo>
                  <a:pt x="62706" y="197796"/>
                </a:lnTo>
                <a:lnTo>
                  <a:pt x="66069" y="197960"/>
                </a:lnTo>
                <a:lnTo>
                  <a:pt x="69431" y="198069"/>
                </a:lnTo>
                <a:lnTo>
                  <a:pt x="72793" y="198151"/>
                </a:lnTo>
                <a:lnTo>
                  <a:pt x="76128" y="198206"/>
                </a:lnTo>
                <a:lnTo>
                  <a:pt x="80419" y="198233"/>
                </a:lnTo>
                <a:lnTo>
                  <a:pt x="84711" y="198261"/>
                </a:lnTo>
                <a:lnTo>
                  <a:pt x="89003" y="198261"/>
                </a:lnTo>
                <a:lnTo>
                  <a:pt x="93294" y="198233"/>
                </a:lnTo>
                <a:lnTo>
                  <a:pt x="97586" y="198151"/>
                </a:lnTo>
                <a:lnTo>
                  <a:pt x="101850" y="198015"/>
                </a:lnTo>
                <a:lnTo>
                  <a:pt x="106142" y="197823"/>
                </a:lnTo>
                <a:lnTo>
                  <a:pt x="110433" y="197605"/>
                </a:lnTo>
                <a:lnTo>
                  <a:pt x="112210" y="197495"/>
                </a:lnTo>
                <a:lnTo>
                  <a:pt x="113960" y="197468"/>
                </a:lnTo>
                <a:lnTo>
                  <a:pt x="115682" y="197441"/>
                </a:lnTo>
                <a:lnTo>
                  <a:pt x="117431" y="197441"/>
                </a:lnTo>
                <a:lnTo>
                  <a:pt x="119126" y="197468"/>
                </a:lnTo>
                <a:lnTo>
                  <a:pt x="120848" y="197523"/>
                </a:lnTo>
                <a:lnTo>
                  <a:pt x="124237" y="197659"/>
                </a:lnTo>
                <a:lnTo>
                  <a:pt x="127627" y="197823"/>
                </a:lnTo>
                <a:lnTo>
                  <a:pt x="130989" y="197960"/>
                </a:lnTo>
                <a:lnTo>
                  <a:pt x="132711" y="197987"/>
                </a:lnTo>
                <a:lnTo>
                  <a:pt x="134406" y="198015"/>
                </a:lnTo>
                <a:lnTo>
                  <a:pt x="136128" y="198015"/>
                </a:lnTo>
                <a:lnTo>
                  <a:pt x="137850" y="197987"/>
                </a:lnTo>
                <a:lnTo>
                  <a:pt x="138862" y="197960"/>
                </a:lnTo>
                <a:lnTo>
                  <a:pt x="139900" y="197905"/>
                </a:lnTo>
                <a:lnTo>
                  <a:pt x="140939" y="197823"/>
                </a:lnTo>
                <a:lnTo>
                  <a:pt x="141951" y="197741"/>
                </a:lnTo>
                <a:lnTo>
                  <a:pt x="143973" y="197495"/>
                </a:lnTo>
                <a:lnTo>
                  <a:pt x="146023" y="197222"/>
                </a:lnTo>
                <a:lnTo>
                  <a:pt x="148019" y="196894"/>
                </a:lnTo>
                <a:lnTo>
                  <a:pt x="150042" y="196484"/>
                </a:lnTo>
                <a:lnTo>
                  <a:pt x="152037" y="196047"/>
                </a:lnTo>
                <a:lnTo>
                  <a:pt x="154033" y="195554"/>
                </a:lnTo>
                <a:lnTo>
                  <a:pt x="156028" y="195035"/>
                </a:lnTo>
                <a:lnTo>
                  <a:pt x="157996" y="194488"/>
                </a:lnTo>
                <a:lnTo>
                  <a:pt x="159992" y="193887"/>
                </a:lnTo>
                <a:lnTo>
                  <a:pt x="161960" y="193258"/>
                </a:lnTo>
                <a:lnTo>
                  <a:pt x="163928" y="192602"/>
                </a:lnTo>
                <a:lnTo>
                  <a:pt x="165896" y="191946"/>
                </a:lnTo>
                <a:lnTo>
                  <a:pt x="169832" y="190552"/>
                </a:lnTo>
                <a:lnTo>
                  <a:pt x="177650" y="187709"/>
                </a:lnTo>
                <a:lnTo>
                  <a:pt x="181586" y="186315"/>
                </a:lnTo>
                <a:lnTo>
                  <a:pt x="183527" y="185632"/>
                </a:lnTo>
                <a:lnTo>
                  <a:pt x="185495" y="184976"/>
                </a:lnTo>
                <a:lnTo>
                  <a:pt x="187463" y="184320"/>
                </a:lnTo>
                <a:lnTo>
                  <a:pt x="189431" y="183718"/>
                </a:lnTo>
                <a:lnTo>
                  <a:pt x="191427" y="183117"/>
                </a:lnTo>
                <a:lnTo>
                  <a:pt x="193395" y="182570"/>
                </a:lnTo>
                <a:lnTo>
                  <a:pt x="195390" y="182078"/>
                </a:lnTo>
                <a:lnTo>
                  <a:pt x="197386" y="181586"/>
                </a:lnTo>
                <a:lnTo>
                  <a:pt x="199381" y="181176"/>
                </a:lnTo>
                <a:lnTo>
                  <a:pt x="201404" y="180794"/>
                </a:lnTo>
                <a:lnTo>
                  <a:pt x="203181" y="180520"/>
                </a:lnTo>
                <a:lnTo>
                  <a:pt x="204958" y="180247"/>
                </a:lnTo>
                <a:lnTo>
                  <a:pt x="206734" y="180028"/>
                </a:lnTo>
                <a:lnTo>
                  <a:pt x="208539" y="179810"/>
                </a:lnTo>
                <a:lnTo>
                  <a:pt x="212119" y="179427"/>
                </a:lnTo>
                <a:lnTo>
                  <a:pt x="215728" y="179044"/>
                </a:lnTo>
                <a:lnTo>
                  <a:pt x="217504" y="178853"/>
                </a:lnTo>
                <a:lnTo>
                  <a:pt x="219308" y="178634"/>
                </a:lnTo>
                <a:lnTo>
                  <a:pt x="221085" y="178388"/>
                </a:lnTo>
                <a:lnTo>
                  <a:pt x="222862" y="178115"/>
                </a:lnTo>
                <a:lnTo>
                  <a:pt x="224639" y="177814"/>
                </a:lnTo>
                <a:lnTo>
                  <a:pt x="226416" y="177486"/>
                </a:lnTo>
                <a:lnTo>
                  <a:pt x="228165" y="177103"/>
                </a:lnTo>
                <a:lnTo>
                  <a:pt x="229914" y="176666"/>
                </a:lnTo>
                <a:lnTo>
                  <a:pt x="231008" y="176365"/>
                </a:lnTo>
                <a:lnTo>
                  <a:pt x="232129" y="176010"/>
                </a:lnTo>
                <a:lnTo>
                  <a:pt x="233195" y="175600"/>
                </a:lnTo>
                <a:lnTo>
                  <a:pt x="234288" y="175163"/>
                </a:lnTo>
                <a:lnTo>
                  <a:pt x="235354" y="174698"/>
                </a:lnTo>
                <a:lnTo>
                  <a:pt x="236393" y="174179"/>
                </a:lnTo>
                <a:lnTo>
                  <a:pt x="237432" y="173632"/>
                </a:lnTo>
                <a:lnTo>
                  <a:pt x="238470" y="173058"/>
                </a:lnTo>
                <a:lnTo>
                  <a:pt x="239509" y="172429"/>
                </a:lnTo>
                <a:lnTo>
                  <a:pt x="240520" y="171800"/>
                </a:lnTo>
                <a:lnTo>
                  <a:pt x="241504" y="171117"/>
                </a:lnTo>
                <a:lnTo>
                  <a:pt x="242516" y="170406"/>
                </a:lnTo>
                <a:lnTo>
                  <a:pt x="243500" y="169641"/>
                </a:lnTo>
                <a:lnTo>
                  <a:pt x="244457" y="168876"/>
                </a:lnTo>
                <a:lnTo>
                  <a:pt x="245413" y="168055"/>
                </a:lnTo>
                <a:lnTo>
                  <a:pt x="246370" y="167235"/>
                </a:lnTo>
                <a:lnTo>
                  <a:pt x="247300" y="166388"/>
                </a:lnTo>
                <a:lnTo>
                  <a:pt x="248202" y="165486"/>
                </a:lnTo>
                <a:lnTo>
                  <a:pt x="249131" y="164584"/>
                </a:lnTo>
                <a:lnTo>
                  <a:pt x="250033" y="163655"/>
                </a:lnTo>
                <a:lnTo>
                  <a:pt x="250908" y="162698"/>
                </a:lnTo>
                <a:lnTo>
                  <a:pt x="251782" y="161714"/>
                </a:lnTo>
                <a:lnTo>
                  <a:pt x="252630" y="160702"/>
                </a:lnTo>
                <a:lnTo>
                  <a:pt x="253477" y="159691"/>
                </a:lnTo>
                <a:lnTo>
                  <a:pt x="254325" y="158652"/>
                </a:lnTo>
                <a:lnTo>
                  <a:pt x="255145" y="157586"/>
                </a:lnTo>
                <a:lnTo>
                  <a:pt x="255937" y="156520"/>
                </a:lnTo>
                <a:lnTo>
                  <a:pt x="256730" y="155427"/>
                </a:lnTo>
                <a:lnTo>
                  <a:pt x="257523" y="154306"/>
                </a:lnTo>
                <a:lnTo>
                  <a:pt x="258288" y="153185"/>
                </a:lnTo>
                <a:lnTo>
                  <a:pt x="259054" y="152037"/>
                </a:lnTo>
                <a:lnTo>
                  <a:pt x="259792" y="150889"/>
                </a:lnTo>
                <a:lnTo>
                  <a:pt x="260502" y="149741"/>
                </a:lnTo>
                <a:lnTo>
                  <a:pt x="261213" y="148566"/>
                </a:lnTo>
                <a:lnTo>
                  <a:pt x="261924" y="147390"/>
                </a:lnTo>
                <a:lnTo>
                  <a:pt x="262607" y="146188"/>
                </a:lnTo>
                <a:lnTo>
                  <a:pt x="263263" y="144985"/>
                </a:lnTo>
                <a:lnTo>
                  <a:pt x="263919" y="143782"/>
                </a:lnTo>
                <a:lnTo>
                  <a:pt x="265177" y="141349"/>
                </a:lnTo>
                <a:lnTo>
                  <a:pt x="266379" y="138916"/>
                </a:lnTo>
                <a:lnTo>
                  <a:pt x="267500" y="136456"/>
                </a:lnTo>
                <a:lnTo>
                  <a:pt x="268566" y="133996"/>
                </a:lnTo>
                <a:lnTo>
                  <a:pt x="269578" y="131563"/>
                </a:lnTo>
                <a:lnTo>
                  <a:pt x="270534" y="129130"/>
                </a:lnTo>
                <a:lnTo>
                  <a:pt x="271409" y="126698"/>
                </a:lnTo>
                <a:lnTo>
                  <a:pt x="272202" y="124320"/>
                </a:lnTo>
                <a:lnTo>
                  <a:pt x="272940" y="121969"/>
                </a:lnTo>
                <a:lnTo>
                  <a:pt x="273596" y="119673"/>
                </a:lnTo>
                <a:lnTo>
                  <a:pt x="274197" y="117431"/>
                </a:lnTo>
                <a:lnTo>
                  <a:pt x="274716" y="115244"/>
                </a:lnTo>
                <a:lnTo>
                  <a:pt x="275154" y="113112"/>
                </a:lnTo>
                <a:lnTo>
                  <a:pt x="275509" y="111281"/>
                </a:lnTo>
                <a:lnTo>
                  <a:pt x="275837" y="109422"/>
                </a:lnTo>
                <a:lnTo>
                  <a:pt x="276138" y="107591"/>
                </a:lnTo>
                <a:lnTo>
                  <a:pt x="276411" y="105732"/>
                </a:lnTo>
                <a:lnTo>
                  <a:pt x="276685" y="103873"/>
                </a:lnTo>
                <a:lnTo>
                  <a:pt x="276931" y="102014"/>
                </a:lnTo>
                <a:lnTo>
                  <a:pt x="277149" y="100183"/>
                </a:lnTo>
                <a:lnTo>
                  <a:pt x="277341" y="98324"/>
                </a:lnTo>
                <a:lnTo>
                  <a:pt x="277505" y="96465"/>
                </a:lnTo>
                <a:lnTo>
                  <a:pt x="277641" y="94606"/>
                </a:lnTo>
                <a:lnTo>
                  <a:pt x="277778" y="92720"/>
                </a:lnTo>
                <a:lnTo>
                  <a:pt x="277860" y="90861"/>
                </a:lnTo>
                <a:lnTo>
                  <a:pt x="277915" y="89003"/>
                </a:lnTo>
                <a:lnTo>
                  <a:pt x="277942" y="87144"/>
                </a:lnTo>
                <a:lnTo>
                  <a:pt x="277942" y="85285"/>
                </a:lnTo>
                <a:lnTo>
                  <a:pt x="277915" y="83454"/>
                </a:lnTo>
                <a:lnTo>
                  <a:pt x="277833" y="81595"/>
                </a:lnTo>
                <a:lnTo>
                  <a:pt x="277751" y="79736"/>
                </a:lnTo>
                <a:lnTo>
                  <a:pt x="277614" y="77877"/>
                </a:lnTo>
                <a:lnTo>
                  <a:pt x="277450" y="76046"/>
                </a:lnTo>
                <a:lnTo>
                  <a:pt x="277231" y="74187"/>
                </a:lnTo>
                <a:lnTo>
                  <a:pt x="277013" y="72356"/>
                </a:lnTo>
                <a:lnTo>
                  <a:pt x="276739" y="70524"/>
                </a:lnTo>
                <a:lnTo>
                  <a:pt x="276411" y="68693"/>
                </a:lnTo>
                <a:lnTo>
                  <a:pt x="276056" y="66861"/>
                </a:lnTo>
                <a:lnTo>
                  <a:pt x="275673" y="65030"/>
                </a:lnTo>
                <a:lnTo>
                  <a:pt x="275236" y="63226"/>
                </a:lnTo>
                <a:lnTo>
                  <a:pt x="274771" y="61422"/>
                </a:lnTo>
                <a:lnTo>
                  <a:pt x="274252" y="59618"/>
                </a:lnTo>
                <a:lnTo>
                  <a:pt x="273705" y="57813"/>
                </a:lnTo>
                <a:lnTo>
                  <a:pt x="273104" y="56037"/>
                </a:lnTo>
                <a:lnTo>
                  <a:pt x="272475" y="54233"/>
                </a:lnTo>
                <a:lnTo>
                  <a:pt x="271792" y="52483"/>
                </a:lnTo>
                <a:lnTo>
                  <a:pt x="271054" y="50734"/>
                </a:lnTo>
                <a:lnTo>
                  <a:pt x="270288" y="49012"/>
                </a:lnTo>
                <a:lnTo>
                  <a:pt x="269496" y="47317"/>
                </a:lnTo>
                <a:lnTo>
                  <a:pt x="268648" y="45622"/>
                </a:lnTo>
                <a:lnTo>
                  <a:pt x="267773" y="43955"/>
                </a:lnTo>
                <a:lnTo>
                  <a:pt x="266844" y="42315"/>
                </a:lnTo>
                <a:lnTo>
                  <a:pt x="265887" y="40674"/>
                </a:lnTo>
                <a:lnTo>
                  <a:pt x="264794" y="38925"/>
                </a:lnTo>
                <a:lnTo>
                  <a:pt x="263646" y="37176"/>
                </a:lnTo>
                <a:lnTo>
                  <a:pt x="262470" y="35481"/>
                </a:lnTo>
                <a:lnTo>
                  <a:pt x="261268" y="33813"/>
                </a:lnTo>
                <a:lnTo>
                  <a:pt x="259983" y="32146"/>
                </a:lnTo>
                <a:lnTo>
                  <a:pt x="258698" y="30533"/>
                </a:lnTo>
                <a:lnTo>
                  <a:pt x="257359" y="28948"/>
                </a:lnTo>
                <a:lnTo>
                  <a:pt x="255965" y="27417"/>
                </a:lnTo>
                <a:lnTo>
                  <a:pt x="254571" y="25886"/>
                </a:lnTo>
                <a:lnTo>
                  <a:pt x="253122" y="24410"/>
                </a:lnTo>
                <a:lnTo>
                  <a:pt x="251618" y="22989"/>
                </a:lnTo>
                <a:lnTo>
                  <a:pt x="250088" y="21567"/>
                </a:lnTo>
                <a:lnTo>
                  <a:pt x="248557" y="20201"/>
                </a:lnTo>
                <a:lnTo>
                  <a:pt x="246944" y="18888"/>
                </a:lnTo>
                <a:lnTo>
                  <a:pt x="245331" y="17604"/>
                </a:lnTo>
                <a:lnTo>
                  <a:pt x="243691" y="16374"/>
                </a:lnTo>
                <a:lnTo>
                  <a:pt x="241997" y="15171"/>
                </a:lnTo>
                <a:lnTo>
                  <a:pt x="240302" y="14023"/>
                </a:lnTo>
                <a:lnTo>
                  <a:pt x="238552" y="12902"/>
                </a:lnTo>
                <a:lnTo>
                  <a:pt x="236803" y="11863"/>
                </a:lnTo>
                <a:lnTo>
                  <a:pt x="234999" y="10825"/>
                </a:lnTo>
                <a:lnTo>
                  <a:pt x="233195" y="9868"/>
                </a:lnTo>
                <a:lnTo>
                  <a:pt x="231336" y="8966"/>
                </a:lnTo>
                <a:lnTo>
                  <a:pt x="229477" y="8091"/>
                </a:lnTo>
                <a:lnTo>
                  <a:pt x="227591" y="7298"/>
                </a:lnTo>
                <a:lnTo>
                  <a:pt x="225678" y="6533"/>
                </a:lnTo>
                <a:lnTo>
                  <a:pt x="223737" y="5822"/>
                </a:lnTo>
                <a:lnTo>
                  <a:pt x="221796" y="5166"/>
                </a:lnTo>
                <a:lnTo>
                  <a:pt x="219828" y="4592"/>
                </a:lnTo>
                <a:lnTo>
                  <a:pt x="217832" y="4046"/>
                </a:lnTo>
                <a:lnTo>
                  <a:pt x="215810" y="3581"/>
                </a:lnTo>
                <a:lnTo>
                  <a:pt x="213787" y="3171"/>
                </a:lnTo>
                <a:lnTo>
                  <a:pt x="212393" y="2925"/>
                </a:lnTo>
                <a:lnTo>
                  <a:pt x="210999" y="2733"/>
                </a:lnTo>
                <a:lnTo>
                  <a:pt x="209577" y="2597"/>
                </a:lnTo>
                <a:lnTo>
                  <a:pt x="208156" y="2487"/>
                </a:lnTo>
                <a:lnTo>
                  <a:pt x="206734" y="2405"/>
                </a:lnTo>
                <a:lnTo>
                  <a:pt x="203837" y="2405"/>
                </a:lnTo>
                <a:lnTo>
                  <a:pt x="202361" y="2433"/>
                </a:lnTo>
                <a:lnTo>
                  <a:pt x="200912" y="2515"/>
                </a:lnTo>
                <a:lnTo>
                  <a:pt x="199436" y="2624"/>
                </a:lnTo>
                <a:lnTo>
                  <a:pt x="197960" y="2733"/>
                </a:lnTo>
                <a:lnTo>
                  <a:pt x="196484" y="2898"/>
                </a:lnTo>
                <a:lnTo>
                  <a:pt x="195008" y="3062"/>
                </a:lnTo>
                <a:lnTo>
                  <a:pt x="193532" y="3226"/>
                </a:lnTo>
                <a:lnTo>
                  <a:pt x="190552" y="3636"/>
                </a:lnTo>
                <a:lnTo>
                  <a:pt x="187573" y="4100"/>
                </a:lnTo>
                <a:lnTo>
                  <a:pt x="184593" y="4565"/>
                </a:lnTo>
                <a:lnTo>
                  <a:pt x="181641" y="5030"/>
                </a:lnTo>
                <a:lnTo>
                  <a:pt x="178689" y="5467"/>
                </a:lnTo>
                <a:lnTo>
                  <a:pt x="175764" y="5850"/>
                </a:lnTo>
                <a:lnTo>
                  <a:pt x="174315" y="6041"/>
                </a:lnTo>
                <a:lnTo>
                  <a:pt x="172866" y="6205"/>
                </a:lnTo>
                <a:lnTo>
                  <a:pt x="171445" y="6342"/>
                </a:lnTo>
                <a:lnTo>
                  <a:pt x="170024" y="6451"/>
                </a:lnTo>
                <a:lnTo>
                  <a:pt x="168602" y="6533"/>
                </a:lnTo>
                <a:lnTo>
                  <a:pt x="167208" y="6615"/>
                </a:lnTo>
                <a:lnTo>
                  <a:pt x="164584" y="6670"/>
                </a:lnTo>
                <a:lnTo>
                  <a:pt x="161987" y="6670"/>
                </a:lnTo>
                <a:lnTo>
                  <a:pt x="159363" y="6615"/>
                </a:lnTo>
                <a:lnTo>
                  <a:pt x="156766" y="6533"/>
                </a:lnTo>
                <a:lnTo>
                  <a:pt x="154169" y="6369"/>
                </a:lnTo>
                <a:lnTo>
                  <a:pt x="151572" y="6205"/>
                </a:lnTo>
                <a:lnTo>
                  <a:pt x="148948" y="5986"/>
                </a:lnTo>
                <a:lnTo>
                  <a:pt x="146351" y="5740"/>
                </a:lnTo>
                <a:lnTo>
                  <a:pt x="143755" y="5467"/>
                </a:lnTo>
                <a:lnTo>
                  <a:pt x="141185" y="5139"/>
                </a:lnTo>
                <a:lnTo>
                  <a:pt x="138588" y="4838"/>
                </a:lnTo>
                <a:lnTo>
                  <a:pt x="135991" y="4483"/>
                </a:lnTo>
                <a:lnTo>
                  <a:pt x="130798" y="3772"/>
                </a:lnTo>
                <a:lnTo>
                  <a:pt x="125632" y="3034"/>
                </a:lnTo>
                <a:lnTo>
                  <a:pt x="120438" y="2323"/>
                </a:lnTo>
                <a:lnTo>
                  <a:pt x="115272" y="1640"/>
                </a:lnTo>
                <a:lnTo>
                  <a:pt x="112675" y="1339"/>
                </a:lnTo>
                <a:lnTo>
                  <a:pt x="110078" y="1039"/>
                </a:lnTo>
                <a:lnTo>
                  <a:pt x="107481" y="793"/>
                </a:lnTo>
                <a:lnTo>
                  <a:pt x="104884" y="547"/>
                </a:lnTo>
                <a:lnTo>
                  <a:pt x="102287" y="355"/>
                </a:lnTo>
                <a:lnTo>
                  <a:pt x="99691" y="191"/>
                </a:lnTo>
                <a:lnTo>
                  <a:pt x="97094" y="82"/>
                </a:lnTo>
                <a:lnTo>
                  <a:pt x="94497" y="0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2">
            <a:schemeClr val="accent3"/>
          </a:fillRef>
          <a:effectRef idx="0">
            <a:srgbClr val="FFFFFF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166" name="Google Shape;1166;p36"/>
          <p:cNvGrpSpPr/>
          <p:nvPr/>
        </p:nvGrpSpPr>
        <p:grpSpPr>
          <a:xfrm>
            <a:off x="5355929" y="888634"/>
            <a:ext cx="3152394" cy="2454196"/>
            <a:chOff x="764886" y="1521626"/>
            <a:chExt cx="3444111" cy="2681302"/>
          </a:xfrm>
        </p:grpSpPr>
        <p:sp>
          <p:nvSpPr>
            <p:cNvPr id="1167" name="Google Shape;1167;p36"/>
            <p:cNvSpPr/>
            <p:nvPr/>
          </p:nvSpPr>
          <p:spPr>
            <a:xfrm>
              <a:off x="3660929" y="1865507"/>
              <a:ext cx="79654" cy="23188"/>
            </a:xfrm>
            <a:custGeom>
              <a:avLst/>
              <a:gdLst/>
              <a:ahLst/>
              <a:cxnLst/>
              <a:rect l="l" t="t" r="r" b="b"/>
              <a:pathLst>
                <a:path w="6015" h="1751" extrusionOk="0">
                  <a:moveTo>
                    <a:pt x="5550" y="1"/>
                  </a:moveTo>
                  <a:lnTo>
                    <a:pt x="5304" y="247"/>
                  </a:lnTo>
                  <a:lnTo>
                    <a:pt x="5058" y="466"/>
                  </a:lnTo>
                  <a:lnTo>
                    <a:pt x="4757" y="657"/>
                  </a:lnTo>
                  <a:lnTo>
                    <a:pt x="4457" y="794"/>
                  </a:lnTo>
                  <a:lnTo>
                    <a:pt x="4129" y="930"/>
                  </a:lnTo>
                  <a:lnTo>
                    <a:pt x="3773" y="1040"/>
                  </a:lnTo>
                  <a:lnTo>
                    <a:pt x="3418" y="1094"/>
                  </a:lnTo>
                  <a:lnTo>
                    <a:pt x="3035" y="1122"/>
                  </a:lnTo>
                  <a:lnTo>
                    <a:pt x="2652" y="1122"/>
                  </a:lnTo>
                  <a:lnTo>
                    <a:pt x="2297" y="1067"/>
                  </a:lnTo>
                  <a:lnTo>
                    <a:pt x="1942" y="985"/>
                  </a:lnTo>
                  <a:lnTo>
                    <a:pt x="1586" y="848"/>
                  </a:lnTo>
                  <a:lnTo>
                    <a:pt x="1286" y="712"/>
                  </a:lnTo>
                  <a:lnTo>
                    <a:pt x="985" y="520"/>
                  </a:lnTo>
                  <a:lnTo>
                    <a:pt x="712" y="301"/>
                  </a:lnTo>
                  <a:lnTo>
                    <a:pt x="466" y="83"/>
                  </a:lnTo>
                  <a:lnTo>
                    <a:pt x="1" y="493"/>
                  </a:lnTo>
                  <a:lnTo>
                    <a:pt x="302" y="766"/>
                  </a:lnTo>
                  <a:lnTo>
                    <a:pt x="602" y="1012"/>
                  </a:lnTo>
                  <a:lnTo>
                    <a:pt x="958" y="1231"/>
                  </a:lnTo>
                  <a:lnTo>
                    <a:pt x="1313" y="1422"/>
                  </a:lnTo>
                  <a:lnTo>
                    <a:pt x="1723" y="1559"/>
                  </a:lnTo>
                  <a:lnTo>
                    <a:pt x="2133" y="1668"/>
                  </a:lnTo>
                  <a:lnTo>
                    <a:pt x="2543" y="1723"/>
                  </a:lnTo>
                  <a:lnTo>
                    <a:pt x="2980" y="1750"/>
                  </a:lnTo>
                  <a:lnTo>
                    <a:pt x="3035" y="1750"/>
                  </a:lnTo>
                  <a:lnTo>
                    <a:pt x="3473" y="1723"/>
                  </a:lnTo>
                  <a:lnTo>
                    <a:pt x="3910" y="1641"/>
                  </a:lnTo>
                  <a:lnTo>
                    <a:pt x="4320" y="1532"/>
                  </a:lnTo>
                  <a:lnTo>
                    <a:pt x="4730" y="1368"/>
                  </a:lnTo>
                  <a:lnTo>
                    <a:pt x="5085" y="1176"/>
                  </a:lnTo>
                  <a:lnTo>
                    <a:pt x="5441" y="930"/>
                  </a:lnTo>
                  <a:lnTo>
                    <a:pt x="5741" y="684"/>
                  </a:lnTo>
                  <a:lnTo>
                    <a:pt x="6015" y="384"/>
                  </a:lnTo>
                  <a:lnTo>
                    <a:pt x="555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3782204" y="1811213"/>
              <a:ext cx="69152" cy="69881"/>
            </a:xfrm>
            <a:custGeom>
              <a:avLst/>
              <a:gdLst/>
              <a:ahLst/>
              <a:cxnLst/>
              <a:rect l="l" t="t" r="r" b="b"/>
              <a:pathLst>
                <a:path w="5222" h="5277" extrusionOk="0">
                  <a:moveTo>
                    <a:pt x="2351" y="1"/>
                  </a:moveTo>
                  <a:lnTo>
                    <a:pt x="2078" y="55"/>
                  </a:lnTo>
                  <a:lnTo>
                    <a:pt x="1832" y="110"/>
                  </a:lnTo>
                  <a:lnTo>
                    <a:pt x="1586" y="219"/>
                  </a:lnTo>
                  <a:lnTo>
                    <a:pt x="1367" y="329"/>
                  </a:lnTo>
                  <a:lnTo>
                    <a:pt x="1148" y="438"/>
                  </a:lnTo>
                  <a:lnTo>
                    <a:pt x="957" y="602"/>
                  </a:lnTo>
                  <a:lnTo>
                    <a:pt x="766" y="766"/>
                  </a:lnTo>
                  <a:lnTo>
                    <a:pt x="602" y="957"/>
                  </a:lnTo>
                  <a:lnTo>
                    <a:pt x="438" y="1176"/>
                  </a:lnTo>
                  <a:lnTo>
                    <a:pt x="328" y="1367"/>
                  </a:lnTo>
                  <a:lnTo>
                    <a:pt x="219" y="1613"/>
                  </a:lnTo>
                  <a:lnTo>
                    <a:pt x="137" y="1859"/>
                  </a:lnTo>
                  <a:lnTo>
                    <a:pt x="55" y="2105"/>
                  </a:lnTo>
                  <a:lnTo>
                    <a:pt x="28" y="2379"/>
                  </a:lnTo>
                  <a:lnTo>
                    <a:pt x="0" y="2652"/>
                  </a:lnTo>
                  <a:lnTo>
                    <a:pt x="28" y="2898"/>
                  </a:lnTo>
                  <a:lnTo>
                    <a:pt x="55" y="3171"/>
                  </a:lnTo>
                  <a:lnTo>
                    <a:pt x="137" y="3417"/>
                  </a:lnTo>
                  <a:lnTo>
                    <a:pt x="219" y="3663"/>
                  </a:lnTo>
                  <a:lnTo>
                    <a:pt x="328" y="3909"/>
                  </a:lnTo>
                  <a:lnTo>
                    <a:pt x="438" y="4128"/>
                  </a:lnTo>
                  <a:lnTo>
                    <a:pt x="602" y="4319"/>
                  </a:lnTo>
                  <a:lnTo>
                    <a:pt x="766" y="4511"/>
                  </a:lnTo>
                  <a:lnTo>
                    <a:pt x="957" y="4675"/>
                  </a:lnTo>
                  <a:lnTo>
                    <a:pt x="1148" y="4839"/>
                  </a:lnTo>
                  <a:lnTo>
                    <a:pt x="1367" y="4976"/>
                  </a:lnTo>
                  <a:lnTo>
                    <a:pt x="1586" y="5085"/>
                  </a:lnTo>
                  <a:lnTo>
                    <a:pt x="1832" y="5167"/>
                  </a:lnTo>
                  <a:lnTo>
                    <a:pt x="2078" y="5222"/>
                  </a:lnTo>
                  <a:lnTo>
                    <a:pt x="2351" y="5276"/>
                  </a:lnTo>
                  <a:lnTo>
                    <a:pt x="2870" y="5276"/>
                  </a:lnTo>
                  <a:lnTo>
                    <a:pt x="3144" y="5222"/>
                  </a:lnTo>
                  <a:lnTo>
                    <a:pt x="3390" y="5167"/>
                  </a:lnTo>
                  <a:lnTo>
                    <a:pt x="3608" y="5085"/>
                  </a:lnTo>
                  <a:lnTo>
                    <a:pt x="3854" y="4976"/>
                  </a:lnTo>
                  <a:lnTo>
                    <a:pt x="4073" y="4839"/>
                  </a:lnTo>
                  <a:lnTo>
                    <a:pt x="4264" y="4675"/>
                  </a:lnTo>
                  <a:lnTo>
                    <a:pt x="4456" y="4511"/>
                  </a:lnTo>
                  <a:lnTo>
                    <a:pt x="4620" y="4319"/>
                  </a:lnTo>
                  <a:lnTo>
                    <a:pt x="4756" y="4128"/>
                  </a:lnTo>
                  <a:lnTo>
                    <a:pt x="4893" y="3909"/>
                  </a:lnTo>
                  <a:lnTo>
                    <a:pt x="5002" y="3663"/>
                  </a:lnTo>
                  <a:lnTo>
                    <a:pt x="5085" y="3417"/>
                  </a:lnTo>
                  <a:lnTo>
                    <a:pt x="5167" y="3171"/>
                  </a:lnTo>
                  <a:lnTo>
                    <a:pt x="5194" y="2898"/>
                  </a:lnTo>
                  <a:lnTo>
                    <a:pt x="5221" y="2652"/>
                  </a:lnTo>
                  <a:lnTo>
                    <a:pt x="5194" y="2379"/>
                  </a:lnTo>
                  <a:lnTo>
                    <a:pt x="5167" y="2105"/>
                  </a:lnTo>
                  <a:lnTo>
                    <a:pt x="5085" y="1859"/>
                  </a:lnTo>
                  <a:lnTo>
                    <a:pt x="5002" y="1613"/>
                  </a:lnTo>
                  <a:lnTo>
                    <a:pt x="4893" y="1367"/>
                  </a:lnTo>
                  <a:lnTo>
                    <a:pt x="4756" y="1176"/>
                  </a:lnTo>
                  <a:lnTo>
                    <a:pt x="4620" y="957"/>
                  </a:lnTo>
                  <a:lnTo>
                    <a:pt x="4456" y="766"/>
                  </a:lnTo>
                  <a:lnTo>
                    <a:pt x="4264" y="602"/>
                  </a:lnTo>
                  <a:lnTo>
                    <a:pt x="4073" y="438"/>
                  </a:lnTo>
                  <a:lnTo>
                    <a:pt x="3854" y="329"/>
                  </a:lnTo>
                  <a:lnTo>
                    <a:pt x="3608" y="219"/>
                  </a:lnTo>
                  <a:lnTo>
                    <a:pt x="3390" y="110"/>
                  </a:lnTo>
                  <a:lnTo>
                    <a:pt x="3144" y="55"/>
                  </a:lnTo>
                  <a:lnTo>
                    <a:pt x="2870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3801379" y="1827501"/>
              <a:ext cx="27889" cy="29703"/>
            </a:xfrm>
            <a:custGeom>
              <a:avLst/>
              <a:gdLst/>
              <a:ahLst/>
              <a:cxnLst/>
              <a:rect l="l" t="t" r="r" b="b"/>
              <a:pathLst>
                <a:path w="2106" h="2243" extrusionOk="0">
                  <a:moveTo>
                    <a:pt x="1887" y="1"/>
                  </a:moveTo>
                  <a:lnTo>
                    <a:pt x="1668" y="28"/>
                  </a:lnTo>
                  <a:lnTo>
                    <a:pt x="1450" y="83"/>
                  </a:lnTo>
                  <a:lnTo>
                    <a:pt x="1258" y="137"/>
                  </a:lnTo>
                  <a:lnTo>
                    <a:pt x="1067" y="247"/>
                  </a:lnTo>
                  <a:lnTo>
                    <a:pt x="876" y="356"/>
                  </a:lnTo>
                  <a:lnTo>
                    <a:pt x="684" y="493"/>
                  </a:lnTo>
                  <a:lnTo>
                    <a:pt x="548" y="629"/>
                  </a:lnTo>
                  <a:lnTo>
                    <a:pt x="411" y="793"/>
                  </a:lnTo>
                  <a:lnTo>
                    <a:pt x="274" y="985"/>
                  </a:lnTo>
                  <a:lnTo>
                    <a:pt x="192" y="1176"/>
                  </a:lnTo>
                  <a:lnTo>
                    <a:pt x="110" y="1367"/>
                  </a:lnTo>
                  <a:lnTo>
                    <a:pt x="56" y="1586"/>
                  </a:lnTo>
                  <a:lnTo>
                    <a:pt x="28" y="1805"/>
                  </a:lnTo>
                  <a:lnTo>
                    <a:pt x="1" y="2023"/>
                  </a:lnTo>
                  <a:lnTo>
                    <a:pt x="28" y="2242"/>
                  </a:lnTo>
                  <a:lnTo>
                    <a:pt x="21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3801379" y="1827501"/>
              <a:ext cx="27889" cy="29703"/>
            </a:xfrm>
            <a:custGeom>
              <a:avLst/>
              <a:gdLst/>
              <a:ahLst/>
              <a:cxnLst/>
              <a:rect l="l" t="t" r="r" b="b"/>
              <a:pathLst>
                <a:path w="2106" h="2243" fill="none" extrusionOk="0">
                  <a:moveTo>
                    <a:pt x="2106" y="1"/>
                  </a:moveTo>
                  <a:lnTo>
                    <a:pt x="2106" y="1"/>
                  </a:lnTo>
                  <a:lnTo>
                    <a:pt x="1887" y="1"/>
                  </a:lnTo>
                  <a:lnTo>
                    <a:pt x="1668" y="28"/>
                  </a:lnTo>
                  <a:lnTo>
                    <a:pt x="1450" y="83"/>
                  </a:lnTo>
                  <a:lnTo>
                    <a:pt x="1258" y="137"/>
                  </a:lnTo>
                  <a:lnTo>
                    <a:pt x="1067" y="247"/>
                  </a:lnTo>
                  <a:lnTo>
                    <a:pt x="876" y="356"/>
                  </a:lnTo>
                  <a:lnTo>
                    <a:pt x="684" y="493"/>
                  </a:lnTo>
                  <a:lnTo>
                    <a:pt x="548" y="629"/>
                  </a:lnTo>
                  <a:lnTo>
                    <a:pt x="548" y="629"/>
                  </a:lnTo>
                  <a:lnTo>
                    <a:pt x="411" y="793"/>
                  </a:lnTo>
                  <a:lnTo>
                    <a:pt x="274" y="985"/>
                  </a:lnTo>
                  <a:lnTo>
                    <a:pt x="192" y="1176"/>
                  </a:lnTo>
                  <a:lnTo>
                    <a:pt x="110" y="1367"/>
                  </a:lnTo>
                  <a:lnTo>
                    <a:pt x="56" y="1586"/>
                  </a:lnTo>
                  <a:lnTo>
                    <a:pt x="28" y="1805"/>
                  </a:lnTo>
                  <a:lnTo>
                    <a:pt x="1" y="2023"/>
                  </a:lnTo>
                  <a:lnTo>
                    <a:pt x="28" y="2242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4008439" y="2639796"/>
              <a:ext cx="47792" cy="48150"/>
            </a:xfrm>
            <a:custGeom>
              <a:avLst/>
              <a:gdLst/>
              <a:ahLst/>
              <a:cxnLst/>
              <a:rect l="l" t="t" r="r" b="b"/>
              <a:pathLst>
                <a:path w="3609" h="3636" extrusionOk="0">
                  <a:moveTo>
                    <a:pt x="3609" y="0"/>
                  </a:moveTo>
                  <a:lnTo>
                    <a:pt x="1" y="3636"/>
                  </a:lnTo>
                  <a:lnTo>
                    <a:pt x="1" y="3636"/>
                  </a:lnTo>
                  <a:lnTo>
                    <a:pt x="356" y="3581"/>
                  </a:lnTo>
                  <a:lnTo>
                    <a:pt x="684" y="3499"/>
                  </a:lnTo>
                  <a:lnTo>
                    <a:pt x="1012" y="3390"/>
                  </a:lnTo>
                  <a:lnTo>
                    <a:pt x="1340" y="3253"/>
                  </a:lnTo>
                  <a:lnTo>
                    <a:pt x="1641" y="3089"/>
                  </a:lnTo>
                  <a:lnTo>
                    <a:pt x="1914" y="2898"/>
                  </a:lnTo>
                  <a:lnTo>
                    <a:pt x="2187" y="2679"/>
                  </a:lnTo>
                  <a:lnTo>
                    <a:pt x="2433" y="2433"/>
                  </a:lnTo>
                  <a:lnTo>
                    <a:pt x="2679" y="2187"/>
                  </a:lnTo>
                  <a:lnTo>
                    <a:pt x="2871" y="1914"/>
                  </a:lnTo>
                  <a:lnTo>
                    <a:pt x="3062" y="1613"/>
                  </a:lnTo>
                  <a:lnTo>
                    <a:pt x="3226" y="1312"/>
                  </a:lnTo>
                  <a:lnTo>
                    <a:pt x="3363" y="1012"/>
                  </a:lnTo>
                  <a:lnTo>
                    <a:pt x="3472" y="684"/>
                  </a:lnTo>
                  <a:lnTo>
                    <a:pt x="3554" y="356"/>
                  </a:lnTo>
                  <a:lnTo>
                    <a:pt x="36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4008439" y="2639796"/>
              <a:ext cx="47792" cy="48150"/>
            </a:xfrm>
            <a:custGeom>
              <a:avLst/>
              <a:gdLst/>
              <a:ahLst/>
              <a:cxnLst/>
              <a:rect l="l" t="t" r="r" b="b"/>
              <a:pathLst>
                <a:path w="3609" h="3636" fill="none" extrusionOk="0">
                  <a:moveTo>
                    <a:pt x="1" y="3636"/>
                  </a:moveTo>
                  <a:lnTo>
                    <a:pt x="1" y="3636"/>
                  </a:lnTo>
                  <a:lnTo>
                    <a:pt x="356" y="3581"/>
                  </a:lnTo>
                  <a:lnTo>
                    <a:pt x="684" y="3499"/>
                  </a:lnTo>
                  <a:lnTo>
                    <a:pt x="1012" y="3390"/>
                  </a:lnTo>
                  <a:lnTo>
                    <a:pt x="1340" y="3253"/>
                  </a:lnTo>
                  <a:lnTo>
                    <a:pt x="1641" y="3089"/>
                  </a:lnTo>
                  <a:lnTo>
                    <a:pt x="1914" y="2898"/>
                  </a:lnTo>
                  <a:lnTo>
                    <a:pt x="2187" y="2679"/>
                  </a:lnTo>
                  <a:lnTo>
                    <a:pt x="2433" y="2433"/>
                  </a:lnTo>
                  <a:lnTo>
                    <a:pt x="2679" y="2187"/>
                  </a:lnTo>
                  <a:lnTo>
                    <a:pt x="2871" y="1914"/>
                  </a:lnTo>
                  <a:lnTo>
                    <a:pt x="3062" y="1613"/>
                  </a:lnTo>
                  <a:lnTo>
                    <a:pt x="3226" y="1312"/>
                  </a:lnTo>
                  <a:lnTo>
                    <a:pt x="3363" y="1012"/>
                  </a:lnTo>
                  <a:lnTo>
                    <a:pt x="3472" y="684"/>
                  </a:lnTo>
                  <a:lnTo>
                    <a:pt x="3554" y="356"/>
                  </a:lnTo>
                  <a:lnTo>
                    <a:pt x="360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1592557" y="1521626"/>
              <a:ext cx="744983" cy="518378"/>
            </a:xfrm>
            <a:custGeom>
              <a:avLst/>
              <a:gdLst/>
              <a:ahLst/>
              <a:cxnLst/>
              <a:rect l="l" t="t" r="r" b="b"/>
              <a:pathLst>
                <a:path w="56257" h="39145" extrusionOk="0">
                  <a:moveTo>
                    <a:pt x="33896" y="1"/>
                  </a:moveTo>
                  <a:lnTo>
                    <a:pt x="32612" y="28"/>
                  </a:lnTo>
                  <a:lnTo>
                    <a:pt x="31299" y="55"/>
                  </a:lnTo>
                  <a:lnTo>
                    <a:pt x="30015" y="110"/>
                  </a:lnTo>
                  <a:lnTo>
                    <a:pt x="28730" y="192"/>
                  </a:lnTo>
                  <a:lnTo>
                    <a:pt x="25477" y="356"/>
                  </a:lnTo>
                  <a:lnTo>
                    <a:pt x="23755" y="438"/>
                  </a:lnTo>
                  <a:lnTo>
                    <a:pt x="22006" y="547"/>
                  </a:lnTo>
                  <a:lnTo>
                    <a:pt x="20201" y="684"/>
                  </a:lnTo>
                  <a:lnTo>
                    <a:pt x="18397" y="875"/>
                  </a:lnTo>
                  <a:lnTo>
                    <a:pt x="16593" y="1121"/>
                  </a:lnTo>
                  <a:lnTo>
                    <a:pt x="15691" y="1258"/>
                  </a:lnTo>
                  <a:lnTo>
                    <a:pt x="14816" y="1422"/>
                  </a:lnTo>
                  <a:lnTo>
                    <a:pt x="13914" y="1586"/>
                  </a:lnTo>
                  <a:lnTo>
                    <a:pt x="13040" y="1777"/>
                  </a:lnTo>
                  <a:lnTo>
                    <a:pt x="12192" y="2023"/>
                  </a:lnTo>
                  <a:lnTo>
                    <a:pt x="11345" y="2269"/>
                  </a:lnTo>
                  <a:lnTo>
                    <a:pt x="10498" y="2515"/>
                  </a:lnTo>
                  <a:lnTo>
                    <a:pt x="9678" y="2816"/>
                  </a:lnTo>
                  <a:lnTo>
                    <a:pt x="8885" y="3144"/>
                  </a:lnTo>
                  <a:lnTo>
                    <a:pt x="8119" y="3499"/>
                  </a:lnTo>
                  <a:lnTo>
                    <a:pt x="7381" y="3909"/>
                  </a:lnTo>
                  <a:lnTo>
                    <a:pt x="6643" y="4320"/>
                  </a:lnTo>
                  <a:lnTo>
                    <a:pt x="5933" y="4784"/>
                  </a:lnTo>
                  <a:lnTo>
                    <a:pt x="5277" y="5276"/>
                  </a:lnTo>
                  <a:lnTo>
                    <a:pt x="4648" y="5796"/>
                  </a:lnTo>
                  <a:lnTo>
                    <a:pt x="4019" y="6370"/>
                  </a:lnTo>
                  <a:lnTo>
                    <a:pt x="3445" y="6971"/>
                  </a:lnTo>
                  <a:lnTo>
                    <a:pt x="2926" y="7627"/>
                  </a:lnTo>
                  <a:lnTo>
                    <a:pt x="2488" y="8228"/>
                  </a:lnTo>
                  <a:lnTo>
                    <a:pt x="2078" y="8857"/>
                  </a:lnTo>
                  <a:lnTo>
                    <a:pt x="1696" y="9513"/>
                  </a:lnTo>
                  <a:lnTo>
                    <a:pt x="1368" y="10142"/>
                  </a:lnTo>
                  <a:lnTo>
                    <a:pt x="1067" y="10798"/>
                  </a:lnTo>
                  <a:lnTo>
                    <a:pt x="794" y="11481"/>
                  </a:lnTo>
                  <a:lnTo>
                    <a:pt x="575" y="12137"/>
                  </a:lnTo>
                  <a:lnTo>
                    <a:pt x="384" y="12821"/>
                  </a:lnTo>
                  <a:lnTo>
                    <a:pt x="247" y="13504"/>
                  </a:lnTo>
                  <a:lnTo>
                    <a:pt x="138" y="14160"/>
                  </a:lnTo>
                  <a:lnTo>
                    <a:pt x="56" y="14843"/>
                  </a:lnTo>
                  <a:lnTo>
                    <a:pt x="1" y="15527"/>
                  </a:lnTo>
                  <a:lnTo>
                    <a:pt x="1" y="16210"/>
                  </a:lnTo>
                  <a:lnTo>
                    <a:pt x="56" y="16866"/>
                  </a:lnTo>
                  <a:lnTo>
                    <a:pt x="138" y="17522"/>
                  </a:lnTo>
                  <a:lnTo>
                    <a:pt x="247" y="18178"/>
                  </a:lnTo>
                  <a:lnTo>
                    <a:pt x="384" y="18834"/>
                  </a:lnTo>
                  <a:lnTo>
                    <a:pt x="575" y="19463"/>
                  </a:lnTo>
                  <a:lnTo>
                    <a:pt x="821" y="20064"/>
                  </a:lnTo>
                  <a:lnTo>
                    <a:pt x="1094" y="20693"/>
                  </a:lnTo>
                  <a:lnTo>
                    <a:pt x="1395" y="21267"/>
                  </a:lnTo>
                  <a:lnTo>
                    <a:pt x="1750" y="21841"/>
                  </a:lnTo>
                  <a:lnTo>
                    <a:pt x="2133" y="22388"/>
                  </a:lnTo>
                  <a:lnTo>
                    <a:pt x="2543" y="22935"/>
                  </a:lnTo>
                  <a:lnTo>
                    <a:pt x="3008" y="23427"/>
                  </a:lnTo>
                  <a:lnTo>
                    <a:pt x="3500" y="23919"/>
                  </a:lnTo>
                  <a:lnTo>
                    <a:pt x="4047" y="24383"/>
                  </a:lnTo>
                  <a:lnTo>
                    <a:pt x="4648" y="24821"/>
                  </a:lnTo>
                  <a:lnTo>
                    <a:pt x="5249" y="25231"/>
                  </a:lnTo>
                  <a:lnTo>
                    <a:pt x="5933" y="25586"/>
                  </a:lnTo>
                  <a:lnTo>
                    <a:pt x="6616" y="25941"/>
                  </a:lnTo>
                  <a:lnTo>
                    <a:pt x="7354" y="26242"/>
                  </a:lnTo>
                  <a:lnTo>
                    <a:pt x="8119" y="26543"/>
                  </a:lnTo>
                  <a:lnTo>
                    <a:pt x="8885" y="26789"/>
                  </a:lnTo>
                  <a:lnTo>
                    <a:pt x="9650" y="27035"/>
                  </a:lnTo>
                  <a:lnTo>
                    <a:pt x="10443" y="27281"/>
                  </a:lnTo>
                  <a:lnTo>
                    <a:pt x="11263" y="27500"/>
                  </a:lnTo>
                  <a:lnTo>
                    <a:pt x="12083" y="27718"/>
                  </a:lnTo>
                  <a:lnTo>
                    <a:pt x="13778" y="28101"/>
                  </a:lnTo>
                  <a:lnTo>
                    <a:pt x="13477" y="28894"/>
                  </a:lnTo>
                  <a:lnTo>
                    <a:pt x="13122" y="29686"/>
                  </a:lnTo>
                  <a:lnTo>
                    <a:pt x="12766" y="30452"/>
                  </a:lnTo>
                  <a:lnTo>
                    <a:pt x="12384" y="31217"/>
                  </a:lnTo>
                  <a:lnTo>
                    <a:pt x="11974" y="31983"/>
                  </a:lnTo>
                  <a:lnTo>
                    <a:pt x="11536" y="32721"/>
                  </a:lnTo>
                  <a:lnTo>
                    <a:pt x="11072" y="33431"/>
                  </a:lnTo>
                  <a:lnTo>
                    <a:pt x="10580" y="34142"/>
                  </a:lnTo>
                  <a:lnTo>
                    <a:pt x="10060" y="34853"/>
                  </a:lnTo>
                  <a:lnTo>
                    <a:pt x="9541" y="35509"/>
                  </a:lnTo>
                  <a:lnTo>
                    <a:pt x="8967" y="36165"/>
                  </a:lnTo>
                  <a:lnTo>
                    <a:pt x="8393" y="36793"/>
                  </a:lnTo>
                  <a:lnTo>
                    <a:pt x="7791" y="37422"/>
                  </a:lnTo>
                  <a:lnTo>
                    <a:pt x="7190" y="38024"/>
                  </a:lnTo>
                  <a:lnTo>
                    <a:pt x="6534" y="38598"/>
                  </a:lnTo>
                  <a:lnTo>
                    <a:pt x="5878" y="39144"/>
                  </a:lnTo>
                  <a:lnTo>
                    <a:pt x="6589" y="39144"/>
                  </a:lnTo>
                  <a:lnTo>
                    <a:pt x="7272" y="39090"/>
                  </a:lnTo>
                  <a:lnTo>
                    <a:pt x="7983" y="39008"/>
                  </a:lnTo>
                  <a:lnTo>
                    <a:pt x="8666" y="38898"/>
                  </a:lnTo>
                  <a:lnTo>
                    <a:pt x="9350" y="38734"/>
                  </a:lnTo>
                  <a:lnTo>
                    <a:pt x="10033" y="38543"/>
                  </a:lnTo>
                  <a:lnTo>
                    <a:pt x="10689" y="38297"/>
                  </a:lnTo>
                  <a:lnTo>
                    <a:pt x="11345" y="38051"/>
                  </a:lnTo>
                  <a:lnTo>
                    <a:pt x="11974" y="37750"/>
                  </a:lnTo>
                  <a:lnTo>
                    <a:pt x="12602" y="37422"/>
                  </a:lnTo>
                  <a:lnTo>
                    <a:pt x="13204" y="37067"/>
                  </a:lnTo>
                  <a:lnTo>
                    <a:pt x="13805" y="36684"/>
                  </a:lnTo>
                  <a:lnTo>
                    <a:pt x="14379" y="36274"/>
                  </a:lnTo>
                  <a:lnTo>
                    <a:pt x="14926" y="35837"/>
                  </a:lnTo>
                  <a:lnTo>
                    <a:pt x="15473" y="35372"/>
                  </a:lnTo>
                  <a:lnTo>
                    <a:pt x="15992" y="34880"/>
                  </a:lnTo>
                  <a:lnTo>
                    <a:pt x="16593" y="34251"/>
                  </a:lnTo>
                  <a:lnTo>
                    <a:pt x="17195" y="33568"/>
                  </a:lnTo>
                  <a:lnTo>
                    <a:pt x="17741" y="32857"/>
                  </a:lnTo>
                  <a:lnTo>
                    <a:pt x="18233" y="32147"/>
                  </a:lnTo>
                  <a:lnTo>
                    <a:pt x="18725" y="31381"/>
                  </a:lnTo>
                  <a:lnTo>
                    <a:pt x="19163" y="30616"/>
                  </a:lnTo>
                  <a:lnTo>
                    <a:pt x="19600" y="29823"/>
                  </a:lnTo>
                  <a:lnTo>
                    <a:pt x="19983" y="29030"/>
                  </a:lnTo>
                  <a:lnTo>
                    <a:pt x="21623" y="29167"/>
                  </a:lnTo>
                  <a:lnTo>
                    <a:pt x="23290" y="29276"/>
                  </a:lnTo>
                  <a:lnTo>
                    <a:pt x="24958" y="29358"/>
                  </a:lnTo>
                  <a:lnTo>
                    <a:pt x="26653" y="29386"/>
                  </a:lnTo>
                  <a:lnTo>
                    <a:pt x="28320" y="29386"/>
                  </a:lnTo>
                  <a:lnTo>
                    <a:pt x="30015" y="29358"/>
                  </a:lnTo>
                  <a:lnTo>
                    <a:pt x="31682" y="29304"/>
                  </a:lnTo>
                  <a:lnTo>
                    <a:pt x="33350" y="29222"/>
                  </a:lnTo>
                  <a:lnTo>
                    <a:pt x="34990" y="29112"/>
                  </a:lnTo>
                  <a:lnTo>
                    <a:pt x="36602" y="28948"/>
                  </a:lnTo>
                  <a:lnTo>
                    <a:pt x="38188" y="28784"/>
                  </a:lnTo>
                  <a:lnTo>
                    <a:pt x="39773" y="28566"/>
                  </a:lnTo>
                  <a:lnTo>
                    <a:pt x="41304" y="28347"/>
                  </a:lnTo>
                  <a:lnTo>
                    <a:pt x="42780" y="28074"/>
                  </a:lnTo>
                  <a:lnTo>
                    <a:pt x="44229" y="27800"/>
                  </a:lnTo>
                  <a:lnTo>
                    <a:pt x="45623" y="27500"/>
                  </a:lnTo>
                  <a:lnTo>
                    <a:pt x="46361" y="27336"/>
                  </a:lnTo>
                  <a:lnTo>
                    <a:pt x="47072" y="27117"/>
                  </a:lnTo>
                  <a:lnTo>
                    <a:pt x="47782" y="26871"/>
                  </a:lnTo>
                  <a:lnTo>
                    <a:pt x="48466" y="26598"/>
                  </a:lnTo>
                  <a:lnTo>
                    <a:pt x="49149" y="26297"/>
                  </a:lnTo>
                  <a:lnTo>
                    <a:pt x="49833" y="25969"/>
                  </a:lnTo>
                  <a:lnTo>
                    <a:pt x="50489" y="25586"/>
                  </a:lnTo>
                  <a:lnTo>
                    <a:pt x="51117" y="25203"/>
                  </a:lnTo>
                  <a:lnTo>
                    <a:pt x="51719" y="24766"/>
                  </a:lnTo>
                  <a:lnTo>
                    <a:pt x="52293" y="24329"/>
                  </a:lnTo>
                  <a:lnTo>
                    <a:pt x="52839" y="23837"/>
                  </a:lnTo>
                  <a:lnTo>
                    <a:pt x="53359" y="23317"/>
                  </a:lnTo>
                  <a:lnTo>
                    <a:pt x="53851" y="22771"/>
                  </a:lnTo>
                  <a:lnTo>
                    <a:pt x="54288" y="22169"/>
                  </a:lnTo>
                  <a:lnTo>
                    <a:pt x="54698" y="21568"/>
                  </a:lnTo>
                  <a:lnTo>
                    <a:pt x="55081" y="20939"/>
                  </a:lnTo>
                  <a:lnTo>
                    <a:pt x="55354" y="20365"/>
                  </a:lnTo>
                  <a:lnTo>
                    <a:pt x="55600" y="19764"/>
                  </a:lnTo>
                  <a:lnTo>
                    <a:pt x="55792" y="19190"/>
                  </a:lnTo>
                  <a:lnTo>
                    <a:pt x="55956" y="18588"/>
                  </a:lnTo>
                  <a:lnTo>
                    <a:pt x="56092" y="17987"/>
                  </a:lnTo>
                  <a:lnTo>
                    <a:pt x="56174" y="17358"/>
                  </a:lnTo>
                  <a:lnTo>
                    <a:pt x="56229" y="16757"/>
                  </a:lnTo>
                  <a:lnTo>
                    <a:pt x="56256" y="16128"/>
                  </a:lnTo>
                  <a:lnTo>
                    <a:pt x="56229" y="15527"/>
                  </a:lnTo>
                  <a:lnTo>
                    <a:pt x="56174" y="14898"/>
                  </a:lnTo>
                  <a:lnTo>
                    <a:pt x="56120" y="14269"/>
                  </a:lnTo>
                  <a:lnTo>
                    <a:pt x="56010" y="13668"/>
                  </a:lnTo>
                  <a:lnTo>
                    <a:pt x="55874" y="13039"/>
                  </a:lnTo>
                  <a:lnTo>
                    <a:pt x="55682" y="12438"/>
                  </a:lnTo>
                  <a:lnTo>
                    <a:pt x="55491" y="11837"/>
                  </a:lnTo>
                  <a:lnTo>
                    <a:pt x="55272" y="11235"/>
                  </a:lnTo>
                  <a:lnTo>
                    <a:pt x="55026" y="10634"/>
                  </a:lnTo>
                  <a:lnTo>
                    <a:pt x="54753" y="10060"/>
                  </a:lnTo>
                  <a:lnTo>
                    <a:pt x="54452" y="9486"/>
                  </a:lnTo>
                  <a:lnTo>
                    <a:pt x="54124" y="8939"/>
                  </a:lnTo>
                  <a:lnTo>
                    <a:pt x="53769" y="8392"/>
                  </a:lnTo>
                  <a:lnTo>
                    <a:pt x="53413" y="7846"/>
                  </a:lnTo>
                  <a:lnTo>
                    <a:pt x="53003" y="7326"/>
                  </a:lnTo>
                  <a:lnTo>
                    <a:pt x="52593" y="6807"/>
                  </a:lnTo>
                  <a:lnTo>
                    <a:pt x="52156" y="6315"/>
                  </a:lnTo>
                  <a:lnTo>
                    <a:pt x="51719" y="5850"/>
                  </a:lnTo>
                  <a:lnTo>
                    <a:pt x="51254" y="5386"/>
                  </a:lnTo>
                  <a:lnTo>
                    <a:pt x="50762" y="4948"/>
                  </a:lnTo>
                  <a:lnTo>
                    <a:pt x="50270" y="4538"/>
                  </a:lnTo>
                  <a:lnTo>
                    <a:pt x="49751" y="4155"/>
                  </a:lnTo>
                  <a:lnTo>
                    <a:pt x="49204" y="3800"/>
                  </a:lnTo>
                  <a:lnTo>
                    <a:pt x="48685" y="3445"/>
                  </a:lnTo>
                  <a:lnTo>
                    <a:pt x="48110" y="3117"/>
                  </a:lnTo>
                  <a:lnTo>
                    <a:pt x="47564" y="2816"/>
                  </a:lnTo>
                  <a:lnTo>
                    <a:pt x="46990" y="2543"/>
                  </a:lnTo>
                  <a:lnTo>
                    <a:pt x="46416" y="2269"/>
                  </a:lnTo>
                  <a:lnTo>
                    <a:pt x="45842" y="2023"/>
                  </a:lnTo>
                  <a:lnTo>
                    <a:pt x="45240" y="1805"/>
                  </a:lnTo>
                  <a:lnTo>
                    <a:pt x="44639" y="1586"/>
                  </a:lnTo>
                  <a:lnTo>
                    <a:pt x="44038" y="1395"/>
                  </a:lnTo>
                  <a:lnTo>
                    <a:pt x="42835" y="1039"/>
                  </a:lnTo>
                  <a:lnTo>
                    <a:pt x="41577" y="739"/>
                  </a:lnTo>
                  <a:lnTo>
                    <a:pt x="40320" y="520"/>
                  </a:lnTo>
                  <a:lnTo>
                    <a:pt x="39063" y="329"/>
                  </a:lnTo>
                  <a:lnTo>
                    <a:pt x="37778" y="192"/>
                  </a:lnTo>
                  <a:lnTo>
                    <a:pt x="36493" y="83"/>
                  </a:lnTo>
                  <a:lnTo>
                    <a:pt x="35208" y="28"/>
                  </a:lnTo>
                  <a:lnTo>
                    <a:pt x="338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1667854" y="1619726"/>
              <a:ext cx="588232" cy="205259"/>
            </a:xfrm>
            <a:custGeom>
              <a:avLst/>
              <a:gdLst/>
              <a:ahLst/>
              <a:cxnLst/>
              <a:rect l="l" t="t" r="r" b="b"/>
              <a:pathLst>
                <a:path w="44420" h="15500" extrusionOk="0">
                  <a:moveTo>
                    <a:pt x="14160" y="1422"/>
                  </a:moveTo>
                  <a:lnTo>
                    <a:pt x="14461" y="1449"/>
                  </a:lnTo>
                  <a:lnTo>
                    <a:pt x="14789" y="1531"/>
                  </a:lnTo>
                  <a:lnTo>
                    <a:pt x="15062" y="1640"/>
                  </a:lnTo>
                  <a:lnTo>
                    <a:pt x="15336" y="1777"/>
                  </a:lnTo>
                  <a:lnTo>
                    <a:pt x="15582" y="1941"/>
                  </a:lnTo>
                  <a:lnTo>
                    <a:pt x="15828" y="2160"/>
                  </a:lnTo>
                  <a:lnTo>
                    <a:pt x="16019" y="2378"/>
                  </a:lnTo>
                  <a:lnTo>
                    <a:pt x="16210" y="2597"/>
                  </a:lnTo>
                  <a:lnTo>
                    <a:pt x="16374" y="2871"/>
                  </a:lnTo>
                  <a:lnTo>
                    <a:pt x="16484" y="3117"/>
                  </a:lnTo>
                  <a:lnTo>
                    <a:pt x="16566" y="3417"/>
                  </a:lnTo>
                  <a:lnTo>
                    <a:pt x="16620" y="3691"/>
                  </a:lnTo>
                  <a:lnTo>
                    <a:pt x="16648" y="3964"/>
                  </a:lnTo>
                  <a:lnTo>
                    <a:pt x="16675" y="4265"/>
                  </a:lnTo>
                  <a:lnTo>
                    <a:pt x="16675" y="4538"/>
                  </a:lnTo>
                  <a:lnTo>
                    <a:pt x="16648" y="4811"/>
                  </a:lnTo>
                  <a:lnTo>
                    <a:pt x="16538" y="5385"/>
                  </a:lnTo>
                  <a:lnTo>
                    <a:pt x="16374" y="5905"/>
                  </a:lnTo>
                  <a:lnTo>
                    <a:pt x="16183" y="6424"/>
                  </a:lnTo>
                  <a:lnTo>
                    <a:pt x="15937" y="6916"/>
                  </a:lnTo>
                  <a:lnTo>
                    <a:pt x="15718" y="7353"/>
                  </a:lnTo>
                  <a:lnTo>
                    <a:pt x="15363" y="7928"/>
                  </a:lnTo>
                  <a:lnTo>
                    <a:pt x="14980" y="8447"/>
                  </a:lnTo>
                  <a:lnTo>
                    <a:pt x="14570" y="8966"/>
                  </a:lnTo>
                  <a:lnTo>
                    <a:pt x="14133" y="9458"/>
                  </a:lnTo>
                  <a:lnTo>
                    <a:pt x="13805" y="8912"/>
                  </a:lnTo>
                  <a:lnTo>
                    <a:pt x="13504" y="8338"/>
                  </a:lnTo>
                  <a:lnTo>
                    <a:pt x="13258" y="7791"/>
                  </a:lnTo>
                  <a:lnTo>
                    <a:pt x="13067" y="7244"/>
                  </a:lnTo>
                  <a:lnTo>
                    <a:pt x="12875" y="6697"/>
                  </a:lnTo>
                  <a:lnTo>
                    <a:pt x="12739" y="6233"/>
                  </a:lnTo>
                  <a:lnTo>
                    <a:pt x="12520" y="5413"/>
                  </a:lnTo>
                  <a:lnTo>
                    <a:pt x="12438" y="4921"/>
                  </a:lnTo>
                  <a:lnTo>
                    <a:pt x="12356" y="4401"/>
                  </a:lnTo>
                  <a:lnTo>
                    <a:pt x="12329" y="3882"/>
                  </a:lnTo>
                  <a:lnTo>
                    <a:pt x="12356" y="3390"/>
                  </a:lnTo>
                  <a:lnTo>
                    <a:pt x="12411" y="3144"/>
                  </a:lnTo>
                  <a:lnTo>
                    <a:pt x="12438" y="2898"/>
                  </a:lnTo>
                  <a:lnTo>
                    <a:pt x="12520" y="2652"/>
                  </a:lnTo>
                  <a:lnTo>
                    <a:pt x="12602" y="2433"/>
                  </a:lnTo>
                  <a:lnTo>
                    <a:pt x="12711" y="2242"/>
                  </a:lnTo>
                  <a:lnTo>
                    <a:pt x="12848" y="2050"/>
                  </a:lnTo>
                  <a:lnTo>
                    <a:pt x="13012" y="1886"/>
                  </a:lnTo>
                  <a:lnTo>
                    <a:pt x="13203" y="1722"/>
                  </a:lnTo>
                  <a:lnTo>
                    <a:pt x="13422" y="1613"/>
                  </a:lnTo>
                  <a:lnTo>
                    <a:pt x="13641" y="1504"/>
                  </a:lnTo>
                  <a:lnTo>
                    <a:pt x="13887" y="1449"/>
                  </a:lnTo>
                  <a:lnTo>
                    <a:pt x="14160" y="1422"/>
                  </a:lnTo>
                  <a:close/>
                  <a:moveTo>
                    <a:pt x="26598" y="629"/>
                  </a:moveTo>
                  <a:lnTo>
                    <a:pt x="26898" y="711"/>
                  </a:lnTo>
                  <a:lnTo>
                    <a:pt x="27199" y="820"/>
                  </a:lnTo>
                  <a:lnTo>
                    <a:pt x="27500" y="984"/>
                  </a:lnTo>
                  <a:lnTo>
                    <a:pt x="27664" y="1121"/>
                  </a:lnTo>
                  <a:lnTo>
                    <a:pt x="27828" y="1285"/>
                  </a:lnTo>
                  <a:lnTo>
                    <a:pt x="27964" y="1449"/>
                  </a:lnTo>
                  <a:lnTo>
                    <a:pt x="28101" y="1613"/>
                  </a:lnTo>
                  <a:lnTo>
                    <a:pt x="28183" y="1804"/>
                  </a:lnTo>
                  <a:lnTo>
                    <a:pt x="28265" y="2023"/>
                  </a:lnTo>
                  <a:lnTo>
                    <a:pt x="28347" y="2242"/>
                  </a:lnTo>
                  <a:lnTo>
                    <a:pt x="28374" y="2461"/>
                  </a:lnTo>
                  <a:lnTo>
                    <a:pt x="28402" y="2761"/>
                  </a:lnTo>
                  <a:lnTo>
                    <a:pt x="28402" y="3062"/>
                  </a:lnTo>
                  <a:lnTo>
                    <a:pt x="28374" y="3390"/>
                  </a:lnTo>
                  <a:lnTo>
                    <a:pt x="28320" y="3691"/>
                  </a:lnTo>
                  <a:lnTo>
                    <a:pt x="28265" y="4019"/>
                  </a:lnTo>
                  <a:lnTo>
                    <a:pt x="28156" y="4347"/>
                  </a:lnTo>
                  <a:lnTo>
                    <a:pt x="27910" y="4975"/>
                  </a:lnTo>
                  <a:lnTo>
                    <a:pt x="27609" y="5604"/>
                  </a:lnTo>
                  <a:lnTo>
                    <a:pt x="27281" y="6178"/>
                  </a:lnTo>
                  <a:lnTo>
                    <a:pt x="26926" y="6725"/>
                  </a:lnTo>
                  <a:lnTo>
                    <a:pt x="26543" y="7217"/>
                  </a:lnTo>
                  <a:lnTo>
                    <a:pt x="26078" y="7791"/>
                  </a:lnTo>
                  <a:lnTo>
                    <a:pt x="25559" y="8365"/>
                  </a:lnTo>
                  <a:lnTo>
                    <a:pt x="25039" y="8939"/>
                  </a:lnTo>
                  <a:lnTo>
                    <a:pt x="24465" y="9513"/>
                  </a:lnTo>
                  <a:lnTo>
                    <a:pt x="24219" y="9212"/>
                  </a:lnTo>
                  <a:lnTo>
                    <a:pt x="23973" y="8884"/>
                  </a:lnTo>
                  <a:lnTo>
                    <a:pt x="23755" y="8556"/>
                  </a:lnTo>
                  <a:lnTo>
                    <a:pt x="23536" y="8228"/>
                  </a:lnTo>
                  <a:lnTo>
                    <a:pt x="23372" y="7900"/>
                  </a:lnTo>
                  <a:lnTo>
                    <a:pt x="23208" y="7572"/>
                  </a:lnTo>
                  <a:lnTo>
                    <a:pt x="23071" y="7217"/>
                  </a:lnTo>
                  <a:lnTo>
                    <a:pt x="22935" y="6889"/>
                  </a:lnTo>
                  <a:lnTo>
                    <a:pt x="22853" y="6561"/>
                  </a:lnTo>
                  <a:lnTo>
                    <a:pt x="22771" y="6205"/>
                  </a:lnTo>
                  <a:lnTo>
                    <a:pt x="22689" y="5877"/>
                  </a:lnTo>
                  <a:lnTo>
                    <a:pt x="22661" y="5522"/>
                  </a:lnTo>
                  <a:lnTo>
                    <a:pt x="22634" y="5194"/>
                  </a:lnTo>
                  <a:lnTo>
                    <a:pt x="22634" y="4866"/>
                  </a:lnTo>
                  <a:lnTo>
                    <a:pt x="22661" y="4538"/>
                  </a:lnTo>
                  <a:lnTo>
                    <a:pt x="22716" y="4210"/>
                  </a:lnTo>
                  <a:lnTo>
                    <a:pt x="22771" y="3882"/>
                  </a:lnTo>
                  <a:lnTo>
                    <a:pt x="22853" y="3554"/>
                  </a:lnTo>
                  <a:lnTo>
                    <a:pt x="22962" y="3253"/>
                  </a:lnTo>
                  <a:lnTo>
                    <a:pt x="23071" y="2953"/>
                  </a:lnTo>
                  <a:lnTo>
                    <a:pt x="23290" y="2570"/>
                  </a:lnTo>
                  <a:lnTo>
                    <a:pt x="23536" y="2187"/>
                  </a:lnTo>
                  <a:lnTo>
                    <a:pt x="23809" y="1859"/>
                  </a:lnTo>
                  <a:lnTo>
                    <a:pt x="24137" y="1558"/>
                  </a:lnTo>
                  <a:lnTo>
                    <a:pt x="24465" y="1285"/>
                  </a:lnTo>
                  <a:lnTo>
                    <a:pt x="24848" y="1039"/>
                  </a:lnTo>
                  <a:lnTo>
                    <a:pt x="25231" y="848"/>
                  </a:lnTo>
                  <a:lnTo>
                    <a:pt x="25613" y="711"/>
                  </a:lnTo>
                  <a:lnTo>
                    <a:pt x="25942" y="656"/>
                  </a:lnTo>
                  <a:lnTo>
                    <a:pt x="26297" y="629"/>
                  </a:lnTo>
                  <a:close/>
                  <a:moveTo>
                    <a:pt x="35017" y="2378"/>
                  </a:moveTo>
                  <a:lnTo>
                    <a:pt x="35181" y="2406"/>
                  </a:lnTo>
                  <a:lnTo>
                    <a:pt x="35372" y="2461"/>
                  </a:lnTo>
                  <a:lnTo>
                    <a:pt x="35536" y="2515"/>
                  </a:lnTo>
                  <a:lnTo>
                    <a:pt x="35700" y="2625"/>
                  </a:lnTo>
                  <a:lnTo>
                    <a:pt x="35864" y="2761"/>
                  </a:lnTo>
                  <a:lnTo>
                    <a:pt x="36028" y="2925"/>
                  </a:lnTo>
                  <a:lnTo>
                    <a:pt x="36165" y="3144"/>
                  </a:lnTo>
                  <a:lnTo>
                    <a:pt x="36219" y="3308"/>
                  </a:lnTo>
                  <a:lnTo>
                    <a:pt x="36274" y="3499"/>
                  </a:lnTo>
                  <a:lnTo>
                    <a:pt x="36356" y="3855"/>
                  </a:lnTo>
                  <a:lnTo>
                    <a:pt x="36356" y="4237"/>
                  </a:lnTo>
                  <a:lnTo>
                    <a:pt x="36329" y="4565"/>
                  </a:lnTo>
                  <a:lnTo>
                    <a:pt x="36301" y="4948"/>
                  </a:lnTo>
                  <a:lnTo>
                    <a:pt x="36247" y="5303"/>
                  </a:lnTo>
                  <a:lnTo>
                    <a:pt x="36165" y="5686"/>
                  </a:lnTo>
                  <a:lnTo>
                    <a:pt x="36055" y="6041"/>
                  </a:lnTo>
                  <a:lnTo>
                    <a:pt x="35946" y="6397"/>
                  </a:lnTo>
                  <a:lnTo>
                    <a:pt x="35809" y="6752"/>
                  </a:lnTo>
                  <a:lnTo>
                    <a:pt x="35645" y="7107"/>
                  </a:lnTo>
                  <a:lnTo>
                    <a:pt x="35481" y="7463"/>
                  </a:lnTo>
                  <a:lnTo>
                    <a:pt x="35290" y="7791"/>
                  </a:lnTo>
                  <a:lnTo>
                    <a:pt x="35071" y="8119"/>
                  </a:lnTo>
                  <a:lnTo>
                    <a:pt x="34853" y="8447"/>
                  </a:lnTo>
                  <a:lnTo>
                    <a:pt x="34607" y="8748"/>
                  </a:lnTo>
                  <a:lnTo>
                    <a:pt x="34361" y="9048"/>
                  </a:lnTo>
                  <a:lnTo>
                    <a:pt x="34087" y="9349"/>
                  </a:lnTo>
                  <a:lnTo>
                    <a:pt x="33787" y="9622"/>
                  </a:lnTo>
                  <a:lnTo>
                    <a:pt x="33486" y="9868"/>
                  </a:lnTo>
                  <a:lnTo>
                    <a:pt x="33185" y="10114"/>
                  </a:lnTo>
                  <a:lnTo>
                    <a:pt x="32857" y="10360"/>
                  </a:lnTo>
                  <a:lnTo>
                    <a:pt x="32529" y="9896"/>
                  </a:lnTo>
                  <a:lnTo>
                    <a:pt x="32229" y="9404"/>
                  </a:lnTo>
                  <a:lnTo>
                    <a:pt x="32092" y="9103"/>
                  </a:lnTo>
                  <a:lnTo>
                    <a:pt x="31928" y="8775"/>
                  </a:lnTo>
                  <a:lnTo>
                    <a:pt x="31819" y="8447"/>
                  </a:lnTo>
                  <a:lnTo>
                    <a:pt x="31709" y="8146"/>
                  </a:lnTo>
                  <a:lnTo>
                    <a:pt x="31627" y="7818"/>
                  </a:lnTo>
                  <a:lnTo>
                    <a:pt x="31545" y="7490"/>
                  </a:lnTo>
                  <a:lnTo>
                    <a:pt x="31491" y="7162"/>
                  </a:lnTo>
                  <a:lnTo>
                    <a:pt x="31463" y="6861"/>
                  </a:lnTo>
                  <a:lnTo>
                    <a:pt x="31436" y="6533"/>
                  </a:lnTo>
                  <a:lnTo>
                    <a:pt x="31463" y="6205"/>
                  </a:lnTo>
                  <a:lnTo>
                    <a:pt x="31463" y="5905"/>
                  </a:lnTo>
                  <a:lnTo>
                    <a:pt x="31518" y="5577"/>
                  </a:lnTo>
                  <a:lnTo>
                    <a:pt x="31573" y="5276"/>
                  </a:lnTo>
                  <a:lnTo>
                    <a:pt x="31655" y="4975"/>
                  </a:lnTo>
                  <a:lnTo>
                    <a:pt x="31737" y="4675"/>
                  </a:lnTo>
                  <a:lnTo>
                    <a:pt x="31873" y="4401"/>
                  </a:lnTo>
                  <a:lnTo>
                    <a:pt x="31955" y="4183"/>
                  </a:lnTo>
                  <a:lnTo>
                    <a:pt x="32065" y="3991"/>
                  </a:lnTo>
                  <a:lnTo>
                    <a:pt x="32201" y="3800"/>
                  </a:lnTo>
                  <a:lnTo>
                    <a:pt x="32365" y="3636"/>
                  </a:lnTo>
                  <a:lnTo>
                    <a:pt x="32693" y="3281"/>
                  </a:lnTo>
                  <a:lnTo>
                    <a:pt x="33076" y="3007"/>
                  </a:lnTo>
                  <a:lnTo>
                    <a:pt x="33486" y="2761"/>
                  </a:lnTo>
                  <a:lnTo>
                    <a:pt x="33896" y="2570"/>
                  </a:lnTo>
                  <a:lnTo>
                    <a:pt x="34115" y="2488"/>
                  </a:lnTo>
                  <a:lnTo>
                    <a:pt x="34333" y="2433"/>
                  </a:lnTo>
                  <a:lnTo>
                    <a:pt x="34552" y="2406"/>
                  </a:lnTo>
                  <a:lnTo>
                    <a:pt x="34771" y="2378"/>
                  </a:lnTo>
                  <a:close/>
                  <a:moveTo>
                    <a:pt x="41249" y="2871"/>
                  </a:moveTo>
                  <a:lnTo>
                    <a:pt x="41632" y="2898"/>
                  </a:lnTo>
                  <a:lnTo>
                    <a:pt x="41987" y="3007"/>
                  </a:lnTo>
                  <a:lnTo>
                    <a:pt x="42342" y="3144"/>
                  </a:lnTo>
                  <a:lnTo>
                    <a:pt x="42479" y="3253"/>
                  </a:lnTo>
                  <a:lnTo>
                    <a:pt x="42643" y="3363"/>
                  </a:lnTo>
                  <a:lnTo>
                    <a:pt x="42889" y="3609"/>
                  </a:lnTo>
                  <a:lnTo>
                    <a:pt x="43135" y="3909"/>
                  </a:lnTo>
                  <a:lnTo>
                    <a:pt x="43327" y="4265"/>
                  </a:lnTo>
                  <a:lnTo>
                    <a:pt x="43491" y="4620"/>
                  </a:lnTo>
                  <a:lnTo>
                    <a:pt x="43627" y="5030"/>
                  </a:lnTo>
                  <a:lnTo>
                    <a:pt x="43709" y="5467"/>
                  </a:lnTo>
                  <a:lnTo>
                    <a:pt x="43764" y="5932"/>
                  </a:lnTo>
                  <a:lnTo>
                    <a:pt x="43764" y="6424"/>
                  </a:lnTo>
                  <a:lnTo>
                    <a:pt x="43737" y="6752"/>
                  </a:lnTo>
                  <a:lnTo>
                    <a:pt x="43709" y="7080"/>
                  </a:lnTo>
                  <a:lnTo>
                    <a:pt x="43655" y="7408"/>
                  </a:lnTo>
                  <a:lnTo>
                    <a:pt x="43573" y="7736"/>
                  </a:lnTo>
                  <a:lnTo>
                    <a:pt x="43463" y="8037"/>
                  </a:lnTo>
                  <a:lnTo>
                    <a:pt x="43354" y="8365"/>
                  </a:lnTo>
                  <a:lnTo>
                    <a:pt x="43217" y="8666"/>
                  </a:lnTo>
                  <a:lnTo>
                    <a:pt x="43081" y="8966"/>
                  </a:lnTo>
                  <a:lnTo>
                    <a:pt x="42917" y="9267"/>
                  </a:lnTo>
                  <a:lnTo>
                    <a:pt x="42725" y="9568"/>
                  </a:lnTo>
                  <a:lnTo>
                    <a:pt x="42534" y="9841"/>
                  </a:lnTo>
                  <a:lnTo>
                    <a:pt x="42315" y="10114"/>
                  </a:lnTo>
                  <a:lnTo>
                    <a:pt x="42096" y="10388"/>
                  </a:lnTo>
                  <a:lnTo>
                    <a:pt x="41850" y="10634"/>
                  </a:lnTo>
                  <a:lnTo>
                    <a:pt x="41577" y="10880"/>
                  </a:lnTo>
                  <a:lnTo>
                    <a:pt x="41304" y="11126"/>
                  </a:lnTo>
                  <a:lnTo>
                    <a:pt x="41222" y="11180"/>
                  </a:lnTo>
                  <a:lnTo>
                    <a:pt x="40839" y="10497"/>
                  </a:lnTo>
                  <a:lnTo>
                    <a:pt x="40484" y="9786"/>
                  </a:lnTo>
                  <a:lnTo>
                    <a:pt x="40183" y="9021"/>
                  </a:lnTo>
                  <a:lnTo>
                    <a:pt x="39937" y="8256"/>
                  </a:lnTo>
                  <a:lnTo>
                    <a:pt x="39746" y="7490"/>
                  </a:lnTo>
                  <a:lnTo>
                    <a:pt x="39609" y="6697"/>
                  </a:lnTo>
                  <a:lnTo>
                    <a:pt x="39527" y="5877"/>
                  </a:lnTo>
                  <a:lnTo>
                    <a:pt x="39500" y="5085"/>
                  </a:lnTo>
                  <a:lnTo>
                    <a:pt x="39527" y="4702"/>
                  </a:lnTo>
                  <a:lnTo>
                    <a:pt x="39554" y="4292"/>
                  </a:lnTo>
                  <a:lnTo>
                    <a:pt x="39609" y="4101"/>
                  </a:lnTo>
                  <a:lnTo>
                    <a:pt x="39664" y="3909"/>
                  </a:lnTo>
                  <a:lnTo>
                    <a:pt x="39746" y="3718"/>
                  </a:lnTo>
                  <a:lnTo>
                    <a:pt x="39828" y="3554"/>
                  </a:lnTo>
                  <a:lnTo>
                    <a:pt x="39937" y="3417"/>
                  </a:lnTo>
                  <a:lnTo>
                    <a:pt x="40046" y="3308"/>
                  </a:lnTo>
                  <a:lnTo>
                    <a:pt x="40156" y="3226"/>
                  </a:lnTo>
                  <a:lnTo>
                    <a:pt x="40292" y="3117"/>
                  </a:lnTo>
                  <a:lnTo>
                    <a:pt x="40429" y="3035"/>
                  </a:lnTo>
                  <a:lnTo>
                    <a:pt x="40593" y="2980"/>
                  </a:lnTo>
                  <a:lnTo>
                    <a:pt x="40948" y="2898"/>
                  </a:lnTo>
                  <a:lnTo>
                    <a:pt x="41249" y="2871"/>
                  </a:lnTo>
                  <a:close/>
                  <a:moveTo>
                    <a:pt x="4019" y="3882"/>
                  </a:moveTo>
                  <a:lnTo>
                    <a:pt x="4374" y="3909"/>
                  </a:lnTo>
                  <a:lnTo>
                    <a:pt x="4702" y="3964"/>
                  </a:lnTo>
                  <a:lnTo>
                    <a:pt x="5030" y="4046"/>
                  </a:lnTo>
                  <a:lnTo>
                    <a:pt x="5358" y="4155"/>
                  </a:lnTo>
                  <a:lnTo>
                    <a:pt x="5686" y="4319"/>
                  </a:lnTo>
                  <a:lnTo>
                    <a:pt x="5987" y="4483"/>
                  </a:lnTo>
                  <a:lnTo>
                    <a:pt x="6260" y="4702"/>
                  </a:lnTo>
                  <a:lnTo>
                    <a:pt x="6534" y="4921"/>
                  </a:lnTo>
                  <a:lnTo>
                    <a:pt x="6807" y="5167"/>
                  </a:lnTo>
                  <a:lnTo>
                    <a:pt x="7053" y="5440"/>
                  </a:lnTo>
                  <a:lnTo>
                    <a:pt x="7272" y="5741"/>
                  </a:lnTo>
                  <a:lnTo>
                    <a:pt x="7490" y="6041"/>
                  </a:lnTo>
                  <a:lnTo>
                    <a:pt x="7682" y="6397"/>
                  </a:lnTo>
                  <a:lnTo>
                    <a:pt x="7846" y="6725"/>
                  </a:lnTo>
                  <a:lnTo>
                    <a:pt x="7982" y="7107"/>
                  </a:lnTo>
                  <a:lnTo>
                    <a:pt x="8119" y="7490"/>
                  </a:lnTo>
                  <a:lnTo>
                    <a:pt x="8228" y="7873"/>
                  </a:lnTo>
                  <a:lnTo>
                    <a:pt x="8310" y="8283"/>
                  </a:lnTo>
                  <a:lnTo>
                    <a:pt x="8365" y="8693"/>
                  </a:lnTo>
                  <a:lnTo>
                    <a:pt x="8420" y="9103"/>
                  </a:lnTo>
                  <a:lnTo>
                    <a:pt x="8420" y="9540"/>
                  </a:lnTo>
                  <a:lnTo>
                    <a:pt x="8420" y="9950"/>
                  </a:lnTo>
                  <a:lnTo>
                    <a:pt x="8392" y="10388"/>
                  </a:lnTo>
                  <a:lnTo>
                    <a:pt x="8365" y="10798"/>
                  </a:lnTo>
                  <a:lnTo>
                    <a:pt x="8228" y="11645"/>
                  </a:lnTo>
                  <a:lnTo>
                    <a:pt x="8037" y="12492"/>
                  </a:lnTo>
                  <a:lnTo>
                    <a:pt x="7490" y="12492"/>
                  </a:lnTo>
                  <a:lnTo>
                    <a:pt x="6944" y="12465"/>
                  </a:lnTo>
                  <a:lnTo>
                    <a:pt x="6397" y="12410"/>
                  </a:lnTo>
                  <a:lnTo>
                    <a:pt x="5850" y="12301"/>
                  </a:lnTo>
                  <a:lnTo>
                    <a:pt x="5331" y="12164"/>
                  </a:lnTo>
                  <a:lnTo>
                    <a:pt x="4839" y="11973"/>
                  </a:lnTo>
                  <a:lnTo>
                    <a:pt x="4347" y="11782"/>
                  </a:lnTo>
                  <a:lnTo>
                    <a:pt x="3855" y="11536"/>
                  </a:lnTo>
                  <a:lnTo>
                    <a:pt x="3417" y="11262"/>
                  </a:lnTo>
                  <a:lnTo>
                    <a:pt x="2980" y="10934"/>
                  </a:lnTo>
                  <a:lnTo>
                    <a:pt x="2570" y="10606"/>
                  </a:lnTo>
                  <a:lnTo>
                    <a:pt x="2187" y="10251"/>
                  </a:lnTo>
                  <a:lnTo>
                    <a:pt x="1859" y="9868"/>
                  </a:lnTo>
                  <a:lnTo>
                    <a:pt x="1559" y="9458"/>
                  </a:lnTo>
                  <a:lnTo>
                    <a:pt x="1285" y="9021"/>
                  </a:lnTo>
                  <a:lnTo>
                    <a:pt x="1039" y="8556"/>
                  </a:lnTo>
                  <a:lnTo>
                    <a:pt x="903" y="8256"/>
                  </a:lnTo>
                  <a:lnTo>
                    <a:pt x="821" y="7955"/>
                  </a:lnTo>
                  <a:lnTo>
                    <a:pt x="739" y="7654"/>
                  </a:lnTo>
                  <a:lnTo>
                    <a:pt x="684" y="7381"/>
                  </a:lnTo>
                  <a:lnTo>
                    <a:pt x="629" y="7107"/>
                  </a:lnTo>
                  <a:lnTo>
                    <a:pt x="629" y="6834"/>
                  </a:lnTo>
                  <a:lnTo>
                    <a:pt x="629" y="6561"/>
                  </a:lnTo>
                  <a:lnTo>
                    <a:pt x="657" y="6287"/>
                  </a:lnTo>
                  <a:lnTo>
                    <a:pt x="739" y="6014"/>
                  </a:lnTo>
                  <a:lnTo>
                    <a:pt x="848" y="5713"/>
                  </a:lnTo>
                  <a:lnTo>
                    <a:pt x="985" y="5440"/>
                  </a:lnTo>
                  <a:lnTo>
                    <a:pt x="1176" y="5194"/>
                  </a:lnTo>
                  <a:lnTo>
                    <a:pt x="1367" y="4948"/>
                  </a:lnTo>
                  <a:lnTo>
                    <a:pt x="1613" y="4729"/>
                  </a:lnTo>
                  <a:lnTo>
                    <a:pt x="1887" y="4538"/>
                  </a:lnTo>
                  <a:lnTo>
                    <a:pt x="2187" y="4347"/>
                  </a:lnTo>
                  <a:lnTo>
                    <a:pt x="2625" y="4155"/>
                  </a:lnTo>
                  <a:lnTo>
                    <a:pt x="3089" y="4019"/>
                  </a:lnTo>
                  <a:lnTo>
                    <a:pt x="3554" y="3909"/>
                  </a:lnTo>
                  <a:lnTo>
                    <a:pt x="4019" y="3882"/>
                  </a:lnTo>
                  <a:close/>
                  <a:moveTo>
                    <a:pt x="26106" y="0"/>
                  </a:moveTo>
                  <a:lnTo>
                    <a:pt x="25777" y="28"/>
                  </a:lnTo>
                  <a:lnTo>
                    <a:pt x="25449" y="110"/>
                  </a:lnTo>
                  <a:lnTo>
                    <a:pt x="24985" y="274"/>
                  </a:lnTo>
                  <a:lnTo>
                    <a:pt x="24547" y="492"/>
                  </a:lnTo>
                  <a:lnTo>
                    <a:pt x="24110" y="766"/>
                  </a:lnTo>
                  <a:lnTo>
                    <a:pt x="23727" y="1066"/>
                  </a:lnTo>
                  <a:lnTo>
                    <a:pt x="23345" y="1422"/>
                  </a:lnTo>
                  <a:lnTo>
                    <a:pt x="23017" y="1832"/>
                  </a:lnTo>
                  <a:lnTo>
                    <a:pt x="22743" y="2242"/>
                  </a:lnTo>
                  <a:lnTo>
                    <a:pt x="22525" y="2707"/>
                  </a:lnTo>
                  <a:lnTo>
                    <a:pt x="22361" y="3035"/>
                  </a:lnTo>
                  <a:lnTo>
                    <a:pt x="22251" y="3390"/>
                  </a:lnTo>
                  <a:lnTo>
                    <a:pt x="22169" y="3745"/>
                  </a:lnTo>
                  <a:lnTo>
                    <a:pt x="22087" y="4101"/>
                  </a:lnTo>
                  <a:lnTo>
                    <a:pt x="22060" y="4456"/>
                  </a:lnTo>
                  <a:lnTo>
                    <a:pt x="22033" y="4811"/>
                  </a:lnTo>
                  <a:lnTo>
                    <a:pt x="22033" y="5194"/>
                  </a:lnTo>
                  <a:lnTo>
                    <a:pt x="22033" y="5577"/>
                  </a:lnTo>
                  <a:lnTo>
                    <a:pt x="22087" y="5932"/>
                  </a:lnTo>
                  <a:lnTo>
                    <a:pt x="22142" y="6315"/>
                  </a:lnTo>
                  <a:lnTo>
                    <a:pt x="22224" y="6697"/>
                  </a:lnTo>
                  <a:lnTo>
                    <a:pt x="22333" y="7053"/>
                  </a:lnTo>
                  <a:lnTo>
                    <a:pt x="22470" y="7435"/>
                  </a:lnTo>
                  <a:lnTo>
                    <a:pt x="22634" y="7818"/>
                  </a:lnTo>
                  <a:lnTo>
                    <a:pt x="22798" y="8174"/>
                  </a:lnTo>
                  <a:lnTo>
                    <a:pt x="22989" y="8529"/>
                  </a:lnTo>
                  <a:lnTo>
                    <a:pt x="23235" y="8912"/>
                  </a:lnTo>
                  <a:lnTo>
                    <a:pt x="23481" y="9267"/>
                  </a:lnTo>
                  <a:lnTo>
                    <a:pt x="23727" y="9595"/>
                  </a:lnTo>
                  <a:lnTo>
                    <a:pt x="24001" y="9923"/>
                  </a:lnTo>
                  <a:lnTo>
                    <a:pt x="23645" y="10224"/>
                  </a:lnTo>
                  <a:lnTo>
                    <a:pt x="23263" y="10524"/>
                  </a:lnTo>
                  <a:lnTo>
                    <a:pt x="22880" y="10798"/>
                  </a:lnTo>
                  <a:lnTo>
                    <a:pt x="22470" y="11071"/>
                  </a:lnTo>
                  <a:lnTo>
                    <a:pt x="22087" y="11317"/>
                  </a:lnTo>
                  <a:lnTo>
                    <a:pt x="21677" y="11536"/>
                  </a:lnTo>
                  <a:lnTo>
                    <a:pt x="21267" y="11727"/>
                  </a:lnTo>
                  <a:lnTo>
                    <a:pt x="20830" y="11891"/>
                  </a:lnTo>
                  <a:lnTo>
                    <a:pt x="20420" y="12055"/>
                  </a:lnTo>
                  <a:lnTo>
                    <a:pt x="19982" y="12164"/>
                  </a:lnTo>
                  <a:lnTo>
                    <a:pt x="19572" y="12246"/>
                  </a:lnTo>
                  <a:lnTo>
                    <a:pt x="19135" y="12274"/>
                  </a:lnTo>
                  <a:lnTo>
                    <a:pt x="18698" y="12301"/>
                  </a:lnTo>
                  <a:lnTo>
                    <a:pt x="18260" y="12274"/>
                  </a:lnTo>
                  <a:lnTo>
                    <a:pt x="17823" y="12192"/>
                  </a:lnTo>
                  <a:lnTo>
                    <a:pt x="17358" y="12082"/>
                  </a:lnTo>
                  <a:lnTo>
                    <a:pt x="16921" y="11918"/>
                  </a:lnTo>
                  <a:lnTo>
                    <a:pt x="16511" y="11727"/>
                  </a:lnTo>
                  <a:lnTo>
                    <a:pt x="16101" y="11508"/>
                  </a:lnTo>
                  <a:lnTo>
                    <a:pt x="15746" y="11262"/>
                  </a:lnTo>
                  <a:lnTo>
                    <a:pt x="15390" y="10962"/>
                  </a:lnTo>
                  <a:lnTo>
                    <a:pt x="15062" y="10661"/>
                  </a:lnTo>
                  <a:lnTo>
                    <a:pt x="14789" y="10333"/>
                  </a:lnTo>
                  <a:lnTo>
                    <a:pt x="14488" y="9978"/>
                  </a:lnTo>
                  <a:lnTo>
                    <a:pt x="14980" y="9458"/>
                  </a:lnTo>
                  <a:lnTo>
                    <a:pt x="15445" y="8884"/>
                  </a:lnTo>
                  <a:lnTo>
                    <a:pt x="15855" y="8283"/>
                  </a:lnTo>
                  <a:lnTo>
                    <a:pt x="16238" y="7654"/>
                  </a:lnTo>
                  <a:lnTo>
                    <a:pt x="16511" y="7162"/>
                  </a:lnTo>
                  <a:lnTo>
                    <a:pt x="16757" y="6643"/>
                  </a:lnTo>
                  <a:lnTo>
                    <a:pt x="16976" y="6069"/>
                  </a:lnTo>
                  <a:lnTo>
                    <a:pt x="17140" y="5467"/>
                  </a:lnTo>
                  <a:lnTo>
                    <a:pt x="17222" y="5167"/>
                  </a:lnTo>
                  <a:lnTo>
                    <a:pt x="17249" y="4839"/>
                  </a:lnTo>
                  <a:lnTo>
                    <a:pt x="17276" y="4538"/>
                  </a:lnTo>
                  <a:lnTo>
                    <a:pt x="17304" y="4210"/>
                  </a:lnTo>
                  <a:lnTo>
                    <a:pt x="17276" y="3882"/>
                  </a:lnTo>
                  <a:lnTo>
                    <a:pt x="17222" y="3554"/>
                  </a:lnTo>
                  <a:lnTo>
                    <a:pt x="17167" y="3226"/>
                  </a:lnTo>
                  <a:lnTo>
                    <a:pt x="17058" y="2925"/>
                  </a:lnTo>
                  <a:lnTo>
                    <a:pt x="16921" y="2597"/>
                  </a:lnTo>
                  <a:lnTo>
                    <a:pt x="16730" y="2269"/>
                  </a:lnTo>
                  <a:lnTo>
                    <a:pt x="16511" y="1968"/>
                  </a:lnTo>
                  <a:lnTo>
                    <a:pt x="16265" y="1695"/>
                  </a:lnTo>
                  <a:lnTo>
                    <a:pt x="15964" y="1449"/>
                  </a:lnTo>
                  <a:lnTo>
                    <a:pt x="15664" y="1258"/>
                  </a:lnTo>
                  <a:lnTo>
                    <a:pt x="15308" y="1066"/>
                  </a:lnTo>
                  <a:lnTo>
                    <a:pt x="14980" y="930"/>
                  </a:lnTo>
                  <a:lnTo>
                    <a:pt x="14679" y="875"/>
                  </a:lnTo>
                  <a:lnTo>
                    <a:pt x="14379" y="820"/>
                  </a:lnTo>
                  <a:lnTo>
                    <a:pt x="13832" y="820"/>
                  </a:lnTo>
                  <a:lnTo>
                    <a:pt x="13559" y="875"/>
                  </a:lnTo>
                  <a:lnTo>
                    <a:pt x="13313" y="957"/>
                  </a:lnTo>
                  <a:lnTo>
                    <a:pt x="13067" y="1066"/>
                  </a:lnTo>
                  <a:lnTo>
                    <a:pt x="12848" y="1230"/>
                  </a:lnTo>
                  <a:lnTo>
                    <a:pt x="12602" y="1422"/>
                  </a:lnTo>
                  <a:lnTo>
                    <a:pt x="12411" y="1613"/>
                  </a:lnTo>
                  <a:lnTo>
                    <a:pt x="12219" y="1859"/>
                  </a:lnTo>
                  <a:lnTo>
                    <a:pt x="12083" y="2105"/>
                  </a:lnTo>
                  <a:lnTo>
                    <a:pt x="11973" y="2351"/>
                  </a:lnTo>
                  <a:lnTo>
                    <a:pt x="11864" y="2625"/>
                  </a:lnTo>
                  <a:lnTo>
                    <a:pt x="11809" y="2898"/>
                  </a:lnTo>
                  <a:lnTo>
                    <a:pt x="11755" y="3199"/>
                  </a:lnTo>
                  <a:lnTo>
                    <a:pt x="11727" y="3499"/>
                  </a:lnTo>
                  <a:lnTo>
                    <a:pt x="11727" y="3800"/>
                  </a:lnTo>
                  <a:lnTo>
                    <a:pt x="11727" y="4401"/>
                  </a:lnTo>
                  <a:lnTo>
                    <a:pt x="11809" y="4975"/>
                  </a:lnTo>
                  <a:lnTo>
                    <a:pt x="11919" y="5522"/>
                  </a:lnTo>
                  <a:lnTo>
                    <a:pt x="12083" y="6178"/>
                  </a:lnTo>
                  <a:lnTo>
                    <a:pt x="12247" y="6779"/>
                  </a:lnTo>
                  <a:lnTo>
                    <a:pt x="12438" y="7353"/>
                  </a:lnTo>
                  <a:lnTo>
                    <a:pt x="12657" y="7928"/>
                  </a:lnTo>
                  <a:lnTo>
                    <a:pt x="12875" y="8447"/>
                  </a:lnTo>
                  <a:lnTo>
                    <a:pt x="13121" y="8966"/>
                  </a:lnTo>
                  <a:lnTo>
                    <a:pt x="13395" y="9458"/>
                  </a:lnTo>
                  <a:lnTo>
                    <a:pt x="13668" y="9896"/>
                  </a:lnTo>
                  <a:lnTo>
                    <a:pt x="13121" y="10388"/>
                  </a:lnTo>
                  <a:lnTo>
                    <a:pt x="12547" y="10825"/>
                  </a:lnTo>
                  <a:lnTo>
                    <a:pt x="11946" y="11208"/>
                  </a:lnTo>
                  <a:lnTo>
                    <a:pt x="11317" y="11563"/>
                  </a:lnTo>
                  <a:lnTo>
                    <a:pt x="10689" y="11864"/>
                  </a:lnTo>
                  <a:lnTo>
                    <a:pt x="10033" y="12082"/>
                  </a:lnTo>
                  <a:lnTo>
                    <a:pt x="9349" y="12274"/>
                  </a:lnTo>
                  <a:lnTo>
                    <a:pt x="8693" y="12410"/>
                  </a:lnTo>
                  <a:lnTo>
                    <a:pt x="8693" y="12410"/>
                  </a:lnTo>
                  <a:lnTo>
                    <a:pt x="8857" y="11590"/>
                  </a:lnTo>
                  <a:lnTo>
                    <a:pt x="8994" y="10770"/>
                  </a:lnTo>
                  <a:lnTo>
                    <a:pt x="9021" y="10333"/>
                  </a:lnTo>
                  <a:lnTo>
                    <a:pt x="9048" y="9923"/>
                  </a:lnTo>
                  <a:lnTo>
                    <a:pt x="9048" y="9486"/>
                  </a:lnTo>
                  <a:lnTo>
                    <a:pt x="9048" y="9076"/>
                  </a:lnTo>
                  <a:lnTo>
                    <a:pt x="8994" y="8611"/>
                  </a:lnTo>
                  <a:lnTo>
                    <a:pt x="8939" y="8146"/>
                  </a:lnTo>
                  <a:lnTo>
                    <a:pt x="8830" y="7709"/>
                  </a:lnTo>
                  <a:lnTo>
                    <a:pt x="8720" y="7271"/>
                  </a:lnTo>
                  <a:lnTo>
                    <a:pt x="8556" y="6861"/>
                  </a:lnTo>
                  <a:lnTo>
                    <a:pt x="8392" y="6451"/>
                  </a:lnTo>
                  <a:lnTo>
                    <a:pt x="8201" y="6069"/>
                  </a:lnTo>
                  <a:lnTo>
                    <a:pt x="7982" y="5686"/>
                  </a:lnTo>
                  <a:lnTo>
                    <a:pt x="7764" y="5358"/>
                  </a:lnTo>
                  <a:lnTo>
                    <a:pt x="7490" y="5030"/>
                  </a:lnTo>
                  <a:lnTo>
                    <a:pt x="7217" y="4702"/>
                  </a:lnTo>
                  <a:lnTo>
                    <a:pt x="6944" y="4429"/>
                  </a:lnTo>
                  <a:lnTo>
                    <a:pt x="6616" y="4183"/>
                  </a:lnTo>
                  <a:lnTo>
                    <a:pt x="6288" y="3964"/>
                  </a:lnTo>
                  <a:lnTo>
                    <a:pt x="5960" y="3745"/>
                  </a:lnTo>
                  <a:lnTo>
                    <a:pt x="5604" y="3581"/>
                  </a:lnTo>
                  <a:lnTo>
                    <a:pt x="5167" y="3417"/>
                  </a:lnTo>
                  <a:lnTo>
                    <a:pt x="4702" y="3335"/>
                  </a:lnTo>
                  <a:lnTo>
                    <a:pt x="4238" y="3281"/>
                  </a:lnTo>
                  <a:lnTo>
                    <a:pt x="3746" y="3281"/>
                  </a:lnTo>
                  <a:lnTo>
                    <a:pt x="3253" y="3335"/>
                  </a:lnTo>
                  <a:lnTo>
                    <a:pt x="2789" y="3445"/>
                  </a:lnTo>
                  <a:lnTo>
                    <a:pt x="2324" y="3609"/>
                  </a:lnTo>
                  <a:lnTo>
                    <a:pt x="1887" y="3800"/>
                  </a:lnTo>
                  <a:lnTo>
                    <a:pt x="1531" y="4019"/>
                  </a:lnTo>
                  <a:lnTo>
                    <a:pt x="1203" y="4265"/>
                  </a:lnTo>
                  <a:lnTo>
                    <a:pt x="903" y="4538"/>
                  </a:lnTo>
                  <a:lnTo>
                    <a:pt x="657" y="4839"/>
                  </a:lnTo>
                  <a:lnTo>
                    <a:pt x="438" y="5139"/>
                  </a:lnTo>
                  <a:lnTo>
                    <a:pt x="274" y="5467"/>
                  </a:lnTo>
                  <a:lnTo>
                    <a:pt x="137" y="5823"/>
                  </a:lnTo>
                  <a:lnTo>
                    <a:pt x="55" y="6178"/>
                  </a:lnTo>
                  <a:lnTo>
                    <a:pt x="1" y="6506"/>
                  </a:lnTo>
                  <a:lnTo>
                    <a:pt x="1" y="6807"/>
                  </a:lnTo>
                  <a:lnTo>
                    <a:pt x="1" y="7135"/>
                  </a:lnTo>
                  <a:lnTo>
                    <a:pt x="55" y="7463"/>
                  </a:lnTo>
                  <a:lnTo>
                    <a:pt x="110" y="7791"/>
                  </a:lnTo>
                  <a:lnTo>
                    <a:pt x="219" y="8119"/>
                  </a:lnTo>
                  <a:lnTo>
                    <a:pt x="329" y="8474"/>
                  </a:lnTo>
                  <a:lnTo>
                    <a:pt x="465" y="8802"/>
                  </a:lnTo>
                  <a:lnTo>
                    <a:pt x="711" y="9294"/>
                  </a:lnTo>
                  <a:lnTo>
                    <a:pt x="1012" y="9759"/>
                  </a:lnTo>
                  <a:lnTo>
                    <a:pt x="1340" y="10196"/>
                  </a:lnTo>
                  <a:lnTo>
                    <a:pt x="1695" y="10634"/>
                  </a:lnTo>
                  <a:lnTo>
                    <a:pt x="2078" y="11016"/>
                  </a:lnTo>
                  <a:lnTo>
                    <a:pt x="2515" y="11372"/>
                  </a:lnTo>
                  <a:lnTo>
                    <a:pt x="2953" y="11700"/>
                  </a:lnTo>
                  <a:lnTo>
                    <a:pt x="3445" y="12000"/>
                  </a:lnTo>
                  <a:lnTo>
                    <a:pt x="3937" y="12274"/>
                  </a:lnTo>
                  <a:lnTo>
                    <a:pt x="4456" y="12492"/>
                  </a:lnTo>
                  <a:lnTo>
                    <a:pt x="5003" y="12684"/>
                  </a:lnTo>
                  <a:lnTo>
                    <a:pt x="5550" y="12848"/>
                  </a:lnTo>
                  <a:lnTo>
                    <a:pt x="6124" y="12984"/>
                  </a:lnTo>
                  <a:lnTo>
                    <a:pt x="6698" y="13066"/>
                  </a:lnTo>
                  <a:lnTo>
                    <a:pt x="7272" y="13121"/>
                  </a:lnTo>
                  <a:lnTo>
                    <a:pt x="7846" y="13121"/>
                  </a:lnTo>
                  <a:lnTo>
                    <a:pt x="7490" y="14215"/>
                  </a:lnTo>
                  <a:lnTo>
                    <a:pt x="7108" y="15281"/>
                  </a:lnTo>
                  <a:lnTo>
                    <a:pt x="7709" y="15499"/>
                  </a:lnTo>
                  <a:lnTo>
                    <a:pt x="8119" y="14324"/>
                  </a:lnTo>
                  <a:lnTo>
                    <a:pt x="8338" y="13695"/>
                  </a:lnTo>
                  <a:lnTo>
                    <a:pt x="8529" y="13066"/>
                  </a:lnTo>
                  <a:lnTo>
                    <a:pt x="8611" y="13066"/>
                  </a:lnTo>
                  <a:lnTo>
                    <a:pt x="9349" y="12930"/>
                  </a:lnTo>
                  <a:lnTo>
                    <a:pt x="10060" y="12738"/>
                  </a:lnTo>
                  <a:lnTo>
                    <a:pt x="10798" y="12492"/>
                  </a:lnTo>
                  <a:lnTo>
                    <a:pt x="11481" y="12192"/>
                  </a:lnTo>
                  <a:lnTo>
                    <a:pt x="12165" y="11836"/>
                  </a:lnTo>
                  <a:lnTo>
                    <a:pt x="12821" y="11399"/>
                  </a:lnTo>
                  <a:lnTo>
                    <a:pt x="13449" y="10934"/>
                  </a:lnTo>
                  <a:lnTo>
                    <a:pt x="14051" y="10415"/>
                  </a:lnTo>
                  <a:lnTo>
                    <a:pt x="14379" y="10825"/>
                  </a:lnTo>
                  <a:lnTo>
                    <a:pt x="14734" y="11208"/>
                  </a:lnTo>
                  <a:lnTo>
                    <a:pt x="15117" y="11536"/>
                  </a:lnTo>
                  <a:lnTo>
                    <a:pt x="15500" y="11836"/>
                  </a:lnTo>
                  <a:lnTo>
                    <a:pt x="15910" y="12110"/>
                  </a:lnTo>
                  <a:lnTo>
                    <a:pt x="16320" y="12328"/>
                  </a:lnTo>
                  <a:lnTo>
                    <a:pt x="16757" y="12520"/>
                  </a:lnTo>
                  <a:lnTo>
                    <a:pt x="17194" y="12684"/>
                  </a:lnTo>
                  <a:lnTo>
                    <a:pt x="17632" y="12793"/>
                  </a:lnTo>
                  <a:lnTo>
                    <a:pt x="18042" y="12875"/>
                  </a:lnTo>
                  <a:lnTo>
                    <a:pt x="18479" y="12902"/>
                  </a:lnTo>
                  <a:lnTo>
                    <a:pt x="18916" y="12930"/>
                  </a:lnTo>
                  <a:lnTo>
                    <a:pt x="19381" y="12902"/>
                  </a:lnTo>
                  <a:lnTo>
                    <a:pt x="19818" y="12820"/>
                  </a:lnTo>
                  <a:lnTo>
                    <a:pt x="20283" y="12738"/>
                  </a:lnTo>
                  <a:lnTo>
                    <a:pt x="20721" y="12602"/>
                  </a:lnTo>
                  <a:lnTo>
                    <a:pt x="21185" y="12438"/>
                  </a:lnTo>
                  <a:lnTo>
                    <a:pt x="21650" y="12246"/>
                  </a:lnTo>
                  <a:lnTo>
                    <a:pt x="22115" y="12000"/>
                  </a:lnTo>
                  <a:lnTo>
                    <a:pt x="22579" y="11754"/>
                  </a:lnTo>
                  <a:lnTo>
                    <a:pt x="23044" y="11454"/>
                  </a:lnTo>
                  <a:lnTo>
                    <a:pt x="23509" y="11126"/>
                  </a:lnTo>
                  <a:lnTo>
                    <a:pt x="23973" y="10770"/>
                  </a:lnTo>
                  <a:lnTo>
                    <a:pt x="24438" y="10360"/>
                  </a:lnTo>
                  <a:lnTo>
                    <a:pt x="24848" y="10716"/>
                  </a:lnTo>
                  <a:lnTo>
                    <a:pt x="25313" y="11044"/>
                  </a:lnTo>
                  <a:lnTo>
                    <a:pt x="25750" y="11344"/>
                  </a:lnTo>
                  <a:lnTo>
                    <a:pt x="26242" y="11590"/>
                  </a:lnTo>
                  <a:lnTo>
                    <a:pt x="26734" y="11809"/>
                  </a:lnTo>
                  <a:lnTo>
                    <a:pt x="27226" y="11973"/>
                  </a:lnTo>
                  <a:lnTo>
                    <a:pt x="27746" y="12110"/>
                  </a:lnTo>
                  <a:lnTo>
                    <a:pt x="28292" y="12192"/>
                  </a:lnTo>
                  <a:lnTo>
                    <a:pt x="28839" y="12219"/>
                  </a:lnTo>
                  <a:lnTo>
                    <a:pt x="29413" y="12219"/>
                  </a:lnTo>
                  <a:lnTo>
                    <a:pt x="29987" y="12164"/>
                  </a:lnTo>
                  <a:lnTo>
                    <a:pt x="30561" y="12055"/>
                  </a:lnTo>
                  <a:lnTo>
                    <a:pt x="31108" y="11891"/>
                  </a:lnTo>
                  <a:lnTo>
                    <a:pt x="31655" y="11700"/>
                  </a:lnTo>
                  <a:lnTo>
                    <a:pt x="32201" y="11454"/>
                  </a:lnTo>
                  <a:lnTo>
                    <a:pt x="32748" y="11180"/>
                  </a:lnTo>
                  <a:lnTo>
                    <a:pt x="33131" y="11563"/>
                  </a:lnTo>
                  <a:lnTo>
                    <a:pt x="33513" y="11891"/>
                  </a:lnTo>
                  <a:lnTo>
                    <a:pt x="33951" y="12219"/>
                  </a:lnTo>
                  <a:lnTo>
                    <a:pt x="34388" y="12492"/>
                  </a:lnTo>
                  <a:lnTo>
                    <a:pt x="34853" y="12738"/>
                  </a:lnTo>
                  <a:lnTo>
                    <a:pt x="35345" y="12930"/>
                  </a:lnTo>
                  <a:lnTo>
                    <a:pt x="35837" y="13066"/>
                  </a:lnTo>
                  <a:lnTo>
                    <a:pt x="36329" y="13176"/>
                  </a:lnTo>
                  <a:lnTo>
                    <a:pt x="36930" y="13258"/>
                  </a:lnTo>
                  <a:lnTo>
                    <a:pt x="37532" y="13258"/>
                  </a:lnTo>
                  <a:lnTo>
                    <a:pt x="38133" y="13203"/>
                  </a:lnTo>
                  <a:lnTo>
                    <a:pt x="38762" y="13094"/>
                  </a:lnTo>
                  <a:lnTo>
                    <a:pt x="39336" y="12930"/>
                  </a:lnTo>
                  <a:lnTo>
                    <a:pt x="39937" y="12684"/>
                  </a:lnTo>
                  <a:lnTo>
                    <a:pt x="40511" y="12410"/>
                  </a:lnTo>
                  <a:lnTo>
                    <a:pt x="41058" y="12082"/>
                  </a:lnTo>
                  <a:lnTo>
                    <a:pt x="41386" y="12492"/>
                  </a:lnTo>
                  <a:lnTo>
                    <a:pt x="41714" y="12930"/>
                  </a:lnTo>
                  <a:lnTo>
                    <a:pt x="42069" y="13312"/>
                  </a:lnTo>
                  <a:lnTo>
                    <a:pt x="42424" y="13695"/>
                  </a:lnTo>
                  <a:lnTo>
                    <a:pt x="42807" y="14078"/>
                  </a:lnTo>
                  <a:lnTo>
                    <a:pt x="43217" y="14406"/>
                  </a:lnTo>
                  <a:lnTo>
                    <a:pt x="43627" y="14761"/>
                  </a:lnTo>
                  <a:lnTo>
                    <a:pt x="44065" y="15062"/>
                  </a:lnTo>
                  <a:lnTo>
                    <a:pt x="44420" y="14543"/>
                  </a:lnTo>
                  <a:lnTo>
                    <a:pt x="44010" y="14242"/>
                  </a:lnTo>
                  <a:lnTo>
                    <a:pt x="43600" y="13941"/>
                  </a:lnTo>
                  <a:lnTo>
                    <a:pt x="43217" y="13613"/>
                  </a:lnTo>
                  <a:lnTo>
                    <a:pt x="42862" y="13258"/>
                  </a:lnTo>
                  <a:lnTo>
                    <a:pt x="42506" y="12902"/>
                  </a:lnTo>
                  <a:lnTo>
                    <a:pt x="42178" y="12520"/>
                  </a:lnTo>
                  <a:lnTo>
                    <a:pt x="41878" y="12110"/>
                  </a:lnTo>
                  <a:lnTo>
                    <a:pt x="41577" y="11727"/>
                  </a:lnTo>
                  <a:lnTo>
                    <a:pt x="41714" y="11618"/>
                  </a:lnTo>
                  <a:lnTo>
                    <a:pt x="42014" y="11344"/>
                  </a:lnTo>
                  <a:lnTo>
                    <a:pt x="42288" y="11071"/>
                  </a:lnTo>
                  <a:lnTo>
                    <a:pt x="42561" y="10798"/>
                  </a:lnTo>
                  <a:lnTo>
                    <a:pt x="42807" y="10497"/>
                  </a:lnTo>
                  <a:lnTo>
                    <a:pt x="43053" y="10196"/>
                  </a:lnTo>
                  <a:lnTo>
                    <a:pt x="43245" y="9896"/>
                  </a:lnTo>
                  <a:lnTo>
                    <a:pt x="43463" y="9568"/>
                  </a:lnTo>
                  <a:lnTo>
                    <a:pt x="43627" y="9240"/>
                  </a:lnTo>
                  <a:lnTo>
                    <a:pt x="43791" y="8912"/>
                  </a:lnTo>
                  <a:lnTo>
                    <a:pt x="43955" y="8584"/>
                  </a:lnTo>
                  <a:lnTo>
                    <a:pt x="44065" y="8228"/>
                  </a:lnTo>
                  <a:lnTo>
                    <a:pt x="44174" y="7873"/>
                  </a:lnTo>
                  <a:lnTo>
                    <a:pt x="44256" y="7517"/>
                  </a:lnTo>
                  <a:lnTo>
                    <a:pt x="44311" y="7162"/>
                  </a:lnTo>
                  <a:lnTo>
                    <a:pt x="44365" y="6807"/>
                  </a:lnTo>
                  <a:lnTo>
                    <a:pt x="44393" y="6451"/>
                  </a:lnTo>
                  <a:lnTo>
                    <a:pt x="44393" y="5877"/>
                  </a:lnTo>
                  <a:lnTo>
                    <a:pt x="44338" y="5358"/>
                  </a:lnTo>
                  <a:lnTo>
                    <a:pt x="44229" y="4839"/>
                  </a:lnTo>
                  <a:lnTo>
                    <a:pt x="44065" y="4374"/>
                  </a:lnTo>
                  <a:lnTo>
                    <a:pt x="43873" y="3937"/>
                  </a:lnTo>
                  <a:lnTo>
                    <a:pt x="43627" y="3527"/>
                  </a:lnTo>
                  <a:lnTo>
                    <a:pt x="43354" y="3171"/>
                  </a:lnTo>
                  <a:lnTo>
                    <a:pt x="43026" y="2871"/>
                  </a:lnTo>
                  <a:lnTo>
                    <a:pt x="42807" y="2707"/>
                  </a:lnTo>
                  <a:lnTo>
                    <a:pt x="42534" y="2570"/>
                  </a:lnTo>
                  <a:lnTo>
                    <a:pt x="42288" y="2433"/>
                  </a:lnTo>
                  <a:lnTo>
                    <a:pt x="42014" y="2351"/>
                  </a:lnTo>
                  <a:lnTo>
                    <a:pt x="41714" y="2296"/>
                  </a:lnTo>
                  <a:lnTo>
                    <a:pt x="41440" y="2269"/>
                  </a:lnTo>
                  <a:lnTo>
                    <a:pt x="41140" y="2269"/>
                  </a:lnTo>
                  <a:lnTo>
                    <a:pt x="40839" y="2296"/>
                  </a:lnTo>
                  <a:lnTo>
                    <a:pt x="40593" y="2324"/>
                  </a:lnTo>
                  <a:lnTo>
                    <a:pt x="40374" y="2406"/>
                  </a:lnTo>
                  <a:lnTo>
                    <a:pt x="40156" y="2488"/>
                  </a:lnTo>
                  <a:lnTo>
                    <a:pt x="39964" y="2597"/>
                  </a:lnTo>
                  <a:lnTo>
                    <a:pt x="39773" y="2734"/>
                  </a:lnTo>
                  <a:lnTo>
                    <a:pt x="39609" y="2871"/>
                  </a:lnTo>
                  <a:lnTo>
                    <a:pt x="39445" y="3035"/>
                  </a:lnTo>
                  <a:lnTo>
                    <a:pt x="39308" y="3226"/>
                  </a:lnTo>
                  <a:lnTo>
                    <a:pt x="39199" y="3445"/>
                  </a:lnTo>
                  <a:lnTo>
                    <a:pt x="39090" y="3663"/>
                  </a:lnTo>
                  <a:lnTo>
                    <a:pt x="39008" y="3909"/>
                  </a:lnTo>
                  <a:lnTo>
                    <a:pt x="38953" y="4128"/>
                  </a:lnTo>
                  <a:lnTo>
                    <a:pt x="38898" y="4620"/>
                  </a:lnTo>
                  <a:lnTo>
                    <a:pt x="38871" y="5085"/>
                  </a:lnTo>
                  <a:lnTo>
                    <a:pt x="38898" y="5932"/>
                  </a:lnTo>
                  <a:lnTo>
                    <a:pt x="38980" y="6779"/>
                  </a:lnTo>
                  <a:lnTo>
                    <a:pt x="39144" y="7627"/>
                  </a:lnTo>
                  <a:lnTo>
                    <a:pt x="39336" y="8447"/>
                  </a:lnTo>
                  <a:lnTo>
                    <a:pt x="39609" y="9267"/>
                  </a:lnTo>
                  <a:lnTo>
                    <a:pt x="39937" y="10060"/>
                  </a:lnTo>
                  <a:lnTo>
                    <a:pt x="40292" y="10825"/>
                  </a:lnTo>
                  <a:lnTo>
                    <a:pt x="40730" y="11563"/>
                  </a:lnTo>
                  <a:lnTo>
                    <a:pt x="40210" y="11864"/>
                  </a:lnTo>
                  <a:lnTo>
                    <a:pt x="39691" y="12110"/>
                  </a:lnTo>
                  <a:lnTo>
                    <a:pt x="39172" y="12328"/>
                  </a:lnTo>
                  <a:lnTo>
                    <a:pt x="38625" y="12492"/>
                  </a:lnTo>
                  <a:lnTo>
                    <a:pt x="38078" y="12574"/>
                  </a:lnTo>
                  <a:lnTo>
                    <a:pt x="37532" y="12629"/>
                  </a:lnTo>
                  <a:lnTo>
                    <a:pt x="36985" y="12629"/>
                  </a:lnTo>
                  <a:lnTo>
                    <a:pt x="36438" y="12574"/>
                  </a:lnTo>
                  <a:lnTo>
                    <a:pt x="36001" y="12465"/>
                  </a:lnTo>
                  <a:lnTo>
                    <a:pt x="35563" y="12356"/>
                  </a:lnTo>
                  <a:lnTo>
                    <a:pt x="35153" y="12164"/>
                  </a:lnTo>
                  <a:lnTo>
                    <a:pt x="34743" y="11973"/>
                  </a:lnTo>
                  <a:lnTo>
                    <a:pt x="34361" y="11727"/>
                  </a:lnTo>
                  <a:lnTo>
                    <a:pt x="33978" y="11454"/>
                  </a:lnTo>
                  <a:lnTo>
                    <a:pt x="33623" y="11153"/>
                  </a:lnTo>
                  <a:lnTo>
                    <a:pt x="33267" y="10825"/>
                  </a:lnTo>
                  <a:lnTo>
                    <a:pt x="33595" y="10606"/>
                  </a:lnTo>
                  <a:lnTo>
                    <a:pt x="33896" y="10360"/>
                  </a:lnTo>
                  <a:lnTo>
                    <a:pt x="34224" y="10087"/>
                  </a:lnTo>
                  <a:lnTo>
                    <a:pt x="34525" y="9786"/>
                  </a:lnTo>
                  <a:lnTo>
                    <a:pt x="34825" y="9458"/>
                  </a:lnTo>
                  <a:lnTo>
                    <a:pt x="35099" y="9130"/>
                  </a:lnTo>
                  <a:lnTo>
                    <a:pt x="35372" y="8802"/>
                  </a:lnTo>
                  <a:lnTo>
                    <a:pt x="35591" y="8447"/>
                  </a:lnTo>
                  <a:lnTo>
                    <a:pt x="35837" y="8092"/>
                  </a:lnTo>
                  <a:lnTo>
                    <a:pt x="36028" y="7736"/>
                  </a:lnTo>
                  <a:lnTo>
                    <a:pt x="36219" y="7381"/>
                  </a:lnTo>
                  <a:lnTo>
                    <a:pt x="36383" y="6998"/>
                  </a:lnTo>
                  <a:lnTo>
                    <a:pt x="36547" y="6615"/>
                  </a:lnTo>
                  <a:lnTo>
                    <a:pt x="36657" y="6205"/>
                  </a:lnTo>
                  <a:lnTo>
                    <a:pt x="36766" y="5823"/>
                  </a:lnTo>
                  <a:lnTo>
                    <a:pt x="36848" y="5413"/>
                  </a:lnTo>
                  <a:lnTo>
                    <a:pt x="36930" y="5030"/>
                  </a:lnTo>
                  <a:lnTo>
                    <a:pt x="36958" y="4620"/>
                  </a:lnTo>
                  <a:lnTo>
                    <a:pt x="36985" y="4210"/>
                  </a:lnTo>
                  <a:lnTo>
                    <a:pt x="36958" y="3773"/>
                  </a:lnTo>
                  <a:lnTo>
                    <a:pt x="36930" y="3527"/>
                  </a:lnTo>
                  <a:lnTo>
                    <a:pt x="36875" y="3308"/>
                  </a:lnTo>
                  <a:lnTo>
                    <a:pt x="36793" y="3089"/>
                  </a:lnTo>
                  <a:lnTo>
                    <a:pt x="36711" y="2871"/>
                  </a:lnTo>
                  <a:lnTo>
                    <a:pt x="36547" y="2597"/>
                  </a:lnTo>
                  <a:lnTo>
                    <a:pt x="36356" y="2378"/>
                  </a:lnTo>
                  <a:lnTo>
                    <a:pt x="36137" y="2187"/>
                  </a:lnTo>
                  <a:lnTo>
                    <a:pt x="35919" y="2023"/>
                  </a:lnTo>
                  <a:lnTo>
                    <a:pt x="35645" y="1914"/>
                  </a:lnTo>
                  <a:lnTo>
                    <a:pt x="35372" y="1804"/>
                  </a:lnTo>
                  <a:lnTo>
                    <a:pt x="35071" y="1777"/>
                  </a:lnTo>
                  <a:lnTo>
                    <a:pt x="34743" y="1750"/>
                  </a:lnTo>
                  <a:lnTo>
                    <a:pt x="34497" y="1777"/>
                  </a:lnTo>
                  <a:lnTo>
                    <a:pt x="34224" y="1832"/>
                  </a:lnTo>
                  <a:lnTo>
                    <a:pt x="33978" y="1886"/>
                  </a:lnTo>
                  <a:lnTo>
                    <a:pt x="33705" y="1968"/>
                  </a:lnTo>
                  <a:lnTo>
                    <a:pt x="33459" y="2078"/>
                  </a:lnTo>
                  <a:lnTo>
                    <a:pt x="33185" y="2187"/>
                  </a:lnTo>
                  <a:lnTo>
                    <a:pt x="32939" y="2324"/>
                  </a:lnTo>
                  <a:lnTo>
                    <a:pt x="32721" y="2488"/>
                  </a:lnTo>
                  <a:lnTo>
                    <a:pt x="32475" y="2652"/>
                  </a:lnTo>
                  <a:lnTo>
                    <a:pt x="32256" y="2816"/>
                  </a:lnTo>
                  <a:lnTo>
                    <a:pt x="32065" y="3035"/>
                  </a:lnTo>
                  <a:lnTo>
                    <a:pt x="31873" y="3226"/>
                  </a:lnTo>
                  <a:lnTo>
                    <a:pt x="31709" y="3445"/>
                  </a:lnTo>
                  <a:lnTo>
                    <a:pt x="31545" y="3663"/>
                  </a:lnTo>
                  <a:lnTo>
                    <a:pt x="31409" y="3909"/>
                  </a:lnTo>
                  <a:lnTo>
                    <a:pt x="31299" y="4128"/>
                  </a:lnTo>
                  <a:lnTo>
                    <a:pt x="31162" y="4456"/>
                  </a:lnTo>
                  <a:lnTo>
                    <a:pt x="31053" y="4784"/>
                  </a:lnTo>
                  <a:lnTo>
                    <a:pt x="30971" y="5139"/>
                  </a:lnTo>
                  <a:lnTo>
                    <a:pt x="30889" y="5467"/>
                  </a:lnTo>
                  <a:lnTo>
                    <a:pt x="30862" y="5823"/>
                  </a:lnTo>
                  <a:lnTo>
                    <a:pt x="30834" y="6178"/>
                  </a:lnTo>
                  <a:lnTo>
                    <a:pt x="30834" y="6533"/>
                  </a:lnTo>
                  <a:lnTo>
                    <a:pt x="30834" y="6889"/>
                  </a:lnTo>
                  <a:lnTo>
                    <a:pt x="30889" y="7244"/>
                  </a:lnTo>
                  <a:lnTo>
                    <a:pt x="30944" y="7599"/>
                  </a:lnTo>
                  <a:lnTo>
                    <a:pt x="30998" y="7955"/>
                  </a:lnTo>
                  <a:lnTo>
                    <a:pt x="31108" y="8310"/>
                  </a:lnTo>
                  <a:lnTo>
                    <a:pt x="31217" y="8666"/>
                  </a:lnTo>
                  <a:lnTo>
                    <a:pt x="31354" y="9021"/>
                  </a:lnTo>
                  <a:lnTo>
                    <a:pt x="31518" y="9349"/>
                  </a:lnTo>
                  <a:lnTo>
                    <a:pt x="31682" y="9704"/>
                  </a:lnTo>
                  <a:lnTo>
                    <a:pt x="31983" y="10224"/>
                  </a:lnTo>
                  <a:lnTo>
                    <a:pt x="32338" y="10688"/>
                  </a:lnTo>
                  <a:lnTo>
                    <a:pt x="31846" y="10934"/>
                  </a:lnTo>
                  <a:lnTo>
                    <a:pt x="31354" y="11153"/>
                  </a:lnTo>
                  <a:lnTo>
                    <a:pt x="30862" y="11317"/>
                  </a:lnTo>
                  <a:lnTo>
                    <a:pt x="30370" y="11454"/>
                  </a:lnTo>
                  <a:lnTo>
                    <a:pt x="29878" y="11536"/>
                  </a:lnTo>
                  <a:lnTo>
                    <a:pt x="29358" y="11590"/>
                  </a:lnTo>
                  <a:lnTo>
                    <a:pt x="28866" y="11590"/>
                  </a:lnTo>
                  <a:lnTo>
                    <a:pt x="28347" y="11563"/>
                  </a:lnTo>
                  <a:lnTo>
                    <a:pt x="27882" y="11481"/>
                  </a:lnTo>
                  <a:lnTo>
                    <a:pt x="27418" y="11372"/>
                  </a:lnTo>
                  <a:lnTo>
                    <a:pt x="26953" y="11235"/>
                  </a:lnTo>
                  <a:lnTo>
                    <a:pt x="26516" y="11044"/>
                  </a:lnTo>
                  <a:lnTo>
                    <a:pt x="26106" y="10825"/>
                  </a:lnTo>
                  <a:lnTo>
                    <a:pt x="25668" y="10552"/>
                  </a:lnTo>
                  <a:lnTo>
                    <a:pt x="25285" y="10278"/>
                  </a:lnTo>
                  <a:lnTo>
                    <a:pt x="24903" y="9950"/>
                  </a:lnTo>
                  <a:lnTo>
                    <a:pt x="25449" y="9431"/>
                  </a:lnTo>
                  <a:lnTo>
                    <a:pt x="25969" y="8857"/>
                  </a:lnTo>
                  <a:lnTo>
                    <a:pt x="26516" y="8256"/>
                  </a:lnTo>
                  <a:lnTo>
                    <a:pt x="27035" y="7599"/>
                  </a:lnTo>
                  <a:lnTo>
                    <a:pt x="27445" y="7053"/>
                  </a:lnTo>
                  <a:lnTo>
                    <a:pt x="27855" y="6451"/>
                  </a:lnTo>
                  <a:lnTo>
                    <a:pt x="28210" y="5823"/>
                  </a:lnTo>
                  <a:lnTo>
                    <a:pt x="28538" y="5139"/>
                  </a:lnTo>
                  <a:lnTo>
                    <a:pt x="28675" y="4784"/>
                  </a:lnTo>
                  <a:lnTo>
                    <a:pt x="28784" y="4429"/>
                  </a:lnTo>
                  <a:lnTo>
                    <a:pt x="28866" y="4101"/>
                  </a:lnTo>
                  <a:lnTo>
                    <a:pt x="28948" y="3745"/>
                  </a:lnTo>
                  <a:lnTo>
                    <a:pt x="29003" y="3390"/>
                  </a:lnTo>
                  <a:lnTo>
                    <a:pt x="29030" y="3062"/>
                  </a:lnTo>
                  <a:lnTo>
                    <a:pt x="29030" y="2707"/>
                  </a:lnTo>
                  <a:lnTo>
                    <a:pt x="29003" y="2378"/>
                  </a:lnTo>
                  <a:lnTo>
                    <a:pt x="28948" y="2078"/>
                  </a:lnTo>
                  <a:lnTo>
                    <a:pt x="28866" y="1804"/>
                  </a:lnTo>
                  <a:lnTo>
                    <a:pt x="28757" y="1531"/>
                  </a:lnTo>
                  <a:lnTo>
                    <a:pt x="28620" y="1285"/>
                  </a:lnTo>
                  <a:lnTo>
                    <a:pt x="28456" y="1066"/>
                  </a:lnTo>
                  <a:lnTo>
                    <a:pt x="28292" y="848"/>
                  </a:lnTo>
                  <a:lnTo>
                    <a:pt x="28074" y="656"/>
                  </a:lnTo>
                  <a:lnTo>
                    <a:pt x="27855" y="465"/>
                  </a:lnTo>
                  <a:lnTo>
                    <a:pt x="27582" y="301"/>
                  </a:lnTo>
                  <a:lnTo>
                    <a:pt x="27308" y="192"/>
                  </a:lnTo>
                  <a:lnTo>
                    <a:pt x="27008" y="82"/>
                  </a:lnTo>
                  <a:lnTo>
                    <a:pt x="26734" y="28"/>
                  </a:lnTo>
                  <a:lnTo>
                    <a:pt x="26406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3390531" y="3148387"/>
              <a:ext cx="616478" cy="860074"/>
            </a:xfrm>
            <a:custGeom>
              <a:avLst/>
              <a:gdLst/>
              <a:ahLst/>
              <a:cxnLst/>
              <a:rect l="l" t="t" r="r" b="b"/>
              <a:pathLst>
                <a:path w="46553" h="64948" extrusionOk="0">
                  <a:moveTo>
                    <a:pt x="8721" y="0"/>
                  </a:moveTo>
                  <a:lnTo>
                    <a:pt x="1" y="64729"/>
                  </a:lnTo>
                  <a:lnTo>
                    <a:pt x="1231" y="64893"/>
                  </a:lnTo>
                  <a:lnTo>
                    <a:pt x="9814" y="1257"/>
                  </a:lnTo>
                  <a:lnTo>
                    <a:pt x="30643" y="1257"/>
                  </a:lnTo>
                  <a:lnTo>
                    <a:pt x="45322" y="64948"/>
                  </a:lnTo>
                  <a:lnTo>
                    <a:pt x="46552" y="64675"/>
                  </a:lnTo>
                  <a:lnTo>
                    <a:pt x="31737" y="492"/>
                  </a:lnTo>
                  <a:lnTo>
                    <a:pt x="316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3462212" y="3422401"/>
              <a:ext cx="418463" cy="22817"/>
            </a:xfrm>
            <a:custGeom>
              <a:avLst/>
              <a:gdLst/>
              <a:ahLst/>
              <a:cxnLst/>
              <a:rect l="l" t="t" r="r" b="b"/>
              <a:pathLst>
                <a:path w="31600" h="1723" extrusionOk="0">
                  <a:moveTo>
                    <a:pt x="31572" y="1"/>
                  </a:moveTo>
                  <a:lnTo>
                    <a:pt x="0" y="465"/>
                  </a:lnTo>
                  <a:lnTo>
                    <a:pt x="27" y="1723"/>
                  </a:lnTo>
                  <a:lnTo>
                    <a:pt x="31599" y="1258"/>
                  </a:lnTo>
                  <a:lnTo>
                    <a:pt x="315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455531" y="2708564"/>
              <a:ext cx="1550021" cy="1276378"/>
            </a:xfrm>
            <a:custGeom>
              <a:avLst/>
              <a:gdLst/>
              <a:ahLst/>
              <a:cxnLst/>
              <a:rect l="l" t="t" r="r" b="b"/>
              <a:pathLst>
                <a:path w="117049" h="96385" extrusionOk="0">
                  <a:moveTo>
                    <a:pt x="106607" y="1"/>
                  </a:moveTo>
                  <a:lnTo>
                    <a:pt x="105623" y="56"/>
                  </a:lnTo>
                  <a:lnTo>
                    <a:pt x="104666" y="138"/>
                  </a:lnTo>
                  <a:lnTo>
                    <a:pt x="103709" y="274"/>
                  </a:lnTo>
                  <a:lnTo>
                    <a:pt x="101714" y="548"/>
                  </a:lnTo>
                  <a:lnTo>
                    <a:pt x="99746" y="876"/>
                  </a:lnTo>
                  <a:lnTo>
                    <a:pt x="97750" y="1231"/>
                  </a:lnTo>
                  <a:lnTo>
                    <a:pt x="95782" y="1641"/>
                  </a:lnTo>
                  <a:lnTo>
                    <a:pt x="93841" y="2078"/>
                  </a:lnTo>
                  <a:lnTo>
                    <a:pt x="91873" y="2570"/>
                  </a:lnTo>
                  <a:lnTo>
                    <a:pt x="89933" y="3090"/>
                  </a:lnTo>
                  <a:lnTo>
                    <a:pt x="88019" y="3637"/>
                  </a:lnTo>
                  <a:lnTo>
                    <a:pt x="86078" y="4238"/>
                  </a:lnTo>
                  <a:lnTo>
                    <a:pt x="84192" y="4867"/>
                  </a:lnTo>
                  <a:lnTo>
                    <a:pt x="82279" y="5523"/>
                  </a:lnTo>
                  <a:lnTo>
                    <a:pt x="80393" y="6233"/>
                  </a:lnTo>
                  <a:lnTo>
                    <a:pt x="78534" y="6971"/>
                  </a:lnTo>
                  <a:lnTo>
                    <a:pt x="76675" y="7737"/>
                  </a:lnTo>
                  <a:lnTo>
                    <a:pt x="74844" y="8530"/>
                  </a:lnTo>
                  <a:lnTo>
                    <a:pt x="73012" y="9377"/>
                  </a:lnTo>
                  <a:lnTo>
                    <a:pt x="71208" y="10252"/>
                  </a:lnTo>
                  <a:lnTo>
                    <a:pt x="69404" y="11154"/>
                  </a:lnTo>
                  <a:lnTo>
                    <a:pt x="67627" y="12110"/>
                  </a:lnTo>
                  <a:lnTo>
                    <a:pt x="65878" y="13094"/>
                  </a:lnTo>
                  <a:lnTo>
                    <a:pt x="64128" y="14079"/>
                  </a:lnTo>
                  <a:lnTo>
                    <a:pt x="62406" y="15117"/>
                  </a:lnTo>
                  <a:lnTo>
                    <a:pt x="60711" y="16211"/>
                  </a:lnTo>
                  <a:lnTo>
                    <a:pt x="59044" y="17304"/>
                  </a:lnTo>
                  <a:lnTo>
                    <a:pt x="57377" y="18425"/>
                  </a:lnTo>
                  <a:lnTo>
                    <a:pt x="55737" y="19600"/>
                  </a:lnTo>
                  <a:lnTo>
                    <a:pt x="54124" y="20803"/>
                  </a:lnTo>
                  <a:lnTo>
                    <a:pt x="52538" y="22006"/>
                  </a:lnTo>
                  <a:lnTo>
                    <a:pt x="50953" y="23263"/>
                  </a:lnTo>
                  <a:lnTo>
                    <a:pt x="49422" y="24548"/>
                  </a:lnTo>
                  <a:lnTo>
                    <a:pt x="47891" y="25860"/>
                  </a:lnTo>
                  <a:lnTo>
                    <a:pt x="46388" y="27199"/>
                  </a:lnTo>
                  <a:lnTo>
                    <a:pt x="45267" y="28265"/>
                  </a:lnTo>
                  <a:lnTo>
                    <a:pt x="44147" y="29331"/>
                  </a:lnTo>
                  <a:lnTo>
                    <a:pt x="43026" y="30425"/>
                  </a:lnTo>
                  <a:lnTo>
                    <a:pt x="41960" y="31518"/>
                  </a:lnTo>
                  <a:lnTo>
                    <a:pt x="40866" y="32612"/>
                  </a:lnTo>
                  <a:lnTo>
                    <a:pt x="39800" y="33760"/>
                  </a:lnTo>
                  <a:lnTo>
                    <a:pt x="38762" y="34880"/>
                  </a:lnTo>
                  <a:lnTo>
                    <a:pt x="37723" y="36029"/>
                  </a:lnTo>
                  <a:lnTo>
                    <a:pt x="36219" y="37751"/>
                  </a:lnTo>
                  <a:lnTo>
                    <a:pt x="34771" y="39473"/>
                  </a:lnTo>
                  <a:lnTo>
                    <a:pt x="33349" y="41222"/>
                  </a:lnTo>
                  <a:lnTo>
                    <a:pt x="31955" y="42999"/>
                  </a:lnTo>
                  <a:lnTo>
                    <a:pt x="30588" y="44776"/>
                  </a:lnTo>
                  <a:lnTo>
                    <a:pt x="29249" y="46607"/>
                  </a:lnTo>
                  <a:lnTo>
                    <a:pt x="27937" y="48439"/>
                  </a:lnTo>
                  <a:lnTo>
                    <a:pt x="26625" y="50270"/>
                  </a:lnTo>
                  <a:lnTo>
                    <a:pt x="24028" y="53988"/>
                  </a:lnTo>
                  <a:lnTo>
                    <a:pt x="21486" y="57705"/>
                  </a:lnTo>
                  <a:lnTo>
                    <a:pt x="18944" y="61450"/>
                  </a:lnTo>
                  <a:lnTo>
                    <a:pt x="16374" y="65168"/>
                  </a:lnTo>
                  <a:lnTo>
                    <a:pt x="14843" y="67436"/>
                  </a:lnTo>
                  <a:lnTo>
                    <a:pt x="12930" y="70334"/>
                  </a:lnTo>
                  <a:lnTo>
                    <a:pt x="8502" y="77086"/>
                  </a:lnTo>
                  <a:lnTo>
                    <a:pt x="6288" y="80475"/>
                  </a:lnTo>
                  <a:lnTo>
                    <a:pt x="4237" y="83537"/>
                  </a:lnTo>
                  <a:lnTo>
                    <a:pt x="2543" y="86024"/>
                  </a:lnTo>
                  <a:lnTo>
                    <a:pt x="1887" y="86981"/>
                  </a:lnTo>
                  <a:lnTo>
                    <a:pt x="1340" y="87719"/>
                  </a:lnTo>
                  <a:lnTo>
                    <a:pt x="1094" y="88074"/>
                  </a:lnTo>
                  <a:lnTo>
                    <a:pt x="848" y="88457"/>
                  </a:lnTo>
                  <a:lnTo>
                    <a:pt x="657" y="88867"/>
                  </a:lnTo>
                  <a:lnTo>
                    <a:pt x="465" y="89277"/>
                  </a:lnTo>
                  <a:lnTo>
                    <a:pt x="301" y="89687"/>
                  </a:lnTo>
                  <a:lnTo>
                    <a:pt x="165" y="90097"/>
                  </a:lnTo>
                  <a:lnTo>
                    <a:pt x="83" y="90507"/>
                  </a:lnTo>
                  <a:lnTo>
                    <a:pt x="28" y="90917"/>
                  </a:lnTo>
                  <a:lnTo>
                    <a:pt x="1" y="91300"/>
                  </a:lnTo>
                  <a:lnTo>
                    <a:pt x="28" y="91683"/>
                  </a:lnTo>
                  <a:lnTo>
                    <a:pt x="110" y="92011"/>
                  </a:lnTo>
                  <a:lnTo>
                    <a:pt x="247" y="92339"/>
                  </a:lnTo>
                  <a:lnTo>
                    <a:pt x="356" y="92475"/>
                  </a:lnTo>
                  <a:lnTo>
                    <a:pt x="438" y="92612"/>
                  </a:lnTo>
                  <a:lnTo>
                    <a:pt x="575" y="92721"/>
                  </a:lnTo>
                  <a:lnTo>
                    <a:pt x="711" y="92831"/>
                  </a:lnTo>
                  <a:lnTo>
                    <a:pt x="848" y="92940"/>
                  </a:lnTo>
                  <a:lnTo>
                    <a:pt x="1012" y="93022"/>
                  </a:lnTo>
                  <a:lnTo>
                    <a:pt x="1203" y="93104"/>
                  </a:lnTo>
                  <a:lnTo>
                    <a:pt x="1395" y="93159"/>
                  </a:lnTo>
                  <a:lnTo>
                    <a:pt x="1750" y="93241"/>
                  </a:lnTo>
                  <a:lnTo>
                    <a:pt x="2078" y="93350"/>
                  </a:lnTo>
                  <a:lnTo>
                    <a:pt x="2379" y="93487"/>
                  </a:lnTo>
                  <a:lnTo>
                    <a:pt x="2679" y="93623"/>
                  </a:lnTo>
                  <a:lnTo>
                    <a:pt x="3226" y="93924"/>
                  </a:lnTo>
                  <a:lnTo>
                    <a:pt x="3745" y="94252"/>
                  </a:lnTo>
                  <a:lnTo>
                    <a:pt x="4210" y="94607"/>
                  </a:lnTo>
                  <a:lnTo>
                    <a:pt x="4647" y="94963"/>
                  </a:lnTo>
                  <a:lnTo>
                    <a:pt x="5468" y="95591"/>
                  </a:lnTo>
                  <a:lnTo>
                    <a:pt x="5878" y="95892"/>
                  </a:lnTo>
                  <a:lnTo>
                    <a:pt x="6288" y="96111"/>
                  </a:lnTo>
                  <a:lnTo>
                    <a:pt x="6506" y="96193"/>
                  </a:lnTo>
                  <a:lnTo>
                    <a:pt x="6698" y="96275"/>
                  </a:lnTo>
                  <a:lnTo>
                    <a:pt x="6916" y="96329"/>
                  </a:lnTo>
                  <a:lnTo>
                    <a:pt x="7135" y="96357"/>
                  </a:lnTo>
                  <a:lnTo>
                    <a:pt x="7381" y="96384"/>
                  </a:lnTo>
                  <a:lnTo>
                    <a:pt x="7627" y="96357"/>
                  </a:lnTo>
                  <a:lnTo>
                    <a:pt x="7873" y="96329"/>
                  </a:lnTo>
                  <a:lnTo>
                    <a:pt x="8119" y="96247"/>
                  </a:lnTo>
                  <a:lnTo>
                    <a:pt x="8392" y="96165"/>
                  </a:lnTo>
                  <a:lnTo>
                    <a:pt x="8693" y="96056"/>
                  </a:lnTo>
                  <a:lnTo>
                    <a:pt x="8994" y="95892"/>
                  </a:lnTo>
                  <a:lnTo>
                    <a:pt x="9294" y="95701"/>
                  </a:lnTo>
                  <a:lnTo>
                    <a:pt x="9868" y="95318"/>
                  </a:lnTo>
                  <a:lnTo>
                    <a:pt x="10442" y="94908"/>
                  </a:lnTo>
                  <a:lnTo>
                    <a:pt x="11044" y="94471"/>
                  </a:lnTo>
                  <a:lnTo>
                    <a:pt x="11645" y="94006"/>
                  </a:lnTo>
                  <a:lnTo>
                    <a:pt x="12875" y="92967"/>
                  </a:lnTo>
                  <a:lnTo>
                    <a:pt x="14133" y="91874"/>
                  </a:lnTo>
                  <a:lnTo>
                    <a:pt x="15417" y="90671"/>
                  </a:lnTo>
                  <a:lnTo>
                    <a:pt x="16730" y="89414"/>
                  </a:lnTo>
                  <a:lnTo>
                    <a:pt x="18042" y="88102"/>
                  </a:lnTo>
                  <a:lnTo>
                    <a:pt x="19354" y="86762"/>
                  </a:lnTo>
                  <a:lnTo>
                    <a:pt x="20638" y="85423"/>
                  </a:lnTo>
                  <a:lnTo>
                    <a:pt x="21923" y="84056"/>
                  </a:lnTo>
                  <a:lnTo>
                    <a:pt x="24356" y="81377"/>
                  </a:lnTo>
                  <a:lnTo>
                    <a:pt x="26625" y="78890"/>
                  </a:lnTo>
                  <a:lnTo>
                    <a:pt x="28648" y="76676"/>
                  </a:lnTo>
                  <a:lnTo>
                    <a:pt x="30670" y="74516"/>
                  </a:lnTo>
                  <a:lnTo>
                    <a:pt x="32693" y="72357"/>
                  </a:lnTo>
                  <a:lnTo>
                    <a:pt x="36793" y="68065"/>
                  </a:lnTo>
                  <a:lnTo>
                    <a:pt x="40948" y="63801"/>
                  </a:lnTo>
                  <a:lnTo>
                    <a:pt x="45131" y="59537"/>
                  </a:lnTo>
                  <a:lnTo>
                    <a:pt x="49340" y="55300"/>
                  </a:lnTo>
                  <a:lnTo>
                    <a:pt x="53550" y="51090"/>
                  </a:lnTo>
                  <a:lnTo>
                    <a:pt x="61914" y="42698"/>
                  </a:lnTo>
                  <a:lnTo>
                    <a:pt x="62570" y="42042"/>
                  </a:lnTo>
                  <a:lnTo>
                    <a:pt x="63281" y="41386"/>
                  </a:lnTo>
                  <a:lnTo>
                    <a:pt x="63636" y="41058"/>
                  </a:lnTo>
                  <a:lnTo>
                    <a:pt x="64019" y="40785"/>
                  </a:lnTo>
                  <a:lnTo>
                    <a:pt x="64402" y="40511"/>
                  </a:lnTo>
                  <a:lnTo>
                    <a:pt x="64784" y="40238"/>
                  </a:lnTo>
                  <a:lnTo>
                    <a:pt x="65331" y="39937"/>
                  </a:lnTo>
                  <a:lnTo>
                    <a:pt x="65878" y="39691"/>
                  </a:lnTo>
                  <a:lnTo>
                    <a:pt x="66452" y="39473"/>
                  </a:lnTo>
                  <a:lnTo>
                    <a:pt x="67053" y="39281"/>
                  </a:lnTo>
                  <a:lnTo>
                    <a:pt x="67627" y="39090"/>
                  </a:lnTo>
                  <a:lnTo>
                    <a:pt x="68229" y="38953"/>
                  </a:lnTo>
                  <a:lnTo>
                    <a:pt x="69431" y="38653"/>
                  </a:lnTo>
                  <a:lnTo>
                    <a:pt x="71263" y="38188"/>
                  </a:lnTo>
                  <a:lnTo>
                    <a:pt x="73094" y="37723"/>
                  </a:lnTo>
                  <a:lnTo>
                    <a:pt x="74898" y="37204"/>
                  </a:lnTo>
                  <a:lnTo>
                    <a:pt x="76702" y="36685"/>
                  </a:lnTo>
                  <a:lnTo>
                    <a:pt x="78507" y="36111"/>
                  </a:lnTo>
                  <a:lnTo>
                    <a:pt x="80283" y="35509"/>
                  </a:lnTo>
                  <a:lnTo>
                    <a:pt x="82060" y="34908"/>
                  </a:lnTo>
                  <a:lnTo>
                    <a:pt x="83837" y="34252"/>
                  </a:lnTo>
                  <a:lnTo>
                    <a:pt x="85586" y="33596"/>
                  </a:lnTo>
                  <a:lnTo>
                    <a:pt x="87336" y="32885"/>
                  </a:lnTo>
                  <a:lnTo>
                    <a:pt x="89085" y="32174"/>
                  </a:lnTo>
                  <a:lnTo>
                    <a:pt x="90807" y="31436"/>
                  </a:lnTo>
                  <a:lnTo>
                    <a:pt x="92529" y="30644"/>
                  </a:lnTo>
                  <a:lnTo>
                    <a:pt x="94224" y="29851"/>
                  </a:lnTo>
                  <a:lnTo>
                    <a:pt x="95919" y="29031"/>
                  </a:lnTo>
                  <a:lnTo>
                    <a:pt x="97614" y="28183"/>
                  </a:lnTo>
                  <a:lnTo>
                    <a:pt x="100785" y="26543"/>
                  </a:lnTo>
                  <a:lnTo>
                    <a:pt x="102425" y="25696"/>
                  </a:lnTo>
                  <a:lnTo>
                    <a:pt x="104037" y="24794"/>
                  </a:lnTo>
                  <a:lnTo>
                    <a:pt x="105678" y="23837"/>
                  </a:lnTo>
                  <a:lnTo>
                    <a:pt x="106470" y="23345"/>
                  </a:lnTo>
                  <a:lnTo>
                    <a:pt x="107263" y="22826"/>
                  </a:lnTo>
                  <a:lnTo>
                    <a:pt x="108028" y="22306"/>
                  </a:lnTo>
                  <a:lnTo>
                    <a:pt x="108794" y="21760"/>
                  </a:lnTo>
                  <a:lnTo>
                    <a:pt x="109532" y="21213"/>
                  </a:lnTo>
                  <a:lnTo>
                    <a:pt x="110242" y="20612"/>
                  </a:lnTo>
                  <a:lnTo>
                    <a:pt x="110953" y="20038"/>
                  </a:lnTo>
                  <a:lnTo>
                    <a:pt x="111609" y="19409"/>
                  </a:lnTo>
                  <a:lnTo>
                    <a:pt x="112265" y="18780"/>
                  </a:lnTo>
                  <a:lnTo>
                    <a:pt x="112867" y="18124"/>
                  </a:lnTo>
                  <a:lnTo>
                    <a:pt x="113468" y="17441"/>
                  </a:lnTo>
                  <a:lnTo>
                    <a:pt x="114015" y="16730"/>
                  </a:lnTo>
                  <a:lnTo>
                    <a:pt x="114507" y="15992"/>
                  </a:lnTo>
                  <a:lnTo>
                    <a:pt x="114999" y="15227"/>
                  </a:lnTo>
                  <a:lnTo>
                    <a:pt x="115409" y="14461"/>
                  </a:lnTo>
                  <a:lnTo>
                    <a:pt x="115791" y="13641"/>
                  </a:lnTo>
                  <a:lnTo>
                    <a:pt x="116147" y="12794"/>
                  </a:lnTo>
                  <a:lnTo>
                    <a:pt x="116420" y="11919"/>
                  </a:lnTo>
                  <a:lnTo>
                    <a:pt x="116666" y="11017"/>
                  </a:lnTo>
                  <a:lnTo>
                    <a:pt x="116858" y="10088"/>
                  </a:lnTo>
                  <a:lnTo>
                    <a:pt x="116967" y="9131"/>
                  </a:lnTo>
                  <a:lnTo>
                    <a:pt x="117049" y="8147"/>
                  </a:lnTo>
                  <a:lnTo>
                    <a:pt x="117049" y="7409"/>
                  </a:lnTo>
                  <a:lnTo>
                    <a:pt x="116994" y="6671"/>
                  </a:lnTo>
                  <a:lnTo>
                    <a:pt x="116940" y="6315"/>
                  </a:lnTo>
                  <a:lnTo>
                    <a:pt x="116885" y="5960"/>
                  </a:lnTo>
                  <a:lnTo>
                    <a:pt x="116803" y="5605"/>
                  </a:lnTo>
                  <a:lnTo>
                    <a:pt x="116694" y="5249"/>
                  </a:lnTo>
                  <a:lnTo>
                    <a:pt x="116530" y="4757"/>
                  </a:lnTo>
                  <a:lnTo>
                    <a:pt x="116338" y="4293"/>
                  </a:lnTo>
                  <a:lnTo>
                    <a:pt x="116092" y="3855"/>
                  </a:lnTo>
                  <a:lnTo>
                    <a:pt x="115846" y="3445"/>
                  </a:lnTo>
                  <a:lnTo>
                    <a:pt x="115573" y="3063"/>
                  </a:lnTo>
                  <a:lnTo>
                    <a:pt x="115299" y="2707"/>
                  </a:lnTo>
                  <a:lnTo>
                    <a:pt x="114971" y="2406"/>
                  </a:lnTo>
                  <a:lnTo>
                    <a:pt x="114643" y="2078"/>
                  </a:lnTo>
                  <a:lnTo>
                    <a:pt x="114288" y="1805"/>
                  </a:lnTo>
                  <a:lnTo>
                    <a:pt x="113933" y="1559"/>
                  </a:lnTo>
                  <a:lnTo>
                    <a:pt x="113550" y="1340"/>
                  </a:lnTo>
                  <a:lnTo>
                    <a:pt x="113167" y="1122"/>
                  </a:lnTo>
                  <a:lnTo>
                    <a:pt x="112730" y="930"/>
                  </a:lnTo>
                  <a:lnTo>
                    <a:pt x="112320" y="766"/>
                  </a:lnTo>
                  <a:lnTo>
                    <a:pt x="111883" y="602"/>
                  </a:lnTo>
                  <a:lnTo>
                    <a:pt x="111445" y="466"/>
                  </a:lnTo>
                  <a:lnTo>
                    <a:pt x="110981" y="356"/>
                  </a:lnTo>
                  <a:lnTo>
                    <a:pt x="110516" y="274"/>
                  </a:lnTo>
                  <a:lnTo>
                    <a:pt x="110051" y="192"/>
                  </a:lnTo>
                  <a:lnTo>
                    <a:pt x="109559" y="110"/>
                  </a:lnTo>
                  <a:lnTo>
                    <a:pt x="108602" y="28"/>
                  </a:lnTo>
                  <a:lnTo>
                    <a:pt x="107618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3171169" y="2341522"/>
              <a:ext cx="1037828" cy="951301"/>
            </a:xfrm>
            <a:custGeom>
              <a:avLst/>
              <a:gdLst/>
              <a:ahLst/>
              <a:cxnLst/>
              <a:rect l="l" t="t" r="r" b="b"/>
              <a:pathLst>
                <a:path w="78371" h="71837" extrusionOk="0">
                  <a:moveTo>
                    <a:pt x="59892" y="0"/>
                  </a:moveTo>
                  <a:lnTo>
                    <a:pt x="59345" y="28"/>
                  </a:lnTo>
                  <a:lnTo>
                    <a:pt x="58798" y="55"/>
                  </a:lnTo>
                  <a:lnTo>
                    <a:pt x="58252" y="110"/>
                  </a:lnTo>
                  <a:lnTo>
                    <a:pt x="57705" y="164"/>
                  </a:lnTo>
                  <a:lnTo>
                    <a:pt x="57158" y="246"/>
                  </a:lnTo>
                  <a:lnTo>
                    <a:pt x="56611" y="356"/>
                  </a:lnTo>
                  <a:lnTo>
                    <a:pt x="56092" y="465"/>
                  </a:lnTo>
                  <a:lnTo>
                    <a:pt x="55545" y="602"/>
                  </a:lnTo>
                  <a:lnTo>
                    <a:pt x="55026" y="738"/>
                  </a:lnTo>
                  <a:lnTo>
                    <a:pt x="54479" y="902"/>
                  </a:lnTo>
                  <a:lnTo>
                    <a:pt x="53960" y="1066"/>
                  </a:lnTo>
                  <a:lnTo>
                    <a:pt x="53468" y="1258"/>
                  </a:lnTo>
                  <a:lnTo>
                    <a:pt x="52949" y="1476"/>
                  </a:lnTo>
                  <a:lnTo>
                    <a:pt x="52457" y="1695"/>
                  </a:lnTo>
                  <a:lnTo>
                    <a:pt x="51965" y="1941"/>
                  </a:lnTo>
                  <a:lnTo>
                    <a:pt x="51473" y="2187"/>
                  </a:lnTo>
                  <a:lnTo>
                    <a:pt x="50980" y="2460"/>
                  </a:lnTo>
                  <a:lnTo>
                    <a:pt x="50516" y="2761"/>
                  </a:lnTo>
                  <a:lnTo>
                    <a:pt x="50051" y="3062"/>
                  </a:lnTo>
                  <a:lnTo>
                    <a:pt x="49614" y="3363"/>
                  </a:lnTo>
                  <a:lnTo>
                    <a:pt x="49176" y="3691"/>
                  </a:lnTo>
                  <a:lnTo>
                    <a:pt x="48739" y="4046"/>
                  </a:lnTo>
                  <a:lnTo>
                    <a:pt x="48329" y="4401"/>
                  </a:lnTo>
                  <a:lnTo>
                    <a:pt x="47946" y="4757"/>
                  </a:lnTo>
                  <a:lnTo>
                    <a:pt x="47536" y="5139"/>
                  </a:lnTo>
                  <a:lnTo>
                    <a:pt x="47181" y="5549"/>
                  </a:lnTo>
                  <a:lnTo>
                    <a:pt x="46798" y="5959"/>
                  </a:lnTo>
                  <a:lnTo>
                    <a:pt x="46470" y="6369"/>
                  </a:lnTo>
                  <a:lnTo>
                    <a:pt x="46142" y="6807"/>
                  </a:lnTo>
                  <a:lnTo>
                    <a:pt x="45814" y="7244"/>
                  </a:lnTo>
                  <a:lnTo>
                    <a:pt x="45513" y="7709"/>
                  </a:lnTo>
                  <a:lnTo>
                    <a:pt x="45240" y="8201"/>
                  </a:lnTo>
                  <a:lnTo>
                    <a:pt x="44775" y="9103"/>
                  </a:lnTo>
                  <a:lnTo>
                    <a:pt x="44338" y="10005"/>
                  </a:lnTo>
                  <a:lnTo>
                    <a:pt x="43983" y="10962"/>
                  </a:lnTo>
                  <a:lnTo>
                    <a:pt x="43655" y="11891"/>
                  </a:lnTo>
                  <a:lnTo>
                    <a:pt x="43381" y="12875"/>
                  </a:lnTo>
                  <a:lnTo>
                    <a:pt x="43135" y="13832"/>
                  </a:lnTo>
                  <a:lnTo>
                    <a:pt x="42944" y="14816"/>
                  </a:lnTo>
                  <a:lnTo>
                    <a:pt x="42780" y="15827"/>
                  </a:lnTo>
                  <a:lnTo>
                    <a:pt x="42643" y="16811"/>
                  </a:lnTo>
                  <a:lnTo>
                    <a:pt x="42534" y="17823"/>
                  </a:lnTo>
                  <a:lnTo>
                    <a:pt x="42452" y="18834"/>
                  </a:lnTo>
                  <a:lnTo>
                    <a:pt x="42370" y="19846"/>
                  </a:lnTo>
                  <a:lnTo>
                    <a:pt x="42233" y="21868"/>
                  </a:lnTo>
                  <a:lnTo>
                    <a:pt x="42124" y="23864"/>
                  </a:lnTo>
                  <a:lnTo>
                    <a:pt x="42097" y="24602"/>
                  </a:lnTo>
                  <a:lnTo>
                    <a:pt x="42097" y="25340"/>
                  </a:lnTo>
                  <a:lnTo>
                    <a:pt x="42124" y="26898"/>
                  </a:lnTo>
                  <a:lnTo>
                    <a:pt x="42124" y="27691"/>
                  </a:lnTo>
                  <a:lnTo>
                    <a:pt x="42097" y="28483"/>
                  </a:lnTo>
                  <a:lnTo>
                    <a:pt x="42069" y="29249"/>
                  </a:lnTo>
                  <a:lnTo>
                    <a:pt x="41987" y="29987"/>
                  </a:lnTo>
                  <a:lnTo>
                    <a:pt x="41878" y="30725"/>
                  </a:lnTo>
                  <a:lnTo>
                    <a:pt x="41796" y="31080"/>
                  </a:lnTo>
                  <a:lnTo>
                    <a:pt x="41687" y="31408"/>
                  </a:lnTo>
                  <a:lnTo>
                    <a:pt x="41577" y="31736"/>
                  </a:lnTo>
                  <a:lnTo>
                    <a:pt x="41468" y="32064"/>
                  </a:lnTo>
                  <a:lnTo>
                    <a:pt x="41304" y="32365"/>
                  </a:lnTo>
                  <a:lnTo>
                    <a:pt x="41140" y="32666"/>
                  </a:lnTo>
                  <a:lnTo>
                    <a:pt x="40976" y="32939"/>
                  </a:lnTo>
                  <a:lnTo>
                    <a:pt x="40757" y="33185"/>
                  </a:lnTo>
                  <a:lnTo>
                    <a:pt x="40539" y="33458"/>
                  </a:lnTo>
                  <a:lnTo>
                    <a:pt x="40265" y="33677"/>
                  </a:lnTo>
                  <a:lnTo>
                    <a:pt x="39992" y="33896"/>
                  </a:lnTo>
                  <a:lnTo>
                    <a:pt x="39691" y="34087"/>
                  </a:lnTo>
                  <a:lnTo>
                    <a:pt x="39363" y="34278"/>
                  </a:lnTo>
                  <a:lnTo>
                    <a:pt x="39008" y="34415"/>
                  </a:lnTo>
                  <a:lnTo>
                    <a:pt x="38078" y="34770"/>
                  </a:lnTo>
                  <a:lnTo>
                    <a:pt x="37149" y="35071"/>
                  </a:lnTo>
                  <a:lnTo>
                    <a:pt x="35263" y="35672"/>
                  </a:lnTo>
                  <a:lnTo>
                    <a:pt x="33377" y="36247"/>
                  </a:lnTo>
                  <a:lnTo>
                    <a:pt x="32447" y="36575"/>
                  </a:lnTo>
                  <a:lnTo>
                    <a:pt x="31518" y="36903"/>
                  </a:lnTo>
                  <a:lnTo>
                    <a:pt x="29687" y="37641"/>
                  </a:lnTo>
                  <a:lnTo>
                    <a:pt x="27882" y="38433"/>
                  </a:lnTo>
                  <a:lnTo>
                    <a:pt x="26078" y="39253"/>
                  </a:lnTo>
                  <a:lnTo>
                    <a:pt x="24302" y="40101"/>
                  </a:lnTo>
                  <a:lnTo>
                    <a:pt x="22552" y="41003"/>
                  </a:lnTo>
                  <a:lnTo>
                    <a:pt x="20830" y="41960"/>
                  </a:lnTo>
                  <a:lnTo>
                    <a:pt x="19108" y="42944"/>
                  </a:lnTo>
                  <a:lnTo>
                    <a:pt x="17413" y="43982"/>
                  </a:lnTo>
                  <a:lnTo>
                    <a:pt x="15773" y="45048"/>
                  </a:lnTo>
                  <a:lnTo>
                    <a:pt x="14133" y="46142"/>
                  </a:lnTo>
                  <a:lnTo>
                    <a:pt x="12520" y="47290"/>
                  </a:lnTo>
                  <a:lnTo>
                    <a:pt x="10935" y="48493"/>
                  </a:lnTo>
                  <a:lnTo>
                    <a:pt x="9404" y="49695"/>
                  </a:lnTo>
                  <a:lnTo>
                    <a:pt x="7873" y="50953"/>
                  </a:lnTo>
                  <a:lnTo>
                    <a:pt x="6397" y="52265"/>
                  </a:lnTo>
                  <a:lnTo>
                    <a:pt x="4921" y="53604"/>
                  </a:lnTo>
                  <a:lnTo>
                    <a:pt x="4374" y="54124"/>
                  </a:lnTo>
                  <a:lnTo>
                    <a:pt x="3828" y="54698"/>
                  </a:lnTo>
                  <a:lnTo>
                    <a:pt x="3281" y="55272"/>
                  </a:lnTo>
                  <a:lnTo>
                    <a:pt x="2762" y="55900"/>
                  </a:lnTo>
                  <a:lnTo>
                    <a:pt x="2270" y="56529"/>
                  </a:lnTo>
                  <a:lnTo>
                    <a:pt x="1805" y="57158"/>
                  </a:lnTo>
                  <a:lnTo>
                    <a:pt x="1368" y="57814"/>
                  </a:lnTo>
                  <a:lnTo>
                    <a:pt x="985" y="58497"/>
                  </a:lnTo>
                  <a:lnTo>
                    <a:pt x="657" y="59181"/>
                  </a:lnTo>
                  <a:lnTo>
                    <a:pt x="411" y="59891"/>
                  </a:lnTo>
                  <a:lnTo>
                    <a:pt x="274" y="60247"/>
                  </a:lnTo>
                  <a:lnTo>
                    <a:pt x="192" y="60602"/>
                  </a:lnTo>
                  <a:lnTo>
                    <a:pt x="110" y="60957"/>
                  </a:lnTo>
                  <a:lnTo>
                    <a:pt x="55" y="61313"/>
                  </a:lnTo>
                  <a:lnTo>
                    <a:pt x="28" y="61668"/>
                  </a:lnTo>
                  <a:lnTo>
                    <a:pt x="1" y="62023"/>
                  </a:lnTo>
                  <a:lnTo>
                    <a:pt x="1" y="62406"/>
                  </a:lnTo>
                  <a:lnTo>
                    <a:pt x="28" y="62761"/>
                  </a:lnTo>
                  <a:lnTo>
                    <a:pt x="83" y="63117"/>
                  </a:lnTo>
                  <a:lnTo>
                    <a:pt x="137" y="63472"/>
                  </a:lnTo>
                  <a:lnTo>
                    <a:pt x="247" y="63828"/>
                  </a:lnTo>
                  <a:lnTo>
                    <a:pt x="356" y="64210"/>
                  </a:lnTo>
                  <a:lnTo>
                    <a:pt x="493" y="64511"/>
                  </a:lnTo>
                  <a:lnTo>
                    <a:pt x="629" y="64812"/>
                  </a:lnTo>
                  <a:lnTo>
                    <a:pt x="793" y="65112"/>
                  </a:lnTo>
                  <a:lnTo>
                    <a:pt x="957" y="65413"/>
                  </a:lnTo>
                  <a:lnTo>
                    <a:pt x="1149" y="65686"/>
                  </a:lnTo>
                  <a:lnTo>
                    <a:pt x="1368" y="65932"/>
                  </a:lnTo>
                  <a:lnTo>
                    <a:pt x="1586" y="66178"/>
                  </a:lnTo>
                  <a:lnTo>
                    <a:pt x="1805" y="66424"/>
                  </a:lnTo>
                  <a:lnTo>
                    <a:pt x="2297" y="66862"/>
                  </a:lnTo>
                  <a:lnTo>
                    <a:pt x="2844" y="67272"/>
                  </a:lnTo>
                  <a:lnTo>
                    <a:pt x="3418" y="67627"/>
                  </a:lnTo>
                  <a:lnTo>
                    <a:pt x="4019" y="67955"/>
                  </a:lnTo>
                  <a:lnTo>
                    <a:pt x="4675" y="68256"/>
                  </a:lnTo>
                  <a:lnTo>
                    <a:pt x="5331" y="68529"/>
                  </a:lnTo>
                  <a:lnTo>
                    <a:pt x="5987" y="68775"/>
                  </a:lnTo>
                  <a:lnTo>
                    <a:pt x="6698" y="68966"/>
                  </a:lnTo>
                  <a:lnTo>
                    <a:pt x="7381" y="69158"/>
                  </a:lnTo>
                  <a:lnTo>
                    <a:pt x="8092" y="69322"/>
                  </a:lnTo>
                  <a:lnTo>
                    <a:pt x="8775" y="69486"/>
                  </a:lnTo>
                  <a:lnTo>
                    <a:pt x="9459" y="69595"/>
                  </a:lnTo>
                  <a:lnTo>
                    <a:pt x="11645" y="69978"/>
                  </a:lnTo>
                  <a:lnTo>
                    <a:pt x="13805" y="70306"/>
                  </a:lnTo>
                  <a:lnTo>
                    <a:pt x="15992" y="70634"/>
                  </a:lnTo>
                  <a:lnTo>
                    <a:pt x="18179" y="70935"/>
                  </a:lnTo>
                  <a:lnTo>
                    <a:pt x="20393" y="71181"/>
                  </a:lnTo>
                  <a:lnTo>
                    <a:pt x="22607" y="71399"/>
                  </a:lnTo>
                  <a:lnTo>
                    <a:pt x="24821" y="71591"/>
                  </a:lnTo>
                  <a:lnTo>
                    <a:pt x="27035" y="71700"/>
                  </a:lnTo>
                  <a:lnTo>
                    <a:pt x="29249" y="71809"/>
                  </a:lnTo>
                  <a:lnTo>
                    <a:pt x="31463" y="71837"/>
                  </a:lnTo>
                  <a:lnTo>
                    <a:pt x="33677" y="71809"/>
                  </a:lnTo>
                  <a:lnTo>
                    <a:pt x="35864" y="71727"/>
                  </a:lnTo>
                  <a:lnTo>
                    <a:pt x="36985" y="71673"/>
                  </a:lnTo>
                  <a:lnTo>
                    <a:pt x="38078" y="71591"/>
                  </a:lnTo>
                  <a:lnTo>
                    <a:pt x="39172" y="71481"/>
                  </a:lnTo>
                  <a:lnTo>
                    <a:pt x="40265" y="71372"/>
                  </a:lnTo>
                  <a:lnTo>
                    <a:pt x="41359" y="71235"/>
                  </a:lnTo>
                  <a:lnTo>
                    <a:pt x="42452" y="71071"/>
                  </a:lnTo>
                  <a:lnTo>
                    <a:pt x="43545" y="70907"/>
                  </a:lnTo>
                  <a:lnTo>
                    <a:pt x="44639" y="70716"/>
                  </a:lnTo>
                  <a:lnTo>
                    <a:pt x="46525" y="70361"/>
                  </a:lnTo>
                  <a:lnTo>
                    <a:pt x="48384" y="69978"/>
                  </a:lnTo>
                  <a:lnTo>
                    <a:pt x="50215" y="69595"/>
                  </a:lnTo>
                  <a:lnTo>
                    <a:pt x="52047" y="69131"/>
                  </a:lnTo>
                  <a:lnTo>
                    <a:pt x="53823" y="68638"/>
                  </a:lnTo>
                  <a:lnTo>
                    <a:pt x="54698" y="68392"/>
                  </a:lnTo>
                  <a:lnTo>
                    <a:pt x="55573" y="68092"/>
                  </a:lnTo>
                  <a:lnTo>
                    <a:pt x="56420" y="67791"/>
                  </a:lnTo>
                  <a:lnTo>
                    <a:pt x="57268" y="67490"/>
                  </a:lnTo>
                  <a:lnTo>
                    <a:pt x="58115" y="67135"/>
                  </a:lnTo>
                  <a:lnTo>
                    <a:pt x="58935" y="66780"/>
                  </a:lnTo>
                  <a:lnTo>
                    <a:pt x="59755" y="66424"/>
                  </a:lnTo>
                  <a:lnTo>
                    <a:pt x="60548" y="66014"/>
                  </a:lnTo>
                  <a:lnTo>
                    <a:pt x="61340" y="65604"/>
                  </a:lnTo>
                  <a:lnTo>
                    <a:pt x="62106" y="65140"/>
                  </a:lnTo>
                  <a:lnTo>
                    <a:pt x="62871" y="64675"/>
                  </a:lnTo>
                  <a:lnTo>
                    <a:pt x="63609" y="64156"/>
                  </a:lnTo>
                  <a:lnTo>
                    <a:pt x="64347" y="63636"/>
                  </a:lnTo>
                  <a:lnTo>
                    <a:pt x="65058" y="63089"/>
                  </a:lnTo>
                  <a:lnTo>
                    <a:pt x="65769" y="62488"/>
                  </a:lnTo>
                  <a:lnTo>
                    <a:pt x="66452" y="61859"/>
                  </a:lnTo>
                  <a:lnTo>
                    <a:pt x="67135" y="61203"/>
                  </a:lnTo>
                  <a:lnTo>
                    <a:pt x="67791" y="60520"/>
                  </a:lnTo>
                  <a:lnTo>
                    <a:pt x="68420" y="59782"/>
                  </a:lnTo>
                  <a:lnTo>
                    <a:pt x="69049" y="59017"/>
                  </a:lnTo>
                  <a:lnTo>
                    <a:pt x="69650" y="58224"/>
                  </a:lnTo>
                  <a:lnTo>
                    <a:pt x="70224" y="57404"/>
                  </a:lnTo>
                  <a:lnTo>
                    <a:pt x="70662" y="56720"/>
                  </a:lnTo>
                  <a:lnTo>
                    <a:pt x="71072" y="56037"/>
                  </a:lnTo>
                  <a:lnTo>
                    <a:pt x="71482" y="55354"/>
                  </a:lnTo>
                  <a:lnTo>
                    <a:pt x="71864" y="54670"/>
                  </a:lnTo>
                  <a:lnTo>
                    <a:pt x="72247" y="53960"/>
                  </a:lnTo>
                  <a:lnTo>
                    <a:pt x="72602" y="53249"/>
                  </a:lnTo>
                  <a:lnTo>
                    <a:pt x="73258" y="51827"/>
                  </a:lnTo>
                  <a:lnTo>
                    <a:pt x="73860" y="50351"/>
                  </a:lnTo>
                  <a:lnTo>
                    <a:pt x="74434" y="48875"/>
                  </a:lnTo>
                  <a:lnTo>
                    <a:pt x="74953" y="47372"/>
                  </a:lnTo>
                  <a:lnTo>
                    <a:pt x="75391" y="45841"/>
                  </a:lnTo>
                  <a:lnTo>
                    <a:pt x="75828" y="44283"/>
                  </a:lnTo>
                  <a:lnTo>
                    <a:pt x="76211" y="42725"/>
                  </a:lnTo>
                  <a:lnTo>
                    <a:pt x="76539" y="41167"/>
                  </a:lnTo>
                  <a:lnTo>
                    <a:pt x="76839" y="39581"/>
                  </a:lnTo>
                  <a:lnTo>
                    <a:pt x="77113" y="38023"/>
                  </a:lnTo>
                  <a:lnTo>
                    <a:pt x="77359" y="36438"/>
                  </a:lnTo>
                  <a:lnTo>
                    <a:pt x="77577" y="34825"/>
                  </a:lnTo>
                  <a:lnTo>
                    <a:pt x="77769" y="33240"/>
                  </a:lnTo>
                  <a:lnTo>
                    <a:pt x="78015" y="31080"/>
                  </a:lnTo>
                  <a:lnTo>
                    <a:pt x="78206" y="28893"/>
                  </a:lnTo>
                  <a:lnTo>
                    <a:pt x="78261" y="27773"/>
                  </a:lnTo>
                  <a:lnTo>
                    <a:pt x="78315" y="26679"/>
                  </a:lnTo>
                  <a:lnTo>
                    <a:pt x="78343" y="25586"/>
                  </a:lnTo>
                  <a:lnTo>
                    <a:pt x="78370" y="24492"/>
                  </a:lnTo>
                  <a:lnTo>
                    <a:pt x="78343" y="23399"/>
                  </a:lnTo>
                  <a:lnTo>
                    <a:pt x="78315" y="22306"/>
                  </a:lnTo>
                  <a:lnTo>
                    <a:pt x="78233" y="21212"/>
                  </a:lnTo>
                  <a:lnTo>
                    <a:pt x="78124" y="20146"/>
                  </a:lnTo>
                  <a:lnTo>
                    <a:pt x="78015" y="19053"/>
                  </a:lnTo>
                  <a:lnTo>
                    <a:pt x="77851" y="17987"/>
                  </a:lnTo>
                  <a:lnTo>
                    <a:pt x="77632" y="16893"/>
                  </a:lnTo>
                  <a:lnTo>
                    <a:pt x="77386" y="15827"/>
                  </a:lnTo>
                  <a:lnTo>
                    <a:pt x="77113" y="14789"/>
                  </a:lnTo>
                  <a:lnTo>
                    <a:pt x="76785" y="13722"/>
                  </a:lnTo>
                  <a:lnTo>
                    <a:pt x="76429" y="12684"/>
                  </a:lnTo>
                  <a:lnTo>
                    <a:pt x="75992" y="11672"/>
                  </a:lnTo>
                  <a:lnTo>
                    <a:pt x="75555" y="10661"/>
                  </a:lnTo>
                  <a:lnTo>
                    <a:pt x="75035" y="9677"/>
                  </a:lnTo>
                  <a:lnTo>
                    <a:pt x="74489" y="8720"/>
                  </a:lnTo>
                  <a:lnTo>
                    <a:pt x="73915" y="7818"/>
                  </a:lnTo>
                  <a:lnTo>
                    <a:pt x="73258" y="6916"/>
                  </a:lnTo>
                  <a:lnTo>
                    <a:pt x="72602" y="6069"/>
                  </a:lnTo>
                  <a:lnTo>
                    <a:pt x="71864" y="5249"/>
                  </a:lnTo>
                  <a:lnTo>
                    <a:pt x="71099" y="4483"/>
                  </a:lnTo>
                  <a:lnTo>
                    <a:pt x="70306" y="3745"/>
                  </a:lnTo>
                  <a:lnTo>
                    <a:pt x="69869" y="3417"/>
                  </a:lnTo>
                  <a:lnTo>
                    <a:pt x="69459" y="3089"/>
                  </a:lnTo>
                  <a:lnTo>
                    <a:pt x="68994" y="2761"/>
                  </a:lnTo>
                  <a:lnTo>
                    <a:pt x="68557" y="2460"/>
                  </a:lnTo>
                  <a:lnTo>
                    <a:pt x="68092" y="2187"/>
                  </a:lnTo>
                  <a:lnTo>
                    <a:pt x="67627" y="1914"/>
                  </a:lnTo>
                  <a:lnTo>
                    <a:pt x="67163" y="1668"/>
                  </a:lnTo>
                  <a:lnTo>
                    <a:pt x="66725" y="1449"/>
                  </a:lnTo>
                  <a:lnTo>
                    <a:pt x="66261" y="1230"/>
                  </a:lnTo>
                  <a:lnTo>
                    <a:pt x="65796" y="1066"/>
                  </a:lnTo>
                  <a:lnTo>
                    <a:pt x="65331" y="875"/>
                  </a:lnTo>
                  <a:lnTo>
                    <a:pt x="64839" y="711"/>
                  </a:lnTo>
                  <a:lnTo>
                    <a:pt x="63883" y="465"/>
                  </a:lnTo>
                  <a:lnTo>
                    <a:pt x="62899" y="246"/>
                  </a:lnTo>
                  <a:lnTo>
                    <a:pt x="61914" y="110"/>
                  </a:lnTo>
                  <a:lnTo>
                    <a:pt x="60903" y="28"/>
                  </a:lnTo>
                  <a:lnTo>
                    <a:pt x="598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18795" y="3783299"/>
              <a:ext cx="406876" cy="278741"/>
            </a:xfrm>
            <a:custGeom>
              <a:avLst/>
              <a:gdLst/>
              <a:ahLst/>
              <a:cxnLst/>
              <a:rect l="l" t="t" r="r" b="b"/>
              <a:pathLst>
                <a:path w="30725" h="21049" extrusionOk="0">
                  <a:moveTo>
                    <a:pt x="2051" y="1"/>
                  </a:moveTo>
                  <a:lnTo>
                    <a:pt x="1777" y="55"/>
                  </a:lnTo>
                  <a:lnTo>
                    <a:pt x="1504" y="137"/>
                  </a:lnTo>
                  <a:lnTo>
                    <a:pt x="1258" y="219"/>
                  </a:lnTo>
                  <a:lnTo>
                    <a:pt x="1039" y="329"/>
                  </a:lnTo>
                  <a:lnTo>
                    <a:pt x="848" y="465"/>
                  </a:lnTo>
                  <a:lnTo>
                    <a:pt x="684" y="602"/>
                  </a:lnTo>
                  <a:lnTo>
                    <a:pt x="520" y="766"/>
                  </a:lnTo>
                  <a:lnTo>
                    <a:pt x="383" y="930"/>
                  </a:lnTo>
                  <a:lnTo>
                    <a:pt x="274" y="1121"/>
                  </a:lnTo>
                  <a:lnTo>
                    <a:pt x="192" y="1313"/>
                  </a:lnTo>
                  <a:lnTo>
                    <a:pt x="137" y="1504"/>
                  </a:lnTo>
                  <a:lnTo>
                    <a:pt x="82" y="1723"/>
                  </a:lnTo>
                  <a:lnTo>
                    <a:pt x="28" y="1969"/>
                  </a:lnTo>
                  <a:lnTo>
                    <a:pt x="0" y="2433"/>
                  </a:lnTo>
                  <a:lnTo>
                    <a:pt x="28" y="2925"/>
                  </a:lnTo>
                  <a:lnTo>
                    <a:pt x="110" y="3417"/>
                  </a:lnTo>
                  <a:lnTo>
                    <a:pt x="219" y="3937"/>
                  </a:lnTo>
                  <a:lnTo>
                    <a:pt x="356" y="4429"/>
                  </a:lnTo>
                  <a:lnTo>
                    <a:pt x="520" y="4921"/>
                  </a:lnTo>
                  <a:lnTo>
                    <a:pt x="711" y="5386"/>
                  </a:lnTo>
                  <a:lnTo>
                    <a:pt x="930" y="5823"/>
                  </a:lnTo>
                  <a:lnTo>
                    <a:pt x="1121" y="6206"/>
                  </a:lnTo>
                  <a:lnTo>
                    <a:pt x="1832" y="7436"/>
                  </a:lnTo>
                  <a:lnTo>
                    <a:pt x="2215" y="8037"/>
                  </a:lnTo>
                  <a:lnTo>
                    <a:pt x="2625" y="8611"/>
                  </a:lnTo>
                  <a:lnTo>
                    <a:pt x="3062" y="9185"/>
                  </a:lnTo>
                  <a:lnTo>
                    <a:pt x="3527" y="9704"/>
                  </a:lnTo>
                  <a:lnTo>
                    <a:pt x="4019" y="10224"/>
                  </a:lnTo>
                  <a:lnTo>
                    <a:pt x="4565" y="10689"/>
                  </a:lnTo>
                  <a:lnTo>
                    <a:pt x="4921" y="10935"/>
                  </a:lnTo>
                  <a:lnTo>
                    <a:pt x="5276" y="11181"/>
                  </a:lnTo>
                  <a:lnTo>
                    <a:pt x="5659" y="11399"/>
                  </a:lnTo>
                  <a:lnTo>
                    <a:pt x="6041" y="11618"/>
                  </a:lnTo>
                  <a:lnTo>
                    <a:pt x="6834" y="12001"/>
                  </a:lnTo>
                  <a:lnTo>
                    <a:pt x="7654" y="12356"/>
                  </a:lnTo>
                  <a:lnTo>
                    <a:pt x="8584" y="12711"/>
                  </a:lnTo>
                  <a:lnTo>
                    <a:pt x="9513" y="13067"/>
                  </a:lnTo>
                  <a:lnTo>
                    <a:pt x="10442" y="13395"/>
                  </a:lnTo>
                  <a:lnTo>
                    <a:pt x="11372" y="13695"/>
                  </a:lnTo>
                  <a:lnTo>
                    <a:pt x="13258" y="14269"/>
                  </a:lnTo>
                  <a:lnTo>
                    <a:pt x="15171" y="14843"/>
                  </a:lnTo>
                  <a:lnTo>
                    <a:pt x="19190" y="16019"/>
                  </a:lnTo>
                  <a:lnTo>
                    <a:pt x="19108" y="16238"/>
                  </a:lnTo>
                  <a:lnTo>
                    <a:pt x="18998" y="16429"/>
                  </a:lnTo>
                  <a:lnTo>
                    <a:pt x="18889" y="16620"/>
                  </a:lnTo>
                  <a:lnTo>
                    <a:pt x="18752" y="16812"/>
                  </a:lnTo>
                  <a:lnTo>
                    <a:pt x="18479" y="17140"/>
                  </a:lnTo>
                  <a:lnTo>
                    <a:pt x="18178" y="17468"/>
                  </a:lnTo>
                  <a:lnTo>
                    <a:pt x="17878" y="17796"/>
                  </a:lnTo>
                  <a:lnTo>
                    <a:pt x="17604" y="18124"/>
                  </a:lnTo>
                  <a:lnTo>
                    <a:pt x="17467" y="18315"/>
                  </a:lnTo>
                  <a:lnTo>
                    <a:pt x="17358" y="18506"/>
                  </a:lnTo>
                  <a:lnTo>
                    <a:pt x="17249" y="18698"/>
                  </a:lnTo>
                  <a:lnTo>
                    <a:pt x="17194" y="18916"/>
                  </a:lnTo>
                  <a:lnTo>
                    <a:pt x="17987" y="19408"/>
                  </a:lnTo>
                  <a:lnTo>
                    <a:pt x="18971" y="20010"/>
                  </a:lnTo>
                  <a:lnTo>
                    <a:pt x="19982" y="20611"/>
                  </a:lnTo>
                  <a:lnTo>
                    <a:pt x="20420" y="20857"/>
                  </a:lnTo>
                  <a:lnTo>
                    <a:pt x="20802" y="21049"/>
                  </a:lnTo>
                  <a:lnTo>
                    <a:pt x="21486" y="20611"/>
                  </a:lnTo>
                  <a:lnTo>
                    <a:pt x="22142" y="20146"/>
                  </a:lnTo>
                  <a:lnTo>
                    <a:pt x="22770" y="19654"/>
                  </a:lnTo>
                  <a:lnTo>
                    <a:pt x="23399" y="19135"/>
                  </a:lnTo>
                  <a:lnTo>
                    <a:pt x="24001" y="18588"/>
                  </a:lnTo>
                  <a:lnTo>
                    <a:pt x="24602" y="18042"/>
                  </a:lnTo>
                  <a:lnTo>
                    <a:pt x="25777" y="16894"/>
                  </a:lnTo>
                  <a:lnTo>
                    <a:pt x="26953" y="15691"/>
                  </a:lnTo>
                  <a:lnTo>
                    <a:pt x="28073" y="14515"/>
                  </a:lnTo>
                  <a:lnTo>
                    <a:pt x="29222" y="13340"/>
                  </a:lnTo>
                  <a:lnTo>
                    <a:pt x="30370" y="12219"/>
                  </a:lnTo>
                  <a:lnTo>
                    <a:pt x="30479" y="12110"/>
                  </a:lnTo>
                  <a:lnTo>
                    <a:pt x="30588" y="11973"/>
                  </a:lnTo>
                  <a:lnTo>
                    <a:pt x="30670" y="11864"/>
                  </a:lnTo>
                  <a:lnTo>
                    <a:pt x="30725" y="11700"/>
                  </a:lnTo>
                  <a:lnTo>
                    <a:pt x="30725" y="11618"/>
                  </a:lnTo>
                  <a:lnTo>
                    <a:pt x="30698" y="11536"/>
                  </a:lnTo>
                  <a:lnTo>
                    <a:pt x="30643" y="11372"/>
                  </a:lnTo>
                  <a:lnTo>
                    <a:pt x="30534" y="11208"/>
                  </a:lnTo>
                  <a:lnTo>
                    <a:pt x="30424" y="11071"/>
                  </a:lnTo>
                  <a:lnTo>
                    <a:pt x="29932" y="10607"/>
                  </a:lnTo>
                  <a:lnTo>
                    <a:pt x="29413" y="10142"/>
                  </a:lnTo>
                  <a:lnTo>
                    <a:pt x="28866" y="9732"/>
                  </a:lnTo>
                  <a:lnTo>
                    <a:pt x="28292" y="9349"/>
                  </a:lnTo>
                  <a:lnTo>
                    <a:pt x="27363" y="8666"/>
                  </a:lnTo>
                  <a:lnTo>
                    <a:pt x="26406" y="8010"/>
                  </a:lnTo>
                  <a:lnTo>
                    <a:pt x="25422" y="7408"/>
                  </a:lnTo>
                  <a:lnTo>
                    <a:pt x="24903" y="7108"/>
                  </a:lnTo>
                  <a:lnTo>
                    <a:pt x="24411" y="6834"/>
                  </a:lnTo>
                  <a:lnTo>
                    <a:pt x="22989" y="6124"/>
                  </a:lnTo>
                  <a:lnTo>
                    <a:pt x="22114" y="5714"/>
                  </a:lnTo>
                  <a:lnTo>
                    <a:pt x="21568" y="5468"/>
                  </a:lnTo>
                  <a:lnTo>
                    <a:pt x="21076" y="5276"/>
                  </a:lnTo>
                  <a:lnTo>
                    <a:pt x="20611" y="5140"/>
                  </a:lnTo>
                  <a:lnTo>
                    <a:pt x="20146" y="5003"/>
                  </a:lnTo>
                  <a:lnTo>
                    <a:pt x="19736" y="4921"/>
                  </a:lnTo>
                  <a:lnTo>
                    <a:pt x="18916" y="4757"/>
                  </a:lnTo>
                  <a:lnTo>
                    <a:pt x="18151" y="4675"/>
                  </a:lnTo>
                  <a:lnTo>
                    <a:pt x="17358" y="4593"/>
                  </a:lnTo>
                  <a:lnTo>
                    <a:pt x="16538" y="4511"/>
                  </a:lnTo>
                  <a:lnTo>
                    <a:pt x="15636" y="4347"/>
                  </a:lnTo>
                  <a:lnTo>
                    <a:pt x="15171" y="4237"/>
                  </a:lnTo>
                  <a:lnTo>
                    <a:pt x="14652" y="4101"/>
                  </a:lnTo>
                  <a:lnTo>
                    <a:pt x="13367" y="3718"/>
                  </a:lnTo>
                  <a:lnTo>
                    <a:pt x="12083" y="3308"/>
                  </a:lnTo>
                  <a:lnTo>
                    <a:pt x="10825" y="2843"/>
                  </a:lnTo>
                  <a:lnTo>
                    <a:pt x="9568" y="2379"/>
                  </a:lnTo>
                  <a:lnTo>
                    <a:pt x="7053" y="1422"/>
                  </a:lnTo>
                  <a:lnTo>
                    <a:pt x="4538" y="465"/>
                  </a:lnTo>
                  <a:lnTo>
                    <a:pt x="4019" y="274"/>
                  </a:lnTo>
                  <a:lnTo>
                    <a:pt x="3472" y="110"/>
                  </a:lnTo>
                  <a:lnTo>
                    <a:pt x="3199" y="55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911271" y="2630023"/>
              <a:ext cx="803979" cy="1310385"/>
            </a:xfrm>
            <a:custGeom>
              <a:avLst/>
              <a:gdLst/>
              <a:ahLst/>
              <a:cxnLst/>
              <a:rect l="l" t="t" r="r" b="b"/>
              <a:pathLst>
                <a:path w="60712" h="98953" extrusionOk="0">
                  <a:moveTo>
                    <a:pt x="52210" y="0"/>
                  </a:moveTo>
                  <a:lnTo>
                    <a:pt x="51937" y="28"/>
                  </a:lnTo>
                  <a:lnTo>
                    <a:pt x="51663" y="28"/>
                  </a:lnTo>
                  <a:lnTo>
                    <a:pt x="51390" y="82"/>
                  </a:lnTo>
                  <a:lnTo>
                    <a:pt x="49914" y="383"/>
                  </a:lnTo>
                  <a:lnTo>
                    <a:pt x="48465" y="711"/>
                  </a:lnTo>
                  <a:lnTo>
                    <a:pt x="47044" y="1066"/>
                  </a:lnTo>
                  <a:lnTo>
                    <a:pt x="45595" y="1449"/>
                  </a:lnTo>
                  <a:lnTo>
                    <a:pt x="44174" y="1859"/>
                  </a:lnTo>
                  <a:lnTo>
                    <a:pt x="42752" y="2296"/>
                  </a:lnTo>
                  <a:lnTo>
                    <a:pt x="41358" y="2734"/>
                  </a:lnTo>
                  <a:lnTo>
                    <a:pt x="39937" y="3198"/>
                  </a:lnTo>
                  <a:lnTo>
                    <a:pt x="38543" y="3691"/>
                  </a:lnTo>
                  <a:lnTo>
                    <a:pt x="37148" y="4210"/>
                  </a:lnTo>
                  <a:lnTo>
                    <a:pt x="35782" y="4729"/>
                  </a:lnTo>
                  <a:lnTo>
                    <a:pt x="34388" y="5276"/>
                  </a:lnTo>
                  <a:lnTo>
                    <a:pt x="31654" y="6397"/>
                  </a:lnTo>
                  <a:lnTo>
                    <a:pt x="28921" y="7572"/>
                  </a:lnTo>
                  <a:lnTo>
                    <a:pt x="23836" y="9786"/>
                  </a:lnTo>
                  <a:lnTo>
                    <a:pt x="21267" y="10934"/>
                  </a:lnTo>
                  <a:lnTo>
                    <a:pt x="19982" y="11508"/>
                  </a:lnTo>
                  <a:lnTo>
                    <a:pt x="18725" y="12137"/>
                  </a:lnTo>
                  <a:lnTo>
                    <a:pt x="17467" y="12766"/>
                  </a:lnTo>
                  <a:lnTo>
                    <a:pt x="16237" y="13394"/>
                  </a:lnTo>
                  <a:lnTo>
                    <a:pt x="15007" y="14078"/>
                  </a:lnTo>
                  <a:lnTo>
                    <a:pt x="13804" y="14789"/>
                  </a:lnTo>
                  <a:lnTo>
                    <a:pt x="12602" y="15527"/>
                  </a:lnTo>
                  <a:lnTo>
                    <a:pt x="11454" y="16292"/>
                  </a:lnTo>
                  <a:lnTo>
                    <a:pt x="10333" y="17112"/>
                  </a:lnTo>
                  <a:lnTo>
                    <a:pt x="9239" y="17959"/>
                  </a:lnTo>
                  <a:lnTo>
                    <a:pt x="8337" y="18697"/>
                  </a:lnTo>
                  <a:lnTo>
                    <a:pt x="7463" y="19435"/>
                  </a:lnTo>
                  <a:lnTo>
                    <a:pt x="6615" y="20228"/>
                  </a:lnTo>
                  <a:lnTo>
                    <a:pt x="5795" y="21048"/>
                  </a:lnTo>
                  <a:lnTo>
                    <a:pt x="5030" y="21868"/>
                  </a:lnTo>
                  <a:lnTo>
                    <a:pt x="4265" y="22743"/>
                  </a:lnTo>
                  <a:lnTo>
                    <a:pt x="3554" y="23645"/>
                  </a:lnTo>
                  <a:lnTo>
                    <a:pt x="2898" y="24547"/>
                  </a:lnTo>
                  <a:lnTo>
                    <a:pt x="2296" y="25504"/>
                  </a:lnTo>
                  <a:lnTo>
                    <a:pt x="2023" y="25996"/>
                  </a:lnTo>
                  <a:lnTo>
                    <a:pt x="1750" y="26488"/>
                  </a:lnTo>
                  <a:lnTo>
                    <a:pt x="1504" y="26980"/>
                  </a:lnTo>
                  <a:lnTo>
                    <a:pt x="1258" y="27499"/>
                  </a:lnTo>
                  <a:lnTo>
                    <a:pt x="1066" y="28019"/>
                  </a:lnTo>
                  <a:lnTo>
                    <a:pt x="848" y="28538"/>
                  </a:lnTo>
                  <a:lnTo>
                    <a:pt x="684" y="29085"/>
                  </a:lnTo>
                  <a:lnTo>
                    <a:pt x="520" y="29604"/>
                  </a:lnTo>
                  <a:lnTo>
                    <a:pt x="383" y="30178"/>
                  </a:lnTo>
                  <a:lnTo>
                    <a:pt x="246" y="30725"/>
                  </a:lnTo>
                  <a:lnTo>
                    <a:pt x="164" y="31299"/>
                  </a:lnTo>
                  <a:lnTo>
                    <a:pt x="82" y="31873"/>
                  </a:lnTo>
                  <a:lnTo>
                    <a:pt x="28" y="32447"/>
                  </a:lnTo>
                  <a:lnTo>
                    <a:pt x="0" y="33048"/>
                  </a:lnTo>
                  <a:lnTo>
                    <a:pt x="0" y="33732"/>
                  </a:lnTo>
                  <a:lnTo>
                    <a:pt x="0" y="34442"/>
                  </a:lnTo>
                  <a:lnTo>
                    <a:pt x="55" y="35126"/>
                  </a:lnTo>
                  <a:lnTo>
                    <a:pt x="110" y="35809"/>
                  </a:lnTo>
                  <a:lnTo>
                    <a:pt x="192" y="36493"/>
                  </a:lnTo>
                  <a:lnTo>
                    <a:pt x="301" y="37176"/>
                  </a:lnTo>
                  <a:lnTo>
                    <a:pt x="438" y="37859"/>
                  </a:lnTo>
                  <a:lnTo>
                    <a:pt x="574" y="38543"/>
                  </a:lnTo>
                  <a:lnTo>
                    <a:pt x="902" y="39882"/>
                  </a:lnTo>
                  <a:lnTo>
                    <a:pt x="1285" y="41221"/>
                  </a:lnTo>
                  <a:lnTo>
                    <a:pt x="1695" y="42561"/>
                  </a:lnTo>
                  <a:lnTo>
                    <a:pt x="2132" y="43900"/>
                  </a:lnTo>
                  <a:lnTo>
                    <a:pt x="2734" y="45650"/>
                  </a:lnTo>
                  <a:lnTo>
                    <a:pt x="3335" y="47399"/>
                  </a:lnTo>
                  <a:lnTo>
                    <a:pt x="4620" y="50898"/>
                  </a:lnTo>
                  <a:lnTo>
                    <a:pt x="5932" y="54370"/>
                  </a:lnTo>
                  <a:lnTo>
                    <a:pt x="7299" y="57814"/>
                  </a:lnTo>
                  <a:lnTo>
                    <a:pt x="8747" y="61258"/>
                  </a:lnTo>
                  <a:lnTo>
                    <a:pt x="10224" y="64675"/>
                  </a:lnTo>
                  <a:lnTo>
                    <a:pt x="11727" y="68064"/>
                  </a:lnTo>
                  <a:lnTo>
                    <a:pt x="13285" y="71454"/>
                  </a:lnTo>
                  <a:lnTo>
                    <a:pt x="14870" y="74816"/>
                  </a:lnTo>
                  <a:lnTo>
                    <a:pt x="16483" y="78178"/>
                  </a:lnTo>
                  <a:lnTo>
                    <a:pt x="18096" y="81513"/>
                  </a:lnTo>
                  <a:lnTo>
                    <a:pt x="19763" y="84848"/>
                  </a:lnTo>
                  <a:lnTo>
                    <a:pt x="23126" y="91491"/>
                  </a:lnTo>
                  <a:lnTo>
                    <a:pt x="26515" y="98133"/>
                  </a:lnTo>
                  <a:lnTo>
                    <a:pt x="26843" y="98953"/>
                  </a:lnTo>
                  <a:lnTo>
                    <a:pt x="27417" y="98570"/>
                  </a:lnTo>
                  <a:lnTo>
                    <a:pt x="27964" y="98133"/>
                  </a:lnTo>
                  <a:lnTo>
                    <a:pt x="28483" y="97696"/>
                  </a:lnTo>
                  <a:lnTo>
                    <a:pt x="29003" y="97231"/>
                  </a:lnTo>
                  <a:lnTo>
                    <a:pt x="29467" y="96739"/>
                  </a:lnTo>
                  <a:lnTo>
                    <a:pt x="29932" y="96219"/>
                  </a:lnTo>
                  <a:lnTo>
                    <a:pt x="30342" y="95673"/>
                  </a:lnTo>
                  <a:lnTo>
                    <a:pt x="30752" y="95126"/>
                  </a:lnTo>
                  <a:lnTo>
                    <a:pt x="31135" y="94552"/>
                  </a:lnTo>
                  <a:lnTo>
                    <a:pt x="31490" y="93978"/>
                  </a:lnTo>
                  <a:lnTo>
                    <a:pt x="31818" y="93377"/>
                  </a:lnTo>
                  <a:lnTo>
                    <a:pt x="32146" y="92748"/>
                  </a:lnTo>
                  <a:lnTo>
                    <a:pt x="32420" y="92119"/>
                  </a:lnTo>
                  <a:lnTo>
                    <a:pt x="32666" y="91491"/>
                  </a:lnTo>
                  <a:lnTo>
                    <a:pt x="32912" y="90834"/>
                  </a:lnTo>
                  <a:lnTo>
                    <a:pt x="33103" y="90178"/>
                  </a:lnTo>
                  <a:lnTo>
                    <a:pt x="33294" y="89522"/>
                  </a:lnTo>
                  <a:lnTo>
                    <a:pt x="33404" y="88839"/>
                  </a:lnTo>
                  <a:lnTo>
                    <a:pt x="33486" y="88183"/>
                  </a:lnTo>
                  <a:lnTo>
                    <a:pt x="33513" y="87500"/>
                  </a:lnTo>
                  <a:lnTo>
                    <a:pt x="33540" y="86816"/>
                  </a:lnTo>
                  <a:lnTo>
                    <a:pt x="33513" y="86133"/>
                  </a:lnTo>
                  <a:lnTo>
                    <a:pt x="33458" y="85449"/>
                  </a:lnTo>
                  <a:lnTo>
                    <a:pt x="33376" y="84766"/>
                  </a:lnTo>
                  <a:lnTo>
                    <a:pt x="33185" y="83399"/>
                  </a:lnTo>
                  <a:lnTo>
                    <a:pt x="32966" y="82005"/>
                  </a:lnTo>
                  <a:lnTo>
                    <a:pt x="32720" y="80639"/>
                  </a:lnTo>
                  <a:lnTo>
                    <a:pt x="32529" y="79299"/>
                  </a:lnTo>
                  <a:lnTo>
                    <a:pt x="32092" y="75964"/>
                  </a:lnTo>
                  <a:lnTo>
                    <a:pt x="31599" y="72657"/>
                  </a:lnTo>
                  <a:lnTo>
                    <a:pt x="31053" y="69349"/>
                  </a:lnTo>
                  <a:lnTo>
                    <a:pt x="30451" y="66069"/>
                  </a:lnTo>
                  <a:lnTo>
                    <a:pt x="29795" y="62789"/>
                  </a:lnTo>
                  <a:lnTo>
                    <a:pt x="29112" y="59509"/>
                  </a:lnTo>
                  <a:lnTo>
                    <a:pt x="28374" y="56256"/>
                  </a:lnTo>
                  <a:lnTo>
                    <a:pt x="27581" y="53003"/>
                  </a:lnTo>
                  <a:lnTo>
                    <a:pt x="27035" y="50953"/>
                  </a:lnTo>
                  <a:lnTo>
                    <a:pt x="26515" y="48930"/>
                  </a:lnTo>
                  <a:lnTo>
                    <a:pt x="25941" y="46907"/>
                  </a:lnTo>
                  <a:lnTo>
                    <a:pt x="25367" y="44884"/>
                  </a:lnTo>
                  <a:lnTo>
                    <a:pt x="25094" y="44037"/>
                  </a:lnTo>
                  <a:lnTo>
                    <a:pt x="24766" y="43217"/>
                  </a:lnTo>
                  <a:lnTo>
                    <a:pt x="24410" y="42424"/>
                  </a:lnTo>
                  <a:lnTo>
                    <a:pt x="24028" y="41631"/>
                  </a:lnTo>
                  <a:lnTo>
                    <a:pt x="23208" y="40073"/>
                  </a:lnTo>
                  <a:lnTo>
                    <a:pt x="22415" y="38543"/>
                  </a:lnTo>
                  <a:lnTo>
                    <a:pt x="26078" y="36875"/>
                  </a:lnTo>
                  <a:lnTo>
                    <a:pt x="29741" y="35180"/>
                  </a:lnTo>
                  <a:lnTo>
                    <a:pt x="31572" y="34306"/>
                  </a:lnTo>
                  <a:lnTo>
                    <a:pt x="33404" y="33404"/>
                  </a:lnTo>
                  <a:lnTo>
                    <a:pt x="35208" y="32502"/>
                  </a:lnTo>
                  <a:lnTo>
                    <a:pt x="37039" y="31572"/>
                  </a:lnTo>
                  <a:lnTo>
                    <a:pt x="38843" y="30615"/>
                  </a:lnTo>
                  <a:lnTo>
                    <a:pt x="40620" y="29659"/>
                  </a:lnTo>
                  <a:lnTo>
                    <a:pt x="42397" y="28675"/>
                  </a:lnTo>
                  <a:lnTo>
                    <a:pt x="44146" y="27663"/>
                  </a:lnTo>
                  <a:lnTo>
                    <a:pt x="45896" y="26625"/>
                  </a:lnTo>
                  <a:lnTo>
                    <a:pt x="47618" y="25586"/>
                  </a:lnTo>
                  <a:lnTo>
                    <a:pt x="49285" y="24520"/>
                  </a:lnTo>
                  <a:lnTo>
                    <a:pt x="50953" y="23426"/>
                  </a:lnTo>
                  <a:lnTo>
                    <a:pt x="52374" y="22442"/>
                  </a:lnTo>
                  <a:lnTo>
                    <a:pt x="53795" y="21458"/>
                  </a:lnTo>
                  <a:lnTo>
                    <a:pt x="54479" y="20939"/>
                  </a:lnTo>
                  <a:lnTo>
                    <a:pt x="55162" y="20392"/>
                  </a:lnTo>
                  <a:lnTo>
                    <a:pt x="55818" y="19846"/>
                  </a:lnTo>
                  <a:lnTo>
                    <a:pt x="56447" y="19271"/>
                  </a:lnTo>
                  <a:lnTo>
                    <a:pt x="57048" y="18670"/>
                  </a:lnTo>
                  <a:lnTo>
                    <a:pt x="57622" y="18041"/>
                  </a:lnTo>
                  <a:lnTo>
                    <a:pt x="58169" y="17413"/>
                  </a:lnTo>
                  <a:lnTo>
                    <a:pt x="58661" y="16729"/>
                  </a:lnTo>
                  <a:lnTo>
                    <a:pt x="59126" y="16046"/>
                  </a:lnTo>
                  <a:lnTo>
                    <a:pt x="59536" y="15308"/>
                  </a:lnTo>
                  <a:lnTo>
                    <a:pt x="59891" y="14570"/>
                  </a:lnTo>
                  <a:lnTo>
                    <a:pt x="60028" y="14160"/>
                  </a:lnTo>
                  <a:lnTo>
                    <a:pt x="60192" y="13777"/>
                  </a:lnTo>
                  <a:lnTo>
                    <a:pt x="60356" y="13230"/>
                  </a:lnTo>
                  <a:lnTo>
                    <a:pt x="60493" y="12684"/>
                  </a:lnTo>
                  <a:lnTo>
                    <a:pt x="60575" y="12110"/>
                  </a:lnTo>
                  <a:lnTo>
                    <a:pt x="60657" y="11536"/>
                  </a:lnTo>
                  <a:lnTo>
                    <a:pt x="60684" y="10989"/>
                  </a:lnTo>
                  <a:lnTo>
                    <a:pt x="60711" y="10415"/>
                  </a:lnTo>
                  <a:lnTo>
                    <a:pt x="60684" y="9841"/>
                  </a:lnTo>
                  <a:lnTo>
                    <a:pt x="60629" y="9267"/>
                  </a:lnTo>
                  <a:lnTo>
                    <a:pt x="60547" y="8693"/>
                  </a:lnTo>
                  <a:lnTo>
                    <a:pt x="60438" y="8146"/>
                  </a:lnTo>
                  <a:lnTo>
                    <a:pt x="60301" y="7599"/>
                  </a:lnTo>
                  <a:lnTo>
                    <a:pt x="60110" y="7053"/>
                  </a:lnTo>
                  <a:lnTo>
                    <a:pt x="59919" y="6506"/>
                  </a:lnTo>
                  <a:lnTo>
                    <a:pt x="59700" y="5987"/>
                  </a:lnTo>
                  <a:lnTo>
                    <a:pt x="59426" y="5495"/>
                  </a:lnTo>
                  <a:lnTo>
                    <a:pt x="59126" y="5003"/>
                  </a:lnTo>
                  <a:lnTo>
                    <a:pt x="58825" y="4511"/>
                  </a:lnTo>
                  <a:lnTo>
                    <a:pt x="58470" y="4019"/>
                  </a:lnTo>
                  <a:lnTo>
                    <a:pt x="58087" y="3527"/>
                  </a:lnTo>
                  <a:lnTo>
                    <a:pt x="57677" y="3062"/>
                  </a:lnTo>
                  <a:lnTo>
                    <a:pt x="57212" y="2597"/>
                  </a:lnTo>
                  <a:lnTo>
                    <a:pt x="56748" y="2160"/>
                  </a:lnTo>
                  <a:lnTo>
                    <a:pt x="56283" y="1750"/>
                  </a:lnTo>
                  <a:lnTo>
                    <a:pt x="55764" y="1340"/>
                  </a:lnTo>
                  <a:lnTo>
                    <a:pt x="55244" y="1012"/>
                  </a:lnTo>
                  <a:lnTo>
                    <a:pt x="54725" y="711"/>
                  </a:lnTo>
                  <a:lnTo>
                    <a:pt x="54178" y="438"/>
                  </a:lnTo>
                  <a:lnTo>
                    <a:pt x="53631" y="246"/>
                  </a:lnTo>
                  <a:lnTo>
                    <a:pt x="53057" y="110"/>
                  </a:lnTo>
                  <a:lnTo>
                    <a:pt x="52784" y="55"/>
                  </a:lnTo>
                  <a:lnTo>
                    <a:pt x="52511" y="28"/>
                  </a:lnTo>
                  <a:lnTo>
                    <a:pt x="52210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911271" y="2630023"/>
              <a:ext cx="803979" cy="1310385"/>
            </a:xfrm>
            <a:custGeom>
              <a:avLst/>
              <a:gdLst/>
              <a:ahLst/>
              <a:cxnLst/>
              <a:rect l="l" t="t" r="r" b="b"/>
              <a:pathLst>
                <a:path w="60712" h="98953" fill="none" extrusionOk="0">
                  <a:moveTo>
                    <a:pt x="26515" y="98133"/>
                  </a:moveTo>
                  <a:lnTo>
                    <a:pt x="26515" y="98133"/>
                  </a:lnTo>
                  <a:lnTo>
                    <a:pt x="23126" y="91491"/>
                  </a:lnTo>
                  <a:lnTo>
                    <a:pt x="19763" y="84848"/>
                  </a:lnTo>
                  <a:lnTo>
                    <a:pt x="18096" y="81513"/>
                  </a:lnTo>
                  <a:lnTo>
                    <a:pt x="16483" y="78178"/>
                  </a:lnTo>
                  <a:lnTo>
                    <a:pt x="14870" y="74816"/>
                  </a:lnTo>
                  <a:lnTo>
                    <a:pt x="13285" y="71454"/>
                  </a:lnTo>
                  <a:lnTo>
                    <a:pt x="11727" y="68064"/>
                  </a:lnTo>
                  <a:lnTo>
                    <a:pt x="10224" y="64675"/>
                  </a:lnTo>
                  <a:lnTo>
                    <a:pt x="8747" y="61258"/>
                  </a:lnTo>
                  <a:lnTo>
                    <a:pt x="7299" y="57814"/>
                  </a:lnTo>
                  <a:lnTo>
                    <a:pt x="5932" y="54370"/>
                  </a:lnTo>
                  <a:lnTo>
                    <a:pt x="4620" y="50898"/>
                  </a:lnTo>
                  <a:lnTo>
                    <a:pt x="3335" y="47399"/>
                  </a:lnTo>
                  <a:lnTo>
                    <a:pt x="2734" y="45650"/>
                  </a:lnTo>
                  <a:lnTo>
                    <a:pt x="2132" y="43900"/>
                  </a:lnTo>
                  <a:lnTo>
                    <a:pt x="2132" y="43900"/>
                  </a:lnTo>
                  <a:lnTo>
                    <a:pt x="1695" y="42561"/>
                  </a:lnTo>
                  <a:lnTo>
                    <a:pt x="1285" y="41221"/>
                  </a:lnTo>
                  <a:lnTo>
                    <a:pt x="902" y="39882"/>
                  </a:lnTo>
                  <a:lnTo>
                    <a:pt x="574" y="38543"/>
                  </a:lnTo>
                  <a:lnTo>
                    <a:pt x="438" y="37859"/>
                  </a:lnTo>
                  <a:lnTo>
                    <a:pt x="301" y="37176"/>
                  </a:lnTo>
                  <a:lnTo>
                    <a:pt x="192" y="36493"/>
                  </a:lnTo>
                  <a:lnTo>
                    <a:pt x="110" y="35809"/>
                  </a:lnTo>
                  <a:lnTo>
                    <a:pt x="55" y="35126"/>
                  </a:lnTo>
                  <a:lnTo>
                    <a:pt x="0" y="34442"/>
                  </a:lnTo>
                  <a:lnTo>
                    <a:pt x="0" y="33732"/>
                  </a:lnTo>
                  <a:lnTo>
                    <a:pt x="0" y="33048"/>
                  </a:lnTo>
                  <a:lnTo>
                    <a:pt x="0" y="33048"/>
                  </a:lnTo>
                  <a:lnTo>
                    <a:pt x="28" y="32447"/>
                  </a:lnTo>
                  <a:lnTo>
                    <a:pt x="82" y="31873"/>
                  </a:lnTo>
                  <a:lnTo>
                    <a:pt x="164" y="31299"/>
                  </a:lnTo>
                  <a:lnTo>
                    <a:pt x="246" y="30725"/>
                  </a:lnTo>
                  <a:lnTo>
                    <a:pt x="383" y="30178"/>
                  </a:lnTo>
                  <a:lnTo>
                    <a:pt x="520" y="29604"/>
                  </a:lnTo>
                  <a:lnTo>
                    <a:pt x="684" y="29085"/>
                  </a:lnTo>
                  <a:lnTo>
                    <a:pt x="848" y="28538"/>
                  </a:lnTo>
                  <a:lnTo>
                    <a:pt x="1066" y="28019"/>
                  </a:lnTo>
                  <a:lnTo>
                    <a:pt x="1258" y="27499"/>
                  </a:lnTo>
                  <a:lnTo>
                    <a:pt x="1504" y="26980"/>
                  </a:lnTo>
                  <a:lnTo>
                    <a:pt x="1750" y="26488"/>
                  </a:lnTo>
                  <a:lnTo>
                    <a:pt x="2023" y="25996"/>
                  </a:lnTo>
                  <a:lnTo>
                    <a:pt x="2296" y="25504"/>
                  </a:lnTo>
                  <a:lnTo>
                    <a:pt x="2898" y="24547"/>
                  </a:lnTo>
                  <a:lnTo>
                    <a:pt x="3554" y="23645"/>
                  </a:lnTo>
                  <a:lnTo>
                    <a:pt x="4265" y="22743"/>
                  </a:lnTo>
                  <a:lnTo>
                    <a:pt x="5030" y="21868"/>
                  </a:lnTo>
                  <a:lnTo>
                    <a:pt x="5795" y="21048"/>
                  </a:lnTo>
                  <a:lnTo>
                    <a:pt x="6615" y="20228"/>
                  </a:lnTo>
                  <a:lnTo>
                    <a:pt x="7463" y="19435"/>
                  </a:lnTo>
                  <a:lnTo>
                    <a:pt x="8337" y="18697"/>
                  </a:lnTo>
                  <a:lnTo>
                    <a:pt x="9239" y="17959"/>
                  </a:lnTo>
                  <a:lnTo>
                    <a:pt x="9239" y="17959"/>
                  </a:lnTo>
                  <a:lnTo>
                    <a:pt x="10333" y="17112"/>
                  </a:lnTo>
                  <a:lnTo>
                    <a:pt x="11454" y="16292"/>
                  </a:lnTo>
                  <a:lnTo>
                    <a:pt x="12602" y="15527"/>
                  </a:lnTo>
                  <a:lnTo>
                    <a:pt x="13804" y="14789"/>
                  </a:lnTo>
                  <a:lnTo>
                    <a:pt x="15007" y="14078"/>
                  </a:lnTo>
                  <a:lnTo>
                    <a:pt x="16237" y="13394"/>
                  </a:lnTo>
                  <a:lnTo>
                    <a:pt x="17467" y="12766"/>
                  </a:lnTo>
                  <a:lnTo>
                    <a:pt x="18725" y="12137"/>
                  </a:lnTo>
                  <a:lnTo>
                    <a:pt x="19982" y="11508"/>
                  </a:lnTo>
                  <a:lnTo>
                    <a:pt x="21267" y="10934"/>
                  </a:lnTo>
                  <a:lnTo>
                    <a:pt x="23836" y="9786"/>
                  </a:lnTo>
                  <a:lnTo>
                    <a:pt x="28921" y="7572"/>
                  </a:lnTo>
                  <a:lnTo>
                    <a:pt x="28921" y="7572"/>
                  </a:lnTo>
                  <a:lnTo>
                    <a:pt x="31654" y="6397"/>
                  </a:lnTo>
                  <a:lnTo>
                    <a:pt x="34388" y="5276"/>
                  </a:lnTo>
                  <a:lnTo>
                    <a:pt x="35782" y="4729"/>
                  </a:lnTo>
                  <a:lnTo>
                    <a:pt x="37148" y="4210"/>
                  </a:lnTo>
                  <a:lnTo>
                    <a:pt x="38543" y="3691"/>
                  </a:lnTo>
                  <a:lnTo>
                    <a:pt x="39937" y="3198"/>
                  </a:lnTo>
                  <a:lnTo>
                    <a:pt x="41358" y="2734"/>
                  </a:lnTo>
                  <a:lnTo>
                    <a:pt x="42752" y="2296"/>
                  </a:lnTo>
                  <a:lnTo>
                    <a:pt x="44174" y="1859"/>
                  </a:lnTo>
                  <a:lnTo>
                    <a:pt x="45595" y="1449"/>
                  </a:lnTo>
                  <a:lnTo>
                    <a:pt x="47044" y="1066"/>
                  </a:lnTo>
                  <a:lnTo>
                    <a:pt x="48465" y="711"/>
                  </a:lnTo>
                  <a:lnTo>
                    <a:pt x="49914" y="383"/>
                  </a:lnTo>
                  <a:lnTo>
                    <a:pt x="51390" y="82"/>
                  </a:lnTo>
                  <a:lnTo>
                    <a:pt x="51390" y="82"/>
                  </a:lnTo>
                  <a:lnTo>
                    <a:pt x="51663" y="28"/>
                  </a:lnTo>
                  <a:lnTo>
                    <a:pt x="51937" y="28"/>
                  </a:lnTo>
                  <a:lnTo>
                    <a:pt x="52210" y="0"/>
                  </a:lnTo>
                  <a:lnTo>
                    <a:pt x="52511" y="28"/>
                  </a:lnTo>
                  <a:lnTo>
                    <a:pt x="52784" y="55"/>
                  </a:lnTo>
                  <a:lnTo>
                    <a:pt x="53057" y="110"/>
                  </a:lnTo>
                  <a:lnTo>
                    <a:pt x="53631" y="246"/>
                  </a:lnTo>
                  <a:lnTo>
                    <a:pt x="54178" y="438"/>
                  </a:lnTo>
                  <a:lnTo>
                    <a:pt x="54725" y="711"/>
                  </a:lnTo>
                  <a:lnTo>
                    <a:pt x="55244" y="1012"/>
                  </a:lnTo>
                  <a:lnTo>
                    <a:pt x="55764" y="1340"/>
                  </a:lnTo>
                  <a:lnTo>
                    <a:pt x="56283" y="1750"/>
                  </a:lnTo>
                  <a:lnTo>
                    <a:pt x="56748" y="2160"/>
                  </a:lnTo>
                  <a:lnTo>
                    <a:pt x="57212" y="2597"/>
                  </a:lnTo>
                  <a:lnTo>
                    <a:pt x="57677" y="3062"/>
                  </a:lnTo>
                  <a:lnTo>
                    <a:pt x="58087" y="3527"/>
                  </a:lnTo>
                  <a:lnTo>
                    <a:pt x="58470" y="4019"/>
                  </a:lnTo>
                  <a:lnTo>
                    <a:pt x="58825" y="4511"/>
                  </a:lnTo>
                  <a:lnTo>
                    <a:pt x="59126" y="5003"/>
                  </a:lnTo>
                  <a:lnTo>
                    <a:pt x="59126" y="5003"/>
                  </a:lnTo>
                  <a:lnTo>
                    <a:pt x="59426" y="5495"/>
                  </a:lnTo>
                  <a:lnTo>
                    <a:pt x="59700" y="5987"/>
                  </a:lnTo>
                  <a:lnTo>
                    <a:pt x="59919" y="6506"/>
                  </a:lnTo>
                  <a:lnTo>
                    <a:pt x="60110" y="7053"/>
                  </a:lnTo>
                  <a:lnTo>
                    <a:pt x="60301" y="7599"/>
                  </a:lnTo>
                  <a:lnTo>
                    <a:pt x="60438" y="8146"/>
                  </a:lnTo>
                  <a:lnTo>
                    <a:pt x="60547" y="8693"/>
                  </a:lnTo>
                  <a:lnTo>
                    <a:pt x="60629" y="9267"/>
                  </a:lnTo>
                  <a:lnTo>
                    <a:pt x="60684" y="9841"/>
                  </a:lnTo>
                  <a:lnTo>
                    <a:pt x="60711" y="10415"/>
                  </a:lnTo>
                  <a:lnTo>
                    <a:pt x="60684" y="10989"/>
                  </a:lnTo>
                  <a:lnTo>
                    <a:pt x="60657" y="11536"/>
                  </a:lnTo>
                  <a:lnTo>
                    <a:pt x="60575" y="12110"/>
                  </a:lnTo>
                  <a:lnTo>
                    <a:pt x="60493" y="12684"/>
                  </a:lnTo>
                  <a:lnTo>
                    <a:pt x="60356" y="13230"/>
                  </a:lnTo>
                  <a:lnTo>
                    <a:pt x="60192" y="13777"/>
                  </a:lnTo>
                  <a:lnTo>
                    <a:pt x="60192" y="13777"/>
                  </a:lnTo>
                  <a:lnTo>
                    <a:pt x="60028" y="14160"/>
                  </a:lnTo>
                  <a:lnTo>
                    <a:pt x="59891" y="14570"/>
                  </a:lnTo>
                  <a:lnTo>
                    <a:pt x="59536" y="15308"/>
                  </a:lnTo>
                  <a:lnTo>
                    <a:pt x="59126" y="16046"/>
                  </a:lnTo>
                  <a:lnTo>
                    <a:pt x="58661" y="16729"/>
                  </a:lnTo>
                  <a:lnTo>
                    <a:pt x="58169" y="17413"/>
                  </a:lnTo>
                  <a:lnTo>
                    <a:pt x="57622" y="18041"/>
                  </a:lnTo>
                  <a:lnTo>
                    <a:pt x="57048" y="18670"/>
                  </a:lnTo>
                  <a:lnTo>
                    <a:pt x="56447" y="19271"/>
                  </a:lnTo>
                  <a:lnTo>
                    <a:pt x="55818" y="19846"/>
                  </a:lnTo>
                  <a:lnTo>
                    <a:pt x="55162" y="20392"/>
                  </a:lnTo>
                  <a:lnTo>
                    <a:pt x="54479" y="20939"/>
                  </a:lnTo>
                  <a:lnTo>
                    <a:pt x="53795" y="21458"/>
                  </a:lnTo>
                  <a:lnTo>
                    <a:pt x="52374" y="22442"/>
                  </a:lnTo>
                  <a:lnTo>
                    <a:pt x="50953" y="23426"/>
                  </a:lnTo>
                  <a:lnTo>
                    <a:pt x="50953" y="23426"/>
                  </a:lnTo>
                  <a:lnTo>
                    <a:pt x="49285" y="24520"/>
                  </a:lnTo>
                  <a:lnTo>
                    <a:pt x="47618" y="25586"/>
                  </a:lnTo>
                  <a:lnTo>
                    <a:pt x="45896" y="26625"/>
                  </a:lnTo>
                  <a:lnTo>
                    <a:pt x="44146" y="27663"/>
                  </a:lnTo>
                  <a:lnTo>
                    <a:pt x="42397" y="28675"/>
                  </a:lnTo>
                  <a:lnTo>
                    <a:pt x="40620" y="29659"/>
                  </a:lnTo>
                  <a:lnTo>
                    <a:pt x="38843" y="30615"/>
                  </a:lnTo>
                  <a:lnTo>
                    <a:pt x="37039" y="31572"/>
                  </a:lnTo>
                  <a:lnTo>
                    <a:pt x="35208" y="32502"/>
                  </a:lnTo>
                  <a:lnTo>
                    <a:pt x="33404" y="33404"/>
                  </a:lnTo>
                  <a:lnTo>
                    <a:pt x="31572" y="34306"/>
                  </a:lnTo>
                  <a:lnTo>
                    <a:pt x="29741" y="35180"/>
                  </a:lnTo>
                  <a:lnTo>
                    <a:pt x="26078" y="36875"/>
                  </a:lnTo>
                  <a:lnTo>
                    <a:pt x="22415" y="38543"/>
                  </a:lnTo>
                  <a:lnTo>
                    <a:pt x="22415" y="38543"/>
                  </a:lnTo>
                  <a:lnTo>
                    <a:pt x="23208" y="40073"/>
                  </a:lnTo>
                  <a:lnTo>
                    <a:pt x="24028" y="41631"/>
                  </a:lnTo>
                  <a:lnTo>
                    <a:pt x="24410" y="42424"/>
                  </a:lnTo>
                  <a:lnTo>
                    <a:pt x="24766" y="43217"/>
                  </a:lnTo>
                  <a:lnTo>
                    <a:pt x="25094" y="44037"/>
                  </a:lnTo>
                  <a:lnTo>
                    <a:pt x="25367" y="44884"/>
                  </a:lnTo>
                  <a:lnTo>
                    <a:pt x="25367" y="44884"/>
                  </a:lnTo>
                  <a:lnTo>
                    <a:pt x="25941" y="46907"/>
                  </a:lnTo>
                  <a:lnTo>
                    <a:pt x="26515" y="48930"/>
                  </a:lnTo>
                  <a:lnTo>
                    <a:pt x="27035" y="50953"/>
                  </a:lnTo>
                  <a:lnTo>
                    <a:pt x="27581" y="53003"/>
                  </a:lnTo>
                  <a:lnTo>
                    <a:pt x="27581" y="53003"/>
                  </a:lnTo>
                  <a:lnTo>
                    <a:pt x="28374" y="56256"/>
                  </a:lnTo>
                  <a:lnTo>
                    <a:pt x="29112" y="59509"/>
                  </a:lnTo>
                  <a:lnTo>
                    <a:pt x="29795" y="62789"/>
                  </a:lnTo>
                  <a:lnTo>
                    <a:pt x="30451" y="66069"/>
                  </a:lnTo>
                  <a:lnTo>
                    <a:pt x="31053" y="69349"/>
                  </a:lnTo>
                  <a:lnTo>
                    <a:pt x="31599" y="72657"/>
                  </a:lnTo>
                  <a:lnTo>
                    <a:pt x="32092" y="75964"/>
                  </a:lnTo>
                  <a:lnTo>
                    <a:pt x="32529" y="79299"/>
                  </a:lnTo>
                  <a:lnTo>
                    <a:pt x="32529" y="79299"/>
                  </a:lnTo>
                  <a:lnTo>
                    <a:pt x="32720" y="80639"/>
                  </a:lnTo>
                  <a:lnTo>
                    <a:pt x="32966" y="82005"/>
                  </a:lnTo>
                  <a:lnTo>
                    <a:pt x="33185" y="83399"/>
                  </a:lnTo>
                  <a:lnTo>
                    <a:pt x="33376" y="84766"/>
                  </a:lnTo>
                  <a:lnTo>
                    <a:pt x="33458" y="85449"/>
                  </a:lnTo>
                  <a:lnTo>
                    <a:pt x="33513" y="86133"/>
                  </a:lnTo>
                  <a:lnTo>
                    <a:pt x="33540" y="86816"/>
                  </a:lnTo>
                  <a:lnTo>
                    <a:pt x="33513" y="87500"/>
                  </a:lnTo>
                  <a:lnTo>
                    <a:pt x="33486" y="88183"/>
                  </a:lnTo>
                  <a:lnTo>
                    <a:pt x="33404" y="88839"/>
                  </a:lnTo>
                  <a:lnTo>
                    <a:pt x="33294" y="89522"/>
                  </a:lnTo>
                  <a:lnTo>
                    <a:pt x="33103" y="90178"/>
                  </a:lnTo>
                  <a:lnTo>
                    <a:pt x="33103" y="90178"/>
                  </a:lnTo>
                  <a:lnTo>
                    <a:pt x="32912" y="90834"/>
                  </a:lnTo>
                  <a:lnTo>
                    <a:pt x="32666" y="91491"/>
                  </a:lnTo>
                  <a:lnTo>
                    <a:pt x="32420" y="92119"/>
                  </a:lnTo>
                  <a:lnTo>
                    <a:pt x="32146" y="92748"/>
                  </a:lnTo>
                  <a:lnTo>
                    <a:pt x="31818" y="93377"/>
                  </a:lnTo>
                  <a:lnTo>
                    <a:pt x="31490" y="93978"/>
                  </a:lnTo>
                  <a:lnTo>
                    <a:pt x="31135" y="94552"/>
                  </a:lnTo>
                  <a:lnTo>
                    <a:pt x="30752" y="95126"/>
                  </a:lnTo>
                  <a:lnTo>
                    <a:pt x="30342" y="95673"/>
                  </a:lnTo>
                  <a:lnTo>
                    <a:pt x="29932" y="96219"/>
                  </a:lnTo>
                  <a:lnTo>
                    <a:pt x="29467" y="96739"/>
                  </a:lnTo>
                  <a:lnTo>
                    <a:pt x="29003" y="97231"/>
                  </a:lnTo>
                  <a:lnTo>
                    <a:pt x="28483" y="97696"/>
                  </a:lnTo>
                  <a:lnTo>
                    <a:pt x="27964" y="98133"/>
                  </a:lnTo>
                  <a:lnTo>
                    <a:pt x="27417" y="98570"/>
                  </a:lnTo>
                  <a:lnTo>
                    <a:pt x="26843" y="9895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3087555" y="3782213"/>
              <a:ext cx="305160" cy="316019"/>
            </a:xfrm>
            <a:custGeom>
              <a:avLst/>
              <a:gdLst/>
              <a:ahLst/>
              <a:cxnLst/>
              <a:rect l="l" t="t" r="r" b="b"/>
              <a:pathLst>
                <a:path w="23044" h="23864" extrusionOk="0">
                  <a:moveTo>
                    <a:pt x="20584" y="1"/>
                  </a:moveTo>
                  <a:lnTo>
                    <a:pt x="18533" y="1012"/>
                  </a:lnTo>
                  <a:lnTo>
                    <a:pt x="16456" y="1996"/>
                  </a:lnTo>
                  <a:lnTo>
                    <a:pt x="14351" y="2925"/>
                  </a:lnTo>
                  <a:lnTo>
                    <a:pt x="12274" y="3855"/>
                  </a:lnTo>
                  <a:lnTo>
                    <a:pt x="10388" y="4648"/>
                  </a:lnTo>
                  <a:lnTo>
                    <a:pt x="10196" y="4757"/>
                  </a:lnTo>
                  <a:lnTo>
                    <a:pt x="10114" y="4839"/>
                  </a:lnTo>
                  <a:lnTo>
                    <a:pt x="10060" y="4948"/>
                  </a:lnTo>
                  <a:lnTo>
                    <a:pt x="10005" y="5112"/>
                  </a:lnTo>
                  <a:lnTo>
                    <a:pt x="10032" y="5304"/>
                  </a:lnTo>
                  <a:lnTo>
                    <a:pt x="10060" y="5495"/>
                  </a:lnTo>
                  <a:lnTo>
                    <a:pt x="10087" y="5714"/>
                  </a:lnTo>
                  <a:lnTo>
                    <a:pt x="10169" y="6124"/>
                  </a:lnTo>
                  <a:lnTo>
                    <a:pt x="10169" y="6315"/>
                  </a:lnTo>
                  <a:lnTo>
                    <a:pt x="10142" y="6506"/>
                  </a:lnTo>
                  <a:lnTo>
                    <a:pt x="10032" y="6834"/>
                  </a:lnTo>
                  <a:lnTo>
                    <a:pt x="9868" y="7190"/>
                  </a:lnTo>
                  <a:lnTo>
                    <a:pt x="9650" y="7518"/>
                  </a:lnTo>
                  <a:lnTo>
                    <a:pt x="9404" y="7846"/>
                  </a:lnTo>
                  <a:lnTo>
                    <a:pt x="8857" y="8474"/>
                  </a:lnTo>
                  <a:lnTo>
                    <a:pt x="8392" y="9048"/>
                  </a:lnTo>
                  <a:lnTo>
                    <a:pt x="7928" y="9622"/>
                  </a:lnTo>
                  <a:lnTo>
                    <a:pt x="7435" y="10224"/>
                  </a:lnTo>
                  <a:lnTo>
                    <a:pt x="6424" y="11345"/>
                  </a:lnTo>
                  <a:lnTo>
                    <a:pt x="5413" y="12465"/>
                  </a:lnTo>
                  <a:lnTo>
                    <a:pt x="4401" y="13613"/>
                  </a:lnTo>
                  <a:lnTo>
                    <a:pt x="3663" y="14515"/>
                  </a:lnTo>
                  <a:lnTo>
                    <a:pt x="2925" y="15445"/>
                  </a:lnTo>
                  <a:lnTo>
                    <a:pt x="2242" y="16429"/>
                  </a:lnTo>
                  <a:lnTo>
                    <a:pt x="1914" y="16921"/>
                  </a:lnTo>
                  <a:lnTo>
                    <a:pt x="1613" y="17413"/>
                  </a:lnTo>
                  <a:lnTo>
                    <a:pt x="1340" y="17932"/>
                  </a:lnTo>
                  <a:lnTo>
                    <a:pt x="1066" y="18452"/>
                  </a:lnTo>
                  <a:lnTo>
                    <a:pt x="848" y="18998"/>
                  </a:lnTo>
                  <a:lnTo>
                    <a:pt x="629" y="19545"/>
                  </a:lnTo>
                  <a:lnTo>
                    <a:pt x="438" y="20092"/>
                  </a:lnTo>
                  <a:lnTo>
                    <a:pt x="274" y="20638"/>
                  </a:lnTo>
                  <a:lnTo>
                    <a:pt x="137" y="21213"/>
                  </a:lnTo>
                  <a:lnTo>
                    <a:pt x="28" y="21787"/>
                  </a:lnTo>
                  <a:lnTo>
                    <a:pt x="0" y="22033"/>
                  </a:lnTo>
                  <a:lnTo>
                    <a:pt x="0" y="22279"/>
                  </a:lnTo>
                  <a:lnTo>
                    <a:pt x="0" y="22525"/>
                  </a:lnTo>
                  <a:lnTo>
                    <a:pt x="82" y="22771"/>
                  </a:lnTo>
                  <a:lnTo>
                    <a:pt x="137" y="22935"/>
                  </a:lnTo>
                  <a:lnTo>
                    <a:pt x="246" y="23099"/>
                  </a:lnTo>
                  <a:lnTo>
                    <a:pt x="356" y="23235"/>
                  </a:lnTo>
                  <a:lnTo>
                    <a:pt x="492" y="23345"/>
                  </a:lnTo>
                  <a:lnTo>
                    <a:pt x="629" y="23454"/>
                  </a:lnTo>
                  <a:lnTo>
                    <a:pt x="793" y="23563"/>
                  </a:lnTo>
                  <a:lnTo>
                    <a:pt x="1121" y="23700"/>
                  </a:lnTo>
                  <a:lnTo>
                    <a:pt x="1422" y="23782"/>
                  </a:lnTo>
                  <a:lnTo>
                    <a:pt x="1722" y="23837"/>
                  </a:lnTo>
                  <a:lnTo>
                    <a:pt x="1996" y="23864"/>
                  </a:lnTo>
                  <a:lnTo>
                    <a:pt x="2297" y="23864"/>
                  </a:lnTo>
                  <a:lnTo>
                    <a:pt x="2597" y="23837"/>
                  </a:lnTo>
                  <a:lnTo>
                    <a:pt x="2898" y="23782"/>
                  </a:lnTo>
                  <a:lnTo>
                    <a:pt x="3199" y="23727"/>
                  </a:lnTo>
                  <a:lnTo>
                    <a:pt x="3472" y="23618"/>
                  </a:lnTo>
                  <a:lnTo>
                    <a:pt x="4073" y="23399"/>
                  </a:lnTo>
                  <a:lnTo>
                    <a:pt x="4647" y="23126"/>
                  </a:lnTo>
                  <a:lnTo>
                    <a:pt x="5194" y="22825"/>
                  </a:lnTo>
                  <a:lnTo>
                    <a:pt x="5713" y="22497"/>
                  </a:lnTo>
                  <a:lnTo>
                    <a:pt x="7518" y="21349"/>
                  </a:lnTo>
                  <a:lnTo>
                    <a:pt x="8392" y="20775"/>
                  </a:lnTo>
                  <a:lnTo>
                    <a:pt x="9240" y="20174"/>
                  </a:lnTo>
                  <a:lnTo>
                    <a:pt x="10114" y="19545"/>
                  </a:lnTo>
                  <a:lnTo>
                    <a:pt x="10934" y="18889"/>
                  </a:lnTo>
                  <a:lnTo>
                    <a:pt x="11782" y="18233"/>
                  </a:lnTo>
                  <a:lnTo>
                    <a:pt x="12574" y="17550"/>
                  </a:lnTo>
                  <a:lnTo>
                    <a:pt x="13285" y="16921"/>
                  </a:lnTo>
                  <a:lnTo>
                    <a:pt x="13996" y="16292"/>
                  </a:lnTo>
                  <a:lnTo>
                    <a:pt x="14707" y="15609"/>
                  </a:lnTo>
                  <a:lnTo>
                    <a:pt x="15390" y="14898"/>
                  </a:lnTo>
                  <a:lnTo>
                    <a:pt x="16019" y="14160"/>
                  </a:lnTo>
                  <a:lnTo>
                    <a:pt x="16319" y="13805"/>
                  </a:lnTo>
                  <a:lnTo>
                    <a:pt x="16593" y="13395"/>
                  </a:lnTo>
                  <a:lnTo>
                    <a:pt x="16866" y="13012"/>
                  </a:lnTo>
                  <a:lnTo>
                    <a:pt x="17112" y="12602"/>
                  </a:lnTo>
                  <a:lnTo>
                    <a:pt x="17331" y="12192"/>
                  </a:lnTo>
                  <a:lnTo>
                    <a:pt x="17522" y="11755"/>
                  </a:lnTo>
                  <a:lnTo>
                    <a:pt x="17686" y="12137"/>
                  </a:lnTo>
                  <a:lnTo>
                    <a:pt x="17850" y="12547"/>
                  </a:lnTo>
                  <a:lnTo>
                    <a:pt x="17987" y="12985"/>
                  </a:lnTo>
                  <a:lnTo>
                    <a:pt x="18096" y="13395"/>
                  </a:lnTo>
                  <a:lnTo>
                    <a:pt x="18315" y="14269"/>
                  </a:lnTo>
                  <a:lnTo>
                    <a:pt x="18479" y="15117"/>
                  </a:lnTo>
                  <a:lnTo>
                    <a:pt x="18506" y="15062"/>
                  </a:lnTo>
                  <a:lnTo>
                    <a:pt x="18588" y="15007"/>
                  </a:lnTo>
                  <a:lnTo>
                    <a:pt x="18944" y="14789"/>
                  </a:lnTo>
                  <a:lnTo>
                    <a:pt x="19436" y="14543"/>
                  </a:lnTo>
                  <a:lnTo>
                    <a:pt x="20037" y="14269"/>
                  </a:lnTo>
                  <a:lnTo>
                    <a:pt x="21814" y="13477"/>
                  </a:lnTo>
                  <a:lnTo>
                    <a:pt x="22087" y="13340"/>
                  </a:lnTo>
                  <a:lnTo>
                    <a:pt x="22333" y="13203"/>
                  </a:lnTo>
                  <a:lnTo>
                    <a:pt x="22579" y="13012"/>
                  </a:lnTo>
                  <a:lnTo>
                    <a:pt x="22661" y="12903"/>
                  </a:lnTo>
                  <a:lnTo>
                    <a:pt x="22770" y="12793"/>
                  </a:lnTo>
                  <a:lnTo>
                    <a:pt x="22907" y="12547"/>
                  </a:lnTo>
                  <a:lnTo>
                    <a:pt x="22989" y="12274"/>
                  </a:lnTo>
                  <a:lnTo>
                    <a:pt x="23016" y="12001"/>
                  </a:lnTo>
                  <a:lnTo>
                    <a:pt x="23044" y="11700"/>
                  </a:lnTo>
                  <a:lnTo>
                    <a:pt x="23044" y="11345"/>
                  </a:lnTo>
                  <a:lnTo>
                    <a:pt x="23044" y="10962"/>
                  </a:lnTo>
                  <a:lnTo>
                    <a:pt x="22989" y="10197"/>
                  </a:lnTo>
                  <a:lnTo>
                    <a:pt x="22880" y="9431"/>
                  </a:lnTo>
                  <a:lnTo>
                    <a:pt x="22743" y="8666"/>
                  </a:lnTo>
                  <a:lnTo>
                    <a:pt x="22442" y="7108"/>
                  </a:lnTo>
                  <a:lnTo>
                    <a:pt x="22306" y="6370"/>
                  </a:lnTo>
                  <a:lnTo>
                    <a:pt x="22196" y="5604"/>
                  </a:lnTo>
                  <a:lnTo>
                    <a:pt x="22060" y="4894"/>
                  </a:lnTo>
                  <a:lnTo>
                    <a:pt x="21896" y="4183"/>
                  </a:lnTo>
                  <a:lnTo>
                    <a:pt x="21677" y="3472"/>
                  </a:lnTo>
                  <a:lnTo>
                    <a:pt x="21458" y="2789"/>
                  </a:lnTo>
                  <a:lnTo>
                    <a:pt x="20966" y="1395"/>
                  </a:lnTo>
                  <a:lnTo>
                    <a:pt x="20748" y="684"/>
                  </a:lnTo>
                  <a:lnTo>
                    <a:pt x="205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841761" y="2521064"/>
              <a:ext cx="1178993" cy="734111"/>
            </a:xfrm>
            <a:custGeom>
              <a:avLst/>
              <a:gdLst/>
              <a:ahLst/>
              <a:cxnLst/>
              <a:rect l="l" t="t" r="r" b="b"/>
              <a:pathLst>
                <a:path w="89031" h="55436" extrusionOk="0">
                  <a:moveTo>
                    <a:pt x="54671" y="0"/>
                  </a:moveTo>
                  <a:lnTo>
                    <a:pt x="53933" y="957"/>
                  </a:lnTo>
                  <a:lnTo>
                    <a:pt x="53195" y="1887"/>
                  </a:lnTo>
                  <a:lnTo>
                    <a:pt x="52429" y="2816"/>
                  </a:lnTo>
                  <a:lnTo>
                    <a:pt x="51637" y="3718"/>
                  </a:lnTo>
                  <a:lnTo>
                    <a:pt x="50844" y="4565"/>
                  </a:lnTo>
                  <a:lnTo>
                    <a:pt x="50024" y="5413"/>
                  </a:lnTo>
                  <a:lnTo>
                    <a:pt x="49177" y="6233"/>
                  </a:lnTo>
                  <a:lnTo>
                    <a:pt x="48302" y="7026"/>
                  </a:lnTo>
                  <a:lnTo>
                    <a:pt x="47427" y="7791"/>
                  </a:lnTo>
                  <a:lnTo>
                    <a:pt x="46498" y="8529"/>
                  </a:lnTo>
                  <a:lnTo>
                    <a:pt x="45568" y="9240"/>
                  </a:lnTo>
                  <a:lnTo>
                    <a:pt x="44612" y="9923"/>
                  </a:lnTo>
                  <a:lnTo>
                    <a:pt x="43628" y="10579"/>
                  </a:lnTo>
                  <a:lnTo>
                    <a:pt x="42616" y="11208"/>
                  </a:lnTo>
                  <a:lnTo>
                    <a:pt x="41577" y="11809"/>
                  </a:lnTo>
                  <a:lnTo>
                    <a:pt x="40511" y="12383"/>
                  </a:lnTo>
                  <a:lnTo>
                    <a:pt x="39445" y="12930"/>
                  </a:lnTo>
                  <a:lnTo>
                    <a:pt x="38352" y="13477"/>
                  </a:lnTo>
                  <a:lnTo>
                    <a:pt x="36138" y="14488"/>
                  </a:lnTo>
                  <a:lnTo>
                    <a:pt x="33924" y="15445"/>
                  </a:lnTo>
                  <a:lnTo>
                    <a:pt x="31655" y="16374"/>
                  </a:lnTo>
                  <a:lnTo>
                    <a:pt x="29413" y="17276"/>
                  </a:lnTo>
                  <a:lnTo>
                    <a:pt x="27145" y="18178"/>
                  </a:lnTo>
                  <a:lnTo>
                    <a:pt x="24876" y="19080"/>
                  </a:lnTo>
                  <a:lnTo>
                    <a:pt x="22634" y="19982"/>
                  </a:lnTo>
                  <a:lnTo>
                    <a:pt x="20940" y="20666"/>
                  </a:lnTo>
                  <a:lnTo>
                    <a:pt x="19299" y="21376"/>
                  </a:lnTo>
                  <a:lnTo>
                    <a:pt x="17632" y="22142"/>
                  </a:lnTo>
                  <a:lnTo>
                    <a:pt x="16019" y="22962"/>
                  </a:lnTo>
                  <a:lnTo>
                    <a:pt x="15227" y="23372"/>
                  </a:lnTo>
                  <a:lnTo>
                    <a:pt x="14434" y="23809"/>
                  </a:lnTo>
                  <a:lnTo>
                    <a:pt x="13668" y="24274"/>
                  </a:lnTo>
                  <a:lnTo>
                    <a:pt x="12903" y="24766"/>
                  </a:lnTo>
                  <a:lnTo>
                    <a:pt x="12165" y="25258"/>
                  </a:lnTo>
                  <a:lnTo>
                    <a:pt x="11427" y="25777"/>
                  </a:lnTo>
                  <a:lnTo>
                    <a:pt x="10716" y="26324"/>
                  </a:lnTo>
                  <a:lnTo>
                    <a:pt x="10006" y="26898"/>
                  </a:lnTo>
                  <a:lnTo>
                    <a:pt x="9103" y="27691"/>
                  </a:lnTo>
                  <a:lnTo>
                    <a:pt x="8229" y="28511"/>
                  </a:lnTo>
                  <a:lnTo>
                    <a:pt x="7409" y="29358"/>
                  </a:lnTo>
                  <a:lnTo>
                    <a:pt x="6616" y="30260"/>
                  </a:lnTo>
                  <a:lnTo>
                    <a:pt x="5878" y="31190"/>
                  </a:lnTo>
                  <a:lnTo>
                    <a:pt x="5167" y="32146"/>
                  </a:lnTo>
                  <a:lnTo>
                    <a:pt x="4511" y="33130"/>
                  </a:lnTo>
                  <a:lnTo>
                    <a:pt x="3855" y="34169"/>
                  </a:lnTo>
                  <a:lnTo>
                    <a:pt x="3254" y="35181"/>
                  </a:lnTo>
                  <a:lnTo>
                    <a:pt x="2680" y="36247"/>
                  </a:lnTo>
                  <a:lnTo>
                    <a:pt x="2160" y="37340"/>
                  </a:lnTo>
                  <a:lnTo>
                    <a:pt x="1668" y="38433"/>
                  </a:lnTo>
                  <a:lnTo>
                    <a:pt x="1204" y="39554"/>
                  </a:lnTo>
                  <a:lnTo>
                    <a:pt x="766" y="40675"/>
                  </a:lnTo>
                  <a:lnTo>
                    <a:pt x="356" y="41823"/>
                  </a:lnTo>
                  <a:lnTo>
                    <a:pt x="1" y="42971"/>
                  </a:lnTo>
                  <a:lnTo>
                    <a:pt x="821" y="43299"/>
                  </a:lnTo>
                  <a:lnTo>
                    <a:pt x="1641" y="43654"/>
                  </a:lnTo>
                  <a:lnTo>
                    <a:pt x="2461" y="44037"/>
                  </a:lnTo>
                  <a:lnTo>
                    <a:pt x="3254" y="44474"/>
                  </a:lnTo>
                  <a:lnTo>
                    <a:pt x="4047" y="44912"/>
                  </a:lnTo>
                  <a:lnTo>
                    <a:pt x="4812" y="45377"/>
                  </a:lnTo>
                  <a:lnTo>
                    <a:pt x="5577" y="45869"/>
                  </a:lnTo>
                  <a:lnTo>
                    <a:pt x="6315" y="46361"/>
                  </a:lnTo>
                  <a:lnTo>
                    <a:pt x="8775" y="48055"/>
                  </a:lnTo>
                  <a:lnTo>
                    <a:pt x="10006" y="48875"/>
                  </a:lnTo>
                  <a:lnTo>
                    <a:pt x="11263" y="49695"/>
                  </a:lnTo>
                  <a:lnTo>
                    <a:pt x="11919" y="50106"/>
                  </a:lnTo>
                  <a:lnTo>
                    <a:pt x="12602" y="50488"/>
                  </a:lnTo>
                  <a:lnTo>
                    <a:pt x="13286" y="50871"/>
                  </a:lnTo>
                  <a:lnTo>
                    <a:pt x="13969" y="51226"/>
                  </a:lnTo>
                  <a:lnTo>
                    <a:pt x="15391" y="51910"/>
                  </a:lnTo>
                  <a:lnTo>
                    <a:pt x="16839" y="52511"/>
                  </a:lnTo>
                  <a:lnTo>
                    <a:pt x="17605" y="52812"/>
                  </a:lnTo>
                  <a:lnTo>
                    <a:pt x="18370" y="53112"/>
                  </a:lnTo>
                  <a:lnTo>
                    <a:pt x="19163" y="53386"/>
                  </a:lnTo>
                  <a:lnTo>
                    <a:pt x="19928" y="53632"/>
                  </a:lnTo>
                  <a:lnTo>
                    <a:pt x="20721" y="53878"/>
                  </a:lnTo>
                  <a:lnTo>
                    <a:pt x="21514" y="54096"/>
                  </a:lnTo>
                  <a:lnTo>
                    <a:pt x="22334" y="54288"/>
                  </a:lnTo>
                  <a:lnTo>
                    <a:pt x="23126" y="54479"/>
                  </a:lnTo>
                  <a:lnTo>
                    <a:pt x="23919" y="54643"/>
                  </a:lnTo>
                  <a:lnTo>
                    <a:pt x="24739" y="54807"/>
                  </a:lnTo>
                  <a:lnTo>
                    <a:pt x="25559" y="54916"/>
                  </a:lnTo>
                  <a:lnTo>
                    <a:pt x="26379" y="55053"/>
                  </a:lnTo>
                  <a:lnTo>
                    <a:pt x="27199" y="55135"/>
                  </a:lnTo>
                  <a:lnTo>
                    <a:pt x="28019" y="55217"/>
                  </a:lnTo>
                  <a:lnTo>
                    <a:pt x="28839" y="55272"/>
                  </a:lnTo>
                  <a:lnTo>
                    <a:pt x="29659" y="55326"/>
                  </a:lnTo>
                  <a:lnTo>
                    <a:pt x="31245" y="55381"/>
                  </a:lnTo>
                  <a:lnTo>
                    <a:pt x="32803" y="55408"/>
                  </a:lnTo>
                  <a:lnTo>
                    <a:pt x="34388" y="55436"/>
                  </a:lnTo>
                  <a:lnTo>
                    <a:pt x="35974" y="55436"/>
                  </a:lnTo>
                  <a:lnTo>
                    <a:pt x="37532" y="55408"/>
                  </a:lnTo>
                  <a:lnTo>
                    <a:pt x="39117" y="55354"/>
                  </a:lnTo>
                  <a:lnTo>
                    <a:pt x="40703" y="55272"/>
                  </a:lnTo>
                  <a:lnTo>
                    <a:pt x="42261" y="55190"/>
                  </a:lnTo>
                  <a:lnTo>
                    <a:pt x="43846" y="55053"/>
                  </a:lnTo>
                  <a:lnTo>
                    <a:pt x="45404" y="54916"/>
                  </a:lnTo>
                  <a:lnTo>
                    <a:pt x="46962" y="54752"/>
                  </a:lnTo>
                  <a:lnTo>
                    <a:pt x="48548" y="54561"/>
                  </a:lnTo>
                  <a:lnTo>
                    <a:pt x="50106" y="54342"/>
                  </a:lnTo>
                  <a:lnTo>
                    <a:pt x="51664" y="54096"/>
                  </a:lnTo>
                  <a:lnTo>
                    <a:pt x="53195" y="53823"/>
                  </a:lnTo>
                  <a:lnTo>
                    <a:pt x="54753" y="53495"/>
                  </a:lnTo>
                  <a:lnTo>
                    <a:pt x="55846" y="52511"/>
                  </a:lnTo>
                  <a:lnTo>
                    <a:pt x="56967" y="51554"/>
                  </a:lnTo>
                  <a:lnTo>
                    <a:pt x="58088" y="50598"/>
                  </a:lnTo>
                  <a:lnTo>
                    <a:pt x="59263" y="49668"/>
                  </a:lnTo>
                  <a:lnTo>
                    <a:pt x="60439" y="48766"/>
                  </a:lnTo>
                  <a:lnTo>
                    <a:pt x="61614" y="47891"/>
                  </a:lnTo>
                  <a:lnTo>
                    <a:pt x="62844" y="47017"/>
                  </a:lnTo>
                  <a:lnTo>
                    <a:pt x="64074" y="46169"/>
                  </a:lnTo>
                  <a:lnTo>
                    <a:pt x="65304" y="45349"/>
                  </a:lnTo>
                  <a:lnTo>
                    <a:pt x="66562" y="44557"/>
                  </a:lnTo>
                  <a:lnTo>
                    <a:pt x="67819" y="43764"/>
                  </a:lnTo>
                  <a:lnTo>
                    <a:pt x="69104" y="42971"/>
                  </a:lnTo>
                  <a:lnTo>
                    <a:pt x="70388" y="42233"/>
                  </a:lnTo>
                  <a:lnTo>
                    <a:pt x="71673" y="41495"/>
                  </a:lnTo>
                  <a:lnTo>
                    <a:pt x="74270" y="40046"/>
                  </a:lnTo>
                  <a:lnTo>
                    <a:pt x="75418" y="39390"/>
                  </a:lnTo>
                  <a:lnTo>
                    <a:pt x="76566" y="38734"/>
                  </a:lnTo>
                  <a:lnTo>
                    <a:pt x="77632" y="38051"/>
                  </a:lnTo>
                  <a:lnTo>
                    <a:pt x="78698" y="37340"/>
                  </a:lnTo>
                  <a:lnTo>
                    <a:pt x="79710" y="36602"/>
                  </a:lnTo>
                  <a:lnTo>
                    <a:pt x="80694" y="35837"/>
                  </a:lnTo>
                  <a:lnTo>
                    <a:pt x="81623" y="35044"/>
                  </a:lnTo>
                  <a:lnTo>
                    <a:pt x="82498" y="34197"/>
                  </a:lnTo>
                  <a:lnTo>
                    <a:pt x="83345" y="33322"/>
                  </a:lnTo>
                  <a:lnTo>
                    <a:pt x="84138" y="32392"/>
                  </a:lnTo>
                  <a:lnTo>
                    <a:pt x="84521" y="31928"/>
                  </a:lnTo>
                  <a:lnTo>
                    <a:pt x="84903" y="31436"/>
                  </a:lnTo>
                  <a:lnTo>
                    <a:pt x="85259" y="30916"/>
                  </a:lnTo>
                  <a:lnTo>
                    <a:pt x="85614" y="30397"/>
                  </a:lnTo>
                  <a:lnTo>
                    <a:pt x="85942" y="29878"/>
                  </a:lnTo>
                  <a:lnTo>
                    <a:pt x="86270" y="29331"/>
                  </a:lnTo>
                  <a:lnTo>
                    <a:pt x="86571" y="28757"/>
                  </a:lnTo>
                  <a:lnTo>
                    <a:pt x="86871" y="28183"/>
                  </a:lnTo>
                  <a:lnTo>
                    <a:pt x="87145" y="27609"/>
                  </a:lnTo>
                  <a:lnTo>
                    <a:pt x="87418" y="27007"/>
                  </a:lnTo>
                  <a:lnTo>
                    <a:pt x="87664" y="26379"/>
                  </a:lnTo>
                  <a:lnTo>
                    <a:pt x="87910" y="25723"/>
                  </a:lnTo>
                  <a:lnTo>
                    <a:pt x="88211" y="24875"/>
                  </a:lnTo>
                  <a:lnTo>
                    <a:pt x="88457" y="24028"/>
                  </a:lnTo>
                  <a:lnTo>
                    <a:pt x="88676" y="23235"/>
                  </a:lnTo>
                  <a:lnTo>
                    <a:pt x="88812" y="22442"/>
                  </a:lnTo>
                  <a:lnTo>
                    <a:pt x="88922" y="21650"/>
                  </a:lnTo>
                  <a:lnTo>
                    <a:pt x="89004" y="20884"/>
                  </a:lnTo>
                  <a:lnTo>
                    <a:pt x="89031" y="20119"/>
                  </a:lnTo>
                  <a:lnTo>
                    <a:pt x="89031" y="19381"/>
                  </a:lnTo>
                  <a:lnTo>
                    <a:pt x="89004" y="18616"/>
                  </a:lnTo>
                  <a:lnTo>
                    <a:pt x="88922" y="17878"/>
                  </a:lnTo>
                  <a:lnTo>
                    <a:pt x="88840" y="17112"/>
                  </a:lnTo>
                  <a:lnTo>
                    <a:pt x="88703" y="16347"/>
                  </a:lnTo>
                  <a:lnTo>
                    <a:pt x="88539" y="15554"/>
                  </a:lnTo>
                  <a:lnTo>
                    <a:pt x="88375" y="14761"/>
                  </a:lnTo>
                  <a:lnTo>
                    <a:pt x="87965" y="13067"/>
                  </a:lnTo>
                  <a:lnTo>
                    <a:pt x="87637" y="11864"/>
                  </a:lnTo>
                  <a:lnTo>
                    <a:pt x="87254" y="10661"/>
                  </a:lnTo>
                  <a:lnTo>
                    <a:pt x="86489" y="8310"/>
                  </a:lnTo>
                  <a:lnTo>
                    <a:pt x="86106" y="7108"/>
                  </a:lnTo>
                  <a:lnTo>
                    <a:pt x="85723" y="5932"/>
                  </a:lnTo>
                  <a:lnTo>
                    <a:pt x="85368" y="4729"/>
                  </a:lnTo>
                  <a:lnTo>
                    <a:pt x="85040" y="3499"/>
                  </a:lnTo>
                  <a:lnTo>
                    <a:pt x="84903" y="2789"/>
                  </a:lnTo>
                  <a:lnTo>
                    <a:pt x="84767" y="2269"/>
                  </a:lnTo>
                  <a:lnTo>
                    <a:pt x="84685" y="1914"/>
                  </a:lnTo>
                  <a:lnTo>
                    <a:pt x="84603" y="1777"/>
                  </a:lnTo>
                  <a:lnTo>
                    <a:pt x="84548" y="1668"/>
                  </a:lnTo>
                  <a:lnTo>
                    <a:pt x="84466" y="1559"/>
                  </a:lnTo>
                  <a:lnTo>
                    <a:pt x="84357" y="1477"/>
                  </a:lnTo>
                  <a:lnTo>
                    <a:pt x="84220" y="1395"/>
                  </a:lnTo>
                  <a:lnTo>
                    <a:pt x="84029" y="1340"/>
                  </a:lnTo>
                  <a:lnTo>
                    <a:pt x="83591" y="1203"/>
                  </a:lnTo>
                  <a:lnTo>
                    <a:pt x="82935" y="1012"/>
                  </a:lnTo>
                  <a:lnTo>
                    <a:pt x="82607" y="930"/>
                  </a:lnTo>
                  <a:lnTo>
                    <a:pt x="82252" y="875"/>
                  </a:lnTo>
                  <a:lnTo>
                    <a:pt x="81514" y="793"/>
                  </a:lnTo>
                  <a:lnTo>
                    <a:pt x="80748" y="739"/>
                  </a:lnTo>
                  <a:lnTo>
                    <a:pt x="79983" y="739"/>
                  </a:lnTo>
                  <a:lnTo>
                    <a:pt x="78398" y="793"/>
                  </a:lnTo>
                  <a:lnTo>
                    <a:pt x="76949" y="793"/>
                  </a:lnTo>
                  <a:lnTo>
                    <a:pt x="546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3047378" y="3271092"/>
              <a:ext cx="230949" cy="238921"/>
            </a:xfrm>
            <a:custGeom>
              <a:avLst/>
              <a:gdLst/>
              <a:ahLst/>
              <a:cxnLst/>
              <a:rect l="l" t="t" r="r" b="b"/>
              <a:pathLst>
                <a:path w="17440" h="18042" extrusionOk="0">
                  <a:moveTo>
                    <a:pt x="16975" y="1"/>
                  </a:moveTo>
                  <a:lnTo>
                    <a:pt x="15171" y="1996"/>
                  </a:lnTo>
                  <a:lnTo>
                    <a:pt x="13066" y="4210"/>
                  </a:lnTo>
                  <a:lnTo>
                    <a:pt x="10798" y="6588"/>
                  </a:lnTo>
                  <a:lnTo>
                    <a:pt x="8419" y="9048"/>
                  </a:lnTo>
                  <a:lnTo>
                    <a:pt x="3827" y="13750"/>
                  </a:lnTo>
                  <a:lnTo>
                    <a:pt x="0" y="17604"/>
                  </a:lnTo>
                  <a:lnTo>
                    <a:pt x="438" y="18042"/>
                  </a:lnTo>
                  <a:lnTo>
                    <a:pt x="4264" y="14187"/>
                  </a:lnTo>
                  <a:lnTo>
                    <a:pt x="8884" y="9486"/>
                  </a:lnTo>
                  <a:lnTo>
                    <a:pt x="11262" y="7026"/>
                  </a:lnTo>
                  <a:lnTo>
                    <a:pt x="13531" y="4648"/>
                  </a:lnTo>
                  <a:lnTo>
                    <a:pt x="15636" y="2406"/>
                  </a:lnTo>
                  <a:lnTo>
                    <a:pt x="17440" y="438"/>
                  </a:lnTo>
                  <a:lnTo>
                    <a:pt x="169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3637411" y="1677636"/>
              <a:ext cx="282357" cy="518735"/>
            </a:xfrm>
            <a:custGeom>
              <a:avLst/>
              <a:gdLst/>
              <a:ahLst/>
              <a:cxnLst/>
              <a:rect l="l" t="t" r="r" b="b"/>
              <a:pathLst>
                <a:path w="21322" h="39172" extrusionOk="0">
                  <a:moveTo>
                    <a:pt x="10059" y="1"/>
                  </a:moveTo>
                  <a:lnTo>
                    <a:pt x="9649" y="28"/>
                  </a:lnTo>
                  <a:lnTo>
                    <a:pt x="9239" y="56"/>
                  </a:lnTo>
                  <a:lnTo>
                    <a:pt x="8802" y="110"/>
                  </a:lnTo>
                  <a:lnTo>
                    <a:pt x="8392" y="220"/>
                  </a:lnTo>
                  <a:lnTo>
                    <a:pt x="7244" y="493"/>
                  </a:lnTo>
                  <a:lnTo>
                    <a:pt x="6096" y="794"/>
                  </a:lnTo>
                  <a:lnTo>
                    <a:pt x="5522" y="985"/>
                  </a:lnTo>
                  <a:lnTo>
                    <a:pt x="4975" y="1176"/>
                  </a:lnTo>
                  <a:lnTo>
                    <a:pt x="4428" y="1422"/>
                  </a:lnTo>
                  <a:lnTo>
                    <a:pt x="3882" y="1668"/>
                  </a:lnTo>
                  <a:lnTo>
                    <a:pt x="2952" y="2106"/>
                  </a:lnTo>
                  <a:lnTo>
                    <a:pt x="2488" y="2352"/>
                  </a:lnTo>
                  <a:lnTo>
                    <a:pt x="2050" y="2598"/>
                  </a:lnTo>
                  <a:lnTo>
                    <a:pt x="1613" y="2871"/>
                  </a:lnTo>
                  <a:lnTo>
                    <a:pt x="1230" y="3199"/>
                  </a:lnTo>
                  <a:lnTo>
                    <a:pt x="1039" y="3363"/>
                  </a:lnTo>
                  <a:lnTo>
                    <a:pt x="875" y="3555"/>
                  </a:lnTo>
                  <a:lnTo>
                    <a:pt x="711" y="3773"/>
                  </a:lnTo>
                  <a:lnTo>
                    <a:pt x="574" y="3992"/>
                  </a:lnTo>
                  <a:lnTo>
                    <a:pt x="410" y="4293"/>
                  </a:lnTo>
                  <a:lnTo>
                    <a:pt x="274" y="4621"/>
                  </a:lnTo>
                  <a:lnTo>
                    <a:pt x="192" y="4949"/>
                  </a:lnTo>
                  <a:lnTo>
                    <a:pt x="110" y="5277"/>
                  </a:lnTo>
                  <a:lnTo>
                    <a:pt x="82" y="5632"/>
                  </a:lnTo>
                  <a:lnTo>
                    <a:pt x="55" y="5987"/>
                  </a:lnTo>
                  <a:lnTo>
                    <a:pt x="28" y="6671"/>
                  </a:lnTo>
                  <a:lnTo>
                    <a:pt x="0" y="7791"/>
                  </a:lnTo>
                  <a:lnTo>
                    <a:pt x="28" y="8912"/>
                  </a:lnTo>
                  <a:lnTo>
                    <a:pt x="110" y="10033"/>
                  </a:lnTo>
                  <a:lnTo>
                    <a:pt x="192" y="11154"/>
                  </a:lnTo>
                  <a:lnTo>
                    <a:pt x="301" y="12247"/>
                  </a:lnTo>
                  <a:lnTo>
                    <a:pt x="465" y="13368"/>
                  </a:lnTo>
                  <a:lnTo>
                    <a:pt x="656" y="14461"/>
                  </a:lnTo>
                  <a:lnTo>
                    <a:pt x="875" y="15555"/>
                  </a:lnTo>
                  <a:lnTo>
                    <a:pt x="1012" y="16211"/>
                  </a:lnTo>
                  <a:lnTo>
                    <a:pt x="1203" y="16867"/>
                  </a:lnTo>
                  <a:lnTo>
                    <a:pt x="1312" y="17167"/>
                  </a:lnTo>
                  <a:lnTo>
                    <a:pt x="1422" y="17495"/>
                  </a:lnTo>
                  <a:lnTo>
                    <a:pt x="1586" y="17796"/>
                  </a:lnTo>
                  <a:lnTo>
                    <a:pt x="1750" y="18069"/>
                  </a:lnTo>
                  <a:lnTo>
                    <a:pt x="1859" y="18261"/>
                  </a:lnTo>
                  <a:lnTo>
                    <a:pt x="2023" y="18452"/>
                  </a:lnTo>
                  <a:lnTo>
                    <a:pt x="2351" y="18780"/>
                  </a:lnTo>
                  <a:lnTo>
                    <a:pt x="2734" y="19108"/>
                  </a:lnTo>
                  <a:lnTo>
                    <a:pt x="3116" y="19354"/>
                  </a:lnTo>
                  <a:lnTo>
                    <a:pt x="3554" y="19600"/>
                  </a:lnTo>
                  <a:lnTo>
                    <a:pt x="3991" y="19819"/>
                  </a:lnTo>
                  <a:lnTo>
                    <a:pt x="4866" y="20229"/>
                  </a:lnTo>
                  <a:lnTo>
                    <a:pt x="5112" y="20338"/>
                  </a:lnTo>
                  <a:lnTo>
                    <a:pt x="5358" y="20475"/>
                  </a:lnTo>
                  <a:lnTo>
                    <a:pt x="5604" y="20639"/>
                  </a:lnTo>
                  <a:lnTo>
                    <a:pt x="5686" y="20748"/>
                  </a:lnTo>
                  <a:lnTo>
                    <a:pt x="5768" y="20858"/>
                  </a:lnTo>
                  <a:lnTo>
                    <a:pt x="5850" y="20994"/>
                  </a:lnTo>
                  <a:lnTo>
                    <a:pt x="5905" y="21104"/>
                  </a:lnTo>
                  <a:lnTo>
                    <a:pt x="5959" y="21377"/>
                  </a:lnTo>
                  <a:lnTo>
                    <a:pt x="5987" y="21650"/>
                  </a:lnTo>
                  <a:lnTo>
                    <a:pt x="5987" y="21951"/>
                  </a:lnTo>
                  <a:lnTo>
                    <a:pt x="6069" y="35591"/>
                  </a:lnTo>
                  <a:lnTo>
                    <a:pt x="6069" y="36220"/>
                  </a:lnTo>
                  <a:lnTo>
                    <a:pt x="6041" y="36849"/>
                  </a:lnTo>
                  <a:lnTo>
                    <a:pt x="6041" y="37450"/>
                  </a:lnTo>
                  <a:lnTo>
                    <a:pt x="6069" y="37723"/>
                  </a:lnTo>
                  <a:lnTo>
                    <a:pt x="6096" y="37997"/>
                  </a:lnTo>
                  <a:lnTo>
                    <a:pt x="6178" y="38243"/>
                  </a:lnTo>
                  <a:lnTo>
                    <a:pt x="6260" y="38461"/>
                  </a:lnTo>
                  <a:lnTo>
                    <a:pt x="6397" y="38653"/>
                  </a:lnTo>
                  <a:lnTo>
                    <a:pt x="6561" y="38817"/>
                  </a:lnTo>
                  <a:lnTo>
                    <a:pt x="6779" y="38953"/>
                  </a:lnTo>
                  <a:lnTo>
                    <a:pt x="7025" y="39063"/>
                  </a:lnTo>
                  <a:lnTo>
                    <a:pt x="7326" y="39145"/>
                  </a:lnTo>
                  <a:lnTo>
                    <a:pt x="7709" y="39172"/>
                  </a:lnTo>
                  <a:lnTo>
                    <a:pt x="8091" y="39172"/>
                  </a:lnTo>
                  <a:lnTo>
                    <a:pt x="8474" y="39145"/>
                  </a:lnTo>
                  <a:lnTo>
                    <a:pt x="8884" y="39117"/>
                  </a:lnTo>
                  <a:lnTo>
                    <a:pt x="9294" y="39035"/>
                  </a:lnTo>
                  <a:lnTo>
                    <a:pt x="10114" y="38899"/>
                  </a:lnTo>
                  <a:lnTo>
                    <a:pt x="10934" y="38680"/>
                  </a:lnTo>
                  <a:lnTo>
                    <a:pt x="12574" y="38270"/>
                  </a:lnTo>
                  <a:lnTo>
                    <a:pt x="13394" y="38079"/>
                  </a:lnTo>
                  <a:lnTo>
                    <a:pt x="14160" y="37942"/>
                  </a:lnTo>
                  <a:lnTo>
                    <a:pt x="14734" y="37860"/>
                  </a:lnTo>
                  <a:lnTo>
                    <a:pt x="15253" y="37723"/>
                  </a:lnTo>
                  <a:lnTo>
                    <a:pt x="15499" y="37614"/>
                  </a:lnTo>
                  <a:lnTo>
                    <a:pt x="15690" y="37532"/>
                  </a:lnTo>
                  <a:lnTo>
                    <a:pt x="15909" y="37395"/>
                  </a:lnTo>
                  <a:lnTo>
                    <a:pt x="16101" y="37286"/>
                  </a:lnTo>
                  <a:lnTo>
                    <a:pt x="16265" y="37122"/>
                  </a:lnTo>
                  <a:lnTo>
                    <a:pt x="16429" y="36958"/>
                  </a:lnTo>
                  <a:lnTo>
                    <a:pt x="16565" y="36794"/>
                  </a:lnTo>
                  <a:lnTo>
                    <a:pt x="16675" y="36603"/>
                  </a:lnTo>
                  <a:lnTo>
                    <a:pt x="16811" y="36384"/>
                  </a:lnTo>
                  <a:lnTo>
                    <a:pt x="16893" y="36138"/>
                  </a:lnTo>
                  <a:lnTo>
                    <a:pt x="17003" y="35892"/>
                  </a:lnTo>
                  <a:lnTo>
                    <a:pt x="17057" y="35591"/>
                  </a:lnTo>
                  <a:lnTo>
                    <a:pt x="17139" y="35263"/>
                  </a:lnTo>
                  <a:lnTo>
                    <a:pt x="17194" y="34908"/>
                  </a:lnTo>
                  <a:lnTo>
                    <a:pt x="17221" y="34416"/>
                  </a:lnTo>
                  <a:lnTo>
                    <a:pt x="17249" y="33924"/>
                  </a:lnTo>
                  <a:lnTo>
                    <a:pt x="17221" y="33432"/>
                  </a:lnTo>
                  <a:lnTo>
                    <a:pt x="17194" y="32940"/>
                  </a:lnTo>
                  <a:lnTo>
                    <a:pt x="17085" y="31956"/>
                  </a:lnTo>
                  <a:lnTo>
                    <a:pt x="16948" y="30971"/>
                  </a:lnTo>
                  <a:lnTo>
                    <a:pt x="16811" y="29987"/>
                  </a:lnTo>
                  <a:lnTo>
                    <a:pt x="16729" y="28976"/>
                  </a:lnTo>
                  <a:lnTo>
                    <a:pt x="16675" y="27910"/>
                  </a:lnTo>
                  <a:lnTo>
                    <a:pt x="16647" y="26817"/>
                  </a:lnTo>
                  <a:lnTo>
                    <a:pt x="16647" y="25751"/>
                  </a:lnTo>
                  <a:lnTo>
                    <a:pt x="16675" y="24684"/>
                  </a:lnTo>
                  <a:lnTo>
                    <a:pt x="16784" y="23646"/>
                  </a:lnTo>
                  <a:lnTo>
                    <a:pt x="16893" y="22689"/>
                  </a:lnTo>
                  <a:lnTo>
                    <a:pt x="16948" y="22361"/>
                  </a:lnTo>
                  <a:lnTo>
                    <a:pt x="17030" y="22088"/>
                  </a:lnTo>
                  <a:lnTo>
                    <a:pt x="17112" y="21814"/>
                  </a:lnTo>
                  <a:lnTo>
                    <a:pt x="17221" y="21568"/>
                  </a:lnTo>
                  <a:lnTo>
                    <a:pt x="17467" y="21104"/>
                  </a:lnTo>
                  <a:lnTo>
                    <a:pt x="17741" y="20666"/>
                  </a:lnTo>
                  <a:lnTo>
                    <a:pt x="18069" y="20256"/>
                  </a:lnTo>
                  <a:lnTo>
                    <a:pt x="18397" y="19873"/>
                  </a:lnTo>
                  <a:lnTo>
                    <a:pt x="19135" y="19026"/>
                  </a:lnTo>
                  <a:lnTo>
                    <a:pt x="19326" y="18780"/>
                  </a:lnTo>
                  <a:lnTo>
                    <a:pt x="19517" y="18507"/>
                  </a:lnTo>
                  <a:lnTo>
                    <a:pt x="19818" y="17960"/>
                  </a:lnTo>
                  <a:lnTo>
                    <a:pt x="20119" y="17359"/>
                  </a:lnTo>
                  <a:lnTo>
                    <a:pt x="20337" y="16757"/>
                  </a:lnTo>
                  <a:lnTo>
                    <a:pt x="20556" y="16129"/>
                  </a:lnTo>
                  <a:lnTo>
                    <a:pt x="20747" y="15473"/>
                  </a:lnTo>
                  <a:lnTo>
                    <a:pt x="20884" y="14844"/>
                  </a:lnTo>
                  <a:lnTo>
                    <a:pt x="21021" y="14215"/>
                  </a:lnTo>
                  <a:lnTo>
                    <a:pt x="21157" y="13614"/>
                  </a:lnTo>
                  <a:lnTo>
                    <a:pt x="21239" y="13067"/>
                  </a:lnTo>
                  <a:lnTo>
                    <a:pt x="21294" y="12548"/>
                  </a:lnTo>
                  <a:lnTo>
                    <a:pt x="21321" y="12110"/>
                  </a:lnTo>
                  <a:lnTo>
                    <a:pt x="21321" y="11700"/>
                  </a:lnTo>
                  <a:lnTo>
                    <a:pt x="21294" y="11290"/>
                  </a:lnTo>
                  <a:lnTo>
                    <a:pt x="21239" y="10935"/>
                  </a:lnTo>
                  <a:lnTo>
                    <a:pt x="21157" y="10580"/>
                  </a:lnTo>
                  <a:lnTo>
                    <a:pt x="21048" y="10224"/>
                  </a:lnTo>
                  <a:lnTo>
                    <a:pt x="20911" y="9869"/>
                  </a:lnTo>
                  <a:lnTo>
                    <a:pt x="20611" y="9076"/>
                  </a:lnTo>
                  <a:lnTo>
                    <a:pt x="20228" y="8147"/>
                  </a:lnTo>
                  <a:lnTo>
                    <a:pt x="19791" y="7026"/>
                  </a:lnTo>
                  <a:lnTo>
                    <a:pt x="19599" y="6561"/>
                  </a:lnTo>
                  <a:lnTo>
                    <a:pt x="19381" y="6097"/>
                  </a:lnTo>
                  <a:lnTo>
                    <a:pt x="19162" y="5659"/>
                  </a:lnTo>
                  <a:lnTo>
                    <a:pt x="18943" y="5222"/>
                  </a:lnTo>
                  <a:lnTo>
                    <a:pt x="18670" y="4812"/>
                  </a:lnTo>
                  <a:lnTo>
                    <a:pt x="18424" y="4429"/>
                  </a:lnTo>
                  <a:lnTo>
                    <a:pt x="18123" y="4047"/>
                  </a:lnTo>
                  <a:lnTo>
                    <a:pt x="17823" y="3664"/>
                  </a:lnTo>
                  <a:lnTo>
                    <a:pt x="17522" y="3308"/>
                  </a:lnTo>
                  <a:lnTo>
                    <a:pt x="17194" y="2980"/>
                  </a:lnTo>
                  <a:lnTo>
                    <a:pt x="16866" y="2652"/>
                  </a:lnTo>
                  <a:lnTo>
                    <a:pt x="16511" y="2352"/>
                  </a:lnTo>
                  <a:lnTo>
                    <a:pt x="16155" y="2078"/>
                  </a:lnTo>
                  <a:lnTo>
                    <a:pt x="15800" y="1805"/>
                  </a:lnTo>
                  <a:lnTo>
                    <a:pt x="15417" y="1559"/>
                  </a:lnTo>
                  <a:lnTo>
                    <a:pt x="15034" y="1313"/>
                  </a:lnTo>
                  <a:lnTo>
                    <a:pt x="14624" y="1094"/>
                  </a:lnTo>
                  <a:lnTo>
                    <a:pt x="14242" y="903"/>
                  </a:lnTo>
                  <a:lnTo>
                    <a:pt x="13832" y="739"/>
                  </a:lnTo>
                  <a:lnTo>
                    <a:pt x="13422" y="575"/>
                  </a:lnTo>
                  <a:lnTo>
                    <a:pt x="13012" y="438"/>
                  </a:lnTo>
                  <a:lnTo>
                    <a:pt x="12602" y="302"/>
                  </a:lnTo>
                  <a:lnTo>
                    <a:pt x="12192" y="220"/>
                  </a:lnTo>
                  <a:lnTo>
                    <a:pt x="11754" y="110"/>
                  </a:lnTo>
                  <a:lnTo>
                    <a:pt x="11344" y="56"/>
                  </a:lnTo>
                  <a:lnTo>
                    <a:pt x="10907" y="28"/>
                  </a:lnTo>
                  <a:lnTo>
                    <a:pt x="10497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3327549" y="2075467"/>
              <a:ext cx="400361" cy="517649"/>
            </a:xfrm>
            <a:custGeom>
              <a:avLst/>
              <a:gdLst/>
              <a:ahLst/>
              <a:cxnLst/>
              <a:rect l="l" t="t" r="r" b="b"/>
              <a:pathLst>
                <a:path w="30233" h="39090" extrusionOk="0">
                  <a:moveTo>
                    <a:pt x="24110" y="0"/>
                  </a:moveTo>
                  <a:lnTo>
                    <a:pt x="23809" y="27"/>
                  </a:lnTo>
                  <a:lnTo>
                    <a:pt x="23536" y="82"/>
                  </a:lnTo>
                  <a:lnTo>
                    <a:pt x="23263" y="164"/>
                  </a:lnTo>
                  <a:lnTo>
                    <a:pt x="22989" y="273"/>
                  </a:lnTo>
                  <a:lnTo>
                    <a:pt x="22743" y="383"/>
                  </a:lnTo>
                  <a:lnTo>
                    <a:pt x="22497" y="547"/>
                  </a:lnTo>
                  <a:lnTo>
                    <a:pt x="22278" y="683"/>
                  </a:lnTo>
                  <a:lnTo>
                    <a:pt x="22032" y="875"/>
                  </a:lnTo>
                  <a:lnTo>
                    <a:pt x="21814" y="1066"/>
                  </a:lnTo>
                  <a:lnTo>
                    <a:pt x="21404" y="1476"/>
                  </a:lnTo>
                  <a:lnTo>
                    <a:pt x="20994" y="1968"/>
                  </a:lnTo>
                  <a:lnTo>
                    <a:pt x="20611" y="2460"/>
                  </a:lnTo>
                  <a:lnTo>
                    <a:pt x="20228" y="2980"/>
                  </a:lnTo>
                  <a:lnTo>
                    <a:pt x="19518" y="4073"/>
                  </a:lnTo>
                  <a:lnTo>
                    <a:pt x="19162" y="4592"/>
                  </a:lnTo>
                  <a:lnTo>
                    <a:pt x="18807" y="5084"/>
                  </a:lnTo>
                  <a:lnTo>
                    <a:pt x="18260" y="5822"/>
                  </a:lnTo>
                  <a:lnTo>
                    <a:pt x="17686" y="6533"/>
                  </a:lnTo>
                  <a:lnTo>
                    <a:pt x="17057" y="7299"/>
                  </a:lnTo>
                  <a:lnTo>
                    <a:pt x="16401" y="8037"/>
                  </a:lnTo>
                  <a:lnTo>
                    <a:pt x="15035" y="9595"/>
                  </a:lnTo>
                  <a:lnTo>
                    <a:pt x="13586" y="11153"/>
                  </a:lnTo>
                  <a:lnTo>
                    <a:pt x="10552" y="14406"/>
                  </a:lnTo>
                  <a:lnTo>
                    <a:pt x="9021" y="16100"/>
                  </a:lnTo>
                  <a:lnTo>
                    <a:pt x="7518" y="17795"/>
                  </a:lnTo>
                  <a:lnTo>
                    <a:pt x="6780" y="18670"/>
                  </a:lnTo>
                  <a:lnTo>
                    <a:pt x="6069" y="19545"/>
                  </a:lnTo>
                  <a:lnTo>
                    <a:pt x="5385" y="20419"/>
                  </a:lnTo>
                  <a:lnTo>
                    <a:pt x="4729" y="21294"/>
                  </a:lnTo>
                  <a:lnTo>
                    <a:pt x="4101" y="22196"/>
                  </a:lnTo>
                  <a:lnTo>
                    <a:pt x="3472" y="23071"/>
                  </a:lnTo>
                  <a:lnTo>
                    <a:pt x="2925" y="23973"/>
                  </a:lnTo>
                  <a:lnTo>
                    <a:pt x="2379" y="24875"/>
                  </a:lnTo>
                  <a:lnTo>
                    <a:pt x="1914" y="25804"/>
                  </a:lnTo>
                  <a:lnTo>
                    <a:pt x="1477" y="26706"/>
                  </a:lnTo>
                  <a:lnTo>
                    <a:pt x="1067" y="27636"/>
                  </a:lnTo>
                  <a:lnTo>
                    <a:pt x="739" y="28565"/>
                  </a:lnTo>
                  <a:lnTo>
                    <a:pt x="465" y="29495"/>
                  </a:lnTo>
                  <a:lnTo>
                    <a:pt x="246" y="30424"/>
                  </a:lnTo>
                  <a:lnTo>
                    <a:pt x="82" y="31353"/>
                  </a:lnTo>
                  <a:lnTo>
                    <a:pt x="28" y="31818"/>
                  </a:lnTo>
                  <a:lnTo>
                    <a:pt x="0" y="32310"/>
                  </a:lnTo>
                  <a:lnTo>
                    <a:pt x="0" y="32720"/>
                  </a:lnTo>
                  <a:lnTo>
                    <a:pt x="28" y="33130"/>
                  </a:lnTo>
                  <a:lnTo>
                    <a:pt x="82" y="33540"/>
                  </a:lnTo>
                  <a:lnTo>
                    <a:pt x="164" y="33923"/>
                  </a:lnTo>
                  <a:lnTo>
                    <a:pt x="274" y="34306"/>
                  </a:lnTo>
                  <a:lnTo>
                    <a:pt x="438" y="34688"/>
                  </a:lnTo>
                  <a:lnTo>
                    <a:pt x="602" y="35044"/>
                  </a:lnTo>
                  <a:lnTo>
                    <a:pt x="793" y="35399"/>
                  </a:lnTo>
                  <a:lnTo>
                    <a:pt x="1012" y="35727"/>
                  </a:lnTo>
                  <a:lnTo>
                    <a:pt x="1258" y="36082"/>
                  </a:lnTo>
                  <a:lnTo>
                    <a:pt x="1531" y="36383"/>
                  </a:lnTo>
                  <a:lnTo>
                    <a:pt x="1805" y="36711"/>
                  </a:lnTo>
                  <a:lnTo>
                    <a:pt x="2379" y="37312"/>
                  </a:lnTo>
                  <a:lnTo>
                    <a:pt x="3035" y="37886"/>
                  </a:lnTo>
                  <a:lnTo>
                    <a:pt x="3390" y="38160"/>
                  </a:lnTo>
                  <a:lnTo>
                    <a:pt x="3773" y="38406"/>
                  </a:lnTo>
                  <a:lnTo>
                    <a:pt x="4183" y="38597"/>
                  </a:lnTo>
                  <a:lnTo>
                    <a:pt x="4593" y="38761"/>
                  </a:lnTo>
                  <a:lnTo>
                    <a:pt x="5030" y="38898"/>
                  </a:lnTo>
                  <a:lnTo>
                    <a:pt x="5467" y="38980"/>
                  </a:lnTo>
                  <a:lnTo>
                    <a:pt x="5905" y="39062"/>
                  </a:lnTo>
                  <a:lnTo>
                    <a:pt x="6370" y="39089"/>
                  </a:lnTo>
                  <a:lnTo>
                    <a:pt x="6834" y="39089"/>
                  </a:lnTo>
                  <a:lnTo>
                    <a:pt x="7299" y="39062"/>
                  </a:lnTo>
                  <a:lnTo>
                    <a:pt x="7764" y="39007"/>
                  </a:lnTo>
                  <a:lnTo>
                    <a:pt x="8201" y="38925"/>
                  </a:lnTo>
                  <a:lnTo>
                    <a:pt x="8666" y="38816"/>
                  </a:lnTo>
                  <a:lnTo>
                    <a:pt x="9103" y="38679"/>
                  </a:lnTo>
                  <a:lnTo>
                    <a:pt x="9540" y="38515"/>
                  </a:lnTo>
                  <a:lnTo>
                    <a:pt x="9950" y="38324"/>
                  </a:lnTo>
                  <a:lnTo>
                    <a:pt x="10360" y="38132"/>
                  </a:lnTo>
                  <a:lnTo>
                    <a:pt x="10770" y="37886"/>
                  </a:lnTo>
                  <a:lnTo>
                    <a:pt x="11153" y="37668"/>
                  </a:lnTo>
                  <a:lnTo>
                    <a:pt x="11536" y="37394"/>
                  </a:lnTo>
                  <a:lnTo>
                    <a:pt x="12274" y="36848"/>
                  </a:lnTo>
                  <a:lnTo>
                    <a:pt x="12957" y="36274"/>
                  </a:lnTo>
                  <a:lnTo>
                    <a:pt x="13641" y="35645"/>
                  </a:lnTo>
                  <a:lnTo>
                    <a:pt x="14297" y="34989"/>
                  </a:lnTo>
                  <a:lnTo>
                    <a:pt x="15554" y="33649"/>
                  </a:lnTo>
                  <a:lnTo>
                    <a:pt x="16620" y="32419"/>
                  </a:lnTo>
                  <a:lnTo>
                    <a:pt x="17960" y="30834"/>
                  </a:lnTo>
                  <a:lnTo>
                    <a:pt x="18725" y="29905"/>
                  </a:lnTo>
                  <a:lnTo>
                    <a:pt x="19518" y="28921"/>
                  </a:lnTo>
                  <a:lnTo>
                    <a:pt x="20338" y="27854"/>
                  </a:lnTo>
                  <a:lnTo>
                    <a:pt x="21185" y="26706"/>
                  </a:lnTo>
                  <a:lnTo>
                    <a:pt x="22388" y="25066"/>
                  </a:lnTo>
                  <a:lnTo>
                    <a:pt x="23563" y="23317"/>
                  </a:lnTo>
                  <a:lnTo>
                    <a:pt x="24739" y="21513"/>
                  </a:lnTo>
                  <a:lnTo>
                    <a:pt x="25313" y="20611"/>
                  </a:lnTo>
                  <a:lnTo>
                    <a:pt x="25859" y="19681"/>
                  </a:lnTo>
                  <a:lnTo>
                    <a:pt x="26406" y="18725"/>
                  </a:lnTo>
                  <a:lnTo>
                    <a:pt x="26898" y="17795"/>
                  </a:lnTo>
                  <a:lnTo>
                    <a:pt x="27390" y="16838"/>
                  </a:lnTo>
                  <a:lnTo>
                    <a:pt x="27855" y="15909"/>
                  </a:lnTo>
                  <a:lnTo>
                    <a:pt x="28292" y="14952"/>
                  </a:lnTo>
                  <a:lnTo>
                    <a:pt x="28675" y="14023"/>
                  </a:lnTo>
                  <a:lnTo>
                    <a:pt x="29030" y="13094"/>
                  </a:lnTo>
                  <a:lnTo>
                    <a:pt x="29358" y="12164"/>
                  </a:lnTo>
                  <a:lnTo>
                    <a:pt x="29632" y="11262"/>
                  </a:lnTo>
                  <a:lnTo>
                    <a:pt x="29850" y="10360"/>
                  </a:lnTo>
                  <a:lnTo>
                    <a:pt x="30042" y="9485"/>
                  </a:lnTo>
                  <a:lnTo>
                    <a:pt x="30151" y="8611"/>
                  </a:lnTo>
                  <a:lnTo>
                    <a:pt x="30233" y="7791"/>
                  </a:lnTo>
                  <a:lnTo>
                    <a:pt x="30233" y="6971"/>
                  </a:lnTo>
                  <a:lnTo>
                    <a:pt x="30178" y="6178"/>
                  </a:lnTo>
                  <a:lnTo>
                    <a:pt x="30151" y="5795"/>
                  </a:lnTo>
                  <a:lnTo>
                    <a:pt x="30069" y="5412"/>
                  </a:lnTo>
                  <a:lnTo>
                    <a:pt x="29987" y="5030"/>
                  </a:lnTo>
                  <a:lnTo>
                    <a:pt x="29905" y="4674"/>
                  </a:lnTo>
                  <a:lnTo>
                    <a:pt x="29768" y="4319"/>
                  </a:lnTo>
                  <a:lnTo>
                    <a:pt x="29632" y="3991"/>
                  </a:lnTo>
                  <a:lnTo>
                    <a:pt x="29495" y="3636"/>
                  </a:lnTo>
                  <a:lnTo>
                    <a:pt x="29304" y="3335"/>
                  </a:lnTo>
                  <a:lnTo>
                    <a:pt x="29112" y="3007"/>
                  </a:lnTo>
                  <a:lnTo>
                    <a:pt x="28894" y="2706"/>
                  </a:lnTo>
                  <a:lnTo>
                    <a:pt x="28675" y="2406"/>
                  </a:lnTo>
                  <a:lnTo>
                    <a:pt x="28429" y="2105"/>
                  </a:lnTo>
                  <a:lnTo>
                    <a:pt x="28155" y="1832"/>
                  </a:lnTo>
                  <a:lnTo>
                    <a:pt x="27855" y="1558"/>
                  </a:lnTo>
                  <a:lnTo>
                    <a:pt x="27527" y="1312"/>
                  </a:lnTo>
                  <a:lnTo>
                    <a:pt x="27199" y="1066"/>
                  </a:lnTo>
                  <a:lnTo>
                    <a:pt x="26816" y="847"/>
                  </a:lnTo>
                  <a:lnTo>
                    <a:pt x="26433" y="629"/>
                  </a:lnTo>
                  <a:lnTo>
                    <a:pt x="26078" y="437"/>
                  </a:lnTo>
                  <a:lnTo>
                    <a:pt x="25723" y="301"/>
                  </a:lnTo>
                  <a:lnTo>
                    <a:pt x="25367" y="164"/>
                  </a:lnTo>
                  <a:lnTo>
                    <a:pt x="25039" y="82"/>
                  </a:lnTo>
                  <a:lnTo>
                    <a:pt x="24711" y="27"/>
                  </a:lnTo>
                  <a:lnTo>
                    <a:pt x="24411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915244" y="3173363"/>
              <a:ext cx="47077" cy="52136"/>
            </a:xfrm>
            <a:custGeom>
              <a:avLst/>
              <a:gdLst/>
              <a:ahLst/>
              <a:cxnLst/>
              <a:rect l="l" t="t" r="r" b="b"/>
              <a:pathLst>
                <a:path w="3555" h="3937" extrusionOk="0">
                  <a:moveTo>
                    <a:pt x="3117" y="0"/>
                  </a:moveTo>
                  <a:lnTo>
                    <a:pt x="2270" y="820"/>
                  </a:lnTo>
                  <a:lnTo>
                    <a:pt x="1477" y="1695"/>
                  </a:lnTo>
                  <a:lnTo>
                    <a:pt x="712" y="2624"/>
                  </a:lnTo>
                  <a:lnTo>
                    <a:pt x="1" y="3581"/>
                  </a:lnTo>
                  <a:lnTo>
                    <a:pt x="493" y="3936"/>
                  </a:lnTo>
                  <a:lnTo>
                    <a:pt x="1204" y="3007"/>
                  </a:lnTo>
                  <a:lnTo>
                    <a:pt x="1942" y="2105"/>
                  </a:lnTo>
                  <a:lnTo>
                    <a:pt x="2734" y="1258"/>
                  </a:lnTo>
                  <a:lnTo>
                    <a:pt x="3554" y="437"/>
                  </a:lnTo>
                  <a:lnTo>
                    <a:pt x="31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3464384" y="2024059"/>
              <a:ext cx="548054" cy="581359"/>
            </a:xfrm>
            <a:custGeom>
              <a:avLst/>
              <a:gdLst/>
              <a:ahLst/>
              <a:cxnLst/>
              <a:rect l="l" t="t" r="r" b="b"/>
              <a:pathLst>
                <a:path w="41386" h="43901" extrusionOk="0">
                  <a:moveTo>
                    <a:pt x="26488" y="1"/>
                  </a:moveTo>
                  <a:lnTo>
                    <a:pt x="24957" y="28"/>
                  </a:lnTo>
                  <a:lnTo>
                    <a:pt x="23563" y="83"/>
                  </a:lnTo>
                  <a:lnTo>
                    <a:pt x="22278" y="137"/>
                  </a:lnTo>
                  <a:lnTo>
                    <a:pt x="21103" y="247"/>
                  </a:lnTo>
                  <a:lnTo>
                    <a:pt x="20009" y="356"/>
                  </a:lnTo>
                  <a:lnTo>
                    <a:pt x="18998" y="493"/>
                  </a:lnTo>
                  <a:lnTo>
                    <a:pt x="18069" y="657"/>
                  </a:lnTo>
                  <a:lnTo>
                    <a:pt x="17221" y="848"/>
                  </a:lnTo>
                  <a:lnTo>
                    <a:pt x="16428" y="1039"/>
                  </a:lnTo>
                  <a:lnTo>
                    <a:pt x="15663" y="1258"/>
                  </a:lnTo>
                  <a:lnTo>
                    <a:pt x="14952" y="1504"/>
                  </a:lnTo>
                  <a:lnTo>
                    <a:pt x="14269" y="1750"/>
                  </a:lnTo>
                  <a:lnTo>
                    <a:pt x="13613" y="2023"/>
                  </a:lnTo>
                  <a:lnTo>
                    <a:pt x="13312" y="2187"/>
                  </a:lnTo>
                  <a:lnTo>
                    <a:pt x="13012" y="2324"/>
                  </a:lnTo>
                  <a:lnTo>
                    <a:pt x="12438" y="2679"/>
                  </a:lnTo>
                  <a:lnTo>
                    <a:pt x="11863" y="3089"/>
                  </a:lnTo>
                  <a:lnTo>
                    <a:pt x="11289" y="3527"/>
                  </a:lnTo>
                  <a:lnTo>
                    <a:pt x="10825" y="3909"/>
                  </a:lnTo>
                  <a:lnTo>
                    <a:pt x="10360" y="4319"/>
                  </a:lnTo>
                  <a:lnTo>
                    <a:pt x="9923" y="4729"/>
                  </a:lnTo>
                  <a:lnTo>
                    <a:pt x="9513" y="5194"/>
                  </a:lnTo>
                  <a:lnTo>
                    <a:pt x="9103" y="5659"/>
                  </a:lnTo>
                  <a:lnTo>
                    <a:pt x="8720" y="6124"/>
                  </a:lnTo>
                  <a:lnTo>
                    <a:pt x="8337" y="6616"/>
                  </a:lnTo>
                  <a:lnTo>
                    <a:pt x="7982" y="7135"/>
                  </a:lnTo>
                  <a:lnTo>
                    <a:pt x="7627" y="7627"/>
                  </a:lnTo>
                  <a:lnTo>
                    <a:pt x="7299" y="8174"/>
                  </a:lnTo>
                  <a:lnTo>
                    <a:pt x="6998" y="8720"/>
                  </a:lnTo>
                  <a:lnTo>
                    <a:pt x="6697" y="9267"/>
                  </a:lnTo>
                  <a:lnTo>
                    <a:pt x="6150" y="10388"/>
                  </a:lnTo>
                  <a:lnTo>
                    <a:pt x="5658" y="11563"/>
                  </a:lnTo>
                  <a:lnTo>
                    <a:pt x="5194" y="12766"/>
                  </a:lnTo>
                  <a:lnTo>
                    <a:pt x="4784" y="13969"/>
                  </a:lnTo>
                  <a:lnTo>
                    <a:pt x="4401" y="15171"/>
                  </a:lnTo>
                  <a:lnTo>
                    <a:pt x="4073" y="16402"/>
                  </a:lnTo>
                  <a:lnTo>
                    <a:pt x="3772" y="17632"/>
                  </a:lnTo>
                  <a:lnTo>
                    <a:pt x="3499" y="18834"/>
                  </a:lnTo>
                  <a:lnTo>
                    <a:pt x="3253" y="20037"/>
                  </a:lnTo>
                  <a:lnTo>
                    <a:pt x="3007" y="21212"/>
                  </a:lnTo>
                  <a:lnTo>
                    <a:pt x="2761" y="22607"/>
                  </a:lnTo>
                  <a:lnTo>
                    <a:pt x="2542" y="24028"/>
                  </a:lnTo>
                  <a:lnTo>
                    <a:pt x="2351" y="25449"/>
                  </a:lnTo>
                  <a:lnTo>
                    <a:pt x="2160" y="26871"/>
                  </a:lnTo>
                  <a:lnTo>
                    <a:pt x="1832" y="29686"/>
                  </a:lnTo>
                  <a:lnTo>
                    <a:pt x="1558" y="32529"/>
                  </a:lnTo>
                  <a:lnTo>
                    <a:pt x="1257" y="35372"/>
                  </a:lnTo>
                  <a:lnTo>
                    <a:pt x="902" y="38215"/>
                  </a:lnTo>
                  <a:lnTo>
                    <a:pt x="711" y="39636"/>
                  </a:lnTo>
                  <a:lnTo>
                    <a:pt x="492" y="41030"/>
                  </a:lnTo>
                  <a:lnTo>
                    <a:pt x="273" y="42452"/>
                  </a:lnTo>
                  <a:lnTo>
                    <a:pt x="0" y="43846"/>
                  </a:lnTo>
                  <a:lnTo>
                    <a:pt x="5248" y="43846"/>
                  </a:lnTo>
                  <a:lnTo>
                    <a:pt x="10524" y="43819"/>
                  </a:lnTo>
                  <a:lnTo>
                    <a:pt x="15772" y="43764"/>
                  </a:lnTo>
                  <a:lnTo>
                    <a:pt x="21048" y="43682"/>
                  </a:lnTo>
                  <a:lnTo>
                    <a:pt x="23590" y="43682"/>
                  </a:lnTo>
                  <a:lnTo>
                    <a:pt x="26132" y="43737"/>
                  </a:lnTo>
                  <a:lnTo>
                    <a:pt x="31217" y="43873"/>
                  </a:lnTo>
                  <a:lnTo>
                    <a:pt x="33759" y="43901"/>
                  </a:lnTo>
                  <a:lnTo>
                    <a:pt x="36301" y="43901"/>
                  </a:lnTo>
                  <a:lnTo>
                    <a:pt x="37558" y="43873"/>
                  </a:lnTo>
                  <a:lnTo>
                    <a:pt x="38843" y="43846"/>
                  </a:lnTo>
                  <a:lnTo>
                    <a:pt x="40100" y="43764"/>
                  </a:lnTo>
                  <a:lnTo>
                    <a:pt x="41385" y="43682"/>
                  </a:lnTo>
                  <a:lnTo>
                    <a:pt x="39007" y="28757"/>
                  </a:lnTo>
                  <a:lnTo>
                    <a:pt x="38843" y="27582"/>
                  </a:lnTo>
                  <a:lnTo>
                    <a:pt x="38679" y="26051"/>
                  </a:lnTo>
                  <a:lnTo>
                    <a:pt x="38269" y="22115"/>
                  </a:lnTo>
                  <a:lnTo>
                    <a:pt x="38023" y="19846"/>
                  </a:lnTo>
                  <a:lnTo>
                    <a:pt x="37750" y="17468"/>
                  </a:lnTo>
                  <a:lnTo>
                    <a:pt x="37422" y="15007"/>
                  </a:lnTo>
                  <a:lnTo>
                    <a:pt x="37066" y="12547"/>
                  </a:lnTo>
                  <a:lnTo>
                    <a:pt x="36848" y="11345"/>
                  </a:lnTo>
                  <a:lnTo>
                    <a:pt x="36656" y="10169"/>
                  </a:lnTo>
                  <a:lnTo>
                    <a:pt x="36410" y="8994"/>
                  </a:lnTo>
                  <a:lnTo>
                    <a:pt x="36164" y="7873"/>
                  </a:lnTo>
                  <a:lnTo>
                    <a:pt x="35918" y="6807"/>
                  </a:lnTo>
                  <a:lnTo>
                    <a:pt x="35645" y="5768"/>
                  </a:lnTo>
                  <a:lnTo>
                    <a:pt x="35344" y="4811"/>
                  </a:lnTo>
                  <a:lnTo>
                    <a:pt x="35044" y="3909"/>
                  </a:lnTo>
                  <a:lnTo>
                    <a:pt x="34716" y="3089"/>
                  </a:lnTo>
                  <a:lnTo>
                    <a:pt x="34360" y="2351"/>
                  </a:lnTo>
                  <a:lnTo>
                    <a:pt x="34005" y="1723"/>
                  </a:lnTo>
                  <a:lnTo>
                    <a:pt x="33813" y="1422"/>
                  </a:lnTo>
                  <a:lnTo>
                    <a:pt x="33595" y="1176"/>
                  </a:lnTo>
                  <a:lnTo>
                    <a:pt x="33403" y="930"/>
                  </a:lnTo>
                  <a:lnTo>
                    <a:pt x="33185" y="711"/>
                  </a:lnTo>
                  <a:lnTo>
                    <a:pt x="32993" y="547"/>
                  </a:lnTo>
                  <a:lnTo>
                    <a:pt x="32775" y="383"/>
                  </a:lnTo>
                  <a:lnTo>
                    <a:pt x="32556" y="274"/>
                  </a:lnTo>
                  <a:lnTo>
                    <a:pt x="32310" y="165"/>
                  </a:lnTo>
                  <a:lnTo>
                    <a:pt x="32091" y="110"/>
                  </a:lnTo>
                  <a:lnTo>
                    <a:pt x="31845" y="83"/>
                  </a:lnTo>
                  <a:lnTo>
                    <a:pt x="29905" y="28"/>
                  </a:lnTo>
                  <a:lnTo>
                    <a:pt x="2812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3441210" y="2036004"/>
              <a:ext cx="291044" cy="408332"/>
            </a:xfrm>
            <a:custGeom>
              <a:avLst/>
              <a:gdLst/>
              <a:ahLst/>
              <a:cxnLst/>
              <a:rect l="l" t="t" r="r" b="b"/>
              <a:pathLst>
                <a:path w="21978" h="30835" extrusionOk="0">
                  <a:moveTo>
                    <a:pt x="21103" y="1"/>
                  </a:moveTo>
                  <a:lnTo>
                    <a:pt x="20256" y="28"/>
                  </a:lnTo>
                  <a:lnTo>
                    <a:pt x="19381" y="83"/>
                  </a:lnTo>
                  <a:lnTo>
                    <a:pt x="18534" y="219"/>
                  </a:lnTo>
                  <a:lnTo>
                    <a:pt x="17686" y="383"/>
                  </a:lnTo>
                  <a:lnTo>
                    <a:pt x="16866" y="602"/>
                  </a:lnTo>
                  <a:lnTo>
                    <a:pt x="16046" y="848"/>
                  </a:lnTo>
                  <a:lnTo>
                    <a:pt x="15226" y="1149"/>
                  </a:lnTo>
                  <a:lnTo>
                    <a:pt x="14434" y="1504"/>
                  </a:lnTo>
                  <a:lnTo>
                    <a:pt x="13641" y="1887"/>
                  </a:lnTo>
                  <a:lnTo>
                    <a:pt x="12875" y="2297"/>
                  </a:lnTo>
                  <a:lnTo>
                    <a:pt x="12110" y="2734"/>
                  </a:lnTo>
                  <a:lnTo>
                    <a:pt x="11372" y="3226"/>
                  </a:lnTo>
                  <a:lnTo>
                    <a:pt x="10661" y="3718"/>
                  </a:lnTo>
                  <a:lnTo>
                    <a:pt x="9951" y="4265"/>
                  </a:lnTo>
                  <a:lnTo>
                    <a:pt x="9295" y="4812"/>
                  </a:lnTo>
                  <a:lnTo>
                    <a:pt x="8556" y="5440"/>
                  </a:lnTo>
                  <a:lnTo>
                    <a:pt x="7846" y="6124"/>
                  </a:lnTo>
                  <a:lnTo>
                    <a:pt x="7162" y="6807"/>
                  </a:lnTo>
                  <a:lnTo>
                    <a:pt x="6506" y="7518"/>
                  </a:lnTo>
                  <a:lnTo>
                    <a:pt x="5878" y="8256"/>
                  </a:lnTo>
                  <a:lnTo>
                    <a:pt x="5249" y="8994"/>
                  </a:lnTo>
                  <a:lnTo>
                    <a:pt x="4620" y="9732"/>
                  </a:lnTo>
                  <a:lnTo>
                    <a:pt x="4019" y="10497"/>
                  </a:lnTo>
                  <a:lnTo>
                    <a:pt x="2980" y="11946"/>
                  </a:lnTo>
                  <a:lnTo>
                    <a:pt x="2297" y="12903"/>
                  </a:lnTo>
                  <a:lnTo>
                    <a:pt x="1586" y="13914"/>
                  </a:lnTo>
                  <a:lnTo>
                    <a:pt x="957" y="14898"/>
                  </a:lnTo>
                  <a:lnTo>
                    <a:pt x="438" y="15746"/>
                  </a:lnTo>
                  <a:lnTo>
                    <a:pt x="219" y="16101"/>
                  </a:lnTo>
                  <a:lnTo>
                    <a:pt x="83" y="16374"/>
                  </a:lnTo>
                  <a:lnTo>
                    <a:pt x="28" y="16566"/>
                  </a:lnTo>
                  <a:lnTo>
                    <a:pt x="1" y="16648"/>
                  </a:lnTo>
                  <a:lnTo>
                    <a:pt x="28" y="16702"/>
                  </a:lnTo>
                  <a:lnTo>
                    <a:pt x="1149" y="18424"/>
                  </a:lnTo>
                  <a:lnTo>
                    <a:pt x="2215" y="20174"/>
                  </a:lnTo>
                  <a:lnTo>
                    <a:pt x="3254" y="21951"/>
                  </a:lnTo>
                  <a:lnTo>
                    <a:pt x="4292" y="23700"/>
                  </a:lnTo>
                  <a:lnTo>
                    <a:pt x="5358" y="25477"/>
                  </a:lnTo>
                  <a:lnTo>
                    <a:pt x="6424" y="27226"/>
                  </a:lnTo>
                  <a:lnTo>
                    <a:pt x="7518" y="28948"/>
                  </a:lnTo>
                  <a:lnTo>
                    <a:pt x="8092" y="29823"/>
                  </a:lnTo>
                  <a:lnTo>
                    <a:pt x="8693" y="30670"/>
                  </a:lnTo>
                  <a:lnTo>
                    <a:pt x="8748" y="30725"/>
                  </a:lnTo>
                  <a:lnTo>
                    <a:pt x="8830" y="30807"/>
                  </a:lnTo>
                  <a:lnTo>
                    <a:pt x="8912" y="30834"/>
                  </a:lnTo>
                  <a:lnTo>
                    <a:pt x="8994" y="30834"/>
                  </a:lnTo>
                  <a:lnTo>
                    <a:pt x="9021" y="30807"/>
                  </a:lnTo>
                  <a:lnTo>
                    <a:pt x="9049" y="30780"/>
                  </a:lnTo>
                  <a:lnTo>
                    <a:pt x="9021" y="30698"/>
                  </a:lnTo>
                  <a:lnTo>
                    <a:pt x="8967" y="30643"/>
                  </a:lnTo>
                  <a:lnTo>
                    <a:pt x="8939" y="30643"/>
                  </a:lnTo>
                  <a:lnTo>
                    <a:pt x="8912" y="30670"/>
                  </a:lnTo>
                  <a:lnTo>
                    <a:pt x="9267" y="29522"/>
                  </a:lnTo>
                  <a:lnTo>
                    <a:pt x="9595" y="28347"/>
                  </a:lnTo>
                  <a:lnTo>
                    <a:pt x="10197" y="25969"/>
                  </a:lnTo>
                  <a:lnTo>
                    <a:pt x="10743" y="23591"/>
                  </a:lnTo>
                  <a:lnTo>
                    <a:pt x="11263" y="21213"/>
                  </a:lnTo>
                  <a:lnTo>
                    <a:pt x="11454" y="20010"/>
                  </a:lnTo>
                  <a:lnTo>
                    <a:pt x="11618" y="18807"/>
                  </a:lnTo>
                  <a:lnTo>
                    <a:pt x="11919" y="16347"/>
                  </a:lnTo>
                  <a:lnTo>
                    <a:pt x="12055" y="15144"/>
                  </a:lnTo>
                  <a:lnTo>
                    <a:pt x="12219" y="13914"/>
                  </a:lnTo>
                  <a:lnTo>
                    <a:pt x="12411" y="12711"/>
                  </a:lnTo>
                  <a:lnTo>
                    <a:pt x="12657" y="11536"/>
                  </a:lnTo>
                  <a:lnTo>
                    <a:pt x="12766" y="11099"/>
                  </a:lnTo>
                  <a:lnTo>
                    <a:pt x="12903" y="10634"/>
                  </a:lnTo>
                  <a:lnTo>
                    <a:pt x="13067" y="10197"/>
                  </a:lnTo>
                  <a:lnTo>
                    <a:pt x="13231" y="9759"/>
                  </a:lnTo>
                  <a:lnTo>
                    <a:pt x="13613" y="8912"/>
                  </a:lnTo>
                  <a:lnTo>
                    <a:pt x="14023" y="8092"/>
                  </a:lnTo>
                  <a:lnTo>
                    <a:pt x="14516" y="7272"/>
                  </a:lnTo>
                  <a:lnTo>
                    <a:pt x="15062" y="6506"/>
                  </a:lnTo>
                  <a:lnTo>
                    <a:pt x="15609" y="5768"/>
                  </a:lnTo>
                  <a:lnTo>
                    <a:pt x="16210" y="5058"/>
                  </a:lnTo>
                  <a:lnTo>
                    <a:pt x="16894" y="4347"/>
                  </a:lnTo>
                  <a:lnTo>
                    <a:pt x="17577" y="3663"/>
                  </a:lnTo>
                  <a:lnTo>
                    <a:pt x="18315" y="2980"/>
                  </a:lnTo>
                  <a:lnTo>
                    <a:pt x="19053" y="2351"/>
                  </a:lnTo>
                  <a:lnTo>
                    <a:pt x="19627" y="1805"/>
                  </a:lnTo>
                  <a:lnTo>
                    <a:pt x="20475" y="1012"/>
                  </a:lnTo>
                  <a:lnTo>
                    <a:pt x="20912" y="629"/>
                  </a:lnTo>
                  <a:lnTo>
                    <a:pt x="21349" y="329"/>
                  </a:lnTo>
                  <a:lnTo>
                    <a:pt x="21513" y="192"/>
                  </a:lnTo>
                  <a:lnTo>
                    <a:pt x="21705" y="110"/>
                  </a:lnTo>
                  <a:lnTo>
                    <a:pt x="21841" y="55"/>
                  </a:lnTo>
                  <a:lnTo>
                    <a:pt x="21978" y="28"/>
                  </a:lnTo>
                  <a:lnTo>
                    <a:pt x="2110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3731883" y="2529751"/>
              <a:ext cx="354038" cy="620808"/>
            </a:xfrm>
            <a:custGeom>
              <a:avLst/>
              <a:gdLst/>
              <a:ahLst/>
              <a:cxnLst/>
              <a:rect l="l" t="t" r="r" b="b"/>
              <a:pathLst>
                <a:path w="26735" h="46880" extrusionOk="0">
                  <a:moveTo>
                    <a:pt x="26352" y="1"/>
                  </a:moveTo>
                  <a:lnTo>
                    <a:pt x="25723" y="83"/>
                  </a:lnTo>
                  <a:lnTo>
                    <a:pt x="25860" y="1176"/>
                  </a:lnTo>
                  <a:lnTo>
                    <a:pt x="25969" y="2269"/>
                  </a:lnTo>
                  <a:lnTo>
                    <a:pt x="26051" y="3363"/>
                  </a:lnTo>
                  <a:lnTo>
                    <a:pt x="26133" y="4429"/>
                  </a:lnTo>
                  <a:lnTo>
                    <a:pt x="26160" y="5495"/>
                  </a:lnTo>
                  <a:lnTo>
                    <a:pt x="26188" y="6561"/>
                  </a:lnTo>
                  <a:lnTo>
                    <a:pt x="26160" y="7600"/>
                  </a:lnTo>
                  <a:lnTo>
                    <a:pt x="26133" y="8638"/>
                  </a:lnTo>
                  <a:lnTo>
                    <a:pt x="26078" y="9677"/>
                  </a:lnTo>
                  <a:lnTo>
                    <a:pt x="26024" y="10688"/>
                  </a:lnTo>
                  <a:lnTo>
                    <a:pt x="25914" y="11700"/>
                  </a:lnTo>
                  <a:lnTo>
                    <a:pt x="25805" y="12684"/>
                  </a:lnTo>
                  <a:lnTo>
                    <a:pt x="25668" y="13668"/>
                  </a:lnTo>
                  <a:lnTo>
                    <a:pt x="25531" y="14652"/>
                  </a:lnTo>
                  <a:lnTo>
                    <a:pt x="25340" y="15609"/>
                  </a:lnTo>
                  <a:lnTo>
                    <a:pt x="25149" y="16566"/>
                  </a:lnTo>
                  <a:lnTo>
                    <a:pt x="24930" y="17495"/>
                  </a:lnTo>
                  <a:lnTo>
                    <a:pt x="24711" y="18424"/>
                  </a:lnTo>
                  <a:lnTo>
                    <a:pt x="24465" y="19354"/>
                  </a:lnTo>
                  <a:lnTo>
                    <a:pt x="24192" y="20256"/>
                  </a:lnTo>
                  <a:lnTo>
                    <a:pt x="23919" y="21158"/>
                  </a:lnTo>
                  <a:lnTo>
                    <a:pt x="23618" y="22033"/>
                  </a:lnTo>
                  <a:lnTo>
                    <a:pt x="23290" y="22907"/>
                  </a:lnTo>
                  <a:lnTo>
                    <a:pt x="22962" y="23755"/>
                  </a:lnTo>
                  <a:lnTo>
                    <a:pt x="22607" y="24602"/>
                  </a:lnTo>
                  <a:lnTo>
                    <a:pt x="22224" y="25422"/>
                  </a:lnTo>
                  <a:lnTo>
                    <a:pt x="21841" y="26242"/>
                  </a:lnTo>
                  <a:lnTo>
                    <a:pt x="21459" y="27062"/>
                  </a:lnTo>
                  <a:lnTo>
                    <a:pt x="21049" y="27855"/>
                  </a:lnTo>
                  <a:lnTo>
                    <a:pt x="20611" y="28620"/>
                  </a:lnTo>
                  <a:lnTo>
                    <a:pt x="20174" y="29413"/>
                  </a:lnTo>
                  <a:lnTo>
                    <a:pt x="19709" y="30151"/>
                  </a:lnTo>
                  <a:lnTo>
                    <a:pt x="19244" y="30889"/>
                  </a:lnTo>
                  <a:lnTo>
                    <a:pt x="18752" y="31627"/>
                  </a:lnTo>
                  <a:lnTo>
                    <a:pt x="18260" y="32338"/>
                  </a:lnTo>
                  <a:lnTo>
                    <a:pt x="17768" y="33021"/>
                  </a:lnTo>
                  <a:lnTo>
                    <a:pt x="17249" y="33705"/>
                  </a:lnTo>
                  <a:lnTo>
                    <a:pt x="16702" y="34388"/>
                  </a:lnTo>
                  <a:lnTo>
                    <a:pt x="16156" y="35044"/>
                  </a:lnTo>
                  <a:lnTo>
                    <a:pt x="15609" y="35673"/>
                  </a:lnTo>
                  <a:lnTo>
                    <a:pt x="15062" y="36301"/>
                  </a:lnTo>
                  <a:lnTo>
                    <a:pt x="14488" y="36903"/>
                  </a:lnTo>
                  <a:lnTo>
                    <a:pt x="13887" y="37504"/>
                  </a:lnTo>
                  <a:lnTo>
                    <a:pt x="13313" y="38078"/>
                  </a:lnTo>
                  <a:lnTo>
                    <a:pt x="12711" y="38652"/>
                  </a:lnTo>
                  <a:lnTo>
                    <a:pt x="12083" y="39199"/>
                  </a:lnTo>
                  <a:lnTo>
                    <a:pt x="11481" y="39746"/>
                  </a:lnTo>
                  <a:lnTo>
                    <a:pt x="10853" y="40265"/>
                  </a:lnTo>
                  <a:lnTo>
                    <a:pt x="10197" y="40757"/>
                  </a:lnTo>
                  <a:lnTo>
                    <a:pt x="9568" y="41249"/>
                  </a:lnTo>
                  <a:lnTo>
                    <a:pt x="8912" y="41714"/>
                  </a:lnTo>
                  <a:lnTo>
                    <a:pt x="8256" y="42178"/>
                  </a:lnTo>
                  <a:lnTo>
                    <a:pt x="7600" y="42616"/>
                  </a:lnTo>
                  <a:lnTo>
                    <a:pt x="6916" y="43026"/>
                  </a:lnTo>
                  <a:lnTo>
                    <a:pt x="6260" y="43436"/>
                  </a:lnTo>
                  <a:lnTo>
                    <a:pt x="5577" y="43818"/>
                  </a:lnTo>
                  <a:lnTo>
                    <a:pt x="4894" y="44174"/>
                  </a:lnTo>
                  <a:lnTo>
                    <a:pt x="4210" y="44529"/>
                  </a:lnTo>
                  <a:lnTo>
                    <a:pt x="3500" y="44885"/>
                  </a:lnTo>
                  <a:lnTo>
                    <a:pt x="2816" y="45185"/>
                  </a:lnTo>
                  <a:lnTo>
                    <a:pt x="2105" y="45486"/>
                  </a:lnTo>
                  <a:lnTo>
                    <a:pt x="1395" y="45759"/>
                  </a:lnTo>
                  <a:lnTo>
                    <a:pt x="711" y="46033"/>
                  </a:lnTo>
                  <a:lnTo>
                    <a:pt x="1" y="46279"/>
                  </a:lnTo>
                  <a:lnTo>
                    <a:pt x="192" y="46880"/>
                  </a:lnTo>
                  <a:lnTo>
                    <a:pt x="1121" y="46552"/>
                  </a:lnTo>
                  <a:lnTo>
                    <a:pt x="2051" y="46197"/>
                  </a:lnTo>
                  <a:lnTo>
                    <a:pt x="2980" y="45814"/>
                  </a:lnTo>
                  <a:lnTo>
                    <a:pt x="3855" y="45431"/>
                  </a:lnTo>
                  <a:lnTo>
                    <a:pt x="4730" y="45021"/>
                  </a:lnTo>
                  <a:lnTo>
                    <a:pt x="5577" y="44584"/>
                  </a:lnTo>
                  <a:lnTo>
                    <a:pt x="6424" y="44119"/>
                  </a:lnTo>
                  <a:lnTo>
                    <a:pt x="7244" y="43654"/>
                  </a:lnTo>
                  <a:lnTo>
                    <a:pt x="8064" y="43162"/>
                  </a:lnTo>
                  <a:lnTo>
                    <a:pt x="8830" y="42643"/>
                  </a:lnTo>
                  <a:lnTo>
                    <a:pt x="9595" y="42124"/>
                  </a:lnTo>
                  <a:lnTo>
                    <a:pt x="10361" y="41577"/>
                  </a:lnTo>
                  <a:lnTo>
                    <a:pt x="11099" y="41030"/>
                  </a:lnTo>
                  <a:lnTo>
                    <a:pt x="11809" y="40429"/>
                  </a:lnTo>
                  <a:lnTo>
                    <a:pt x="12520" y="39855"/>
                  </a:lnTo>
                  <a:lnTo>
                    <a:pt x="13203" y="39226"/>
                  </a:lnTo>
                  <a:lnTo>
                    <a:pt x="13859" y="38625"/>
                  </a:lnTo>
                  <a:lnTo>
                    <a:pt x="14516" y="37969"/>
                  </a:lnTo>
                  <a:lnTo>
                    <a:pt x="15144" y="37313"/>
                  </a:lnTo>
                  <a:lnTo>
                    <a:pt x="15746" y="36657"/>
                  </a:lnTo>
                  <a:lnTo>
                    <a:pt x="16347" y="35973"/>
                  </a:lnTo>
                  <a:lnTo>
                    <a:pt x="16921" y="35263"/>
                  </a:lnTo>
                  <a:lnTo>
                    <a:pt x="17495" y="34552"/>
                  </a:lnTo>
                  <a:lnTo>
                    <a:pt x="18042" y="33841"/>
                  </a:lnTo>
                  <a:lnTo>
                    <a:pt x="18561" y="33103"/>
                  </a:lnTo>
                  <a:lnTo>
                    <a:pt x="19080" y="32365"/>
                  </a:lnTo>
                  <a:lnTo>
                    <a:pt x="19572" y="31627"/>
                  </a:lnTo>
                  <a:lnTo>
                    <a:pt x="20037" y="30862"/>
                  </a:lnTo>
                  <a:lnTo>
                    <a:pt x="20502" y="30069"/>
                  </a:lnTo>
                  <a:lnTo>
                    <a:pt x="20967" y="29304"/>
                  </a:lnTo>
                  <a:lnTo>
                    <a:pt x="21377" y="28511"/>
                  </a:lnTo>
                  <a:lnTo>
                    <a:pt x="21787" y="27691"/>
                  </a:lnTo>
                  <a:lnTo>
                    <a:pt x="22197" y="26898"/>
                  </a:lnTo>
                  <a:lnTo>
                    <a:pt x="22552" y="26078"/>
                  </a:lnTo>
                  <a:lnTo>
                    <a:pt x="22935" y="25231"/>
                  </a:lnTo>
                  <a:lnTo>
                    <a:pt x="23263" y="24411"/>
                  </a:lnTo>
                  <a:lnTo>
                    <a:pt x="23591" y="23563"/>
                  </a:lnTo>
                  <a:lnTo>
                    <a:pt x="23919" y="22716"/>
                  </a:lnTo>
                  <a:lnTo>
                    <a:pt x="24219" y="21868"/>
                  </a:lnTo>
                  <a:lnTo>
                    <a:pt x="24493" y="21021"/>
                  </a:lnTo>
                  <a:lnTo>
                    <a:pt x="24739" y="20146"/>
                  </a:lnTo>
                  <a:lnTo>
                    <a:pt x="24985" y="19299"/>
                  </a:lnTo>
                  <a:lnTo>
                    <a:pt x="25231" y="18424"/>
                  </a:lnTo>
                  <a:lnTo>
                    <a:pt x="25449" y="17550"/>
                  </a:lnTo>
                  <a:lnTo>
                    <a:pt x="25641" y="16675"/>
                  </a:lnTo>
                  <a:lnTo>
                    <a:pt x="25805" y="15800"/>
                  </a:lnTo>
                  <a:lnTo>
                    <a:pt x="26133" y="14023"/>
                  </a:lnTo>
                  <a:lnTo>
                    <a:pt x="26379" y="12247"/>
                  </a:lnTo>
                  <a:lnTo>
                    <a:pt x="26570" y="10470"/>
                  </a:lnTo>
                  <a:lnTo>
                    <a:pt x="26680" y="8720"/>
                  </a:lnTo>
                  <a:lnTo>
                    <a:pt x="26734" y="6944"/>
                  </a:lnTo>
                  <a:lnTo>
                    <a:pt x="26734" y="5194"/>
                  </a:lnTo>
                  <a:lnTo>
                    <a:pt x="26680" y="3445"/>
                  </a:lnTo>
                  <a:lnTo>
                    <a:pt x="26543" y="1695"/>
                  </a:lnTo>
                  <a:lnTo>
                    <a:pt x="263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3114345" y="2707478"/>
              <a:ext cx="668958" cy="345709"/>
            </a:xfrm>
            <a:custGeom>
              <a:avLst/>
              <a:gdLst/>
              <a:ahLst/>
              <a:cxnLst/>
              <a:rect l="l" t="t" r="r" b="b"/>
              <a:pathLst>
                <a:path w="50516" h="26106" extrusionOk="0">
                  <a:moveTo>
                    <a:pt x="17495" y="1"/>
                  </a:moveTo>
                  <a:lnTo>
                    <a:pt x="17385" y="165"/>
                  </a:lnTo>
                  <a:lnTo>
                    <a:pt x="17194" y="384"/>
                  </a:lnTo>
                  <a:lnTo>
                    <a:pt x="16565" y="958"/>
                  </a:lnTo>
                  <a:lnTo>
                    <a:pt x="15636" y="1723"/>
                  </a:lnTo>
                  <a:lnTo>
                    <a:pt x="14488" y="2625"/>
                  </a:lnTo>
                  <a:lnTo>
                    <a:pt x="13148" y="3664"/>
                  </a:lnTo>
                  <a:lnTo>
                    <a:pt x="11672" y="4785"/>
                  </a:lnTo>
                  <a:lnTo>
                    <a:pt x="8501" y="7108"/>
                  </a:lnTo>
                  <a:lnTo>
                    <a:pt x="5358" y="9404"/>
                  </a:lnTo>
                  <a:lnTo>
                    <a:pt x="2652" y="11345"/>
                  </a:lnTo>
                  <a:lnTo>
                    <a:pt x="0" y="13231"/>
                  </a:lnTo>
                  <a:lnTo>
                    <a:pt x="33677" y="26106"/>
                  </a:lnTo>
                  <a:lnTo>
                    <a:pt x="50515" y="9596"/>
                  </a:lnTo>
                  <a:lnTo>
                    <a:pt x="1749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3517592" y="2292286"/>
              <a:ext cx="640725" cy="721809"/>
            </a:xfrm>
            <a:custGeom>
              <a:avLst/>
              <a:gdLst/>
              <a:ahLst/>
              <a:cxnLst/>
              <a:rect l="l" t="t" r="r" b="b"/>
              <a:pathLst>
                <a:path w="48384" h="54507" extrusionOk="0">
                  <a:moveTo>
                    <a:pt x="41768" y="1"/>
                  </a:moveTo>
                  <a:lnTo>
                    <a:pt x="41030" y="55"/>
                  </a:lnTo>
                  <a:lnTo>
                    <a:pt x="40292" y="110"/>
                  </a:lnTo>
                  <a:lnTo>
                    <a:pt x="39554" y="247"/>
                  </a:lnTo>
                  <a:lnTo>
                    <a:pt x="38843" y="383"/>
                  </a:lnTo>
                  <a:lnTo>
                    <a:pt x="38133" y="575"/>
                  </a:lnTo>
                  <a:lnTo>
                    <a:pt x="37422" y="821"/>
                  </a:lnTo>
                  <a:lnTo>
                    <a:pt x="36739" y="1094"/>
                  </a:lnTo>
                  <a:lnTo>
                    <a:pt x="36274" y="1313"/>
                  </a:lnTo>
                  <a:lnTo>
                    <a:pt x="35809" y="1532"/>
                  </a:lnTo>
                  <a:lnTo>
                    <a:pt x="35372" y="1805"/>
                  </a:lnTo>
                  <a:lnTo>
                    <a:pt x="34962" y="2106"/>
                  </a:lnTo>
                  <a:lnTo>
                    <a:pt x="34552" y="2434"/>
                  </a:lnTo>
                  <a:lnTo>
                    <a:pt x="34224" y="2816"/>
                  </a:lnTo>
                  <a:lnTo>
                    <a:pt x="33923" y="3199"/>
                  </a:lnTo>
                  <a:lnTo>
                    <a:pt x="33786" y="3418"/>
                  </a:lnTo>
                  <a:lnTo>
                    <a:pt x="33650" y="3636"/>
                  </a:lnTo>
                  <a:lnTo>
                    <a:pt x="33540" y="3937"/>
                  </a:lnTo>
                  <a:lnTo>
                    <a:pt x="33431" y="4238"/>
                  </a:lnTo>
                  <a:lnTo>
                    <a:pt x="33349" y="4538"/>
                  </a:lnTo>
                  <a:lnTo>
                    <a:pt x="33294" y="4866"/>
                  </a:lnTo>
                  <a:lnTo>
                    <a:pt x="33185" y="5495"/>
                  </a:lnTo>
                  <a:lnTo>
                    <a:pt x="33130" y="6124"/>
                  </a:lnTo>
                  <a:lnTo>
                    <a:pt x="32994" y="7409"/>
                  </a:lnTo>
                  <a:lnTo>
                    <a:pt x="32802" y="8693"/>
                  </a:lnTo>
                  <a:lnTo>
                    <a:pt x="32556" y="9951"/>
                  </a:lnTo>
                  <a:lnTo>
                    <a:pt x="32310" y="11181"/>
                  </a:lnTo>
                  <a:lnTo>
                    <a:pt x="32010" y="12411"/>
                  </a:lnTo>
                  <a:lnTo>
                    <a:pt x="31709" y="13668"/>
                  </a:lnTo>
                  <a:lnTo>
                    <a:pt x="31053" y="16183"/>
                  </a:lnTo>
                  <a:lnTo>
                    <a:pt x="30315" y="19053"/>
                  </a:lnTo>
                  <a:lnTo>
                    <a:pt x="29987" y="20201"/>
                  </a:lnTo>
                  <a:lnTo>
                    <a:pt x="29686" y="21213"/>
                  </a:lnTo>
                  <a:lnTo>
                    <a:pt x="29495" y="21705"/>
                  </a:lnTo>
                  <a:lnTo>
                    <a:pt x="29331" y="22142"/>
                  </a:lnTo>
                  <a:lnTo>
                    <a:pt x="29112" y="22607"/>
                  </a:lnTo>
                  <a:lnTo>
                    <a:pt x="28893" y="23044"/>
                  </a:lnTo>
                  <a:lnTo>
                    <a:pt x="28647" y="23482"/>
                  </a:lnTo>
                  <a:lnTo>
                    <a:pt x="28401" y="23919"/>
                  </a:lnTo>
                  <a:lnTo>
                    <a:pt x="28073" y="24384"/>
                  </a:lnTo>
                  <a:lnTo>
                    <a:pt x="27745" y="24848"/>
                  </a:lnTo>
                  <a:lnTo>
                    <a:pt x="27281" y="25450"/>
                  </a:lnTo>
                  <a:lnTo>
                    <a:pt x="26734" y="26106"/>
                  </a:lnTo>
                  <a:lnTo>
                    <a:pt x="26133" y="26789"/>
                  </a:lnTo>
                  <a:lnTo>
                    <a:pt x="25477" y="27500"/>
                  </a:lnTo>
                  <a:lnTo>
                    <a:pt x="24766" y="28210"/>
                  </a:lnTo>
                  <a:lnTo>
                    <a:pt x="24028" y="28949"/>
                  </a:lnTo>
                  <a:lnTo>
                    <a:pt x="23262" y="29687"/>
                  </a:lnTo>
                  <a:lnTo>
                    <a:pt x="22470" y="30397"/>
                  </a:lnTo>
                  <a:lnTo>
                    <a:pt x="20884" y="31819"/>
                  </a:lnTo>
                  <a:lnTo>
                    <a:pt x="19326" y="33131"/>
                  </a:lnTo>
                  <a:lnTo>
                    <a:pt x="18588" y="33732"/>
                  </a:lnTo>
                  <a:lnTo>
                    <a:pt x="17850" y="34279"/>
                  </a:lnTo>
                  <a:lnTo>
                    <a:pt x="17167" y="34798"/>
                  </a:lnTo>
                  <a:lnTo>
                    <a:pt x="16538" y="35236"/>
                  </a:lnTo>
                  <a:lnTo>
                    <a:pt x="14953" y="36329"/>
                  </a:lnTo>
                  <a:lnTo>
                    <a:pt x="13367" y="37422"/>
                  </a:lnTo>
                  <a:lnTo>
                    <a:pt x="11754" y="38461"/>
                  </a:lnTo>
                  <a:lnTo>
                    <a:pt x="10934" y="38980"/>
                  </a:lnTo>
                  <a:lnTo>
                    <a:pt x="10087" y="39472"/>
                  </a:lnTo>
                  <a:lnTo>
                    <a:pt x="9240" y="39937"/>
                  </a:lnTo>
                  <a:lnTo>
                    <a:pt x="8337" y="40375"/>
                  </a:lnTo>
                  <a:lnTo>
                    <a:pt x="7435" y="40757"/>
                  </a:lnTo>
                  <a:lnTo>
                    <a:pt x="6533" y="41113"/>
                  </a:lnTo>
                  <a:lnTo>
                    <a:pt x="6151" y="41222"/>
                  </a:lnTo>
                  <a:lnTo>
                    <a:pt x="5713" y="41277"/>
                  </a:lnTo>
                  <a:lnTo>
                    <a:pt x="4866" y="41359"/>
                  </a:lnTo>
                  <a:lnTo>
                    <a:pt x="4456" y="41386"/>
                  </a:lnTo>
                  <a:lnTo>
                    <a:pt x="4046" y="41495"/>
                  </a:lnTo>
                  <a:lnTo>
                    <a:pt x="3855" y="41550"/>
                  </a:lnTo>
                  <a:lnTo>
                    <a:pt x="3663" y="41632"/>
                  </a:lnTo>
                  <a:lnTo>
                    <a:pt x="3472" y="41714"/>
                  </a:lnTo>
                  <a:lnTo>
                    <a:pt x="3308" y="41851"/>
                  </a:lnTo>
                  <a:lnTo>
                    <a:pt x="3171" y="41987"/>
                  </a:lnTo>
                  <a:lnTo>
                    <a:pt x="3062" y="42151"/>
                  </a:lnTo>
                  <a:lnTo>
                    <a:pt x="3007" y="42343"/>
                  </a:lnTo>
                  <a:lnTo>
                    <a:pt x="2980" y="42425"/>
                  </a:lnTo>
                  <a:lnTo>
                    <a:pt x="3007" y="42507"/>
                  </a:lnTo>
                  <a:lnTo>
                    <a:pt x="3062" y="42671"/>
                  </a:lnTo>
                  <a:lnTo>
                    <a:pt x="3171" y="42807"/>
                  </a:lnTo>
                  <a:lnTo>
                    <a:pt x="3335" y="42917"/>
                  </a:lnTo>
                  <a:lnTo>
                    <a:pt x="3472" y="42999"/>
                  </a:lnTo>
                  <a:lnTo>
                    <a:pt x="3773" y="43081"/>
                  </a:lnTo>
                  <a:lnTo>
                    <a:pt x="4101" y="43135"/>
                  </a:lnTo>
                  <a:lnTo>
                    <a:pt x="4729" y="43190"/>
                  </a:lnTo>
                  <a:lnTo>
                    <a:pt x="5057" y="43217"/>
                  </a:lnTo>
                  <a:lnTo>
                    <a:pt x="5358" y="43245"/>
                  </a:lnTo>
                  <a:lnTo>
                    <a:pt x="5659" y="43327"/>
                  </a:lnTo>
                  <a:lnTo>
                    <a:pt x="5959" y="43463"/>
                  </a:lnTo>
                  <a:lnTo>
                    <a:pt x="6096" y="43573"/>
                  </a:lnTo>
                  <a:lnTo>
                    <a:pt x="6205" y="43682"/>
                  </a:lnTo>
                  <a:lnTo>
                    <a:pt x="6287" y="43819"/>
                  </a:lnTo>
                  <a:lnTo>
                    <a:pt x="6287" y="43901"/>
                  </a:lnTo>
                  <a:lnTo>
                    <a:pt x="6287" y="43983"/>
                  </a:lnTo>
                  <a:lnTo>
                    <a:pt x="6260" y="44092"/>
                  </a:lnTo>
                  <a:lnTo>
                    <a:pt x="6205" y="44201"/>
                  </a:lnTo>
                  <a:lnTo>
                    <a:pt x="6041" y="44365"/>
                  </a:lnTo>
                  <a:lnTo>
                    <a:pt x="5713" y="44666"/>
                  </a:lnTo>
                  <a:lnTo>
                    <a:pt x="5358" y="44939"/>
                  </a:lnTo>
                  <a:lnTo>
                    <a:pt x="4975" y="45213"/>
                  </a:lnTo>
                  <a:lnTo>
                    <a:pt x="4593" y="45459"/>
                  </a:lnTo>
                  <a:lnTo>
                    <a:pt x="3800" y="45896"/>
                  </a:lnTo>
                  <a:lnTo>
                    <a:pt x="3007" y="46361"/>
                  </a:lnTo>
                  <a:lnTo>
                    <a:pt x="2242" y="46826"/>
                  </a:lnTo>
                  <a:lnTo>
                    <a:pt x="1886" y="47099"/>
                  </a:lnTo>
                  <a:lnTo>
                    <a:pt x="1531" y="47372"/>
                  </a:lnTo>
                  <a:lnTo>
                    <a:pt x="1203" y="47646"/>
                  </a:lnTo>
                  <a:lnTo>
                    <a:pt x="902" y="47974"/>
                  </a:lnTo>
                  <a:lnTo>
                    <a:pt x="656" y="48329"/>
                  </a:lnTo>
                  <a:lnTo>
                    <a:pt x="410" y="48684"/>
                  </a:lnTo>
                  <a:lnTo>
                    <a:pt x="328" y="48930"/>
                  </a:lnTo>
                  <a:lnTo>
                    <a:pt x="219" y="49149"/>
                  </a:lnTo>
                  <a:lnTo>
                    <a:pt x="137" y="49395"/>
                  </a:lnTo>
                  <a:lnTo>
                    <a:pt x="82" y="49614"/>
                  </a:lnTo>
                  <a:lnTo>
                    <a:pt x="28" y="50106"/>
                  </a:lnTo>
                  <a:lnTo>
                    <a:pt x="0" y="50598"/>
                  </a:lnTo>
                  <a:lnTo>
                    <a:pt x="55" y="51090"/>
                  </a:lnTo>
                  <a:lnTo>
                    <a:pt x="164" y="51582"/>
                  </a:lnTo>
                  <a:lnTo>
                    <a:pt x="246" y="51828"/>
                  </a:lnTo>
                  <a:lnTo>
                    <a:pt x="356" y="52047"/>
                  </a:lnTo>
                  <a:lnTo>
                    <a:pt x="465" y="52265"/>
                  </a:lnTo>
                  <a:lnTo>
                    <a:pt x="602" y="52484"/>
                  </a:lnTo>
                  <a:lnTo>
                    <a:pt x="820" y="52785"/>
                  </a:lnTo>
                  <a:lnTo>
                    <a:pt x="1066" y="53085"/>
                  </a:lnTo>
                  <a:lnTo>
                    <a:pt x="1312" y="53331"/>
                  </a:lnTo>
                  <a:lnTo>
                    <a:pt x="1586" y="53577"/>
                  </a:lnTo>
                  <a:lnTo>
                    <a:pt x="1859" y="53769"/>
                  </a:lnTo>
                  <a:lnTo>
                    <a:pt x="2160" y="53960"/>
                  </a:lnTo>
                  <a:lnTo>
                    <a:pt x="2460" y="54097"/>
                  </a:lnTo>
                  <a:lnTo>
                    <a:pt x="2761" y="54233"/>
                  </a:lnTo>
                  <a:lnTo>
                    <a:pt x="3089" y="54315"/>
                  </a:lnTo>
                  <a:lnTo>
                    <a:pt x="3417" y="54397"/>
                  </a:lnTo>
                  <a:lnTo>
                    <a:pt x="3773" y="54452"/>
                  </a:lnTo>
                  <a:lnTo>
                    <a:pt x="4101" y="54507"/>
                  </a:lnTo>
                  <a:lnTo>
                    <a:pt x="4811" y="54507"/>
                  </a:lnTo>
                  <a:lnTo>
                    <a:pt x="5167" y="54479"/>
                  </a:lnTo>
                  <a:lnTo>
                    <a:pt x="5522" y="54452"/>
                  </a:lnTo>
                  <a:lnTo>
                    <a:pt x="6260" y="54343"/>
                  </a:lnTo>
                  <a:lnTo>
                    <a:pt x="6971" y="54151"/>
                  </a:lnTo>
                  <a:lnTo>
                    <a:pt x="7681" y="53933"/>
                  </a:lnTo>
                  <a:lnTo>
                    <a:pt x="8392" y="53687"/>
                  </a:lnTo>
                  <a:lnTo>
                    <a:pt x="9048" y="53386"/>
                  </a:lnTo>
                  <a:lnTo>
                    <a:pt x="9677" y="53085"/>
                  </a:lnTo>
                  <a:lnTo>
                    <a:pt x="10278" y="52757"/>
                  </a:lnTo>
                  <a:lnTo>
                    <a:pt x="10852" y="52402"/>
                  </a:lnTo>
                  <a:lnTo>
                    <a:pt x="11836" y="51773"/>
                  </a:lnTo>
                  <a:lnTo>
                    <a:pt x="12820" y="51090"/>
                  </a:lnTo>
                  <a:lnTo>
                    <a:pt x="14789" y="49750"/>
                  </a:lnTo>
                  <a:lnTo>
                    <a:pt x="15800" y="49094"/>
                  </a:lnTo>
                  <a:lnTo>
                    <a:pt x="16784" y="48466"/>
                  </a:lnTo>
                  <a:lnTo>
                    <a:pt x="17795" y="47864"/>
                  </a:lnTo>
                  <a:lnTo>
                    <a:pt x="18861" y="47318"/>
                  </a:lnTo>
                  <a:lnTo>
                    <a:pt x="19900" y="46771"/>
                  </a:lnTo>
                  <a:lnTo>
                    <a:pt x="20939" y="46170"/>
                  </a:lnTo>
                  <a:lnTo>
                    <a:pt x="21923" y="45514"/>
                  </a:lnTo>
                  <a:lnTo>
                    <a:pt x="22934" y="44885"/>
                  </a:lnTo>
                  <a:lnTo>
                    <a:pt x="26078" y="42835"/>
                  </a:lnTo>
                  <a:lnTo>
                    <a:pt x="27663" y="41823"/>
                  </a:lnTo>
                  <a:lnTo>
                    <a:pt x="29221" y="40785"/>
                  </a:lnTo>
                  <a:lnTo>
                    <a:pt x="30780" y="39746"/>
                  </a:lnTo>
                  <a:lnTo>
                    <a:pt x="32310" y="38652"/>
                  </a:lnTo>
                  <a:lnTo>
                    <a:pt x="33814" y="37532"/>
                  </a:lnTo>
                  <a:lnTo>
                    <a:pt x="34524" y="36958"/>
                  </a:lnTo>
                  <a:lnTo>
                    <a:pt x="35262" y="36356"/>
                  </a:lnTo>
                  <a:lnTo>
                    <a:pt x="36000" y="35700"/>
                  </a:lnTo>
                  <a:lnTo>
                    <a:pt x="36766" y="35044"/>
                  </a:lnTo>
                  <a:lnTo>
                    <a:pt x="37504" y="34361"/>
                  </a:lnTo>
                  <a:lnTo>
                    <a:pt x="38215" y="33650"/>
                  </a:lnTo>
                  <a:lnTo>
                    <a:pt x="38925" y="32939"/>
                  </a:lnTo>
                  <a:lnTo>
                    <a:pt x="39609" y="32201"/>
                  </a:lnTo>
                  <a:lnTo>
                    <a:pt x="40265" y="31436"/>
                  </a:lnTo>
                  <a:lnTo>
                    <a:pt x="40893" y="30643"/>
                  </a:lnTo>
                  <a:lnTo>
                    <a:pt x="41604" y="29687"/>
                  </a:lnTo>
                  <a:lnTo>
                    <a:pt x="42288" y="28675"/>
                  </a:lnTo>
                  <a:lnTo>
                    <a:pt x="42698" y="27992"/>
                  </a:lnTo>
                  <a:lnTo>
                    <a:pt x="43108" y="27254"/>
                  </a:lnTo>
                  <a:lnTo>
                    <a:pt x="43490" y="26516"/>
                  </a:lnTo>
                  <a:lnTo>
                    <a:pt x="43846" y="25778"/>
                  </a:lnTo>
                  <a:lnTo>
                    <a:pt x="44174" y="25012"/>
                  </a:lnTo>
                  <a:lnTo>
                    <a:pt x="44474" y="24247"/>
                  </a:lnTo>
                  <a:lnTo>
                    <a:pt x="44775" y="23454"/>
                  </a:lnTo>
                  <a:lnTo>
                    <a:pt x="45076" y="22661"/>
                  </a:lnTo>
                  <a:lnTo>
                    <a:pt x="45322" y="21869"/>
                  </a:lnTo>
                  <a:lnTo>
                    <a:pt x="45568" y="21049"/>
                  </a:lnTo>
                  <a:lnTo>
                    <a:pt x="46032" y="19436"/>
                  </a:lnTo>
                  <a:lnTo>
                    <a:pt x="46442" y="17823"/>
                  </a:lnTo>
                  <a:lnTo>
                    <a:pt x="46798" y="16238"/>
                  </a:lnTo>
                  <a:lnTo>
                    <a:pt x="46989" y="15226"/>
                  </a:lnTo>
                  <a:lnTo>
                    <a:pt x="47181" y="14215"/>
                  </a:lnTo>
                  <a:lnTo>
                    <a:pt x="47372" y="13204"/>
                  </a:lnTo>
                  <a:lnTo>
                    <a:pt x="47509" y="12192"/>
                  </a:lnTo>
                  <a:lnTo>
                    <a:pt x="47645" y="11181"/>
                  </a:lnTo>
                  <a:lnTo>
                    <a:pt x="47755" y="10142"/>
                  </a:lnTo>
                  <a:lnTo>
                    <a:pt x="47864" y="9131"/>
                  </a:lnTo>
                  <a:lnTo>
                    <a:pt x="47946" y="8119"/>
                  </a:lnTo>
                  <a:lnTo>
                    <a:pt x="48028" y="7299"/>
                  </a:lnTo>
                  <a:lnTo>
                    <a:pt x="48165" y="6452"/>
                  </a:lnTo>
                  <a:lnTo>
                    <a:pt x="48274" y="5577"/>
                  </a:lnTo>
                  <a:lnTo>
                    <a:pt x="48383" y="4702"/>
                  </a:lnTo>
                  <a:lnTo>
                    <a:pt x="48383" y="4265"/>
                  </a:lnTo>
                  <a:lnTo>
                    <a:pt x="48383" y="3828"/>
                  </a:lnTo>
                  <a:lnTo>
                    <a:pt x="48356" y="3390"/>
                  </a:lnTo>
                  <a:lnTo>
                    <a:pt x="48301" y="2980"/>
                  </a:lnTo>
                  <a:lnTo>
                    <a:pt x="48192" y="2598"/>
                  </a:lnTo>
                  <a:lnTo>
                    <a:pt x="48055" y="2188"/>
                  </a:lnTo>
                  <a:lnTo>
                    <a:pt x="47864" y="1832"/>
                  </a:lnTo>
                  <a:lnTo>
                    <a:pt x="47618" y="1477"/>
                  </a:lnTo>
                  <a:lnTo>
                    <a:pt x="47427" y="1258"/>
                  </a:lnTo>
                  <a:lnTo>
                    <a:pt x="47181" y="1039"/>
                  </a:lnTo>
                  <a:lnTo>
                    <a:pt x="46907" y="875"/>
                  </a:lnTo>
                  <a:lnTo>
                    <a:pt x="46606" y="711"/>
                  </a:lnTo>
                  <a:lnTo>
                    <a:pt x="46278" y="575"/>
                  </a:lnTo>
                  <a:lnTo>
                    <a:pt x="45950" y="465"/>
                  </a:lnTo>
                  <a:lnTo>
                    <a:pt x="45622" y="356"/>
                  </a:lnTo>
                  <a:lnTo>
                    <a:pt x="45240" y="274"/>
                  </a:lnTo>
                  <a:lnTo>
                    <a:pt x="44529" y="165"/>
                  </a:lnTo>
                  <a:lnTo>
                    <a:pt x="43791" y="83"/>
                  </a:lnTo>
                  <a:lnTo>
                    <a:pt x="43108" y="28"/>
                  </a:lnTo>
                  <a:lnTo>
                    <a:pt x="42506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3278314" y="2349123"/>
              <a:ext cx="204173" cy="604891"/>
            </a:xfrm>
            <a:custGeom>
              <a:avLst/>
              <a:gdLst/>
              <a:ahLst/>
              <a:cxnLst/>
              <a:rect l="l" t="t" r="r" b="b"/>
              <a:pathLst>
                <a:path w="15418" h="45678" extrusionOk="0">
                  <a:moveTo>
                    <a:pt x="9896" y="0"/>
                  </a:moveTo>
                  <a:lnTo>
                    <a:pt x="9732" y="28"/>
                  </a:lnTo>
                  <a:lnTo>
                    <a:pt x="9568" y="110"/>
                  </a:lnTo>
                  <a:lnTo>
                    <a:pt x="9404" y="192"/>
                  </a:lnTo>
                  <a:lnTo>
                    <a:pt x="9131" y="410"/>
                  </a:lnTo>
                  <a:lnTo>
                    <a:pt x="8693" y="793"/>
                  </a:lnTo>
                  <a:lnTo>
                    <a:pt x="8283" y="1230"/>
                  </a:lnTo>
                  <a:lnTo>
                    <a:pt x="7873" y="1668"/>
                  </a:lnTo>
                  <a:lnTo>
                    <a:pt x="7491" y="2132"/>
                  </a:lnTo>
                  <a:lnTo>
                    <a:pt x="7108" y="2625"/>
                  </a:lnTo>
                  <a:lnTo>
                    <a:pt x="6753" y="3117"/>
                  </a:lnTo>
                  <a:lnTo>
                    <a:pt x="6425" y="3636"/>
                  </a:lnTo>
                  <a:lnTo>
                    <a:pt x="6097" y="4183"/>
                  </a:lnTo>
                  <a:lnTo>
                    <a:pt x="5769" y="4729"/>
                  </a:lnTo>
                  <a:lnTo>
                    <a:pt x="5468" y="5276"/>
                  </a:lnTo>
                  <a:lnTo>
                    <a:pt x="5195" y="5850"/>
                  </a:lnTo>
                  <a:lnTo>
                    <a:pt x="4921" y="6451"/>
                  </a:lnTo>
                  <a:lnTo>
                    <a:pt x="4429" y="7654"/>
                  </a:lnTo>
                  <a:lnTo>
                    <a:pt x="3964" y="8884"/>
                  </a:lnTo>
                  <a:lnTo>
                    <a:pt x="3582" y="10142"/>
                  </a:lnTo>
                  <a:lnTo>
                    <a:pt x="3226" y="11399"/>
                  </a:lnTo>
                  <a:lnTo>
                    <a:pt x="2898" y="12684"/>
                  </a:lnTo>
                  <a:lnTo>
                    <a:pt x="2652" y="13941"/>
                  </a:lnTo>
                  <a:lnTo>
                    <a:pt x="2406" y="15199"/>
                  </a:lnTo>
                  <a:lnTo>
                    <a:pt x="2215" y="16429"/>
                  </a:lnTo>
                  <a:lnTo>
                    <a:pt x="2078" y="17631"/>
                  </a:lnTo>
                  <a:lnTo>
                    <a:pt x="1969" y="18807"/>
                  </a:lnTo>
                  <a:lnTo>
                    <a:pt x="1887" y="19873"/>
                  </a:lnTo>
                  <a:lnTo>
                    <a:pt x="1832" y="20966"/>
                  </a:lnTo>
                  <a:lnTo>
                    <a:pt x="1805" y="22060"/>
                  </a:lnTo>
                  <a:lnTo>
                    <a:pt x="1778" y="23153"/>
                  </a:lnTo>
                  <a:lnTo>
                    <a:pt x="1805" y="25340"/>
                  </a:lnTo>
                  <a:lnTo>
                    <a:pt x="1805" y="27527"/>
                  </a:lnTo>
                  <a:lnTo>
                    <a:pt x="1805" y="28593"/>
                  </a:lnTo>
                  <a:lnTo>
                    <a:pt x="1778" y="29686"/>
                  </a:lnTo>
                  <a:lnTo>
                    <a:pt x="1723" y="30780"/>
                  </a:lnTo>
                  <a:lnTo>
                    <a:pt x="1668" y="31846"/>
                  </a:lnTo>
                  <a:lnTo>
                    <a:pt x="1559" y="32939"/>
                  </a:lnTo>
                  <a:lnTo>
                    <a:pt x="1422" y="34005"/>
                  </a:lnTo>
                  <a:lnTo>
                    <a:pt x="1231" y="35071"/>
                  </a:lnTo>
                  <a:lnTo>
                    <a:pt x="1012" y="36137"/>
                  </a:lnTo>
                  <a:lnTo>
                    <a:pt x="712" y="37203"/>
                  </a:lnTo>
                  <a:lnTo>
                    <a:pt x="438" y="38269"/>
                  </a:lnTo>
                  <a:lnTo>
                    <a:pt x="302" y="38816"/>
                  </a:lnTo>
                  <a:lnTo>
                    <a:pt x="192" y="39363"/>
                  </a:lnTo>
                  <a:lnTo>
                    <a:pt x="83" y="39909"/>
                  </a:lnTo>
                  <a:lnTo>
                    <a:pt x="28" y="40456"/>
                  </a:lnTo>
                  <a:lnTo>
                    <a:pt x="1" y="41003"/>
                  </a:lnTo>
                  <a:lnTo>
                    <a:pt x="28" y="41577"/>
                  </a:lnTo>
                  <a:lnTo>
                    <a:pt x="83" y="42124"/>
                  </a:lnTo>
                  <a:lnTo>
                    <a:pt x="192" y="42670"/>
                  </a:lnTo>
                  <a:lnTo>
                    <a:pt x="356" y="43190"/>
                  </a:lnTo>
                  <a:lnTo>
                    <a:pt x="466" y="43436"/>
                  </a:lnTo>
                  <a:lnTo>
                    <a:pt x="602" y="43682"/>
                  </a:lnTo>
                  <a:lnTo>
                    <a:pt x="739" y="43928"/>
                  </a:lnTo>
                  <a:lnTo>
                    <a:pt x="876" y="44146"/>
                  </a:lnTo>
                  <a:lnTo>
                    <a:pt x="1067" y="44365"/>
                  </a:lnTo>
                  <a:lnTo>
                    <a:pt x="1231" y="44584"/>
                  </a:lnTo>
                  <a:lnTo>
                    <a:pt x="1586" y="44884"/>
                  </a:lnTo>
                  <a:lnTo>
                    <a:pt x="1942" y="45130"/>
                  </a:lnTo>
                  <a:lnTo>
                    <a:pt x="2324" y="45322"/>
                  </a:lnTo>
                  <a:lnTo>
                    <a:pt x="2734" y="45486"/>
                  </a:lnTo>
                  <a:lnTo>
                    <a:pt x="3172" y="45595"/>
                  </a:lnTo>
                  <a:lnTo>
                    <a:pt x="3609" y="45650"/>
                  </a:lnTo>
                  <a:lnTo>
                    <a:pt x="4046" y="45677"/>
                  </a:lnTo>
                  <a:lnTo>
                    <a:pt x="4511" y="45650"/>
                  </a:lnTo>
                  <a:lnTo>
                    <a:pt x="4949" y="45595"/>
                  </a:lnTo>
                  <a:lnTo>
                    <a:pt x="5413" y="45513"/>
                  </a:lnTo>
                  <a:lnTo>
                    <a:pt x="5851" y="45376"/>
                  </a:lnTo>
                  <a:lnTo>
                    <a:pt x="6288" y="45212"/>
                  </a:lnTo>
                  <a:lnTo>
                    <a:pt x="6698" y="45021"/>
                  </a:lnTo>
                  <a:lnTo>
                    <a:pt x="7108" y="44802"/>
                  </a:lnTo>
                  <a:lnTo>
                    <a:pt x="7491" y="44529"/>
                  </a:lnTo>
                  <a:lnTo>
                    <a:pt x="7846" y="44256"/>
                  </a:lnTo>
                  <a:lnTo>
                    <a:pt x="8256" y="43818"/>
                  </a:lnTo>
                  <a:lnTo>
                    <a:pt x="8611" y="43354"/>
                  </a:lnTo>
                  <a:lnTo>
                    <a:pt x="8939" y="42889"/>
                  </a:lnTo>
                  <a:lnTo>
                    <a:pt x="9213" y="42397"/>
                  </a:lnTo>
                  <a:lnTo>
                    <a:pt x="9459" y="41905"/>
                  </a:lnTo>
                  <a:lnTo>
                    <a:pt x="9650" y="41386"/>
                  </a:lnTo>
                  <a:lnTo>
                    <a:pt x="9842" y="40839"/>
                  </a:lnTo>
                  <a:lnTo>
                    <a:pt x="9978" y="40292"/>
                  </a:lnTo>
                  <a:lnTo>
                    <a:pt x="10170" y="39445"/>
                  </a:lnTo>
                  <a:lnTo>
                    <a:pt x="10306" y="38570"/>
                  </a:lnTo>
                  <a:lnTo>
                    <a:pt x="10361" y="37695"/>
                  </a:lnTo>
                  <a:lnTo>
                    <a:pt x="10416" y="36793"/>
                  </a:lnTo>
                  <a:lnTo>
                    <a:pt x="10443" y="36465"/>
                  </a:lnTo>
                  <a:lnTo>
                    <a:pt x="10470" y="36274"/>
                  </a:lnTo>
                  <a:lnTo>
                    <a:pt x="10498" y="36083"/>
                  </a:lnTo>
                  <a:lnTo>
                    <a:pt x="10580" y="35919"/>
                  </a:lnTo>
                  <a:lnTo>
                    <a:pt x="10634" y="35864"/>
                  </a:lnTo>
                  <a:lnTo>
                    <a:pt x="10689" y="35809"/>
                  </a:lnTo>
                  <a:lnTo>
                    <a:pt x="10771" y="35782"/>
                  </a:lnTo>
                  <a:lnTo>
                    <a:pt x="10853" y="35755"/>
                  </a:lnTo>
                  <a:lnTo>
                    <a:pt x="10935" y="35782"/>
                  </a:lnTo>
                  <a:lnTo>
                    <a:pt x="11044" y="35809"/>
                  </a:lnTo>
                  <a:lnTo>
                    <a:pt x="11154" y="35864"/>
                  </a:lnTo>
                  <a:lnTo>
                    <a:pt x="11263" y="35946"/>
                  </a:lnTo>
                  <a:lnTo>
                    <a:pt x="11345" y="36055"/>
                  </a:lnTo>
                  <a:lnTo>
                    <a:pt x="11400" y="36165"/>
                  </a:lnTo>
                  <a:lnTo>
                    <a:pt x="11482" y="36329"/>
                  </a:lnTo>
                  <a:lnTo>
                    <a:pt x="11536" y="36520"/>
                  </a:lnTo>
                  <a:lnTo>
                    <a:pt x="11591" y="36903"/>
                  </a:lnTo>
                  <a:lnTo>
                    <a:pt x="11646" y="37723"/>
                  </a:lnTo>
                  <a:lnTo>
                    <a:pt x="11673" y="37914"/>
                  </a:lnTo>
                  <a:lnTo>
                    <a:pt x="11728" y="38133"/>
                  </a:lnTo>
                  <a:lnTo>
                    <a:pt x="11782" y="38324"/>
                  </a:lnTo>
                  <a:lnTo>
                    <a:pt x="11864" y="38488"/>
                  </a:lnTo>
                  <a:lnTo>
                    <a:pt x="12001" y="38652"/>
                  </a:lnTo>
                  <a:lnTo>
                    <a:pt x="12110" y="38789"/>
                  </a:lnTo>
                  <a:lnTo>
                    <a:pt x="12274" y="38898"/>
                  </a:lnTo>
                  <a:lnTo>
                    <a:pt x="12466" y="38980"/>
                  </a:lnTo>
                  <a:lnTo>
                    <a:pt x="12684" y="38980"/>
                  </a:lnTo>
                  <a:lnTo>
                    <a:pt x="12876" y="38953"/>
                  </a:lnTo>
                  <a:lnTo>
                    <a:pt x="13067" y="38871"/>
                  </a:lnTo>
                  <a:lnTo>
                    <a:pt x="13258" y="38761"/>
                  </a:lnTo>
                  <a:lnTo>
                    <a:pt x="13395" y="38597"/>
                  </a:lnTo>
                  <a:lnTo>
                    <a:pt x="13532" y="38406"/>
                  </a:lnTo>
                  <a:lnTo>
                    <a:pt x="13641" y="38215"/>
                  </a:lnTo>
                  <a:lnTo>
                    <a:pt x="13723" y="37996"/>
                  </a:lnTo>
                  <a:lnTo>
                    <a:pt x="13805" y="37695"/>
                  </a:lnTo>
                  <a:lnTo>
                    <a:pt x="13860" y="37395"/>
                  </a:lnTo>
                  <a:lnTo>
                    <a:pt x="13887" y="37094"/>
                  </a:lnTo>
                  <a:lnTo>
                    <a:pt x="13914" y="36821"/>
                  </a:lnTo>
                  <a:lnTo>
                    <a:pt x="13914" y="36247"/>
                  </a:lnTo>
                  <a:lnTo>
                    <a:pt x="13832" y="35700"/>
                  </a:lnTo>
                  <a:lnTo>
                    <a:pt x="13723" y="35153"/>
                  </a:lnTo>
                  <a:lnTo>
                    <a:pt x="13586" y="34606"/>
                  </a:lnTo>
                  <a:lnTo>
                    <a:pt x="13258" y="33458"/>
                  </a:lnTo>
                  <a:lnTo>
                    <a:pt x="13149" y="33076"/>
                  </a:lnTo>
                  <a:lnTo>
                    <a:pt x="13067" y="32693"/>
                  </a:lnTo>
                  <a:lnTo>
                    <a:pt x="13012" y="32283"/>
                  </a:lnTo>
                  <a:lnTo>
                    <a:pt x="12958" y="31928"/>
                  </a:lnTo>
                  <a:lnTo>
                    <a:pt x="12930" y="31545"/>
                  </a:lnTo>
                  <a:lnTo>
                    <a:pt x="12930" y="31162"/>
                  </a:lnTo>
                  <a:lnTo>
                    <a:pt x="12958" y="30424"/>
                  </a:lnTo>
                  <a:lnTo>
                    <a:pt x="13067" y="29686"/>
                  </a:lnTo>
                  <a:lnTo>
                    <a:pt x="13176" y="28948"/>
                  </a:lnTo>
                  <a:lnTo>
                    <a:pt x="13504" y="27390"/>
                  </a:lnTo>
                  <a:lnTo>
                    <a:pt x="13668" y="26433"/>
                  </a:lnTo>
                  <a:lnTo>
                    <a:pt x="13832" y="25340"/>
                  </a:lnTo>
                  <a:lnTo>
                    <a:pt x="14106" y="22825"/>
                  </a:lnTo>
                  <a:lnTo>
                    <a:pt x="14379" y="20310"/>
                  </a:lnTo>
                  <a:lnTo>
                    <a:pt x="14516" y="19190"/>
                  </a:lnTo>
                  <a:lnTo>
                    <a:pt x="14707" y="18233"/>
                  </a:lnTo>
                  <a:lnTo>
                    <a:pt x="14980" y="16866"/>
                  </a:lnTo>
                  <a:lnTo>
                    <a:pt x="15199" y="15636"/>
                  </a:lnTo>
                  <a:lnTo>
                    <a:pt x="15336" y="14515"/>
                  </a:lnTo>
                  <a:lnTo>
                    <a:pt x="15363" y="13969"/>
                  </a:lnTo>
                  <a:lnTo>
                    <a:pt x="15391" y="13422"/>
                  </a:lnTo>
                  <a:lnTo>
                    <a:pt x="15418" y="12902"/>
                  </a:lnTo>
                  <a:lnTo>
                    <a:pt x="15418" y="12356"/>
                  </a:lnTo>
                  <a:lnTo>
                    <a:pt x="15336" y="11235"/>
                  </a:lnTo>
                  <a:lnTo>
                    <a:pt x="15199" y="9978"/>
                  </a:lnTo>
                  <a:lnTo>
                    <a:pt x="15008" y="8584"/>
                  </a:lnTo>
                  <a:lnTo>
                    <a:pt x="14871" y="7982"/>
                  </a:lnTo>
                  <a:lnTo>
                    <a:pt x="14707" y="7381"/>
                  </a:lnTo>
                  <a:lnTo>
                    <a:pt x="14488" y="6834"/>
                  </a:lnTo>
                  <a:lnTo>
                    <a:pt x="14242" y="6315"/>
                  </a:lnTo>
                  <a:lnTo>
                    <a:pt x="13969" y="5795"/>
                  </a:lnTo>
                  <a:lnTo>
                    <a:pt x="13668" y="5331"/>
                  </a:lnTo>
                  <a:lnTo>
                    <a:pt x="13368" y="4839"/>
                  </a:lnTo>
                  <a:lnTo>
                    <a:pt x="13040" y="4374"/>
                  </a:lnTo>
                  <a:lnTo>
                    <a:pt x="12356" y="3472"/>
                  </a:lnTo>
                  <a:lnTo>
                    <a:pt x="11673" y="2515"/>
                  </a:lnTo>
                  <a:lnTo>
                    <a:pt x="11372" y="2050"/>
                  </a:lnTo>
                  <a:lnTo>
                    <a:pt x="11072" y="1531"/>
                  </a:lnTo>
                  <a:lnTo>
                    <a:pt x="10798" y="1012"/>
                  </a:lnTo>
                  <a:lnTo>
                    <a:pt x="10552" y="465"/>
                  </a:lnTo>
                  <a:lnTo>
                    <a:pt x="10470" y="301"/>
                  </a:lnTo>
                  <a:lnTo>
                    <a:pt x="10416" y="219"/>
                  </a:lnTo>
                  <a:lnTo>
                    <a:pt x="10361" y="137"/>
                  </a:lnTo>
                  <a:lnTo>
                    <a:pt x="10224" y="28"/>
                  </a:lnTo>
                  <a:lnTo>
                    <a:pt x="10060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3687719" y="2025145"/>
              <a:ext cx="470956" cy="388787"/>
            </a:xfrm>
            <a:custGeom>
              <a:avLst/>
              <a:gdLst/>
              <a:ahLst/>
              <a:cxnLst/>
              <a:rect l="l" t="t" r="r" b="b"/>
              <a:pathLst>
                <a:path w="35564" h="29359" extrusionOk="0">
                  <a:moveTo>
                    <a:pt x="13504" y="1"/>
                  </a:moveTo>
                  <a:lnTo>
                    <a:pt x="12794" y="28"/>
                  </a:lnTo>
                  <a:lnTo>
                    <a:pt x="12055" y="83"/>
                  </a:lnTo>
                  <a:lnTo>
                    <a:pt x="11345" y="165"/>
                  </a:lnTo>
                  <a:lnTo>
                    <a:pt x="10607" y="274"/>
                  </a:lnTo>
                  <a:lnTo>
                    <a:pt x="9896" y="438"/>
                  </a:lnTo>
                  <a:lnTo>
                    <a:pt x="9185" y="602"/>
                  </a:lnTo>
                  <a:lnTo>
                    <a:pt x="8475" y="793"/>
                  </a:lnTo>
                  <a:lnTo>
                    <a:pt x="7791" y="1039"/>
                  </a:lnTo>
                  <a:lnTo>
                    <a:pt x="7108" y="1285"/>
                  </a:lnTo>
                  <a:lnTo>
                    <a:pt x="6424" y="1586"/>
                  </a:lnTo>
                  <a:lnTo>
                    <a:pt x="5741" y="1914"/>
                  </a:lnTo>
                  <a:lnTo>
                    <a:pt x="5085" y="2269"/>
                  </a:lnTo>
                  <a:lnTo>
                    <a:pt x="4429" y="2652"/>
                  </a:lnTo>
                  <a:lnTo>
                    <a:pt x="3800" y="3062"/>
                  </a:lnTo>
                  <a:lnTo>
                    <a:pt x="3172" y="3527"/>
                  </a:lnTo>
                  <a:lnTo>
                    <a:pt x="2570" y="4019"/>
                  </a:lnTo>
                  <a:lnTo>
                    <a:pt x="1996" y="4538"/>
                  </a:lnTo>
                  <a:lnTo>
                    <a:pt x="1723" y="4839"/>
                  </a:lnTo>
                  <a:lnTo>
                    <a:pt x="1477" y="5112"/>
                  </a:lnTo>
                  <a:lnTo>
                    <a:pt x="1231" y="5413"/>
                  </a:lnTo>
                  <a:lnTo>
                    <a:pt x="1012" y="5741"/>
                  </a:lnTo>
                  <a:lnTo>
                    <a:pt x="821" y="6042"/>
                  </a:lnTo>
                  <a:lnTo>
                    <a:pt x="629" y="6397"/>
                  </a:lnTo>
                  <a:lnTo>
                    <a:pt x="465" y="6725"/>
                  </a:lnTo>
                  <a:lnTo>
                    <a:pt x="329" y="7080"/>
                  </a:lnTo>
                  <a:lnTo>
                    <a:pt x="219" y="7436"/>
                  </a:lnTo>
                  <a:lnTo>
                    <a:pt x="110" y="7818"/>
                  </a:lnTo>
                  <a:lnTo>
                    <a:pt x="55" y="8119"/>
                  </a:lnTo>
                  <a:lnTo>
                    <a:pt x="28" y="8447"/>
                  </a:lnTo>
                  <a:lnTo>
                    <a:pt x="1" y="8748"/>
                  </a:lnTo>
                  <a:lnTo>
                    <a:pt x="1" y="9048"/>
                  </a:lnTo>
                  <a:lnTo>
                    <a:pt x="28" y="9349"/>
                  </a:lnTo>
                  <a:lnTo>
                    <a:pt x="55" y="9677"/>
                  </a:lnTo>
                  <a:lnTo>
                    <a:pt x="165" y="10278"/>
                  </a:lnTo>
                  <a:lnTo>
                    <a:pt x="329" y="10853"/>
                  </a:lnTo>
                  <a:lnTo>
                    <a:pt x="547" y="11427"/>
                  </a:lnTo>
                  <a:lnTo>
                    <a:pt x="821" y="12001"/>
                  </a:lnTo>
                  <a:lnTo>
                    <a:pt x="1149" y="12547"/>
                  </a:lnTo>
                  <a:lnTo>
                    <a:pt x="1504" y="13094"/>
                  </a:lnTo>
                  <a:lnTo>
                    <a:pt x="1914" y="13613"/>
                  </a:lnTo>
                  <a:lnTo>
                    <a:pt x="2352" y="14105"/>
                  </a:lnTo>
                  <a:lnTo>
                    <a:pt x="2789" y="14597"/>
                  </a:lnTo>
                  <a:lnTo>
                    <a:pt x="3281" y="15062"/>
                  </a:lnTo>
                  <a:lnTo>
                    <a:pt x="3773" y="15499"/>
                  </a:lnTo>
                  <a:lnTo>
                    <a:pt x="4292" y="15910"/>
                  </a:lnTo>
                  <a:lnTo>
                    <a:pt x="4812" y="16292"/>
                  </a:lnTo>
                  <a:lnTo>
                    <a:pt x="5878" y="17003"/>
                  </a:lnTo>
                  <a:lnTo>
                    <a:pt x="6971" y="17714"/>
                  </a:lnTo>
                  <a:lnTo>
                    <a:pt x="8037" y="18452"/>
                  </a:lnTo>
                  <a:lnTo>
                    <a:pt x="9103" y="19190"/>
                  </a:lnTo>
                  <a:lnTo>
                    <a:pt x="9623" y="19572"/>
                  </a:lnTo>
                  <a:lnTo>
                    <a:pt x="10115" y="19955"/>
                  </a:lnTo>
                  <a:lnTo>
                    <a:pt x="10607" y="20365"/>
                  </a:lnTo>
                  <a:lnTo>
                    <a:pt x="11071" y="20802"/>
                  </a:lnTo>
                  <a:lnTo>
                    <a:pt x="11509" y="21267"/>
                  </a:lnTo>
                  <a:lnTo>
                    <a:pt x="11919" y="21732"/>
                  </a:lnTo>
                  <a:lnTo>
                    <a:pt x="12302" y="22251"/>
                  </a:lnTo>
                  <a:lnTo>
                    <a:pt x="12657" y="22771"/>
                  </a:lnTo>
                  <a:lnTo>
                    <a:pt x="13012" y="23399"/>
                  </a:lnTo>
                  <a:lnTo>
                    <a:pt x="13313" y="24055"/>
                  </a:lnTo>
                  <a:lnTo>
                    <a:pt x="13559" y="24739"/>
                  </a:lnTo>
                  <a:lnTo>
                    <a:pt x="13805" y="25422"/>
                  </a:lnTo>
                  <a:lnTo>
                    <a:pt x="14215" y="26789"/>
                  </a:lnTo>
                  <a:lnTo>
                    <a:pt x="14652" y="28183"/>
                  </a:lnTo>
                  <a:lnTo>
                    <a:pt x="14734" y="28429"/>
                  </a:lnTo>
                  <a:lnTo>
                    <a:pt x="14871" y="28648"/>
                  </a:lnTo>
                  <a:lnTo>
                    <a:pt x="15008" y="28839"/>
                  </a:lnTo>
                  <a:lnTo>
                    <a:pt x="15172" y="29003"/>
                  </a:lnTo>
                  <a:lnTo>
                    <a:pt x="15336" y="29112"/>
                  </a:lnTo>
                  <a:lnTo>
                    <a:pt x="15554" y="29222"/>
                  </a:lnTo>
                  <a:lnTo>
                    <a:pt x="15773" y="29276"/>
                  </a:lnTo>
                  <a:lnTo>
                    <a:pt x="15992" y="29331"/>
                  </a:lnTo>
                  <a:lnTo>
                    <a:pt x="16238" y="29358"/>
                  </a:lnTo>
                  <a:lnTo>
                    <a:pt x="16784" y="29358"/>
                  </a:lnTo>
                  <a:lnTo>
                    <a:pt x="17058" y="29331"/>
                  </a:lnTo>
                  <a:lnTo>
                    <a:pt x="17632" y="29222"/>
                  </a:lnTo>
                  <a:lnTo>
                    <a:pt x="18261" y="29085"/>
                  </a:lnTo>
                  <a:lnTo>
                    <a:pt x="18862" y="28866"/>
                  </a:lnTo>
                  <a:lnTo>
                    <a:pt x="19491" y="28648"/>
                  </a:lnTo>
                  <a:lnTo>
                    <a:pt x="20693" y="28183"/>
                  </a:lnTo>
                  <a:lnTo>
                    <a:pt x="21759" y="27773"/>
                  </a:lnTo>
                  <a:lnTo>
                    <a:pt x="22224" y="27609"/>
                  </a:lnTo>
                  <a:lnTo>
                    <a:pt x="22607" y="27500"/>
                  </a:lnTo>
                  <a:lnTo>
                    <a:pt x="22962" y="27445"/>
                  </a:lnTo>
                  <a:lnTo>
                    <a:pt x="23509" y="27390"/>
                  </a:lnTo>
                  <a:lnTo>
                    <a:pt x="25094" y="27254"/>
                  </a:lnTo>
                  <a:lnTo>
                    <a:pt x="29413" y="26953"/>
                  </a:lnTo>
                  <a:lnTo>
                    <a:pt x="31627" y="26789"/>
                  </a:lnTo>
                  <a:lnTo>
                    <a:pt x="33513" y="26625"/>
                  </a:lnTo>
                  <a:lnTo>
                    <a:pt x="34279" y="26515"/>
                  </a:lnTo>
                  <a:lnTo>
                    <a:pt x="34853" y="26433"/>
                  </a:lnTo>
                  <a:lnTo>
                    <a:pt x="35236" y="26351"/>
                  </a:lnTo>
                  <a:lnTo>
                    <a:pt x="35345" y="26297"/>
                  </a:lnTo>
                  <a:lnTo>
                    <a:pt x="35372" y="26269"/>
                  </a:lnTo>
                  <a:lnTo>
                    <a:pt x="35454" y="25395"/>
                  </a:lnTo>
                  <a:lnTo>
                    <a:pt x="35509" y="24520"/>
                  </a:lnTo>
                  <a:lnTo>
                    <a:pt x="35536" y="23618"/>
                  </a:lnTo>
                  <a:lnTo>
                    <a:pt x="35564" y="22743"/>
                  </a:lnTo>
                  <a:lnTo>
                    <a:pt x="35536" y="21869"/>
                  </a:lnTo>
                  <a:lnTo>
                    <a:pt x="35509" y="20994"/>
                  </a:lnTo>
                  <a:lnTo>
                    <a:pt x="35427" y="20119"/>
                  </a:lnTo>
                  <a:lnTo>
                    <a:pt x="35345" y="19244"/>
                  </a:lnTo>
                  <a:lnTo>
                    <a:pt x="35236" y="18370"/>
                  </a:lnTo>
                  <a:lnTo>
                    <a:pt x="35072" y="17522"/>
                  </a:lnTo>
                  <a:lnTo>
                    <a:pt x="34908" y="16648"/>
                  </a:lnTo>
                  <a:lnTo>
                    <a:pt x="34689" y="15800"/>
                  </a:lnTo>
                  <a:lnTo>
                    <a:pt x="34470" y="14953"/>
                  </a:lnTo>
                  <a:lnTo>
                    <a:pt x="34197" y="14133"/>
                  </a:lnTo>
                  <a:lnTo>
                    <a:pt x="33896" y="13313"/>
                  </a:lnTo>
                  <a:lnTo>
                    <a:pt x="33568" y="12493"/>
                  </a:lnTo>
                  <a:lnTo>
                    <a:pt x="33267" y="11837"/>
                  </a:lnTo>
                  <a:lnTo>
                    <a:pt x="32939" y="11181"/>
                  </a:lnTo>
                  <a:lnTo>
                    <a:pt x="32584" y="10525"/>
                  </a:lnTo>
                  <a:lnTo>
                    <a:pt x="32201" y="9896"/>
                  </a:lnTo>
                  <a:lnTo>
                    <a:pt x="31791" y="9294"/>
                  </a:lnTo>
                  <a:lnTo>
                    <a:pt x="31381" y="8693"/>
                  </a:lnTo>
                  <a:lnTo>
                    <a:pt x="30917" y="8119"/>
                  </a:lnTo>
                  <a:lnTo>
                    <a:pt x="30452" y="7545"/>
                  </a:lnTo>
                  <a:lnTo>
                    <a:pt x="29960" y="6998"/>
                  </a:lnTo>
                  <a:lnTo>
                    <a:pt x="29468" y="6479"/>
                  </a:lnTo>
                  <a:lnTo>
                    <a:pt x="28921" y="5960"/>
                  </a:lnTo>
                  <a:lnTo>
                    <a:pt x="28374" y="5468"/>
                  </a:lnTo>
                  <a:lnTo>
                    <a:pt x="27828" y="4976"/>
                  </a:lnTo>
                  <a:lnTo>
                    <a:pt x="27254" y="4538"/>
                  </a:lnTo>
                  <a:lnTo>
                    <a:pt x="26652" y="4101"/>
                  </a:lnTo>
                  <a:lnTo>
                    <a:pt x="26051" y="3691"/>
                  </a:lnTo>
                  <a:lnTo>
                    <a:pt x="25422" y="3281"/>
                  </a:lnTo>
                  <a:lnTo>
                    <a:pt x="24794" y="2898"/>
                  </a:lnTo>
                  <a:lnTo>
                    <a:pt x="24138" y="2543"/>
                  </a:lnTo>
                  <a:lnTo>
                    <a:pt x="23482" y="2215"/>
                  </a:lnTo>
                  <a:lnTo>
                    <a:pt x="22798" y="1914"/>
                  </a:lnTo>
                  <a:lnTo>
                    <a:pt x="22115" y="1613"/>
                  </a:lnTo>
                  <a:lnTo>
                    <a:pt x="21431" y="1340"/>
                  </a:lnTo>
                  <a:lnTo>
                    <a:pt x="20748" y="1094"/>
                  </a:lnTo>
                  <a:lnTo>
                    <a:pt x="20037" y="875"/>
                  </a:lnTo>
                  <a:lnTo>
                    <a:pt x="19327" y="684"/>
                  </a:lnTo>
                  <a:lnTo>
                    <a:pt x="18616" y="520"/>
                  </a:lnTo>
                  <a:lnTo>
                    <a:pt x="17878" y="356"/>
                  </a:lnTo>
                  <a:lnTo>
                    <a:pt x="17167" y="247"/>
                  </a:lnTo>
                  <a:lnTo>
                    <a:pt x="16429" y="137"/>
                  </a:lnTo>
                  <a:lnTo>
                    <a:pt x="15718" y="55"/>
                  </a:lnTo>
                  <a:lnTo>
                    <a:pt x="1498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1090851" y="3201596"/>
              <a:ext cx="579916" cy="806866"/>
            </a:xfrm>
            <a:custGeom>
              <a:avLst/>
              <a:gdLst/>
              <a:ahLst/>
              <a:cxnLst/>
              <a:rect l="l" t="t" r="r" b="b"/>
              <a:pathLst>
                <a:path w="43792" h="60930" extrusionOk="0">
                  <a:moveTo>
                    <a:pt x="8228" y="0"/>
                  </a:moveTo>
                  <a:lnTo>
                    <a:pt x="1" y="60711"/>
                  </a:lnTo>
                  <a:lnTo>
                    <a:pt x="1231" y="60875"/>
                  </a:lnTo>
                  <a:lnTo>
                    <a:pt x="9295" y="1258"/>
                  </a:lnTo>
                  <a:lnTo>
                    <a:pt x="28784" y="1258"/>
                  </a:lnTo>
                  <a:lnTo>
                    <a:pt x="42589" y="60930"/>
                  </a:lnTo>
                  <a:lnTo>
                    <a:pt x="43791" y="60657"/>
                  </a:lnTo>
                  <a:lnTo>
                    <a:pt x="29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1158905" y="3458964"/>
              <a:ext cx="392773" cy="22459"/>
            </a:xfrm>
            <a:custGeom>
              <a:avLst/>
              <a:gdLst/>
              <a:ahLst/>
              <a:cxnLst/>
              <a:rect l="l" t="t" r="r" b="b"/>
              <a:pathLst>
                <a:path w="29660" h="1696" extrusionOk="0">
                  <a:moveTo>
                    <a:pt x="29659" y="0"/>
                  </a:moveTo>
                  <a:lnTo>
                    <a:pt x="1" y="438"/>
                  </a:lnTo>
                  <a:lnTo>
                    <a:pt x="28" y="1695"/>
                  </a:lnTo>
                  <a:lnTo>
                    <a:pt x="29659" y="1258"/>
                  </a:lnTo>
                  <a:lnTo>
                    <a:pt x="296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1983502" y="3175892"/>
              <a:ext cx="298658" cy="476386"/>
            </a:xfrm>
            <a:custGeom>
              <a:avLst/>
              <a:gdLst/>
              <a:ahLst/>
              <a:cxnLst/>
              <a:rect l="l" t="t" r="r" b="b"/>
              <a:pathLst>
                <a:path w="22553" h="35974" extrusionOk="0">
                  <a:moveTo>
                    <a:pt x="6725" y="0"/>
                  </a:moveTo>
                  <a:lnTo>
                    <a:pt x="6479" y="28"/>
                  </a:lnTo>
                  <a:lnTo>
                    <a:pt x="6042" y="82"/>
                  </a:lnTo>
                  <a:lnTo>
                    <a:pt x="5550" y="192"/>
                  </a:lnTo>
                  <a:lnTo>
                    <a:pt x="5112" y="383"/>
                  </a:lnTo>
                  <a:lnTo>
                    <a:pt x="4648" y="602"/>
                  </a:lnTo>
                  <a:lnTo>
                    <a:pt x="4183" y="848"/>
                  </a:lnTo>
                  <a:lnTo>
                    <a:pt x="3746" y="1149"/>
                  </a:lnTo>
                  <a:lnTo>
                    <a:pt x="3336" y="1449"/>
                  </a:lnTo>
                  <a:lnTo>
                    <a:pt x="2926" y="1777"/>
                  </a:lnTo>
                  <a:lnTo>
                    <a:pt x="2543" y="2105"/>
                  </a:lnTo>
                  <a:lnTo>
                    <a:pt x="2188" y="2461"/>
                  </a:lnTo>
                  <a:lnTo>
                    <a:pt x="1859" y="2789"/>
                  </a:lnTo>
                  <a:lnTo>
                    <a:pt x="1285" y="3445"/>
                  </a:lnTo>
                  <a:lnTo>
                    <a:pt x="1067" y="3718"/>
                  </a:lnTo>
                  <a:lnTo>
                    <a:pt x="875" y="3991"/>
                  </a:lnTo>
                  <a:lnTo>
                    <a:pt x="684" y="4265"/>
                  </a:lnTo>
                  <a:lnTo>
                    <a:pt x="547" y="4538"/>
                  </a:lnTo>
                  <a:lnTo>
                    <a:pt x="411" y="4811"/>
                  </a:lnTo>
                  <a:lnTo>
                    <a:pt x="301" y="5057"/>
                  </a:lnTo>
                  <a:lnTo>
                    <a:pt x="219" y="5331"/>
                  </a:lnTo>
                  <a:lnTo>
                    <a:pt x="137" y="5604"/>
                  </a:lnTo>
                  <a:lnTo>
                    <a:pt x="28" y="6124"/>
                  </a:lnTo>
                  <a:lnTo>
                    <a:pt x="1" y="6643"/>
                  </a:lnTo>
                  <a:lnTo>
                    <a:pt x="1" y="7162"/>
                  </a:lnTo>
                  <a:lnTo>
                    <a:pt x="83" y="7682"/>
                  </a:lnTo>
                  <a:lnTo>
                    <a:pt x="192" y="8201"/>
                  </a:lnTo>
                  <a:lnTo>
                    <a:pt x="329" y="8748"/>
                  </a:lnTo>
                  <a:lnTo>
                    <a:pt x="493" y="9294"/>
                  </a:lnTo>
                  <a:lnTo>
                    <a:pt x="684" y="9841"/>
                  </a:lnTo>
                  <a:lnTo>
                    <a:pt x="1094" y="11016"/>
                  </a:lnTo>
                  <a:lnTo>
                    <a:pt x="1504" y="12247"/>
                  </a:lnTo>
                  <a:lnTo>
                    <a:pt x="1723" y="12903"/>
                  </a:lnTo>
                  <a:lnTo>
                    <a:pt x="2106" y="13941"/>
                  </a:lnTo>
                  <a:lnTo>
                    <a:pt x="3308" y="17030"/>
                  </a:lnTo>
                  <a:lnTo>
                    <a:pt x="4046" y="18916"/>
                  </a:lnTo>
                  <a:lnTo>
                    <a:pt x="4894" y="20966"/>
                  </a:lnTo>
                  <a:lnTo>
                    <a:pt x="5768" y="23099"/>
                  </a:lnTo>
                  <a:lnTo>
                    <a:pt x="6698" y="25258"/>
                  </a:lnTo>
                  <a:lnTo>
                    <a:pt x="7655" y="27390"/>
                  </a:lnTo>
                  <a:lnTo>
                    <a:pt x="8584" y="29413"/>
                  </a:lnTo>
                  <a:lnTo>
                    <a:pt x="9513" y="31272"/>
                  </a:lnTo>
                  <a:lnTo>
                    <a:pt x="9951" y="32119"/>
                  </a:lnTo>
                  <a:lnTo>
                    <a:pt x="10388" y="32912"/>
                  </a:lnTo>
                  <a:lnTo>
                    <a:pt x="10798" y="33622"/>
                  </a:lnTo>
                  <a:lnTo>
                    <a:pt x="11181" y="34279"/>
                  </a:lnTo>
                  <a:lnTo>
                    <a:pt x="11563" y="34825"/>
                  </a:lnTo>
                  <a:lnTo>
                    <a:pt x="11891" y="35263"/>
                  </a:lnTo>
                  <a:lnTo>
                    <a:pt x="12219" y="35618"/>
                  </a:lnTo>
                  <a:lnTo>
                    <a:pt x="12356" y="35727"/>
                  </a:lnTo>
                  <a:lnTo>
                    <a:pt x="12493" y="35837"/>
                  </a:lnTo>
                  <a:lnTo>
                    <a:pt x="12629" y="35919"/>
                  </a:lnTo>
                  <a:lnTo>
                    <a:pt x="12766" y="35946"/>
                  </a:lnTo>
                  <a:lnTo>
                    <a:pt x="12875" y="35973"/>
                  </a:lnTo>
                  <a:lnTo>
                    <a:pt x="12957" y="35946"/>
                  </a:lnTo>
                  <a:lnTo>
                    <a:pt x="14024" y="35509"/>
                  </a:lnTo>
                  <a:lnTo>
                    <a:pt x="15062" y="35071"/>
                  </a:lnTo>
                  <a:lnTo>
                    <a:pt x="16101" y="34607"/>
                  </a:lnTo>
                  <a:lnTo>
                    <a:pt x="17140" y="34115"/>
                  </a:lnTo>
                  <a:lnTo>
                    <a:pt x="18151" y="33595"/>
                  </a:lnTo>
                  <a:lnTo>
                    <a:pt x="19163" y="33048"/>
                  </a:lnTo>
                  <a:lnTo>
                    <a:pt x="20147" y="32502"/>
                  </a:lnTo>
                  <a:lnTo>
                    <a:pt x="21131" y="31955"/>
                  </a:lnTo>
                  <a:lnTo>
                    <a:pt x="21431" y="31736"/>
                  </a:lnTo>
                  <a:lnTo>
                    <a:pt x="21568" y="31627"/>
                  </a:lnTo>
                  <a:lnTo>
                    <a:pt x="21677" y="31490"/>
                  </a:lnTo>
                  <a:lnTo>
                    <a:pt x="21705" y="31436"/>
                  </a:lnTo>
                  <a:lnTo>
                    <a:pt x="21759" y="31436"/>
                  </a:lnTo>
                  <a:lnTo>
                    <a:pt x="21896" y="31490"/>
                  </a:lnTo>
                  <a:lnTo>
                    <a:pt x="22033" y="31572"/>
                  </a:lnTo>
                  <a:lnTo>
                    <a:pt x="22197" y="31709"/>
                  </a:lnTo>
                  <a:lnTo>
                    <a:pt x="22470" y="31955"/>
                  </a:lnTo>
                  <a:lnTo>
                    <a:pt x="22525" y="31982"/>
                  </a:lnTo>
                  <a:lnTo>
                    <a:pt x="22552" y="31982"/>
                  </a:lnTo>
                  <a:lnTo>
                    <a:pt x="22552" y="31928"/>
                  </a:lnTo>
                  <a:lnTo>
                    <a:pt x="22197" y="30014"/>
                  </a:lnTo>
                  <a:lnTo>
                    <a:pt x="21841" y="28101"/>
                  </a:lnTo>
                  <a:lnTo>
                    <a:pt x="21431" y="26160"/>
                  </a:lnTo>
                  <a:lnTo>
                    <a:pt x="20994" y="24247"/>
                  </a:lnTo>
                  <a:lnTo>
                    <a:pt x="20502" y="22306"/>
                  </a:lnTo>
                  <a:lnTo>
                    <a:pt x="19983" y="20365"/>
                  </a:lnTo>
                  <a:lnTo>
                    <a:pt x="19409" y="18452"/>
                  </a:lnTo>
                  <a:lnTo>
                    <a:pt x="18780" y="16565"/>
                  </a:lnTo>
                  <a:lnTo>
                    <a:pt x="18124" y="14679"/>
                  </a:lnTo>
                  <a:lnTo>
                    <a:pt x="17386" y="12848"/>
                  </a:lnTo>
                  <a:lnTo>
                    <a:pt x="16620" y="11016"/>
                  </a:lnTo>
                  <a:lnTo>
                    <a:pt x="16210" y="10114"/>
                  </a:lnTo>
                  <a:lnTo>
                    <a:pt x="15773" y="9240"/>
                  </a:lnTo>
                  <a:lnTo>
                    <a:pt x="15336" y="8365"/>
                  </a:lnTo>
                  <a:lnTo>
                    <a:pt x="14898" y="7490"/>
                  </a:lnTo>
                  <a:lnTo>
                    <a:pt x="14406" y="6616"/>
                  </a:lnTo>
                  <a:lnTo>
                    <a:pt x="13942" y="5768"/>
                  </a:lnTo>
                  <a:lnTo>
                    <a:pt x="13422" y="4948"/>
                  </a:lnTo>
                  <a:lnTo>
                    <a:pt x="12903" y="4128"/>
                  </a:lnTo>
                  <a:lnTo>
                    <a:pt x="12383" y="3308"/>
                  </a:lnTo>
                  <a:lnTo>
                    <a:pt x="11809" y="2515"/>
                  </a:lnTo>
                  <a:lnTo>
                    <a:pt x="11700" y="2379"/>
                  </a:lnTo>
                  <a:lnTo>
                    <a:pt x="11536" y="2215"/>
                  </a:lnTo>
                  <a:lnTo>
                    <a:pt x="11317" y="2051"/>
                  </a:lnTo>
                  <a:lnTo>
                    <a:pt x="11071" y="1887"/>
                  </a:lnTo>
                  <a:lnTo>
                    <a:pt x="10552" y="1559"/>
                  </a:lnTo>
                  <a:lnTo>
                    <a:pt x="9951" y="1231"/>
                  </a:lnTo>
                  <a:lnTo>
                    <a:pt x="9349" y="930"/>
                  </a:lnTo>
                  <a:lnTo>
                    <a:pt x="8748" y="657"/>
                  </a:lnTo>
                  <a:lnTo>
                    <a:pt x="7846" y="246"/>
                  </a:lnTo>
                  <a:lnTo>
                    <a:pt x="7627" y="164"/>
                  </a:lnTo>
                  <a:lnTo>
                    <a:pt x="7408" y="82"/>
                  </a:lnTo>
                  <a:lnTo>
                    <a:pt x="7190" y="55"/>
                  </a:lnTo>
                  <a:lnTo>
                    <a:pt x="6944" y="28"/>
                  </a:lnTo>
                  <a:lnTo>
                    <a:pt x="6725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123594" y="3577325"/>
              <a:ext cx="385158" cy="163638"/>
            </a:xfrm>
            <a:custGeom>
              <a:avLst/>
              <a:gdLst/>
              <a:ahLst/>
              <a:cxnLst/>
              <a:rect l="l" t="t" r="r" b="b"/>
              <a:pathLst>
                <a:path w="29085" h="12357" extrusionOk="0">
                  <a:moveTo>
                    <a:pt x="12028" y="1"/>
                  </a:moveTo>
                  <a:lnTo>
                    <a:pt x="11590" y="192"/>
                  </a:lnTo>
                  <a:lnTo>
                    <a:pt x="10880" y="411"/>
                  </a:lnTo>
                  <a:lnTo>
                    <a:pt x="9923" y="712"/>
                  </a:lnTo>
                  <a:lnTo>
                    <a:pt x="8802" y="1040"/>
                  </a:lnTo>
                  <a:lnTo>
                    <a:pt x="7408" y="1395"/>
                  </a:lnTo>
                  <a:lnTo>
                    <a:pt x="5959" y="1778"/>
                  </a:lnTo>
                  <a:lnTo>
                    <a:pt x="4511" y="2160"/>
                  </a:lnTo>
                  <a:lnTo>
                    <a:pt x="3144" y="2461"/>
                  </a:lnTo>
                  <a:lnTo>
                    <a:pt x="1914" y="2734"/>
                  </a:lnTo>
                  <a:lnTo>
                    <a:pt x="930" y="2898"/>
                  </a:lnTo>
                  <a:lnTo>
                    <a:pt x="547" y="2953"/>
                  </a:lnTo>
                  <a:lnTo>
                    <a:pt x="274" y="2980"/>
                  </a:lnTo>
                  <a:lnTo>
                    <a:pt x="82" y="2953"/>
                  </a:lnTo>
                  <a:lnTo>
                    <a:pt x="28" y="2953"/>
                  </a:lnTo>
                  <a:lnTo>
                    <a:pt x="0" y="2926"/>
                  </a:lnTo>
                  <a:lnTo>
                    <a:pt x="410" y="3801"/>
                  </a:lnTo>
                  <a:lnTo>
                    <a:pt x="793" y="4675"/>
                  </a:lnTo>
                  <a:lnTo>
                    <a:pt x="1531" y="6425"/>
                  </a:lnTo>
                  <a:lnTo>
                    <a:pt x="2296" y="8174"/>
                  </a:lnTo>
                  <a:lnTo>
                    <a:pt x="2679" y="9049"/>
                  </a:lnTo>
                  <a:lnTo>
                    <a:pt x="3089" y="9924"/>
                  </a:lnTo>
                  <a:lnTo>
                    <a:pt x="3281" y="10224"/>
                  </a:lnTo>
                  <a:lnTo>
                    <a:pt x="3472" y="10498"/>
                  </a:lnTo>
                  <a:lnTo>
                    <a:pt x="3663" y="10744"/>
                  </a:lnTo>
                  <a:lnTo>
                    <a:pt x="3882" y="10962"/>
                  </a:lnTo>
                  <a:lnTo>
                    <a:pt x="4073" y="11181"/>
                  </a:lnTo>
                  <a:lnTo>
                    <a:pt x="4319" y="11372"/>
                  </a:lnTo>
                  <a:lnTo>
                    <a:pt x="4538" y="11536"/>
                  </a:lnTo>
                  <a:lnTo>
                    <a:pt x="4784" y="11673"/>
                  </a:lnTo>
                  <a:lnTo>
                    <a:pt x="5030" y="11810"/>
                  </a:lnTo>
                  <a:lnTo>
                    <a:pt x="5276" y="11946"/>
                  </a:lnTo>
                  <a:lnTo>
                    <a:pt x="5549" y="12028"/>
                  </a:lnTo>
                  <a:lnTo>
                    <a:pt x="5795" y="12110"/>
                  </a:lnTo>
                  <a:lnTo>
                    <a:pt x="6369" y="12247"/>
                  </a:lnTo>
                  <a:lnTo>
                    <a:pt x="6916" y="12329"/>
                  </a:lnTo>
                  <a:lnTo>
                    <a:pt x="7490" y="12356"/>
                  </a:lnTo>
                  <a:lnTo>
                    <a:pt x="8091" y="12356"/>
                  </a:lnTo>
                  <a:lnTo>
                    <a:pt x="8693" y="12329"/>
                  </a:lnTo>
                  <a:lnTo>
                    <a:pt x="9294" y="12274"/>
                  </a:lnTo>
                  <a:lnTo>
                    <a:pt x="10470" y="12110"/>
                  </a:lnTo>
                  <a:lnTo>
                    <a:pt x="11618" y="11946"/>
                  </a:lnTo>
                  <a:lnTo>
                    <a:pt x="14160" y="11618"/>
                  </a:lnTo>
                  <a:lnTo>
                    <a:pt x="17823" y="11154"/>
                  </a:lnTo>
                  <a:lnTo>
                    <a:pt x="21486" y="10689"/>
                  </a:lnTo>
                  <a:lnTo>
                    <a:pt x="22962" y="10470"/>
                  </a:lnTo>
                  <a:lnTo>
                    <a:pt x="23973" y="10306"/>
                  </a:lnTo>
                  <a:lnTo>
                    <a:pt x="24656" y="10142"/>
                  </a:lnTo>
                  <a:lnTo>
                    <a:pt x="25613" y="9869"/>
                  </a:lnTo>
                  <a:lnTo>
                    <a:pt x="26133" y="9705"/>
                  </a:lnTo>
                  <a:lnTo>
                    <a:pt x="26652" y="9514"/>
                  </a:lnTo>
                  <a:lnTo>
                    <a:pt x="27171" y="9295"/>
                  </a:lnTo>
                  <a:lnTo>
                    <a:pt x="27663" y="9049"/>
                  </a:lnTo>
                  <a:lnTo>
                    <a:pt x="28101" y="8775"/>
                  </a:lnTo>
                  <a:lnTo>
                    <a:pt x="28483" y="8502"/>
                  </a:lnTo>
                  <a:lnTo>
                    <a:pt x="28647" y="8338"/>
                  </a:lnTo>
                  <a:lnTo>
                    <a:pt x="28784" y="8201"/>
                  </a:lnTo>
                  <a:lnTo>
                    <a:pt x="28893" y="8037"/>
                  </a:lnTo>
                  <a:lnTo>
                    <a:pt x="28975" y="7873"/>
                  </a:lnTo>
                  <a:lnTo>
                    <a:pt x="29057" y="7682"/>
                  </a:lnTo>
                  <a:lnTo>
                    <a:pt x="29085" y="7518"/>
                  </a:lnTo>
                  <a:lnTo>
                    <a:pt x="29085" y="7327"/>
                  </a:lnTo>
                  <a:lnTo>
                    <a:pt x="29030" y="7135"/>
                  </a:lnTo>
                  <a:lnTo>
                    <a:pt x="28948" y="6944"/>
                  </a:lnTo>
                  <a:lnTo>
                    <a:pt x="28839" y="6753"/>
                  </a:lnTo>
                  <a:lnTo>
                    <a:pt x="28675" y="6561"/>
                  </a:lnTo>
                  <a:lnTo>
                    <a:pt x="28483" y="6370"/>
                  </a:lnTo>
                  <a:lnTo>
                    <a:pt x="28319" y="6233"/>
                  </a:lnTo>
                  <a:lnTo>
                    <a:pt x="28128" y="6097"/>
                  </a:lnTo>
                  <a:lnTo>
                    <a:pt x="27773" y="5905"/>
                  </a:lnTo>
                  <a:lnTo>
                    <a:pt x="27363" y="5741"/>
                  </a:lnTo>
                  <a:lnTo>
                    <a:pt x="26953" y="5577"/>
                  </a:lnTo>
                  <a:lnTo>
                    <a:pt x="24711" y="4839"/>
                  </a:lnTo>
                  <a:lnTo>
                    <a:pt x="23590" y="4484"/>
                  </a:lnTo>
                  <a:lnTo>
                    <a:pt x="22470" y="4156"/>
                  </a:lnTo>
                  <a:lnTo>
                    <a:pt x="21322" y="3855"/>
                  </a:lnTo>
                  <a:lnTo>
                    <a:pt x="20174" y="3555"/>
                  </a:lnTo>
                  <a:lnTo>
                    <a:pt x="19025" y="3308"/>
                  </a:lnTo>
                  <a:lnTo>
                    <a:pt x="17877" y="3062"/>
                  </a:lnTo>
                  <a:lnTo>
                    <a:pt x="17003" y="2898"/>
                  </a:lnTo>
                  <a:lnTo>
                    <a:pt x="16101" y="2734"/>
                  </a:lnTo>
                  <a:lnTo>
                    <a:pt x="15199" y="2543"/>
                  </a:lnTo>
                  <a:lnTo>
                    <a:pt x="14761" y="2434"/>
                  </a:lnTo>
                  <a:lnTo>
                    <a:pt x="14351" y="2324"/>
                  </a:lnTo>
                  <a:lnTo>
                    <a:pt x="14160" y="2270"/>
                  </a:lnTo>
                  <a:lnTo>
                    <a:pt x="13969" y="2160"/>
                  </a:lnTo>
                  <a:lnTo>
                    <a:pt x="13613" y="1942"/>
                  </a:lnTo>
                  <a:lnTo>
                    <a:pt x="13285" y="1696"/>
                  </a:lnTo>
                  <a:lnTo>
                    <a:pt x="13012" y="1368"/>
                  </a:lnTo>
                  <a:lnTo>
                    <a:pt x="12738" y="1040"/>
                  </a:lnTo>
                  <a:lnTo>
                    <a:pt x="12492" y="712"/>
                  </a:lnTo>
                  <a:lnTo>
                    <a:pt x="1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362502" y="3603757"/>
              <a:ext cx="18831" cy="40549"/>
            </a:xfrm>
            <a:custGeom>
              <a:avLst/>
              <a:gdLst/>
              <a:ahLst/>
              <a:cxnLst/>
              <a:rect l="l" t="t" r="r" b="b"/>
              <a:pathLst>
                <a:path w="1422" h="3062" extrusionOk="0">
                  <a:moveTo>
                    <a:pt x="547" y="0"/>
                  </a:moveTo>
                  <a:lnTo>
                    <a:pt x="0" y="3062"/>
                  </a:lnTo>
                  <a:lnTo>
                    <a:pt x="219" y="2953"/>
                  </a:lnTo>
                  <a:lnTo>
                    <a:pt x="438" y="2816"/>
                  </a:lnTo>
                  <a:lnTo>
                    <a:pt x="656" y="2652"/>
                  </a:lnTo>
                  <a:lnTo>
                    <a:pt x="848" y="2488"/>
                  </a:lnTo>
                  <a:lnTo>
                    <a:pt x="1012" y="2297"/>
                  </a:lnTo>
                  <a:lnTo>
                    <a:pt x="1176" y="2105"/>
                  </a:lnTo>
                  <a:lnTo>
                    <a:pt x="1285" y="1887"/>
                  </a:lnTo>
                  <a:lnTo>
                    <a:pt x="1367" y="1641"/>
                  </a:lnTo>
                  <a:lnTo>
                    <a:pt x="1422" y="1395"/>
                  </a:lnTo>
                  <a:lnTo>
                    <a:pt x="1422" y="1121"/>
                  </a:lnTo>
                  <a:lnTo>
                    <a:pt x="1367" y="875"/>
                  </a:lnTo>
                  <a:lnTo>
                    <a:pt x="1285" y="629"/>
                  </a:lnTo>
                  <a:lnTo>
                    <a:pt x="1149" y="410"/>
                  </a:lnTo>
                  <a:lnTo>
                    <a:pt x="984" y="219"/>
                  </a:lnTo>
                  <a:lnTo>
                    <a:pt x="793" y="82"/>
                  </a:lnTo>
                  <a:lnTo>
                    <a:pt x="684" y="55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362502" y="3603757"/>
              <a:ext cx="18831" cy="40549"/>
            </a:xfrm>
            <a:custGeom>
              <a:avLst/>
              <a:gdLst/>
              <a:ahLst/>
              <a:cxnLst/>
              <a:rect l="l" t="t" r="r" b="b"/>
              <a:pathLst>
                <a:path w="1422" h="3062" fill="none" extrusionOk="0">
                  <a:moveTo>
                    <a:pt x="547" y="0"/>
                  </a:moveTo>
                  <a:lnTo>
                    <a:pt x="547" y="0"/>
                  </a:lnTo>
                  <a:lnTo>
                    <a:pt x="684" y="55"/>
                  </a:lnTo>
                  <a:lnTo>
                    <a:pt x="793" y="82"/>
                  </a:lnTo>
                  <a:lnTo>
                    <a:pt x="984" y="219"/>
                  </a:lnTo>
                  <a:lnTo>
                    <a:pt x="1149" y="410"/>
                  </a:lnTo>
                  <a:lnTo>
                    <a:pt x="1285" y="629"/>
                  </a:lnTo>
                  <a:lnTo>
                    <a:pt x="1367" y="875"/>
                  </a:lnTo>
                  <a:lnTo>
                    <a:pt x="1422" y="1121"/>
                  </a:lnTo>
                  <a:lnTo>
                    <a:pt x="1422" y="1395"/>
                  </a:lnTo>
                  <a:lnTo>
                    <a:pt x="1367" y="1641"/>
                  </a:lnTo>
                  <a:lnTo>
                    <a:pt x="1367" y="1641"/>
                  </a:lnTo>
                  <a:lnTo>
                    <a:pt x="1285" y="1887"/>
                  </a:lnTo>
                  <a:lnTo>
                    <a:pt x="1176" y="2105"/>
                  </a:lnTo>
                  <a:lnTo>
                    <a:pt x="1012" y="2297"/>
                  </a:lnTo>
                  <a:lnTo>
                    <a:pt x="848" y="2488"/>
                  </a:lnTo>
                  <a:lnTo>
                    <a:pt x="656" y="2652"/>
                  </a:lnTo>
                  <a:lnTo>
                    <a:pt x="438" y="2816"/>
                  </a:lnTo>
                  <a:lnTo>
                    <a:pt x="219" y="2953"/>
                  </a:lnTo>
                  <a:lnTo>
                    <a:pt x="0" y="30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323768" y="3594713"/>
              <a:ext cx="14130" cy="44535"/>
            </a:xfrm>
            <a:custGeom>
              <a:avLst/>
              <a:gdLst/>
              <a:ahLst/>
              <a:cxnLst/>
              <a:rect l="l" t="t" r="r" b="b"/>
              <a:pathLst>
                <a:path w="1067" h="3363" extrusionOk="0">
                  <a:moveTo>
                    <a:pt x="247" y="0"/>
                  </a:moveTo>
                  <a:lnTo>
                    <a:pt x="1" y="3362"/>
                  </a:lnTo>
                  <a:lnTo>
                    <a:pt x="356" y="3007"/>
                  </a:lnTo>
                  <a:lnTo>
                    <a:pt x="520" y="2816"/>
                  </a:lnTo>
                  <a:lnTo>
                    <a:pt x="684" y="2597"/>
                  </a:lnTo>
                  <a:lnTo>
                    <a:pt x="793" y="2378"/>
                  </a:lnTo>
                  <a:lnTo>
                    <a:pt x="903" y="2160"/>
                  </a:lnTo>
                  <a:lnTo>
                    <a:pt x="985" y="1941"/>
                  </a:lnTo>
                  <a:lnTo>
                    <a:pt x="1039" y="1695"/>
                  </a:lnTo>
                  <a:lnTo>
                    <a:pt x="1067" y="1421"/>
                  </a:lnTo>
                  <a:lnTo>
                    <a:pt x="1067" y="1175"/>
                  </a:lnTo>
                  <a:lnTo>
                    <a:pt x="1012" y="929"/>
                  </a:lnTo>
                  <a:lnTo>
                    <a:pt x="930" y="683"/>
                  </a:lnTo>
                  <a:lnTo>
                    <a:pt x="793" y="465"/>
                  </a:lnTo>
                  <a:lnTo>
                    <a:pt x="657" y="273"/>
                  </a:lnTo>
                  <a:lnTo>
                    <a:pt x="465" y="109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1693557" y="3327929"/>
              <a:ext cx="260996" cy="475287"/>
            </a:xfrm>
            <a:custGeom>
              <a:avLst/>
              <a:gdLst/>
              <a:ahLst/>
              <a:cxnLst/>
              <a:rect l="l" t="t" r="r" b="b"/>
              <a:pathLst>
                <a:path w="19709" h="35891" extrusionOk="0">
                  <a:moveTo>
                    <a:pt x="13149" y="0"/>
                  </a:moveTo>
                  <a:lnTo>
                    <a:pt x="12629" y="27"/>
                  </a:lnTo>
                  <a:lnTo>
                    <a:pt x="12137" y="82"/>
                  </a:lnTo>
                  <a:lnTo>
                    <a:pt x="11672" y="137"/>
                  </a:lnTo>
                  <a:lnTo>
                    <a:pt x="10825" y="301"/>
                  </a:lnTo>
                  <a:lnTo>
                    <a:pt x="10470" y="383"/>
                  </a:lnTo>
                  <a:lnTo>
                    <a:pt x="10169" y="492"/>
                  </a:lnTo>
                  <a:lnTo>
                    <a:pt x="9841" y="602"/>
                  </a:lnTo>
                  <a:lnTo>
                    <a:pt x="9568" y="711"/>
                  </a:lnTo>
                  <a:lnTo>
                    <a:pt x="9294" y="848"/>
                  </a:lnTo>
                  <a:lnTo>
                    <a:pt x="9048" y="984"/>
                  </a:lnTo>
                  <a:lnTo>
                    <a:pt x="8802" y="1148"/>
                  </a:lnTo>
                  <a:lnTo>
                    <a:pt x="8584" y="1312"/>
                  </a:lnTo>
                  <a:lnTo>
                    <a:pt x="8201" y="1668"/>
                  </a:lnTo>
                  <a:lnTo>
                    <a:pt x="7846" y="2050"/>
                  </a:lnTo>
                  <a:lnTo>
                    <a:pt x="7545" y="2460"/>
                  </a:lnTo>
                  <a:lnTo>
                    <a:pt x="7272" y="2925"/>
                  </a:lnTo>
                  <a:lnTo>
                    <a:pt x="7025" y="3390"/>
                  </a:lnTo>
                  <a:lnTo>
                    <a:pt x="6807" y="3909"/>
                  </a:lnTo>
                  <a:lnTo>
                    <a:pt x="6615" y="4428"/>
                  </a:lnTo>
                  <a:lnTo>
                    <a:pt x="6397" y="5002"/>
                  </a:lnTo>
                  <a:lnTo>
                    <a:pt x="6014" y="6178"/>
                  </a:lnTo>
                  <a:lnTo>
                    <a:pt x="5604" y="7408"/>
                  </a:lnTo>
                  <a:lnTo>
                    <a:pt x="5385" y="8009"/>
                  </a:lnTo>
                  <a:lnTo>
                    <a:pt x="5085" y="9021"/>
                  </a:lnTo>
                  <a:lnTo>
                    <a:pt x="4265" y="11918"/>
                  </a:lnTo>
                  <a:lnTo>
                    <a:pt x="3226" y="15690"/>
                  </a:lnTo>
                  <a:lnTo>
                    <a:pt x="2707" y="17795"/>
                  </a:lnTo>
                  <a:lnTo>
                    <a:pt x="2187" y="19927"/>
                  </a:lnTo>
                  <a:lnTo>
                    <a:pt x="1668" y="22087"/>
                  </a:lnTo>
                  <a:lnTo>
                    <a:pt x="1203" y="24219"/>
                  </a:lnTo>
                  <a:lnTo>
                    <a:pt x="766" y="26242"/>
                  </a:lnTo>
                  <a:lnTo>
                    <a:pt x="438" y="28128"/>
                  </a:lnTo>
                  <a:lnTo>
                    <a:pt x="164" y="29795"/>
                  </a:lnTo>
                  <a:lnTo>
                    <a:pt x="82" y="30561"/>
                  </a:lnTo>
                  <a:lnTo>
                    <a:pt x="28" y="31244"/>
                  </a:lnTo>
                  <a:lnTo>
                    <a:pt x="0" y="31845"/>
                  </a:lnTo>
                  <a:lnTo>
                    <a:pt x="0" y="32365"/>
                  </a:lnTo>
                  <a:lnTo>
                    <a:pt x="28" y="32802"/>
                  </a:lnTo>
                  <a:lnTo>
                    <a:pt x="110" y="33157"/>
                  </a:lnTo>
                  <a:lnTo>
                    <a:pt x="192" y="33404"/>
                  </a:lnTo>
                  <a:lnTo>
                    <a:pt x="328" y="33650"/>
                  </a:lnTo>
                  <a:lnTo>
                    <a:pt x="465" y="33841"/>
                  </a:lnTo>
                  <a:lnTo>
                    <a:pt x="629" y="34032"/>
                  </a:lnTo>
                  <a:lnTo>
                    <a:pt x="793" y="34196"/>
                  </a:lnTo>
                  <a:lnTo>
                    <a:pt x="1012" y="34360"/>
                  </a:lnTo>
                  <a:lnTo>
                    <a:pt x="1230" y="34497"/>
                  </a:lnTo>
                  <a:lnTo>
                    <a:pt x="1449" y="34606"/>
                  </a:lnTo>
                  <a:lnTo>
                    <a:pt x="1695" y="34688"/>
                  </a:lnTo>
                  <a:lnTo>
                    <a:pt x="1969" y="34770"/>
                  </a:lnTo>
                  <a:lnTo>
                    <a:pt x="2515" y="34907"/>
                  </a:lnTo>
                  <a:lnTo>
                    <a:pt x="3117" y="34989"/>
                  </a:lnTo>
                  <a:lnTo>
                    <a:pt x="3773" y="35016"/>
                  </a:lnTo>
                  <a:lnTo>
                    <a:pt x="5112" y="35016"/>
                  </a:lnTo>
                  <a:lnTo>
                    <a:pt x="6479" y="34962"/>
                  </a:lnTo>
                  <a:lnTo>
                    <a:pt x="7135" y="34934"/>
                  </a:lnTo>
                  <a:lnTo>
                    <a:pt x="8420" y="34934"/>
                  </a:lnTo>
                  <a:lnTo>
                    <a:pt x="8994" y="34989"/>
                  </a:lnTo>
                  <a:lnTo>
                    <a:pt x="9376" y="35016"/>
                  </a:lnTo>
                  <a:lnTo>
                    <a:pt x="9540" y="35016"/>
                  </a:lnTo>
                  <a:lnTo>
                    <a:pt x="9704" y="34962"/>
                  </a:lnTo>
                  <a:lnTo>
                    <a:pt x="9759" y="34962"/>
                  </a:lnTo>
                  <a:lnTo>
                    <a:pt x="9814" y="34989"/>
                  </a:lnTo>
                  <a:lnTo>
                    <a:pt x="9868" y="35098"/>
                  </a:lnTo>
                  <a:lnTo>
                    <a:pt x="9923" y="35262"/>
                  </a:lnTo>
                  <a:lnTo>
                    <a:pt x="9978" y="35481"/>
                  </a:lnTo>
                  <a:lnTo>
                    <a:pt x="10032" y="35809"/>
                  </a:lnTo>
                  <a:lnTo>
                    <a:pt x="10087" y="35891"/>
                  </a:lnTo>
                  <a:lnTo>
                    <a:pt x="10114" y="35891"/>
                  </a:lnTo>
                  <a:lnTo>
                    <a:pt x="10114" y="35864"/>
                  </a:lnTo>
                  <a:lnTo>
                    <a:pt x="11044" y="34142"/>
                  </a:lnTo>
                  <a:lnTo>
                    <a:pt x="11918" y="32392"/>
                  </a:lnTo>
                  <a:lnTo>
                    <a:pt x="12793" y="30615"/>
                  </a:lnTo>
                  <a:lnTo>
                    <a:pt x="13613" y="28811"/>
                  </a:lnTo>
                  <a:lnTo>
                    <a:pt x="14406" y="26980"/>
                  </a:lnTo>
                  <a:lnTo>
                    <a:pt x="15171" y="25148"/>
                  </a:lnTo>
                  <a:lnTo>
                    <a:pt x="15909" y="23290"/>
                  </a:lnTo>
                  <a:lnTo>
                    <a:pt x="16593" y="21403"/>
                  </a:lnTo>
                  <a:lnTo>
                    <a:pt x="17194" y="19517"/>
                  </a:lnTo>
                  <a:lnTo>
                    <a:pt x="17768" y="17604"/>
                  </a:lnTo>
                  <a:lnTo>
                    <a:pt x="18287" y="15690"/>
                  </a:lnTo>
                  <a:lnTo>
                    <a:pt x="18506" y="14734"/>
                  </a:lnTo>
                  <a:lnTo>
                    <a:pt x="18725" y="13777"/>
                  </a:lnTo>
                  <a:lnTo>
                    <a:pt x="18916" y="12820"/>
                  </a:lnTo>
                  <a:lnTo>
                    <a:pt x="19080" y="11864"/>
                  </a:lnTo>
                  <a:lnTo>
                    <a:pt x="19244" y="10879"/>
                  </a:lnTo>
                  <a:lnTo>
                    <a:pt x="19381" y="9923"/>
                  </a:lnTo>
                  <a:lnTo>
                    <a:pt x="19490" y="8966"/>
                  </a:lnTo>
                  <a:lnTo>
                    <a:pt x="19572" y="7982"/>
                  </a:lnTo>
                  <a:lnTo>
                    <a:pt x="19654" y="7025"/>
                  </a:lnTo>
                  <a:lnTo>
                    <a:pt x="19709" y="6069"/>
                  </a:lnTo>
                  <a:lnTo>
                    <a:pt x="19709" y="5850"/>
                  </a:lnTo>
                  <a:lnTo>
                    <a:pt x="19654" y="5631"/>
                  </a:lnTo>
                  <a:lnTo>
                    <a:pt x="19600" y="5385"/>
                  </a:lnTo>
                  <a:lnTo>
                    <a:pt x="19518" y="5112"/>
                  </a:lnTo>
                  <a:lnTo>
                    <a:pt x="19299" y="4510"/>
                  </a:lnTo>
                  <a:lnTo>
                    <a:pt x="19026" y="3882"/>
                  </a:lnTo>
                  <a:lnTo>
                    <a:pt x="18725" y="3280"/>
                  </a:lnTo>
                  <a:lnTo>
                    <a:pt x="18424" y="2706"/>
                  </a:lnTo>
                  <a:lnTo>
                    <a:pt x="17959" y="1804"/>
                  </a:lnTo>
                  <a:lnTo>
                    <a:pt x="17850" y="1613"/>
                  </a:lnTo>
                  <a:lnTo>
                    <a:pt x="17713" y="1422"/>
                  </a:lnTo>
                  <a:lnTo>
                    <a:pt x="17549" y="1258"/>
                  </a:lnTo>
                  <a:lnTo>
                    <a:pt x="17385" y="1094"/>
                  </a:lnTo>
                  <a:lnTo>
                    <a:pt x="17221" y="930"/>
                  </a:lnTo>
                  <a:lnTo>
                    <a:pt x="17030" y="793"/>
                  </a:lnTo>
                  <a:lnTo>
                    <a:pt x="16620" y="574"/>
                  </a:lnTo>
                  <a:lnTo>
                    <a:pt x="16183" y="383"/>
                  </a:lnTo>
                  <a:lnTo>
                    <a:pt x="15718" y="246"/>
                  </a:lnTo>
                  <a:lnTo>
                    <a:pt x="15226" y="137"/>
                  </a:lnTo>
                  <a:lnTo>
                    <a:pt x="14707" y="55"/>
                  </a:lnTo>
                  <a:lnTo>
                    <a:pt x="14187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1370308" y="2695904"/>
              <a:ext cx="898451" cy="870575"/>
            </a:xfrm>
            <a:custGeom>
              <a:avLst/>
              <a:gdLst/>
              <a:ahLst/>
              <a:cxnLst/>
              <a:rect l="l" t="t" r="r" b="b"/>
              <a:pathLst>
                <a:path w="67846" h="65741" extrusionOk="0">
                  <a:moveTo>
                    <a:pt x="10743" y="0"/>
                  </a:moveTo>
                  <a:lnTo>
                    <a:pt x="10060" y="28"/>
                  </a:lnTo>
                  <a:lnTo>
                    <a:pt x="9431" y="82"/>
                  </a:lnTo>
                  <a:lnTo>
                    <a:pt x="8829" y="164"/>
                  </a:lnTo>
                  <a:lnTo>
                    <a:pt x="8255" y="274"/>
                  </a:lnTo>
                  <a:lnTo>
                    <a:pt x="7654" y="438"/>
                  </a:lnTo>
                  <a:lnTo>
                    <a:pt x="7080" y="602"/>
                  </a:lnTo>
                  <a:lnTo>
                    <a:pt x="6533" y="820"/>
                  </a:lnTo>
                  <a:lnTo>
                    <a:pt x="5959" y="1039"/>
                  </a:lnTo>
                  <a:lnTo>
                    <a:pt x="5413" y="1312"/>
                  </a:lnTo>
                  <a:lnTo>
                    <a:pt x="4893" y="1586"/>
                  </a:lnTo>
                  <a:lnTo>
                    <a:pt x="4374" y="1914"/>
                  </a:lnTo>
                  <a:lnTo>
                    <a:pt x="3882" y="2242"/>
                  </a:lnTo>
                  <a:lnTo>
                    <a:pt x="3390" y="2597"/>
                  </a:lnTo>
                  <a:lnTo>
                    <a:pt x="2925" y="2980"/>
                  </a:lnTo>
                  <a:lnTo>
                    <a:pt x="2488" y="3390"/>
                  </a:lnTo>
                  <a:lnTo>
                    <a:pt x="2050" y="3827"/>
                  </a:lnTo>
                  <a:lnTo>
                    <a:pt x="1640" y="4265"/>
                  </a:lnTo>
                  <a:lnTo>
                    <a:pt x="1394" y="4538"/>
                  </a:lnTo>
                  <a:lnTo>
                    <a:pt x="1203" y="4811"/>
                  </a:lnTo>
                  <a:lnTo>
                    <a:pt x="1012" y="5085"/>
                  </a:lnTo>
                  <a:lnTo>
                    <a:pt x="820" y="5385"/>
                  </a:lnTo>
                  <a:lnTo>
                    <a:pt x="684" y="5659"/>
                  </a:lnTo>
                  <a:lnTo>
                    <a:pt x="547" y="5959"/>
                  </a:lnTo>
                  <a:lnTo>
                    <a:pt x="301" y="6533"/>
                  </a:lnTo>
                  <a:lnTo>
                    <a:pt x="137" y="7107"/>
                  </a:lnTo>
                  <a:lnTo>
                    <a:pt x="55" y="7709"/>
                  </a:lnTo>
                  <a:lnTo>
                    <a:pt x="0" y="8310"/>
                  </a:lnTo>
                  <a:lnTo>
                    <a:pt x="0" y="8939"/>
                  </a:lnTo>
                  <a:lnTo>
                    <a:pt x="55" y="9540"/>
                  </a:lnTo>
                  <a:lnTo>
                    <a:pt x="137" y="10169"/>
                  </a:lnTo>
                  <a:lnTo>
                    <a:pt x="274" y="10798"/>
                  </a:lnTo>
                  <a:lnTo>
                    <a:pt x="438" y="11399"/>
                  </a:lnTo>
                  <a:lnTo>
                    <a:pt x="656" y="12028"/>
                  </a:lnTo>
                  <a:lnTo>
                    <a:pt x="875" y="12656"/>
                  </a:lnTo>
                  <a:lnTo>
                    <a:pt x="1148" y="13285"/>
                  </a:lnTo>
                  <a:lnTo>
                    <a:pt x="1422" y="13914"/>
                  </a:lnTo>
                  <a:lnTo>
                    <a:pt x="1722" y="14515"/>
                  </a:lnTo>
                  <a:lnTo>
                    <a:pt x="2050" y="15144"/>
                  </a:lnTo>
                  <a:lnTo>
                    <a:pt x="2734" y="16374"/>
                  </a:lnTo>
                  <a:lnTo>
                    <a:pt x="3444" y="17577"/>
                  </a:lnTo>
                  <a:lnTo>
                    <a:pt x="4210" y="18779"/>
                  </a:lnTo>
                  <a:lnTo>
                    <a:pt x="5741" y="21130"/>
                  </a:lnTo>
                  <a:lnTo>
                    <a:pt x="6479" y="22333"/>
                  </a:lnTo>
                  <a:lnTo>
                    <a:pt x="7189" y="23508"/>
                  </a:lnTo>
                  <a:lnTo>
                    <a:pt x="7572" y="24110"/>
                  </a:lnTo>
                  <a:lnTo>
                    <a:pt x="8009" y="24711"/>
                  </a:lnTo>
                  <a:lnTo>
                    <a:pt x="8474" y="25285"/>
                  </a:lnTo>
                  <a:lnTo>
                    <a:pt x="8966" y="25832"/>
                  </a:lnTo>
                  <a:lnTo>
                    <a:pt x="9486" y="26379"/>
                  </a:lnTo>
                  <a:lnTo>
                    <a:pt x="10032" y="26898"/>
                  </a:lnTo>
                  <a:lnTo>
                    <a:pt x="10606" y="27417"/>
                  </a:lnTo>
                  <a:lnTo>
                    <a:pt x="11208" y="27882"/>
                  </a:lnTo>
                  <a:lnTo>
                    <a:pt x="11809" y="28347"/>
                  </a:lnTo>
                  <a:lnTo>
                    <a:pt x="12438" y="28784"/>
                  </a:lnTo>
                  <a:lnTo>
                    <a:pt x="13094" y="29194"/>
                  </a:lnTo>
                  <a:lnTo>
                    <a:pt x="13722" y="29604"/>
                  </a:lnTo>
                  <a:lnTo>
                    <a:pt x="14378" y="29959"/>
                  </a:lnTo>
                  <a:lnTo>
                    <a:pt x="15035" y="30315"/>
                  </a:lnTo>
                  <a:lnTo>
                    <a:pt x="15691" y="30615"/>
                  </a:lnTo>
                  <a:lnTo>
                    <a:pt x="16347" y="30916"/>
                  </a:lnTo>
                  <a:lnTo>
                    <a:pt x="17085" y="31217"/>
                  </a:lnTo>
                  <a:lnTo>
                    <a:pt x="17850" y="31490"/>
                  </a:lnTo>
                  <a:lnTo>
                    <a:pt x="18588" y="31736"/>
                  </a:lnTo>
                  <a:lnTo>
                    <a:pt x="19353" y="31955"/>
                  </a:lnTo>
                  <a:lnTo>
                    <a:pt x="20119" y="32174"/>
                  </a:lnTo>
                  <a:lnTo>
                    <a:pt x="20884" y="32392"/>
                  </a:lnTo>
                  <a:lnTo>
                    <a:pt x="22442" y="32748"/>
                  </a:lnTo>
                  <a:lnTo>
                    <a:pt x="24000" y="33048"/>
                  </a:lnTo>
                  <a:lnTo>
                    <a:pt x="25586" y="33376"/>
                  </a:lnTo>
                  <a:lnTo>
                    <a:pt x="27144" y="33677"/>
                  </a:lnTo>
                  <a:lnTo>
                    <a:pt x="28702" y="34005"/>
                  </a:lnTo>
                  <a:lnTo>
                    <a:pt x="30205" y="34360"/>
                  </a:lnTo>
                  <a:lnTo>
                    <a:pt x="30971" y="34552"/>
                  </a:lnTo>
                  <a:lnTo>
                    <a:pt x="31709" y="34770"/>
                  </a:lnTo>
                  <a:lnTo>
                    <a:pt x="32447" y="34989"/>
                  </a:lnTo>
                  <a:lnTo>
                    <a:pt x="33158" y="35235"/>
                  </a:lnTo>
                  <a:lnTo>
                    <a:pt x="33868" y="35536"/>
                  </a:lnTo>
                  <a:lnTo>
                    <a:pt x="34524" y="35836"/>
                  </a:lnTo>
                  <a:lnTo>
                    <a:pt x="35180" y="36164"/>
                  </a:lnTo>
                  <a:lnTo>
                    <a:pt x="35809" y="36547"/>
                  </a:lnTo>
                  <a:lnTo>
                    <a:pt x="36410" y="36957"/>
                  </a:lnTo>
                  <a:lnTo>
                    <a:pt x="36957" y="37422"/>
                  </a:lnTo>
                  <a:lnTo>
                    <a:pt x="37477" y="37941"/>
                  </a:lnTo>
                  <a:lnTo>
                    <a:pt x="37723" y="38215"/>
                  </a:lnTo>
                  <a:lnTo>
                    <a:pt x="37969" y="38488"/>
                  </a:lnTo>
                  <a:lnTo>
                    <a:pt x="38187" y="38789"/>
                  </a:lnTo>
                  <a:lnTo>
                    <a:pt x="38406" y="39117"/>
                  </a:lnTo>
                  <a:lnTo>
                    <a:pt x="38597" y="39445"/>
                  </a:lnTo>
                  <a:lnTo>
                    <a:pt x="38761" y="39773"/>
                  </a:lnTo>
                  <a:lnTo>
                    <a:pt x="39909" y="42069"/>
                  </a:lnTo>
                  <a:lnTo>
                    <a:pt x="40429" y="43217"/>
                  </a:lnTo>
                  <a:lnTo>
                    <a:pt x="40948" y="44338"/>
                  </a:lnTo>
                  <a:lnTo>
                    <a:pt x="41467" y="45458"/>
                  </a:lnTo>
                  <a:lnTo>
                    <a:pt x="41932" y="46606"/>
                  </a:lnTo>
                  <a:lnTo>
                    <a:pt x="42369" y="47727"/>
                  </a:lnTo>
                  <a:lnTo>
                    <a:pt x="42807" y="48875"/>
                  </a:lnTo>
                  <a:lnTo>
                    <a:pt x="43190" y="50023"/>
                  </a:lnTo>
                  <a:lnTo>
                    <a:pt x="43572" y="51171"/>
                  </a:lnTo>
                  <a:lnTo>
                    <a:pt x="43900" y="52347"/>
                  </a:lnTo>
                  <a:lnTo>
                    <a:pt x="44201" y="53550"/>
                  </a:lnTo>
                  <a:lnTo>
                    <a:pt x="44474" y="54752"/>
                  </a:lnTo>
                  <a:lnTo>
                    <a:pt x="44693" y="56010"/>
                  </a:lnTo>
                  <a:lnTo>
                    <a:pt x="44884" y="57267"/>
                  </a:lnTo>
                  <a:lnTo>
                    <a:pt x="45021" y="58579"/>
                  </a:lnTo>
                  <a:lnTo>
                    <a:pt x="45185" y="60356"/>
                  </a:lnTo>
                  <a:lnTo>
                    <a:pt x="45267" y="62133"/>
                  </a:lnTo>
                  <a:lnTo>
                    <a:pt x="45322" y="63937"/>
                  </a:lnTo>
                  <a:lnTo>
                    <a:pt x="45322" y="65741"/>
                  </a:lnTo>
                  <a:lnTo>
                    <a:pt x="47262" y="65249"/>
                  </a:lnTo>
                  <a:lnTo>
                    <a:pt x="49121" y="64784"/>
                  </a:lnTo>
                  <a:lnTo>
                    <a:pt x="50898" y="64265"/>
                  </a:lnTo>
                  <a:lnTo>
                    <a:pt x="52647" y="63745"/>
                  </a:lnTo>
                  <a:lnTo>
                    <a:pt x="54370" y="63171"/>
                  </a:lnTo>
                  <a:lnTo>
                    <a:pt x="56092" y="62543"/>
                  </a:lnTo>
                  <a:lnTo>
                    <a:pt x="57841" y="61832"/>
                  </a:lnTo>
                  <a:lnTo>
                    <a:pt x="59673" y="61039"/>
                  </a:lnTo>
                  <a:lnTo>
                    <a:pt x="61367" y="60274"/>
                  </a:lnTo>
                  <a:lnTo>
                    <a:pt x="63745" y="59235"/>
                  </a:lnTo>
                  <a:lnTo>
                    <a:pt x="66151" y="58196"/>
                  </a:lnTo>
                  <a:lnTo>
                    <a:pt x="67846" y="57431"/>
                  </a:lnTo>
                  <a:lnTo>
                    <a:pt x="67764" y="56857"/>
                  </a:lnTo>
                  <a:lnTo>
                    <a:pt x="67654" y="56283"/>
                  </a:lnTo>
                  <a:lnTo>
                    <a:pt x="67408" y="55108"/>
                  </a:lnTo>
                  <a:lnTo>
                    <a:pt x="67080" y="53960"/>
                  </a:lnTo>
                  <a:lnTo>
                    <a:pt x="66725" y="52784"/>
                  </a:lnTo>
                  <a:lnTo>
                    <a:pt x="66315" y="51609"/>
                  </a:lnTo>
                  <a:lnTo>
                    <a:pt x="65850" y="50433"/>
                  </a:lnTo>
                  <a:lnTo>
                    <a:pt x="65386" y="49231"/>
                  </a:lnTo>
                  <a:lnTo>
                    <a:pt x="64893" y="48055"/>
                  </a:lnTo>
                  <a:lnTo>
                    <a:pt x="63882" y="45704"/>
                  </a:lnTo>
                  <a:lnTo>
                    <a:pt x="62871" y="43381"/>
                  </a:lnTo>
                  <a:lnTo>
                    <a:pt x="62406" y="42233"/>
                  </a:lnTo>
                  <a:lnTo>
                    <a:pt x="61969" y="41085"/>
                  </a:lnTo>
                  <a:lnTo>
                    <a:pt x="61559" y="39964"/>
                  </a:lnTo>
                  <a:lnTo>
                    <a:pt x="61203" y="38871"/>
                  </a:lnTo>
                  <a:lnTo>
                    <a:pt x="60629" y="37067"/>
                  </a:lnTo>
                  <a:lnTo>
                    <a:pt x="60028" y="35290"/>
                  </a:lnTo>
                  <a:lnTo>
                    <a:pt x="59372" y="33513"/>
                  </a:lnTo>
                  <a:lnTo>
                    <a:pt x="59016" y="32666"/>
                  </a:lnTo>
                  <a:lnTo>
                    <a:pt x="58634" y="31791"/>
                  </a:lnTo>
                  <a:lnTo>
                    <a:pt x="58060" y="30533"/>
                  </a:lnTo>
                  <a:lnTo>
                    <a:pt x="57431" y="29249"/>
                  </a:lnTo>
                  <a:lnTo>
                    <a:pt x="56775" y="27964"/>
                  </a:lnTo>
                  <a:lnTo>
                    <a:pt x="56037" y="26707"/>
                  </a:lnTo>
                  <a:lnTo>
                    <a:pt x="55272" y="25476"/>
                  </a:lnTo>
                  <a:lnTo>
                    <a:pt x="54479" y="24301"/>
                  </a:lnTo>
                  <a:lnTo>
                    <a:pt x="54042" y="23727"/>
                  </a:lnTo>
                  <a:lnTo>
                    <a:pt x="53631" y="23153"/>
                  </a:lnTo>
                  <a:lnTo>
                    <a:pt x="53167" y="22606"/>
                  </a:lnTo>
                  <a:lnTo>
                    <a:pt x="52729" y="22087"/>
                  </a:lnTo>
                  <a:lnTo>
                    <a:pt x="52483" y="21841"/>
                  </a:lnTo>
                  <a:lnTo>
                    <a:pt x="52210" y="21568"/>
                  </a:lnTo>
                  <a:lnTo>
                    <a:pt x="51882" y="21322"/>
                  </a:lnTo>
                  <a:lnTo>
                    <a:pt x="51527" y="21048"/>
                  </a:lnTo>
                  <a:lnTo>
                    <a:pt x="51144" y="20802"/>
                  </a:lnTo>
                  <a:lnTo>
                    <a:pt x="50734" y="20529"/>
                  </a:lnTo>
                  <a:lnTo>
                    <a:pt x="49832" y="20037"/>
                  </a:lnTo>
                  <a:lnTo>
                    <a:pt x="48821" y="19517"/>
                  </a:lnTo>
                  <a:lnTo>
                    <a:pt x="47782" y="19025"/>
                  </a:lnTo>
                  <a:lnTo>
                    <a:pt x="46661" y="18561"/>
                  </a:lnTo>
                  <a:lnTo>
                    <a:pt x="45513" y="18096"/>
                  </a:lnTo>
                  <a:lnTo>
                    <a:pt x="43217" y="17221"/>
                  </a:lnTo>
                  <a:lnTo>
                    <a:pt x="41030" y="16401"/>
                  </a:lnTo>
                  <a:lnTo>
                    <a:pt x="39117" y="15718"/>
                  </a:lnTo>
                  <a:lnTo>
                    <a:pt x="37586" y="15144"/>
                  </a:lnTo>
                  <a:lnTo>
                    <a:pt x="34798" y="14050"/>
                  </a:lnTo>
                  <a:lnTo>
                    <a:pt x="32338" y="13148"/>
                  </a:lnTo>
                  <a:lnTo>
                    <a:pt x="30123" y="12356"/>
                  </a:lnTo>
                  <a:lnTo>
                    <a:pt x="28046" y="11645"/>
                  </a:lnTo>
                  <a:lnTo>
                    <a:pt x="25968" y="10907"/>
                  </a:lnTo>
                  <a:lnTo>
                    <a:pt x="23754" y="10087"/>
                  </a:lnTo>
                  <a:lnTo>
                    <a:pt x="22579" y="9622"/>
                  </a:lnTo>
                  <a:lnTo>
                    <a:pt x="21322" y="9130"/>
                  </a:lnTo>
                  <a:lnTo>
                    <a:pt x="20009" y="8583"/>
                  </a:lnTo>
                  <a:lnTo>
                    <a:pt x="18561" y="7955"/>
                  </a:lnTo>
                  <a:lnTo>
                    <a:pt x="17932" y="7654"/>
                  </a:lnTo>
                  <a:lnTo>
                    <a:pt x="17440" y="7326"/>
                  </a:lnTo>
                  <a:lnTo>
                    <a:pt x="17003" y="7025"/>
                  </a:lnTo>
                  <a:lnTo>
                    <a:pt x="16675" y="6697"/>
                  </a:lnTo>
                  <a:lnTo>
                    <a:pt x="16429" y="6369"/>
                  </a:lnTo>
                  <a:lnTo>
                    <a:pt x="16210" y="6014"/>
                  </a:lnTo>
                  <a:lnTo>
                    <a:pt x="16073" y="5659"/>
                  </a:lnTo>
                  <a:lnTo>
                    <a:pt x="15964" y="5303"/>
                  </a:lnTo>
                  <a:lnTo>
                    <a:pt x="15855" y="4921"/>
                  </a:lnTo>
                  <a:lnTo>
                    <a:pt x="15773" y="4538"/>
                  </a:lnTo>
                  <a:lnTo>
                    <a:pt x="15609" y="3718"/>
                  </a:lnTo>
                  <a:lnTo>
                    <a:pt x="15499" y="3280"/>
                  </a:lnTo>
                  <a:lnTo>
                    <a:pt x="15363" y="2843"/>
                  </a:lnTo>
                  <a:lnTo>
                    <a:pt x="15144" y="2406"/>
                  </a:lnTo>
                  <a:lnTo>
                    <a:pt x="14898" y="1914"/>
                  </a:lnTo>
                  <a:lnTo>
                    <a:pt x="14706" y="1640"/>
                  </a:lnTo>
                  <a:lnTo>
                    <a:pt x="14488" y="1394"/>
                  </a:lnTo>
                  <a:lnTo>
                    <a:pt x="14242" y="1148"/>
                  </a:lnTo>
                  <a:lnTo>
                    <a:pt x="13996" y="957"/>
                  </a:lnTo>
                  <a:lnTo>
                    <a:pt x="13722" y="766"/>
                  </a:lnTo>
                  <a:lnTo>
                    <a:pt x="13422" y="602"/>
                  </a:lnTo>
                  <a:lnTo>
                    <a:pt x="13121" y="465"/>
                  </a:lnTo>
                  <a:lnTo>
                    <a:pt x="12793" y="356"/>
                  </a:lnTo>
                  <a:lnTo>
                    <a:pt x="12465" y="246"/>
                  </a:lnTo>
                  <a:lnTo>
                    <a:pt x="12137" y="164"/>
                  </a:lnTo>
                  <a:lnTo>
                    <a:pt x="11782" y="110"/>
                  </a:lnTo>
                  <a:lnTo>
                    <a:pt x="11454" y="55"/>
                  </a:lnTo>
                  <a:lnTo>
                    <a:pt x="107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845071" y="2442152"/>
              <a:ext cx="1037815" cy="951301"/>
            </a:xfrm>
            <a:custGeom>
              <a:avLst/>
              <a:gdLst/>
              <a:ahLst/>
              <a:cxnLst/>
              <a:rect l="l" t="t" r="r" b="b"/>
              <a:pathLst>
                <a:path w="78370" h="71837" extrusionOk="0">
                  <a:moveTo>
                    <a:pt x="18479" y="0"/>
                  </a:moveTo>
                  <a:lnTo>
                    <a:pt x="17467" y="28"/>
                  </a:lnTo>
                  <a:lnTo>
                    <a:pt x="16483" y="110"/>
                  </a:lnTo>
                  <a:lnTo>
                    <a:pt x="15472" y="246"/>
                  </a:lnTo>
                  <a:lnTo>
                    <a:pt x="14488" y="438"/>
                  </a:lnTo>
                  <a:lnTo>
                    <a:pt x="13531" y="711"/>
                  </a:lnTo>
                  <a:lnTo>
                    <a:pt x="13066" y="875"/>
                  </a:lnTo>
                  <a:lnTo>
                    <a:pt x="12574" y="1039"/>
                  </a:lnTo>
                  <a:lnTo>
                    <a:pt x="12110" y="1231"/>
                  </a:lnTo>
                  <a:lnTo>
                    <a:pt x="11645" y="1449"/>
                  </a:lnTo>
                  <a:lnTo>
                    <a:pt x="11208" y="1668"/>
                  </a:lnTo>
                  <a:lnTo>
                    <a:pt x="10743" y="1887"/>
                  </a:lnTo>
                  <a:lnTo>
                    <a:pt x="10278" y="2160"/>
                  </a:lnTo>
                  <a:lnTo>
                    <a:pt x="9813" y="2461"/>
                  </a:lnTo>
                  <a:lnTo>
                    <a:pt x="9376" y="2761"/>
                  </a:lnTo>
                  <a:lnTo>
                    <a:pt x="8939" y="3089"/>
                  </a:lnTo>
                  <a:lnTo>
                    <a:pt x="8501" y="3417"/>
                  </a:lnTo>
                  <a:lnTo>
                    <a:pt x="8064" y="3745"/>
                  </a:lnTo>
                  <a:lnTo>
                    <a:pt x="7271" y="4483"/>
                  </a:lnTo>
                  <a:lnTo>
                    <a:pt x="6506" y="5249"/>
                  </a:lnTo>
                  <a:lnTo>
                    <a:pt x="5795" y="6041"/>
                  </a:lnTo>
                  <a:lnTo>
                    <a:pt x="5112" y="6916"/>
                  </a:lnTo>
                  <a:lnTo>
                    <a:pt x="4483" y="7791"/>
                  </a:lnTo>
                  <a:lnTo>
                    <a:pt x="3882" y="8720"/>
                  </a:lnTo>
                  <a:lnTo>
                    <a:pt x="3335" y="9677"/>
                  </a:lnTo>
                  <a:lnTo>
                    <a:pt x="2816" y="10661"/>
                  </a:lnTo>
                  <a:lnTo>
                    <a:pt x="2378" y="11645"/>
                  </a:lnTo>
                  <a:lnTo>
                    <a:pt x="1941" y="12684"/>
                  </a:lnTo>
                  <a:lnTo>
                    <a:pt x="1586" y="13723"/>
                  </a:lnTo>
                  <a:lnTo>
                    <a:pt x="1258" y="14761"/>
                  </a:lnTo>
                  <a:lnTo>
                    <a:pt x="984" y="15827"/>
                  </a:lnTo>
                  <a:lnTo>
                    <a:pt x="738" y="16893"/>
                  </a:lnTo>
                  <a:lnTo>
                    <a:pt x="547" y="17960"/>
                  </a:lnTo>
                  <a:lnTo>
                    <a:pt x="383" y="19053"/>
                  </a:lnTo>
                  <a:lnTo>
                    <a:pt x="246" y="20119"/>
                  </a:lnTo>
                  <a:lnTo>
                    <a:pt x="137" y="21212"/>
                  </a:lnTo>
                  <a:lnTo>
                    <a:pt x="82" y="22306"/>
                  </a:lnTo>
                  <a:lnTo>
                    <a:pt x="28" y="23399"/>
                  </a:lnTo>
                  <a:lnTo>
                    <a:pt x="0" y="24493"/>
                  </a:lnTo>
                  <a:lnTo>
                    <a:pt x="28" y="25586"/>
                  </a:lnTo>
                  <a:lnTo>
                    <a:pt x="55" y="26679"/>
                  </a:lnTo>
                  <a:lnTo>
                    <a:pt x="110" y="27773"/>
                  </a:lnTo>
                  <a:lnTo>
                    <a:pt x="164" y="28866"/>
                  </a:lnTo>
                  <a:lnTo>
                    <a:pt x="356" y="31053"/>
                  </a:lnTo>
                  <a:lnTo>
                    <a:pt x="602" y="33240"/>
                  </a:lnTo>
                  <a:lnTo>
                    <a:pt x="793" y="34825"/>
                  </a:lnTo>
                  <a:lnTo>
                    <a:pt x="1012" y="36411"/>
                  </a:lnTo>
                  <a:lnTo>
                    <a:pt x="1258" y="37996"/>
                  </a:lnTo>
                  <a:lnTo>
                    <a:pt x="1531" y="39582"/>
                  </a:lnTo>
                  <a:lnTo>
                    <a:pt x="1832" y="41167"/>
                  </a:lnTo>
                  <a:lnTo>
                    <a:pt x="2187" y="42725"/>
                  </a:lnTo>
                  <a:lnTo>
                    <a:pt x="2542" y="44283"/>
                  </a:lnTo>
                  <a:lnTo>
                    <a:pt x="2980" y="45841"/>
                  </a:lnTo>
                  <a:lnTo>
                    <a:pt x="3444" y="47345"/>
                  </a:lnTo>
                  <a:lnTo>
                    <a:pt x="3936" y="48875"/>
                  </a:lnTo>
                  <a:lnTo>
                    <a:pt x="4510" y="50351"/>
                  </a:lnTo>
                  <a:lnTo>
                    <a:pt x="5112" y="51800"/>
                  </a:lnTo>
                  <a:lnTo>
                    <a:pt x="5768" y="53249"/>
                  </a:lnTo>
                  <a:lnTo>
                    <a:pt x="6123" y="53960"/>
                  </a:lnTo>
                  <a:lnTo>
                    <a:pt x="6506" y="54670"/>
                  </a:lnTo>
                  <a:lnTo>
                    <a:pt x="6889" y="55354"/>
                  </a:lnTo>
                  <a:lnTo>
                    <a:pt x="7299" y="56037"/>
                  </a:lnTo>
                  <a:lnTo>
                    <a:pt x="7709" y="56721"/>
                  </a:lnTo>
                  <a:lnTo>
                    <a:pt x="8146" y="57377"/>
                  </a:lnTo>
                  <a:lnTo>
                    <a:pt x="8720" y="58224"/>
                  </a:lnTo>
                  <a:lnTo>
                    <a:pt x="9321" y="59017"/>
                  </a:lnTo>
                  <a:lnTo>
                    <a:pt x="9950" y="59782"/>
                  </a:lnTo>
                  <a:lnTo>
                    <a:pt x="10579" y="60520"/>
                  </a:lnTo>
                  <a:lnTo>
                    <a:pt x="11235" y="61203"/>
                  </a:lnTo>
                  <a:lnTo>
                    <a:pt x="11918" y="61860"/>
                  </a:lnTo>
                  <a:lnTo>
                    <a:pt x="12602" y="62488"/>
                  </a:lnTo>
                  <a:lnTo>
                    <a:pt x="13312" y="63062"/>
                  </a:lnTo>
                  <a:lnTo>
                    <a:pt x="14023" y="63636"/>
                  </a:lnTo>
                  <a:lnTo>
                    <a:pt x="14761" y="64156"/>
                  </a:lnTo>
                  <a:lnTo>
                    <a:pt x="15499" y="64648"/>
                  </a:lnTo>
                  <a:lnTo>
                    <a:pt x="16265" y="65140"/>
                  </a:lnTo>
                  <a:lnTo>
                    <a:pt x="17030" y="65577"/>
                  </a:lnTo>
                  <a:lnTo>
                    <a:pt x="17823" y="66014"/>
                  </a:lnTo>
                  <a:lnTo>
                    <a:pt x="18643" y="66397"/>
                  </a:lnTo>
                  <a:lnTo>
                    <a:pt x="19435" y="66780"/>
                  </a:lnTo>
                  <a:lnTo>
                    <a:pt x="20255" y="67135"/>
                  </a:lnTo>
                  <a:lnTo>
                    <a:pt x="21103" y="67463"/>
                  </a:lnTo>
                  <a:lnTo>
                    <a:pt x="21950" y="67791"/>
                  </a:lnTo>
                  <a:lnTo>
                    <a:pt x="22798" y="68092"/>
                  </a:lnTo>
                  <a:lnTo>
                    <a:pt x="23672" y="68365"/>
                  </a:lnTo>
                  <a:lnTo>
                    <a:pt x="24547" y="68639"/>
                  </a:lnTo>
                  <a:lnTo>
                    <a:pt x="26324" y="69131"/>
                  </a:lnTo>
                  <a:lnTo>
                    <a:pt x="28155" y="69568"/>
                  </a:lnTo>
                  <a:lnTo>
                    <a:pt x="29987" y="69978"/>
                  </a:lnTo>
                  <a:lnTo>
                    <a:pt x="31845" y="70361"/>
                  </a:lnTo>
                  <a:lnTo>
                    <a:pt x="33759" y="70716"/>
                  </a:lnTo>
                  <a:lnTo>
                    <a:pt x="34825" y="70907"/>
                  </a:lnTo>
                  <a:lnTo>
                    <a:pt x="35918" y="71071"/>
                  </a:lnTo>
                  <a:lnTo>
                    <a:pt x="37012" y="71235"/>
                  </a:lnTo>
                  <a:lnTo>
                    <a:pt x="38105" y="71345"/>
                  </a:lnTo>
                  <a:lnTo>
                    <a:pt x="39199" y="71481"/>
                  </a:lnTo>
                  <a:lnTo>
                    <a:pt x="40292" y="71563"/>
                  </a:lnTo>
                  <a:lnTo>
                    <a:pt x="41413" y="71645"/>
                  </a:lnTo>
                  <a:lnTo>
                    <a:pt x="42506" y="71727"/>
                  </a:lnTo>
                  <a:lnTo>
                    <a:pt x="44720" y="71809"/>
                  </a:lnTo>
                  <a:lnTo>
                    <a:pt x="46934" y="71837"/>
                  </a:lnTo>
                  <a:lnTo>
                    <a:pt x="49149" y="71782"/>
                  </a:lnTo>
                  <a:lnTo>
                    <a:pt x="51363" y="71700"/>
                  </a:lnTo>
                  <a:lnTo>
                    <a:pt x="53577" y="71563"/>
                  </a:lnTo>
                  <a:lnTo>
                    <a:pt x="55791" y="71399"/>
                  </a:lnTo>
                  <a:lnTo>
                    <a:pt x="57978" y="71181"/>
                  </a:lnTo>
                  <a:lnTo>
                    <a:pt x="60192" y="70907"/>
                  </a:lnTo>
                  <a:lnTo>
                    <a:pt x="62379" y="70634"/>
                  </a:lnTo>
                  <a:lnTo>
                    <a:pt x="64565" y="70306"/>
                  </a:lnTo>
                  <a:lnTo>
                    <a:pt x="66752" y="69951"/>
                  </a:lnTo>
                  <a:lnTo>
                    <a:pt x="68912" y="69595"/>
                  </a:lnTo>
                  <a:lnTo>
                    <a:pt x="69595" y="69459"/>
                  </a:lnTo>
                  <a:lnTo>
                    <a:pt x="70278" y="69322"/>
                  </a:lnTo>
                  <a:lnTo>
                    <a:pt x="70989" y="69158"/>
                  </a:lnTo>
                  <a:lnTo>
                    <a:pt x="71673" y="68967"/>
                  </a:lnTo>
                  <a:lnTo>
                    <a:pt x="72383" y="68748"/>
                  </a:lnTo>
                  <a:lnTo>
                    <a:pt x="73039" y="68529"/>
                  </a:lnTo>
                  <a:lnTo>
                    <a:pt x="73723" y="68256"/>
                  </a:lnTo>
                  <a:lnTo>
                    <a:pt x="74351" y="67955"/>
                  </a:lnTo>
                  <a:lnTo>
                    <a:pt x="74953" y="67627"/>
                  </a:lnTo>
                  <a:lnTo>
                    <a:pt x="75527" y="67272"/>
                  </a:lnTo>
                  <a:lnTo>
                    <a:pt x="76073" y="66862"/>
                  </a:lnTo>
                  <a:lnTo>
                    <a:pt x="76565" y="66424"/>
                  </a:lnTo>
                  <a:lnTo>
                    <a:pt x="76784" y="66178"/>
                  </a:lnTo>
                  <a:lnTo>
                    <a:pt x="77003" y="65932"/>
                  </a:lnTo>
                  <a:lnTo>
                    <a:pt x="77222" y="65659"/>
                  </a:lnTo>
                  <a:lnTo>
                    <a:pt x="77413" y="65386"/>
                  </a:lnTo>
                  <a:lnTo>
                    <a:pt x="77577" y="65112"/>
                  </a:lnTo>
                  <a:lnTo>
                    <a:pt x="77741" y="64812"/>
                  </a:lnTo>
                  <a:lnTo>
                    <a:pt x="77878" y="64511"/>
                  </a:lnTo>
                  <a:lnTo>
                    <a:pt x="78014" y="64183"/>
                  </a:lnTo>
                  <a:lnTo>
                    <a:pt x="78124" y="63828"/>
                  </a:lnTo>
                  <a:lnTo>
                    <a:pt x="78233" y="63472"/>
                  </a:lnTo>
                  <a:lnTo>
                    <a:pt x="78288" y="63117"/>
                  </a:lnTo>
                  <a:lnTo>
                    <a:pt x="78342" y="62734"/>
                  </a:lnTo>
                  <a:lnTo>
                    <a:pt x="78370" y="62379"/>
                  </a:lnTo>
                  <a:lnTo>
                    <a:pt x="78370" y="62024"/>
                  </a:lnTo>
                  <a:lnTo>
                    <a:pt x="78342" y="61668"/>
                  </a:lnTo>
                  <a:lnTo>
                    <a:pt x="78315" y="61313"/>
                  </a:lnTo>
                  <a:lnTo>
                    <a:pt x="78260" y="60957"/>
                  </a:lnTo>
                  <a:lnTo>
                    <a:pt x="78178" y="60602"/>
                  </a:lnTo>
                  <a:lnTo>
                    <a:pt x="78096" y="60247"/>
                  </a:lnTo>
                  <a:lnTo>
                    <a:pt x="77987" y="59891"/>
                  </a:lnTo>
                  <a:lnTo>
                    <a:pt x="77714" y="59181"/>
                  </a:lnTo>
                  <a:lnTo>
                    <a:pt x="77386" y="58497"/>
                  </a:lnTo>
                  <a:lnTo>
                    <a:pt x="77003" y="57814"/>
                  </a:lnTo>
                  <a:lnTo>
                    <a:pt x="76565" y="57158"/>
                  </a:lnTo>
                  <a:lnTo>
                    <a:pt x="76101" y="56502"/>
                  </a:lnTo>
                  <a:lnTo>
                    <a:pt x="75609" y="55873"/>
                  </a:lnTo>
                  <a:lnTo>
                    <a:pt x="75089" y="55272"/>
                  </a:lnTo>
                  <a:lnTo>
                    <a:pt x="74543" y="54670"/>
                  </a:lnTo>
                  <a:lnTo>
                    <a:pt x="73996" y="54124"/>
                  </a:lnTo>
                  <a:lnTo>
                    <a:pt x="73449" y="53577"/>
                  </a:lnTo>
                  <a:lnTo>
                    <a:pt x="71973" y="52238"/>
                  </a:lnTo>
                  <a:lnTo>
                    <a:pt x="70497" y="50953"/>
                  </a:lnTo>
                  <a:lnTo>
                    <a:pt x="68966" y="49695"/>
                  </a:lnTo>
                  <a:lnTo>
                    <a:pt x="67436" y="48465"/>
                  </a:lnTo>
                  <a:lnTo>
                    <a:pt x="65850" y="47290"/>
                  </a:lnTo>
                  <a:lnTo>
                    <a:pt x="64237" y="46142"/>
                  </a:lnTo>
                  <a:lnTo>
                    <a:pt x="62597" y="45049"/>
                  </a:lnTo>
                  <a:lnTo>
                    <a:pt x="60957" y="43982"/>
                  </a:lnTo>
                  <a:lnTo>
                    <a:pt x="59262" y="42944"/>
                  </a:lnTo>
                  <a:lnTo>
                    <a:pt x="57568" y="41960"/>
                  </a:lnTo>
                  <a:lnTo>
                    <a:pt x="55818" y="41003"/>
                  </a:lnTo>
                  <a:lnTo>
                    <a:pt x="54069" y="40101"/>
                  </a:lnTo>
                  <a:lnTo>
                    <a:pt x="52292" y="39226"/>
                  </a:lnTo>
                  <a:lnTo>
                    <a:pt x="50488" y="38406"/>
                  </a:lnTo>
                  <a:lnTo>
                    <a:pt x="48684" y="37641"/>
                  </a:lnTo>
                  <a:lnTo>
                    <a:pt x="46852" y="36903"/>
                  </a:lnTo>
                  <a:lnTo>
                    <a:pt x="45923" y="36575"/>
                  </a:lnTo>
                  <a:lnTo>
                    <a:pt x="44994" y="36247"/>
                  </a:lnTo>
                  <a:lnTo>
                    <a:pt x="43107" y="35645"/>
                  </a:lnTo>
                  <a:lnTo>
                    <a:pt x="41221" y="35071"/>
                  </a:lnTo>
                  <a:lnTo>
                    <a:pt x="40292" y="34743"/>
                  </a:lnTo>
                  <a:lnTo>
                    <a:pt x="39363" y="34415"/>
                  </a:lnTo>
                  <a:lnTo>
                    <a:pt x="39007" y="34251"/>
                  </a:lnTo>
                  <a:lnTo>
                    <a:pt x="38679" y="34087"/>
                  </a:lnTo>
                  <a:lnTo>
                    <a:pt x="38379" y="33896"/>
                  </a:lnTo>
                  <a:lnTo>
                    <a:pt x="38105" y="33677"/>
                  </a:lnTo>
                  <a:lnTo>
                    <a:pt x="37832" y="33431"/>
                  </a:lnTo>
                  <a:lnTo>
                    <a:pt x="37613" y="33185"/>
                  </a:lnTo>
                  <a:lnTo>
                    <a:pt x="37422" y="32939"/>
                  </a:lnTo>
                  <a:lnTo>
                    <a:pt x="37230" y="32638"/>
                  </a:lnTo>
                  <a:lnTo>
                    <a:pt x="37066" y="32365"/>
                  </a:lnTo>
                  <a:lnTo>
                    <a:pt x="36902" y="32037"/>
                  </a:lnTo>
                  <a:lnTo>
                    <a:pt x="36793" y="31736"/>
                  </a:lnTo>
                  <a:lnTo>
                    <a:pt x="36684" y="31408"/>
                  </a:lnTo>
                  <a:lnTo>
                    <a:pt x="36574" y="31053"/>
                  </a:lnTo>
                  <a:lnTo>
                    <a:pt x="36492" y="30698"/>
                  </a:lnTo>
                  <a:lnTo>
                    <a:pt x="36383" y="29987"/>
                  </a:lnTo>
                  <a:lnTo>
                    <a:pt x="36301" y="29249"/>
                  </a:lnTo>
                  <a:lnTo>
                    <a:pt x="36274" y="28456"/>
                  </a:lnTo>
                  <a:lnTo>
                    <a:pt x="36246" y="27691"/>
                  </a:lnTo>
                  <a:lnTo>
                    <a:pt x="36246" y="26898"/>
                  </a:lnTo>
                  <a:lnTo>
                    <a:pt x="36274" y="25340"/>
                  </a:lnTo>
                  <a:lnTo>
                    <a:pt x="36274" y="24575"/>
                  </a:lnTo>
                  <a:lnTo>
                    <a:pt x="36246" y="23864"/>
                  </a:lnTo>
                  <a:lnTo>
                    <a:pt x="36137" y="21841"/>
                  </a:lnTo>
                  <a:lnTo>
                    <a:pt x="36000" y="19818"/>
                  </a:lnTo>
                  <a:lnTo>
                    <a:pt x="35946" y="18834"/>
                  </a:lnTo>
                  <a:lnTo>
                    <a:pt x="35836" y="17823"/>
                  </a:lnTo>
                  <a:lnTo>
                    <a:pt x="35727" y="16811"/>
                  </a:lnTo>
                  <a:lnTo>
                    <a:pt x="35590" y="15800"/>
                  </a:lnTo>
                  <a:lnTo>
                    <a:pt x="35426" y="14816"/>
                  </a:lnTo>
                  <a:lnTo>
                    <a:pt x="35235" y="13832"/>
                  </a:lnTo>
                  <a:lnTo>
                    <a:pt x="34989" y="12848"/>
                  </a:lnTo>
                  <a:lnTo>
                    <a:pt x="34716" y="11891"/>
                  </a:lnTo>
                  <a:lnTo>
                    <a:pt x="34388" y="10934"/>
                  </a:lnTo>
                  <a:lnTo>
                    <a:pt x="34032" y="10005"/>
                  </a:lnTo>
                  <a:lnTo>
                    <a:pt x="33622" y="9076"/>
                  </a:lnTo>
                  <a:lnTo>
                    <a:pt x="33130" y="8174"/>
                  </a:lnTo>
                  <a:lnTo>
                    <a:pt x="32857" y="7709"/>
                  </a:lnTo>
                  <a:lnTo>
                    <a:pt x="32556" y="7244"/>
                  </a:lnTo>
                  <a:lnTo>
                    <a:pt x="32228" y="6807"/>
                  </a:lnTo>
                  <a:lnTo>
                    <a:pt x="31900" y="6369"/>
                  </a:lnTo>
                  <a:lnTo>
                    <a:pt x="31572" y="5932"/>
                  </a:lnTo>
                  <a:lnTo>
                    <a:pt x="31189" y="5522"/>
                  </a:lnTo>
                  <a:lnTo>
                    <a:pt x="30834" y="5139"/>
                  </a:lnTo>
                  <a:lnTo>
                    <a:pt x="30451" y="4757"/>
                  </a:lnTo>
                  <a:lnTo>
                    <a:pt x="30041" y="4374"/>
                  </a:lnTo>
                  <a:lnTo>
                    <a:pt x="29631" y="4019"/>
                  </a:lnTo>
                  <a:lnTo>
                    <a:pt x="29194" y="3691"/>
                  </a:lnTo>
                  <a:lnTo>
                    <a:pt x="28757" y="3363"/>
                  </a:lnTo>
                  <a:lnTo>
                    <a:pt x="28319" y="3035"/>
                  </a:lnTo>
                  <a:lnTo>
                    <a:pt x="27855" y="2734"/>
                  </a:lnTo>
                  <a:lnTo>
                    <a:pt x="27390" y="2461"/>
                  </a:lnTo>
                  <a:lnTo>
                    <a:pt x="26898" y="2187"/>
                  </a:lnTo>
                  <a:lnTo>
                    <a:pt x="26433" y="1941"/>
                  </a:lnTo>
                  <a:lnTo>
                    <a:pt x="25914" y="1695"/>
                  </a:lnTo>
                  <a:lnTo>
                    <a:pt x="25422" y="1477"/>
                  </a:lnTo>
                  <a:lnTo>
                    <a:pt x="24930" y="1258"/>
                  </a:lnTo>
                  <a:lnTo>
                    <a:pt x="24410" y="1067"/>
                  </a:lnTo>
                  <a:lnTo>
                    <a:pt x="23891" y="902"/>
                  </a:lnTo>
                  <a:lnTo>
                    <a:pt x="23344" y="738"/>
                  </a:lnTo>
                  <a:lnTo>
                    <a:pt x="22825" y="574"/>
                  </a:lnTo>
                  <a:lnTo>
                    <a:pt x="22278" y="465"/>
                  </a:lnTo>
                  <a:lnTo>
                    <a:pt x="21759" y="328"/>
                  </a:lnTo>
                  <a:lnTo>
                    <a:pt x="21212" y="246"/>
                  </a:lnTo>
                  <a:lnTo>
                    <a:pt x="20665" y="164"/>
                  </a:lnTo>
                  <a:lnTo>
                    <a:pt x="20119" y="82"/>
                  </a:lnTo>
                  <a:lnTo>
                    <a:pt x="19572" y="55"/>
                  </a:lnTo>
                  <a:lnTo>
                    <a:pt x="19025" y="28"/>
                  </a:lnTo>
                  <a:lnTo>
                    <a:pt x="1847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1209941" y="2708935"/>
              <a:ext cx="874574" cy="950216"/>
            </a:xfrm>
            <a:custGeom>
              <a:avLst/>
              <a:gdLst/>
              <a:ahLst/>
              <a:cxnLst/>
              <a:rect l="l" t="t" r="r" b="b"/>
              <a:pathLst>
                <a:path w="66043" h="71755" extrusionOk="0">
                  <a:moveTo>
                    <a:pt x="6917" y="0"/>
                  </a:moveTo>
                  <a:lnTo>
                    <a:pt x="6261" y="28"/>
                  </a:lnTo>
                  <a:lnTo>
                    <a:pt x="5632" y="82"/>
                  </a:lnTo>
                  <a:lnTo>
                    <a:pt x="4976" y="164"/>
                  </a:lnTo>
                  <a:lnTo>
                    <a:pt x="4320" y="274"/>
                  </a:lnTo>
                  <a:lnTo>
                    <a:pt x="3691" y="438"/>
                  </a:lnTo>
                  <a:lnTo>
                    <a:pt x="3363" y="547"/>
                  </a:lnTo>
                  <a:lnTo>
                    <a:pt x="3062" y="684"/>
                  </a:lnTo>
                  <a:lnTo>
                    <a:pt x="2789" y="848"/>
                  </a:lnTo>
                  <a:lnTo>
                    <a:pt x="2488" y="1012"/>
                  </a:lnTo>
                  <a:lnTo>
                    <a:pt x="2242" y="1176"/>
                  </a:lnTo>
                  <a:lnTo>
                    <a:pt x="2024" y="1367"/>
                  </a:lnTo>
                  <a:lnTo>
                    <a:pt x="1805" y="1586"/>
                  </a:lnTo>
                  <a:lnTo>
                    <a:pt x="1614" y="1804"/>
                  </a:lnTo>
                  <a:lnTo>
                    <a:pt x="1422" y="2023"/>
                  </a:lnTo>
                  <a:lnTo>
                    <a:pt x="1258" y="2269"/>
                  </a:lnTo>
                  <a:lnTo>
                    <a:pt x="958" y="2788"/>
                  </a:lnTo>
                  <a:lnTo>
                    <a:pt x="712" y="3335"/>
                  </a:lnTo>
                  <a:lnTo>
                    <a:pt x="493" y="3909"/>
                  </a:lnTo>
                  <a:lnTo>
                    <a:pt x="329" y="4483"/>
                  </a:lnTo>
                  <a:lnTo>
                    <a:pt x="220" y="5085"/>
                  </a:lnTo>
                  <a:lnTo>
                    <a:pt x="138" y="5577"/>
                  </a:lnTo>
                  <a:lnTo>
                    <a:pt x="56" y="6069"/>
                  </a:lnTo>
                  <a:lnTo>
                    <a:pt x="28" y="6561"/>
                  </a:lnTo>
                  <a:lnTo>
                    <a:pt x="1" y="7053"/>
                  </a:lnTo>
                  <a:lnTo>
                    <a:pt x="1" y="7517"/>
                  </a:lnTo>
                  <a:lnTo>
                    <a:pt x="1" y="8009"/>
                  </a:lnTo>
                  <a:lnTo>
                    <a:pt x="28" y="8502"/>
                  </a:lnTo>
                  <a:lnTo>
                    <a:pt x="83" y="8994"/>
                  </a:lnTo>
                  <a:lnTo>
                    <a:pt x="220" y="9950"/>
                  </a:lnTo>
                  <a:lnTo>
                    <a:pt x="411" y="10907"/>
                  </a:lnTo>
                  <a:lnTo>
                    <a:pt x="657" y="11864"/>
                  </a:lnTo>
                  <a:lnTo>
                    <a:pt x="985" y="12820"/>
                  </a:lnTo>
                  <a:lnTo>
                    <a:pt x="1340" y="13722"/>
                  </a:lnTo>
                  <a:lnTo>
                    <a:pt x="1778" y="14625"/>
                  </a:lnTo>
                  <a:lnTo>
                    <a:pt x="2242" y="15527"/>
                  </a:lnTo>
                  <a:lnTo>
                    <a:pt x="2734" y="16374"/>
                  </a:lnTo>
                  <a:lnTo>
                    <a:pt x="3308" y="17221"/>
                  </a:lnTo>
                  <a:lnTo>
                    <a:pt x="3882" y="18041"/>
                  </a:lnTo>
                  <a:lnTo>
                    <a:pt x="4511" y="18807"/>
                  </a:lnTo>
                  <a:lnTo>
                    <a:pt x="5167" y="19572"/>
                  </a:lnTo>
                  <a:lnTo>
                    <a:pt x="5851" y="20283"/>
                  </a:lnTo>
                  <a:lnTo>
                    <a:pt x="6534" y="20966"/>
                  </a:lnTo>
                  <a:lnTo>
                    <a:pt x="7272" y="21650"/>
                  </a:lnTo>
                  <a:lnTo>
                    <a:pt x="8010" y="22278"/>
                  </a:lnTo>
                  <a:lnTo>
                    <a:pt x="8775" y="22907"/>
                  </a:lnTo>
                  <a:lnTo>
                    <a:pt x="9568" y="23508"/>
                  </a:lnTo>
                  <a:lnTo>
                    <a:pt x="10361" y="24110"/>
                  </a:lnTo>
                  <a:lnTo>
                    <a:pt x="11181" y="24656"/>
                  </a:lnTo>
                  <a:lnTo>
                    <a:pt x="12001" y="25231"/>
                  </a:lnTo>
                  <a:lnTo>
                    <a:pt x="12848" y="25750"/>
                  </a:lnTo>
                  <a:lnTo>
                    <a:pt x="14516" y="26816"/>
                  </a:lnTo>
                  <a:lnTo>
                    <a:pt x="16238" y="27827"/>
                  </a:lnTo>
                  <a:lnTo>
                    <a:pt x="17960" y="28811"/>
                  </a:lnTo>
                  <a:lnTo>
                    <a:pt x="19928" y="29959"/>
                  </a:lnTo>
                  <a:lnTo>
                    <a:pt x="21869" y="31135"/>
                  </a:lnTo>
                  <a:lnTo>
                    <a:pt x="23837" y="32310"/>
                  </a:lnTo>
                  <a:lnTo>
                    <a:pt x="25805" y="33431"/>
                  </a:lnTo>
                  <a:lnTo>
                    <a:pt x="26789" y="33978"/>
                  </a:lnTo>
                  <a:lnTo>
                    <a:pt x="27801" y="34497"/>
                  </a:lnTo>
                  <a:lnTo>
                    <a:pt x="28812" y="35016"/>
                  </a:lnTo>
                  <a:lnTo>
                    <a:pt x="29823" y="35508"/>
                  </a:lnTo>
                  <a:lnTo>
                    <a:pt x="30862" y="35973"/>
                  </a:lnTo>
                  <a:lnTo>
                    <a:pt x="31901" y="36438"/>
                  </a:lnTo>
                  <a:lnTo>
                    <a:pt x="32967" y="36848"/>
                  </a:lnTo>
                  <a:lnTo>
                    <a:pt x="34033" y="37203"/>
                  </a:lnTo>
                  <a:lnTo>
                    <a:pt x="34880" y="37504"/>
                  </a:lnTo>
                  <a:lnTo>
                    <a:pt x="35728" y="37832"/>
                  </a:lnTo>
                  <a:lnTo>
                    <a:pt x="36575" y="38187"/>
                  </a:lnTo>
                  <a:lnTo>
                    <a:pt x="37395" y="38570"/>
                  </a:lnTo>
                  <a:lnTo>
                    <a:pt x="38215" y="38953"/>
                  </a:lnTo>
                  <a:lnTo>
                    <a:pt x="39008" y="39390"/>
                  </a:lnTo>
                  <a:lnTo>
                    <a:pt x="39801" y="39827"/>
                  </a:lnTo>
                  <a:lnTo>
                    <a:pt x="40593" y="40292"/>
                  </a:lnTo>
                  <a:lnTo>
                    <a:pt x="40867" y="40483"/>
                  </a:lnTo>
                  <a:lnTo>
                    <a:pt x="40976" y="40593"/>
                  </a:lnTo>
                  <a:lnTo>
                    <a:pt x="41058" y="40729"/>
                  </a:lnTo>
                  <a:lnTo>
                    <a:pt x="41113" y="40893"/>
                  </a:lnTo>
                  <a:lnTo>
                    <a:pt x="41113" y="41030"/>
                  </a:lnTo>
                  <a:lnTo>
                    <a:pt x="41085" y="41331"/>
                  </a:lnTo>
                  <a:lnTo>
                    <a:pt x="40839" y="43244"/>
                  </a:lnTo>
                  <a:lnTo>
                    <a:pt x="40621" y="44720"/>
                  </a:lnTo>
                  <a:lnTo>
                    <a:pt x="40347" y="46251"/>
                  </a:lnTo>
                  <a:lnTo>
                    <a:pt x="40074" y="47809"/>
                  </a:lnTo>
                  <a:lnTo>
                    <a:pt x="39773" y="49395"/>
                  </a:lnTo>
                  <a:lnTo>
                    <a:pt x="39445" y="50980"/>
                  </a:lnTo>
                  <a:lnTo>
                    <a:pt x="39090" y="52593"/>
                  </a:lnTo>
                  <a:lnTo>
                    <a:pt x="38352" y="55846"/>
                  </a:lnTo>
                  <a:lnTo>
                    <a:pt x="37559" y="59071"/>
                  </a:lnTo>
                  <a:lnTo>
                    <a:pt x="36712" y="62242"/>
                  </a:lnTo>
                  <a:lnTo>
                    <a:pt x="35837" y="65304"/>
                  </a:lnTo>
                  <a:lnTo>
                    <a:pt x="34935" y="68228"/>
                  </a:lnTo>
                  <a:lnTo>
                    <a:pt x="40156" y="69377"/>
                  </a:lnTo>
                  <a:lnTo>
                    <a:pt x="42671" y="69896"/>
                  </a:lnTo>
                  <a:lnTo>
                    <a:pt x="45131" y="70388"/>
                  </a:lnTo>
                  <a:lnTo>
                    <a:pt x="47591" y="70825"/>
                  </a:lnTo>
                  <a:lnTo>
                    <a:pt x="48848" y="71017"/>
                  </a:lnTo>
                  <a:lnTo>
                    <a:pt x="50106" y="71208"/>
                  </a:lnTo>
                  <a:lnTo>
                    <a:pt x="51391" y="71372"/>
                  </a:lnTo>
                  <a:lnTo>
                    <a:pt x="52703" y="71509"/>
                  </a:lnTo>
                  <a:lnTo>
                    <a:pt x="54042" y="71645"/>
                  </a:lnTo>
                  <a:lnTo>
                    <a:pt x="55409" y="71755"/>
                  </a:lnTo>
                  <a:lnTo>
                    <a:pt x="56010" y="70251"/>
                  </a:lnTo>
                  <a:lnTo>
                    <a:pt x="56639" y="68556"/>
                  </a:lnTo>
                  <a:lnTo>
                    <a:pt x="57295" y="66725"/>
                  </a:lnTo>
                  <a:lnTo>
                    <a:pt x="57951" y="64839"/>
                  </a:lnTo>
                  <a:lnTo>
                    <a:pt x="58580" y="62953"/>
                  </a:lnTo>
                  <a:lnTo>
                    <a:pt x="59181" y="61121"/>
                  </a:lnTo>
                  <a:lnTo>
                    <a:pt x="60192" y="57868"/>
                  </a:lnTo>
                  <a:lnTo>
                    <a:pt x="60657" y="56392"/>
                  </a:lnTo>
                  <a:lnTo>
                    <a:pt x="61149" y="54916"/>
                  </a:lnTo>
                  <a:lnTo>
                    <a:pt x="62161" y="51991"/>
                  </a:lnTo>
                  <a:lnTo>
                    <a:pt x="63172" y="49094"/>
                  </a:lnTo>
                  <a:lnTo>
                    <a:pt x="64183" y="46169"/>
                  </a:lnTo>
                  <a:lnTo>
                    <a:pt x="64539" y="45021"/>
                  </a:lnTo>
                  <a:lnTo>
                    <a:pt x="64894" y="43846"/>
                  </a:lnTo>
                  <a:lnTo>
                    <a:pt x="65249" y="42670"/>
                  </a:lnTo>
                  <a:lnTo>
                    <a:pt x="65523" y="41495"/>
                  </a:lnTo>
                  <a:lnTo>
                    <a:pt x="65769" y="40319"/>
                  </a:lnTo>
                  <a:lnTo>
                    <a:pt x="65851" y="39718"/>
                  </a:lnTo>
                  <a:lnTo>
                    <a:pt x="65933" y="39117"/>
                  </a:lnTo>
                  <a:lnTo>
                    <a:pt x="65988" y="38515"/>
                  </a:lnTo>
                  <a:lnTo>
                    <a:pt x="66015" y="37914"/>
                  </a:lnTo>
                  <a:lnTo>
                    <a:pt x="66042" y="37313"/>
                  </a:lnTo>
                  <a:lnTo>
                    <a:pt x="66042" y="36711"/>
                  </a:lnTo>
                  <a:lnTo>
                    <a:pt x="66015" y="36192"/>
                  </a:lnTo>
                  <a:lnTo>
                    <a:pt x="65960" y="35672"/>
                  </a:lnTo>
                  <a:lnTo>
                    <a:pt x="65905" y="35180"/>
                  </a:lnTo>
                  <a:lnTo>
                    <a:pt x="65796" y="34688"/>
                  </a:lnTo>
                  <a:lnTo>
                    <a:pt x="65714" y="34196"/>
                  </a:lnTo>
                  <a:lnTo>
                    <a:pt x="65577" y="33704"/>
                  </a:lnTo>
                  <a:lnTo>
                    <a:pt x="65441" y="33240"/>
                  </a:lnTo>
                  <a:lnTo>
                    <a:pt x="65277" y="32775"/>
                  </a:lnTo>
                  <a:lnTo>
                    <a:pt x="65113" y="32310"/>
                  </a:lnTo>
                  <a:lnTo>
                    <a:pt x="64921" y="31873"/>
                  </a:lnTo>
                  <a:lnTo>
                    <a:pt x="64511" y="30971"/>
                  </a:lnTo>
                  <a:lnTo>
                    <a:pt x="64019" y="30123"/>
                  </a:lnTo>
                  <a:lnTo>
                    <a:pt x="63500" y="29303"/>
                  </a:lnTo>
                  <a:lnTo>
                    <a:pt x="62926" y="28483"/>
                  </a:lnTo>
                  <a:lnTo>
                    <a:pt x="62297" y="27718"/>
                  </a:lnTo>
                  <a:lnTo>
                    <a:pt x="61641" y="26953"/>
                  </a:lnTo>
                  <a:lnTo>
                    <a:pt x="60958" y="26215"/>
                  </a:lnTo>
                  <a:lnTo>
                    <a:pt x="60247" y="25531"/>
                  </a:lnTo>
                  <a:lnTo>
                    <a:pt x="59509" y="24848"/>
                  </a:lnTo>
                  <a:lnTo>
                    <a:pt x="58744" y="24164"/>
                  </a:lnTo>
                  <a:lnTo>
                    <a:pt x="57978" y="23536"/>
                  </a:lnTo>
                  <a:lnTo>
                    <a:pt x="57022" y="22798"/>
                  </a:lnTo>
                  <a:lnTo>
                    <a:pt x="56038" y="22087"/>
                  </a:lnTo>
                  <a:lnTo>
                    <a:pt x="55026" y="21404"/>
                  </a:lnTo>
                  <a:lnTo>
                    <a:pt x="53987" y="20775"/>
                  </a:lnTo>
                  <a:lnTo>
                    <a:pt x="52949" y="20146"/>
                  </a:lnTo>
                  <a:lnTo>
                    <a:pt x="51883" y="19572"/>
                  </a:lnTo>
                  <a:lnTo>
                    <a:pt x="50789" y="18998"/>
                  </a:lnTo>
                  <a:lnTo>
                    <a:pt x="49696" y="18451"/>
                  </a:lnTo>
                  <a:lnTo>
                    <a:pt x="48575" y="17905"/>
                  </a:lnTo>
                  <a:lnTo>
                    <a:pt x="47482" y="17413"/>
                  </a:lnTo>
                  <a:lnTo>
                    <a:pt x="45240" y="16401"/>
                  </a:lnTo>
                  <a:lnTo>
                    <a:pt x="40785" y="14461"/>
                  </a:lnTo>
                  <a:lnTo>
                    <a:pt x="39719" y="14023"/>
                  </a:lnTo>
                  <a:lnTo>
                    <a:pt x="38625" y="13613"/>
                  </a:lnTo>
                  <a:lnTo>
                    <a:pt x="37477" y="13203"/>
                  </a:lnTo>
                  <a:lnTo>
                    <a:pt x="36329" y="12820"/>
                  </a:lnTo>
                  <a:lnTo>
                    <a:pt x="33978" y="12055"/>
                  </a:lnTo>
                  <a:lnTo>
                    <a:pt x="31600" y="11317"/>
                  </a:lnTo>
                  <a:lnTo>
                    <a:pt x="30425" y="10907"/>
                  </a:lnTo>
                  <a:lnTo>
                    <a:pt x="29277" y="10497"/>
                  </a:lnTo>
                  <a:lnTo>
                    <a:pt x="28129" y="10060"/>
                  </a:lnTo>
                  <a:lnTo>
                    <a:pt x="27035" y="9595"/>
                  </a:lnTo>
                  <a:lnTo>
                    <a:pt x="25942" y="9103"/>
                  </a:lnTo>
                  <a:lnTo>
                    <a:pt x="24930" y="8556"/>
                  </a:lnTo>
                  <a:lnTo>
                    <a:pt x="24411" y="8283"/>
                  </a:lnTo>
                  <a:lnTo>
                    <a:pt x="23946" y="7982"/>
                  </a:lnTo>
                  <a:lnTo>
                    <a:pt x="23454" y="7654"/>
                  </a:lnTo>
                  <a:lnTo>
                    <a:pt x="23017" y="7326"/>
                  </a:lnTo>
                  <a:lnTo>
                    <a:pt x="21021" y="5877"/>
                  </a:lnTo>
                  <a:lnTo>
                    <a:pt x="19983" y="5167"/>
                  </a:lnTo>
                  <a:lnTo>
                    <a:pt x="18944" y="4456"/>
                  </a:lnTo>
                  <a:lnTo>
                    <a:pt x="17905" y="3745"/>
                  </a:lnTo>
                  <a:lnTo>
                    <a:pt x="16839" y="3089"/>
                  </a:lnTo>
                  <a:lnTo>
                    <a:pt x="15746" y="2488"/>
                  </a:lnTo>
                  <a:lnTo>
                    <a:pt x="14625" y="1914"/>
                  </a:lnTo>
                  <a:lnTo>
                    <a:pt x="14078" y="1640"/>
                  </a:lnTo>
                  <a:lnTo>
                    <a:pt x="13504" y="1394"/>
                  </a:lnTo>
                  <a:lnTo>
                    <a:pt x="12930" y="1176"/>
                  </a:lnTo>
                  <a:lnTo>
                    <a:pt x="12356" y="957"/>
                  </a:lnTo>
                  <a:lnTo>
                    <a:pt x="11755" y="766"/>
                  </a:lnTo>
                  <a:lnTo>
                    <a:pt x="11181" y="574"/>
                  </a:lnTo>
                  <a:lnTo>
                    <a:pt x="10580" y="438"/>
                  </a:lnTo>
                  <a:lnTo>
                    <a:pt x="9978" y="301"/>
                  </a:lnTo>
                  <a:lnTo>
                    <a:pt x="9377" y="192"/>
                  </a:lnTo>
                  <a:lnTo>
                    <a:pt x="8775" y="110"/>
                  </a:lnTo>
                  <a:lnTo>
                    <a:pt x="8147" y="55"/>
                  </a:lnTo>
                  <a:lnTo>
                    <a:pt x="75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1666768" y="3718861"/>
              <a:ext cx="295387" cy="289971"/>
            </a:xfrm>
            <a:custGeom>
              <a:avLst/>
              <a:gdLst/>
              <a:ahLst/>
              <a:cxnLst/>
              <a:rect l="l" t="t" r="r" b="b"/>
              <a:pathLst>
                <a:path w="22306" h="21897" extrusionOk="0">
                  <a:moveTo>
                    <a:pt x="1887" y="1"/>
                  </a:moveTo>
                  <a:lnTo>
                    <a:pt x="1668" y="958"/>
                  </a:lnTo>
                  <a:lnTo>
                    <a:pt x="1449" y="1887"/>
                  </a:lnTo>
                  <a:lnTo>
                    <a:pt x="957" y="3719"/>
                  </a:lnTo>
                  <a:lnTo>
                    <a:pt x="465" y="5577"/>
                  </a:lnTo>
                  <a:lnTo>
                    <a:pt x="247" y="6507"/>
                  </a:lnTo>
                  <a:lnTo>
                    <a:pt x="55" y="7436"/>
                  </a:lnTo>
                  <a:lnTo>
                    <a:pt x="1" y="7791"/>
                  </a:lnTo>
                  <a:lnTo>
                    <a:pt x="1" y="8119"/>
                  </a:lnTo>
                  <a:lnTo>
                    <a:pt x="1" y="8447"/>
                  </a:lnTo>
                  <a:lnTo>
                    <a:pt x="28" y="8748"/>
                  </a:lnTo>
                  <a:lnTo>
                    <a:pt x="55" y="9049"/>
                  </a:lnTo>
                  <a:lnTo>
                    <a:pt x="110" y="9322"/>
                  </a:lnTo>
                  <a:lnTo>
                    <a:pt x="192" y="9596"/>
                  </a:lnTo>
                  <a:lnTo>
                    <a:pt x="301" y="9869"/>
                  </a:lnTo>
                  <a:lnTo>
                    <a:pt x="411" y="10115"/>
                  </a:lnTo>
                  <a:lnTo>
                    <a:pt x="547" y="10388"/>
                  </a:lnTo>
                  <a:lnTo>
                    <a:pt x="684" y="10607"/>
                  </a:lnTo>
                  <a:lnTo>
                    <a:pt x="848" y="10853"/>
                  </a:lnTo>
                  <a:lnTo>
                    <a:pt x="1203" y="11290"/>
                  </a:lnTo>
                  <a:lnTo>
                    <a:pt x="1586" y="11700"/>
                  </a:lnTo>
                  <a:lnTo>
                    <a:pt x="2023" y="12083"/>
                  </a:lnTo>
                  <a:lnTo>
                    <a:pt x="2488" y="12438"/>
                  </a:lnTo>
                  <a:lnTo>
                    <a:pt x="2980" y="12766"/>
                  </a:lnTo>
                  <a:lnTo>
                    <a:pt x="3499" y="13094"/>
                  </a:lnTo>
                  <a:lnTo>
                    <a:pt x="4511" y="13696"/>
                  </a:lnTo>
                  <a:lnTo>
                    <a:pt x="5550" y="14270"/>
                  </a:lnTo>
                  <a:lnTo>
                    <a:pt x="7736" y="15555"/>
                  </a:lnTo>
                  <a:lnTo>
                    <a:pt x="10907" y="17468"/>
                  </a:lnTo>
                  <a:lnTo>
                    <a:pt x="14105" y="19354"/>
                  </a:lnTo>
                  <a:lnTo>
                    <a:pt x="15390" y="20065"/>
                  </a:lnTo>
                  <a:lnTo>
                    <a:pt x="16292" y="20557"/>
                  </a:lnTo>
                  <a:lnTo>
                    <a:pt x="16948" y="20858"/>
                  </a:lnTo>
                  <a:lnTo>
                    <a:pt x="17850" y="21213"/>
                  </a:lnTo>
                  <a:lnTo>
                    <a:pt x="18370" y="21404"/>
                  </a:lnTo>
                  <a:lnTo>
                    <a:pt x="18889" y="21568"/>
                  </a:lnTo>
                  <a:lnTo>
                    <a:pt x="19436" y="21705"/>
                  </a:lnTo>
                  <a:lnTo>
                    <a:pt x="19982" y="21814"/>
                  </a:lnTo>
                  <a:lnTo>
                    <a:pt x="20475" y="21896"/>
                  </a:lnTo>
                  <a:lnTo>
                    <a:pt x="20967" y="21896"/>
                  </a:lnTo>
                  <a:lnTo>
                    <a:pt x="21185" y="21869"/>
                  </a:lnTo>
                  <a:lnTo>
                    <a:pt x="21404" y="21842"/>
                  </a:lnTo>
                  <a:lnTo>
                    <a:pt x="21595" y="21787"/>
                  </a:lnTo>
                  <a:lnTo>
                    <a:pt x="21759" y="21705"/>
                  </a:lnTo>
                  <a:lnTo>
                    <a:pt x="21896" y="21596"/>
                  </a:lnTo>
                  <a:lnTo>
                    <a:pt x="22033" y="21486"/>
                  </a:lnTo>
                  <a:lnTo>
                    <a:pt x="22142" y="21350"/>
                  </a:lnTo>
                  <a:lnTo>
                    <a:pt x="22224" y="21186"/>
                  </a:lnTo>
                  <a:lnTo>
                    <a:pt x="22279" y="20967"/>
                  </a:lnTo>
                  <a:lnTo>
                    <a:pt x="22306" y="20748"/>
                  </a:lnTo>
                  <a:lnTo>
                    <a:pt x="22306" y="20502"/>
                  </a:lnTo>
                  <a:lnTo>
                    <a:pt x="22279" y="20201"/>
                  </a:lnTo>
                  <a:lnTo>
                    <a:pt x="22224" y="20010"/>
                  </a:lnTo>
                  <a:lnTo>
                    <a:pt x="22169" y="19791"/>
                  </a:lnTo>
                  <a:lnTo>
                    <a:pt x="22005" y="19409"/>
                  </a:lnTo>
                  <a:lnTo>
                    <a:pt x="21787" y="19026"/>
                  </a:lnTo>
                  <a:lnTo>
                    <a:pt x="21568" y="18671"/>
                  </a:lnTo>
                  <a:lnTo>
                    <a:pt x="20228" y="16703"/>
                  </a:lnTo>
                  <a:lnTo>
                    <a:pt x="19572" y="15746"/>
                  </a:lnTo>
                  <a:lnTo>
                    <a:pt x="18862" y="14789"/>
                  </a:lnTo>
                  <a:lnTo>
                    <a:pt x="18151" y="13832"/>
                  </a:lnTo>
                  <a:lnTo>
                    <a:pt x="17440" y="12903"/>
                  </a:lnTo>
                  <a:lnTo>
                    <a:pt x="16702" y="12001"/>
                  </a:lnTo>
                  <a:lnTo>
                    <a:pt x="15937" y="11099"/>
                  </a:lnTo>
                  <a:lnTo>
                    <a:pt x="15336" y="10416"/>
                  </a:lnTo>
                  <a:lnTo>
                    <a:pt x="14734" y="9760"/>
                  </a:lnTo>
                  <a:lnTo>
                    <a:pt x="14133" y="9049"/>
                  </a:lnTo>
                  <a:lnTo>
                    <a:pt x="13859" y="8721"/>
                  </a:lnTo>
                  <a:lnTo>
                    <a:pt x="13586" y="8365"/>
                  </a:lnTo>
                  <a:lnTo>
                    <a:pt x="13477" y="8174"/>
                  </a:lnTo>
                  <a:lnTo>
                    <a:pt x="13395" y="7983"/>
                  </a:lnTo>
                  <a:lnTo>
                    <a:pt x="13258" y="7600"/>
                  </a:lnTo>
                  <a:lnTo>
                    <a:pt x="13149" y="7190"/>
                  </a:lnTo>
                  <a:lnTo>
                    <a:pt x="13121" y="6780"/>
                  </a:lnTo>
                  <a:lnTo>
                    <a:pt x="13094" y="6343"/>
                  </a:lnTo>
                  <a:lnTo>
                    <a:pt x="13121" y="5933"/>
                  </a:lnTo>
                  <a:lnTo>
                    <a:pt x="13176" y="5085"/>
                  </a:lnTo>
                  <a:lnTo>
                    <a:pt x="12739" y="4976"/>
                  </a:lnTo>
                  <a:lnTo>
                    <a:pt x="12028" y="4730"/>
                  </a:lnTo>
                  <a:lnTo>
                    <a:pt x="11099" y="4375"/>
                  </a:lnTo>
                  <a:lnTo>
                    <a:pt x="10005" y="3937"/>
                  </a:lnTo>
                  <a:lnTo>
                    <a:pt x="8693" y="3363"/>
                  </a:lnTo>
                  <a:lnTo>
                    <a:pt x="7299" y="2789"/>
                  </a:lnTo>
                  <a:lnTo>
                    <a:pt x="5932" y="2160"/>
                  </a:lnTo>
                  <a:lnTo>
                    <a:pt x="4648" y="1586"/>
                  </a:lnTo>
                  <a:lnTo>
                    <a:pt x="3527" y="1040"/>
                  </a:lnTo>
                  <a:lnTo>
                    <a:pt x="2652" y="575"/>
                  </a:lnTo>
                  <a:lnTo>
                    <a:pt x="2324" y="384"/>
                  </a:lnTo>
                  <a:lnTo>
                    <a:pt x="2078" y="220"/>
                  </a:lnTo>
                  <a:lnTo>
                    <a:pt x="1941" y="83"/>
                  </a:lnTo>
                  <a:lnTo>
                    <a:pt x="1887" y="56"/>
                  </a:lnTo>
                  <a:lnTo>
                    <a:pt x="188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1242888" y="1940446"/>
              <a:ext cx="245436" cy="502076"/>
            </a:xfrm>
            <a:custGeom>
              <a:avLst/>
              <a:gdLst/>
              <a:ahLst/>
              <a:cxnLst/>
              <a:rect l="l" t="t" r="r" b="b"/>
              <a:pathLst>
                <a:path w="18534" h="37914" extrusionOk="0">
                  <a:moveTo>
                    <a:pt x="7955" y="0"/>
                  </a:moveTo>
                  <a:lnTo>
                    <a:pt x="7517" y="27"/>
                  </a:lnTo>
                  <a:lnTo>
                    <a:pt x="7080" y="27"/>
                  </a:lnTo>
                  <a:lnTo>
                    <a:pt x="6670" y="82"/>
                  </a:lnTo>
                  <a:lnTo>
                    <a:pt x="6260" y="164"/>
                  </a:lnTo>
                  <a:lnTo>
                    <a:pt x="5850" y="246"/>
                  </a:lnTo>
                  <a:lnTo>
                    <a:pt x="5467" y="356"/>
                  </a:lnTo>
                  <a:lnTo>
                    <a:pt x="5085" y="520"/>
                  </a:lnTo>
                  <a:lnTo>
                    <a:pt x="4702" y="684"/>
                  </a:lnTo>
                  <a:lnTo>
                    <a:pt x="4347" y="875"/>
                  </a:lnTo>
                  <a:lnTo>
                    <a:pt x="3991" y="1094"/>
                  </a:lnTo>
                  <a:lnTo>
                    <a:pt x="3663" y="1367"/>
                  </a:lnTo>
                  <a:lnTo>
                    <a:pt x="3363" y="1640"/>
                  </a:lnTo>
                  <a:lnTo>
                    <a:pt x="3062" y="1968"/>
                  </a:lnTo>
                  <a:lnTo>
                    <a:pt x="2789" y="2324"/>
                  </a:lnTo>
                  <a:lnTo>
                    <a:pt x="2515" y="2706"/>
                  </a:lnTo>
                  <a:lnTo>
                    <a:pt x="2296" y="3116"/>
                  </a:lnTo>
                  <a:lnTo>
                    <a:pt x="2078" y="3581"/>
                  </a:lnTo>
                  <a:lnTo>
                    <a:pt x="1886" y="4073"/>
                  </a:lnTo>
                  <a:lnTo>
                    <a:pt x="1722" y="4565"/>
                  </a:lnTo>
                  <a:lnTo>
                    <a:pt x="1586" y="5057"/>
                  </a:lnTo>
                  <a:lnTo>
                    <a:pt x="1504" y="5576"/>
                  </a:lnTo>
                  <a:lnTo>
                    <a:pt x="1422" y="6096"/>
                  </a:lnTo>
                  <a:lnTo>
                    <a:pt x="1312" y="7135"/>
                  </a:lnTo>
                  <a:lnTo>
                    <a:pt x="1258" y="8173"/>
                  </a:lnTo>
                  <a:lnTo>
                    <a:pt x="164" y="27855"/>
                  </a:lnTo>
                  <a:lnTo>
                    <a:pt x="55" y="29522"/>
                  </a:lnTo>
                  <a:lnTo>
                    <a:pt x="28" y="30397"/>
                  </a:lnTo>
                  <a:lnTo>
                    <a:pt x="0" y="31299"/>
                  </a:lnTo>
                  <a:lnTo>
                    <a:pt x="28" y="32173"/>
                  </a:lnTo>
                  <a:lnTo>
                    <a:pt x="82" y="32611"/>
                  </a:lnTo>
                  <a:lnTo>
                    <a:pt x="137" y="33021"/>
                  </a:lnTo>
                  <a:lnTo>
                    <a:pt x="192" y="33431"/>
                  </a:lnTo>
                  <a:lnTo>
                    <a:pt x="301" y="33841"/>
                  </a:lnTo>
                  <a:lnTo>
                    <a:pt x="438" y="34224"/>
                  </a:lnTo>
                  <a:lnTo>
                    <a:pt x="574" y="34579"/>
                  </a:lnTo>
                  <a:lnTo>
                    <a:pt x="793" y="34989"/>
                  </a:lnTo>
                  <a:lnTo>
                    <a:pt x="1039" y="35344"/>
                  </a:lnTo>
                  <a:lnTo>
                    <a:pt x="1340" y="35700"/>
                  </a:lnTo>
                  <a:lnTo>
                    <a:pt x="1695" y="36000"/>
                  </a:lnTo>
                  <a:lnTo>
                    <a:pt x="1886" y="36137"/>
                  </a:lnTo>
                  <a:lnTo>
                    <a:pt x="2078" y="36246"/>
                  </a:lnTo>
                  <a:lnTo>
                    <a:pt x="2324" y="36356"/>
                  </a:lnTo>
                  <a:lnTo>
                    <a:pt x="2543" y="36465"/>
                  </a:lnTo>
                  <a:lnTo>
                    <a:pt x="2789" y="36547"/>
                  </a:lnTo>
                  <a:lnTo>
                    <a:pt x="3062" y="36629"/>
                  </a:lnTo>
                  <a:lnTo>
                    <a:pt x="3363" y="36684"/>
                  </a:lnTo>
                  <a:lnTo>
                    <a:pt x="3663" y="36738"/>
                  </a:lnTo>
                  <a:lnTo>
                    <a:pt x="4401" y="36875"/>
                  </a:lnTo>
                  <a:lnTo>
                    <a:pt x="5194" y="37039"/>
                  </a:lnTo>
                  <a:lnTo>
                    <a:pt x="6779" y="37449"/>
                  </a:lnTo>
                  <a:lnTo>
                    <a:pt x="7572" y="37640"/>
                  </a:lnTo>
                  <a:lnTo>
                    <a:pt x="8392" y="37804"/>
                  </a:lnTo>
                  <a:lnTo>
                    <a:pt x="8775" y="37859"/>
                  </a:lnTo>
                  <a:lnTo>
                    <a:pt x="9158" y="37886"/>
                  </a:lnTo>
                  <a:lnTo>
                    <a:pt x="9540" y="37914"/>
                  </a:lnTo>
                  <a:lnTo>
                    <a:pt x="9923" y="37914"/>
                  </a:lnTo>
                  <a:lnTo>
                    <a:pt x="10278" y="37886"/>
                  </a:lnTo>
                  <a:lnTo>
                    <a:pt x="10552" y="37832"/>
                  </a:lnTo>
                  <a:lnTo>
                    <a:pt x="10798" y="37722"/>
                  </a:lnTo>
                  <a:lnTo>
                    <a:pt x="11016" y="37586"/>
                  </a:lnTo>
                  <a:lnTo>
                    <a:pt x="11180" y="37422"/>
                  </a:lnTo>
                  <a:lnTo>
                    <a:pt x="11290" y="37230"/>
                  </a:lnTo>
                  <a:lnTo>
                    <a:pt x="11399" y="37012"/>
                  </a:lnTo>
                  <a:lnTo>
                    <a:pt x="11454" y="36766"/>
                  </a:lnTo>
                  <a:lnTo>
                    <a:pt x="11481" y="36520"/>
                  </a:lnTo>
                  <a:lnTo>
                    <a:pt x="11508" y="36246"/>
                  </a:lnTo>
                  <a:lnTo>
                    <a:pt x="11508" y="35672"/>
                  </a:lnTo>
                  <a:lnTo>
                    <a:pt x="11481" y="35071"/>
                  </a:lnTo>
                  <a:lnTo>
                    <a:pt x="11481" y="34470"/>
                  </a:lnTo>
                  <a:lnTo>
                    <a:pt x="11563" y="21239"/>
                  </a:lnTo>
                  <a:lnTo>
                    <a:pt x="11563" y="20966"/>
                  </a:lnTo>
                  <a:lnTo>
                    <a:pt x="11590" y="20693"/>
                  </a:lnTo>
                  <a:lnTo>
                    <a:pt x="11645" y="20447"/>
                  </a:lnTo>
                  <a:lnTo>
                    <a:pt x="11700" y="20310"/>
                  </a:lnTo>
                  <a:lnTo>
                    <a:pt x="11782" y="20201"/>
                  </a:lnTo>
                  <a:lnTo>
                    <a:pt x="11864" y="20091"/>
                  </a:lnTo>
                  <a:lnTo>
                    <a:pt x="11946" y="19982"/>
                  </a:lnTo>
                  <a:lnTo>
                    <a:pt x="12164" y="19845"/>
                  </a:lnTo>
                  <a:lnTo>
                    <a:pt x="12410" y="19709"/>
                  </a:lnTo>
                  <a:lnTo>
                    <a:pt x="12656" y="19572"/>
                  </a:lnTo>
                  <a:lnTo>
                    <a:pt x="13258" y="19299"/>
                  </a:lnTo>
                  <a:lnTo>
                    <a:pt x="13859" y="18971"/>
                  </a:lnTo>
                  <a:lnTo>
                    <a:pt x="14433" y="18615"/>
                  </a:lnTo>
                  <a:lnTo>
                    <a:pt x="14953" y="18233"/>
                  </a:lnTo>
                  <a:lnTo>
                    <a:pt x="15472" y="17823"/>
                  </a:lnTo>
                  <a:lnTo>
                    <a:pt x="15964" y="17358"/>
                  </a:lnTo>
                  <a:lnTo>
                    <a:pt x="16401" y="16866"/>
                  </a:lnTo>
                  <a:lnTo>
                    <a:pt x="16784" y="16346"/>
                  </a:lnTo>
                  <a:lnTo>
                    <a:pt x="17085" y="15909"/>
                  </a:lnTo>
                  <a:lnTo>
                    <a:pt x="17331" y="15472"/>
                  </a:lnTo>
                  <a:lnTo>
                    <a:pt x="17549" y="15007"/>
                  </a:lnTo>
                  <a:lnTo>
                    <a:pt x="17768" y="14542"/>
                  </a:lnTo>
                  <a:lnTo>
                    <a:pt x="17932" y="14050"/>
                  </a:lnTo>
                  <a:lnTo>
                    <a:pt x="18096" y="13558"/>
                  </a:lnTo>
                  <a:lnTo>
                    <a:pt x="18233" y="13066"/>
                  </a:lnTo>
                  <a:lnTo>
                    <a:pt x="18342" y="12547"/>
                  </a:lnTo>
                  <a:lnTo>
                    <a:pt x="18424" y="12055"/>
                  </a:lnTo>
                  <a:lnTo>
                    <a:pt x="18479" y="11536"/>
                  </a:lnTo>
                  <a:lnTo>
                    <a:pt x="18506" y="11016"/>
                  </a:lnTo>
                  <a:lnTo>
                    <a:pt x="18533" y="10497"/>
                  </a:lnTo>
                  <a:lnTo>
                    <a:pt x="18533" y="9950"/>
                  </a:lnTo>
                  <a:lnTo>
                    <a:pt x="18479" y="9431"/>
                  </a:lnTo>
                  <a:lnTo>
                    <a:pt x="18424" y="8911"/>
                  </a:lnTo>
                  <a:lnTo>
                    <a:pt x="18342" y="8419"/>
                  </a:lnTo>
                  <a:lnTo>
                    <a:pt x="18233" y="7900"/>
                  </a:lnTo>
                  <a:lnTo>
                    <a:pt x="18123" y="7381"/>
                  </a:lnTo>
                  <a:lnTo>
                    <a:pt x="17959" y="6889"/>
                  </a:lnTo>
                  <a:lnTo>
                    <a:pt x="17795" y="6424"/>
                  </a:lnTo>
                  <a:lnTo>
                    <a:pt x="17604" y="5932"/>
                  </a:lnTo>
                  <a:lnTo>
                    <a:pt x="17358" y="5467"/>
                  </a:lnTo>
                  <a:lnTo>
                    <a:pt x="17139" y="5030"/>
                  </a:lnTo>
                  <a:lnTo>
                    <a:pt x="16866" y="4592"/>
                  </a:lnTo>
                  <a:lnTo>
                    <a:pt x="16565" y="4155"/>
                  </a:lnTo>
                  <a:lnTo>
                    <a:pt x="16265" y="3772"/>
                  </a:lnTo>
                  <a:lnTo>
                    <a:pt x="15937" y="3390"/>
                  </a:lnTo>
                  <a:lnTo>
                    <a:pt x="15581" y="3007"/>
                  </a:lnTo>
                  <a:lnTo>
                    <a:pt x="15199" y="2679"/>
                  </a:lnTo>
                  <a:lnTo>
                    <a:pt x="14789" y="2351"/>
                  </a:lnTo>
                  <a:lnTo>
                    <a:pt x="14351" y="2050"/>
                  </a:lnTo>
                  <a:lnTo>
                    <a:pt x="13914" y="1777"/>
                  </a:lnTo>
                  <a:lnTo>
                    <a:pt x="13121" y="1367"/>
                  </a:lnTo>
                  <a:lnTo>
                    <a:pt x="12301" y="1012"/>
                  </a:lnTo>
                  <a:lnTo>
                    <a:pt x="11454" y="684"/>
                  </a:lnTo>
                  <a:lnTo>
                    <a:pt x="10579" y="410"/>
                  </a:lnTo>
                  <a:lnTo>
                    <a:pt x="10142" y="301"/>
                  </a:lnTo>
                  <a:lnTo>
                    <a:pt x="9704" y="219"/>
                  </a:lnTo>
                  <a:lnTo>
                    <a:pt x="9267" y="137"/>
                  </a:lnTo>
                  <a:lnTo>
                    <a:pt x="8830" y="82"/>
                  </a:lnTo>
                  <a:lnTo>
                    <a:pt x="8392" y="27"/>
                  </a:lnTo>
                  <a:lnTo>
                    <a:pt x="7955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1397455" y="2327035"/>
              <a:ext cx="370327" cy="436208"/>
            </a:xfrm>
            <a:custGeom>
              <a:avLst/>
              <a:gdLst/>
              <a:ahLst/>
              <a:cxnLst/>
              <a:rect l="l" t="t" r="r" b="b"/>
              <a:pathLst>
                <a:path w="27965" h="32940" extrusionOk="0">
                  <a:moveTo>
                    <a:pt x="4811" y="1"/>
                  </a:moveTo>
                  <a:lnTo>
                    <a:pt x="4538" y="28"/>
                  </a:lnTo>
                  <a:lnTo>
                    <a:pt x="4237" y="83"/>
                  </a:lnTo>
                  <a:lnTo>
                    <a:pt x="3964" y="138"/>
                  </a:lnTo>
                  <a:lnTo>
                    <a:pt x="3663" y="247"/>
                  </a:lnTo>
                  <a:lnTo>
                    <a:pt x="3335" y="384"/>
                  </a:lnTo>
                  <a:lnTo>
                    <a:pt x="3007" y="548"/>
                  </a:lnTo>
                  <a:lnTo>
                    <a:pt x="2652" y="766"/>
                  </a:lnTo>
                  <a:lnTo>
                    <a:pt x="2297" y="1012"/>
                  </a:lnTo>
                  <a:lnTo>
                    <a:pt x="1996" y="1258"/>
                  </a:lnTo>
                  <a:lnTo>
                    <a:pt x="1695" y="1532"/>
                  </a:lnTo>
                  <a:lnTo>
                    <a:pt x="1449" y="1805"/>
                  </a:lnTo>
                  <a:lnTo>
                    <a:pt x="1203" y="2106"/>
                  </a:lnTo>
                  <a:lnTo>
                    <a:pt x="984" y="2434"/>
                  </a:lnTo>
                  <a:lnTo>
                    <a:pt x="820" y="2762"/>
                  </a:lnTo>
                  <a:lnTo>
                    <a:pt x="656" y="3117"/>
                  </a:lnTo>
                  <a:lnTo>
                    <a:pt x="492" y="3472"/>
                  </a:lnTo>
                  <a:lnTo>
                    <a:pt x="383" y="3828"/>
                  </a:lnTo>
                  <a:lnTo>
                    <a:pt x="274" y="4211"/>
                  </a:lnTo>
                  <a:lnTo>
                    <a:pt x="192" y="4593"/>
                  </a:lnTo>
                  <a:lnTo>
                    <a:pt x="137" y="4976"/>
                  </a:lnTo>
                  <a:lnTo>
                    <a:pt x="55" y="5769"/>
                  </a:lnTo>
                  <a:lnTo>
                    <a:pt x="0" y="6589"/>
                  </a:lnTo>
                  <a:lnTo>
                    <a:pt x="28" y="7409"/>
                  </a:lnTo>
                  <a:lnTo>
                    <a:pt x="82" y="8229"/>
                  </a:lnTo>
                  <a:lnTo>
                    <a:pt x="192" y="9049"/>
                  </a:lnTo>
                  <a:lnTo>
                    <a:pt x="301" y="9869"/>
                  </a:lnTo>
                  <a:lnTo>
                    <a:pt x="438" y="10662"/>
                  </a:lnTo>
                  <a:lnTo>
                    <a:pt x="711" y="12138"/>
                  </a:lnTo>
                  <a:lnTo>
                    <a:pt x="820" y="12602"/>
                  </a:lnTo>
                  <a:lnTo>
                    <a:pt x="930" y="13067"/>
                  </a:lnTo>
                  <a:lnTo>
                    <a:pt x="1230" y="14024"/>
                  </a:lnTo>
                  <a:lnTo>
                    <a:pt x="1586" y="14953"/>
                  </a:lnTo>
                  <a:lnTo>
                    <a:pt x="1996" y="15910"/>
                  </a:lnTo>
                  <a:lnTo>
                    <a:pt x="2461" y="16867"/>
                  </a:lnTo>
                  <a:lnTo>
                    <a:pt x="2980" y="17823"/>
                  </a:lnTo>
                  <a:lnTo>
                    <a:pt x="3527" y="18780"/>
                  </a:lnTo>
                  <a:lnTo>
                    <a:pt x="4128" y="19709"/>
                  </a:lnTo>
                  <a:lnTo>
                    <a:pt x="4757" y="20639"/>
                  </a:lnTo>
                  <a:lnTo>
                    <a:pt x="5385" y="21541"/>
                  </a:lnTo>
                  <a:lnTo>
                    <a:pt x="6069" y="22388"/>
                  </a:lnTo>
                  <a:lnTo>
                    <a:pt x="6725" y="23236"/>
                  </a:lnTo>
                  <a:lnTo>
                    <a:pt x="7408" y="24056"/>
                  </a:lnTo>
                  <a:lnTo>
                    <a:pt x="8092" y="24821"/>
                  </a:lnTo>
                  <a:lnTo>
                    <a:pt x="8748" y="25532"/>
                  </a:lnTo>
                  <a:lnTo>
                    <a:pt x="9404" y="26215"/>
                  </a:lnTo>
                  <a:lnTo>
                    <a:pt x="10306" y="27090"/>
                  </a:lnTo>
                  <a:lnTo>
                    <a:pt x="11262" y="27937"/>
                  </a:lnTo>
                  <a:lnTo>
                    <a:pt x="12246" y="28730"/>
                  </a:lnTo>
                  <a:lnTo>
                    <a:pt x="13285" y="29495"/>
                  </a:lnTo>
                  <a:lnTo>
                    <a:pt x="14351" y="30179"/>
                  </a:lnTo>
                  <a:lnTo>
                    <a:pt x="15445" y="30835"/>
                  </a:lnTo>
                  <a:lnTo>
                    <a:pt x="16565" y="31436"/>
                  </a:lnTo>
                  <a:lnTo>
                    <a:pt x="17713" y="31983"/>
                  </a:lnTo>
                  <a:lnTo>
                    <a:pt x="18342" y="32229"/>
                  </a:lnTo>
                  <a:lnTo>
                    <a:pt x="18971" y="32475"/>
                  </a:lnTo>
                  <a:lnTo>
                    <a:pt x="19600" y="32666"/>
                  </a:lnTo>
                  <a:lnTo>
                    <a:pt x="20256" y="32830"/>
                  </a:lnTo>
                  <a:lnTo>
                    <a:pt x="20884" y="32912"/>
                  </a:lnTo>
                  <a:lnTo>
                    <a:pt x="21212" y="32940"/>
                  </a:lnTo>
                  <a:lnTo>
                    <a:pt x="21841" y="32940"/>
                  </a:lnTo>
                  <a:lnTo>
                    <a:pt x="22169" y="32885"/>
                  </a:lnTo>
                  <a:lnTo>
                    <a:pt x="22470" y="32830"/>
                  </a:lnTo>
                  <a:lnTo>
                    <a:pt x="22770" y="32776"/>
                  </a:lnTo>
                  <a:lnTo>
                    <a:pt x="23180" y="32639"/>
                  </a:lnTo>
                  <a:lnTo>
                    <a:pt x="23563" y="32448"/>
                  </a:lnTo>
                  <a:lnTo>
                    <a:pt x="23918" y="32256"/>
                  </a:lnTo>
                  <a:lnTo>
                    <a:pt x="24247" y="32038"/>
                  </a:lnTo>
                  <a:lnTo>
                    <a:pt x="24575" y="31792"/>
                  </a:lnTo>
                  <a:lnTo>
                    <a:pt x="24875" y="31491"/>
                  </a:lnTo>
                  <a:lnTo>
                    <a:pt x="25176" y="31190"/>
                  </a:lnTo>
                  <a:lnTo>
                    <a:pt x="25449" y="30889"/>
                  </a:lnTo>
                  <a:lnTo>
                    <a:pt x="25723" y="30534"/>
                  </a:lnTo>
                  <a:lnTo>
                    <a:pt x="25969" y="30206"/>
                  </a:lnTo>
                  <a:lnTo>
                    <a:pt x="26187" y="29823"/>
                  </a:lnTo>
                  <a:lnTo>
                    <a:pt x="26406" y="29468"/>
                  </a:lnTo>
                  <a:lnTo>
                    <a:pt x="26816" y="28703"/>
                  </a:lnTo>
                  <a:lnTo>
                    <a:pt x="27171" y="27910"/>
                  </a:lnTo>
                  <a:lnTo>
                    <a:pt x="27363" y="27445"/>
                  </a:lnTo>
                  <a:lnTo>
                    <a:pt x="27554" y="26953"/>
                  </a:lnTo>
                  <a:lnTo>
                    <a:pt x="27718" y="26434"/>
                  </a:lnTo>
                  <a:lnTo>
                    <a:pt x="27855" y="25942"/>
                  </a:lnTo>
                  <a:lnTo>
                    <a:pt x="27937" y="25422"/>
                  </a:lnTo>
                  <a:lnTo>
                    <a:pt x="27964" y="24930"/>
                  </a:lnTo>
                  <a:lnTo>
                    <a:pt x="27964" y="24411"/>
                  </a:lnTo>
                  <a:lnTo>
                    <a:pt x="27937" y="24165"/>
                  </a:lnTo>
                  <a:lnTo>
                    <a:pt x="27882" y="23892"/>
                  </a:lnTo>
                  <a:lnTo>
                    <a:pt x="27773" y="23564"/>
                  </a:lnTo>
                  <a:lnTo>
                    <a:pt x="27663" y="23236"/>
                  </a:lnTo>
                  <a:lnTo>
                    <a:pt x="27499" y="22908"/>
                  </a:lnTo>
                  <a:lnTo>
                    <a:pt x="27308" y="22607"/>
                  </a:lnTo>
                  <a:lnTo>
                    <a:pt x="27117" y="22334"/>
                  </a:lnTo>
                  <a:lnTo>
                    <a:pt x="26898" y="22088"/>
                  </a:lnTo>
                  <a:lnTo>
                    <a:pt x="26652" y="21814"/>
                  </a:lnTo>
                  <a:lnTo>
                    <a:pt x="26406" y="21596"/>
                  </a:lnTo>
                  <a:lnTo>
                    <a:pt x="26133" y="21377"/>
                  </a:lnTo>
                  <a:lnTo>
                    <a:pt x="25832" y="21158"/>
                  </a:lnTo>
                  <a:lnTo>
                    <a:pt x="25231" y="20776"/>
                  </a:lnTo>
                  <a:lnTo>
                    <a:pt x="24629" y="20447"/>
                  </a:lnTo>
                  <a:lnTo>
                    <a:pt x="24000" y="20147"/>
                  </a:lnTo>
                  <a:lnTo>
                    <a:pt x="23590" y="19983"/>
                  </a:lnTo>
                  <a:lnTo>
                    <a:pt x="23235" y="19791"/>
                  </a:lnTo>
                  <a:lnTo>
                    <a:pt x="22552" y="19381"/>
                  </a:lnTo>
                  <a:lnTo>
                    <a:pt x="21950" y="18944"/>
                  </a:lnTo>
                  <a:lnTo>
                    <a:pt x="21376" y="18479"/>
                  </a:lnTo>
                  <a:lnTo>
                    <a:pt x="20830" y="17960"/>
                  </a:lnTo>
                  <a:lnTo>
                    <a:pt x="20283" y="17413"/>
                  </a:lnTo>
                  <a:lnTo>
                    <a:pt x="19162" y="16183"/>
                  </a:lnTo>
                  <a:lnTo>
                    <a:pt x="17905" y="14762"/>
                  </a:lnTo>
                  <a:lnTo>
                    <a:pt x="16675" y="13313"/>
                  </a:lnTo>
                  <a:lnTo>
                    <a:pt x="15472" y="11864"/>
                  </a:lnTo>
                  <a:lnTo>
                    <a:pt x="14297" y="10416"/>
                  </a:lnTo>
                  <a:lnTo>
                    <a:pt x="13094" y="8939"/>
                  </a:lnTo>
                  <a:lnTo>
                    <a:pt x="11946" y="7463"/>
                  </a:lnTo>
                  <a:lnTo>
                    <a:pt x="10798" y="5960"/>
                  </a:lnTo>
                  <a:lnTo>
                    <a:pt x="9677" y="4429"/>
                  </a:lnTo>
                  <a:lnTo>
                    <a:pt x="9076" y="3554"/>
                  </a:lnTo>
                  <a:lnTo>
                    <a:pt x="8447" y="2598"/>
                  </a:lnTo>
                  <a:lnTo>
                    <a:pt x="8119" y="2133"/>
                  </a:lnTo>
                  <a:lnTo>
                    <a:pt x="7764" y="1696"/>
                  </a:lnTo>
                  <a:lnTo>
                    <a:pt x="7436" y="1286"/>
                  </a:lnTo>
                  <a:lnTo>
                    <a:pt x="7053" y="930"/>
                  </a:lnTo>
                  <a:lnTo>
                    <a:pt x="6670" y="602"/>
                  </a:lnTo>
                  <a:lnTo>
                    <a:pt x="6451" y="466"/>
                  </a:lnTo>
                  <a:lnTo>
                    <a:pt x="6233" y="356"/>
                  </a:lnTo>
                  <a:lnTo>
                    <a:pt x="6014" y="247"/>
                  </a:lnTo>
                  <a:lnTo>
                    <a:pt x="5795" y="138"/>
                  </a:lnTo>
                  <a:lnTo>
                    <a:pt x="5549" y="83"/>
                  </a:lnTo>
                  <a:lnTo>
                    <a:pt x="5303" y="28"/>
                  </a:lnTo>
                  <a:lnTo>
                    <a:pt x="5057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1631291" y="2186955"/>
              <a:ext cx="382271" cy="568328"/>
            </a:xfrm>
            <a:custGeom>
              <a:avLst/>
              <a:gdLst/>
              <a:ahLst/>
              <a:cxnLst/>
              <a:rect l="l" t="t" r="r" b="b"/>
              <a:pathLst>
                <a:path w="28867" h="42917" extrusionOk="0">
                  <a:moveTo>
                    <a:pt x="25422" y="0"/>
                  </a:moveTo>
                  <a:lnTo>
                    <a:pt x="25094" y="55"/>
                  </a:lnTo>
                  <a:lnTo>
                    <a:pt x="24766" y="110"/>
                  </a:lnTo>
                  <a:lnTo>
                    <a:pt x="24466" y="192"/>
                  </a:lnTo>
                  <a:lnTo>
                    <a:pt x="24083" y="356"/>
                  </a:lnTo>
                  <a:lnTo>
                    <a:pt x="23728" y="574"/>
                  </a:lnTo>
                  <a:lnTo>
                    <a:pt x="23400" y="793"/>
                  </a:lnTo>
                  <a:lnTo>
                    <a:pt x="23072" y="1094"/>
                  </a:lnTo>
                  <a:lnTo>
                    <a:pt x="22771" y="1394"/>
                  </a:lnTo>
                  <a:lnTo>
                    <a:pt x="22497" y="1695"/>
                  </a:lnTo>
                  <a:lnTo>
                    <a:pt x="22251" y="2050"/>
                  </a:lnTo>
                  <a:lnTo>
                    <a:pt x="22005" y="2378"/>
                  </a:lnTo>
                  <a:lnTo>
                    <a:pt x="21568" y="3116"/>
                  </a:lnTo>
                  <a:lnTo>
                    <a:pt x="21131" y="3827"/>
                  </a:lnTo>
                  <a:lnTo>
                    <a:pt x="20666" y="4511"/>
                  </a:lnTo>
                  <a:lnTo>
                    <a:pt x="20393" y="4866"/>
                  </a:lnTo>
                  <a:lnTo>
                    <a:pt x="20119" y="5167"/>
                  </a:lnTo>
                  <a:lnTo>
                    <a:pt x="20010" y="5276"/>
                  </a:lnTo>
                  <a:lnTo>
                    <a:pt x="19928" y="5331"/>
                  </a:lnTo>
                  <a:lnTo>
                    <a:pt x="19873" y="5358"/>
                  </a:lnTo>
                  <a:lnTo>
                    <a:pt x="19764" y="5331"/>
                  </a:lnTo>
                  <a:lnTo>
                    <a:pt x="19682" y="5303"/>
                  </a:lnTo>
                  <a:lnTo>
                    <a:pt x="19627" y="5221"/>
                  </a:lnTo>
                  <a:lnTo>
                    <a:pt x="19573" y="5139"/>
                  </a:lnTo>
                  <a:lnTo>
                    <a:pt x="19545" y="5030"/>
                  </a:lnTo>
                  <a:lnTo>
                    <a:pt x="19545" y="4921"/>
                  </a:lnTo>
                  <a:lnTo>
                    <a:pt x="19545" y="4702"/>
                  </a:lnTo>
                  <a:lnTo>
                    <a:pt x="19737" y="3937"/>
                  </a:lnTo>
                  <a:lnTo>
                    <a:pt x="19764" y="3554"/>
                  </a:lnTo>
                  <a:lnTo>
                    <a:pt x="19764" y="3362"/>
                  </a:lnTo>
                  <a:lnTo>
                    <a:pt x="19764" y="3171"/>
                  </a:lnTo>
                  <a:lnTo>
                    <a:pt x="19682" y="2980"/>
                  </a:lnTo>
                  <a:lnTo>
                    <a:pt x="19600" y="2816"/>
                  </a:lnTo>
                  <a:lnTo>
                    <a:pt x="19463" y="2652"/>
                  </a:lnTo>
                  <a:lnTo>
                    <a:pt x="19327" y="2542"/>
                  </a:lnTo>
                  <a:lnTo>
                    <a:pt x="19163" y="2433"/>
                  </a:lnTo>
                  <a:lnTo>
                    <a:pt x="18999" y="2406"/>
                  </a:lnTo>
                  <a:lnTo>
                    <a:pt x="18807" y="2406"/>
                  </a:lnTo>
                  <a:lnTo>
                    <a:pt x="18643" y="2460"/>
                  </a:lnTo>
                  <a:lnTo>
                    <a:pt x="18534" y="2515"/>
                  </a:lnTo>
                  <a:lnTo>
                    <a:pt x="18452" y="2597"/>
                  </a:lnTo>
                  <a:lnTo>
                    <a:pt x="18343" y="2788"/>
                  </a:lnTo>
                  <a:lnTo>
                    <a:pt x="18233" y="2980"/>
                  </a:lnTo>
                  <a:lnTo>
                    <a:pt x="18179" y="3198"/>
                  </a:lnTo>
                  <a:lnTo>
                    <a:pt x="17878" y="4319"/>
                  </a:lnTo>
                  <a:lnTo>
                    <a:pt x="17632" y="5440"/>
                  </a:lnTo>
                  <a:lnTo>
                    <a:pt x="17468" y="6561"/>
                  </a:lnTo>
                  <a:lnTo>
                    <a:pt x="17358" y="7709"/>
                  </a:lnTo>
                  <a:lnTo>
                    <a:pt x="17304" y="8529"/>
                  </a:lnTo>
                  <a:lnTo>
                    <a:pt x="17249" y="8939"/>
                  </a:lnTo>
                  <a:lnTo>
                    <a:pt x="17140" y="9322"/>
                  </a:lnTo>
                  <a:lnTo>
                    <a:pt x="17030" y="9595"/>
                  </a:lnTo>
                  <a:lnTo>
                    <a:pt x="16921" y="9841"/>
                  </a:lnTo>
                  <a:lnTo>
                    <a:pt x="16757" y="10060"/>
                  </a:lnTo>
                  <a:lnTo>
                    <a:pt x="16593" y="10306"/>
                  </a:lnTo>
                  <a:lnTo>
                    <a:pt x="16238" y="10743"/>
                  </a:lnTo>
                  <a:lnTo>
                    <a:pt x="15855" y="11153"/>
                  </a:lnTo>
                  <a:lnTo>
                    <a:pt x="15308" y="11782"/>
                  </a:lnTo>
                  <a:lnTo>
                    <a:pt x="14734" y="12410"/>
                  </a:lnTo>
                  <a:lnTo>
                    <a:pt x="13641" y="13722"/>
                  </a:lnTo>
                  <a:lnTo>
                    <a:pt x="12575" y="15089"/>
                  </a:lnTo>
                  <a:lnTo>
                    <a:pt x="11509" y="16483"/>
                  </a:lnTo>
                  <a:lnTo>
                    <a:pt x="9431" y="19299"/>
                  </a:lnTo>
                  <a:lnTo>
                    <a:pt x="8365" y="20638"/>
                  </a:lnTo>
                  <a:lnTo>
                    <a:pt x="7327" y="21950"/>
                  </a:lnTo>
                  <a:lnTo>
                    <a:pt x="5468" y="24219"/>
                  </a:lnTo>
                  <a:lnTo>
                    <a:pt x="3718" y="26433"/>
                  </a:lnTo>
                  <a:lnTo>
                    <a:pt x="2051" y="28702"/>
                  </a:lnTo>
                  <a:lnTo>
                    <a:pt x="329" y="31080"/>
                  </a:lnTo>
                  <a:lnTo>
                    <a:pt x="1" y="31518"/>
                  </a:lnTo>
                  <a:lnTo>
                    <a:pt x="465" y="32174"/>
                  </a:lnTo>
                  <a:lnTo>
                    <a:pt x="903" y="32857"/>
                  </a:lnTo>
                  <a:lnTo>
                    <a:pt x="1313" y="33568"/>
                  </a:lnTo>
                  <a:lnTo>
                    <a:pt x="1696" y="34278"/>
                  </a:lnTo>
                  <a:lnTo>
                    <a:pt x="2051" y="35016"/>
                  </a:lnTo>
                  <a:lnTo>
                    <a:pt x="2406" y="35754"/>
                  </a:lnTo>
                  <a:lnTo>
                    <a:pt x="3090" y="37231"/>
                  </a:lnTo>
                  <a:lnTo>
                    <a:pt x="3800" y="38734"/>
                  </a:lnTo>
                  <a:lnTo>
                    <a:pt x="4156" y="39472"/>
                  </a:lnTo>
                  <a:lnTo>
                    <a:pt x="4538" y="40183"/>
                  </a:lnTo>
                  <a:lnTo>
                    <a:pt x="4948" y="40893"/>
                  </a:lnTo>
                  <a:lnTo>
                    <a:pt x="5358" y="41577"/>
                  </a:lnTo>
                  <a:lnTo>
                    <a:pt x="5823" y="42205"/>
                  </a:lnTo>
                  <a:lnTo>
                    <a:pt x="6315" y="42834"/>
                  </a:lnTo>
                  <a:lnTo>
                    <a:pt x="6370" y="42889"/>
                  </a:lnTo>
                  <a:lnTo>
                    <a:pt x="6425" y="42916"/>
                  </a:lnTo>
                  <a:lnTo>
                    <a:pt x="6589" y="42916"/>
                  </a:lnTo>
                  <a:lnTo>
                    <a:pt x="6753" y="42862"/>
                  </a:lnTo>
                  <a:lnTo>
                    <a:pt x="6944" y="42725"/>
                  </a:lnTo>
                  <a:lnTo>
                    <a:pt x="7190" y="42506"/>
                  </a:lnTo>
                  <a:lnTo>
                    <a:pt x="7436" y="42260"/>
                  </a:lnTo>
                  <a:lnTo>
                    <a:pt x="7709" y="41959"/>
                  </a:lnTo>
                  <a:lnTo>
                    <a:pt x="7983" y="41604"/>
                  </a:lnTo>
                  <a:lnTo>
                    <a:pt x="8611" y="40784"/>
                  </a:lnTo>
                  <a:lnTo>
                    <a:pt x="9295" y="39827"/>
                  </a:lnTo>
                  <a:lnTo>
                    <a:pt x="9978" y="38789"/>
                  </a:lnTo>
                  <a:lnTo>
                    <a:pt x="10689" y="37668"/>
                  </a:lnTo>
                  <a:lnTo>
                    <a:pt x="12083" y="35399"/>
                  </a:lnTo>
                  <a:lnTo>
                    <a:pt x="13258" y="33349"/>
                  </a:lnTo>
                  <a:lnTo>
                    <a:pt x="14160" y="31791"/>
                  </a:lnTo>
                  <a:lnTo>
                    <a:pt x="14570" y="31025"/>
                  </a:lnTo>
                  <a:lnTo>
                    <a:pt x="15554" y="29030"/>
                  </a:lnTo>
                  <a:lnTo>
                    <a:pt x="16566" y="27035"/>
                  </a:lnTo>
                  <a:lnTo>
                    <a:pt x="17605" y="25066"/>
                  </a:lnTo>
                  <a:lnTo>
                    <a:pt x="18643" y="23098"/>
                  </a:lnTo>
                  <a:lnTo>
                    <a:pt x="19737" y="21158"/>
                  </a:lnTo>
                  <a:lnTo>
                    <a:pt x="20857" y="19217"/>
                  </a:lnTo>
                  <a:lnTo>
                    <a:pt x="22033" y="17331"/>
                  </a:lnTo>
                  <a:lnTo>
                    <a:pt x="23236" y="15445"/>
                  </a:lnTo>
                  <a:lnTo>
                    <a:pt x="24384" y="13750"/>
                  </a:lnTo>
                  <a:lnTo>
                    <a:pt x="24958" y="12875"/>
                  </a:lnTo>
                  <a:lnTo>
                    <a:pt x="25504" y="12000"/>
                  </a:lnTo>
                  <a:lnTo>
                    <a:pt x="26024" y="11126"/>
                  </a:lnTo>
                  <a:lnTo>
                    <a:pt x="26516" y="10224"/>
                  </a:lnTo>
                  <a:lnTo>
                    <a:pt x="26953" y="9294"/>
                  </a:lnTo>
                  <a:lnTo>
                    <a:pt x="27144" y="8829"/>
                  </a:lnTo>
                  <a:lnTo>
                    <a:pt x="27336" y="8365"/>
                  </a:lnTo>
                  <a:lnTo>
                    <a:pt x="27691" y="7545"/>
                  </a:lnTo>
                  <a:lnTo>
                    <a:pt x="28101" y="6588"/>
                  </a:lnTo>
                  <a:lnTo>
                    <a:pt x="28320" y="6069"/>
                  </a:lnTo>
                  <a:lnTo>
                    <a:pt x="28511" y="5522"/>
                  </a:lnTo>
                  <a:lnTo>
                    <a:pt x="28648" y="4948"/>
                  </a:lnTo>
                  <a:lnTo>
                    <a:pt x="28785" y="4401"/>
                  </a:lnTo>
                  <a:lnTo>
                    <a:pt x="28839" y="3827"/>
                  </a:lnTo>
                  <a:lnTo>
                    <a:pt x="28867" y="3526"/>
                  </a:lnTo>
                  <a:lnTo>
                    <a:pt x="28867" y="3253"/>
                  </a:lnTo>
                  <a:lnTo>
                    <a:pt x="28839" y="2952"/>
                  </a:lnTo>
                  <a:lnTo>
                    <a:pt x="28785" y="2679"/>
                  </a:lnTo>
                  <a:lnTo>
                    <a:pt x="28703" y="2406"/>
                  </a:lnTo>
                  <a:lnTo>
                    <a:pt x="28621" y="2132"/>
                  </a:lnTo>
                  <a:lnTo>
                    <a:pt x="28484" y="1859"/>
                  </a:lnTo>
                  <a:lnTo>
                    <a:pt x="28347" y="1586"/>
                  </a:lnTo>
                  <a:lnTo>
                    <a:pt x="28156" y="1340"/>
                  </a:lnTo>
                  <a:lnTo>
                    <a:pt x="27964" y="1094"/>
                  </a:lnTo>
                  <a:lnTo>
                    <a:pt x="27718" y="848"/>
                  </a:lnTo>
                  <a:lnTo>
                    <a:pt x="27445" y="602"/>
                  </a:lnTo>
                  <a:lnTo>
                    <a:pt x="27144" y="383"/>
                  </a:lnTo>
                  <a:lnTo>
                    <a:pt x="26789" y="164"/>
                  </a:lnTo>
                  <a:lnTo>
                    <a:pt x="26598" y="82"/>
                  </a:lnTo>
                  <a:lnTo>
                    <a:pt x="26352" y="28"/>
                  </a:lnTo>
                  <a:lnTo>
                    <a:pt x="26078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1222257" y="1932117"/>
              <a:ext cx="279456" cy="227334"/>
            </a:xfrm>
            <a:custGeom>
              <a:avLst/>
              <a:gdLst/>
              <a:ahLst/>
              <a:cxnLst/>
              <a:rect l="l" t="t" r="r" b="b"/>
              <a:pathLst>
                <a:path w="21103" h="17167" extrusionOk="0">
                  <a:moveTo>
                    <a:pt x="15527" y="0"/>
                  </a:moveTo>
                  <a:lnTo>
                    <a:pt x="15144" y="28"/>
                  </a:lnTo>
                  <a:lnTo>
                    <a:pt x="14324" y="110"/>
                  </a:lnTo>
                  <a:lnTo>
                    <a:pt x="13531" y="192"/>
                  </a:lnTo>
                  <a:lnTo>
                    <a:pt x="12984" y="246"/>
                  </a:lnTo>
                  <a:lnTo>
                    <a:pt x="12410" y="274"/>
                  </a:lnTo>
                  <a:lnTo>
                    <a:pt x="11235" y="301"/>
                  </a:lnTo>
                  <a:lnTo>
                    <a:pt x="8829" y="301"/>
                  </a:lnTo>
                  <a:lnTo>
                    <a:pt x="7627" y="328"/>
                  </a:lnTo>
                  <a:lnTo>
                    <a:pt x="7025" y="383"/>
                  </a:lnTo>
                  <a:lnTo>
                    <a:pt x="6451" y="410"/>
                  </a:lnTo>
                  <a:lnTo>
                    <a:pt x="5850" y="492"/>
                  </a:lnTo>
                  <a:lnTo>
                    <a:pt x="5276" y="602"/>
                  </a:lnTo>
                  <a:lnTo>
                    <a:pt x="4729" y="711"/>
                  </a:lnTo>
                  <a:lnTo>
                    <a:pt x="4183" y="875"/>
                  </a:lnTo>
                  <a:lnTo>
                    <a:pt x="3772" y="1039"/>
                  </a:lnTo>
                  <a:lnTo>
                    <a:pt x="3417" y="1231"/>
                  </a:lnTo>
                  <a:lnTo>
                    <a:pt x="3089" y="1477"/>
                  </a:lnTo>
                  <a:lnTo>
                    <a:pt x="2816" y="1723"/>
                  </a:lnTo>
                  <a:lnTo>
                    <a:pt x="2542" y="2023"/>
                  </a:lnTo>
                  <a:lnTo>
                    <a:pt x="2324" y="2351"/>
                  </a:lnTo>
                  <a:lnTo>
                    <a:pt x="2105" y="2679"/>
                  </a:lnTo>
                  <a:lnTo>
                    <a:pt x="1914" y="3035"/>
                  </a:lnTo>
                  <a:lnTo>
                    <a:pt x="1750" y="3417"/>
                  </a:lnTo>
                  <a:lnTo>
                    <a:pt x="1613" y="3800"/>
                  </a:lnTo>
                  <a:lnTo>
                    <a:pt x="1340" y="4620"/>
                  </a:lnTo>
                  <a:lnTo>
                    <a:pt x="1121" y="5467"/>
                  </a:lnTo>
                  <a:lnTo>
                    <a:pt x="902" y="6287"/>
                  </a:lnTo>
                  <a:lnTo>
                    <a:pt x="629" y="7463"/>
                  </a:lnTo>
                  <a:lnTo>
                    <a:pt x="356" y="8638"/>
                  </a:lnTo>
                  <a:lnTo>
                    <a:pt x="246" y="9240"/>
                  </a:lnTo>
                  <a:lnTo>
                    <a:pt x="137" y="9814"/>
                  </a:lnTo>
                  <a:lnTo>
                    <a:pt x="82" y="10415"/>
                  </a:lnTo>
                  <a:lnTo>
                    <a:pt x="28" y="11016"/>
                  </a:lnTo>
                  <a:lnTo>
                    <a:pt x="0" y="11618"/>
                  </a:lnTo>
                  <a:lnTo>
                    <a:pt x="0" y="12192"/>
                  </a:lnTo>
                  <a:lnTo>
                    <a:pt x="28" y="12766"/>
                  </a:lnTo>
                  <a:lnTo>
                    <a:pt x="110" y="13367"/>
                  </a:lnTo>
                  <a:lnTo>
                    <a:pt x="192" y="13914"/>
                  </a:lnTo>
                  <a:lnTo>
                    <a:pt x="356" y="14488"/>
                  </a:lnTo>
                  <a:lnTo>
                    <a:pt x="547" y="15035"/>
                  </a:lnTo>
                  <a:lnTo>
                    <a:pt x="766" y="15581"/>
                  </a:lnTo>
                  <a:lnTo>
                    <a:pt x="902" y="15827"/>
                  </a:lnTo>
                  <a:lnTo>
                    <a:pt x="1066" y="16101"/>
                  </a:lnTo>
                  <a:lnTo>
                    <a:pt x="1258" y="16347"/>
                  </a:lnTo>
                  <a:lnTo>
                    <a:pt x="1449" y="16565"/>
                  </a:lnTo>
                  <a:lnTo>
                    <a:pt x="1668" y="16757"/>
                  </a:lnTo>
                  <a:lnTo>
                    <a:pt x="1914" y="16921"/>
                  </a:lnTo>
                  <a:lnTo>
                    <a:pt x="2160" y="17057"/>
                  </a:lnTo>
                  <a:lnTo>
                    <a:pt x="2460" y="17139"/>
                  </a:lnTo>
                  <a:lnTo>
                    <a:pt x="2734" y="17167"/>
                  </a:lnTo>
                  <a:lnTo>
                    <a:pt x="3034" y="17139"/>
                  </a:lnTo>
                  <a:lnTo>
                    <a:pt x="3308" y="17057"/>
                  </a:lnTo>
                  <a:lnTo>
                    <a:pt x="3581" y="16948"/>
                  </a:lnTo>
                  <a:lnTo>
                    <a:pt x="3854" y="16784"/>
                  </a:lnTo>
                  <a:lnTo>
                    <a:pt x="4101" y="16593"/>
                  </a:lnTo>
                  <a:lnTo>
                    <a:pt x="4319" y="16401"/>
                  </a:lnTo>
                  <a:lnTo>
                    <a:pt x="4483" y="16155"/>
                  </a:lnTo>
                  <a:lnTo>
                    <a:pt x="4702" y="15855"/>
                  </a:lnTo>
                  <a:lnTo>
                    <a:pt x="4866" y="15554"/>
                  </a:lnTo>
                  <a:lnTo>
                    <a:pt x="5030" y="15226"/>
                  </a:lnTo>
                  <a:lnTo>
                    <a:pt x="5194" y="14871"/>
                  </a:lnTo>
                  <a:lnTo>
                    <a:pt x="5495" y="14133"/>
                  </a:lnTo>
                  <a:lnTo>
                    <a:pt x="5741" y="13395"/>
                  </a:lnTo>
                  <a:lnTo>
                    <a:pt x="6260" y="11891"/>
                  </a:lnTo>
                  <a:lnTo>
                    <a:pt x="6533" y="11153"/>
                  </a:lnTo>
                  <a:lnTo>
                    <a:pt x="6834" y="10497"/>
                  </a:lnTo>
                  <a:lnTo>
                    <a:pt x="7107" y="9923"/>
                  </a:lnTo>
                  <a:lnTo>
                    <a:pt x="7408" y="9376"/>
                  </a:lnTo>
                  <a:lnTo>
                    <a:pt x="7763" y="8830"/>
                  </a:lnTo>
                  <a:lnTo>
                    <a:pt x="7927" y="8584"/>
                  </a:lnTo>
                  <a:lnTo>
                    <a:pt x="8146" y="8338"/>
                  </a:lnTo>
                  <a:lnTo>
                    <a:pt x="8447" y="8010"/>
                  </a:lnTo>
                  <a:lnTo>
                    <a:pt x="8747" y="7709"/>
                  </a:lnTo>
                  <a:lnTo>
                    <a:pt x="9048" y="7490"/>
                  </a:lnTo>
                  <a:lnTo>
                    <a:pt x="9376" y="7272"/>
                  </a:lnTo>
                  <a:lnTo>
                    <a:pt x="9814" y="7053"/>
                  </a:lnTo>
                  <a:lnTo>
                    <a:pt x="10251" y="6889"/>
                  </a:lnTo>
                  <a:lnTo>
                    <a:pt x="10688" y="6780"/>
                  </a:lnTo>
                  <a:lnTo>
                    <a:pt x="11153" y="6698"/>
                  </a:lnTo>
                  <a:lnTo>
                    <a:pt x="12082" y="6698"/>
                  </a:lnTo>
                  <a:lnTo>
                    <a:pt x="12547" y="6725"/>
                  </a:lnTo>
                  <a:lnTo>
                    <a:pt x="13012" y="6807"/>
                  </a:lnTo>
                  <a:lnTo>
                    <a:pt x="13996" y="6971"/>
                  </a:lnTo>
                  <a:lnTo>
                    <a:pt x="14980" y="7135"/>
                  </a:lnTo>
                  <a:lnTo>
                    <a:pt x="15472" y="7217"/>
                  </a:lnTo>
                  <a:lnTo>
                    <a:pt x="15964" y="7272"/>
                  </a:lnTo>
                  <a:lnTo>
                    <a:pt x="16456" y="7299"/>
                  </a:lnTo>
                  <a:lnTo>
                    <a:pt x="16948" y="7326"/>
                  </a:lnTo>
                  <a:lnTo>
                    <a:pt x="17276" y="7299"/>
                  </a:lnTo>
                  <a:lnTo>
                    <a:pt x="17604" y="7272"/>
                  </a:lnTo>
                  <a:lnTo>
                    <a:pt x="17959" y="7217"/>
                  </a:lnTo>
                  <a:lnTo>
                    <a:pt x="18287" y="7162"/>
                  </a:lnTo>
                  <a:lnTo>
                    <a:pt x="18588" y="7053"/>
                  </a:lnTo>
                  <a:lnTo>
                    <a:pt x="18916" y="6944"/>
                  </a:lnTo>
                  <a:lnTo>
                    <a:pt x="19217" y="6834"/>
                  </a:lnTo>
                  <a:lnTo>
                    <a:pt x="19517" y="6670"/>
                  </a:lnTo>
                  <a:lnTo>
                    <a:pt x="19791" y="6506"/>
                  </a:lnTo>
                  <a:lnTo>
                    <a:pt x="20037" y="6315"/>
                  </a:lnTo>
                  <a:lnTo>
                    <a:pt x="20283" y="6123"/>
                  </a:lnTo>
                  <a:lnTo>
                    <a:pt x="20501" y="5877"/>
                  </a:lnTo>
                  <a:lnTo>
                    <a:pt x="20666" y="5631"/>
                  </a:lnTo>
                  <a:lnTo>
                    <a:pt x="20830" y="5358"/>
                  </a:lnTo>
                  <a:lnTo>
                    <a:pt x="20966" y="5085"/>
                  </a:lnTo>
                  <a:lnTo>
                    <a:pt x="21048" y="4784"/>
                  </a:lnTo>
                  <a:lnTo>
                    <a:pt x="21076" y="4565"/>
                  </a:lnTo>
                  <a:lnTo>
                    <a:pt x="21103" y="4347"/>
                  </a:lnTo>
                  <a:lnTo>
                    <a:pt x="21103" y="4128"/>
                  </a:lnTo>
                  <a:lnTo>
                    <a:pt x="21076" y="3937"/>
                  </a:lnTo>
                  <a:lnTo>
                    <a:pt x="20994" y="3527"/>
                  </a:lnTo>
                  <a:lnTo>
                    <a:pt x="20857" y="3117"/>
                  </a:lnTo>
                  <a:lnTo>
                    <a:pt x="20693" y="2707"/>
                  </a:lnTo>
                  <a:lnTo>
                    <a:pt x="20474" y="2351"/>
                  </a:lnTo>
                  <a:lnTo>
                    <a:pt x="20201" y="1996"/>
                  </a:lnTo>
                  <a:lnTo>
                    <a:pt x="19900" y="1668"/>
                  </a:lnTo>
                  <a:lnTo>
                    <a:pt x="19572" y="1367"/>
                  </a:lnTo>
                  <a:lnTo>
                    <a:pt x="19217" y="1094"/>
                  </a:lnTo>
                  <a:lnTo>
                    <a:pt x="18834" y="848"/>
                  </a:lnTo>
                  <a:lnTo>
                    <a:pt x="18451" y="602"/>
                  </a:lnTo>
                  <a:lnTo>
                    <a:pt x="18041" y="438"/>
                  </a:lnTo>
                  <a:lnTo>
                    <a:pt x="17604" y="274"/>
                  </a:lnTo>
                  <a:lnTo>
                    <a:pt x="17167" y="164"/>
                  </a:lnTo>
                  <a:lnTo>
                    <a:pt x="16729" y="82"/>
                  </a:lnTo>
                  <a:lnTo>
                    <a:pt x="16319" y="28"/>
                  </a:lnTo>
                  <a:lnTo>
                    <a:pt x="159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1123428" y="2285056"/>
              <a:ext cx="478557" cy="506790"/>
            </a:xfrm>
            <a:custGeom>
              <a:avLst/>
              <a:gdLst/>
              <a:ahLst/>
              <a:cxnLst/>
              <a:rect l="l" t="t" r="r" b="b"/>
              <a:pathLst>
                <a:path w="36138" h="38270" extrusionOk="0">
                  <a:moveTo>
                    <a:pt x="10005" y="0"/>
                  </a:moveTo>
                  <a:lnTo>
                    <a:pt x="8338" y="27"/>
                  </a:lnTo>
                  <a:lnTo>
                    <a:pt x="8119" y="55"/>
                  </a:lnTo>
                  <a:lnTo>
                    <a:pt x="7928" y="109"/>
                  </a:lnTo>
                  <a:lnTo>
                    <a:pt x="7709" y="191"/>
                  </a:lnTo>
                  <a:lnTo>
                    <a:pt x="7518" y="273"/>
                  </a:lnTo>
                  <a:lnTo>
                    <a:pt x="7327" y="410"/>
                  </a:lnTo>
                  <a:lnTo>
                    <a:pt x="7163" y="574"/>
                  </a:lnTo>
                  <a:lnTo>
                    <a:pt x="6971" y="765"/>
                  </a:lnTo>
                  <a:lnTo>
                    <a:pt x="6780" y="957"/>
                  </a:lnTo>
                  <a:lnTo>
                    <a:pt x="6616" y="1203"/>
                  </a:lnTo>
                  <a:lnTo>
                    <a:pt x="6452" y="1449"/>
                  </a:lnTo>
                  <a:lnTo>
                    <a:pt x="6124" y="1996"/>
                  </a:lnTo>
                  <a:lnTo>
                    <a:pt x="5823" y="2652"/>
                  </a:lnTo>
                  <a:lnTo>
                    <a:pt x="5550" y="3362"/>
                  </a:lnTo>
                  <a:lnTo>
                    <a:pt x="5276" y="4155"/>
                  </a:lnTo>
                  <a:lnTo>
                    <a:pt x="5030" y="5002"/>
                  </a:lnTo>
                  <a:lnTo>
                    <a:pt x="4784" y="5877"/>
                  </a:lnTo>
                  <a:lnTo>
                    <a:pt x="4566" y="6834"/>
                  </a:lnTo>
                  <a:lnTo>
                    <a:pt x="4347" y="7791"/>
                  </a:lnTo>
                  <a:lnTo>
                    <a:pt x="4128" y="8802"/>
                  </a:lnTo>
                  <a:lnTo>
                    <a:pt x="3773" y="10907"/>
                  </a:lnTo>
                  <a:lnTo>
                    <a:pt x="3472" y="13039"/>
                  </a:lnTo>
                  <a:lnTo>
                    <a:pt x="3172" y="15198"/>
                  </a:lnTo>
                  <a:lnTo>
                    <a:pt x="2953" y="17276"/>
                  </a:lnTo>
                  <a:lnTo>
                    <a:pt x="2734" y="19244"/>
                  </a:lnTo>
                  <a:lnTo>
                    <a:pt x="2379" y="22661"/>
                  </a:lnTo>
                  <a:lnTo>
                    <a:pt x="2215" y="24000"/>
                  </a:lnTo>
                  <a:lnTo>
                    <a:pt x="2078" y="25039"/>
                  </a:lnTo>
                  <a:lnTo>
                    <a:pt x="1" y="38050"/>
                  </a:lnTo>
                  <a:lnTo>
                    <a:pt x="1122" y="38132"/>
                  </a:lnTo>
                  <a:lnTo>
                    <a:pt x="2242" y="38187"/>
                  </a:lnTo>
                  <a:lnTo>
                    <a:pt x="3336" y="38242"/>
                  </a:lnTo>
                  <a:lnTo>
                    <a:pt x="4456" y="38269"/>
                  </a:lnTo>
                  <a:lnTo>
                    <a:pt x="6671" y="38269"/>
                  </a:lnTo>
                  <a:lnTo>
                    <a:pt x="8885" y="38214"/>
                  </a:lnTo>
                  <a:lnTo>
                    <a:pt x="13313" y="38105"/>
                  </a:lnTo>
                  <a:lnTo>
                    <a:pt x="15527" y="38078"/>
                  </a:lnTo>
                  <a:lnTo>
                    <a:pt x="17741" y="38078"/>
                  </a:lnTo>
                  <a:lnTo>
                    <a:pt x="22333" y="38132"/>
                  </a:lnTo>
                  <a:lnTo>
                    <a:pt x="26926" y="38187"/>
                  </a:lnTo>
                  <a:lnTo>
                    <a:pt x="31518" y="38214"/>
                  </a:lnTo>
                  <a:lnTo>
                    <a:pt x="36138" y="38214"/>
                  </a:lnTo>
                  <a:lnTo>
                    <a:pt x="35892" y="36984"/>
                  </a:lnTo>
                  <a:lnTo>
                    <a:pt x="35673" y="35754"/>
                  </a:lnTo>
                  <a:lnTo>
                    <a:pt x="35482" y="34524"/>
                  </a:lnTo>
                  <a:lnTo>
                    <a:pt x="35318" y="33294"/>
                  </a:lnTo>
                  <a:lnTo>
                    <a:pt x="35017" y="30807"/>
                  </a:lnTo>
                  <a:lnTo>
                    <a:pt x="34771" y="28346"/>
                  </a:lnTo>
                  <a:lnTo>
                    <a:pt x="34498" y="25859"/>
                  </a:lnTo>
                  <a:lnTo>
                    <a:pt x="34224" y="23371"/>
                  </a:lnTo>
                  <a:lnTo>
                    <a:pt x="34060" y="22141"/>
                  </a:lnTo>
                  <a:lnTo>
                    <a:pt x="33896" y="20911"/>
                  </a:lnTo>
                  <a:lnTo>
                    <a:pt x="33705" y="19681"/>
                  </a:lnTo>
                  <a:lnTo>
                    <a:pt x="33486" y="18451"/>
                  </a:lnTo>
                  <a:lnTo>
                    <a:pt x="33076" y="16401"/>
                  </a:lnTo>
                  <a:lnTo>
                    <a:pt x="32830" y="15335"/>
                  </a:lnTo>
                  <a:lnTo>
                    <a:pt x="32557" y="14269"/>
                  </a:lnTo>
                  <a:lnTo>
                    <a:pt x="32283" y="13203"/>
                  </a:lnTo>
                  <a:lnTo>
                    <a:pt x="31955" y="12137"/>
                  </a:lnTo>
                  <a:lnTo>
                    <a:pt x="31600" y="11071"/>
                  </a:lnTo>
                  <a:lnTo>
                    <a:pt x="31190" y="10032"/>
                  </a:lnTo>
                  <a:lnTo>
                    <a:pt x="30753" y="9021"/>
                  </a:lnTo>
                  <a:lnTo>
                    <a:pt x="30261" y="8037"/>
                  </a:lnTo>
                  <a:lnTo>
                    <a:pt x="29741" y="7080"/>
                  </a:lnTo>
                  <a:lnTo>
                    <a:pt x="29441" y="6615"/>
                  </a:lnTo>
                  <a:lnTo>
                    <a:pt x="29167" y="6150"/>
                  </a:lnTo>
                  <a:lnTo>
                    <a:pt x="28839" y="5713"/>
                  </a:lnTo>
                  <a:lnTo>
                    <a:pt x="28511" y="5303"/>
                  </a:lnTo>
                  <a:lnTo>
                    <a:pt x="28183" y="4866"/>
                  </a:lnTo>
                  <a:lnTo>
                    <a:pt x="27828" y="4483"/>
                  </a:lnTo>
                  <a:lnTo>
                    <a:pt x="27445" y="4073"/>
                  </a:lnTo>
                  <a:lnTo>
                    <a:pt x="27062" y="3718"/>
                  </a:lnTo>
                  <a:lnTo>
                    <a:pt x="26680" y="3362"/>
                  </a:lnTo>
                  <a:lnTo>
                    <a:pt x="26270" y="3007"/>
                  </a:lnTo>
                  <a:lnTo>
                    <a:pt x="25778" y="2624"/>
                  </a:lnTo>
                  <a:lnTo>
                    <a:pt x="25286" y="2214"/>
                  </a:lnTo>
                  <a:lnTo>
                    <a:pt x="25040" y="2050"/>
                  </a:lnTo>
                  <a:lnTo>
                    <a:pt x="24766" y="1914"/>
                  </a:lnTo>
                  <a:lnTo>
                    <a:pt x="24520" y="1804"/>
                  </a:lnTo>
                  <a:lnTo>
                    <a:pt x="24247" y="1722"/>
                  </a:lnTo>
                  <a:lnTo>
                    <a:pt x="23072" y="1476"/>
                  </a:lnTo>
                  <a:lnTo>
                    <a:pt x="21787" y="1175"/>
                  </a:lnTo>
                  <a:lnTo>
                    <a:pt x="20338" y="847"/>
                  </a:lnTo>
                  <a:lnTo>
                    <a:pt x="19518" y="683"/>
                  </a:lnTo>
                  <a:lnTo>
                    <a:pt x="18643" y="547"/>
                  </a:lnTo>
                  <a:lnTo>
                    <a:pt x="17714" y="410"/>
                  </a:lnTo>
                  <a:lnTo>
                    <a:pt x="16675" y="273"/>
                  </a:lnTo>
                  <a:lnTo>
                    <a:pt x="15554" y="164"/>
                  </a:lnTo>
                  <a:lnTo>
                    <a:pt x="14324" y="82"/>
                  </a:lnTo>
                  <a:lnTo>
                    <a:pt x="13012" y="27"/>
                  </a:lnTo>
                  <a:lnTo>
                    <a:pt x="115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1006152" y="2455911"/>
              <a:ext cx="691033" cy="726510"/>
            </a:xfrm>
            <a:custGeom>
              <a:avLst/>
              <a:gdLst/>
              <a:ahLst/>
              <a:cxnLst/>
              <a:rect l="l" t="t" r="r" b="b"/>
              <a:pathLst>
                <a:path w="52183" h="54862" extrusionOk="0">
                  <a:moveTo>
                    <a:pt x="5713" y="0"/>
                  </a:moveTo>
                  <a:lnTo>
                    <a:pt x="5303" y="55"/>
                  </a:lnTo>
                  <a:lnTo>
                    <a:pt x="4921" y="110"/>
                  </a:lnTo>
                  <a:lnTo>
                    <a:pt x="4538" y="219"/>
                  </a:lnTo>
                  <a:lnTo>
                    <a:pt x="4155" y="356"/>
                  </a:lnTo>
                  <a:lnTo>
                    <a:pt x="3800" y="520"/>
                  </a:lnTo>
                  <a:lnTo>
                    <a:pt x="3444" y="711"/>
                  </a:lnTo>
                  <a:lnTo>
                    <a:pt x="3089" y="957"/>
                  </a:lnTo>
                  <a:lnTo>
                    <a:pt x="2761" y="1203"/>
                  </a:lnTo>
                  <a:lnTo>
                    <a:pt x="2460" y="1476"/>
                  </a:lnTo>
                  <a:lnTo>
                    <a:pt x="2160" y="1777"/>
                  </a:lnTo>
                  <a:lnTo>
                    <a:pt x="1886" y="2105"/>
                  </a:lnTo>
                  <a:lnTo>
                    <a:pt x="1640" y="2433"/>
                  </a:lnTo>
                  <a:lnTo>
                    <a:pt x="1422" y="2788"/>
                  </a:lnTo>
                  <a:lnTo>
                    <a:pt x="1203" y="3144"/>
                  </a:lnTo>
                  <a:lnTo>
                    <a:pt x="1039" y="3499"/>
                  </a:lnTo>
                  <a:lnTo>
                    <a:pt x="820" y="3991"/>
                  </a:lnTo>
                  <a:lnTo>
                    <a:pt x="629" y="4483"/>
                  </a:lnTo>
                  <a:lnTo>
                    <a:pt x="492" y="5002"/>
                  </a:lnTo>
                  <a:lnTo>
                    <a:pt x="356" y="5522"/>
                  </a:lnTo>
                  <a:lnTo>
                    <a:pt x="246" y="6069"/>
                  </a:lnTo>
                  <a:lnTo>
                    <a:pt x="164" y="6615"/>
                  </a:lnTo>
                  <a:lnTo>
                    <a:pt x="82" y="7162"/>
                  </a:lnTo>
                  <a:lnTo>
                    <a:pt x="55" y="7709"/>
                  </a:lnTo>
                  <a:lnTo>
                    <a:pt x="28" y="8283"/>
                  </a:lnTo>
                  <a:lnTo>
                    <a:pt x="0" y="8857"/>
                  </a:lnTo>
                  <a:lnTo>
                    <a:pt x="28" y="10032"/>
                  </a:lnTo>
                  <a:lnTo>
                    <a:pt x="137" y="11208"/>
                  </a:lnTo>
                  <a:lnTo>
                    <a:pt x="274" y="12383"/>
                  </a:lnTo>
                  <a:lnTo>
                    <a:pt x="465" y="13558"/>
                  </a:lnTo>
                  <a:lnTo>
                    <a:pt x="684" y="14734"/>
                  </a:lnTo>
                  <a:lnTo>
                    <a:pt x="957" y="15882"/>
                  </a:lnTo>
                  <a:lnTo>
                    <a:pt x="1230" y="17030"/>
                  </a:lnTo>
                  <a:lnTo>
                    <a:pt x="1558" y="18123"/>
                  </a:lnTo>
                  <a:lnTo>
                    <a:pt x="1859" y="19217"/>
                  </a:lnTo>
                  <a:lnTo>
                    <a:pt x="2488" y="21212"/>
                  </a:lnTo>
                  <a:lnTo>
                    <a:pt x="3144" y="23372"/>
                  </a:lnTo>
                  <a:lnTo>
                    <a:pt x="3718" y="25394"/>
                  </a:lnTo>
                  <a:lnTo>
                    <a:pt x="4265" y="27335"/>
                  </a:lnTo>
                  <a:lnTo>
                    <a:pt x="4811" y="29194"/>
                  </a:lnTo>
                  <a:lnTo>
                    <a:pt x="5112" y="30123"/>
                  </a:lnTo>
                  <a:lnTo>
                    <a:pt x="5440" y="31053"/>
                  </a:lnTo>
                  <a:lnTo>
                    <a:pt x="5795" y="31982"/>
                  </a:lnTo>
                  <a:lnTo>
                    <a:pt x="6151" y="32911"/>
                  </a:lnTo>
                  <a:lnTo>
                    <a:pt x="6588" y="33841"/>
                  </a:lnTo>
                  <a:lnTo>
                    <a:pt x="7053" y="34798"/>
                  </a:lnTo>
                  <a:lnTo>
                    <a:pt x="7545" y="35754"/>
                  </a:lnTo>
                  <a:lnTo>
                    <a:pt x="8119" y="36738"/>
                  </a:lnTo>
                  <a:lnTo>
                    <a:pt x="9322" y="38734"/>
                  </a:lnTo>
                  <a:lnTo>
                    <a:pt x="9841" y="39609"/>
                  </a:lnTo>
                  <a:lnTo>
                    <a:pt x="10388" y="40456"/>
                  </a:lnTo>
                  <a:lnTo>
                    <a:pt x="10962" y="41249"/>
                  </a:lnTo>
                  <a:lnTo>
                    <a:pt x="11618" y="42014"/>
                  </a:lnTo>
                  <a:lnTo>
                    <a:pt x="11973" y="42424"/>
                  </a:lnTo>
                  <a:lnTo>
                    <a:pt x="12356" y="42834"/>
                  </a:lnTo>
                  <a:lnTo>
                    <a:pt x="12793" y="43244"/>
                  </a:lnTo>
                  <a:lnTo>
                    <a:pt x="13258" y="43681"/>
                  </a:lnTo>
                  <a:lnTo>
                    <a:pt x="13914" y="44256"/>
                  </a:lnTo>
                  <a:lnTo>
                    <a:pt x="14652" y="44802"/>
                  </a:lnTo>
                  <a:lnTo>
                    <a:pt x="15417" y="45376"/>
                  </a:lnTo>
                  <a:lnTo>
                    <a:pt x="16237" y="45923"/>
                  </a:lnTo>
                  <a:lnTo>
                    <a:pt x="17085" y="46442"/>
                  </a:lnTo>
                  <a:lnTo>
                    <a:pt x="17959" y="46962"/>
                  </a:lnTo>
                  <a:lnTo>
                    <a:pt x="18861" y="47454"/>
                  </a:lnTo>
                  <a:lnTo>
                    <a:pt x="19791" y="47918"/>
                  </a:lnTo>
                  <a:lnTo>
                    <a:pt x="20720" y="48383"/>
                  </a:lnTo>
                  <a:lnTo>
                    <a:pt x="21677" y="48793"/>
                  </a:lnTo>
                  <a:lnTo>
                    <a:pt x="22606" y="49176"/>
                  </a:lnTo>
                  <a:lnTo>
                    <a:pt x="23563" y="49531"/>
                  </a:lnTo>
                  <a:lnTo>
                    <a:pt x="24465" y="49859"/>
                  </a:lnTo>
                  <a:lnTo>
                    <a:pt x="25394" y="50160"/>
                  </a:lnTo>
                  <a:lnTo>
                    <a:pt x="26269" y="50406"/>
                  </a:lnTo>
                  <a:lnTo>
                    <a:pt x="27117" y="50597"/>
                  </a:lnTo>
                  <a:lnTo>
                    <a:pt x="30834" y="51390"/>
                  </a:lnTo>
                  <a:lnTo>
                    <a:pt x="34907" y="52237"/>
                  </a:lnTo>
                  <a:lnTo>
                    <a:pt x="36985" y="52675"/>
                  </a:lnTo>
                  <a:lnTo>
                    <a:pt x="38980" y="53139"/>
                  </a:lnTo>
                  <a:lnTo>
                    <a:pt x="40893" y="53604"/>
                  </a:lnTo>
                  <a:lnTo>
                    <a:pt x="42643" y="54069"/>
                  </a:lnTo>
                  <a:lnTo>
                    <a:pt x="43982" y="54424"/>
                  </a:lnTo>
                  <a:lnTo>
                    <a:pt x="44666" y="54588"/>
                  </a:lnTo>
                  <a:lnTo>
                    <a:pt x="45349" y="54725"/>
                  </a:lnTo>
                  <a:lnTo>
                    <a:pt x="46060" y="54807"/>
                  </a:lnTo>
                  <a:lnTo>
                    <a:pt x="46743" y="54861"/>
                  </a:lnTo>
                  <a:lnTo>
                    <a:pt x="47426" y="54861"/>
                  </a:lnTo>
                  <a:lnTo>
                    <a:pt x="47754" y="54834"/>
                  </a:lnTo>
                  <a:lnTo>
                    <a:pt x="48110" y="54779"/>
                  </a:lnTo>
                  <a:lnTo>
                    <a:pt x="48465" y="54725"/>
                  </a:lnTo>
                  <a:lnTo>
                    <a:pt x="48793" y="54643"/>
                  </a:lnTo>
                  <a:lnTo>
                    <a:pt x="49121" y="54533"/>
                  </a:lnTo>
                  <a:lnTo>
                    <a:pt x="49449" y="54397"/>
                  </a:lnTo>
                  <a:lnTo>
                    <a:pt x="49777" y="54260"/>
                  </a:lnTo>
                  <a:lnTo>
                    <a:pt x="50078" y="54096"/>
                  </a:lnTo>
                  <a:lnTo>
                    <a:pt x="50379" y="53905"/>
                  </a:lnTo>
                  <a:lnTo>
                    <a:pt x="50679" y="53686"/>
                  </a:lnTo>
                  <a:lnTo>
                    <a:pt x="50925" y="53467"/>
                  </a:lnTo>
                  <a:lnTo>
                    <a:pt x="51171" y="53221"/>
                  </a:lnTo>
                  <a:lnTo>
                    <a:pt x="51390" y="52975"/>
                  </a:lnTo>
                  <a:lnTo>
                    <a:pt x="51609" y="52702"/>
                  </a:lnTo>
                  <a:lnTo>
                    <a:pt x="51773" y="52401"/>
                  </a:lnTo>
                  <a:lnTo>
                    <a:pt x="51909" y="52101"/>
                  </a:lnTo>
                  <a:lnTo>
                    <a:pt x="52046" y="51773"/>
                  </a:lnTo>
                  <a:lnTo>
                    <a:pt x="52128" y="51445"/>
                  </a:lnTo>
                  <a:lnTo>
                    <a:pt x="52155" y="51089"/>
                  </a:lnTo>
                  <a:lnTo>
                    <a:pt x="52183" y="50761"/>
                  </a:lnTo>
                  <a:lnTo>
                    <a:pt x="52155" y="50406"/>
                  </a:lnTo>
                  <a:lnTo>
                    <a:pt x="52101" y="50051"/>
                  </a:lnTo>
                  <a:lnTo>
                    <a:pt x="52019" y="49723"/>
                  </a:lnTo>
                  <a:lnTo>
                    <a:pt x="51909" y="49394"/>
                  </a:lnTo>
                  <a:lnTo>
                    <a:pt x="51773" y="49066"/>
                  </a:lnTo>
                  <a:lnTo>
                    <a:pt x="51609" y="48766"/>
                  </a:lnTo>
                  <a:lnTo>
                    <a:pt x="51417" y="48465"/>
                  </a:lnTo>
                  <a:lnTo>
                    <a:pt x="51199" y="48164"/>
                  </a:lnTo>
                  <a:lnTo>
                    <a:pt x="50980" y="47891"/>
                  </a:lnTo>
                  <a:lnTo>
                    <a:pt x="50734" y="47618"/>
                  </a:lnTo>
                  <a:lnTo>
                    <a:pt x="50488" y="47372"/>
                  </a:lnTo>
                  <a:lnTo>
                    <a:pt x="50187" y="47126"/>
                  </a:lnTo>
                  <a:lnTo>
                    <a:pt x="49914" y="46907"/>
                  </a:lnTo>
                  <a:lnTo>
                    <a:pt x="49613" y="46716"/>
                  </a:lnTo>
                  <a:lnTo>
                    <a:pt x="49067" y="46388"/>
                  </a:lnTo>
                  <a:lnTo>
                    <a:pt x="48493" y="46114"/>
                  </a:lnTo>
                  <a:lnTo>
                    <a:pt x="47918" y="45868"/>
                  </a:lnTo>
                  <a:lnTo>
                    <a:pt x="47317" y="45677"/>
                  </a:lnTo>
                  <a:lnTo>
                    <a:pt x="46688" y="45513"/>
                  </a:lnTo>
                  <a:lnTo>
                    <a:pt x="46087" y="45349"/>
                  </a:lnTo>
                  <a:lnTo>
                    <a:pt x="44802" y="45103"/>
                  </a:lnTo>
                  <a:lnTo>
                    <a:pt x="43545" y="44884"/>
                  </a:lnTo>
                  <a:lnTo>
                    <a:pt x="42260" y="44638"/>
                  </a:lnTo>
                  <a:lnTo>
                    <a:pt x="41631" y="44529"/>
                  </a:lnTo>
                  <a:lnTo>
                    <a:pt x="41003" y="44365"/>
                  </a:lnTo>
                  <a:lnTo>
                    <a:pt x="40374" y="44201"/>
                  </a:lnTo>
                  <a:lnTo>
                    <a:pt x="39773" y="43982"/>
                  </a:lnTo>
                  <a:lnTo>
                    <a:pt x="39117" y="43736"/>
                  </a:lnTo>
                  <a:lnTo>
                    <a:pt x="38461" y="43435"/>
                  </a:lnTo>
                  <a:lnTo>
                    <a:pt x="37832" y="43080"/>
                  </a:lnTo>
                  <a:lnTo>
                    <a:pt x="37203" y="42725"/>
                  </a:lnTo>
                  <a:lnTo>
                    <a:pt x="36602" y="42369"/>
                  </a:lnTo>
                  <a:lnTo>
                    <a:pt x="36000" y="41959"/>
                  </a:lnTo>
                  <a:lnTo>
                    <a:pt x="34798" y="41167"/>
                  </a:lnTo>
                  <a:lnTo>
                    <a:pt x="33950" y="40565"/>
                  </a:lnTo>
                  <a:lnTo>
                    <a:pt x="33076" y="39991"/>
                  </a:lnTo>
                  <a:lnTo>
                    <a:pt x="32310" y="39499"/>
                  </a:lnTo>
                  <a:lnTo>
                    <a:pt x="31545" y="39035"/>
                  </a:lnTo>
                  <a:lnTo>
                    <a:pt x="29987" y="38160"/>
                  </a:lnTo>
                  <a:lnTo>
                    <a:pt x="28401" y="37340"/>
                  </a:lnTo>
                  <a:lnTo>
                    <a:pt x="26816" y="36520"/>
                  </a:lnTo>
                  <a:lnTo>
                    <a:pt x="25203" y="35727"/>
                  </a:lnTo>
                  <a:lnTo>
                    <a:pt x="23618" y="34934"/>
                  </a:lnTo>
                  <a:lnTo>
                    <a:pt x="22032" y="34087"/>
                  </a:lnTo>
                  <a:lnTo>
                    <a:pt x="21240" y="33650"/>
                  </a:lnTo>
                  <a:lnTo>
                    <a:pt x="20474" y="33212"/>
                  </a:lnTo>
                  <a:lnTo>
                    <a:pt x="20091" y="32966"/>
                  </a:lnTo>
                  <a:lnTo>
                    <a:pt x="19709" y="32720"/>
                  </a:lnTo>
                  <a:lnTo>
                    <a:pt x="19381" y="32419"/>
                  </a:lnTo>
                  <a:lnTo>
                    <a:pt x="19244" y="32255"/>
                  </a:lnTo>
                  <a:lnTo>
                    <a:pt x="19107" y="32064"/>
                  </a:lnTo>
                  <a:lnTo>
                    <a:pt x="18943" y="31791"/>
                  </a:lnTo>
                  <a:lnTo>
                    <a:pt x="18807" y="31490"/>
                  </a:lnTo>
                  <a:lnTo>
                    <a:pt x="18697" y="31162"/>
                  </a:lnTo>
                  <a:lnTo>
                    <a:pt x="18615" y="30834"/>
                  </a:lnTo>
                  <a:lnTo>
                    <a:pt x="18342" y="29823"/>
                  </a:lnTo>
                  <a:lnTo>
                    <a:pt x="18069" y="28675"/>
                  </a:lnTo>
                  <a:lnTo>
                    <a:pt x="17768" y="27390"/>
                  </a:lnTo>
                  <a:lnTo>
                    <a:pt x="17495" y="26023"/>
                  </a:lnTo>
                  <a:lnTo>
                    <a:pt x="16921" y="23044"/>
                  </a:lnTo>
                  <a:lnTo>
                    <a:pt x="16347" y="19927"/>
                  </a:lnTo>
                  <a:lnTo>
                    <a:pt x="15745" y="16784"/>
                  </a:lnTo>
                  <a:lnTo>
                    <a:pt x="15171" y="13804"/>
                  </a:lnTo>
                  <a:lnTo>
                    <a:pt x="14898" y="12438"/>
                  </a:lnTo>
                  <a:lnTo>
                    <a:pt x="14624" y="11153"/>
                  </a:lnTo>
                  <a:lnTo>
                    <a:pt x="14351" y="10005"/>
                  </a:lnTo>
                  <a:lnTo>
                    <a:pt x="14078" y="8993"/>
                  </a:lnTo>
                  <a:lnTo>
                    <a:pt x="13367" y="6561"/>
                  </a:lnTo>
                  <a:lnTo>
                    <a:pt x="13094" y="5713"/>
                  </a:lnTo>
                  <a:lnTo>
                    <a:pt x="12848" y="4975"/>
                  </a:lnTo>
                  <a:lnTo>
                    <a:pt x="12520" y="4264"/>
                  </a:lnTo>
                  <a:lnTo>
                    <a:pt x="12137" y="3472"/>
                  </a:lnTo>
                  <a:lnTo>
                    <a:pt x="11618" y="2488"/>
                  </a:lnTo>
                  <a:lnTo>
                    <a:pt x="10934" y="1230"/>
                  </a:lnTo>
                  <a:lnTo>
                    <a:pt x="10770" y="957"/>
                  </a:lnTo>
                  <a:lnTo>
                    <a:pt x="10552" y="738"/>
                  </a:lnTo>
                  <a:lnTo>
                    <a:pt x="10333" y="547"/>
                  </a:lnTo>
                  <a:lnTo>
                    <a:pt x="10060" y="410"/>
                  </a:lnTo>
                  <a:lnTo>
                    <a:pt x="9786" y="274"/>
                  </a:lnTo>
                  <a:lnTo>
                    <a:pt x="9513" y="192"/>
                  </a:lnTo>
                  <a:lnTo>
                    <a:pt x="9185" y="137"/>
                  </a:lnTo>
                  <a:lnTo>
                    <a:pt x="8884" y="82"/>
                  </a:lnTo>
                  <a:lnTo>
                    <a:pt x="8201" y="55"/>
                  </a:lnTo>
                  <a:lnTo>
                    <a:pt x="6807" y="55"/>
                  </a:lnTo>
                  <a:lnTo>
                    <a:pt x="6123" y="28"/>
                  </a:lnTo>
                  <a:lnTo>
                    <a:pt x="5713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1003610" y="2285056"/>
              <a:ext cx="403274" cy="418092"/>
            </a:xfrm>
            <a:custGeom>
              <a:avLst/>
              <a:gdLst/>
              <a:ahLst/>
              <a:cxnLst/>
              <a:rect l="l" t="t" r="r" b="b"/>
              <a:pathLst>
                <a:path w="30453" h="31572" extrusionOk="0">
                  <a:moveTo>
                    <a:pt x="18015" y="0"/>
                  </a:moveTo>
                  <a:lnTo>
                    <a:pt x="17386" y="27"/>
                  </a:lnTo>
                  <a:lnTo>
                    <a:pt x="16593" y="82"/>
                  </a:lnTo>
                  <a:lnTo>
                    <a:pt x="15773" y="191"/>
                  </a:lnTo>
                  <a:lnTo>
                    <a:pt x="14926" y="301"/>
                  </a:lnTo>
                  <a:lnTo>
                    <a:pt x="14106" y="465"/>
                  </a:lnTo>
                  <a:lnTo>
                    <a:pt x="13258" y="683"/>
                  </a:lnTo>
                  <a:lnTo>
                    <a:pt x="12411" y="929"/>
                  </a:lnTo>
                  <a:lnTo>
                    <a:pt x="11591" y="1203"/>
                  </a:lnTo>
                  <a:lnTo>
                    <a:pt x="10771" y="1503"/>
                  </a:lnTo>
                  <a:lnTo>
                    <a:pt x="9978" y="1859"/>
                  </a:lnTo>
                  <a:lnTo>
                    <a:pt x="9185" y="2242"/>
                  </a:lnTo>
                  <a:lnTo>
                    <a:pt x="8420" y="2652"/>
                  </a:lnTo>
                  <a:lnTo>
                    <a:pt x="7682" y="3089"/>
                  </a:lnTo>
                  <a:lnTo>
                    <a:pt x="6999" y="3581"/>
                  </a:lnTo>
                  <a:lnTo>
                    <a:pt x="6343" y="4100"/>
                  </a:lnTo>
                  <a:lnTo>
                    <a:pt x="5714" y="4674"/>
                  </a:lnTo>
                  <a:lnTo>
                    <a:pt x="5167" y="5248"/>
                  </a:lnTo>
                  <a:lnTo>
                    <a:pt x="4621" y="5877"/>
                  </a:lnTo>
                  <a:lnTo>
                    <a:pt x="4129" y="6560"/>
                  </a:lnTo>
                  <a:lnTo>
                    <a:pt x="3691" y="7271"/>
                  </a:lnTo>
                  <a:lnTo>
                    <a:pt x="3254" y="8009"/>
                  </a:lnTo>
                  <a:lnTo>
                    <a:pt x="2871" y="8775"/>
                  </a:lnTo>
                  <a:lnTo>
                    <a:pt x="2488" y="9540"/>
                  </a:lnTo>
                  <a:lnTo>
                    <a:pt x="2160" y="10360"/>
                  </a:lnTo>
                  <a:lnTo>
                    <a:pt x="1860" y="11180"/>
                  </a:lnTo>
                  <a:lnTo>
                    <a:pt x="1586" y="12000"/>
                  </a:lnTo>
                  <a:lnTo>
                    <a:pt x="1313" y="12848"/>
                  </a:lnTo>
                  <a:lnTo>
                    <a:pt x="1094" y="13695"/>
                  </a:lnTo>
                  <a:lnTo>
                    <a:pt x="903" y="14542"/>
                  </a:lnTo>
                  <a:lnTo>
                    <a:pt x="712" y="15390"/>
                  </a:lnTo>
                  <a:lnTo>
                    <a:pt x="575" y="16210"/>
                  </a:lnTo>
                  <a:lnTo>
                    <a:pt x="438" y="17030"/>
                  </a:lnTo>
                  <a:lnTo>
                    <a:pt x="329" y="17850"/>
                  </a:lnTo>
                  <a:lnTo>
                    <a:pt x="165" y="19381"/>
                  </a:lnTo>
                  <a:lnTo>
                    <a:pt x="83" y="20911"/>
                  </a:lnTo>
                  <a:lnTo>
                    <a:pt x="28" y="22442"/>
                  </a:lnTo>
                  <a:lnTo>
                    <a:pt x="1" y="23973"/>
                  </a:lnTo>
                  <a:lnTo>
                    <a:pt x="28" y="25531"/>
                  </a:lnTo>
                  <a:lnTo>
                    <a:pt x="83" y="27062"/>
                  </a:lnTo>
                  <a:lnTo>
                    <a:pt x="220" y="30151"/>
                  </a:lnTo>
                  <a:lnTo>
                    <a:pt x="18069" y="31572"/>
                  </a:lnTo>
                  <a:lnTo>
                    <a:pt x="18124" y="31545"/>
                  </a:lnTo>
                  <a:lnTo>
                    <a:pt x="18179" y="31463"/>
                  </a:lnTo>
                  <a:lnTo>
                    <a:pt x="18233" y="31299"/>
                  </a:lnTo>
                  <a:lnTo>
                    <a:pt x="18288" y="31107"/>
                  </a:lnTo>
                  <a:lnTo>
                    <a:pt x="18370" y="30588"/>
                  </a:lnTo>
                  <a:lnTo>
                    <a:pt x="18479" y="29905"/>
                  </a:lnTo>
                  <a:lnTo>
                    <a:pt x="18616" y="28155"/>
                  </a:lnTo>
                  <a:lnTo>
                    <a:pt x="18753" y="26105"/>
                  </a:lnTo>
                  <a:lnTo>
                    <a:pt x="18889" y="24000"/>
                  </a:lnTo>
                  <a:lnTo>
                    <a:pt x="19053" y="22114"/>
                  </a:lnTo>
                  <a:lnTo>
                    <a:pt x="19135" y="21321"/>
                  </a:lnTo>
                  <a:lnTo>
                    <a:pt x="19217" y="20665"/>
                  </a:lnTo>
                  <a:lnTo>
                    <a:pt x="19299" y="20173"/>
                  </a:lnTo>
                  <a:lnTo>
                    <a:pt x="19354" y="20009"/>
                  </a:lnTo>
                  <a:lnTo>
                    <a:pt x="19409" y="19900"/>
                  </a:lnTo>
                  <a:lnTo>
                    <a:pt x="19709" y="19435"/>
                  </a:lnTo>
                  <a:lnTo>
                    <a:pt x="20037" y="18998"/>
                  </a:lnTo>
                  <a:lnTo>
                    <a:pt x="20420" y="18561"/>
                  </a:lnTo>
                  <a:lnTo>
                    <a:pt x="20776" y="18178"/>
                  </a:lnTo>
                  <a:lnTo>
                    <a:pt x="21186" y="17795"/>
                  </a:lnTo>
                  <a:lnTo>
                    <a:pt x="21623" y="17440"/>
                  </a:lnTo>
                  <a:lnTo>
                    <a:pt x="22060" y="17084"/>
                  </a:lnTo>
                  <a:lnTo>
                    <a:pt x="22498" y="16756"/>
                  </a:lnTo>
                  <a:lnTo>
                    <a:pt x="23427" y="16100"/>
                  </a:lnTo>
                  <a:lnTo>
                    <a:pt x="24384" y="15472"/>
                  </a:lnTo>
                  <a:lnTo>
                    <a:pt x="25313" y="14870"/>
                  </a:lnTo>
                  <a:lnTo>
                    <a:pt x="26243" y="14214"/>
                  </a:lnTo>
                  <a:lnTo>
                    <a:pt x="26707" y="13886"/>
                  </a:lnTo>
                  <a:lnTo>
                    <a:pt x="27145" y="13531"/>
                  </a:lnTo>
                  <a:lnTo>
                    <a:pt x="27582" y="13148"/>
                  </a:lnTo>
                  <a:lnTo>
                    <a:pt x="28019" y="12738"/>
                  </a:lnTo>
                  <a:lnTo>
                    <a:pt x="28402" y="12328"/>
                  </a:lnTo>
                  <a:lnTo>
                    <a:pt x="28785" y="11891"/>
                  </a:lnTo>
                  <a:lnTo>
                    <a:pt x="29140" y="11453"/>
                  </a:lnTo>
                  <a:lnTo>
                    <a:pt x="29441" y="10989"/>
                  </a:lnTo>
                  <a:lnTo>
                    <a:pt x="29714" y="10497"/>
                  </a:lnTo>
                  <a:lnTo>
                    <a:pt x="29960" y="10005"/>
                  </a:lnTo>
                  <a:lnTo>
                    <a:pt x="30151" y="9485"/>
                  </a:lnTo>
                  <a:lnTo>
                    <a:pt x="30315" y="8966"/>
                  </a:lnTo>
                  <a:lnTo>
                    <a:pt x="30397" y="8447"/>
                  </a:lnTo>
                  <a:lnTo>
                    <a:pt x="30452" y="7927"/>
                  </a:lnTo>
                  <a:lnTo>
                    <a:pt x="30425" y="7381"/>
                  </a:lnTo>
                  <a:lnTo>
                    <a:pt x="30343" y="6834"/>
                  </a:lnTo>
                  <a:lnTo>
                    <a:pt x="30261" y="6506"/>
                  </a:lnTo>
                  <a:lnTo>
                    <a:pt x="30151" y="6205"/>
                  </a:lnTo>
                  <a:lnTo>
                    <a:pt x="30042" y="5877"/>
                  </a:lnTo>
                  <a:lnTo>
                    <a:pt x="29905" y="5576"/>
                  </a:lnTo>
                  <a:lnTo>
                    <a:pt x="29741" y="5303"/>
                  </a:lnTo>
                  <a:lnTo>
                    <a:pt x="29550" y="5030"/>
                  </a:lnTo>
                  <a:lnTo>
                    <a:pt x="29359" y="4756"/>
                  </a:lnTo>
                  <a:lnTo>
                    <a:pt x="29167" y="4483"/>
                  </a:lnTo>
                  <a:lnTo>
                    <a:pt x="28703" y="3991"/>
                  </a:lnTo>
                  <a:lnTo>
                    <a:pt x="28211" y="3526"/>
                  </a:lnTo>
                  <a:lnTo>
                    <a:pt x="27691" y="3089"/>
                  </a:lnTo>
                  <a:lnTo>
                    <a:pt x="27145" y="2679"/>
                  </a:lnTo>
                  <a:lnTo>
                    <a:pt x="26598" y="2324"/>
                  </a:lnTo>
                  <a:lnTo>
                    <a:pt x="26024" y="1996"/>
                  </a:lnTo>
                  <a:lnTo>
                    <a:pt x="25450" y="1695"/>
                  </a:lnTo>
                  <a:lnTo>
                    <a:pt x="24848" y="1394"/>
                  </a:lnTo>
                  <a:lnTo>
                    <a:pt x="24247" y="1148"/>
                  </a:lnTo>
                  <a:lnTo>
                    <a:pt x="23646" y="929"/>
                  </a:lnTo>
                  <a:lnTo>
                    <a:pt x="23044" y="711"/>
                  </a:lnTo>
                  <a:lnTo>
                    <a:pt x="22443" y="547"/>
                  </a:lnTo>
                  <a:lnTo>
                    <a:pt x="21814" y="383"/>
                  </a:lnTo>
                  <a:lnTo>
                    <a:pt x="21186" y="273"/>
                  </a:lnTo>
                  <a:lnTo>
                    <a:pt x="20557" y="164"/>
                  </a:lnTo>
                  <a:lnTo>
                    <a:pt x="19928" y="82"/>
                  </a:lnTo>
                  <a:lnTo>
                    <a:pt x="19299" y="27"/>
                  </a:lnTo>
                  <a:lnTo>
                    <a:pt x="186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1368136" y="2294829"/>
              <a:ext cx="253766" cy="356197"/>
            </a:xfrm>
            <a:custGeom>
              <a:avLst/>
              <a:gdLst/>
              <a:ahLst/>
              <a:cxnLst/>
              <a:rect l="l" t="t" r="r" b="b"/>
              <a:pathLst>
                <a:path w="19163" h="26898" extrusionOk="0">
                  <a:moveTo>
                    <a:pt x="738" y="0"/>
                  </a:moveTo>
                  <a:lnTo>
                    <a:pt x="0" y="27"/>
                  </a:lnTo>
                  <a:lnTo>
                    <a:pt x="110" y="27"/>
                  </a:lnTo>
                  <a:lnTo>
                    <a:pt x="219" y="82"/>
                  </a:lnTo>
                  <a:lnTo>
                    <a:pt x="547" y="273"/>
                  </a:lnTo>
                  <a:lnTo>
                    <a:pt x="902" y="547"/>
                  </a:lnTo>
                  <a:lnTo>
                    <a:pt x="1312" y="875"/>
                  </a:lnTo>
                  <a:lnTo>
                    <a:pt x="2023" y="1558"/>
                  </a:lnTo>
                  <a:lnTo>
                    <a:pt x="2542" y="2050"/>
                  </a:lnTo>
                  <a:lnTo>
                    <a:pt x="3198" y="2597"/>
                  </a:lnTo>
                  <a:lnTo>
                    <a:pt x="3827" y="3198"/>
                  </a:lnTo>
                  <a:lnTo>
                    <a:pt x="4429" y="3800"/>
                  </a:lnTo>
                  <a:lnTo>
                    <a:pt x="5030" y="4428"/>
                  </a:lnTo>
                  <a:lnTo>
                    <a:pt x="5549" y="5030"/>
                  </a:lnTo>
                  <a:lnTo>
                    <a:pt x="6041" y="5686"/>
                  </a:lnTo>
                  <a:lnTo>
                    <a:pt x="6506" y="6342"/>
                  </a:lnTo>
                  <a:lnTo>
                    <a:pt x="6916" y="7053"/>
                  </a:lnTo>
                  <a:lnTo>
                    <a:pt x="7299" y="7791"/>
                  </a:lnTo>
                  <a:lnTo>
                    <a:pt x="7627" y="8529"/>
                  </a:lnTo>
                  <a:lnTo>
                    <a:pt x="7900" y="9294"/>
                  </a:lnTo>
                  <a:lnTo>
                    <a:pt x="8009" y="9677"/>
                  </a:lnTo>
                  <a:lnTo>
                    <a:pt x="8119" y="10059"/>
                  </a:lnTo>
                  <a:lnTo>
                    <a:pt x="8337" y="11098"/>
                  </a:lnTo>
                  <a:lnTo>
                    <a:pt x="8501" y="12137"/>
                  </a:lnTo>
                  <a:lnTo>
                    <a:pt x="8638" y="13203"/>
                  </a:lnTo>
                  <a:lnTo>
                    <a:pt x="8775" y="14269"/>
                  </a:lnTo>
                  <a:lnTo>
                    <a:pt x="9021" y="16401"/>
                  </a:lnTo>
                  <a:lnTo>
                    <a:pt x="9157" y="17467"/>
                  </a:lnTo>
                  <a:lnTo>
                    <a:pt x="9349" y="18506"/>
                  </a:lnTo>
                  <a:lnTo>
                    <a:pt x="9786" y="20583"/>
                  </a:lnTo>
                  <a:lnTo>
                    <a:pt x="10251" y="22661"/>
                  </a:lnTo>
                  <a:lnTo>
                    <a:pt x="10798" y="24711"/>
                  </a:lnTo>
                  <a:lnTo>
                    <a:pt x="11399" y="26761"/>
                  </a:lnTo>
                  <a:lnTo>
                    <a:pt x="11372" y="26734"/>
                  </a:lnTo>
                  <a:lnTo>
                    <a:pt x="11344" y="26734"/>
                  </a:lnTo>
                  <a:lnTo>
                    <a:pt x="11317" y="26788"/>
                  </a:lnTo>
                  <a:lnTo>
                    <a:pt x="11290" y="26843"/>
                  </a:lnTo>
                  <a:lnTo>
                    <a:pt x="11290" y="26870"/>
                  </a:lnTo>
                  <a:lnTo>
                    <a:pt x="11317" y="26898"/>
                  </a:lnTo>
                  <a:lnTo>
                    <a:pt x="11399" y="26898"/>
                  </a:lnTo>
                  <a:lnTo>
                    <a:pt x="11481" y="26870"/>
                  </a:lnTo>
                  <a:lnTo>
                    <a:pt x="11536" y="26816"/>
                  </a:lnTo>
                  <a:lnTo>
                    <a:pt x="11590" y="26761"/>
                  </a:lnTo>
                  <a:lnTo>
                    <a:pt x="12602" y="25258"/>
                  </a:lnTo>
                  <a:lnTo>
                    <a:pt x="13558" y="23754"/>
                  </a:lnTo>
                  <a:lnTo>
                    <a:pt x="14488" y="22223"/>
                  </a:lnTo>
                  <a:lnTo>
                    <a:pt x="15417" y="20693"/>
                  </a:lnTo>
                  <a:lnTo>
                    <a:pt x="17221" y="17604"/>
                  </a:lnTo>
                  <a:lnTo>
                    <a:pt x="18178" y="16073"/>
                  </a:lnTo>
                  <a:lnTo>
                    <a:pt x="19135" y="14570"/>
                  </a:lnTo>
                  <a:lnTo>
                    <a:pt x="19162" y="14515"/>
                  </a:lnTo>
                  <a:lnTo>
                    <a:pt x="19135" y="14460"/>
                  </a:lnTo>
                  <a:lnTo>
                    <a:pt x="19080" y="14296"/>
                  </a:lnTo>
                  <a:lnTo>
                    <a:pt x="18971" y="14050"/>
                  </a:lnTo>
                  <a:lnTo>
                    <a:pt x="18807" y="13750"/>
                  </a:lnTo>
                  <a:lnTo>
                    <a:pt x="18342" y="13012"/>
                  </a:lnTo>
                  <a:lnTo>
                    <a:pt x="17768" y="12137"/>
                  </a:lnTo>
                  <a:lnTo>
                    <a:pt x="16565" y="10415"/>
                  </a:lnTo>
                  <a:lnTo>
                    <a:pt x="15663" y="9157"/>
                  </a:lnTo>
                  <a:lnTo>
                    <a:pt x="14597" y="7845"/>
                  </a:lnTo>
                  <a:lnTo>
                    <a:pt x="14050" y="7189"/>
                  </a:lnTo>
                  <a:lnTo>
                    <a:pt x="13476" y="6561"/>
                  </a:lnTo>
                  <a:lnTo>
                    <a:pt x="12902" y="5932"/>
                  </a:lnTo>
                  <a:lnTo>
                    <a:pt x="12301" y="5330"/>
                  </a:lnTo>
                  <a:lnTo>
                    <a:pt x="11700" y="4756"/>
                  </a:lnTo>
                  <a:lnTo>
                    <a:pt x="11071" y="4182"/>
                  </a:lnTo>
                  <a:lnTo>
                    <a:pt x="10470" y="3718"/>
                  </a:lnTo>
                  <a:lnTo>
                    <a:pt x="9868" y="3253"/>
                  </a:lnTo>
                  <a:lnTo>
                    <a:pt x="9239" y="2816"/>
                  </a:lnTo>
                  <a:lnTo>
                    <a:pt x="8611" y="2378"/>
                  </a:lnTo>
                  <a:lnTo>
                    <a:pt x="7955" y="1996"/>
                  </a:lnTo>
                  <a:lnTo>
                    <a:pt x="7271" y="1640"/>
                  </a:lnTo>
                  <a:lnTo>
                    <a:pt x="6588" y="1312"/>
                  </a:lnTo>
                  <a:lnTo>
                    <a:pt x="5877" y="1011"/>
                  </a:lnTo>
                  <a:lnTo>
                    <a:pt x="5167" y="738"/>
                  </a:lnTo>
                  <a:lnTo>
                    <a:pt x="4456" y="519"/>
                  </a:lnTo>
                  <a:lnTo>
                    <a:pt x="3718" y="328"/>
                  </a:lnTo>
                  <a:lnTo>
                    <a:pt x="2980" y="191"/>
                  </a:lnTo>
                  <a:lnTo>
                    <a:pt x="2242" y="82"/>
                  </a:lnTo>
                  <a:lnTo>
                    <a:pt x="15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969232" y="2630380"/>
              <a:ext cx="405062" cy="586060"/>
            </a:xfrm>
            <a:custGeom>
              <a:avLst/>
              <a:gdLst/>
              <a:ahLst/>
              <a:cxnLst/>
              <a:rect l="l" t="t" r="r" b="b"/>
              <a:pathLst>
                <a:path w="30588" h="44256" extrusionOk="0">
                  <a:moveTo>
                    <a:pt x="301" y="1"/>
                  </a:moveTo>
                  <a:lnTo>
                    <a:pt x="191" y="875"/>
                  </a:lnTo>
                  <a:lnTo>
                    <a:pt x="109" y="1777"/>
                  </a:lnTo>
                  <a:lnTo>
                    <a:pt x="55" y="2652"/>
                  </a:lnTo>
                  <a:lnTo>
                    <a:pt x="27" y="3554"/>
                  </a:lnTo>
                  <a:lnTo>
                    <a:pt x="0" y="4429"/>
                  </a:lnTo>
                  <a:lnTo>
                    <a:pt x="0" y="5304"/>
                  </a:lnTo>
                  <a:lnTo>
                    <a:pt x="27" y="6178"/>
                  </a:lnTo>
                  <a:lnTo>
                    <a:pt x="55" y="7080"/>
                  </a:lnTo>
                  <a:lnTo>
                    <a:pt x="137" y="7955"/>
                  </a:lnTo>
                  <a:lnTo>
                    <a:pt x="219" y="8830"/>
                  </a:lnTo>
                  <a:lnTo>
                    <a:pt x="328" y="9677"/>
                  </a:lnTo>
                  <a:lnTo>
                    <a:pt x="437" y="10552"/>
                  </a:lnTo>
                  <a:lnTo>
                    <a:pt x="601" y="11427"/>
                  </a:lnTo>
                  <a:lnTo>
                    <a:pt x="765" y="12274"/>
                  </a:lnTo>
                  <a:lnTo>
                    <a:pt x="957" y="13121"/>
                  </a:lnTo>
                  <a:lnTo>
                    <a:pt x="1148" y="13969"/>
                  </a:lnTo>
                  <a:lnTo>
                    <a:pt x="1367" y="14816"/>
                  </a:lnTo>
                  <a:lnTo>
                    <a:pt x="1613" y="15664"/>
                  </a:lnTo>
                  <a:lnTo>
                    <a:pt x="1886" y="16511"/>
                  </a:lnTo>
                  <a:lnTo>
                    <a:pt x="2160" y="17331"/>
                  </a:lnTo>
                  <a:lnTo>
                    <a:pt x="2460" y="18151"/>
                  </a:lnTo>
                  <a:lnTo>
                    <a:pt x="2788" y="18971"/>
                  </a:lnTo>
                  <a:lnTo>
                    <a:pt x="3116" y="19791"/>
                  </a:lnTo>
                  <a:lnTo>
                    <a:pt x="3472" y="20584"/>
                  </a:lnTo>
                  <a:lnTo>
                    <a:pt x="3827" y="21377"/>
                  </a:lnTo>
                  <a:lnTo>
                    <a:pt x="4237" y="22169"/>
                  </a:lnTo>
                  <a:lnTo>
                    <a:pt x="4647" y="22962"/>
                  </a:lnTo>
                  <a:lnTo>
                    <a:pt x="5057" y="23727"/>
                  </a:lnTo>
                  <a:lnTo>
                    <a:pt x="5494" y="24493"/>
                  </a:lnTo>
                  <a:lnTo>
                    <a:pt x="5959" y="25258"/>
                  </a:lnTo>
                  <a:lnTo>
                    <a:pt x="6451" y="25996"/>
                  </a:lnTo>
                  <a:lnTo>
                    <a:pt x="6943" y="26734"/>
                  </a:lnTo>
                  <a:lnTo>
                    <a:pt x="7435" y="27472"/>
                  </a:lnTo>
                  <a:lnTo>
                    <a:pt x="7955" y="28210"/>
                  </a:lnTo>
                  <a:lnTo>
                    <a:pt x="8501" y="28921"/>
                  </a:lnTo>
                  <a:lnTo>
                    <a:pt x="9075" y="29632"/>
                  </a:lnTo>
                  <a:lnTo>
                    <a:pt x="9649" y="30315"/>
                  </a:lnTo>
                  <a:lnTo>
                    <a:pt x="10223" y="30999"/>
                  </a:lnTo>
                  <a:lnTo>
                    <a:pt x="10825" y="31655"/>
                  </a:lnTo>
                  <a:lnTo>
                    <a:pt x="11453" y="32338"/>
                  </a:lnTo>
                  <a:lnTo>
                    <a:pt x="12082" y="32967"/>
                  </a:lnTo>
                  <a:lnTo>
                    <a:pt x="12738" y="33623"/>
                  </a:lnTo>
                  <a:lnTo>
                    <a:pt x="13394" y="34251"/>
                  </a:lnTo>
                  <a:lnTo>
                    <a:pt x="14078" y="34853"/>
                  </a:lnTo>
                  <a:lnTo>
                    <a:pt x="14761" y="35454"/>
                  </a:lnTo>
                  <a:lnTo>
                    <a:pt x="15472" y="36055"/>
                  </a:lnTo>
                  <a:lnTo>
                    <a:pt x="16182" y="36630"/>
                  </a:lnTo>
                  <a:lnTo>
                    <a:pt x="16920" y="37204"/>
                  </a:lnTo>
                  <a:lnTo>
                    <a:pt x="17659" y="37750"/>
                  </a:lnTo>
                  <a:lnTo>
                    <a:pt x="18424" y="38297"/>
                  </a:lnTo>
                  <a:lnTo>
                    <a:pt x="19217" y="38816"/>
                  </a:lnTo>
                  <a:lnTo>
                    <a:pt x="19982" y="39308"/>
                  </a:lnTo>
                  <a:lnTo>
                    <a:pt x="20802" y="39828"/>
                  </a:lnTo>
                  <a:lnTo>
                    <a:pt x="21595" y="40292"/>
                  </a:lnTo>
                  <a:lnTo>
                    <a:pt x="22415" y="40757"/>
                  </a:lnTo>
                  <a:lnTo>
                    <a:pt x="23262" y="41222"/>
                  </a:lnTo>
                  <a:lnTo>
                    <a:pt x="24110" y="41659"/>
                  </a:lnTo>
                  <a:lnTo>
                    <a:pt x="24984" y="42069"/>
                  </a:lnTo>
                  <a:lnTo>
                    <a:pt x="25859" y="42479"/>
                  </a:lnTo>
                  <a:lnTo>
                    <a:pt x="26734" y="42862"/>
                  </a:lnTo>
                  <a:lnTo>
                    <a:pt x="27636" y="43245"/>
                  </a:lnTo>
                  <a:lnTo>
                    <a:pt x="28538" y="43600"/>
                  </a:lnTo>
                  <a:lnTo>
                    <a:pt x="29440" y="43928"/>
                  </a:lnTo>
                  <a:lnTo>
                    <a:pt x="30369" y="44256"/>
                  </a:lnTo>
                  <a:lnTo>
                    <a:pt x="30588" y="43655"/>
                  </a:lnTo>
                  <a:lnTo>
                    <a:pt x="29659" y="43354"/>
                  </a:lnTo>
                  <a:lnTo>
                    <a:pt x="28757" y="42999"/>
                  </a:lnTo>
                  <a:lnTo>
                    <a:pt x="27854" y="42671"/>
                  </a:lnTo>
                  <a:lnTo>
                    <a:pt x="26980" y="42288"/>
                  </a:lnTo>
                  <a:lnTo>
                    <a:pt x="26105" y="41905"/>
                  </a:lnTo>
                  <a:lnTo>
                    <a:pt x="25258" y="41522"/>
                  </a:lnTo>
                  <a:lnTo>
                    <a:pt x="24410" y="41085"/>
                  </a:lnTo>
                  <a:lnTo>
                    <a:pt x="23563" y="40675"/>
                  </a:lnTo>
                  <a:lnTo>
                    <a:pt x="22743" y="40210"/>
                  </a:lnTo>
                  <a:lnTo>
                    <a:pt x="21923" y="39773"/>
                  </a:lnTo>
                  <a:lnTo>
                    <a:pt x="21130" y="39281"/>
                  </a:lnTo>
                  <a:lnTo>
                    <a:pt x="20337" y="38789"/>
                  </a:lnTo>
                  <a:lnTo>
                    <a:pt x="19572" y="38297"/>
                  </a:lnTo>
                  <a:lnTo>
                    <a:pt x="18807" y="37778"/>
                  </a:lnTo>
                  <a:lnTo>
                    <a:pt x="18041" y="37258"/>
                  </a:lnTo>
                  <a:lnTo>
                    <a:pt x="17303" y="36712"/>
                  </a:lnTo>
                  <a:lnTo>
                    <a:pt x="16592" y="36165"/>
                  </a:lnTo>
                  <a:lnTo>
                    <a:pt x="15882" y="35591"/>
                  </a:lnTo>
                  <a:lnTo>
                    <a:pt x="15171" y="34989"/>
                  </a:lnTo>
                  <a:lnTo>
                    <a:pt x="14488" y="34415"/>
                  </a:lnTo>
                  <a:lnTo>
                    <a:pt x="13832" y="33814"/>
                  </a:lnTo>
                  <a:lnTo>
                    <a:pt x="13176" y="33185"/>
                  </a:lnTo>
                  <a:lnTo>
                    <a:pt x="12547" y="32557"/>
                  </a:lnTo>
                  <a:lnTo>
                    <a:pt x="11918" y="31901"/>
                  </a:lnTo>
                  <a:lnTo>
                    <a:pt x="11289" y="31272"/>
                  </a:lnTo>
                  <a:lnTo>
                    <a:pt x="10715" y="30588"/>
                  </a:lnTo>
                  <a:lnTo>
                    <a:pt x="10114" y="29932"/>
                  </a:lnTo>
                  <a:lnTo>
                    <a:pt x="9567" y="29249"/>
                  </a:lnTo>
                  <a:lnTo>
                    <a:pt x="9021" y="28538"/>
                  </a:lnTo>
                  <a:lnTo>
                    <a:pt x="8474" y="27855"/>
                  </a:lnTo>
                  <a:lnTo>
                    <a:pt x="7955" y="27144"/>
                  </a:lnTo>
                  <a:lnTo>
                    <a:pt x="7463" y="26406"/>
                  </a:lnTo>
                  <a:lnTo>
                    <a:pt x="6971" y="25696"/>
                  </a:lnTo>
                  <a:lnTo>
                    <a:pt x="6506" y="24957"/>
                  </a:lnTo>
                  <a:lnTo>
                    <a:pt x="6041" y="24192"/>
                  </a:lnTo>
                  <a:lnTo>
                    <a:pt x="5604" y="23454"/>
                  </a:lnTo>
                  <a:lnTo>
                    <a:pt x="5194" y="22689"/>
                  </a:lnTo>
                  <a:lnTo>
                    <a:pt x="4784" y="21923"/>
                  </a:lnTo>
                  <a:lnTo>
                    <a:pt x="4401" y="21131"/>
                  </a:lnTo>
                  <a:lnTo>
                    <a:pt x="4046" y="20338"/>
                  </a:lnTo>
                  <a:lnTo>
                    <a:pt x="3690" y="19545"/>
                  </a:lnTo>
                  <a:lnTo>
                    <a:pt x="3362" y="18752"/>
                  </a:lnTo>
                  <a:lnTo>
                    <a:pt x="3062" y="17960"/>
                  </a:lnTo>
                  <a:lnTo>
                    <a:pt x="2761" y="17140"/>
                  </a:lnTo>
                  <a:lnTo>
                    <a:pt x="2488" y="16320"/>
                  </a:lnTo>
                  <a:lnTo>
                    <a:pt x="2214" y="15500"/>
                  </a:lnTo>
                  <a:lnTo>
                    <a:pt x="1968" y="14680"/>
                  </a:lnTo>
                  <a:lnTo>
                    <a:pt x="1750" y="13859"/>
                  </a:lnTo>
                  <a:lnTo>
                    <a:pt x="1558" y="13012"/>
                  </a:lnTo>
                  <a:lnTo>
                    <a:pt x="1367" y="12165"/>
                  </a:lnTo>
                  <a:lnTo>
                    <a:pt x="1203" y="11317"/>
                  </a:lnTo>
                  <a:lnTo>
                    <a:pt x="1066" y="10470"/>
                  </a:lnTo>
                  <a:lnTo>
                    <a:pt x="930" y="9623"/>
                  </a:lnTo>
                  <a:lnTo>
                    <a:pt x="848" y="8775"/>
                  </a:lnTo>
                  <a:lnTo>
                    <a:pt x="738" y="7900"/>
                  </a:lnTo>
                  <a:lnTo>
                    <a:pt x="683" y="7053"/>
                  </a:lnTo>
                  <a:lnTo>
                    <a:pt x="656" y="6178"/>
                  </a:lnTo>
                  <a:lnTo>
                    <a:pt x="629" y="5304"/>
                  </a:lnTo>
                  <a:lnTo>
                    <a:pt x="629" y="4429"/>
                  </a:lnTo>
                  <a:lnTo>
                    <a:pt x="629" y="3582"/>
                  </a:lnTo>
                  <a:lnTo>
                    <a:pt x="683" y="2707"/>
                  </a:lnTo>
                  <a:lnTo>
                    <a:pt x="738" y="1832"/>
                  </a:lnTo>
                  <a:lnTo>
                    <a:pt x="820" y="957"/>
                  </a:lnTo>
                  <a:lnTo>
                    <a:pt x="930" y="83"/>
                  </a:lnTo>
                  <a:lnTo>
                    <a:pt x="3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862969" y="3860768"/>
              <a:ext cx="33676" cy="28246"/>
            </a:xfrm>
            <a:custGeom>
              <a:avLst/>
              <a:gdLst/>
              <a:ahLst/>
              <a:cxnLst/>
              <a:rect l="l" t="t" r="r" b="b"/>
              <a:pathLst>
                <a:path w="2543" h="2133" extrusionOk="0">
                  <a:moveTo>
                    <a:pt x="2324" y="0"/>
                  </a:moveTo>
                  <a:lnTo>
                    <a:pt x="0" y="2050"/>
                  </a:lnTo>
                  <a:lnTo>
                    <a:pt x="274" y="2105"/>
                  </a:lnTo>
                  <a:lnTo>
                    <a:pt x="520" y="2132"/>
                  </a:lnTo>
                  <a:lnTo>
                    <a:pt x="1039" y="2132"/>
                  </a:lnTo>
                  <a:lnTo>
                    <a:pt x="1285" y="2078"/>
                  </a:lnTo>
                  <a:lnTo>
                    <a:pt x="1531" y="2023"/>
                  </a:lnTo>
                  <a:lnTo>
                    <a:pt x="1777" y="1914"/>
                  </a:lnTo>
                  <a:lnTo>
                    <a:pt x="1968" y="1777"/>
                  </a:lnTo>
                  <a:lnTo>
                    <a:pt x="2160" y="1613"/>
                  </a:lnTo>
                  <a:lnTo>
                    <a:pt x="2324" y="1394"/>
                  </a:lnTo>
                  <a:lnTo>
                    <a:pt x="2460" y="1176"/>
                  </a:lnTo>
                  <a:lnTo>
                    <a:pt x="2515" y="930"/>
                  </a:lnTo>
                  <a:lnTo>
                    <a:pt x="2542" y="684"/>
                  </a:lnTo>
                  <a:lnTo>
                    <a:pt x="2542" y="438"/>
                  </a:lnTo>
                  <a:lnTo>
                    <a:pt x="2460" y="192"/>
                  </a:lnTo>
                  <a:lnTo>
                    <a:pt x="2406" y="82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" name="Google Shape;1217;p36"/>
            <p:cNvSpPr/>
            <p:nvPr/>
          </p:nvSpPr>
          <p:spPr>
            <a:xfrm>
              <a:off x="1862969" y="3860768"/>
              <a:ext cx="33676" cy="28246"/>
            </a:xfrm>
            <a:custGeom>
              <a:avLst/>
              <a:gdLst/>
              <a:ahLst/>
              <a:cxnLst/>
              <a:rect l="l" t="t" r="r" b="b"/>
              <a:pathLst>
                <a:path w="2543" h="2133" fill="none" extrusionOk="0">
                  <a:moveTo>
                    <a:pt x="2324" y="0"/>
                  </a:moveTo>
                  <a:lnTo>
                    <a:pt x="2324" y="0"/>
                  </a:lnTo>
                  <a:lnTo>
                    <a:pt x="2406" y="82"/>
                  </a:lnTo>
                  <a:lnTo>
                    <a:pt x="2460" y="192"/>
                  </a:lnTo>
                  <a:lnTo>
                    <a:pt x="2542" y="438"/>
                  </a:lnTo>
                  <a:lnTo>
                    <a:pt x="2542" y="684"/>
                  </a:lnTo>
                  <a:lnTo>
                    <a:pt x="2515" y="930"/>
                  </a:lnTo>
                  <a:lnTo>
                    <a:pt x="2460" y="1176"/>
                  </a:lnTo>
                  <a:lnTo>
                    <a:pt x="2324" y="1394"/>
                  </a:lnTo>
                  <a:lnTo>
                    <a:pt x="2160" y="1613"/>
                  </a:lnTo>
                  <a:lnTo>
                    <a:pt x="1968" y="1777"/>
                  </a:lnTo>
                  <a:lnTo>
                    <a:pt x="1968" y="1777"/>
                  </a:lnTo>
                  <a:lnTo>
                    <a:pt x="1777" y="1914"/>
                  </a:lnTo>
                  <a:lnTo>
                    <a:pt x="1531" y="2023"/>
                  </a:lnTo>
                  <a:lnTo>
                    <a:pt x="1285" y="2078"/>
                  </a:lnTo>
                  <a:lnTo>
                    <a:pt x="1039" y="2132"/>
                  </a:lnTo>
                  <a:lnTo>
                    <a:pt x="793" y="2132"/>
                  </a:lnTo>
                  <a:lnTo>
                    <a:pt x="520" y="2132"/>
                  </a:lnTo>
                  <a:lnTo>
                    <a:pt x="274" y="2105"/>
                  </a:lnTo>
                  <a:lnTo>
                    <a:pt x="0" y="205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" name="Google Shape;1218;p36"/>
            <p:cNvSpPr/>
            <p:nvPr/>
          </p:nvSpPr>
          <p:spPr>
            <a:xfrm>
              <a:off x="1835821" y="3827105"/>
              <a:ext cx="31861" cy="33305"/>
            </a:xfrm>
            <a:custGeom>
              <a:avLst/>
              <a:gdLst/>
              <a:ahLst/>
              <a:cxnLst/>
              <a:rect l="l" t="t" r="r" b="b"/>
              <a:pathLst>
                <a:path w="2406" h="2515" extrusionOk="0">
                  <a:moveTo>
                    <a:pt x="2269" y="0"/>
                  </a:moveTo>
                  <a:lnTo>
                    <a:pt x="0" y="2515"/>
                  </a:lnTo>
                  <a:lnTo>
                    <a:pt x="492" y="2433"/>
                  </a:lnTo>
                  <a:lnTo>
                    <a:pt x="738" y="2378"/>
                  </a:lnTo>
                  <a:lnTo>
                    <a:pt x="984" y="2324"/>
                  </a:lnTo>
                  <a:lnTo>
                    <a:pt x="1230" y="2214"/>
                  </a:lnTo>
                  <a:lnTo>
                    <a:pt x="1449" y="2105"/>
                  </a:lnTo>
                  <a:lnTo>
                    <a:pt x="1667" y="1968"/>
                  </a:lnTo>
                  <a:lnTo>
                    <a:pt x="1859" y="1832"/>
                  </a:lnTo>
                  <a:lnTo>
                    <a:pt x="2023" y="1640"/>
                  </a:lnTo>
                  <a:lnTo>
                    <a:pt x="2160" y="1422"/>
                  </a:lnTo>
                  <a:lnTo>
                    <a:pt x="2269" y="1203"/>
                  </a:lnTo>
                  <a:lnTo>
                    <a:pt x="2351" y="957"/>
                  </a:lnTo>
                  <a:lnTo>
                    <a:pt x="2406" y="711"/>
                  </a:lnTo>
                  <a:lnTo>
                    <a:pt x="2406" y="465"/>
                  </a:lnTo>
                  <a:lnTo>
                    <a:pt x="2351" y="219"/>
                  </a:lnTo>
                  <a:lnTo>
                    <a:pt x="22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1835821" y="3827105"/>
              <a:ext cx="31861" cy="33305"/>
            </a:xfrm>
            <a:custGeom>
              <a:avLst/>
              <a:gdLst/>
              <a:ahLst/>
              <a:cxnLst/>
              <a:rect l="l" t="t" r="r" b="b"/>
              <a:pathLst>
                <a:path w="2406" h="2515" fill="none" extrusionOk="0">
                  <a:moveTo>
                    <a:pt x="2269" y="0"/>
                  </a:moveTo>
                  <a:lnTo>
                    <a:pt x="2269" y="0"/>
                  </a:lnTo>
                  <a:lnTo>
                    <a:pt x="2351" y="219"/>
                  </a:lnTo>
                  <a:lnTo>
                    <a:pt x="2406" y="465"/>
                  </a:lnTo>
                  <a:lnTo>
                    <a:pt x="2406" y="711"/>
                  </a:lnTo>
                  <a:lnTo>
                    <a:pt x="2351" y="957"/>
                  </a:lnTo>
                  <a:lnTo>
                    <a:pt x="2269" y="1203"/>
                  </a:lnTo>
                  <a:lnTo>
                    <a:pt x="2160" y="1422"/>
                  </a:lnTo>
                  <a:lnTo>
                    <a:pt x="2023" y="1640"/>
                  </a:lnTo>
                  <a:lnTo>
                    <a:pt x="1859" y="1832"/>
                  </a:lnTo>
                  <a:lnTo>
                    <a:pt x="1859" y="1832"/>
                  </a:lnTo>
                  <a:lnTo>
                    <a:pt x="1667" y="1968"/>
                  </a:lnTo>
                  <a:lnTo>
                    <a:pt x="1449" y="2105"/>
                  </a:lnTo>
                  <a:lnTo>
                    <a:pt x="1230" y="2214"/>
                  </a:lnTo>
                  <a:lnTo>
                    <a:pt x="984" y="2324"/>
                  </a:lnTo>
                  <a:lnTo>
                    <a:pt x="738" y="2378"/>
                  </a:lnTo>
                  <a:lnTo>
                    <a:pt x="492" y="2433"/>
                  </a:lnTo>
                  <a:lnTo>
                    <a:pt x="0" y="251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1557093" y="2838155"/>
              <a:ext cx="473486" cy="715664"/>
            </a:xfrm>
            <a:custGeom>
              <a:avLst/>
              <a:gdLst/>
              <a:ahLst/>
              <a:cxnLst/>
              <a:rect l="l" t="t" r="r" b="b"/>
              <a:pathLst>
                <a:path w="35755" h="54043" extrusionOk="0">
                  <a:moveTo>
                    <a:pt x="191" y="1"/>
                  </a:moveTo>
                  <a:lnTo>
                    <a:pt x="0" y="602"/>
                  </a:lnTo>
                  <a:lnTo>
                    <a:pt x="1750" y="1176"/>
                  </a:lnTo>
                  <a:lnTo>
                    <a:pt x="3499" y="1723"/>
                  </a:lnTo>
                  <a:lnTo>
                    <a:pt x="6998" y="2789"/>
                  </a:lnTo>
                  <a:lnTo>
                    <a:pt x="9513" y="3527"/>
                  </a:lnTo>
                  <a:lnTo>
                    <a:pt x="12000" y="4293"/>
                  </a:lnTo>
                  <a:lnTo>
                    <a:pt x="13258" y="4703"/>
                  </a:lnTo>
                  <a:lnTo>
                    <a:pt x="14515" y="5113"/>
                  </a:lnTo>
                  <a:lnTo>
                    <a:pt x="15745" y="5577"/>
                  </a:lnTo>
                  <a:lnTo>
                    <a:pt x="16975" y="6042"/>
                  </a:lnTo>
                  <a:lnTo>
                    <a:pt x="18151" y="6534"/>
                  </a:lnTo>
                  <a:lnTo>
                    <a:pt x="19299" y="7053"/>
                  </a:lnTo>
                  <a:lnTo>
                    <a:pt x="20419" y="7600"/>
                  </a:lnTo>
                  <a:lnTo>
                    <a:pt x="21485" y="8147"/>
                  </a:lnTo>
                  <a:lnTo>
                    <a:pt x="22497" y="8721"/>
                  </a:lnTo>
                  <a:lnTo>
                    <a:pt x="23481" y="9322"/>
                  </a:lnTo>
                  <a:lnTo>
                    <a:pt x="24410" y="9924"/>
                  </a:lnTo>
                  <a:lnTo>
                    <a:pt x="25312" y="10552"/>
                  </a:lnTo>
                  <a:lnTo>
                    <a:pt x="26187" y="11208"/>
                  </a:lnTo>
                  <a:lnTo>
                    <a:pt x="27007" y="11892"/>
                  </a:lnTo>
                  <a:lnTo>
                    <a:pt x="27772" y="12575"/>
                  </a:lnTo>
                  <a:lnTo>
                    <a:pt x="28510" y="13286"/>
                  </a:lnTo>
                  <a:lnTo>
                    <a:pt x="29194" y="14024"/>
                  </a:lnTo>
                  <a:lnTo>
                    <a:pt x="29850" y="14762"/>
                  </a:lnTo>
                  <a:lnTo>
                    <a:pt x="30451" y="15527"/>
                  </a:lnTo>
                  <a:lnTo>
                    <a:pt x="30998" y="16320"/>
                  </a:lnTo>
                  <a:lnTo>
                    <a:pt x="31326" y="16812"/>
                  </a:lnTo>
                  <a:lnTo>
                    <a:pt x="31627" y="17304"/>
                  </a:lnTo>
                  <a:lnTo>
                    <a:pt x="32201" y="18343"/>
                  </a:lnTo>
                  <a:lnTo>
                    <a:pt x="32720" y="19409"/>
                  </a:lnTo>
                  <a:lnTo>
                    <a:pt x="33185" y="20502"/>
                  </a:lnTo>
                  <a:lnTo>
                    <a:pt x="33622" y="21650"/>
                  </a:lnTo>
                  <a:lnTo>
                    <a:pt x="33977" y="22853"/>
                  </a:lnTo>
                  <a:lnTo>
                    <a:pt x="34306" y="24083"/>
                  </a:lnTo>
                  <a:lnTo>
                    <a:pt x="34552" y="25368"/>
                  </a:lnTo>
                  <a:lnTo>
                    <a:pt x="34770" y="26680"/>
                  </a:lnTo>
                  <a:lnTo>
                    <a:pt x="34934" y="28019"/>
                  </a:lnTo>
                  <a:lnTo>
                    <a:pt x="35044" y="29413"/>
                  </a:lnTo>
                  <a:lnTo>
                    <a:pt x="35126" y="30862"/>
                  </a:lnTo>
                  <a:lnTo>
                    <a:pt x="35126" y="32338"/>
                  </a:lnTo>
                  <a:lnTo>
                    <a:pt x="35071" y="33842"/>
                  </a:lnTo>
                  <a:lnTo>
                    <a:pt x="34989" y="35400"/>
                  </a:lnTo>
                  <a:lnTo>
                    <a:pt x="34852" y="36985"/>
                  </a:lnTo>
                  <a:lnTo>
                    <a:pt x="34688" y="38243"/>
                  </a:lnTo>
                  <a:lnTo>
                    <a:pt x="34552" y="39418"/>
                  </a:lnTo>
                  <a:lnTo>
                    <a:pt x="34251" y="41523"/>
                  </a:lnTo>
                  <a:lnTo>
                    <a:pt x="33923" y="43436"/>
                  </a:lnTo>
                  <a:lnTo>
                    <a:pt x="33622" y="45213"/>
                  </a:lnTo>
                  <a:lnTo>
                    <a:pt x="33267" y="47154"/>
                  </a:lnTo>
                  <a:lnTo>
                    <a:pt x="32939" y="49177"/>
                  </a:lnTo>
                  <a:lnTo>
                    <a:pt x="32775" y="50243"/>
                  </a:lnTo>
                  <a:lnTo>
                    <a:pt x="32638" y="51418"/>
                  </a:lnTo>
                  <a:lnTo>
                    <a:pt x="32474" y="52648"/>
                  </a:lnTo>
                  <a:lnTo>
                    <a:pt x="32337" y="53988"/>
                  </a:lnTo>
                  <a:lnTo>
                    <a:pt x="32966" y="54042"/>
                  </a:lnTo>
                  <a:lnTo>
                    <a:pt x="33103" y="52703"/>
                  </a:lnTo>
                  <a:lnTo>
                    <a:pt x="33239" y="51473"/>
                  </a:lnTo>
                  <a:lnTo>
                    <a:pt x="33540" y="49259"/>
                  </a:lnTo>
                  <a:lnTo>
                    <a:pt x="33868" y="47263"/>
                  </a:lnTo>
                  <a:lnTo>
                    <a:pt x="34224" y="45322"/>
                  </a:lnTo>
                  <a:lnTo>
                    <a:pt x="34552" y="43518"/>
                  </a:lnTo>
                  <a:lnTo>
                    <a:pt x="34852" y="41605"/>
                  </a:lnTo>
                  <a:lnTo>
                    <a:pt x="35180" y="39500"/>
                  </a:lnTo>
                  <a:lnTo>
                    <a:pt x="35454" y="37067"/>
                  </a:lnTo>
                  <a:lnTo>
                    <a:pt x="35618" y="35427"/>
                  </a:lnTo>
                  <a:lnTo>
                    <a:pt x="35700" y="33869"/>
                  </a:lnTo>
                  <a:lnTo>
                    <a:pt x="35754" y="32311"/>
                  </a:lnTo>
                  <a:lnTo>
                    <a:pt x="35727" y="30807"/>
                  </a:lnTo>
                  <a:lnTo>
                    <a:pt x="35672" y="29359"/>
                  </a:lnTo>
                  <a:lnTo>
                    <a:pt x="35563" y="27937"/>
                  </a:lnTo>
                  <a:lnTo>
                    <a:pt x="35399" y="26543"/>
                  </a:lnTo>
                  <a:lnTo>
                    <a:pt x="35180" y="25204"/>
                  </a:lnTo>
                  <a:lnTo>
                    <a:pt x="34907" y="23919"/>
                  </a:lnTo>
                  <a:lnTo>
                    <a:pt x="34579" y="22634"/>
                  </a:lnTo>
                  <a:lnTo>
                    <a:pt x="34196" y="21432"/>
                  </a:lnTo>
                  <a:lnTo>
                    <a:pt x="33759" y="20256"/>
                  </a:lnTo>
                  <a:lnTo>
                    <a:pt x="33267" y="19108"/>
                  </a:lnTo>
                  <a:lnTo>
                    <a:pt x="33021" y="18561"/>
                  </a:lnTo>
                  <a:lnTo>
                    <a:pt x="32747" y="18015"/>
                  </a:lnTo>
                  <a:lnTo>
                    <a:pt x="32447" y="17495"/>
                  </a:lnTo>
                  <a:lnTo>
                    <a:pt x="32146" y="16976"/>
                  </a:lnTo>
                  <a:lnTo>
                    <a:pt x="31845" y="16484"/>
                  </a:lnTo>
                  <a:lnTo>
                    <a:pt x="31517" y="15965"/>
                  </a:lnTo>
                  <a:lnTo>
                    <a:pt x="30943" y="15172"/>
                  </a:lnTo>
                  <a:lnTo>
                    <a:pt x="30315" y="14379"/>
                  </a:lnTo>
                  <a:lnTo>
                    <a:pt x="29659" y="13614"/>
                  </a:lnTo>
                  <a:lnTo>
                    <a:pt x="28975" y="12876"/>
                  </a:lnTo>
                  <a:lnTo>
                    <a:pt x="28210" y="12138"/>
                  </a:lnTo>
                  <a:lnTo>
                    <a:pt x="27417" y="11427"/>
                  </a:lnTo>
                  <a:lnTo>
                    <a:pt x="26597" y="10744"/>
                  </a:lnTo>
                  <a:lnTo>
                    <a:pt x="25722" y="10088"/>
                  </a:lnTo>
                  <a:lnTo>
                    <a:pt x="24793" y="9431"/>
                  </a:lnTo>
                  <a:lnTo>
                    <a:pt x="23836" y="8803"/>
                  </a:lnTo>
                  <a:lnTo>
                    <a:pt x="22825" y="8201"/>
                  </a:lnTo>
                  <a:lnTo>
                    <a:pt x="21786" y="7600"/>
                  </a:lnTo>
                  <a:lnTo>
                    <a:pt x="20693" y="7026"/>
                  </a:lnTo>
                  <a:lnTo>
                    <a:pt x="19572" y="6507"/>
                  </a:lnTo>
                  <a:lnTo>
                    <a:pt x="18397" y="5960"/>
                  </a:lnTo>
                  <a:lnTo>
                    <a:pt x="17194" y="5468"/>
                  </a:lnTo>
                  <a:lnTo>
                    <a:pt x="15964" y="5003"/>
                  </a:lnTo>
                  <a:lnTo>
                    <a:pt x="14706" y="4539"/>
                  </a:lnTo>
                  <a:lnTo>
                    <a:pt x="13476" y="4101"/>
                  </a:lnTo>
                  <a:lnTo>
                    <a:pt x="12219" y="3691"/>
                  </a:lnTo>
                  <a:lnTo>
                    <a:pt x="9677" y="2926"/>
                  </a:lnTo>
                  <a:lnTo>
                    <a:pt x="7189" y="2188"/>
                  </a:lnTo>
                  <a:lnTo>
                    <a:pt x="3690" y="1149"/>
                  </a:lnTo>
                  <a:lnTo>
                    <a:pt x="1941" y="602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1247590" y="2500789"/>
              <a:ext cx="20645" cy="195128"/>
            </a:xfrm>
            <a:custGeom>
              <a:avLst/>
              <a:gdLst/>
              <a:ahLst/>
              <a:cxnLst/>
              <a:rect l="l" t="t" r="r" b="b"/>
              <a:pathLst>
                <a:path w="1559" h="14735" extrusionOk="0">
                  <a:moveTo>
                    <a:pt x="930" y="1"/>
                  </a:moveTo>
                  <a:lnTo>
                    <a:pt x="930" y="1832"/>
                  </a:lnTo>
                  <a:lnTo>
                    <a:pt x="903" y="3664"/>
                  </a:lnTo>
                  <a:lnTo>
                    <a:pt x="821" y="5495"/>
                  </a:lnTo>
                  <a:lnTo>
                    <a:pt x="711" y="7354"/>
                  </a:lnTo>
                  <a:lnTo>
                    <a:pt x="602" y="9185"/>
                  </a:lnTo>
                  <a:lnTo>
                    <a:pt x="438" y="11017"/>
                  </a:lnTo>
                  <a:lnTo>
                    <a:pt x="219" y="12821"/>
                  </a:lnTo>
                  <a:lnTo>
                    <a:pt x="1" y="14652"/>
                  </a:lnTo>
                  <a:lnTo>
                    <a:pt x="629" y="14734"/>
                  </a:lnTo>
                  <a:lnTo>
                    <a:pt x="848" y="12903"/>
                  </a:lnTo>
                  <a:lnTo>
                    <a:pt x="1039" y="11071"/>
                  </a:lnTo>
                  <a:lnTo>
                    <a:pt x="1203" y="9240"/>
                  </a:lnTo>
                  <a:lnTo>
                    <a:pt x="1340" y="7381"/>
                  </a:lnTo>
                  <a:lnTo>
                    <a:pt x="1449" y="5522"/>
                  </a:lnTo>
                  <a:lnTo>
                    <a:pt x="1504" y="3691"/>
                  </a:lnTo>
                  <a:lnTo>
                    <a:pt x="1559" y="1832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1650479" y="2556169"/>
              <a:ext cx="14858" cy="63008"/>
            </a:xfrm>
            <a:custGeom>
              <a:avLst/>
              <a:gdLst/>
              <a:ahLst/>
              <a:cxnLst/>
              <a:rect l="l" t="t" r="r" b="b"/>
              <a:pathLst>
                <a:path w="1122" h="4758" extrusionOk="0">
                  <a:moveTo>
                    <a:pt x="520" y="1"/>
                  </a:moveTo>
                  <a:lnTo>
                    <a:pt x="1" y="4703"/>
                  </a:lnTo>
                  <a:lnTo>
                    <a:pt x="629" y="4757"/>
                  </a:lnTo>
                  <a:lnTo>
                    <a:pt x="1121" y="56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1409400" y="2120346"/>
              <a:ext cx="24260" cy="44905"/>
            </a:xfrm>
            <a:custGeom>
              <a:avLst/>
              <a:gdLst/>
              <a:ahLst/>
              <a:cxnLst/>
              <a:rect l="l" t="t" r="r" b="b"/>
              <a:pathLst>
                <a:path w="1832" h="3391" extrusionOk="0">
                  <a:moveTo>
                    <a:pt x="1067" y="1"/>
                  </a:moveTo>
                  <a:lnTo>
                    <a:pt x="930" y="28"/>
                  </a:lnTo>
                  <a:lnTo>
                    <a:pt x="820" y="110"/>
                  </a:lnTo>
                  <a:lnTo>
                    <a:pt x="684" y="192"/>
                  </a:lnTo>
                  <a:lnTo>
                    <a:pt x="547" y="383"/>
                  </a:lnTo>
                  <a:lnTo>
                    <a:pt x="438" y="575"/>
                  </a:lnTo>
                  <a:lnTo>
                    <a:pt x="356" y="793"/>
                  </a:lnTo>
                  <a:lnTo>
                    <a:pt x="301" y="1012"/>
                  </a:lnTo>
                  <a:lnTo>
                    <a:pt x="82" y="1859"/>
                  </a:lnTo>
                  <a:lnTo>
                    <a:pt x="0" y="2242"/>
                  </a:lnTo>
                  <a:lnTo>
                    <a:pt x="0" y="2433"/>
                  </a:lnTo>
                  <a:lnTo>
                    <a:pt x="0" y="2625"/>
                  </a:lnTo>
                  <a:lnTo>
                    <a:pt x="28" y="2816"/>
                  </a:lnTo>
                  <a:lnTo>
                    <a:pt x="110" y="2980"/>
                  </a:lnTo>
                  <a:lnTo>
                    <a:pt x="219" y="3144"/>
                  </a:lnTo>
                  <a:lnTo>
                    <a:pt x="356" y="3254"/>
                  </a:lnTo>
                  <a:lnTo>
                    <a:pt x="547" y="3336"/>
                  </a:lnTo>
                  <a:lnTo>
                    <a:pt x="738" y="3390"/>
                  </a:lnTo>
                  <a:lnTo>
                    <a:pt x="902" y="3390"/>
                  </a:lnTo>
                  <a:lnTo>
                    <a:pt x="1039" y="3363"/>
                  </a:lnTo>
                  <a:lnTo>
                    <a:pt x="1176" y="3336"/>
                  </a:lnTo>
                  <a:lnTo>
                    <a:pt x="1285" y="3254"/>
                  </a:lnTo>
                  <a:lnTo>
                    <a:pt x="1395" y="3172"/>
                  </a:lnTo>
                  <a:lnTo>
                    <a:pt x="1504" y="3035"/>
                  </a:lnTo>
                  <a:lnTo>
                    <a:pt x="1586" y="2925"/>
                  </a:lnTo>
                  <a:lnTo>
                    <a:pt x="1641" y="2761"/>
                  </a:lnTo>
                  <a:lnTo>
                    <a:pt x="1750" y="2433"/>
                  </a:lnTo>
                  <a:lnTo>
                    <a:pt x="1832" y="2051"/>
                  </a:lnTo>
                  <a:lnTo>
                    <a:pt x="1832" y="1641"/>
                  </a:lnTo>
                  <a:lnTo>
                    <a:pt x="1805" y="1258"/>
                  </a:lnTo>
                  <a:lnTo>
                    <a:pt x="1750" y="875"/>
                  </a:lnTo>
                  <a:lnTo>
                    <a:pt x="1668" y="547"/>
                  </a:lnTo>
                  <a:lnTo>
                    <a:pt x="1531" y="301"/>
                  </a:lnTo>
                  <a:lnTo>
                    <a:pt x="1449" y="192"/>
                  </a:lnTo>
                  <a:lnTo>
                    <a:pt x="1367" y="110"/>
                  </a:lnTo>
                  <a:lnTo>
                    <a:pt x="1258" y="55"/>
                  </a:lnTo>
                  <a:lnTo>
                    <a:pt x="11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764886" y="3751825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2300873" y="3827100"/>
              <a:ext cx="1908030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3605192" y="1655918"/>
              <a:ext cx="521265" cy="475671"/>
            </a:xfrm>
            <a:custGeom>
              <a:avLst/>
              <a:gdLst/>
              <a:ahLst/>
              <a:cxnLst/>
              <a:rect l="l" t="t" r="r" b="b"/>
              <a:pathLst>
                <a:path w="39363" h="35920" extrusionOk="0">
                  <a:moveTo>
                    <a:pt x="5741" y="1"/>
                  </a:moveTo>
                  <a:lnTo>
                    <a:pt x="5331" y="28"/>
                  </a:lnTo>
                  <a:lnTo>
                    <a:pt x="4921" y="56"/>
                  </a:lnTo>
                  <a:lnTo>
                    <a:pt x="4511" y="83"/>
                  </a:lnTo>
                  <a:lnTo>
                    <a:pt x="4101" y="165"/>
                  </a:lnTo>
                  <a:lnTo>
                    <a:pt x="3745" y="274"/>
                  </a:lnTo>
                  <a:lnTo>
                    <a:pt x="3390" y="411"/>
                  </a:lnTo>
                  <a:lnTo>
                    <a:pt x="3062" y="548"/>
                  </a:lnTo>
                  <a:lnTo>
                    <a:pt x="2734" y="712"/>
                  </a:lnTo>
                  <a:lnTo>
                    <a:pt x="2433" y="903"/>
                  </a:lnTo>
                  <a:lnTo>
                    <a:pt x="2133" y="1122"/>
                  </a:lnTo>
                  <a:lnTo>
                    <a:pt x="1832" y="1340"/>
                  </a:lnTo>
                  <a:lnTo>
                    <a:pt x="1558" y="1614"/>
                  </a:lnTo>
                  <a:lnTo>
                    <a:pt x="1312" y="1860"/>
                  </a:lnTo>
                  <a:lnTo>
                    <a:pt x="1066" y="2160"/>
                  </a:lnTo>
                  <a:lnTo>
                    <a:pt x="875" y="2461"/>
                  </a:lnTo>
                  <a:lnTo>
                    <a:pt x="656" y="2762"/>
                  </a:lnTo>
                  <a:lnTo>
                    <a:pt x="492" y="3090"/>
                  </a:lnTo>
                  <a:lnTo>
                    <a:pt x="328" y="3418"/>
                  </a:lnTo>
                  <a:lnTo>
                    <a:pt x="219" y="3773"/>
                  </a:lnTo>
                  <a:lnTo>
                    <a:pt x="110" y="4128"/>
                  </a:lnTo>
                  <a:lnTo>
                    <a:pt x="55" y="4402"/>
                  </a:lnTo>
                  <a:lnTo>
                    <a:pt x="0" y="4675"/>
                  </a:lnTo>
                  <a:lnTo>
                    <a:pt x="0" y="4976"/>
                  </a:lnTo>
                  <a:lnTo>
                    <a:pt x="0" y="5249"/>
                  </a:lnTo>
                  <a:lnTo>
                    <a:pt x="28" y="5523"/>
                  </a:lnTo>
                  <a:lnTo>
                    <a:pt x="110" y="5796"/>
                  </a:lnTo>
                  <a:lnTo>
                    <a:pt x="192" y="6069"/>
                  </a:lnTo>
                  <a:lnTo>
                    <a:pt x="328" y="6315"/>
                  </a:lnTo>
                  <a:lnTo>
                    <a:pt x="465" y="6507"/>
                  </a:lnTo>
                  <a:lnTo>
                    <a:pt x="629" y="6671"/>
                  </a:lnTo>
                  <a:lnTo>
                    <a:pt x="820" y="6835"/>
                  </a:lnTo>
                  <a:lnTo>
                    <a:pt x="1012" y="6971"/>
                  </a:lnTo>
                  <a:lnTo>
                    <a:pt x="1230" y="7081"/>
                  </a:lnTo>
                  <a:lnTo>
                    <a:pt x="1449" y="7190"/>
                  </a:lnTo>
                  <a:lnTo>
                    <a:pt x="1887" y="7381"/>
                  </a:lnTo>
                  <a:lnTo>
                    <a:pt x="2515" y="7545"/>
                  </a:lnTo>
                  <a:lnTo>
                    <a:pt x="3144" y="7682"/>
                  </a:lnTo>
                  <a:lnTo>
                    <a:pt x="3800" y="7764"/>
                  </a:lnTo>
                  <a:lnTo>
                    <a:pt x="4456" y="7791"/>
                  </a:lnTo>
                  <a:lnTo>
                    <a:pt x="5139" y="7819"/>
                  </a:lnTo>
                  <a:lnTo>
                    <a:pt x="5795" y="7819"/>
                  </a:lnTo>
                  <a:lnTo>
                    <a:pt x="7162" y="7791"/>
                  </a:lnTo>
                  <a:lnTo>
                    <a:pt x="8529" y="7764"/>
                  </a:lnTo>
                  <a:lnTo>
                    <a:pt x="9185" y="7791"/>
                  </a:lnTo>
                  <a:lnTo>
                    <a:pt x="9841" y="7819"/>
                  </a:lnTo>
                  <a:lnTo>
                    <a:pt x="10497" y="7901"/>
                  </a:lnTo>
                  <a:lnTo>
                    <a:pt x="11126" y="8010"/>
                  </a:lnTo>
                  <a:lnTo>
                    <a:pt x="11727" y="8201"/>
                  </a:lnTo>
                  <a:lnTo>
                    <a:pt x="12028" y="8283"/>
                  </a:lnTo>
                  <a:lnTo>
                    <a:pt x="12328" y="8420"/>
                  </a:lnTo>
                  <a:lnTo>
                    <a:pt x="12602" y="8557"/>
                  </a:lnTo>
                  <a:lnTo>
                    <a:pt x="12875" y="8693"/>
                  </a:lnTo>
                  <a:lnTo>
                    <a:pt x="13121" y="8857"/>
                  </a:lnTo>
                  <a:lnTo>
                    <a:pt x="13367" y="9021"/>
                  </a:lnTo>
                  <a:lnTo>
                    <a:pt x="13613" y="9240"/>
                  </a:lnTo>
                  <a:lnTo>
                    <a:pt x="13859" y="9459"/>
                  </a:lnTo>
                  <a:lnTo>
                    <a:pt x="14105" y="9677"/>
                  </a:lnTo>
                  <a:lnTo>
                    <a:pt x="14324" y="9951"/>
                  </a:lnTo>
                  <a:lnTo>
                    <a:pt x="14625" y="10333"/>
                  </a:lnTo>
                  <a:lnTo>
                    <a:pt x="14871" y="10744"/>
                  </a:lnTo>
                  <a:lnTo>
                    <a:pt x="15117" y="11181"/>
                  </a:lnTo>
                  <a:lnTo>
                    <a:pt x="15308" y="11618"/>
                  </a:lnTo>
                  <a:lnTo>
                    <a:pt x="15472" y="12083"/>
                  </a:lnTo>
                  <a:lnTo>
                    <a:pt x="15636" y="12548"/>
                  </a:lnTo>
                  <a:lnTo>
                    <a:pt x="15937" y="13477"/>
                  </a:lnTo>
                  <a:lnTo>
                    <a:pt x="16319" y="14926"/>
                  </a:lnTo>
                  <a:lnTo>
                    <a:pt x="16647" y="16375"/>
                  </a:lnTo>
                  <a:lnTo>
                    <a:pt x="16975" y="17823"/>
                  </a:lnTo>
                  <a:lnTo>
                    <a:pt x="17249" y="19272"/>
                  </a:lnTo>
                  <a:lnTo>
                    <a:pt x="17522" y="20748"/>
                  </a:lnTo>
                  <a:lnTo>
                    <a:pt x="17768" y="22197"/>
                  </a:lnTo>
                  <a:lnTo>
                    <a:pt x="18233" y="25149"/>
                  </a:lnTo>
                  <a:lnTo>
                    <a:pt x="18561" y="27090"/>
                  </a:lnTo>
                  <a:lnTo>
                    <a:pt x="18752" y="28047"/>
                  </a:lnTo>
                  <a:lnTo>
                    <a:pt x="18971" y="28976"/>
                  </a:lnTo>
                  <a:lnTo>
                    <a:pt x="19244" y="29933"/>
                  </a:lnTo>
                  <a:lnTo>
                    <a:pt x="19545" y="30835"/>
                  </a:lnTo>
                  <a:lnTo>
                    <a:pt x="19736" y="31272"/>
                  </a:lnTo>
                  <a:lnTo>
                    <a:pt x="19928" y="31737"/>
                  </a:lnTo>
                  <a:lnTo>
                    <a:pt x="20146" y="32147"/>
                  </a:lnTo>
                  <a:lnTo>
                    <a:pt x="20392" y="32584"/>
                  </a:lnTo>
                  <a:lnTo>
                    <a:pt x="20666" y="33022"/>
                  </a:lnTo>
                  <a:lnTo>
                    <a:pt x="20966" y="33404"/>
                  </a:lnTo>
                  <a:lnTo>
                    <a:pt x="21294" y="33787"/>
                  </a:lnTo>
                  <a:lnTo>
                    <a:pt x="21622" y="34115"/>
                  </a:lnTo>
                  <a:lnTo>
                    <a:pt x="21978" y="34443"/>
                  </a:lnTo>
                  <a:lnTo>
                    <a:pt x="22360" y="34716"/>
                  </a:lnTo>
                  <a:lnTo>
                    <a:pt x="22743" y="34962"/>
                  </a:lnTo>
                  <a:lnTo>
                    <a:pt x="23153" y="35181"/>
                  </a:lnTo>
                  <a:lnTo>
                    <a:pt x="23563" y="35400"/>
                  </a:lnTo>
                  <a:lnTo>
                    <a:pt x="24000" y="35564"/>
                  </a:lnTo>
                  <a:lnTo>
                    <a:pt x="24465" y="35700"/>
                  </a:lnTo>
                  <a:lnTo>
                    <a:pt x="24930" y="35782"/>
                  </a:lnTo>
                  <a:lnTo>
                    <a:pt x="25395" y="35864"/>
                  </a:lnTo>
                  <a:lnTo>
                    <a:pt x="25887" y="35919"/>
                  </a:lnTo>
                  <a:lnTo>
                    <a:pt x="26871" y="35919"/>
                  </a:lnTo>
                  <a:lnTo>
                    <a:pt x="27882" y="35864"/>
                  </a:lnTo>
                  <a:lnTo>
                    <a:pt x="28839" y="35782"/>
                  </a:lnTo>
                  <a:lnTo>
                    <a:pt x="29741" y="35700"/>
                  </a:lnTo>
                  <a:lnTo>
                    <a:pt x="30643" y="35564"/>
                  </a:lnTo>
                  <a:lnTo>
                    <a:pt x="31490" y="35427"/>
                  </a:lnTo>
                  <a:lnTo>
                    <a:pt x="32310" y="35236"/>
                  </a:lnTo>
                  <a:lnTo>
                    <a:pt x="33103" y="34990"/>
                  </a:lnTo>
                  <a:lnTo>
                    <a:pt x="33458" y="34853"/>
                  </a:lnTo>
                  <a:lnTo>
                    <a:pt x="33841" y="34716"/>
                  </a:lnTo>
                  <a:lnTo>
                    <a:pt x="34196" y="34525"/>
                  </a:lnTo>
                  <a:lnTo>
                    <a:pt x="34552" y="34361"/>
                  </a:lnTo>
                  <a:lnTo>
                    <a:pt x="34907" y="34142"/>
                  </a:lnTo>
                  <a:lnTo>
                    <a:pt x="35235" y="33924"/>
                  </a:lnTo>
                  <a:lnTo>
                    <a:pt x="35563" y="33705"/>
                  </a:lnTo>
                  <a:lnTo>
                    <a:pt x="35864" y="33432"/>
                  </a:lnTo>
                  <a:lnTo>
                    <a:pt x="36165" y="33158"/>
                  </a:lnTo>
                  <a:lnTo>
                    <a:pt x="36465" y="32858"/>
                  </a:lnTo>
                  <a:lnTo>
                    <a:pt x="36766" y="32529"/>
                  </a:lnTo>
                  <a:lnTo>
                    <a:pt x="37039" y="32201"/>
                  </a:lnTo>
                  <a:lnTo>
                    <a:pt x="37313" y="31819"/>
                  </a:lnTo>
                  <a:lnTo>
                    <a:pt x="37586" y="31436"/>
                  </a:lnTo>
                  <a:lnTo>
                    <a:pt x="37832" y="30999"/>
                  </a:lnTo>
                  <a:lnTo>
                    <a:pt x="38078" y="30561"/>
                  </a:lnTo>
                  <a:lnTo>
                    <a:pt x="38297" y="30097"/>
                  </a:lnTo>
                  <a:lnTo>
                    <a:pt x="38543" y="29577"/>
                  </a:lnTo>
                  <a:lnTo>
                    <a:pt x="38871" y="28757"/>
                  </a:lnTo>
                  <a:lnTo>
                    <a:pt x="39007" y="28320"/>
                  </a:lnTo>
                  <a:lnTo>
                    <a:pt x="39144" y="27883"/>
                  </a:lnTo>
                  <a:lnTo>
                    <a:pt x="39226" y="27445"/>
                  </a:lnTo>
                  <a:lnTo>
                    <a:pt x="39308" y="27008"/>
                  </a:lnTo>
                  <a:lnTo>
                    <a:pt x="39335" y="26570"/>
                  </a:lnTo>
                  <a:lnTo>
                    <a:pt x="39363" y="26133"/>
                  </a:lnTo>
                  <a:lnTo>
                    <a:pt x="39335" y="25750"/>
                  </a:lnTo>
                  <a:lnTo>
                    <a:pt x="39281" y="25395"/>
                  </a:lnTo>
                  <a:lnTo>
                    <a:pt x="39199" y="25067"/>
                  </a:lnTo>
                  <a:lnTo>
                    <a:pt x="39117" y="24739"/>
                  </a:lnTo>
                  <a:lnTo>
                    <a:pt x="38980" y="24411"/>
                  </a:lnTo>
                  <a:lnTo>
                    <a:pt x="38843" y="24110"/>
                  </a:lnTo>
                  <a:lnTo>
                    <a:pt x="38707" y="23782"/>
                  </a:lnTo>
                  <a:lnTo>
                    <a:pt x="38515" y="23509"/>
                  </a:lnTo>
                  <a:lnTo>
                    <a:pt x="38133" y="22935"/>
                  </a:lnTo>
                  <a:lnTo>
                    <a:pt x="37695" y="22388"/>
                  </a:lnTo>
                  <a:lnTo>
                    <a:pt x="37231" y="21842"/>
                  </a:lnTo>
                  <a:lnTo>
                    <a:pt x="36711" y="21349"/>
                  </a:lnTo>
                  <a:lnTo>
                    <a:pt x="35673" y="20338"/>
                  </a:lnTo>
                  <a:lnTo>
                    <a:pt x="35153" y="19846"/>
                  </a:lnTo>
                  <a:lnTo>
                    <a:pt x="34661" y="19327"/>
                  </a:lnTo>
                  <a:lnTo>
                    <a:pt x="34169" y="18807"/>
                  </a:lnTo>
                  <a:lnTo>
                    <a:pt x="33732" y="18288"/>
                  </a:lnTo>
                  <a:lnTo>
                    <a:pt x="33349" y="17741"/>
                  </a:lnTo>
                  <a:lnTo>
                    <a:pt x="33158" y="17441"/>
                  </a:lnTo>
                  <a:lnTo>
                    <a:pt x="32994" y="17140"/>
                  </a:lnTo>
                  <a:lnTo>
                    <a:pt x="32857" y="16839"/>
                  </a:lnTo>
                  <a:lnTo>
                    <a:pt x="32720" y="16511"/>
                  </a:lnTo>
                  <a:lnTo>
                    <a:pt x="32502" y="15882"/>
                  </a:lnTo>
                  <a:lnTo>
                    <a:pt x="32092" y="14543"/>
                  </a:lnTo>
                  <a:lnTo>
                    <a:pt x="31873" y="13887"/>
                  </a:lnTo>
                  <a:lnTo>
                    <a:pt x="31764" y="13559"/>
                  </a:lnTo>
                  <a:lnTo>
                    <a:pt x="31627" y="13258"/>
                  </a:lnTo>
                  <a:lnTo>
                    <a:pt x="31463" y="12958"/>
                  </a:lnTo>
                  <a:lnTo>
                    <a:pt x="31299" y="12684"/>
                  </a:lnTo>
                  <a:lnTo>
                    <a:pt x="31108" y="12411"/>
                  </a:lnTo>
                  <a:lnTo>
                    <a:pt x="30889" y="12138"/>
                  </a:lnTo>
                  <a:lnTo>
                    <a:pt x="30616" y="11892"/>
                  </a:lnTo>
                  <a:lnTo>
                    <a:pt x="30315" y="11646"/>
                  </a:lnTo>
                  <a:lnTo>
                    <a:pt x="30014" y="11427"/>
                  </a:lnTo>
                  <a:lnTo>
                    <a:pt x="29686" y="11208"/>
                  </a:lnTo>
                  <a:lnTo>
                    <a:pt x="29030" y="10798"/>
                  </a:lnTo>
                  <a:lnTo>
                    <a:pt x="28729" y="10579"/>
                  </a:lnTo>
                  <a:lnTo>
                    <a:pt x="28429" y="10333"/>
                  </a:lnTo>
                  <a:lnTo>
                    <a:pt x="28183" y="10115"/>
                  </a:lnTo>
                  <a:lnTo>
                    <a:pt x="27937" y="9869"/>
                  </a:lnTo>
                  <a:lnTo>
                    <a:pt x="27691" y="9623"/>
                  </a:lnTo>
                  <a:lnTo>
                    <a:pt x="27499" y="9349"/>
                  </a:lnTo>
                  <a:lnTo>
                    <a:pt x="27089" y="8775"/>
                  </a:lnTo>
                  <a:lnTo>
                    <a:pt x="26734" y="8201"/>
                  </a:lnTo>
                  <a:lnTo>
                    <a:pt x="26051" y="6971"/>
                  </a:lnTo>
                  <a:lnTo>
                    <a:pt x="25695" y="6343"/>
                  </a:lnTo>
                  <a:lnTo>
                    <a:pt x="25340" y="5769"/>
                  </a:lnTo>
                  <a:lnTo>
                    <a:pt x="25012" y="5277"/>
                  </a:lnTo>
                  <a:lnTo>
                    <a:pt x="24629" y="4812"/>
                  </a:lnTo>
                  <a:lnTo>
                    <a:pt x="24247" y="4374"/>
                  </a:lnTo>
                  <a:lnTo>
                    <a:pt x="23836" y="3937"/>
                  </a:lnTo>
                  <a:lnTo>
                    <a:pt x="23399" y="3527"/>
                  </a:lnTo>
                  <a:lnTo>
                    <a:pt x="22962" y="3144"/>
                  </a:lnTo>
                  <a:lnTo>
                    <a:pt x="22470" y="2789"/>
                  </a:lnTo>
                  <a:lnTo>
                    <a:pt x="21978" y="2461"/>
                  </a:lnTo>
                  <a:lnTo>
                    <a:pt x="21486" y="2160"/>
                  </a:lnTo>
                  <a:lnTo>
                    <a:pt x="20939" y="1887"/>
                  </a:lnTo>
                  <a:lnTo>
                    <a:pt x="20420" y="1641"/>
                  </a:lnTo>
                  <a:lnTo>
                    <a:pt x="19873" y="1422"/>
                  </a:lnTo>
                  <a:lnTo>
                    <a:pt x="19299" y="1231"/>
                  </a:lnTo>
                  <a:lnTo>
                    <a:pt x="18725" y="1094"/>
                  </a:lnTo>
                  <a:lnTo>
                    <a:pt x="18151" y="958"/>
                  </a:lnTo>
                  <a:lnTo>
                    <a:pt x="17577" y="876"/>
                  </a:lnTo>
                  <a:lnTo>
                    <a:pt x="16702" y="794"/>
                  </a:lnTo>
                  <a:lnTo>
                    <a:pt x="15855" y="766"/>
                  </a:lnTo>
                  <a:lnTo>
                    <a:pt x="15007" y="766"/>
                  </a:lnTo>
                  <a:lnTo>
                    <a:pt x="14133" y="794"/>
                  </a:lnTo>
                  <a:lnTo>
                    <a:pt x="13285" y="821"/>
                  </a:lnTo>
                  <a:lnTo>
                    <a:pt x="11563" y="821"/>
                  </a:lnTo>
                  <a:lnTo>
                    <a:pt x="10716" y="739"/>
                  </a:lnTo>
                  <a:lnTo>
                    <a:pt x="9868" y="630"/>
                  </a:lnTo>
                  <a:lnTo>
                    <a:pt x="9048" y="493"/>
                  </a:lnTo>
                  <a:lnTo>
                    <a:pt x="8228" y="329"/>
                  </a:lnTo>
                  <a:lnTo>
                    <a:pt x="7381" y="192"/>
                  </a:lnTo>
                  <a:lnTo>
                    <a:pt x="6561" y="56"/>
                  </a:lnTo>
                  <a:lnTo>
                    <a:pt x="6151" y="28"/>
                  </a:lnTo>
                  <a:lnTo>
                    <a:pt x="57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27" name="Google Shape;1227;p36"/>
          <p:cNvGrpSpPr/>
          <p:nvPr/>
        </p:nvGrpSpPr>
        <p:grpSpPr>
          <a:xfrm>
            <a:off x="4910013" y="2002640"/>
            <a:ext cx="407501" cy="1107342"/>
            <a:chOff x="6909776" y="2415188"/>
            <a:chExt cx="677025" cy="1839438"/>
          </a:xfrm>
        </p:grpSpPr>
        <p:sp>
          <p:nvSpPr>
            <p:cNvPr id="1228" name="Google Shape;1228;p36"/>
            <p:cNvSpPr/>
            <p:nvPr/>
          </p:nvSpPr>
          <p:spPr>
            <a:xfrm>
              <a:off x="6909776" y="4151001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7045338" y="2415188"/>
              <a:ext cx="280950" cy="1180575"/>
            </a:xfrm>
            <a:custGeom>
              <a:avLst/>
              <a:gdLst/>
              <a:ahLst/>
              <a:cxnLst/>
              <a:rect l="l" t="t" r="r" b="b"/>
              <a:pathLst>
                <a:path w="11238" h="47223" extrusionOk="0">
                  <a:moveTo>
                    <a:pt x="4279" y="1"/>
                  </a:moveTo>
                  <a:lnTo>
                    <a:pt x="4164" y="20"/>
                  </a:lnTo>
                  <a:lnTo>
                    <a:pt x="4067" y="58"/>
                  </a:lnTo>
                  <a:lnTo>
                    <a:pt x="3952" y="97"/>
                  </a:lnTo>
                  <a:lnTo>
                    <a:pt x="3875" y="155"/>
                  </a:lnTo>
                  <a:lnTo>
                    <a:pt x="3778" y="232"/>
                  </a:lnTo>
                  <a:lnTo>
                    <a:pt x="3701" y="309"/>
                  </a:lnTo>
                  <a:lnTo>
                    <a:pt x="3643" y="405"/>
                  </a:lnTo>
                  <a:lnTo>
                    <a:pt x="3585" y="521"/>
                  </a:lnTo>
                  <a:lnTo>
                    <a:pt x="3161" y="1735"/>
                  </a:lnTo>
                  <a:lnTo>
                    <a:pt x="2930" y="2448"/>
                  </a:lnTo>
                  <a:lnTo>
                    <a:pt x="2679" y="3239"/>
                  </a:lnTo>
                  <a:lnTo>
                    <a:pt x="2410" y="4106"/>
                  </a:lnTo>
                  <a:lnTo>
                    <a:pt x="2159" y="5050"/>
                  </a:lnTo>
                  <a:lnTo>
                    <a:pt x="1889" y="6053"/>
                  </a:lnTo>
                  <a:lnTo>
                    <a:pt x="1639" y="7132"/>
                  </a:lnTo>
                  <a:lnTo>
                    <a:pt x="1388" y="8269"/>
                  </a:lnTo>
                  <a:lnTo>
                    <a:pt x="1138" y="9484"/>
                  </a:lnTo>
                  <a:lnTo>
                    <a:pt x="906" y="10736"/>
                  </a:lnTo>
                  <a:lnTo>
                    <a:pt x="714" y="12066"/>
                  </a:lnTo>
                  <a:lnTo>
                    <a:pt x="521" y="13435"/>
                  </a:lnTo>
                  <a:lnTo>
                    <a:pt x="347" y="14861"/>
                  </a:lnTo>
                  <a:lnTo>
                    <a:pt x="212" y="16345"/>
                  </a:lnTo>
                  <a:lnTo>
                    <a:pt x="116" y="17887"/>
                  </a:lnTo>
                  <a:lnTo>
                    <a:pt x="39" y="19468"/>
                  </a:lnTo>
                  <a:lnTo>
                    <a:pt x="0" y="21087"/>
                  </a:lnTo>
                  <a:lnTo>
                    <a:pt x="20" y="22744"/>
                  </a:lnTo>
                  <a:lnTo>
                    <a:pt x="39" y="23592"/>
                  </a:lnTo>
                  <a:lnTo>
                    <a:pt x="77" y="24460"/>
                  </a:lnTo>
                  <a:lnTo>
                    <a:pt x="135" y="25327"/>
                  </a:lnTo>
                  <a:lnTo>
                    <a:pt x="193" y="26194"/>
                  </a:lnTo>
                  <a:lnTo>
                    <a:pt x="270" y="27081"/>
                  </a:lnTo>
                  <a:lnTo>
                    <a:pt x="347" y="27968"/>
                  </a:lnTo>
                  <a:lnTo>
                    <a:pt x="444" y="28873"/>
                  </a:lnTo>
                  <a:lnTo>
                    <a:pt x="579" y="29779"/>
                  </a:lnTo>
                  <a:lnTo>
                    <a:pt x="694" y="30705"/>
                  </a:lnTo>
                  <a:lnTo>
                    <a:pt x="848" y="31630"/>
                  </a:lnTo>
                  <a:lnTo>
                    <a:pt x="1022" y="32555"/>
                  </a:lnTo>
                  <a:lnTo>
                    <a:pt x="1195" y="33499"/>
                  </a:lnTo>
                  <a:lnTo>
                    <a:pt x="1388" y="34444"/>
                  </a:lnTo>
                  <a:lnTo>
                    <a:pt x="1600" y="35388"/>
                  </a:lnTo>
                  <a:lnTo>
                    <a:pt x="1831" y="36352"/>
                  </a:lnTo>
                  <a:lnTo>
                    <a:pt x="2082" y="37316"/>
                  </a:lnTo>
                  <a:lnTo>
                    <a:pt x="2352" y="38299"/>
                  </a:lnTo>
                  <a:lnTo>
                    <a:pt x="2641" y="39262"/>
                  </a:lnTo>
                  <a:lnTo>
                    <a:pt x="2949" y="40245"/>
                  </a:lnTo>
                  <a:lnTo>
                    <a:pt x="3277" y="41228"/>
                  </a:lnTo>
                  <a:lnTo>
                    <a:pt x="3643" y="42231"/>
                  </a:lnTo>
                  <a:lnTo>
                    <a:pt x="4009" y="43214"/>
                  </a:lnTo>
                  <a:lnTo>
                    <a:pt x="4395" y="44216"/>
                  </a:lnTo>
                  <a:lnTo>
                    <a:pt x="4819" y="45218"/>
                  </a:lnTo>
                  <a:lnTo>
                    <a:pt x="5243" y="46220"/>
                  </a:lnTo>
                  <a:lnTo>
                    <a:pt x="5706" y="47223"/>
                  </a:lnTo>
                  <a:lnTo>
                    <a:pt x="9483" y="47223"/>
                  </a:lnTo>
                  <a:lnTo>
                    <a:pt x="9560" y="46914"/>
                  </a:lnTo>
                  <a:lnTo>
                    <a:pt x="9734" y="46008"/>
                  </a:lnTo>
                  <a:lnTo>
                    <a:pt x="9984" y="44582"/>
                  </a:lnTo>
                  <a:lnTo>
                    <a:pt x="10119" y="43676"/>
                  </a:lnTo>
                  <a:lnTo>
                    <a:pt x="10274" y="42655"/>
                  </a:lnTo>
                  <a:lnTo>
                    <a:pt x="10428" y="41517"/>
                  </a:lnTo>
                  <a:lnTo>
                    <a:pt x="10582" y="40303"/>
                  </a:lnTo>
                  <a:lnTo>
                    <a:pt x="10717" y="38973"/>
                  </a:lnTo>
                  <a:lnTo>
                    <a:pt x="10852" y="37547"/>
                  </a:lnTo>
                  <a:lnTo>
                    <a:pt x="10987" y="36063"/>
                  </a:lnTo>
                  <a:lnTo>
                    <a:pt x="11083" y="34482"/>
                  </a:lnTo>
                  <a:lnTo>
                    <a:pt x="11160" y="32844"/>
                  </a:lnTo>
                  <a:lnTo>
                    <a:pt x="11218" y="31129"/>
                  </a:lnTo>
                  <a:lnTo>
                    <a:pt x="11237" y="29375"/>
                  </a:lnTo>
                  <a:lnTo>
                    <a:pt x="11218" y="27544"/>
                  </a:lnTo>
                  <a:lnTo>
                    <a:pt x="11179" y="25693"/>
                  </a:lnTo>
                  <a:lnTo>
                    <a:pt x="11083" y="23785"/>
                  </a:lnTo>
                  <a:lnTo>
                    <a:pt x="11006" y="22841"/>
                  </a:lnTo>
                  <a:lnTo>
                    <a:pt x="10929" y="21858"/>
                  </a:lnTo>
                  <a:lnTo>
                    <a:pt x="10852" y="20894"/>
                  </a:lnTo>
                  <a:lnTo>
                    <a:pt x="10736" y="19911"/>
                  </a:lnTo>
                  <a:lnTo>
                    <a:pt x="10620" y="18928"/>
                  </a:lnTo>
                  <a:lnTo>
                    <a:pt x="10486" y="17945"/>
                  </a:lnTo>
                  <a:lnTo>
                    <a:pt x="10351" y="16943"/>
                  </a:lnTo>
                  <a:lnTo>
                    <a:pt x="10177" y="15960"/>
                  </a:lnTo>
                  <a:lnTo>
                    <a:pt x="10004" y="14957"/>
                  </a:lnTo>
                  <a:lnTo>
                    <a:pt x="9811" y="13955"/>
                  </a:lnTo>
                  <a:lnTo>
                    <a:pt x="9599" y="12972"/>
                  </a:lnTo>
                  <a:lnTo>
                    <a:pt x="9368" y="11970"/>
                  </a:lnTo>
                  <a:lnTo>
                    <a:pt x="9117" y="10987"/>
                  </a:lnTo>
                  <a:lnTo>
                    <a:pt x="8847" y="9985"/>
                  </a:lnTo>
                  <a:lnTo>
                    <a:pt x="8558" y="9002"/>
                  </a:lnTo>
                  <a:lnTo>
                    <a:pt x="8250" y="8019"/>
                  </a:lnTo>
                  <a:lnTo>
                    <a:pt x="7922" y="7055"/>
                  </a:lnTo>
                  <a:lnTo>
                    <a:pt x="7575" y="6072"/>
                  </a:lnTo>
                  <a:lnTo>
                    <a:pt x="7209" y="5108"/>
                  </a:lnTo>
                  <a:lnTo>
                    <a:pt x="6823" y="4164"/>
                  </a:lnTo>
                  <a:lnTo>
                    <a:pt x="6419" y="3200"/>
                  </a:lnTo>
                  <a:lnTo>
                    <a:pt x="5975" y="2275"/>
                  </a:lnTo>
                  <a:lnTo>
                    <a:pt x="5513" y="1331"/>
                  </a:lnTo>
                  <a:lnTo>
                    <a:pt x="5031" y="425"/>
                  </a:lnTo>
                  <a:lnTo>
                    <a:pt x="4973" y="309"/>
                  </a:lnTo>
                  <a:lnTo>
                    <a:pt x="4896" y="232"/>
                  </a:lnTo>
                  <a:lnTo>
                    <a:pt x="4800" y="155"/>
                  </a:lnTo>
                  <a:lnTo>
                    <a:pt x="4703" y="97"/>
                  </a:lnTo>
                  <a:lnTo>
                    <a:pt x="4607" y="39"/>
                  </a:lnTo>
                  <a:lnTo>
                    <a:pt x="4491" y="20"/>
                  </a:lnTo>
                  <a:lnTo>
                    <a:pt x="43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" name="Google Shape;1230;p36"/>
            <p:cNvSpPr/>
            <p:nvPr/>
          </p:nvSpPr>
          <p:spPr>
            <a:xfrm>
              <a:off x="7156163" y="2642638"/>
              <a:ext cx="78075" cy="893375"/>
            </a:xfrm>
            <a:custGeom>
              <a:avLst/>
              <a:gdLst/>
              <a:ahLst/>
              <a:cxnLst/>
              <a:rect l="l" t="t" r="r" b="b"/>
              <a:pathLst>
                <a:path w="3123" h="35735" extrusionOk="0">
                  <a:moveTo>
                    <a:pt x="135" y="0"/>
                  </a:moveTo>
                  <a:lnTo>
                    <a:pt x="78" y="19"/>
                  </a:lnTo>
                  <a:lnTo>
                    <a:pt x="39" y="58"/>
                  </a:lnTo>
                  <a:lnTo>
                    <a:pt x="0" y="116"/>
                  </a:lnTo>
                  <a:lnTo>
                    <a:pt x="0" y="174"/>
                  </a:lnTo>
                  <a:lnTo>
                    <a:pt x="2834" y="35600"/>
                  </a:lnTo>
                  <a:lnTo>
                    <a:pt x="2853" y="35657"/>
                  </a:lnTo>
                  <a:lnTo>
                    <a:pt x="2872" y="35696"/>
                  </a:lnTo>
                  <a:lnTo>
                    <a:pt x="2930" y="35735"/>
                  </a:lnTo>
                  <a:lnTo>
                    <a:pt x="2988" y="35735"/>
                  </a:lnTo>
                  <a:lnTo>
                    <a:pt x="3046" y="35715"/>
                  </a:lnTo>
                  <a:lnTo>
                    <a:pt x="3104" y="35696"/>
                  </a:lnTo>
                  <a:lnTo>
                    <a:pt x="3123" y="35638"/>
                  </a:lnTo>
                  <a:lnTo>
                    <a:pt x="3123" y="35580"/>
                  </a:lnTo>
                  <a:lnTo>
                    <a:pt x="309" y="154"/>
                  </a:lnTo>
                  <a:lnTo>
                    <a:pt x="290" y="96"/>
                  </a:lnTo>
                  <a:lnTo>
                    <a:pt x="251" y="39"/>
                  </a:lnTo>
                  <a:lnTo>
                    <a:pt x="193" y="1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" name="Google Shape;1231;p36"/>
            <p:cNvSpPr/>
            <p:nvPr/>
          </p:nvSpPr>
          <p:spPr>
            <a:xfrm>
              <a:off x="6966788" y="3478163"/>
              <a:ext cx="558975" cy="79050"/>
            </a:xfrm>
            <a:custGeom>
              <a:avLst/>
              <a:gdLst/>
              <a:ahLst/>
              <a:cxnLst/>
              <a:rect l="l" t="t" r="r" b="b"/>
              <a:pathLst>
                <a:path w="22359" h="3162" extrusionOk="0">
                  <a:moveTo>
                    <a:pt x="10043" y="1"/>
                  </a:moveTo>
                  <a:lnTo>
                    <a:pt x="8925" y="20"/>
                  </a:lnTo>
                  <a:lnTo>
                    <a:pt x="7865" y="58"/>
                  </a:lnTo>
                  <a:lnTo>
                    <a:pt x="6824" y="116"/>
                  </a:lnTo>
                  <a:lnTo>
                    <a:pt x="5860" y="193"/>
                  </a:lnTo>
                  <a:lnTo>
                    <a:pt x="4935" y="271"/>
                  </a:lnTo>
                  <a:lnTo>
                    <a:pt x="4068" y="348"/>
                  </a:lnTo>
                  <a:lnTo>
                    <a:pt x="3277" y="463"/>
                  </a:lnTo>
                  <a:lnTo>
                    <a:pt x="2545" y="579"/>
                  </a:lnTo>
                  <a:lnTo>
                    <a:pt x="1909" y="695"/>
                  </a:lnTo>
                  <a:lnTo>
                    <a:pt x="1350" y="829"/>
                  </a:lnTo>
                  <a:lnTo>
                    <a:pt x="887" y="964"/>
                  </a:lnTo>
                  <a:lnTo>
                    <a:pt x="502" y="1099"/>
                  </a:lnTo>
                  <a:lnTo>
                    <a:pt x="348" y="1176"/>
                  </a:lnTo>
                  <a:lnTo>
                    <a:pt x="232" y="1254"/>
                  </a:lnTo>
                  <a:lnTo>
                    <a:pt x="136" y="1331"/>
                  </a:lnTo>
                  <a:lnTo>
                    <a:pt x="59" y="1408"/>
                  </a:lnTo>
                  <a:lnTo>
                    <a:pt x="20" y="1485"/>
                  </a:lnTo>
                  <a:lnTo>
                    <a:pt x="1" y="1581"/>
                  </a:lnTo>
                  <a:lnTo>
                    <a:pt x="20" y="1658"/>
                  </a:lnTo>
                  <a:lnTo>
                    <a:pt x="59" y="1735"/>
                  </a:lnTo>
                  <a:lnTo>
                    <a:pt x="136" y="1812"/>
                  </a:lnTo>
                  <a:lnTo>
                    <a:pt x="232" y="1890"/>
                  </a:lnTo>
                  <a:lnTo>
                    <a:pt x="348" y="1967"/>
                  </a:lnTo>
                  <a:lnTo>
                    <a:pt x="502" y="2044"/>
                  </a:lnTo>
                  <a:lnTo>
                    <a:pt x="887" y="2198"/>
                  </a:lnTo>
                  <a:lnTo>
                    <a:pt x="1350" y="2333"/>
                  </a:lnTo>
                  <a:lnTo>
                    <a:pt x="1909" y="2449"/>
                  </a:lnTo>
                  <a:lnTo>
                    <a:pt x="2545" y="2583"/>
                  </a:lnTo>
                  <a:lnTo>
                    <a:pt x="3277" y="2699"/>
                  </a:lnTo>
                  <a:lnTo>
                    <a:pt x="4068" y="2795"/>
                  </a:lnTo>
                  <a:lnTo>
                    <a:pt x="4935" y="2892"/>
                  </a:lnTo>
                  <a:lnTo>
                    <a:pt x="5860" y="2969"/>
                  </a:lnTo>
                  <a:lnTo>
                    <a:pt x="6824" y="3027"/>
                  </a:lnTo>
                  <a:lnTo>
                    <a:pt x="7865" y="3085"/>
                  </a:lnTo>
                  <a:lnTo>
                    <a:pt x="8925" y="3123"/>
                  </a:lnTo>
                  <a:lnTo>
                    <a:pt x="10043" y="3142"/>
                  </a:lnTo>
                  <a:lnTo>
                    <a:pt x="11180" y="3162"/>
                  </a:lnTo>
                  <a:lnTo>
                    <a:pt x="12317" y="3142"/>
                  </a:lnTo>
                  <a:lnTo>
                    <a:pt x="13435" y="3123"/>
                  </a:lnTo>
                  <a:lnTo>
                    <a:pt x="14514" y="3085"/>
                  </a:lnTo>
                  <a:lnTo>
                    <a:pt x="15536" y="3027"/>
                  </a:lnTo>
                  <a:lnTo>
                    <a:pt x="16519" y="2969"/>
                  </a:lnTo>
                  <a:lnTo>
                    <a:pt x="17444" y="2892"/>
                  </a:lnTo>
                  <a:lnTo>
                    <a:pt x="18292" y="2795"/>
                  </a:lnTo>
                  <a:lnTo>
                    <a:pt x="19082" y="2699"/>
                  </a:lnTo>
                  <a:lnTo>
                    <a:pt x="19815" y="2583"/>
                  </a:lnTo>
                  <a:lnTo>
                    <a:pt x="20451" y="2449"/>
                  </a:lnTo>
                  <a:lnTo>
                    <a:pt x="21010" y="2333"/>
                  </a:lnTo>
                  <a:lnTo>
                    <a:pt x="21491" y="2198"/>
                  </a:lnTo>
                  <a:lnTo>
                    <a:pt x="21858" y="2044"/>
                  </a:lnTo>
                  <a:lnTo>
                    <a:pt x="22012" y="1967"/>
                  </a:lnTo>
                  <a:lnTo>
                    <a:pt x="22147" y="1890"/>
                  </a:lnTo>
                  <a:lnTo>
                    <a:pt x="22243" y="1812"/>
                  </a:lnTo>
                  <a:lnTo>
                    <a:pt x="22301" y="1735"/>
                  </a:lnTo>
                  <a:lnTo>
                    <a:pt x="22359" y="1658"/>
                  </a:lnTo>
                  <a:lnTo>
                    <a:pt x="22359" y="1581"/>
                  </a:lnTo>
                  <a:lnTo>
                    <a:pt x="22359" y="1485"/>
                  </a:lnTo>
                  <a:lnTo>
                    <a:pt x="22301" y="1408"/>
                  </a:lnTo>
                  <a:lnTo>
                    <a:pt x="22243" y="1331"/>
                  </a:lnTo>
                  <a:lnTo>
                    <a:pt x="22147" y="1254"/>
                  </a:lnTo>
                  <a:lnTo>
                    <a:pt x="22012" y="1176"/>
                  </a:lnTo>
                  <a:lnTo>
                    <a:pt x="21858" y="1099"/>
                  </a:lnTo>
                  <a:lnTo>
                    <a:pt x="21491" y="964"/>
                  </a:lnTo>
                  <a:lnTo>
                    <a:pt x="21010" y="829"/>
                  </a:lnTo>
                  <a:lnTo>
                    <a:pt x="20451" y="695"/>
                  </a:lnTo>
                  <a:lnTo>
                    <a:pt x="19815" y="579"/>
                  </a:lnTo>
                  <a:lnTo>
                    <a:pt x="19082" y="463"/>
                  </a:lnTo>
                  <a:lnTo>
                    <a:pt x="18292" y="348"/>
                  </a:lnTo>
                  <a:lnTo>
                    <a:pt x="17444" y="271"/>
                  </a:lnTo>
                  <a:lnTo>
                    <a:pt x="16519" y="193"/>
                  </a:lnTo>
                  <a:lnTo>
                    <a:pt x="15536" y="116"/>
                  </a:lnTo>
                  <a:lnTo>
                    <a:pt x="14514" y="58"/>
                  </a:lnTo>
                  <a:lnTo>
                    <a:pt x="13435" y="20"/>
                  </a:lnTo>
                  <a:lnTo>
                    <a:pt x="123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7330113" y="3119188"/>
              <a:ext cx="204800" cy="502600"/>
            </a:xfrm>
            <a:custGeom>
              <a:avLst/>
              <a:gdLst/>
              <a:ahLst/>
              <a:cxnLst/>
              <a:rect l="l" t="t" r="r" b="b"/>
              <a:pathLst>
                <a:path w="8192" h="20104" extrusionOk="0">
                  <a:moveTo>
                    <a:pt x="7151" y="0"/>
                  </a:moveTo>
                  <a:lnTo>
                    <a:pt x="7036" y="20"/>
                  </a:lnTo>
                  <a:lnTo>
                    <a:pt x="6939" y="58"/>
                  </a:lnTo>
                  <a:lnTo>
                    <a:pt x="6843" y="97"/>
                  </a:lnTo>
                  <a:lnTo>
                    <a:pt x="6746" y="155"/>
                  </a:lnTo>
                  <a:lnTo>
                    <a:pt x="6400" y="444"/>
                  </a:lnTo>
                  <a:lnTo>
                    <a:pt x="6053" y="752"/>
                  </a:lnTo>
                  <a:lnTo>
                    <a:pt x="5725" y="1041"/>
                  </a:lnTo>
                  <a:lnTo>
                    <a:pt x="5417" y="1369"/>
                  </a:lnTo>
                  <a:lnTo>
                    <a:pt x="5108" y="1677"/>
                  </a:lnTo>
                  <a:lnTo>
                    <a:pt x="4819" y="2024"/>
                  </a:lnTo>
                  <a:lnTo>
                    <a:pt x="4530" y="2352"/>
                  </a:lnTo>
                  <a:lnTo>
                    <a:pt x="4260" y="2699"/>
                  </a:lnTo>
                  <a:lnTo>
                    <a:pt x="4009" y="3065"/>
                  </a:lnTo>
                  <a:lnTo>
                    <a:pt x="3759" y="3412"/>
                  </a:lnTo>
                  <a:lnTo>
                    <a:pt x="3528" y="3797"/>
                  </a:lnTo>
                  <a:lnTo>
                    <a:pt x="3296" y="4164"/>
                  </a:lnTo>
                  <a:lnTo>
                    <a:pt x="2872" y="4915"/>
                  </a:lnTo>
                  <a:lnTo>
                    <a:pt x="2487" y="5706"/>
                  </a:lnTo>
                  <a:lnTo>
                    <a:pt x="2140" y="6496"/>
                  </a:lnTo>
                  <a:lnTo>
                    <a:pt x="1812" y="7286"/>
                  </a:lnTo>
                  <a:lnTo>
                    <a:pt x="1523" y="8096"/>
                  </a:lnTo>
                  <a:lnTo>
                    <a:pt x="1273" y="8905"/>
                  </a:lnTo>
                  <a:lnTo>
                    <a:pt x="1041" y="9695"/>
                  </a:lnTo>
                  <a:lnTo>
                    <a:pt x="849" y="10505"/>
                  </a:lnTo>
                  <a:lnTo>
                    <a:pt x="675" y="11295"/>
                  </a:lnTo>
                  <a:lnTo>
                    <a:pt x="540" y="12066"/>
                  </a:lnTo>
                  <a:lnTo>
                    <a:pt x="405" y="12818"/>
                  </a:lnTo>
                  <a:lnTo>
                    <a:pt x="309" y="13550"/>
                  </a:lnTo>
                  <a:lnTo>
                    <a:pt x="212" y="14263"/>
                  </a:lnTo>
                  <a:lnTo>
                    <a:pt x="155" y="14938"/>
                  </a:lnTo>
                  <a:lnTo>
                    <a:pt x="97" y="15593"/>
                  </a:lnTo>
                  <a:lnTo>
                    <a:pt x="58" y="16210"/>
                  </a:lnTo>
                  <a:lnTo>
                    <a:pt x="20" y="17309"/>
                  </a:lnTo>
                  <a:lnTo>
                    <a:pt x="0" y="18215"/>
                  </a:lnTo>
                  <a:lnTo>
                    <a:pt x="20" y="18908"/>
                  </a:lnTo>
                  <a:lnTo>
                    <a:pt x="39" y="19487"/>
                  </a:lnTo>
                  <a:lnTo>
                    <a:pt x="2044" y="20103"/>
                  </a:lnTo>
                  <a:lnTo>
                    <a:pt x="2660" y="19410"/>
                  </a:lnTo>
                  <a:lnTo>
                    <a:pt x="3219" y="18716"/>
                  </a:lnTo>
                  <a:lnTo>
                    <a:pt x="3740" y="18003"/>
                  </a:lnTo>
                  <a:lnTo>
                    <a:pt x="4222" y="17289"/>
                  </a:lnTo>
                  <a:lnTo>
                    <a:pt x="4684" y="16576"/>
                  </a:lnTo>
                  <a:lnTo>
                    <a:pt x="5089" y="15863"/>
                  </a:lnTo>
                  <a:lnTo>
                    <a:pt x="5474" y="15131"/>
                  </a:lnTo>
                  <a:lnTo>
                    <a:pt x="5821" y="14417"/>
                  </a:lnTo>
                  <a:lnTo>
                    <a:pt x="6149" y="13704"/>
                  </a:lnTo>
                  <a:lnTo>
                    <a:pt x="6438" y="12991"/>
                  </a:lnTo>
                  <a:lnTo>
                    <a:pt x="6708" y="12278"/>
                  </a:lnTo>
                  <a:lnTo>
                    <a:pt x="6958" y="11584"/>
                  </a:lnTo>
                  <a:lnTo>
                    <a:pt x="7170" y="10890"/>
                  </a:lnTo>
                  <a:lnTo>
                    <a:pt x="7344" y="10196"/>
                  </a:lnTo>
                  <a:lnTo>
                    <a:pt x="7517" y="9522"/>
                  </a:lnTo>
                  <a:lnTo>
                    <a:pt x="7672" y="8847"/>
                  </a:lnTo>
                  <a:lnTo>
                    <a:pt x="7787" y="8192"/>
                  </a:lnTo>
                  <a:lnTo>
                    <a:pt x="7884" y="7556"/>
                  </a:lnTo>
                  <a:lnTo>
                    <a:pt x="7980" y="6939"/>
                  </a:lnTo>
                  <a:lnTo>
                    <a:pt x="8057" y="6322"/>
                  </a:lnTo>
                  <a:lnTo>
                    <a:pt x="8096" y="5725"/>
                  </a:lnTo>
                  <a:lnTo>
                    <a:pt x="8134" y="5147"/>
                  </a:lnTo>
                  <a:lnTo>
                    <a:pt x="8192" y="4067"/>
                  </a:lnTo>
                  <a:lnTo>
                    <a:pt x="8192" y="3065"/>
                  </a:lnTo>
                  <a:lnTo>
                    <a:pt x="8153" y="2159"/>
                  </a:lnTo>
                  <a:lnTo>
                    <a:pt x="8096" y="1369"/>
                  </a:lnTo>
                  <a:lnTo>
                    <a:pt x="8038" y="694"/>
                  </a:lnTo>
                  <a:lnTo>
                    <a:pt x="8019" y="579"/>
                  </a:lnTo>
                  <a:lnTo>
                    <a:pt x="7980" y="482"/>
                  </a:lnTo>
                  <a:lnTo>
                    <a:pt x="7922" y="386"/>
                  </a:lnTo>
                  <a:lnTo>
                    <a:pt x="7864" y="289"/>
                  </a:lnTo>
                  <a:lnTo>
                    <a:pt x="7807" y="212"/>
                  </a:lnTo>
                  <a:lnTo>
                    <a:pt x="7729" y="155"/>
                  </a:lnTo>
                  <a:lnTo>
                    <a:pt x="7633" y="97"/>
                  </a:lnTo>
                  <a:lnTo>
                    <a:pt x="7537" y="58"/>
                  </a:lnTo>
                  <a:lnTo>
                    <a:pt x="7440" y="20"/>
                  </a:lnTo>
                  <a:lnTo>
                    <a:pt x="73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7390338" y="3207838"/>
              <a:ext cx="95450" cy="289625"/>
            </a:xfrm>
            <a:custGeom>
              <a:avLst/>
              <a:gdLst/>
              <a:ahLst/>
              <a:cxnLst/>
              <a:rect l="l" t="t" r="r" b="b"/>
              <a:pathLst>
                <a:path w="3818" h="11585" extrusionOk="0">
                  <a:moveTo>
                    <a:pt x="3663" y="1"/>
                  </a:moveTo>
                  <a:lnTo>
                    <a:pt x="3605" y="20"/>
                  </a:lnTo>
                  <a:lnTo>
                    <a:pt x="3566" y="59"/>
                  </a:lnTo>
                  <a:lnTo>
                    <a:pt x="3528" y="97"/>
                  </a:lnTo>
                  <a:lnTo>
                    <a:pt x="3239" y="926"/>
                  </a:lnTo>
                  <a:lnTo>
                    <a:pt x="2776" y="2333"/>
                  </a:lnTo>
                  <a:lnTo>
                    <a:pt x="1620" y="6072"/>
                  </a:lnTo>
                  <a:lnTo>
                    <a:pt x="1" y="11392"/>
                  </a:lnTo>
                  <a:lnTo>
                    <a:pt x="1" y="11450"/>
                  </a:lnTo>
                  <a:lnTo>
                    <a:pt x="20" y="11508"/>
                  </a:lnTo>
                  <a:lnTo>
                    <a:pt x="59" y="11546"/>
                  </a:lnTo>
                  <a:lnTo>
                    <a:pt x="97" y="11585"/>
                  </a:lnTo>
                  <a:lnTo>
                    <a:pt x="193" y="11585"/>
                  </a:lnTo>
                  <a:lnTo>
                    <a:pt x="232" y="11565"/>
                  </a:lnTo>
                  <a:lnTo>
                    <a:pt x="271" y="11527"/>
                  </a:lnTo>
                  <a:lnTo>
                    <a:pt x="290" y="11488"/>
                  </a:lnTo>
                  <a:lnTo>
                    <a:pt x="1870" y="6284"/>
                  </a:lnTo>
                  <a:lnTo>
                    <a:pt x="3046" y="2487"/>
                  </a:lnTo>
                  <a:lnTo>
                    <a:pt x="3509" y="1061"/>
                  </a:lnTo>
                  <a:lnTo>
                    <a:pt x="3798" y="213"/>
                  </a:lnTo>
                  <a:lnTo>
                    <a:pt x="3817" y="155"/>
                  </a:lnTo>
                  <a:lnTo>
                    <a:pt x="3798" y="97"/>
                  </a:lnTo>
                  <a:lnTo>
                    <a:pt x="3778" y="59"/>
                  </a:lnTo>
                  <a:lnTo>
                    <a:pt x="3721" y="20"/>
                  </a:lnTo>
                  <a:lnTo>
                    <a:pt x="366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7187963" y="2662388"/>
              <a:ext cx="265525" cy="915550"/>
            </a:xfrm>
            <a:custGeom>
              <a:avLst/>
              <a:gdLst/>
              <a:ahLst/>
              <a:cxnLst/>
              <a:rect l="l" t="t" r="r" b="b"/>
              <a:pathLst>
                <a:path w="10621" h="36622" extrusionOk="0">
                  <a:moveTo>
                    <a:pt x="7344" y="0"/>
                  </a:moveTo>
                  <a:lnTo>
                    <a:pt x="7209" y="39"/>
                  </a:lnTo>
                  <a:lnTo>
                    <a:pt x="7093" y="77"/>
                  </a:lnTo>
                  <a:lnTo>
                    <a:pt x="6978" y="135"/>
                  </a:lnTo>
                  <a:lnTo>
                    <a:pt x="6881" y="212"/>
                  </a:lnTo>
                  <a:lnTo>
                    <a:pt x="6785" y="309"/>
                  </a:lnTo>
                  <a:lnTo>
                    <a:pt x="6708" y="424"/>
                  </a:lnTo>
                  <a:lnTo>
                    <a:pt x="6110" y="1446"/>
                  </a:lnTo>
                  <a:lnTo>
                    <a:pt x="5783" y="2043"/>
                  </a:lnTo>
                  <a:lnTo>
                    <a:pt x="5436" y="2699"/>
                  </a:lnTo>
                  <a:lnTo>
                    <a:pt x="5070" y="3393"/>
                  </a:lnTo>
                  <a:lnTo>
                    <a:pt x="4703" y="4144"/>
                  </a:lnTo>
                  <a:lnTo>
                    <a:pt x="4318" y="4954"/>
                  </a:lnTo>
                  <a:lnTo>
                    <a:pt x="3933" y="5802"/>
                  </a:lnTo>
                  <a:lnTo>
                    <a:pt x="3547" y="6688"/>
                  </a:lnTo>
                  <a:lnTo>
                    <a:pt x="3162" y="7633"/>
                  </a:lnTo>
                  <a:lnTo>
                    <a:pt x="2795" y="8635"/>
                  </a:lnTo>
                  <a:lnTo>
                    <a:pt x="2429" y="9657"/>
                  </a:lnTo>
                  <a:lnTo>
                    <a:pt x="2082" y="10736"/>
                  </a:lnTo>
                  <a:lnTo>
                    <a:pt x="1735" y="11835"/>
                  </a:lnTo>
                  <a:lnTo>
                    <a:pt x="1427" y="12991"/>
                  </a:lnTo>
                  <a:lnTo>
                    <a:pt x="1118" y="14167"/>
                  </a:lnTo>
                  <a:lnTo>
                    <a:pt x="868" y="15381"/>
                  </a:lnTo>
                  <a:lnTo>
                    <a:pt x="617" y="16634"/>
                  </a:lnTo>
                  <a:lnTo>
                    <a:pt x="425" y="17906"/>
                  </a:lnTo>
                  <a:lnTo>
                    <a:pt x="251" y="19217"/>
                  </a:lnTo>
                  <a:lnTo>
                    <a:pt x="116" y="20547"/>
                  </a:lnTo>
                  <a:lnTo>
                    <a:pt x="78" y="21221"/>
                  </a:lnTo>
                  <a:lnTo>
                    <a:pt x="39" y="21915"/>
                  </a:lnTo>
                  <a:lnTo>
                    <a:pt x="20" y="22609"/>
                  </a:lnTo>
                  <a:lnTo>
                    <a:pt x="1" y="23303"/>
                  </a:lnTo>
                  <a:lnTo>
                    <a:pt x="1" y="23997"/>
                  </a:lnTo>
                  <a:lnTo>
                    <a:pt x="20" y="24710"/>
                  </a:lnTo>
                  <a:lnTo>
                    <a:pt x="39" y="25423"/>
                  </a:lnTo>
                  <a:lnTo>
                    <a:pt x="78" y="26136"/>
                  </a:lnTo>
                  <a:lnTo>
                    <a:pt x="135" y="26869"/>
                  </a:lnTo>
                  <a:lnTo>
                    <a:pt x="213" y="27582"/>
                  </a:lnTo>
                  <a:lnTo>
                    <a:pt x="290" y="28314"/>
                  </a:lnTo>
                  <a:lnTo>
                    <a:pt x="386" y="29066"/>
                  </a:lnTo>
                  <a:lnTo>
                    <a:pt x="502" y="29798"/>
                  </a:lnTo>
                  <a:lnTo>
                    <a:pt x="637" y="30550"/>
                  </a:lnTo>
                  <a:lnTo>
                    <a:pt x="791" y="31282"/>
                  </a:lnTo>
                  <a:lnTo>
                    <a:pt x="964" y="32034"/>
                  </a:lnTo>
                  <a:lnTo>
                    <a:pt x="1138" y="32805"/>
                  </a:lnTo>
                  <a:lnTo>
                    <a:pt x="1350" y="33557"/>
                  </a:lnTo>
                  <a:lnTo>
                    <a:pt x="1562" y="34309"/>
                  </a:lnTo>
                  <a:lnTo>
                    <a:pt x="1793" y="35080"/>
                  </a:lnTo>
                  <a:lnTo>
                    <a:pt x="2063" y="35850"/>
                  </a:lnTo>
                  <a:lnTo>
                    <a:pt x="2333" y="36621"/>
                  </a:lnTo>
                  <a:lnTo>
                    <a:pt x="5686" y="36621"/>
                  </a:lnTo>
                  <a:lnTo>
                    <a:pt x="5802" y="36429"/>
                  </a:lnTo>
                  <a:lnTo>
                    <a:pt x="6072" y="35889"/>
                  </a:lnTo>
                  <a:lnTo>
                    <a:pt x="6477" y="35002"/>
                  </a:lnTo>
                  <a:lnTo>
                    <a:pt x="6727" y="34443"/>
                  </a:lnTo>
                  <a:lnTo>
                    <a:pt x="6997" y="33807"/>
                  </a:lnTo>
                  <a:lnTo>
                    <a:pt x="7286" y="33094"/>
                  </a:lnTo>
                  <a:lnTo>
                    <a:pt x="7595" y="32304"/>
                  </a:lnTo>
                  <a:lnTo>
                    <a:pt x="7903" y="31437"/>
                  </a:lnTo>
                  <a:lnTo>
                    <a:pt x="8211" y="30492"/>
                  </a:lnTo>
                  <a:lnTo>
                    <a:pt x="8520" y="29509"/>
                  </a:lnTo>
                  <a:lnTo>
                    <a:pt x="8828" y="28430"/>
                  </a:lnTo>
                  <a:lnTo>
                    <a:pt x="9137" y="27312"/>
                  </a:lnTo>
                  <a:lnTo>
                    <a:pt x="9406" y="26117"/>
                  </a:lnTo>
                  <a:lnTo>
                    <a:pt x="9676" y="24864"/>
                  </a:lnTo>
                  <a:lnTo>
                    <a:pt x="9927" y="23573"/>
                  </a:lnTo>
                  <a:lnTo>
                    <a:pt x="10139" y="22204"/>
                  </a:lnTo>
                  <a:lnTo>
                    <a:pt x="10312" y="20797"/>
                  </a:lnTo>
                  <a:lnTo>
                    <a:pt x="10466" y="19332"/>
                  </a:lnTo>
                  <a:lnTo>
                    <a:pt x="10524" y="18581"/>
                  </a:lnTo>
                  <a:lnTo>
                    <a:pt x="10563" y="17829"/>
                  </a:lnTo>
                  <a:lnTo>
                    <a:pt x="10601" y="17058"/>
                  </a:lnTo>
                  <a:lnTo>
                    <a:pt x="10621" y="16268"/>
                  </a:lnTo>
                  <a:lnTo>
                    <a:pt x="10621" y="15478"/>
                  </a:lnTo>
                  <a:lnTo>
                    <a:pt x="10621" y="14687"/>
                  </a:lnTo>
                  <a:lnTo>
                    <a:pt x="10601" y="13859"/>
                  </a:lnTo>
                  <a:lnTo>
                    <a:pt x="10582" y="13049"/>
                  </a:lnTo>
                  <a:lnTo>
                    <a:pt x="10544" y="12201"/>
                  </a:lnTo>
                  <a:lnTo>
                    <a:pt x="10466" y="11372"/>
                  </a:lnTo>
                  <a:lnTo>
                    <a:pt x="10389" y="10524"/>
                  </a:lnTo>
                  <a:lnTo>
                    <a:pt x="10312" y="9657"/>
                  </a:lnTo>
                  <a:lnTo>
                    <a:pt x="10197" y="8789"/>
                  </a:lnTo>
                  <a:lnTo>
                    <a:pt x="10062" y="7903"/>
                  </a:lnTo>
                  <a:lnTo>
                    <a:pt x="9927" y="7016"/>
                  </a:lnTo>
                  <a:lnTo>
                    <a:pt x="9753" y="6130"/>
                  </a:lnTo>
                  <a:lnTo>
                    <a:pt x="9580" y="5224"/>
                  </a:lnTo>
                  <a:lnTo>
                    <a:pt x="9368" y="4318"/>
                  </a:lnTo>
                  <a:lnTo>
                    <a:pt x="9156" y="3412"/>
                  </a:lnTo>
                  <a:lnTo>
                    <a:pt x="8905" y="2487"/>
                  </a:lnTo>
                  <a:lnTo>
                    <a:pt x="8635" y="1562"/>
                  </a:lnTo>
                  <a:lnTo>
                    <a:pt x="8346" y="617"/>
                  </a:lnTo>
                  <a:lnTo>
                    <a:pt x="8288" y="482"/>
                  </a:lnTo>
                  <a:lnTo>
                    <a:pt x="8231" y="367"/>
                  </a:lnTo>
                  <a:lnTo>
                    <a:pt x="8134" y="270"/>
                  </a:lnTo>
                  <a:lnTo>
                    <a:pt x="8057" y="174"/>
                  </a:lnTo>
                  <a:lnTo>
                    <a:pt x="7942" y="116"/>
                  </a:lnTo>
                  <a:lnTo>
                    <a:pt x="7826" y="58"/>
                  </a:lnTo>
                  <a:lnTo>
                    <a:pt x="7710" y="20"/>
                  </a:lnTo>
                  <a:lnTo>
                    <a:pt x="759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7278563" y="2871513"/>
              <a:ext cx="78550" cy="643300"/>
            </a:xfrm>
            <a:custGeom>
              <a:avLst/>
              <a:gdLst/>
              <a:ahLst/>
              <a:cxnLst/>
              <a:rect l="l" t="t" r="r" b="b"/>
              <a:pathLst>
                <a:path w="3142" h="25732" extrusionOk="0">
                  <a:moveTo>
                    <a:pt x="2949" y="0"/>
                  </a:moveTo>
                  <a:lnTo>
                    <a:pt x="2891" y="20"/>
                  </a:lnTo>
                  <a:lnTo>
                    <a:pt x="2853" y="77"/>
                  </a:lnTo>
                  <a:lnTo>
                    <a:pt x="2833" y="135"/>
                  </a:lnTo>
                  <a:lnTo>
                    <a:pt x="0" y="25558"/>
                  </a:lnTo>
                  <a:lnTo>
                    <a:pt x="19" y="25616"/>
                  </a:lnTo>
                  <a:lnTo>
                    <a:pt x="39" y="25674"/>
                  </a:lnTo>
                  <a:lnTo>
                    <a:pt x="77" y="25712"/>
                  </a:lnTo>
                  <a:lnTo>
                    <a:pt x="135" y="25732"/>
                  </a:lnTo>
                  <a:lnTo>
                    <a:pt x="212" y="25732"/>
                  </a:lnTo>
                  <a:lnTo>
                    <a:pt x="251" y="25693"/>
                  </a:lnTo>
                  <a:lnTo>
                    <a:pt x="289" y="25654"/>
                  </a:lnTo>
                  <a:lnTo>
                    <a:pt x="309" y="25597"/>
                  </a:lnTo>
                  <a:lnTo>
                    <a:pt x="3142" y="155"/>
                  </a:lnTo>
                  <a:lnTo>
                    <a:pt x="3123" y="97"/>
                  </a:lnTo>
                  <a:lnTo>
                    <a:pt x="3103" y="58"/>
                  </a:lnTo>
                  <a:lnTo>
                    <a:pt x="3065" y="20"/>
                  </a:lnTo>
                  <a:lnTo>
                    <a:pt x="3007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6949438" y="2778988"/>
              <a:ext cx="276625" cy="811950"/>
            </a:xfrm>
            <a:custGeom>
              <a:avLst/>
              <a:gdLst/>
              <a:ahLst/>
              <a:cxnLst/>
              <a:rect l="l" t="t" r="r" b="b"/>
              <a:pathLst>
                <a:path w="11065" h="32478" extrusionOk="0">
                  <a:moveTo>
                    <a:pt x="2121" y="1"/>
                  </a:moveTo>
                  <a:lnTo>
                    <a:pt x="2005" y="39"/>
                  </a:lnTo>
                  <a:lnTo>
                    <a:pt x="1890" y="59"/>
                  </a:lnTo>
                  <a:lnTo>
                    <a:pt x="1793" y="116"/>
                  </a:lnTo>
                  <a:lnTo>
                    <a:pt x="1697" y="174"/>
                  </a:lnTo>
                  <a:lnTo>
                    <a:pt x="1620" y="251"/>
                  </a:lnTo>
                  <a:lnTo>
                    <a:pt x="1562" y="348"/>
                  </a:lnTo>
                  <a:lnTo>
                    <a:pt x="1504" y="444"/>
                  </a:lnTo>
                  <a:lnTo>
                    <a:pt x="1466" y="540"/>
                  </a:lnTo>
                  <a:lnTo>
                    <a:pt x="1234" y="1562"/>
                  </a:lnTo>
                  <a:lnTo>
                    <a:pt x="1022" y="2583"/>
                  </a:lnTo>
                  <a:lnTo>
                    <a:pt x="830" y="3566"/>
                  </a:lnTo>
                  <a:lnTo>
                    <a:pt x="675" y="4530"/>
                  </a:lnTo>
                  <a:lnTo>
                    <a:pt x="521" y="5494"/>
                  </a:lnTo>
                  <a:lnTo>
                    <a:pt x="406" y="6419"/>
                  </a:lnTo>
                  <a:lnTo>
                    <a:pt x="290" y="7344"/>
                  </a:lnTo>
                  <a:lnTo>
                    <a:pt x="194" y="8250"/>
                  </a:lnTo>
                  <a:lnTo>
                    <a:pt x="136" y="9117"/>
                  </a:lnTo>
                  <a:lnTo>
                    <a:pt x="78" y="9985"/>
                  </a:lnTo>
                  <a:lnTo>
                    <a:pt x="39" y="10833"/>
                  </a:lnTo>
                  <a:lnTo>
                    <a:pt x="20" y="11681"/>
                  </a:lnTo>
                  <a:lnTo>
                    <a:pt x="1" y="12490"/>
                  </a:lnTo>
                  <a:lnTo>
                    <a:pt x="20" y="13281"/>
                  </a:lnTo>
                  <a:lnTo>
                    <a:pt x="39" y="14071"/>
                  </a:lnTo>
                  <a:lnTo>
                    <a:pt x="78" y="14823"/>
                  </a:lnTo>
                  <a:lnTo>
                    <a:pt x="116" y="15574"/>
                  </a:lnTo>
                  <a:lnTo>
                    <a:pt x="194" y="16307"/>
                  </a:lnTo>
                  <a:lnTo>
                    <a:pt x="271" y="17020"/>
                  </a:lnTo>
                  <a:lnTo>
                    <a:pt x="348" y="17714"/>
                  </a:lnTo>
                  <a:lnTo>
                    <a:pt x="444" y="18388"/>
                  </a:lnTo>
                  <a:lnTo>
                    <a:pt x="540" y="19063"/>
                  </a:lnTo>
                  <a:lnTo>
                    <a:pt x="656" y="19699"/>
                  </a:lnTo>
                  <a:lnTo>
                    <a:pt x="791" y="20335"/>
                  </a:lnTo>
                  <a:lnTo>
                    <a:pt x="1061" y="21549"/>
                  </a:lnTo>
                  <a:lnTo>
                    <a:pt x="1369" y="22687"/>
                  </a:lnTo>
                  <a:lnTo>
                    <a:pt x="1697" y="23766"/>
                  </a:lnTo>
                  <a:lnTo>
                    <a:pt x="2044" y="24768"/>
                  </a:lnTo>
                  <a:lnTo>
                    <a:pt x="2410" y="25732"/>
                  </a:lnTo>
                  <a:lnTo>
                    <a:pt x="2776" y="26618"/>
                  </a:lnTo>
                  <a:lnTo>
                    <a:pt x="3162" y="27428"/>
                  </a:lnTo>
                  <a:lnTo>
                    <a:pt x="3528" y="28180"/>
                  </a:lnTo>
                  <a:lnTo>
                    <a:pt x="3913" y="28874"/>
                  </a:lnTo>
                  <a:lnTo>
                    <a:pt x="4280" y="29510"/>
                  </a:lnTo>
                  <a:lnTo>
                    <a:pt x="4627" y="30088"/>
                  </a:lnTo>
                  <a:lnTo>
                    <a:pt x="4974" y="30589"/>
                  </a:lnTo>
                  <a:lnTo>
                    <a:pt x="5282" y="31032"/>
                  </a:lnTo>
                  <a:lnTo>
                    <a:pt x="5571" y="31418"/>
                  </a:lnTo>
                  <a:lnTo>
                    <a:pt x="6053" y="32015"/>
                  </a:lnTo>
                  <a:lnTo>
                    <a:pt x="6361" y="32362"/>
                  </a:lnTo>
                  <a:lnTo>
                    <a:pt x="6477" y="32478"/>
                  </a:lnTo>
                  <a:lnTo>
                    <a:pt x="10833" y="31765"/>
                  </a:lnTo>
                  <a:lnTo>
                    <a:pt x="10891" y="31071"/>
                  </a:lnTo>
                  <a:lnTo>
                    <a:pt x="10949" y="30377"/>
                  </a:lnTo>
                  <a:lnTo>
                    <a:pt x="11026" y="28989"/>
                  </a:lnTo>
                  <a:lnTo>
                    <a:pt x="11064" y="27640"/>
                  </a:lnTo>
                  <a:lnTo>
                    <a:pt x="11045" y="26291"/>
                  </a:lnTo>
                  <a:lnTo>
                    <a:pt x="11006" y="24980"/>
                  </a:lnTo>
                  <a:lnTo>
                    <a:pt x="10910" y="23670"/>
                  </a:lnTo>
                  <a:lnTo>
                    <a:pt x="10794" y="22397"/>
                  </a:lnTo>
                  <a:lnTo>
                    <a:pt x="10640" y="21145"/>
                  </a:lnTo>
                  <a:lnTo>
                    <a:pt x="10447" y="19911"/>
                  </a:lnTo>
                  <a:lnTo>
                    <a:pt x="10235" y="18697"/>
                  </a:lnTo>
                  <a:lnTo>
                    <a:pt x="9985" y="17521"/>
                  </a:lnTo>
                  <a:lnTo>
                    <a:pt x="9734" y="16365"/>
                  </a:lnTo>
                  <a:lnTo>
                    <a:pt x="9445" y="15227"/>
                  </a:lnTo>
                  <a:lnTo>
                    <a:pt x="9137" y="14129"/>
                  </a:lnTo>
                  <a:lnTo>
                    <a:pt x="8809" y="13069"/>
                  </a:lnTo>
                  <a:lnTo>
                    <a:pt x="8462" y="12028"/>
                  </a:lnTo>
                  <a:lnTo>
                    <a:pt x="8115" y="11006"/>
                  </a:lnTo>
                  <a:lnTo>
                    <a:pt x="7749" y="10043"/>
                  </a:lnTo>
                  <a:lnTo>
                    <a:pt x="7383" y="9098"/>
                  </a:lnTo>
                  <a:lnTo>
                    <a:pt x="7017" y="8192"/>
                  </a:lnTo>
                  <a:lnTo>
                    <a:pt x="6631" y="7306"/>
                  </a:lnTo>
                  <a:lnTo>
                    <a:pt x="6265" y="6477"/>
                  </a:lnTo>
                  <a:lnTo>
                    <a:pt x="5879" y="5687"/>
                  </a:lnTo>
                  <a:lnTo>
                    <a:pt x="5513" y="4916"/>
                  </a:lnTo>
                  <a:lnTo>
                    <a:pt x="5147" y="4202"/>
                  </a:lnTo>
                  <a:lnTo>
                    <a:pt x="4781" y="3509"/>
                  </a:lnTo>
                  <a:lnTo>
                    <a:pt x="4087" y="2275"/>
                  </a:lnTo>
                  <a:lnTo>
                    <a:pt x="3470" y="1234"/>
                  </a:lnTo>
                  <a:lnTo>
                    <a:pt x="2930" y="348"/>
                  </a:lnTo>
                  <a:lnTo>
                    <a:pt x="2853" y="251"/>
                  </a:lnTo>
                  <a:lnTo>
                    <a:pt x="2757" y="174"/>
                  </a:lnTo>
                  <a:lnTo>
                    <a:pt x="2680" y="116"/>
                  </a:lnTo>
                  <a:lnTo>
                    <a:pt x="2564" y="59"/>
                  </a:lnTo>
                  <a:lnTo>
                    <a:pt x="2449" y="20"/>
                  </a:lnTo>
                  <a:lnTo>
                    <a:pt x="23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7007738" y="2998713"/>
              <a:ext cx="141700" cy="517075"/>
            </a:xfrm>
            <a:custGeom>
              <a:avLst/>
              <a:gdLst/>
              <a:ahLst/>
              <a:cxnLst/>
              <a:rect l="l" t="t" r="r" b="b"/>
              <a:pathLst>
                <a:path w="5668" h="20683" extrusionOk="0">
                  <a:moveTo>
                    <a:pt x="117" y="1"/>
                  </a:moveTo>
                  <a:lnTo>
                    <a:pt x="59" y="20"/>
                  </a:lnTo>
                  <a:lnTo>
                    <a:pt x="20" y="78"/>
                  </a:lnTo>
                  <a:lnTo>
                    <a:pt x="1" y="116"/>
                  </a:lnTo>
                  <a:lnTo>
                    <a:pt x="20" y="174"/>
                  </a:lnTo>
                  <a:lnTo>
                    <a:pt x="5379" y="20566"/>
                  </a:lnTo>
                  <a:lnTo>
                    <a:pt x="5398" y="20605"/>
                  </a:lnTo>
                  <a:lnTo>
                    <a:pt x="5436" y="20644"/>
                  </a:lnTo>
                  <a:lnTo>
                    <a:pt x="5475" y="20663"/>
                  </a:lnTo>
                  <a:lnTo>
                    <a:pt x="5533" y="20682"/>
                  </a:lnTo>
                  <a:lnTo>
                    <a:pt x="5571" y="20663"/>
                  </a:lnTo>
                  <a:lnTo>
                    <a:pt x="5610" y="20644"/>
                  </a:lnTo>
                  <a:lnTo>
                    <a:pt x="5648" y="20605"/>
                  </a:lnTo>
                  <a:lnTo>
                    <a:pt x="5668" y="20547"/>
                  </a:lnTo>
                  <a:lnTo>
                    <a:pt x="5668" y="20489"/>
                  </a:lnTo>
                  <a:lnTo>
                    <a:pt x="309" y="116"/>
                  </a:lnTo>
                  <a:lnTo>
                    <a:pt x="271" y="59"/>
                  </a:lnTo>
                  <a:lnTo>
                    <a:pt x="232" y="20"/>
                  </a:lnTo>
                  <a:lnTo>
                    <a:pt x="17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6966788" y="3517688"/>
              <a:ext cx="558975" cy="711225"/>
            </a:xfrm>
            <a:custGeom>
              <a:avLst/>
              <a:gdLst/>
              <a:ahLst/>
              <a:cxnLst/>
              <a:rect l="l" t="t" r="r" b="b"/>
              <a:pathLst>
                <a:path w="22359" h="28449" extrusionOk="0">
                  <a:moveTo>
                    <a:pt x="22359" y="0"/>
                  </a:moveTo>
                  <a:lnTo>
                    <a:pt x="22350" y="89"/>
                  </a:lnTo>
                  <a:lnTo>
                    <a:pt x="22350" y="89"/>
                  </a:lnTo>
                  <a:lnTo>
                    <a:pt x="22359" y="77"/>
                  </a:lnTo>
                  <a:lnTo>
                    <a:pt x="22359" y="0"/>
                  </a:lnTo>
                  <a:close/>
                  <a:moveTo>
                    <a:pt x="1" y="0"/>
                  </a:moveTo>
                  <a:lnTo>
                    <a:pt x="2757" y="27466"/>
                  </a:lnTo>
                  <a:lnTo>
                    <a:pt x="2757" y="27485"/>
                  </a:lnTo>
                  <a:lnTo>
                    <a:pt x="2795" y="27524"/>
                  </a:lnTo>
                  <a:lnTo>
                    <a:pt x="2930" y="27582"/>
                  </a:lnTo>
                  <a:lnTo>
                    <a:pt x="3123" y="27659"/>
                  </a:lnTo>
                  <a:lnTo>
                    <a:pt x="3412" y="27755"/>
                  </a:lnTo>
                  <a:lnTo>
                    <a:pt x="3778" y="27832"/>
                  </a:lnTo>
                  <a:lnTo>
                    <a:pt x="4183" y="27909"/>
                  </a:lnTo>
                  <a:lnTo>
                    <a:pt x="4684" y="27986"/>
                  </a:lnTo>
                  <a:lnTo>
                    <a:pt x="5224" y="28064"/>
                  </a:lnTo>
                  <a:lnTo>
                    <a:pt x="6477" y="28218"/>
                  </a:lnTo>
                  <a:lnTo>
                    <a:pt x="7171" y="28276"/>
                  </a:lnTo>
                  <a:lnTo>
                    <a:pt x="7903" y="28333"/>
                  </a:lnTo>
                  <a:lnTo>
                    <a:pt x="8674" y="28391"/>
                  </a:lnTo>
                  <a:lnTo>
                    <a:pt x="9484" y="28410"/>
                  </a:lnTo>
                  <a:lnTo>
                    <a:pt x="10312" y="28449"/>
                  </a:lnTo>
                  <a:lnTo>
                    <a:pt x="12047" y="28449"/>
                  </a:lnTo>
                  <a:lnTo>
                    <a:pt x="12876" y="28410"/>
                  </a:lnTo>
                  <a:lnTo>
                    <a:pt x="13685" y="28391"/>
                  </a:lnTo>
                  <a:lnTo>
                    <a:pt x="14456" y="28333"/>
                  </a:lnTo>
                  <a:lnTo>
                    <a:pt x="15208" y="28276"/>
                  </a:lnTo>
                  <a:lnTo>
                    <a:pt x="15902" y="28218"/>
                  </a:lnTo>
                  <a:lnTo>
                    <a:pt x="17135" y="28064"/>
                  </a:lnTo>
                  <a:lnTo>
                    <a:pt x="17694" y="27986"/>
                  </a:lnTo>
                  <a:lnTo>
                    <a:pt x="18176" y="27909"/>
                  </a:lnTo>
                  <a:lnTo>
                    <a:pt x="18600" y="27832"/>
                  </a:lnTo>
                  <a:lnTo>
                    <a:pt x="18947" y="27755"/>
                  </a:lnTo>
                  <a:lnTo>
                    <a:pt x="19236" y="27659"/>
                  </a:lnTo>
                  <a:lnTo>
                    <a:pt x="19448" y="27582"/>
                  </a:lnTo>
                  <a:lnTo>
                    <a:pt x="19564" y="27524"/>
                  </a:lnTo>
                  <a:lnTo>
                    <a:pt x="19603" y="27485"/>
                  </a:lnTo>
                  <a:lnTo>
                    <a:pt x="19622" y="27466"/>
                  </a:lnTo>
                  <a:lnTo>
                    <a:pt x="22350" y="89"/>
                  </a:lnTo>
                  <a:lnTo>
                    <a:pt x="22350" y="89"/>
                  </a:lnTo>
                  <a:lnTo>
                    <a:pt x="22301" y="154"/>
                  </a:lnTo>
                  <a:lnTo>
                    <a:pt x="22243" y="231"/>
                  </a:lnTo>
                  <a:lnTo>
                    <a:pt x="22147" y="309"/>
                  </a:lnTo>
                  <a:lnTo>
                    <a:pt x="22012" y="386"/>
                  </a:lnTo>
                  <a:lnTo>
                    <a:pt x="21858" y="463"/>
                  </a:lnTo>
                  <a:lnTo>
                    <a:pt x="21491" y="617"/>
                  </a:lnTo>
                  <a:lnTo>
                    <a:pt x="21010" y="752"/>
                  </a:lnTo>
                  <a:lnTo>
                    <a:pt x="20451" y="868"/>
                  </a:lnTo>
                  <a:lnTo>
                    <a:pt x="19815" y="1002"/>
                  </a:lnTo>
                  <a:lnTo>
                    <a:pt x="19082" y="1118"/>
                  </a:lnTo>
                  <a:lnTo>
                    <a:pt x="18292" y="1214"/>
                  </a:lnTo>
                  <a:lnTo>
                    <a:pt x="17444" y="1311"/>
                  </a:lnTo>
                  <a:lnTo>
                    <a:pt x="16519" y="1388"/>
                  </a:lnTo>
                  <a:lnTo>
                    <a:pt x="15536" y="1446"/>
                  </a:lnTo>
                  <a:lnTo>
                    <a:pt x="14514" y="1504"/>
                  </a:lnTo>
                  <a:lnTo>
                    <a:pt x="13435" y="1542"/>
                  </a:lnTo>
                  <a:lnTo>
                    <a:pt x="12317" y="1561"/>
                  </a:lnTo>
                  <a:lnTo>
                    <a:pt x="11180" y="1581"/>
                  </a:lnTo>
                  <a:lnTo>
                    <a:pt x="10043" y="1561"/>
                  </a:lnTo>
                  <a:lnTo>
                    <a:pt x="8925" y="1542"/>
                  </a:lnTo>
                  <a:lnTo>
                    <a:pt x="7865" y="1504"/>
                  </a:lnTo>
                  <a:lnTo>
                    <a:pt x="6824" y="1446"/>
                  </a:lnTo>
                  <a:lnTo>
                    <a:pt x="5860" y="1388"/>
                  </a:lnTo>
                  <a:lnTo>
                    <a:pt x="4935" y="1311"/>
                  </a:lnTo>
                  <a:lnTo>
                    <a:pt x="4068" y="1214"/>
                  </a:lnTo>
                  <a:lnTo>
                    <a:pt x="3277" y="1118"/>
                  </a:lnTo>
                  <a:lnTo>
                    <a:pt x="2545" y="1002"/>
                  </a:lnTo>
                  <a:lnTo>
                    <a:pt x="1909" y="868"/>
                  </a:lnTo>
                  <a:lnTo>
                    <a:pt x="1350" y="752"/>
                  </a:lnTo>
                  <a:lnTo>
                    <a:pt x="887" y="617"/>
                  </a:lnTo>
                  <a:lnTo>
                    <a:pt x="502" y="463"/>
                  </a:lnTo>
                  <a:lnTo>
                    <a:pt x="348" y="386"/>
                  </a:lnTo>
                  <a:lnTo>
                    <a:pt x="232" y="309"/>
                  </a:lnTo>
                  <a:lnTo>
                    <a:pt x="136" y="231"/>
                  </a:lnTo>
                  <a:lnTo>
                    <a:pt x="59" y="154"/>
                  </a:lnTo>
                  <a:lnTo>
                    <a:pt x="20" y="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35" name="Google Shape;735;p27"/>
          <p:cNvSpPr/>
          <p:nvPr/>
        </p:nvSpPr>
        <p:spPr>
          <a:xfrm>
            <a:off x="558165" y="2602230"/>
            <a:ext cx="4679315" cy="632460"/>
          </a:xfrm>
          <a:prstGeom prst="roundRect">
            <a:avLst>
              <a:gd name="adj" fmla="val 50000"/>
            </a:avLst>
          </a:pr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" name="Google Shape;1162;p36"/>
          <p:cNvSpPr txBox="1">
            <a:spLocks noGrp="1"/>
          </p:cNvSpPr>
          <p:nvPr/>
        </p:nvSpPr>
        <p:spPr>
          <a:xfrm>
            <a:off x="615750" y="2515187"/>
            <a:ext cx="4407300" cy="7314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Features</a:t>
            </a:r>
            <a:endParaRPr 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37"/>
          <p:cNvSpPr txBox="1">
            <a:spLocks noGrp="1"/>
          </p:cNvSpPr>
          <p:nvPr>
            <p:ph type="subTitle" idx="9"/>
          </p:nvPr>
        </p:nvSpPr>
        <p:spPr>
          <a:xfrm>
            <a:off x="5969055" y="3780940"/>
            <a:ext cx="2631300" cy="6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student takes exam </a:t>
            </a:r>
            <a:r>
              <a:rPr lang="ar-BH" altLang="en-US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ِ</a:t>
            </a:r>
            <a:r>
              <a:rPr lang="en-US" altLang="ar-BH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assignments </a:t>
            </a: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after finishing watching the course videos</a:t>
            </a:r>
            <a:endParaRPr lang="en-US" altLang="en-GB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4" name="Google Shape;1244;p37"/>
          <p:cNvSpPr txBox="1">
            <a:spLocks noGrp="1"/>
          </p:cNvSpPr>
          <p:nvPr>
            <p:ph type="subTitle" idx="1"/>
          </p:nvPr>
        </p:nvSpPr>
        <p:spPr>
          <a:xfrm>
            <a:off x="2343785" y="1021080"/>
            <a:ext cx="1901190" cy="5486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Login, Logout, Sign up</a:t>
            </a:r>
            <a:r>
              <a:rPr lang="ar-BH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Reset password</a:t>
            </a:r>
            <a:endParaRPr lang="en-US" altLang="en-GB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6" name="Google Shape;1246;p37"/>
          <p:cNvSpPr txBox="1">
            <a:spLocks noGrp="1"/>
          </p:cNvSpPr>
          <p:nvPr>
            <p:ph type="subTitle" idx="7"/>
          </p:nvPr>
        </p:nvSpPr>
        <p:spPr>
          <a:xfrm>
            <a:off x="5820410" y="2182495"/>
            <a:ext cx="3268345" cy="6635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student can </a:t>
            </a:r>
            <a:r>
              <a:rPr lang="en-US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pay a course with paypal payment</a:t>
            </a:r>
            <a:endParaRPr lang="en-US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7" name="Google Shape;1247;p37"/>
          <p:cNvSpPr txBox="1">
            <a:spLocks noGrp="1"/>
          </p:cNvSpPr>
          <p:nvPr>
            <p:ph type="title" idx="8"/>
          </p:nvPr>
        </p:nvSpPr>
        <p:spPr>
          <a:xfrm>
            <a:off x="5820465" y="3261725"/>
            <a:ext cx="292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Quizzes &amp; Assignments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8" name="Google Shape;1248;p37"/>
          <p:cNvSpPr txBox="1">
            <a:spLocks noGrp="1"/>
          </p:cNvSpPr>
          <p:nvPr>
            <p:ph type="title"/>
          </p:nvPr>
        </p:nvSpPr>
        <p:spPr>
          <a:xfrm>
            <a:off x="2285794" y="548599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Authentication</a:t>
            </a:r>
            <a:endParaRPr 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9" name="Google Shape;1249;p37"/>
          <p:cNvSpPr txBox="1">
            <a:spLocks noGrp="1"/>
          </p:cNvSpPr>
          <p:nvPr>
            <p:ph type="title" idx="13"/>
          </p:nvPr>
        </p:nvSpPr>
        <p:spPr>
          <a:xfrm>
            <a:off x="2369820" y="3261995"/>
            <a:ext cx="2871470" cy="365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Rating</a:t>
            </a: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Comments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50" name="Google Shape;1250;p37"/>
          <p:cNvSpPr txBox="1">
            <a:spLocks noGrp="1"/>
          </p:cNvSpPr>
          <p:nvPr>
            <p:ph type="subTitle" idx="14"/>
          </p:nvPr>
        </p:nvSpPr>
        <p:spPr>
          <a:xfrm>
            <a:off x="2369820" y="3680460"/>
            <a:ext cx="2446020" cy="8648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Students can rate </a:t>
            </a: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courses </a:t>
            </a: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add comments after purchasing them</a:t>
            </a:r>
            <a:endParaRPr lang="en-GB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51" name="Google Shape;1251;p37"/>
          <p:cNvSpPr/>
          <p:nvPr/>
        </p:nvSpPr>
        <p:spPr>
          <a:xfrm>
            <a:off x="1282927" y="731479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2" name="Google Shape;1252;p37"/>
          <p:cNvSpPr/>
          <p:nvPr/>
        </p:nvSpPr>
        <p:spPr>
          <a:xfrm>
            <a:off x="4788146" y="655279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3" name="Google Shape;1253;p37"/>
          <p:cNvSpPr/>
          <p:nvPr/>
        </p:nvSpPr>
        <p:spPr>
          <a:xfrm>
            <a:off x="4788146" y="2035730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4" name="Google Shape;1254;p37"/>
          <p:cNvSpPr/>
          <p:nvPr/>
        </p:nvSpPr>
        <p:spPr>
          <a:xfrm>
            <a:off x="4788146" y="34141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5" name="Google Shape;1255;p37"/>
          <p:cNvSpPr/>
          <p:nvPr/>
        </p:nvSpPr>
        <p:spPr>
          <a:xfrm>
            <a:off x="1282927" y="33379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6" name="Google Shape;1256;p37"/>
          <p:cNvSpPr/>
          <p:nvPr/>
        </p:nvSpPr>
        <p:spPr>
          <a:xfrm>
            <a:off x="1282927" y="2035730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7" name="Google Shape;1257;p37"/>
          <p:cNvSpPr txBox="1"/>
          <p:nvPr/>
        </p:nvSpPr>
        <p:spPr>
          <a:xfrm>
            <a:off x="1531950" y="8591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58" name="Google Shape;1258;p37"/>
          <p:cNvSpPr txBox="1"/>
          <p:nvPr/>
        </p:nvSpPr>
        <p:spPr>
          <a:xfrm>
            <a:off x="1531950" y="21545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3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59" name="Google Shape;1259;p37"/>
          <p:cNvSpPr txBox="1"/>
          <p:nvPr/>
        </p:nvSpPr>
        <p:spPr>
          <a:xfrm>
            <a:off x="1531950" y="34499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5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60" name="Google Shape;1260;p37"/>
          <p:cNvSpPr txBox="1"/>
          <p:nvPr/>
        </p:nvSpPr>
        <p:spPr>
          <a:xfrm>
            <a:off x="5037150" y="7829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2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61" name="Google Shape;1261;p37"/>
          <p:cNvSpPr txBox="1"/>
          <p:nvPr/>
        </p:nvSpPr>
        <p:spPr>
          <a:xfrm>
            <a:off x="5037150" y="21545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4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62" name="Google Shape;1262;p37"/>
          <p:cNvSpPr txBox="1"/>
          <p:nvPr/>
        </p:nvSpPr>
        <p:spPr>
          <a:xfrm>
            <a:off x="5037150" y="35261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6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63" name="Google Shape;1263;p37"/>
          <p:cNvSpPr txBox="1">
            <a:spLocks noGrp="1"/>
          </p:cNvSpPr>
          <p:nvPr>
            <p:ph type="title" idx="4"/>
          </p:nvPr>
        </p:nvSpPr>
        <p:spPr>
          <a:xfrm>
            <a:off x="5770674" y="548560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Profile</a:t>
            </a:r>
            <a:endParaRPr 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64" name="Google Shape;1264;p37"/>
          <p:cNvSpPr txBox="1">
            <a:spLocks noGrp="1"/>
          </p:cNvSpPr>
          <p:nvPr>
            <p:ph type="subTitle" idx="5"/>
          </p:nvPr>
        </p:nvSpPr>
        <p:spPr>
          <a:xfrm>
            <a:off x="5770880" y="853440"/>
            <a:ext cx="2883535" cy="8070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Students </a:t>
            </a: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profile, </a:t>
            </a: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Instructors </a:t>
            </a: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profile, </a:t>
            </a:r>
            <a:r>
              <a:rPr lang="en-US" alt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 </a:t>
            </a:r>
            <a:r>
              <a:rPr lang="en-GB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profile</a:t>
            </a:r>
            <a:endParaRPr lang="en-GB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65" name="Google Shape;1265;p37"/>
          <p:cNvSpPr txBox="1">
            <a:spLocks noGrp="1"/>
          </p:cNvSpPr>
          <p:nvPr>
            <p:ph type="title" idx="13"/>
          </p:nvPr>
        </p:nvSpPr>
        <p:spPr>
          <a:xfrm>
            <a:off x="2369614" y="1873606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 Page</a:t>
            </a:r>
            <a:endParaRPr 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66" name="Google Shape;1266;p37"/>
          <p:cNvSpPr txBox="1">
            <a:spLocks noGrp="1"/>
          </p:cNvSpPr>
          <p:nvPr>
            <p:ph type="subTitle" idx="14"/>
          </p:nvPr>
        </p:nvSpPr>
        <p:spPr>
          <a:xfrm>
            <a:off x="2343591" y="2297580"/>
            <a:ext cx="20493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courses , admin </a:t>
            </a:r>
            <a:r>
              <a:rPr lang="en-US" altLang="en-GB" sz="1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dashborad</a:t>
            </a:r>
            <a:r>
              <a:rPr lang="en-US" altLang="en-GB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, instructor’s home</a:t>
            </a:r>
            <a:endParaRPr lang="en-US" altLang="en-GB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Google Shape;1245;p37"/>
          <p:cNvSpPr txBox="1">
            <a:spLocks noGrp="1"/>
          </p:cNvSpPr>
          <p:nvPr/>
        </p:nvSpPr>
        <p:spPr>
          <a:xfrm>
            <a:off x="5820410" y="1861185"/>
            <a:ext cx="3038475" cy="36576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Payment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Google Shape;1245;p37"/>
          <p:cNvSpPr txBox="1">
            <a:spLocks noGrp="1"/>
          </p:cNvSpPr>
          <p:nvPr/>
        </p:nvSpPr>
        <p:spPr>
          <a:xfrm>
            <a:off x="347345" y="1402715"/>
            <a:ext cx="3038475" cy="36576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900" b="1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Google Shape;1271;p38"/>
          <p:cNvSpPr txBox="1">
            <a:spLocks noGrp="1"/>
          </p:cNvSpPr>
          <p:nvPr>
            <p:ph type="subTitle" idx="9"/>
          </p:nvPr>
        </p:nvSpPr>
        <p:spPr>
          <a:xfrm>
            <a:off x="2110160" y="2569361"/>
            <a:ext cx="1986000" cy="62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There is a compiler for testing codes in different programming languages</a:t>
            </a:r>
            <a:endParaRPr 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2" name="Google Shape;1272;p38"/>
          <p:cNvSpPr txBox="1">
            <a:spLocks noGrp="1"/>
          </p:cNvSpPr>
          <p:nvPr>
            <p:ph type="subTitle" idx="14"/>
          </p:nvPr>
        </p:nvSpPr>
        <p:spPr>
          <a:xfrm>
            <a:off x="2056765" y="1036320"/>
            <a:ext cx="2514600" cy="8350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Each student receives a certificate for the course he completed, which he can download in PDF format</a:t>
            </a:r>
            <a:endParaRPr 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3" name="Google Shape;1273;p38"/>
          <p:cNvSpPr/>
          <p:nvPr/>
        </p:nvSpPr>
        <p:spPr>
          <a:xfrm>
            <a:off x="4788146" y="6709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4" name="Google Shape;1274;p38"/>
          <p:cNvSpPr/>
          <p:nvPr/>
        </p:nvSpPr>
        <p:spPr>
          <a:xfrm>
            <a:off x="978127" y="7471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5" name="Google Shape;1275;p38"/>
          <p:cNvSpPr txBox="1">
            <a:spLocks noGrp="1"/>
          </p:cNvSpPr>
          <p:nvPr>
            <p:ph type="title" idx="13"/>
          </p:nvPr>
        </p:nvSpPr>
        <p:spPr>
          <a:xfrm>
            <a:off x="1988614" y="670916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Certificaties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6" name="Google Shape;1276;p38"/>
          <p:cNvSpPr txBox="1">
            <a:spLocks noGrp="1"/>
          </p:cNvSpPr>
          <p:nvPr>
            <p:ph type="title" idx="8"/>
          </p:nvPr>
        </p:nvSpPr>
        <p:spPr>
          <a:xfrm>
            <a:off x="5798879" y="670281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Contact Us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7" name="Google Shape;1277;p38"/>
          <p:cNvSpPr txBox="1"/>
          <p:nvPr/>
        </p:nvSpPr>
        <p:spPr>
          <a:xfrm>
            <a:off x="1227150" y="8591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7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78" name="Google Shape;1278;p38"/>
          <p:cNvSpPr txBox="1"/>
          <p:nvPr/>
        </p:nvSpPr>
        <p:spPr>
          <a:xfrm>
            <a:off x="5037150" y="7829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8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79" name="Google Shape;1279;p38"/>
          <p:cNvSpPr txBox="1">
            <a:spLocks noGrp="1"/>
          </p:cNvSpPr>
          <p:nvPr>
            <p:ph type="subTitle" idx="9"/>
          </p:nvPr>
        </p:nvSpPr>
        <p:spPr>
          <a:xfrm>
            <a:off x="5871210" y="918845"/>
            <a:ext cx="2830830" cy="11391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Users can communicate with the admin for any suggestions or problems, through the Contact S button via email</a:t>
            </a:r>
            <a:endParaRPr 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0" name="Google Shape;1280;p38"/>
          <p:cNvSpPr txBox="1">
            <a:spLocks noGrp="1"/>
          </p:cNvSpPr>
          <p:nvPr>
            <p:ph type="subTitle" idx="14"/>
          </p:nvPr>
        </p:nvSpPr>
        <p:spPr>
          <a:xfrm>
            <a:off x="5875020" y="2752090"/>
            <a:ext cx="2261235" cy="5486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 can book time for a private meeting with the instructors the 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1" name="Google Shape;1281;p38"/>
          <p:cNvSpPr/>
          <p:nvPr/>
        </p:nvSpPr>
        <p:spPr>
          <a:xfrm>
            <a:off x="4788146" y="19663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82" name="Google Shape;1282;p38"/>
          <p:cNvSpPr/>
          <p:nvPr/>
        </p:nvSpPr>
        <p:spPr>
          <a:xfrm>
            <a:off x="825727" y="21187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83" name="Google Shape;1283;p38"/>
          <p:cNvSpPr txBox="1">
            <a:spLocks noGrp="1"/>
          </p:cNvSpPr>
          <p:nvPr>
            <p:ph type="title" idx="13"/>
          </p:nvPr>
        </p:nvSpPr>
        <p:spPr>
          <a:xfrm>
            <a:off x="2056559" y="2118716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Compiler</a:t>
            </a:r>
            <a:endParaRPr lang="en-US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4" name="Google Shape;1284;p38"/>
          <p:cNvSpPr txBox="1">
            <a:spLocks noGrp="1"/>
          </p:cNvSpPr>
          <p:nvPr>
            <p:ph type="title" idx="8"/>
          </p:nvPr>
        </p:nvSpPr>
        <p:spPr>
          <a:xfrm>
            <a:off x="5798820" y="2203450"/>
            <a:ext cx="2816225" cy="365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Appointment Booking ( Private Meeting )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5" name="Google Shape;1285;p38"/>
          <p:cNvSpPr txBox="1"/>
          <p:nvPr/>
        </p:nvSpPr>
        <p:spPr>
          <a:xfrm>
            <a:off x="1074750" y="22307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9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86" name="Google Shape;1286;p38"/>
          <p:cNvSpPr txBox="1"/>
          <p:nvPr/>
        </p:nvSpPr>
        <p:spPr>
          <a:xfrm>
            <a:off x="4899650" y="2078375"/>
            <a:ext cx="7953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10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87" name="Google Shape;1287;p38"/>
          <p:cNvSpPr txBox="1">
            <a:spLocks noGrp="1"/>
          </p:cNvSpPr>
          <p:nvPr>
            <p:ph type="subTitle" idx="9"/>
          </p:nvPr>
        </p:nvSpPr>
        <p:spPr>
          <a:xfrm>
            <a:off x="2053010" y="3566940"/>
            <a:ext cx="2614200" cy="11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Students 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Instructors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9" name="Google Shape;1289;p38"/>
          <p:cNvSpPr/>
          <p:nvPr/>
        </p:nvSpPr>
        <p:spPr>
          <a:xfrm>
            <a:off x="901946" y="34141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90" name="Google Shape;1290;p38"/>
          <p:cNvSpPr/>
          <p:nvPr/>
        </p:nvSpPr>
        <p:spPr>
          <a:xfrm>
            <a:off x="4788127" y="36427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91" name="Google Shape;1291;p38"/>
          <p:cNvSpPr txBox="1">
            <a:spLocks noGrp="1"/>
          </p:cNvSpPr>
          <p:nvPr>
            <p:ph type="title" idx="13"/>
          </p:nvPr>
        </p:nvSpPr>
        <p:spPr>
          <a:xfrm>
            <a:off x="5892594" y="3876396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Edit &amp; Add &amp; Delete Courses</a:t>
            </a:r>
            <a:endParaRPr lang="en-US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92" name="Google Shape;1292;p38"/>
          <p:cNvSpPr txBox="1">
            <a:spLocks noGrp="1"/>
          </p:cNvSpPr>
          <p:nvPr>
            <p:ph type="title" idx="8"/>
          </p:nvPr>
        </p:nvSpPr>
        <p:spPr>
          <a:xfrm>
            <a:off x="2056820" y="3410950"/>
            <a:ext cx="29517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Notifications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93" name="Google Shape;1293;p38"/>
          <p:cNvSpPr txBox="1"/>
          <p:nvPr/>
        </p:nvSpPr>
        <p:spPr>
          <a:xfrm>
            <a:off x="4910950" y="3754775"/>
            <a:ext cx="737700" cy="6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11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94" name="Google Shape;1294;p38"/>
          <p:cNvSpPr txBox="1"/>
          <p:nvPr/>
        </p:nvSpPr>
        <p:spPr>
          <a:xfrm>
            <a:off x="1013450" y="3526175"/>
            <a:ext cx="7953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12</a:t>
            </a: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38"/>
          <p:cNvSpPr txBox="1">
            <a:spLocks noGrp="1"/>
          </p:cNvSpPr>
          <p:nvPr>
            <p:ph type="subTitle" idx="14"/>
          </p:nvPr>
        </p:nvSpPr>
        <p:spPr>
          <a:xfrm>
            <a:off x="2056765" y="1036320"/>
            <a:ext cx="2514600" cy="8350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 Can add a new language &amp; delete language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3" name="Google Shape;1273;p38"/>
          <p:cNvSpPr/>
          <p:nvPr/>
        </p:nvSpPr>
        <p:spPr>
          <a:xfrm>
            <a:off x="4788146" y="6709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4" name="Google Shape;1274;p38"/>
          <p:cNvSpPr/>
          <p:nvPr/>
        </p:nvSpPr>
        <p:spPr>
          <a:xfrm>
            <a:off x="978127" y="74711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5" name="Google Shape;1275;p38"/>
          <p:cNvSpPr txBox="1">
            <a:spLocks noGrp="1"/>
          </p:cNvSpPr>
          <p:nvPr>
            <p:ph type="title" idx="13"/>
          </p:nvPr>
        </p:nvSpPr>
        <p:spPr>
          <a:xfrm>
            <a:off x="1988820" y="671195"/>
            <a:ext cx="2237105" cy="365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 Compiler 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6" name="Google Shape;1276;p38"/>
          <p:cNvSpPr txBox="1">
            <a:spLocks noGrp="1"/>
          </p:cNvSpPr>
          <p:nvPr>
            <p:ph type="title" idx="8"/>
          </p:nvPr>
        </p:nvSpPr>
        <p:spPr>
          <a:xfrm>
            <a:off x="5798879" y="670281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 Users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77" name="Google Shape;1277;p38"/>
          <p:cNvSpPr txBox="1"/>
          <p:nvPr/>
        </p:nvSpPr>
        <p:spPr>
          <a:xfrm>
            <a:off x="1075055" y="859155"/>
            <a:ext cx="1219835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12</a:t>
            </a:r>
            <a:endParaRPr lang="en-US"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78" name="Google Shape;1278;p38"/>
          <p:cNvSpPr txBox="1"/>
          <p:nvPr/>
        </p:nvSpPr>
        <p:spPr>
          <a:xfrm>
            <a:off x="4883785" y="782955"/>
            <a:ext cx="1268730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2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13</a:t>
            </a:r>
            <a:endParaRPr lang="en-US" altLang="en-GB"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79" name="Google Shape;1279;p38"/>
          <p:cNvSpPr txBox="1">
            <a:spLocks noGrp="1"/>
          </p:cNvSpPr>
          <p:nvPr>
            <p:ph type="subTitle" idx="9"/>
          </p:nvPr>
        </p:nvSpPr>
        <p:spPr>
          <a:xfrm>
            <a:off x="5911215" y="782955"/>
            <a:ext cx="2830830" cy="11391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 can add and delete users </a:t>
            </a:r>
            <a:endParaRPr lang="en-US" altLang="en-GB" sz="1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85" name="Google Shape;1285;p38"/>
          <p:cNvSpPr txBox="1"/>
          <p:nvPr/>
        </p:nvSpPr>
        <p:spPr>
          <a:xfrm>
            <a:off x="1074750" y="2230775"/>
            <a:ext cx="4164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" name="Google Shape;1274;p38"/>
          <p:cNvSpPr/>
          <p:nvPr/>
        </p:nvSpPr>
        <p:spPr>
          <a:xfrm>
            <a:off x="1075282" y="223047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1277;p38"/>
          <p:cNvSpPr txBox="1"/>
          <p:nvPr/>
        </p:nvSpPr>
        <p:spPr>
          <a:xfrm>
            <a:off x="1202055" y="986155"/>
            <a:ext cx="1219835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ar-BH" altLang="en-US" sz="32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" name="Google Shape;1274;p38"/>
          <p:cNvSpPr/>
          <p:nvPr/>
        </p:nvSpPr>
        <p:spPr>
          <a:xfrm>
            <a:off x="4788127" y="2114271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" name="Google Shape;1277;p38"/>
          <p:cNvSpPr txBox="1"/>
          <p:nvPr/>
        </p:nvSpPr>
        <p:spPr>
          <a:xfrm>
            <a:off x="4907280" y="1906905"/>
            <a:ext cx="1219835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BH" altLang="en-US" sz="66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15</a:t>
            </a:r>
            <a:endParaRPr lang="ar-BH" altLang="en-US" sz="66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" name="Google Shape;1275;p38"/>
          <p:cNvSpPr txBox="1">
            <a:spLocks noGrp="1"/>
          </p:cNvSpPr>
          <p:nvPr/>
        </p:nvSpPr>
        <p:spPr>
          <a:xfrm>
            <a:off x="2043430" y="2322195"/>
            <a:ext cx="2334260" cy="36576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 Courses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Google Shape;1275;p38"/>
          <p:cNvSpPr txBox="1">
            <a:spLocks noGrp="1"/>
          </p:cNvSpPr>
          <p:nvPr/>
        </p:nvSpPr>
        <p:spPr>
          <a:xfrm>
            <a:off x="2043224" y="3805911"/>
            <a:ext cx="1986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Chatbot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Google Shape;1275;p38"/>
          <p:cNvSpPr txBox="1">
            <a:spLocks noGrp="1"/>
          </p:cNvSpPr>
          <p:nvPr/>
        </p:nvSpPr>
        <p:spPr>
          <a:xfrm>
            <a:off x="5911215" y="2322195"/>
            <a:ext cx="2334260" cy="36576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9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Recommendation System</a:t>
            </a:r>
            <a:endParaRPr lang="en-US" altLang="en-GB" sz="19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Google Shape;1274;p38"/>
          <p:cNvSpPr/>
          <p:nvPr/>
        </p:nvSpPr>
        <p:spPr>
          <a:xfrm>
            <a:off x="1075282" y="3530956"/>
            <a:ext cx="906770" cy="914428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" name="Google Shape;1277;p38"/>
          <p:cNvSpPr txBox="1"/>
          <p:nvPr/>
        </p:nvSpPr>
        <p:spPr>
          <a:xfrm>
            <a:off x="1202055" y="2114550"/>
            <a:ext cx="1219835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BH" altLang="en-US" sz="66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14</a:t>
            </a:r>
            <a:endParaRPr lang="ar-BH" altLang="en-US" sz="66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" name="Google Shape;1277;p38"/>
          <p:cNvSpPr txBox="1"/>
          <p:nvPr/>
        </p:nvSpPr>
        <p:spPr>
          <a:xfrm>
            <a:off x="1120775" y="3561715"/>
            <a:ext cx="1219835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ar-BH" sz="4000" b="1">
                <a:solidFill>
                  <a:schemeClr val="accent6"/>
                </a:solidFill>
                <a:latin typeface="Mulish"/>
                <a:ea typeface="Mulish"/>
                <a:cs typeface="Mulish"/>
                <a:sym typeface="Mulish"/>
              </a:rPr>
              <a:t>16</a:t>
            </a:r>
            <a:endParaRPr lang="en-US" altLang="ar-BH" sz="4000" b="1">
              <a:solidFill>
                <a:schemeClr val="accent6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Google Shape;1324;p40"/>
          <p:cNvSpPr txBox="1">
            <a:spLocks noGrp="1"/>
          </p:cNvSpPr>
          <p:nvPr>
            <p:ph type="title"/>
          </p:nvPr>
        </p:nvSpPr>
        <p:spPr>
          <a:xfrm>
            <a:off x="720000" y="311025"/>
            <a:ext cx="7704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Authentication</a:t>
            </a:r>
            <a:endParaRPr lang="en-GB"/>
          </a:p>
        </p:txBody>
      </p:sp>
      <p:sp>
        <p:nvSpPr>
          <p:cNvPr id="1325" name="Google Shape;1325;p40"/>
          <p:cNvSpPr txBox="1">
            <a:spLocks noGrp="1"/>
          </p:cNvSpPr>
          <p:nvPr>
            <p:ph type="subTitle" idx="3"/>
          </p:nvPr>
        </p:nvSpPr>
        <p:spPr>
          <a:xfrm>
            <a:off x="2419070" y="950975"/>
            <a:ext cx="35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 </a:t>
            </a:r>
            <a:r>
              <a:rPr lang="en-US" alt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endParaRPr lang="en-US" altLang="en-GB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28" name="Google Shape;1328;p40"/>
          <p:cNvSpPr txBox="1">
            <a:spLocks noGrp="1"/>
          </p:cNvSpPr>
          <p:nvPr>
            <p:ph type="subTitle" idx="3"/>
          </p:nvPr>
        </p:nvSpPr>
        <p:spPr>
          <a:xfrm>
            <a:off x="73090" y="951140"/>
            <a:ext cx="35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 Up</a:t>
            </a:r>
            <a:endParaRPr 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 descr="Screenshot 2024-06-25 1144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8515" y="1418590"/>
            <a:ext cx="1941830" cy="3178810"/>
          </a:xfrm>
          <a:prstGeom prst="rect">
            <a:avLst/>
          </a:prstGeom>
        </p:spPr>
      </p:pic>
      <p:pic>
        <p:nvPicPr>
          <p:cNvPr id="4" name="Picture 3" descr="Screenshot 2024-06-25 1145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50" y="1418590"/>
            <a:ext cx="1935480" cy="3206115"/>
          </a:xfrm>
          <a:prstGeom prst="rect">
            <a:avLst/>
          </a:prstGeom>
        </p:spPr>
      </p:pic>
      <p:pic>
        <p:nvPicPr>
          <p:cNvPr id="5" name="Picture 4" descr="Screenshot 2024-06-25 1145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0" y="1418590"/>
            <a:ext cx="1929130" cy="3268345"/>
          </a:xfrm>
          <a:prstGeom prst="rect">
            <a:avLst/>
          </a:prstGeom>
        </p:spPr>
      </p:pic>
      <p:sp>
        <p:nvSpPr>
          <p:cNvPr id="6" name="Google Shape;1325;p40"/>
          <p:cNvSpPr txBox="1">
            <a:spLocks noGrp="1"/>
          </p:cNvSpPr>
          <p:nvPr/>
        </p:nvSpPr>
        <p:spPr>
          <a:xfrm>
            <a:off x="5092420" y="950975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alt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Forgot password</a:t>
            </a:r>
            <a:endParaRPr lang="en-US" altLang="en-GB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60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 dirty="0"/>
              <a:t>Authentication</a:t>
            </a:r>
            <a:endParaRPr sz="4000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638175" y="1563370"/>
            <a:ext cx="2300605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" name="Rectangle 5"/>
          <p:cNvSpPr/>
          <p:nvPr/>
        </p:nvSpPr>
        <p:spPr>
          <a:xfrm>
            <a:off x="6285043" y="3690022"/>
            <a:ext cx="96252" cy="8937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56;p60"/>
          <p:cNvGrpSpPr/>
          <p:nvPr/>
        </p:nvGrpSpPr>
        <p:grpSpPr>
          <a:xfrm>
            <a:off x="3375025" y="1563370"/>
            <a:ext cx="2300605" cy="2661285"/>
            <a:chOff x="4794566" y="1229221"/>
            <a:chExt cx="3492864" cy="2730238"/>
          </a:xfrm>
        </p:grpSpPr>
        <p:sp>
          <p:nvSpPr>
            <p:cNvPr id="3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" name="Google Shape;1456;p60"/>
          <p:cNvGrpSpPr/>
          <p:nvPr/>
        </p:nvGrpSpPr>
        <p:grpSpPr>
          <a:xfrm>
            <a:off x="6238875" y="1563370"/>
            <a:ext cx="2300605" cy="2661285"/>
            <a:chOff x="4794566" y="1229221"/>
            <a:chExt cx="3492864" cy="2730238"/>
          </a:xfrm>
        </p:grpSpPr>
        <p:sp>
          <p:nvSpPr>
            <p:cNvPr id="9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2" name="Picture 11" descr="448495528_1017095466540821_8164688780722509858_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8337" y="1656715"/>
            <a:ext cx="2300605" cy="2098040"/>
          </a:xfrm>
          <a:prstGeom prst="rect">
            <a:avLst/>
          </a:prstGeom>
        </p:spPr>
      </p:pic>
      <p:pic>
        <p:nvPicPr>
          <p:cNvPr id="13" name="Picture 12" descr="449090605_1005097751013336_8318854739169418060_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11" y="1656715"/>
            <a:ext cx="2279453" cy="2052955"/>
          </a:xfrm>
          <a:prstGeom prst="rect">
            <a:avLst/>
          </a:prstGeom>
        </p:spPr>
      </p:pic>
      <p:pic>
        <p:nvPicPr>
          <p:cNvPr id="14" name="Picture 13" descr="448553126_1031260568419301_8759494580663410788_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375" y="1656715"/>
            <a:ext cx="2283460" cy="2053590"/>
          </a:xfrm>
          <a:prstGeom prst="rect">
            <a:avLst/>
          </a:prstGeom>
        </p:spPr>
      </p:pic>
      <p:sp>
        <p:nvSpPr>
          <p:cNvPr id="1325" name="Google Shape;1325;p40"/>
          <p:cNvSpPr txBox="1">
            <a:spLocks noGrp="1"/>
          </p:cNvSpPr>
          <p:nvPr>
            <p:ph type="subTitle" idx="3"/>
          </p:nvPr>
        </p:nvSpPr>
        <p:spPr>
          <a:xfrm>
            <a:off x="2419070" y="950975"/>
            <a:ext cx="35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 </a:t>
            </a:r>
            <a:r>
              <a:rPr lang="en-US" alt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endParaRPr lang="en-US" altLang="en-GB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28" name="Google Shape;1328;p40"/>
          <p:cNvSpPr txBox="1">
            <a:spLocks noGrp="1"/>
          </p:cNvSpPr>
          <p:nvPr/>
        </p:nvSpPr>
        <p:spPr>
          <a:xfrm>
            <a:off x="73090" y="951140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 Up</a:t>
            </a:r>
            <a:endParaRPr 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Google Shape;1325;p40"/>
          <p:cNvSpPr txBox="1">
            <a:spLocks noGrp="1"/>
          </p:cNvSpPr>
          <p:nvPr/>
        </p:nvSpPr>
        <p:spPr>
          <a:xfrm>
            <a:off x="5092420" y="950975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altLang="en-GB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Fotgot password</a:t>
            </a:r>
            <a:endParaRPr lang="en-US" altLang="en-GB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56"/>
          <p:cNvSpPr txBox="1">
            <a:spLocks noGrp="1"/>
          </p:cNvSpPr>
          <p:nvPr>
            <p:ph type="title"/>
          </p:nvPr>
        </p:nvSpPr>
        <p:spPr>
          <a:xfrm>
            <a:off x="3256055" y="134050"/>
            <a:ext cx="2827800" cy="12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Email</a:t>
            </a:r>
            <a:endParaRPr lang="en-GB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Notifications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35" y="1582420"/>
            <a:ext cx="4411345" cy="1973580"/>
          </a:xfrm>
          <a:prstGeom prst="rect">
            <a:avLst/>
          </a:prstGeom>
        </p:spPr>
      </p:pic>
      <p:grpSp>
        <p:nvGrpSpPr>
          <p:cNvPr id="1456" name="Google Shape;1456;p60"/>
          <p:cNvGrpSpPr/>
          <p:nvPr/>
        </p:nvGrpSpPr>
        <p:grpSpPr>
          <a:xfrm>
            <a:off x="5852795" y="1428115"/>
            <a:ext cx="2300605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4" name="Picture 3" descr="448740145_1857033734758265_8424698561093092746_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50" y="1556385"/>
            <a:ext cx="2117090" cy="17856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p48"/>
          <p:cNvSpPr txBox="1">
            <a:spLocks noGrp="1"/>
          </p:cNvSpPr>
          <p:nvPr>
            <p:ph type="title"/>
          </p:nvPr>
        </p:nvSpPr>
        <p:spPr>
          <a:xfrm>
            <a:off x="2553872" y="420370"/>
            <a:ext cx="4036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Home Page</a:t>
            </a:r>
            <a:r>
              <a:rPr lang="en-US" altLang="en-GB" dirty="0"/>
              <a:t> ( Students )</a:t>
            </a:r>
            <a:endParaRPr lang="en-US" altLang="en-GB" dirty="0"/>
          </a:p>
        </p:txBody>
      </p:sp>
      <p:pic>
        <p:nvPicPr>
          <p:cNvPr id="2" name="Picture 1" descr="Screenshot 2024-06-25 1146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6810" y="1483995"/>
            <a:ext cx="1771015" cy="2994025"/>
          </a:xfrm>
          <a:prstGeom prst="rect">
            <a:avLst/>
          </a:prstGeom>
        </p:spPr>
      </p:pic>
      <p:pic>
        <p:nvPicPr>
          <p:cNvPr id="4" name="Picture 3" descr="Screenshot 2024-06-25 1146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820" y="1483995"/>
            <a:ext cx="1804035" cy="2994025"/>
          </a:xfrm>
          <a:prstGeom prst="rect">
            <a:avLst/>
          </a:prstGeom>
        </p:spPr>
      </p:pic>
      <p:pic>
        <p:nvPicPr>
          <p:cNvPr id="5" name="Picture 4" descr="Screenshot 2024-06-25 1147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780" y="1483995"/>
            <a:ext cx="1819275" cy="29940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p48"/>
          <p:cNvSpPr txBox="1">
            <a:spLocks noGrp="1"/>
          </p:cNvSpPr>
          <p:nvPr>
            <p:ph type="title"/>
          </p:nvPr>
        </p:nvSpPr>
        <p:spPr>
          <a:xfrm>
            <a:off x="2553970" y="420370"/>
            <a:ext cx="4384675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Dashboard (Instructors )</a:t>
            </a:r>
            <a:endParaRPr lang="en-US" altLang="en-GB" dirty="0"/>
          </a:p>
        </p:txBody>
      </p:sp>
      <p:pic>
        <p:nvPicPr>
          <p:cNvPr id="3" name="Picture 2" descr="Screenshot 2024-06-25 1353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4745" y="1078865"/>
            <a:ext cx="2238375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60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300"/>
              <a:t>Home</a:t>
            </a:r>
            <a:endParaRPr lang="en-US" altLang="en-GB" sz="330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684530" y="1336040"/>
            <a:ext cx="2300605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" name="Rectangle 5"/>
          <p:cNvSpPr/>
          <p:nvPr/>
        </p:nvSpPr>
        <p:spPr>
          <a:xfrm>
            <a:off x="6285043" y="3690022"/>
            <a:ext cx="96252" cy="8937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56;p60"/>
          <p:cNvGrpSpPr/>
          <p:nvPr/>
        </p:nvGrpSpPr>
        <p:grpSpPr>
          <a:xfrm>
            <a:off x="3421380" y="1336040"/>
            <a:ext cx="2300605" cy="2661285"/>
            <a:chOff x="4794566" y="1229221"/>
            <a:chExt cx="3492864" cy="2730238"/>
          </a:xfrm>
        </p:grpSpPr>
        <p:sp>
          <p:nvSpPr>
            <p:cNvPr id="3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" name="Google Shape;1456;p60"/>
          <p:cNvGrpSpPr/>
          <p:nvPr/>
        </p:nvGrpSpPr>
        <p:grpSpPr>
          <a:xfrm>
            <a:off x="6285230" y="1336040"/>
            <a:ext cx="2300605" cy="2661285"/>
            <a:chOff x="4794566" y="1229221"/>
            <a:chExt cx="3492864" cy="2730238"/>
          </a:xfrm>
        </p:grpSpPr>
        <p:sp>
          <p:nvSpPr>
            <p:cNvPr id="9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5" name="Picture 4" descr="448781873_771748671820105_4108576719143782845_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1450975"/>
            <a:ext cx="2127250" cy="1862455"/>
          </a:xfrm>
          <a:prstGeom prst="rect">
            <a:avLst/>
          </a:prstGeom>
        </p:spPr>
      </p:pic>
      <p:sp>
        <p:nvSpPr>
          <p:cNvPr id="1328" name="Google Shape;1328;p40"/>
          <p:cNvSpPr txBox="1">
            <a:spLocks noGrp="1"/>
          </p:cNvSpPr>
          <p:nvPr>
            <p:ph type="subTitle" idx="3"/>
          </p:nvPr>
        </p:nvSpPr>
        <p:spPr>
          <a:xfrm>
            <a:off x="-133285" y="910500"/>
            <a:ext cx="35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Students</a:t>
            </a:r>
            <a:endParaRPr 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Picture 11" descr="448744706_1888106848343231_8416094764473511610_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115" y="1536700"/>
            <a:ext cx="2137410" cy="1833880"/>
          </a:xfrm>
          <a:prstGeom prst="rect">
            <a:avLst/>
          </a:prstGeom>
        </p:spPr>
      </p:pic>
      <p:sp>
        <p:nvSpPr>
          <p:cNvPr id="13" name="Google Shape;1328;p40"/>
          <p:cNvSpPr txBox="1">
            <a:spLocks noGrp="1"/>
          </p:cNvSpPr>
          <p:nvPr/>
        </p:nvSpPr>
        <p:spPr>
          <a:xfrm>
            <a:off x="5589335" y="909230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</a:t>
            </a:r>
            <a:endParaRPr 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13" descr="448494721_487488717086535_7401002088214415179_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420" y="1468755"/>
            <a:ext cx="2167890" cy="1844040"/>
          </a:xfrm>
          <a:prstGeom prst="rect">
            <a:avLst/>
          </a:prstGeom>
        </p:spPr>
      </p:pic>
      <p:sp>
        <p:nvSpPr>
          <p:cNvPr id="15" name="Google Shape;1328;p40"/>
          <p:cNvSpPr txBox="1">
            <a:spLocks noGrp="1"/>
          </p:cNvSpPr>
          <p:nvPr/>
        </p:nvSpPr>
        <p:spPr>
          <a:xfrm>
            <a:off x="2826385" y="899160"/>
            <a:ext cx="3554730" cy="40830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Instructors</a:t>
            </a:r>
            <a:endParaRPr 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26"/>
          <p:cNvSpPr/>
          <p:nvPr/>
        </p:nvSpPr>
        <p:spPr>
          <a:xfrm>
            <a:off x="4646120" y="1399124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0">
            <a:srgbClr val="FFFFFF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02" name="Google Shape;702;p26"/>
          <p:cNvSpPr/>
          <p:nvPr/>
        </p:nvSpPr>
        <p:spPr>
          <a:xfrm>
            <a:off x="4646120" y="2507962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03" name="Google Shape;703;p26"/>
          <p:cNvSpPr/>
          <p:nvPr/>
        </p:nvSpPr>
        <p:spPr>
          <a:xfrm>
            <a:off x="1082008" y="2584162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04" name="Google Shape;704;p26"/>
          <p:cNvSpPr/>
          <p:nvPr/>
        </p:nvSpPr>
        <p:spPr>
          <a:xfrm>
            <a:off x="1082008" y="1431437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0">
            <a:srgbClr val="FFFFFF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705" name="Google Shape;705;p26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Table of contents</a:t>
            </a:r>
            <a:endParaRPr 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6" name="Google Shape;706;p26"/>
          <p:cNvSpPr txBox="1">
            <a:spLocks noGrp="1"/>
          </p:cNvSpPr>
          <p:nvPr>
            <p:ph type="title"/>
          </p:nvPr>
        </p:nvSpPr>
        <p:spPr>
          <a:xfrm>
            <a:off x="2047815" y="1634275"/>
            <a:ext cx="244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7" name="Google Shape;707;p26"/>
          <p:cNvSpPr txBox="1">
            <a:spLocks noGrp="1"/>
          </p:cNvSpPr>
          <p:nvPr>
            <p:ph type="title" idx="2"/>
          </p:nvPr>
        </p:nvSpPr>
        <p:spPr>
          <a:xfrm flipH="1">
            <a:off x="5606107" y="1683809"/>
            <a:ext cx="244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Types of users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8" name="Google Shape;708;p26"/>
          <p:cNvSpPr txBox="1">
            <a:spLocks noGrp="1"/>
          </p:cNvSpPr>
          <p:nvPr>
            <p:ph type="title" idx="7"/>
          </p:nvPr>
        </p:nvSpPr>
        <p:spPr>
          <a:xfrm>
            <a:off x="2047815" y="2788549"/>
            <a:ext cx="2448900" cy="4074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Technologies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9" name="Google Shape;709;p26"/>
          <p:cNvSpPr txBox="1">
            <a:spLocks noGrp="1"/>
          </p:cNvSpPr>
          <p:nvPr>
            <p:ph type="title" idx="9"/>
          </p:nvPr>
        </p:nvSpPr>
        <p:spPr>
          <a:xfrm flipH="1">
            <a:off x="5583963" y="2736558"/>
            <a:ext cx="244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Features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0" name="Google Shape;710;p26"/>
          <p:cNvSpPr txBox="1">
            <a:spLocks noGrp="1"/>
          </p:cNvSpPr>
          <p:nvPr>
            <p:ph type="title" idx="4"/>
          </p:nvPr>
        </p:nvSpPr>
        <p:spPr>
          <a:xfrm>
            <a:off x="1122352" y="1614287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</a:t>
            </a:r>
            <a:endParaRPr lang="en-GB"/>
          </a:p>
        </p:txBody>
      </p:sp>
      <p:sp>
        <p:nvSpPr>
          <p:cNvPr id="711" name="Google Shape;711;p26"/>
          <p:cNvSpPr txBox="1">
            <a:spLocks noGrp="1"/>
          </p:cNvSpPr>
          <p:nvPr>
            <p:ph type="title" idx="14"/>
          </p:nvPr>
        </p:nvSpPr>
        <p:spPr>
          <a:xfrm>
            <a:off x="1122352" y="2767008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3</a:t>
            </a:r>
            <a:endParaRPr dirty="0"/>
          </a:p>
        </p:txBody>
      </p:sp>
      <p:sp>
        <p:nvSpPr>
          <p:cNvPr id="712" name="Google Shape;712;p26"/>
          <p:cNvSpPr txBox="1">
            <a:spLocks noGrp="1"/>
          </p:cNvSpPr>
          <p:nvPr>
            <p:ph type="title" idx="5"/>
          </p:nvPr>
        </p:nvSpPr>
        <p:spPr>
          <a:xfrm flipH="1">
            <a:off x="4686464" y="1614287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</a:t>
            </a:r>
            <a:endParaRPr dirty="0"/>
          </a:p>
        </p:txBody>
      </p:sp>
      <p:sp>
        <p:nvSpPr>
          <p:cNvPr id="713" name="Google Shape;713;p26"/>
          <p:cNvSpPr txBox="1">
            <a:spLocks noGrp="1"/>
          </p:cNvSpPr>
          <p:nvPr>
            <p:ph type="title" idx="15"/>
          </p:nvPr>
        </p:nvSpPr>
        <p:spPr>
          <a:xfrm flipH="1">
            <a:off x="4686464" y="2690808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4</a:t>
            </a:r>
            <a:endParaRPr dirty="0"/>
          </a:p>
        </p:txBody>
      </p:sp>
      <p:sp>
        <p:nvSpPr>
          <p:cNvPr id="714" name="Google Shape;714;p26"/>
          <p:cNvSpPr/>
          <p:nvPr/>
        </p:nvSpPr>
        <p:spPr>
          <a:xfrm>
            <a:off x="1319469" y="3589914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5" name="Google Shape;715;p26"/>
          <p:cNvSpPr txBox="1">
            <a:spLocks noGrp="1"/>
          </p:cNvSpPr>
          <p:nvPr>
            <p:ph type="title" idx="7"/>
          </p:nvPr>
        </p:nvSpPr>
        <p:spPr>
          <a:xfrm>
            <a:off x="2237564" y="3830121"/>
            <a:ext cx="244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Constraints 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6" name="Google Shape;716;p26"/>
          <p:cNvSpPr txBox="1">
            <a:spLocks noGrp="1"/>
          </p:cNvSpPr>
          <p:nvPr>
            <p:ph type="title" idx="14"/>
          </p:nvPr>
        </p:nvSpPr>
        <p:spPr>
          <a:xfrm>
            <a:off x="1400157" y="3784371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5</a:t>
            </a:r>
            <a:endParaRPr dirty="0"/>
          </a:p>
        </p:txBody>
      </p:sp>
      <p:grpSp>
        <p:nvGrpSpPr>
          <p:cNvPr id="717" name="Google Shape;717;p26"/>
          <p:cNvGrpSpPr/>
          <p:nvPr/>
        </p:nvGrpSpPr>
        <p:grpSpPr>
          <a:xfrm>
            <a:off x="7992888" y="90225"/>
            <a:ext cx="793625" cy="1995400"/>
            <a:chOff x="1211088" y="1995225"/>
            <a:chExt cx="793625" cy="1995400"/>
          </a:xfrm>
        </p:grpSpPr>
        <p:sp>
          <p:nvSpPr>
            <p:cNvPr id="718" name="Google Shape;718;p26"/>
            <p:cNvSpPr/>
            <p:nvPr/>
          </p:nvSpPr>
          <p:spPr>
            <a:xfrm>
              <a:off x="1418763" y="3334300"/>
              <a:ext cx="421150" cy="50625"/>
            </a:xfrm>
            <a:custGeom>
              <a:avLst/>
              <a:gdLst/>
              <a:ahLst/>
              <a:cxnLst/>
              <a:rect l="l" t="t" r="r" b="b"/>
              <a:pathLst>
                <a:path w="16846" h="2025" extrusionOk="0">
                  <a:moveTo>
                    <a:pt x="8423" y="1"/>
                  </a:moveTo>
                  <a:lnTo>
                    <a:pt x="6727" y="20"/>
                  </a:lnTo>
                  <a:lnTo>
                    <a:pt x="5146" y="78"/>
                  </a:lnTo>
                  <a:lnTo>
                    <a:pt x="3720" y="174"/>
                  </a:lnTo>
                  <a:lnTo>
                    <a:pt x="3065" y="232"/>
                  </a:lnTo>
                  <a:lnTo>
                    <a:pt x="2467" y="309"/>
                  </a:lnTo>
                  <a:lnTo>
                    <a:pt x="1928" y="367"/>
                  </a:lnTo>
                  <a:lnTo>
                    <a:pt x="1446" y="444"/>
                  </a:lnTo>
                  <a:lnTo>
                    <a:pt x="1022" y="540"/>
                  </a:lnTo>
                  <a:lnTo>
                    <a:pt x="656" y="618"/>
                  </a:lnTo>
                  <a:lnTo>
                    <a:pt x="386" y="714"/>
                  </a:lnTo>
                  <a:lnTo>
                    <a:pt x="174" y="810"/>
                  </a:lnTo>
                  <a:lnTo>
                    <a:pt x="97" y="868"/>
                  </a:lnTo>
                  <a:lnTo>
                    <a:pt x="39" y="907"/>
                  </a:lnTo>
                  <a:lnTo>
                    <a:pt x="19" y="964"/>
                  </a:lnTo>
                  <a:lnTo>
                    <a:pt x="0" y="1022"/>
                  </a:lnTo>
                  <a:lnTo>
                    <a:pt x="19" y="1061"/>
                  </a:lnTo>
                  <a:lnTo>
                    <a:pt x="39" y="1119"/>
                  </a:lnTo>
                  <a:lnTo>
                    <a:pt x="97" y="1157"/>
                  </a:lnTo>
                  <a:lnTo>
                    <a:pt x="174" y="1215"/>
                  </a:lnTo>
                  <a:lnTo>
                    <a:pt x="386" y="1311"/>
                  </a:lnTo>
                  <a:lnTo>
                    <a:pt x="656" y="1408"/>
                  </a:lnTo>
                  <a:lnTo>
                    <a:pt x="1022" y="1485"/>
                  </a:lnTo>
                  <a:lnTo>
                    <a:pt x="1446" y="1581"/>
                  </a:lnTo>
                  <a:lnTo>
                    <a:pt x="1928" y="1658"/>
                  </a:lnTo>
                  <a:lnTo>
                    <a:pt x="2467" y="1716"/>
                  </a:lnTo>
                  <a:lnTo>
                    <a:pt x="3065" y="1793"/>
                  </a:lnTo>
                  <a:lnTo>
                    <a:pt x="3720" y="1851"/>
                  </a:lnTo>
                  <a:lnTo>
                    <a:pt x="5146" y="1947"/>
                  </a:lnTo>
                  <a:lnTo>
                    <a:pt x="6727" y="2005"/>
                  </a:lnTo>
                  <a:lnTo>
                    <a:pt x="8423" y="2025"/>
                  </a:lnTo>
                  <a:lnTo>
                    <a:pt x="10119" y="2005"/>
                  </a:lnTo>
                  <a:lnTo>
                    <a:pt x="11700" y="1947"/>
                  </a:lnTo>
                  <a:lnTo>
                    <a:pt x="13126" y="1851"/>
                  </a:lnTo>
                  <a:lnTo>
                    <a:pt x="13781" y="1793"/>
                  </a:lnTo>
                  <a:lnTo>
                    <a:pt x="14379" y="1716"/>
                  </a:lnTo>
                  <a:lnTo>
                    <a:pt x="14918" y="1658"/>
                  </a:lnTo>
                  <a:lnTo>
                    <a:pt x="15400" y="1581"/>
                  </a:lnTo>
                  <a:lnTo>
                    <a:pt x="15824" y="1485"/>
                  </a:lnTo>
                  <a:lnTo>
                    <a:pt x="16171" y="1408"/>
                  </a:lnTo>
                  <a:lnTo>
                    <a:pt x="16460" y="1311"/>
                  </a:lnTo>
                  <a:lnTo>
                    <a:pt x="16672" y="1215"/>
                  </a:lnTo>
                  <a:lnTo>
                    <a:pt x="16750" y="1157"/>
                  </a:lnTo>
                  <a:lnTo>
                    <a:pt x="16788" y="1119"/>
                  </a:lnTo>
                  <a:lnTo>
                    <a:pt x="16827" y="1061"/>
                  </a:lnTo>
                  <a:lnTo>
                    <a:pt x="16846" y="1022"/>
                  </a:lnTo>
                  <a:lnTo>
                    <a:pt x="16827" y="964"/>
                  </a:lnTo>
                  <a:lnTo>
                    <a:pt x="16788" y="907"/>
                  </a:lnTo>
                  <a:lnTo>
                    <a:pt x="16750" y="868"/>
                  </a:lnTo>
                  <a:lnTo>
                    <a:pt x="16672" y="810"/>
                  </a:lnTo>
                  <a:lnTo>
                    <a:pt x="16460" y="714"/>
                  </a:lnTo>
                  <a:lnTo>
                    <a:pt x="16171" y="618"/>
                  </a:lnTo>
                  <a:lnTo>
                    <a:pt x="15824" y="540"/>
                  </a:lnTo>
                  <a:lnTo>
                    <a:pt x="15400" y="444"/>
                  </a:lnTo>
                  <a:lnTo>
                    <a:pt x="14918" y="367"/>
                  </a:lnTo>
                  <a:lnTo>
                    <a:pt x="14379" y="309"/>
                  </a:lnTo>
                  <a:lnTo>
                    <a:pt x="13781" y="232"/>
                  </a:lnTo>
                  <a:lnTo>
                    <a:pt x="13126" y="174"/>
                  </a:lnTo>
                  <a:lnTo>
                    <a:pt x="11700" y="78"/>
                  </a:lnTo>
                  <a:lnTo>
                    <a:pt x="10119" y="20"/>
                  </a:lnTo>
                  <a:lnTo>
                    <a:pt x="8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26"/>
            <p:cNvSpPr/>
            <p:nvPr/>
          </p:nvSpPr>
          <p:spPr>
            <a:xfrm>
              <a:off x="1327688" y="3887000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26"/>
            <p:cNvSpPr/>
            <p:nvPr/>
          </p:nvSpPr>
          <p:spPr>
            <a:xfrm>
              <a:off x="1251063" y="1995225"/>
              <a:ext cx="438050" cy="1282725"/>
            </a:xfrm>
            <a:custGeom>
              <a:avLst/>
              <a:gdLst/>
              <a:ahLst/>
              <a:cxnLst/>
              <a:rect l="l" t="t" r="r" b="b"/>
              <a:pathLst>
                <a:path w="17522" h="51309" extrusionOk="0">
                  <a:moveTo>
                    <a:pt x="1562" y="1"/>
                  </a:moveTo>
                  <a:lnTo>
                    <a:pt x="1408" y="20"/>
                  </a:lnTo>
                  <a:lnTo>
                    <a:pt x="1273" y="39"/>
                  </a:lnTo>
                  <a:lnTo>
                    <a:pt x="1119" y="78"/>
                  </a:lnTo>
                  <a:lnTo>
                    <a:pt x="984" y="135"/>
                  </a:lnTo>
                  <a:lnTo>
                    <a:pt x="868" y="213"/>
                  </a:lnTo>
                  <a:lnTo>
                    <a:pt x="733" y="309"/>
                  </a:lnTo>
                  <a:lnTo>
                    <a:pt x="637" y="405"/>
                  </a:lnTo>
                  <a:lnTo>
                    <a:pt x="540" y="540"/>
                  </a:lnTo>
                  <a:lnTo>
                    <a:pt x="483" y="675"/>
                  </a:lnTo>
                  <a:lnTo>
                    <a:pt x="425" y="829"/>
                  </a:lnTo>
                  <a:lnTo>
                    <a:pt x="386" y="983"/>
                  </a:lnTo>
                  <a:lnTo>
                    <a:pt x="251" y="2275"/>
                  </a:lnTo>
                  <a:lnTo>
                    <a:pt x="136" y="3547"/>
                  </a:lnTo>
                  <a:lnTo>
                    <a:pt x="59" y="4800"/>
                  </a:lnTo>
                  <a:lnTo>
                    <a:pt x="20" y="6072"/>
                  </a:lnTo>
                  <a:lnTo>
                    <a:pt x="1" y="7325"/>
                  </a:lnTo>
                  <a:lnTo>
                    <a:pt x="1" y="8558"/>
                  </a:lnTo>
                  <a:lnTo>
                    <a:pt x="39" y="9792"/>
                  </a:lnTo>
                  <a:lnTo>
                    <a:pt x="97" y="11006"/>
                  </a:lnTo>
                  <a:lnTo>
                    <a:pt x="174" y="12220"/>
                  </a:lnTo>
                  <a:lnTo>
                    <a:pt x="290" y="13415"/>
                  </a:lnTo>
                  <a:lnTo>
                    <a:pt x="406" y="14610"/>
                  </a:lnTo>
                  <a:lnTo>
                    <a:pt x="560" y="15805"/>
                  </a:lnTo>
                  <a:lnTo>
                    <a:pt x="733" y="16962"/>
                  </a:lnTo>
                  <a:lnTo>
                    <a:pt x="926" y="18118"/>
                  </a:lnTo>
                  <a:lnTo>
                    <a:pt x="1138" y="19275"/>
                  </a:lnTo>
                  <a:lnTo>
                    <a:pt x="1369" y="20393"/>
                  </a:lnTo>
                  <a:lnTo>
                    <a:pt x="1601" y="21511"/>
                  </a:lnTo>
                  <a:lnTo>
                    <a:pt x="1870" y="22629"/>
                  </a:lnTo>
                  <a:lnTo>
                    <a:pt x="2140" y="23708"/>
                  </a:lnTo>
                  <a:lnTo>
                    <a:pt x="2429" y="24787"/>
                  </a:lnTo>
                  <a:lnTo>
                    <a:pt x="2738" y="25847"/>
                  </a:lnTo>
                  <a:lnTo>
                    <a:pt x="3065" y="26888"/>
                  </a:lnTo>
                  <a:lnTo>
                    <a:pt x="3393" y="27929"/>
                  </a:lnTo>
                  <a:lnTo>
                    <a:pt x="3721" y="28931"/>
                  </a:lnTo>
                  <a:lnTo>
                    <a:pt x="4068" y="29933"/>
                  </a:lnTo>
                  <a:lnTo>
                    <a:pt x="4434" y="30916"/>
                  </a:lnTo>
                  <a:lnTo>
                    <a:pt x="4800" y="31880"/>
                  </a:lnTo>
                  <a:lnTo>
                    <a:pt x="5166" y="32825"/>
                  </a:lnTo>
                  <a:lnTo>
                    <a:pt x="5552" y="33750"/>
                  </a:lnTo>
                  <a:lnTo>
                    <a:pt x="5937" y="34656"/>
                  </a:lnTo>
                  <a:lnTo>
                    <a:pt x="6708" y="36410"/>
                  </a:lnTo>
                  <a:lnTo>
                    <a:pt x="7498" y="38086"/>
                  </a:lnTo>
                  <a:lnTo>
                    <a:pt x="8289" y="39686"/>
                  </a:lnTo>
                  <a:lnTo>
                    <a:pt x="9079" y="41190"/>
                  </a:lnTo>
                  <a:lnTo>
                    <a:pt x="9850" y="42597"/>
                  </a:lnTo>
                  <a:lnTo>
                    <a:pt x="10602" y="43927"/>
                  </a:lnTo>
                  <a:lnTo>
                    <a:pt x="11334" y="45160"/>
                  </a:lnTo>
                  <a:lnTo>
                    <a:pt x="12028" y="46278"/>
                  </a:lnTo>
                  <a:lnTo>
                    <a:pt x="12683" y="47300"/>
                  </a:lnTo>
                  <a:lnTo>
                    <a:pt x="13281" y="48205"/>
                  </a:lnTo>
                  <a:lnTo>
                    <a:pt x="13820" y="49015"/>
                  </a:lnTo>
                  <a:lnTo>
                    <a:pt x="14726" y="50268"/>
                  </a:lnTo>
                  <a:lnTo>
                    <a:pt x="15305" y="51039"/>
                  </a:lnTo>
                  <a:lnTo>
                    <a:pt x="15497" y="51309"/>
                  </a:lnTo>
                  <a:lnTo>
                    <a:pt x="17271" y="51058"/>
                  </a:lnTo>
                  <a:lnTo>
                    <a:pt x="17348" y="49613"/>
                  </a:lnTo>
                  <a:lnTo>
                    <a:pt x="17425" y="48186"/>
                  </a:lnTo>
                  <a:lnTo>
                    <a:pt x="17483" y="46779"/>
                  </a:lnTo>
                  <a:lnTo>
                    <a:pt x="17502" y="45391"/>
                  </a:lnTo>
                  <a:lnTo>
                    <a:pt x="17521" y="44042"/>
                  </a:lnTo>
                  <a:lnTo>
                    <a:pt x="17502" y="42712"/>
                  </a:lnTo>
                  <a:lnTo>
                    <a:pt x="17483" y="41402"/>
                  </a:lnTo>
                  <a:lnTo>
                    <a:pt x="17425" y="40110"/>
                  </a:lnTo>
                  <a:lnTo>
                    <a:pt x="17367" y="38838"/>
                  </a:lnTo>
                  <a:lnTo>
                    <a:pt x="17290" y="37585"/>
                  </a:lnTo>
                  <a:lnTo>
                    <a:pt x="17193" y="36371"/>
                  </a:lnTo>
                  <a:lnTo>
                    <a:pt x="17078" y="35176"/>
                  </a:lnTo>
                  <a:lnTo>
                    <a:pt x="16943" y="34000"/>
                  </a:lnTo>
                  <a:lnTo>
                    <a:pt x="16808" y="32844"/>
                  </a:lnTo>
                  <a:lnTo>
                    <a:pt x="16654" y="31707"/>
                  </a:lnTo>
                  <a:lnTo>
                    <a:pt x="16480" y="30589"/>
                  </a:lnTo>
                  <a:lnTo>
                    <a:pt x="16288" y="29509"/>
                  </a:lnTo>
                  <a:lnTo>
                    <a:pt x="16095" y="28430"/>
                  </a:lnTo>
                  <a:lnTo>
                    <a:pt x="15883" y="27389"/>
                  </a:lnTo>
                  <a:lnTo>
                    <a:pt x="15671" y="26368"/>
                  </a:lnTo>
                  <a:lnTo>
                    <a:pt x="15439" y="25346"/>
                  </a:lnTo>
                  <a:lnTo>
                    <a:pt x="15189" y="24363"/>
                  </a:lnTo>
                  <a:lnTo>
                    <a:pt x="14938" y="23399"/>
                  </a:lnTo>
                  <a:lnTo>
                    <a:pt x="14668" y="22455"/>
                  </a:lnTo>
                  <a:lnTo>
                    <a:pt x="14399" y="21549"/>
                  </a:lnTo>
                  <a:lnTo>
                    <a:pt x="14129" y="20643"/>
                  </a:lnTo>
                  <a:lnTo>
                    <a:pt x="13840" y="19757"/>
                  </a:lnTo>
                  <a:lnTo>
                    <a:pt x="13531" y="18889"/>
                  </a:lnTo>
                  <a:lnTo>
                    <a:pt x="13242" y="18061"/>
                  </a:lnTo>
                  <a:lnTo>
                    <a:pt x="12934" y="17232"/>
                  </a:lnTo>
                  <a:lnTo>
                    <a:pt x="12606" y="16422"/>
                  </a:lnTo>
                  <a:lnTo>
                    <a:pt x="12298" y="15651"/>
                  </a:lnTo>
                  <a:lnTo>
                    <a:pt x="11970" y="14880"/>
                  </a:lnTo>
                  <a:lnTo>
                    <a:pt x="11642" y="14148"/>
                  </a:lnTo>
                  <a:lnTo>
                    <a:pt x="10968" y="12722"/>
                  </a:lnTo>
                  <a:lnTo>
                    <a:pt x="10274" y="11372"/>
                  </a:lnTo>
                  <a:lnTo>
                    <a:pt x="9599" y="10081"/>
                  </a:lnTo>
                  <a:lnTo>
                    <a:pt x="8905" y="8886"/>
                  </a:lnTo>
                  <a:lnTo>
                    <a:pt x="8212" y="7768"/>
                  </a:lnTo>
                  <a:lnTo>
                    <a:pt x="7518" y="6708"/>
                  </a:lnTo>
                  <a:lnTo>
                    <a:pt x="6843" y="5725"/>
                  </a:lnTo>
                  <a:lnTo>
                    <a:pt x="6188" y="4819"/>
                  </a:lnTo>
                  <a:lnTo>
                    <a:pt x="5532" y="3971"/>
                  </a:lnTo>
                  <a:lnTo>
                    <a:pt x="4916" y="3200"/>
                  </a:lnTo>
                  <a:lnTo>
                    <a:pt x="4318" y="2487"/>
                  </a:lnTo>
                  <a:lnTo>
                    <a:pt x="3759" y="1851"/>
                  </a:lnTo>
                  <a:lnTo>
                    <a:pt x="3220" y="1273"/>
                  </a:lnTo>
                  <a:lnTo>
                    <a:pt x="2718" y="771"/>
                  </a:lnTo>
                  <a:lnTo>
                    <a:pt x="2275" y="328"/>
                  </a:lnTo>
                  <a:lnTo>
                    <a:pt x="2140" y="213"/>
                  </a:lnTo>
                  <a:lnTo>
                    <a:pt x="2005" y="135"/>
                  </a:lnTo>
                  <a:lnTo>
                    <a:pt x="1870" y="58"/>
                  </a:lnTo>
                  <a:lnTo>
                    <a:pt x="1716" y="20"/>
                  </a:lnTo>
                  <a:lnTo>
                    <a:pt x="15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26"/>
            <p:cNvSpPr/>
            <p:nvPr/>
          </p:nvSpPr>
          <p:spPr>
            <a:xfrm>
              <a:off x="1348888" y="2225075"/>
              <a:ext cx="284325" cy="874600"/>
            </a:xfrm>
            <a:custGeom>
              <a:avLst/>
              <a:gdLst/>
              <a:ahLst/>
              <a:cxnLst/>
              <a:rect l="l" t="t" r="r" b="b"/>
              <a:pathLst>
                <a:path w="11373" h="34984" extrusionOk="0">
                  <a:moveTo>
                    <a:pt x="116" y="0"/>
                  </a:moveTo>
                  <a:lnTo>
                    <a:pt x="58" y="39"/>
                  </a:lnTo>
                  <a:lnTo>
                    <a:pt x="20" y="77"/>
                  </a:lnTo>
                  <a:lnTo>
                    <a:pt x="0" y="135"/>
                  </a:lnTo>
                  <a:lnTo>
                    <a:pt x="20" y="193"/>
                  </a:lnTo>
                  <a:lnTo>
                    <a:pt x="1350" y="4009"/>
                  </a:lnTo>
                  <a:lnTo>
                    <a:pt x="2737" y="8096"/>
                  </a:lnTo>
                  <a:lnTo>
                    <a:pt x="4414" y="13107"/>
                  </a:lnTo>
                  <a:lnTo>
                    <a:pt x="5301" y="15844"/>
                  </a:lnTo>
                  <a:lnTo>
                    <a:pt x="6226" y="18658"/>
                  </a:lnTo>
                  <a:lnTo>
                    <a:pt x="7151" y="21530"/>
                  </a:lnTo>
                  <a:lnTo>
                    <a:pt x="8038" y="24402"/>
                  </a:lnTo>
                  <a:lnTo>
                    <a:pt x="8905" y="27216"/>
                  </a:lnTo>
                  <a:lnTo>
                    <a:pt x="9715" y="29933"/>
                  </a:lnTo>
                  <a:lnTo>
                    <a:pt x="10428" y="32497"/>
                  </a:lnTo>
                  <a:lnTo>
                    <a:pt x="11064" y="34868"/>
                  </a:lnTo>
                  <a:lnTo>
                    <a:pt x="11083" y="34906"/>
                  </a:lnTo>
                  <a:lnTo>
                    <a:pt x="11122" y="34945"/>
                  </a:lnTo>
                  <a:lnTo>
                    <a:pt x="11160" y="34964"/>
                  </a:lnTo>
                  <a:lnTo>
                    <a:pt x="11218" y="34983"/>
                  </a:lnTo>
                  <a:lnTo>
                    <a:pt x="11257" y="34983"/>
                  </a:lnTo>
                  <a:lnTo>
                    <a:pt x="11314" y="34945"/>
                  </a:lnTo>
                  <a:lnTo>
                    <a:pt x="11353" y="34906"/>
                  </a:lnTo>
                  <a:lnTo>
                    <a:pt x="11372" y="34848"/>
                  </a:lnTo>
                  <a:lnTo>
                    <a:pt x="11353" y="34790"/>
                  </a:lnTo>
                  <a:lnTo>
                    <a:pt x="10717" y="32420"/>
                  </a:lnTo>
                  <a:lnTo>
                    <a:pt x="10004" y="29856"/>
                  </a:lnTo>
                  <a:lnTo>
                    <a:pt x="9194" y="27139"/>
                  </a:lnTo>
                  <a:lnTo>
                    <a:pt x="8327" y="24324"/>
                  </a:lnTo>
                  <a:lnTo>
                    <a:pt x="7440" y="21453"/>
                  </a:lnTo>
                  <a:lnTo>
                    <a:pt x="6515" y="18581"/>
                  </a:lnTo>
                  <a:lnTo>
                    <a:pt x="5590" y="15747"/>
                  </a:lnTo>
                  <a:lnTo>
                    <a:pt x="4703" y="13010"/>
                  </a:lnTo>
                  <a:lnTo>
                    <a:pt x="3007" y="7999"/>
                  </a:lnTo>
                  <a:lnTo>
                    <a:pt x="1619" y="3913"/>
                  </a:lnTo>
                  <a:lnTo>
                    <a:pt x="309" y="97"/>
                  </a:lnTo>
                  <a:lnTo>
                    <a:pt x="270" y="58"/>
                  </a:lnTo>
                  <a:lnTo>
                    <a:pt x="232" y="2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26"/>
            <p:cNvSpPr/>
            <p:nvPr/>
          </p:nvSpPr>
          <p:spPr>
            <a:xfrm>
              <a:off x="1211088" y="2587425"/>
              <a:ext cx="477050" cy="819175"/>
            </a:xfrm>
            <a:custGeom>
              <a:avLst/>
              <a:gdLst/>
              <a:ahLst/>
              <a:cxnLst/>
              <a:rect l="l" t="t" r="r" b="b"/>
              <a:pathLst>
                <a:path w="19082" h="32767" extrusionOk="0">
                  <a:moveTo>
                    <a:pt x="578" y="1"/>
                  </a:moveTo>
                  <a:lnTo>
                    <a:pt x="482" y="20"/>
                  </a:lnTo>
                  <a:lnTo>
                    <a:pt x="405" y="39"/>
                  </a:lnTo>
                  <a:lnTo>
                    <a:pt x="328" y="58"/>
                  </a:lnTo>
                  <a:lnTo>
                    <a:pt x="251" y="97"/>
                  </a:lnTo>
                  <a:lnTo>
                    <a:pt x="193" y="155"/>
                  </a:lnTo>
                  <a:lnTo>
                    <a:pt x="116" y="213"/>
                  </a:lnTo>
                  <a:lnTo>
                    <a:pt x="77" y="270"/>
                  </a:lnTo>
                  <a:lnTo>
                    <a:pt x="39" y="348"/>
                  </a:lnTo>
                  <a:lnTo>
                    <a:pt x="0" y="444"/>
                  </a:lnTo>
                  <a:lnTo>
                    <a:pt x="0" y="521"/>
                  </a:lnTo>
                  <a:lnTo>
                    <a:pt x="0" y="617"/>
                  </a:lnTo>
                  <a:lnTo>
                    <a:pt x="0" y="714"/>
                  </a:lnTo>
                  <a:lnTo>
                    <a:pt x="289" y="1832"/>
                  </a:lnTo>
                  <a:lnTo>
                    <a:pt x="655" y="3219"/>
                  </a:lnTo>
                  <a:lnTo>
                    <a:pt x="1118" y="4858"/>
                  </a:lnTo>
                  <a:lnTo>
                    <a:pt x="1677" y="6670"/>
                  </a:lnTo>
                  <a:lnTo>
                    <a:pt x="2332" y="8674"/>
                  </a:lnTo>
                  <a:lnTo>
                    <a:pt x="2698" y="9715"/>
                  </a:lnTo>
                  <a:lnTo>
                    <a:pt x="3084" y="10794"/>
                  </a:lnTo>
                  <a:lnTo>
                    <a:pt x="3489" y="11912"/>
                  </a:lnTo>
                  <a:lnTo>
                    <a:pt x="3932" y="13030"/>
                  </a:lnTo>
                  <a:lnTo>
                    <a:pt x="4395" y="14186"/>
                  </a:lnTo>
                  <a:lnTo>
                    <a:pt x="4876" y="15343"/>
                  </a:lnTo>
                  <a:lnTo>
                    <a:pt x="5397" y="16499"/>
                  </a:lnTo>
                  <a:lnTo>
                    <a:pt x="5936" y="17675"/>
                  </a:lnTo>
                  <a:lnTo>
                    <a:pt x="6495" y="18870"/>
                  </a:lnTo>
                  <a:lnTo>
                    <a:pt x="7093" y="20046"/>
                  </a:lnTo>
                  <a:lnTo>
                    <a:pt x="7710" y="21202"/>
                  </a:lnTo>
                  <a:lnTo>
                    <a:pt x="8346" y="22378"/>
                  </a:lnTo>
                  <a:lnTo>
                    <a:pt x="9020" y="23515"/>
                  </a:lnTo>
                  <a:lnTo>
                    <a:pt x="9734" y="24633"/>
                  </a:lnTo>
                  <a:lnTo>
                    <a:pt x="10447" y="25751"/>
                  </a:lnTo>
                  <a:lnTo>
                    <a:pt x="11218" y="26830"/>
                  </a:lnTo>
                  <a:lnTo>
                    <a:pt x="11989" y="27871"/>
                  </a:lnTo>
                  <a:lnTo>
                    <a:pt x="12798" y="28893"/>
                  </a:lnTo>
                  <a:lnTo>
                    <a:pt x="13222" y="29375"/>
                  </a:lnTo>
                  <a:lnTo>
                    <a:pt x="13646" y="29856"/>
                  </a:lnTo>
                  <a:lnTo>
                    <a:pt x="14089" y="30338"/>
                  </a:lnTo>
                  <a:lnTo>
                    <a:pt x="14514" y="30801"/>
                  </a:lnTo>
                  <a:lnTo>
                    <a:pt x="14957" y="31244"/>
                  </a:lnTo>
                  <a:lnTo>
                    <a:pt x="15419" y="31688"/>
                  </a:lnTo>
                  <a:lnTo>
                    <a:pt x="15882" y="32112"/>
                  </a:lnTo>
                  <a:lnTo>
                    <a:pt x="16345" y="32516"/>
                  </a:lnTo>
                  <a:lnTo>
                    <a:pt x="16557" y="32593"/>
                  </a:lnTo>
                  <a:lnTo>
                    <a:pt x="16826" y="32671"/>
                  </a:lnTo>
                  <a:lnTo>
                    <a:pt x="17154" y="32728"/>
                  </a:lnTo>
                  <a:lnTo>
                    <a:pt x="17559" y="32767"/>
                  </a:lnTo>
                  <a:lnTo>
                    <a:pt x="18021" y="32767"/>
                  </a:lnTo>
                  <a:lnTo>
                    <a:pt x="18272" y="32728"/>
                  </a:lnTo>
                  <a:lnTo>
                    <a:pt x="18542" y="32690"/>
                  </a:lnTo>
                  <a:lnTo>
                    <a:pt x="18812" y="32613"/>
                  </a:lnTo>
                  <a:lnTo>
                    <a:pt x="19082" y="32516"/>
                  </a:lnTo>
                  <a:lnTo>
                    <a:pt x="18812" y="31514"/>
                  </a:lnTo>
                  <a:lnTo>
                    <a:pt x="18465" y="30319"/>
                  </a:lnTo>
                  <a:lnTo>
                    <a:pt x="17964" y="28758"/>
                  </a:lnTo>
                  <a:lnTo>
                    <a:pt x="17347" y="26850"/>
                  </a:lnTo>
                  <a:lnTo>
                    <a:pt x="16961" y="25809"/>
                  </a:lnTo>
                  <a:lnTo>
                    <a:pt x="16557" y="24691"/>
                  </a:lnTo>
                  <a:lnTo>
                    <a:pt x="16133" y="23535"/>
                  </a:lnTo>
                  <a:lnTo>
                    <a:pt x="15651" y="22320"/>
                  </a:lnTo>
                  <a:lnTo>
                    <a:pt x="15150" y="21048"/>
                  </a:lnTo>
                  <a:lnTo>
                    <a:pt x="14591" y="19776"/>
                  </a:lnTo>
                  <a:lnTo>
                    <a:pt x="14012" y="18446"/>
                  </a:lnTo>
                  <a:lnTo>
                    <a:pt x="13396" y="17116"/>
                  </a:lnTo>
                  <a:lnTo>
                    <a:pt x="12740" y="15767"/>
                  </a:lnTo>
                  <a:lnTo>
                    <a:pt x="12046" y="14418"/>
                  </a:lnTo>
                  <a:lnTo>
                    <a:pt x="11314" y="13049"/>
                  </a:lnTo>
                  <a:lnTo>
                    <a:pt x="10562" y="11719"/>
                  </a:lnTo>
                  <a:lnTo>
                    <a:pt x="9753" y="10370"/>
                  </a:lnTo>
                  <a:lnTo>
                    <a:pt x="8924" y="9060"/>
                  </a:lnTo>
                  <a:lnTo>
                    <a:pt x="8500" y="8423"/>
                  </a:lnTo>
                  <a:lnTo>
                    <a:pt x="8057" y="7768"/>
                  </a:lnTo>
                  <a:lnTo>
                    <a:pt x="7594" y="7151"/>
                  </a:lnTo>
                  <a:lnTo>
                    <a:pt x="7151" y="6535"/>
                  </a:lnTo>
                  <a:lnTo>
                    <a:pt x="6669" y="5918"/>
                  </a:lnTo>
                  <a:lnTo>
                    <a:pt x="6206" y="5320"/>
                  </a:lnTo>
                  <a:lnTo>
                    <a:pt x="5705" y="4723"/>
                  </a:lnTo>
                  <a:lnTo>
                    <a:pt x="5223" y="4164"/>
                  </a:lnTo>
                  <a:lnTo>
                    <a:pt x="4703" y="3586"/>
                  </a:lnTo>
                  <a:lnTo>
                    <a:pt x="4202" y="3046"/>
                  </a:lnTo>
                  <a:lnTo>
                    <a:pt x="3681" y="2526"/>
                  </a:lnTo>
                  <a:lnTo>
                    <a:pt x="3142" y="2005"/>
                  </a:lnTo>
                  <a:lnTo>
                    <a:pt x="2602" y="1504"/>
                  </a:lnTo>
                  <a:lnTo>
                    <a:pt x="2043" y="1022"/>
                  </a:lnTo>
                  <a:lnTo>
                    <a:pt x="1484" y="560"/>
                  </a:lnTo>
                  <a:lnTo>
                    <a:pt x="925" y="136"/>
                  </a:lnTo>
                  <a:lnTo>
                    <a:pt x="829" y="78"/>
                  </a:lnTo>
                  <a:lnTo>
                    <a:pt x="752" y="39"/>
                  </a:lnTo>
                  <a:lnTo>
                    <a:pt x="655" y="20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26"/>
            <p:cNvSpPr/>
            <p:nvPr/>
          </p:nvSpPr>
          <p:spPr>
            <a:xfrm>
              <a:off x="1297813" y="2741625"/>
              <a:ext cx="318525" cy="591750"/>
            </a:xfrm>
            <a:custGeom>
              <a:avLst/>
              <a:gdLst/>
              <a:ahLst/>
              <a:cxnLst/>
              <a:rect l="l" t="t" r="r" b="b"/>
              <a:pathLst>
                <a:path w="12741" h="23670" extrusionOk="0">
                  <a:moveTo>
                    <a:pt x="155" y="0"/>
                  </a:moveTo>
                  <a:lnTo>
                    <a:pt x="97" y="20"/>
                  </a:lnTo>
                  <a:lnTo>
                    <a:pt x="39" y="58"/>
                  </a:lnTo>
                  <a:lnTo>
                    <a:pt x="20" y="116"/>
                  </a:lnTo>
                  <a:lnTo>
                    <a:pt x="0" y="174"/>
                  </a:lnTo>
                  <a:lnTo>
                    <a:pt x="20" y="232"/>
                  </a:lnTo>
                  <a:lnTo>
                    <a:pt x="5628" y="10736"/>
                  </a:lnTo>
                  <a:lnTo>
                    <a:pt x="12471" y="23592"/>
                  </a:lnTo>
                  <a:lnTo>
                    <a:pt x="12490" y="23631"/>
                  </a:lnTo>
                  <a:lnTo>
                    <a:pt x="12529" y="23650"/>
                  </a:lnTo>
                  <a:lnTo>
                    <a:pt x="12606" y="23669"/>
                  </a:lnTo>
                  <a:lnTo>
                    <a:pt x="12664" y="23669"/>
                  </a:lnTo>
                  <a:lnTo>
                    <a:pt x="12721" y="23631"/>
                  </a:lnTo>
                  <a:lnTo>
                    <a:pt x="12741" y="23573"/>
                  </a:lnTo>
                  <a:lnTo>
                    <a:pt x="12741" y="23515"/>
                  </a:lnTo>
                  <a:lnTo>
                    <a:pt x="12741" y="23457"/>
                  </a:lnTo>
                  <a:lnTo>
                    <a:pt x="5879" y="10582"/>
                  </a:lnTo>
                  <a:lnTo>
                    <a:pt x="289" y="77"/>
                  </a:lnTo>
                  <a:lnTo>
                    <a:pt x="251" y="39"/>
                  </a:lnTo>
                  <a:lnTo>
                    <a:pt x="212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26"/>
            <p:cNvSpPr/>
            <p:nvPr/>
          </p:nvSpPr>
          <p:spPr>
            <a:xfrm>
              <a:off x="1213013" y="2993150"/>
              <a:ext cx="454875" cy="430325"/>
            </a:xfrm>
            <a:custGeom>
              <a:avLst/>
              <a:gdLst/>
              <a:ahLst/>
              <a:cxnLst/>
              <a:rect l="l" t="t" r="r" b="b"/>
              <a:pathLst>
                <a:path w="18195" h="17213" extrusionOk="0">
                  <a:moveTo>
                    <a:pt x="289" y="1"/>
                  </a:moveTo>
                  <a:lnTo>
                    <a:pt x="193" y="39"/>
                  </a:lnTo>
                  <a:lnTo>
                    <a:pt x="116" y="97"/>
                  </a:lnTo>
                  <a:lnTo>
                    <a:pt x="58" y="174"/>
                  </a:lnTo>
                  <a:lnTo>
                    <a:pt x="19" y="270"/>
                  </a:lnTo>
                  <a:lnTo>
                    <a:pt x="0" y="367"/>
                  </a:lnTo>
                  <a:lnTo>
                    <a:pt x="19" y="482"/>
                  </a:lnTo>
                  <a:lnTo>
                    <a:pt x="270" y="1041"/>
                  </a:lnTo>
                  <a:lnTo>
                    <a:pt x="559" y="1716"/>
                  </a:lnTo>
                  <a:lnTo>
                    <a:pt x="925" y="2506"/>
                  </a:lnTo>
                  <a:lnTo>
                    <a:pt x="1369" y="3374"/>
                  </a:lnTo>
                  <a:lnTo>
                    <a:pt x="1870" y="4337"/>
                  </a:lnTo>
                  <a:lnTo>
                    <a:pt x="2429" y="5359"/>
                  </a:lnTo>
                  <a:lnTo>
                    <a:pt x="3065" y="6438"/>
                  </a:lnTo>
                  <a:lnTo>
                    <a:pt x="3778" y="7556"/>
                  </a:lnTo>
                  <a:lnTo>
                    <a:pt x="4163" y="8134"/>
                  </a:lnTo>
                  <a:lnTo>
                    <a:pt x="4549" y="8713"/>
                  </a:lnTo>
                  <a:lnTo>
                    <a:pt x="4973" y="9310"/>
                  </a:lnTo>
                  <a:lnTo>
                    <a:pt x="5397" y="9888"/>
                  </a:lnTo>
                  <a:lnTo>
                    <a:pt x="5859" y="10466"/>
                  </a:lnTo>
                  <a:lnTo>
                    <a:pt x="6322" y="11064"/>
                  </a:lnTo>
                  <a:lnTo>
                    <a:pt x="6804" y="11642"/>
                  </a:lnTo>
                  <a:lnTo>
                    <a:pt x="7305" y="12220"/>
                  </a:lnTo>
                  <a:lnTo>
                    <a:pt x="7845" y="12799"/>
                  </a:lnTo>
                  <a:lnTo>
                    <a:pt x="8384" y="13377"/>
                  </a:lnTo>
                  <a:lnTo>
                    <a:pt x="8943" y="13936"/>
                  </a:lnTo>
                  <a:lnTo>
                    <a:pt x="9522" y="14495"/>
                  </a:lnTo>
                  <a:lnTo>
                    <a:pt x="10119" y="15034"/>
                  </a:lnTo>
                  <a:lnTo>
                    <a:pt x="10736" y="15555"/>
                  </a:lnTo>
                  <a:lnTo>
                    <a:pt x="11372" y="16075"/>
                  </a:lnTo>
                  <a:lnTo>
                    <a:pt x="12027" y="16576"/>
                  </a:lnTo>
                  <a:lnTo>
                    <a:pt x="12316" y="16634"/>
                  </a:lnTo>
                  <a:lnTo>
                    <a:pt x="13068" y="16769"/>
                  </a:lnTo>
                  <a:lnTo>
                    <a:pt x="14109" y="16962"/>
                  </a:lnTo>
                  <a:lnTo>
                    <a:pt x="14687" y="17039"/>
                  </a:lnTo>
                  <a:lnTo>
                    <a:pt x="15285" y="17116"/>
                  </a:lnTo>
                  <a:lnTo>
                    <a:pt x="15882" y="17174"/>
                  </a:lnTo>
                  <a:lnTo>
                    <a:pt x="16441" y="17212"/>
                  </a:lnTo>
                  <a:lnTo>
                    <a:pt x="16961" y="17212"/>
                  </a:lnTo>
                  <a:lnTo>
                    <a:pt x="17424" y="17174"/>
                  </a:lnTo>
                  <a:lnTo>
                    <a:pt x="17617" y="17155"/>
                  </a:lnTo>
                  <a:lnTo>
                    <a:pt x="17790" y="17116"/>
                  </a:lnTo>
                  <a:lnTo>
                    <a:pt x="17925" y="17058"/>
                  </a:lnTo>
                  <a:lnTo>
                    <a:pt x="18041" y="16981"/>
                  </a:lnTo>
                  <a:lnTo>
                    <a:pt x="18118" y="16904"/>
                  </a:lnTo>
                  <a:lnTo>
                    <a:pt x="18176" y="16808"/>
                  </a:lnTo>
                  <a:lnTo>
                    <a:pt x="18195" y="16711"/>
                  </a:lnTo>
                  <a:lnTo>
                    <a:pt x="18156" y="16576"/>
                  </a:lnTo>
                  <a:lnTo>
                    <a:pt x="18022" y="16191"/>
                  </a:lnTo>
                  <a:lnTo>
                    <a:pt x="17867" y="15825"/>
                  </a:lnTo>
                  <a:lnTo>
                    <a:pt x="17520" y="15092"/>
                  </a:lnTo>
                  <a:lnTo>
                    <a:pt x="17116" y="14360"/>
                  </a:lnTo>
                  <a:lnTo>
                    <a:pt x="16692" y="13627"/>
                  </a:lnTo>
                  <a:lnTo>
                    <a:pt x="16229" y="12914"/>
                  </a:lnTo>
                  <a:lnTo>
                    <a:pt x="15728" y="12220"/>
                  </a:lnTo>
                  <a:lnTo>
                    <a:pt x="15188" y="11527"/>
                  </a:lnTo>
                  <a:lnTo>
                    <a:pt x="14610" y="10852"/>
                  </a:lnTo>
                  <a:lnTo>
                    <a:pt x="14032" y="10197"/>
                  </a:lnTo>
                  <a:lnTo>
                    <a:pt x="13415" y="9541"/>
                  </a:lnTo>
                  <a:lnTo>
                    <a:pt x="12779" y="8905"/>
                  </a:lnTo>
                  <a:lnTo>
                    <a:pt x="12124" y="8288"/>
                  </a:lnTo>
                  <a:lnTo>
                    <a:pt x="11468" y="7672"/>
                  </a:lnTo>
                  <a:lnTo>
                    <a:pt x="10794" y="7093"/>
                  </a:lnTo>
                  <a:lnTo>
                    <a:pt x="10119" y="6515"/>
                  </a:lnTo>
                  <a:lnTo>
                    <a:pt x="9425" y="5956"/>
                  </a:lnTo>
                  <a:lnTo>
                    <a:pt x="8751" y="5417"/>
                  </a:lnTo>
                  <a:lnTo>
                    <a:pt x="8076" y="4896"/>
                  </a:lnTo>
                  <a:lnTo>
                    <a:pt x="7382" y="4414"/>
                  </a:lnTo>
                  <a:lnTo>
                    <a:pt x="6727" y="3933"/>
                  </a:lnTo>
                  <a:lnTo>
                    <a:pt x="5416" y="3046"/>
                  </a:lnTo>
                  <a:lnTo>
                    <a:pt x="4202" y="2236"/>
                  </a:lnTo>
                  <a:lnTo>
                    <a:pt x="3065" y="1542"/>
                  </a:lnTo>
                  <a:lnTo>
                    <a:pt x="2062" y="926"/>
                  </a:lnTo>
                  <a:lnTo>
                    <a:pt x="1195" y="425"/>
                  </a:lnTo>
                  <a:lnTo>
                    <a:pt x="501" y="58"/>
                  </a:lnTo>
                  <a:lnTo>
                    <a:pt x="405" y="20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26"/>
            <p:cNvSpPr/>
            <p:nvPr/>
          </p:nvSpPr>
          <p:spPr>
            <a:xfrm>
              <a:off x="1323838" y="3109275"/>
              <a:ext cx="271300" cy="290100"/>
            </a:xfrm>
            <a:custGeom>
              <a:avLst/>
              <a:gdLst/>
              <a:ahLst/>
              <a:cxnLst/>
              <a:rect l="l" t="t" r="r" b="b"/>
              <a:pathLst>
                <a:path w="10852" h="11604" extrusionOk="0">
                  <a:moveTo>
                    <a:pt x="97" y="1"/>
                  </a:moveTo>
                  <a:lnTo>
                    <a:pt x="58" y="39"/>
                  </a:lnTo>
                  <a:lnTo>
                    <a:pt x="19" y="97"/>
                  </a:lnTo>
                  <a:lnTo>
                    <a:pt x="0" y="136"/>
                  </a:lnTo>
                  <a:lnTo>
                    <a:pt x="19" y="193"/>
                  </a:lnTo>
                  <a:lnTo>
                    <a:pt x="39" y="251"/>
                  </a:lnTo>
                  <a:lnTo>
                    <a:pt x="1619" y="1986"/>
                  </a:lnTo>
                  <a:lnTo>
                    <a:pt x="4838" y="5494"/>
                  </a:lnTo>
                  <a:lnTo>
                    <a:pt x="6631" y="7441"/>
                  </a:lnTo>
                  <a:lnTo>
                    <a:pt x="8307" y="9233"/>
                  </a:lnTo>
                  <a:lnTo>
                    <a:pt x="9695" y="10679"/>
                  </a:lnTo>
                  <a:lnTo>
                    <a:pt x="10216" y="11199"/>
                  </a:lnTo>
                  <a:lnTo>
                    <a:pt x="10601" y="11565"/>
                  </a:lnTo>
                  <a:lnTo>
                    <a:pt x="10659" y="11604"/>
                  </a:lnTo>
                  <a:lnTo>
                    <a:pt x="10774" y="11604"/>
                  </a:lnTo>
                  <a:lnTo>
                    <a:pt x="10813" y="11565"/>
                  </a:lnTo>
                  <a:lnTo>
                    <a:pt x="10852" y="11507"/>
                  </a:lnTo>
                  <a:lnTo>
                    <a:pt x="10852" y="11450"/>
                  </a:lnTo>
                  <a:lnTo>
                    <a:pt x="10852" y="11392"/>
                  </a:lnTo>
                  <a:lnTo>
                    <a:pt x="10813" y="11353"/>
                  </a:lnTo>
                  <a:lnTo>
                    <a:pt x="10408" y="10968"/>
                  </a:lnTo>
                  <a:lnTo>
                    <a:pt x="9888" y="10447"/>
                  </a:lnTo>
                  <a:lnTo>
                    <a:pt x="8462" y="8963"/>
                  </a:lnTo>
                  <a:lnTo>
                    <a:pt x="6765" y="7151"/>
                  </a:lnTo>
                  <a:lnTo>
                    <a:pt x="4954" y="5185"/>
                  </a:lnTo>
                  <a:lnTo>
                    <a:pt x="1716" y="1639"/>
                  </a:lnTo>
                  <a:lnTo>
                    <a:pt x="270" y="58"/>
                  </a:lnTo>
                  <a:lnTo>
                    <a:pt x="212" y="20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26"/>
            <p:cNvSpPr/>
            <p:nvPr/>
          </p:nvSpPr>
          <p:spPr>
            <a:xfrm>
              <a:off x="1597038" y="2270850"/>
              <a:ext cx="260725" cy="1129500"/>
            </a:xfrm>
            <a:custGeom>
              <a:avLst/>
              <a:gdLst/>
              <a:ahLst/>
              <a:cxnLst/>
              <a:rect l="l" t="t" r="r" b="b"/>
              <a:pathLst>
                <a:path w="10429" h="45180" extrusionOk="0">
                  <a:moveTo>
                    <a:pt x="7132" y="0"/>
                  </a:moveTo>
                  <a:lnTo>
                    <a:pt x="7055" y="20"/>
                  </a:lnTo>
                  <a:lnTo>
                    <a:pt x="6959" y="39"/>
                  </a:lnTo>
                  <a:lnTo>
                    <a:pt x="6882" y="77"/>
                  </a:lnTo>
                  <a:lnTo>
                    <a:pt x="6785" y="135"/>
                  </a:lnTo>
                  <a:lnTo>
                    <a:pt x="6727" y="212"/>
                  </a:lnTo>
                  <a:lnTo>
                    <a:pt x="6650" y="290"/>
                  </a:lnTo>
                  <a:lnTo>
                    <a:pt x="6188" y="983"/>
                  </a:lnTo>
                  <a:lnTo>
                    <a:pt x="5744" y="1716"/>
                  </a:lnTo>
                  <a:lnTo>
                    <a:pt x="5320" y="2448"/>
                  </a:lnTo>
                  <a:lnTo>
                    <a:pt x="4916" y="3219"/>
                  </a:lnTo>
                  <a:lnTo>
                    <a:pt x="4530" y="4009"/>
                  </a:lnTo>
                  <a:lnTo>
                    <a:pt x="4164" y="4800"/>
                  </a:lnTo>
                  <a:lnTo>
                    <a:pt x="3817" y="5628"/>
                  </a:lnTo>
                  <a:lnTo>
                    <a:pt x="3489" y="6457"/>
                  </a:lnTo>
                  <a:lnTo>
                    <a:pt x="3181" y="7305"/>
                  </a:lnTo>
                  <a:lnTo>
                    <a:pt x="2873" y="8153"/>
                  </a:lnTo>
                  <a:lnTo>
                    <a:pt x="2603" y="9021"/>
                  </a:lnTo>
                  <a:lnTo>
                    <a:pt x="2352" y="9907"/>
                  </a:lnTo>
                  <a:lnTo>
                    <a:pt x="2102" y="10794"/>
                  </a:lnTo>
                  <a:lnTo>
                    <a:pt x="1870" y="11700"/>
                  </a:lnTo>
                  <a:lnTo>
                    <a:pt x="1658" y="12606"/>
                  </a:lnTo>
                  <a:lnTo>
                    <a:pt x="1466" y="13531"/>
                  </a:lnTo>
                  <a:lnTo>
                    <a:pt x="1292" y="14456"/>
                  </a:lnTo>
                  <a:lnTo>
                    <a:pt x="1119" y="15381"/>
                  </a:lnTo>
                  <a:lnTo>
                    <a:pt x="964" y="16306"/>
                  </a:lnTo>
                  <a:lnTo>
                    <a:pt x="829" y="17232"/>
                  </a:lnTo>
                  <a:lnTo>
                    <a:pt x="695" y="18176"/>
                  </a:lnTo>
                  <a:lnTo>
                    <a:pt x="579" y="19120"/>
                  </a:lnTo>
                  <a:lnTo>
                    <a:pt x="386" y="20971"/>
                  </a:lnTo>
                  <a:lnTo>
                    <a:pt x="232" y="22840"/>
                  </a:lnTo>
                  <a:lnTo>
                    <a:pt x="136" y="24671"/>
                  </a:lnTo>
                  <a:lnTo>
                    <a:pt x="59" y="26483"/>
                  </a:lnTo>
                  <a:lnTo>
                    <a:pt x="20" y="28276"/>
                  </a:lnTo>
                  <a:lnTo>
                    <a:pt x="1" y="30010"/>
                  </a:lnTo>
                  <a:lnTo>
                    <a:pt x="20" y="31687"/>
                  </a:lnTo>
                  <a:lnTo>
                    <a:pt x="59" y="33306"/>
                  </a:lnTo>
                  <a:lnTo>
                    <a:pt x="116" y="34868"/>
                  </a:lnTo>
                  <a:lnTo>
                    <a:pt x="193" y="36352"/>
                  </a:lnTo>
                  <a:lnTo>
                    <a:pt x="290" y="37739"/>
                  </a:lnTo>
                  <a:lnTo>
                    <a:pt x="367" y="39050"/>
                  </a:lnTo>
                  <a:lnTo>
                    <a:pt x="483" y="40245"/>
                  </a:lnTo>
                  <a:lnTo>
                    <a:pt x="675" y="42307"/>
                  </a:lnTo>
                  <a:lnTo>
                    <a:pt x="849" y="43869"/>
                  </a:lnTo>
                  <a:lnTo>
                    <a:pt x="984" y="44852"/>
                  </a:lnTo>
                  <a:lnTo>
                    <a:pt x="1041" y="45179"/>
                  </a:lnTo>
                  <a:lnTo>
                    <a:pt x="5783" y="44447"/>
                  </a:lnTo>
                  <a:lnTo>
                    <a:pt x="6149" y="43522"/>
                  </a:lnTo>
                  <a:lnTo>
                    <a:pt x="6496" y="42597"/>
                  </a:lnTo>
                  <a:lnTo>
                    <a:pt x="6843" y="41671"/>
                  </a:lnTo>
                  <a:lnTo>
                    <a:pt x="7151" y="40746"/>
                  </a:lnTo>
                  <a:lnTo>
                    <a:pt x="7460" y="39821"/>
                  </a:lnTo>
                  <a:lnTo>
                    <a:pt x="7730" y="38896"/>
                  </a:lnTo>
                  <a:lnTo>
                    <a:pt x="7999" y="37990"/>
                  </a:lnTo>
                  <a:lnTo>
                    <a:pt x="8250" y="37065"/>
                  </a:lnTo>
                  <a:lnTo>
                    <a:pt x="8481" y="36140"/>
                  </a:lnTo>
                  <a:lnTo>
                    <a:pt x="8693" y="35234"/>
                  </a:lnTo>
                  <a:lnTo>
                    <a:pt x="8905" y="34309"/>
                  </a:lnTo>
                  <a:lnTo>
                    <a:pt x="9098" y="33403"/>
                  </a:lnTo>
                  <a:lnTo>
                    <a:pt x="9272" y="32497"/>
                  </a:lnTo>
                  <a:lnTo>
                    <a:pt x="9426" y="31610"/>
                  </a:lnTo>
                  <a:lnTo>
                    <a:pt x="9580" y="30704"/>
                  </a:lnTo>
                  <a:lnTo>
                    <a:pt x="9715" y="29818"/>
                  </a:lnTo>
                  <a:lnTo>
                    <a:pt x="9831" y="28931"/>
                  </a:lnTo>
                  <a:lnTo>
                    <a:pt x="9946" y="28044"/>
                  </a:lnTo>
                  <a:lnTo>
                    <a:pt x="10120" y="26310"/>
                  </a:lnTo>
                  <a:lnTo>
                    <a:pt x="10255" y="24594"/>
                  </a:lnTo>
                  <a:lnTo>
                    <a:pt x="10351" y="22918"/>
                  </a:lnTo>
                  <a:lnTo>
                    <a:pt x="10409" y="21260"/>
                  </a:lnTo>
                  <a:lnTo>
                    <a:pt x="10428" y="19641"/>
                  </a:lnTo>
                  <a:lnTo>
                    <a:pt x="10409" y="18080"/>
                  </a:lnTo>
                  <a:lnTo>
                    <a:pt x="10370" y="16538"/>
                  </a:lnTo>
                  <a:lnTo>
                    <a:pt x="10293" y="15054"/>
                  </a:lnTo>
                  <a:lnTo>
                    <a:pt x="10197" y="13627"/>
                  </a:lnTo>
                  <a:lnTo>
                    <a:pt x="10081" y="12240"/>
                  </a:lnTo>
                  <a:lnTo>
                    <a:pt x="9946" y="10910"/>
                  </a:lnTo>
                  <a:lnTo>
                    <a:pt x="9792" y="9638"/>
                  </a:lnTo>
                  <a:lnTo>
                    <a:pt x="9619" y="8443"/>
                  </a:lnTo>
                  <a:lnTo>
                    <a:pt x="9445" y="7286"/>
                  </a:lnTo>
                  <a:lnTo>
                    <a:pt x="9272" y="6207"/>
                  </a:lnTo>
                  <a:lnTo>
                    <a:pt x="9079" y="5204"/>
                  </a:lnTo>
                  <a:lnTo>
                    <a:pt x="8886" y="4279"/>
                  </a:lnTo>
                  <a:lnTo>
                    <a:pt x="8713" y="3431"/>
                  </a:lnTo>
                  <a:lnTo>
                    <a:pt x="8520" y="2660"/>
                  </a:lnTo>
                  <a:lnTo>
                    <a:pt x="8346" y="1966"/>
                  </a:lnTo>
                  <a:lnTo>
                    <a:pt x="8192" y="1350"/>
                  </a:lnTo>
                  <a:lnTo>
                    <a:pt x="8038" y="848"/>
                  </a:lnTo>
                  <a:lnTo>
                    <a:pt x="7903" y="424"/>
                  </a:lnTo>
                  <a:lnTo>
                    <a:pt x="7865" y="328"/>
                  </a:lnTo>
                  <a:lnTo>
                    <a:pt x="7807" y="251"/>
                  </a:lnTo>
                  <a:lnTo>
                    <a:pt x="7749" y="193"/>
                  </a:lnTo>
                  <a:lnTo>
                    <a:pt x="7672" y="135"/>
                  </a:lnTo>
                  <a:lnTo>
                    <a:pt x="7595" y="77"/>
                  </a:lnTo>
                  <a:lnTo>
                    <a:pt x="7518" y="39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26"/>
            <p:cNvSpPr/>
            <p:nvPr/>
          </p:nvSpPr>
          <p:spPr>
            <a:xfrm>
              <a:off x="1681838" y="2460700"/>
              <a:ext cx="73275" cy="660650"/>
            </a:xfrm>
            <a:custGeom>
              <a:avLst/>
              <a:gdLst/>
              <a:ahLst/>
              <a:cxnLst/>
              <a:rect l="l" t="t" r="r" b="b"/>
              <a:pathLst>
                <a:path w="2931" h="26426" extrusionOk="0">
                  <a:moveTo>
                    <a:pt x="2738" y="0"/>
                  </a:moveTo>
                  <a:lnTo>
                    <a:pt x="2680" y="39"/>
                  </a:lnTo>
                  <a:lnTo>
                    <a:pt x="2661" y="78"/>
                  </a:lnTo>
                  <a:lnTo>
                    <a:pt x="2642" y="135"/>
                  </a:lnTo>
                  <a:lnTo>
                    <a:pt x="2237" y="3952"/>
                  </a:lnTo>
                  <a:lnTo>
                    <a:pt x="1350" y="12317"/>
                  </a:lnTo>
                  <a:lnTo>
                    <a:pt x="868" y="16923"/>
                  </a:lnTo>
                  <a:lnTo>
                    <a:pt x="464" y="21125"/>
                  </a:lnTo>
                  <a:lnTo>
                    <a:pt x="136" y="24421"/>
                  </a:lnTo>
                  <a:lnTo>
                    <a:pt x="40" y="25558"/>
                  </a:lnTo>
                  <a:lnTo>
                    <a:pt x="1" y="26271"/>
                  </a:lnTo>
                  <a:lnTo>
                    <a:pt x="1" y="26329"/>
                  </a:lnTo>
                  <a:lnTo>
                    <a:pt x="40" y="26387"/>
                  </a:lnTo>
                  <a:lnTo>
                    <a:pt x="78" y="26426"/>
                  </a:lnTo>
                  <a:lnTo>
                    <a:pt x="194" y="26426"/>
                  </a:lnTo>
                  <a:lnTo>
                    <a:pt x="252" y="26387"/>
                  </a:lnTo>
                  <a:lnTo>
                    <a:pt x="290" y="26348"/>
                  </a:lnTo>
                  <a:lnTo>
                    <a:pt x="290" y="26291"/>
                  </a:lnTo>
                  <a:lnTo>
                    <a:pt x="348" y="25577"/>
                  </a:lnTo>
                  <a:lnTo>
                    <a:pt x="444" y="24421"/>
                  </a:lnTo>
                  <a:lnTo>
                    <a:pt x="753" y="21144"/>
                  </a:lnTo>
                  <a:lnTo>
                    <a:pt x="1177" y="16943"/>
                  </a:lnTo>
                  <a:lnTo>
                    <a:pt x="1659" y="12336"/>
                  </a:lnTo>
                  <a:lnTo>
                    <a:pt x="2526" y="3971"/>
                  </a:lnTo>
                  <a:lnTo>
                    <a:pt x="2931" y="174"/>
                  </a:lnTo>
                  <a:lnTo>
                    <a:pt x="2931" y="97"/>
                  </a:lnTo>
                  <a:lnTo>
                    <a:pt x="2892" y="58"/>
                  </a:lnTo>
                  <a:lnTo>
                    <a:pt x="2854" y="20"/>
                  </a:lnTo>
                  <a:lnTo>
                    <a:pt x="2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26"/>
            <p:cNvSpPr/>
            <p:nvPr/>
          </p:nvSpPr>
          <p:spPr>
            <a:xfrm>
              <a:off x="1643788" y="2861125"/>
              <a:ext cx="163850" cy="546450"/>
            </a:xfrm>
            <a:custGeom>
              <a:avLst/>
              <a:gdLst/>
              <a:ahLst/>
              <a:cxnLst/>
              <a:rect l="l" t="t" r="r" b="b"/>
              <a:pathLst>
                <a:path w="6554" h="21858" extrusionOk="0">
                  <a:moveTo>
                    <a:pt x="5108" y="0"/>
                  </a:moveTo>
                  <a:lnTo>
                    <a:pt x="4973" y="20"/>
                  </a:lnTo>
                  <a:lnTo>
                    <a:pt x="4857" y="77"/>
                  </a:lnTo>
                  <a:lnTo>
                    <a:pt x="4761" y="155"/>
                  </a:lnTo>
                  <a:lnTo>
                    <a:pt x="4433" y="540"/>
                  </a:lnTo>
                  <a:lnTo>
                    <a:pt x="4125" y="945"/>
                  </a:lnTo>
                  <a:lnTo>
                    <a:pt x="3817" y="1330"/>
                  </a:lnTo>
                  <a:lnTo>
                    <a:pt x="3527" y="1735"/>
                  </a:lnTo>
                  <a:lnTo>
                    <a:pt x="3258" y="2140"/>
                  </a:lnTo>
                  <a:lnTo>
                    <a:pt x="3007" y="2545"/>
                  </a:lnTo>
                  <a:lnTo>
                    <a:pt x="2757" y="2949"/>
                  </a:lnTo>
                  <a:lnTo>
                    <a:pt x="2525" y="3373"/>
                  </a:lnTo>
                  <a:lnTo>
                    <a:pt x="2313" y="3797"/>
                  </a:lnTo>
                  <a:lnTo>
                    <a:pt x="2101" y="4221"/>
                  </a:lnTo>
                  <a:lnTo>
                    <a:pt x="1716" y="5070"/>
                  </a:lnTo>
                  <a:lnTo>
                    <a:pt x="1388" y="5918"/>
                  </a:lnTo>
                  <a:lnTo>
                    <a:pt x="1099" y="6766"/>
                  </a:lnTo>
                  <a:lnTo>
                    <a:pt x="848" y="7633"/>
                  </a:lnTo>
                  <a:lnTo>
                    <a:pt x="636" y="8481"/>
                  </a:lnTo>
                  <a:lnTo>
                    <a:pt x="463" y="9348"/>
                  </a:lnTo>
                  <a:lnTo>
                    <a:pt x="309" y="10177"/>
                  </a:lnTo>
                  <a:lnTo>
                    <a:pt x="193" y="11006"/>
                  </a:lnTo>
                  <a:lnTo>
                    <a:pt x="116" y="11816"/>
                  </a:lnTo>
                  <a:lnTo>
                    <a:pt x="58" y="12625"/>
                  </a:lnTo>
                  <a:lnTo>
                    <a:pt x="20" y="13396"/>
                  </a:lnTo>
                  <a:lnTo>
                    <a:pt x="0" y="14148"/>
                  </a:lnTo>
                  <a:lnTo>
                    <a:pt x="0" y="14880"/>
                  </a:lnTo>
                  <a:lnTo>
                    <a:pt x="20" y="15574"/>
                  </a:lnTo>
                  <a:lnTo>
                    <a:pt x="58" y="16229"/>
                  </a:lnTo>
                  <a:lnTo>
                    <a:pt x="97" y="16865"/>
                  </a:lnTo>
                  <a:lnTo>
                    <a:pt x="154" y="17444"/>
                  </a:lnTo>
                  <a:lnTo>
                    <a:pt x="289" y="18504"/>
                  </a:lnTo>
                  <a:lnTo>
                    <a:pt x="405" y="19352"/>
                  </a:lnTo>
                  <a:lnTo>
                    <a:pt x="521" y="19988"/>
                  </a:lnTo>
                  <a:lnTo>
                    <a:pt x="636" y="20528"/>
                  </a:lnTo>
                  <a:lnTo>
                    <a:pt x="925" y="21857"/>
                  </a:lnTo>
                  <a:lnTo>
                    <a:pt x="3759" y="21106"/>
                  </a:lnTo>
                  <a:lnTo>
                    <a:pt x="4144" y="20412"/>
                  </a:lnTo>
                  <a:lnTo>
                    <a:pt x="4510" y="19718"/>
                  </a:lnTo>
                  <a:lnTo>
                    <a:pt x="4838" y="19005"/>
                  </a:lnTo>
                  <a:lnTo>
                    <a:pt x="5127" y="18272"/>
                  </a:lnTo>
                  <a:lnTo>
                    <a:pt x="5378" y="17521"/>
                  </a:lnTo>
                  <a:lnTo>
                    <a:pt x="5609" y="16769"/>
                  </a:lnTo>
                  <a:lnTo>
                    <a:pt x="5821" y="16017"/>
                  </a:lnTo>
                  <a:lnTo>
                    <a:pt x="5995" y="15246"/>
                  </a:lnTo>
                  <a:lnTo>
                    <a:pt x="6129" y="14475"/>
                  </a:lnTo>
                  <a:lnTo>
                    <a:pt x="6264" y="13724"/>
                  </a:lnTo>
                  <a:lnTo>
                    <a:pt x="6361" y="12953"/>
                  </a:lnTo>
                  <a:lnTo>
                    <a:pt x="6438" y="12182"/>
                  </a:lnTo>
                  <a:lnTo>
                    <a:pt x="6496" y="11411"/>
                  </a:lnTo>
                  <a:lnTo>
                    <a:pt x="6534" y="10659"/>
                  </a:lnTo>
                  <a:lnTo>
                    <a:pt x="6554" y="9907"/>
                  </a:lnTo>
                  <a:lnTo>
                    <a:pt x="6554" y="9175"/>
                  </a:lnTo>
                  <a:lnTo>
                    <a:pt x="6554" y="8443"/>
                  </a:lnTo>
                  <a:lnTo>
                    <a:pt x="6534" y="7729"/>
                  </a:lnTo>
                  <a:lnTo>
                    <a:pt x="6496" y="7036"/>
                  </a:lnTo>
                  <a:lnTo>
                    <a:pt x="6438" y="6361"/>
                  </a:lnTo>
                  <a:lnTo>
                    <a:pt x="6322" y="5070"/>
                  </a:lnTo>
                  <a:lnTo>
                    <a:pt x="6187" y="3875"/>
                  </a:lnTo>
                  <a:lnTo>
                    <a:pt x="6014" y="2795"/>
                  </a:lnTo>
                  <a:lnTo>
                    <a:pt x="5860" y="1831"/>
                  </a:lnTo>
                  <a:lnTo>
                    <a:pt x="5705" y="1022"/>
                  </a:lnTo>
                  <a:lnTo>
                    <a:pt x="5551" y="367"/>
                  </a:lnTo>
                  <a:lnTo>
                    <a:pt x="5513" y="232"/>
                  </a:lnTo>
                  <a:lnTo>
                    <a:pt x="5436" y="135"/>
                  </a:lnTo>
                  <a:lnTo>
                    <a:pt x="5339" y="58"/>
                  </a:lnTo>
                  <a:lnTo>
                    <a:pt x="5224" y="20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26"/>
            <p:cNvSpPr/>
            <p:nvPr/>
          </p:nvSpPr>
          <p:spPr>
            <a:xfrm>
              <a:off x="1691488" y="2958450"/>
              <a:ext cx="66525" cy="400925"/>
            </a:xfrm>
            <a:custGeom>
              <a:avLst/>
              <a:gdLst/>
              <a:ahLst/>
              <a:cxnLst/>
              <a:rect l="l" t="t" r="r" b="b"/>
              <a:pathLst>
                <a:path w="2661" h="16037" extrusionOk="0">
                  <a:moveTo>
                    <a:pt x="2468" y="1"/>
                  </a:moveTo>
                  <a:lnTo>
                    <a:pt x="2410" y="39"/>
                  </a:lnTo>
                  <a:lnTo>
                    <a:pt x="2371" y="78"/>
                  </a:lnTo>
                  <a:lnTo>
                    <a:pt x="2352" y="136"/>
                  </a:lnTo>
                  <a:lnTo>
                    <a:pt x="0" y="15864"/>
                  </a:lnTo>
                  <a:lnTo>
                    <a:pt x="0" y="15921"/>
                  </a:lnTo>
                  <a:lnTo>
                    <a:pt x="20" y="15979"/>
                  </a:lnTo>
                  <a:lnTo>
                    <a:pt x="78" y="16018"/>
                  </a:lnTo>
                  <a:lnTo>
                    <a:pt x="135" y="16037"/>
                  </a:lnTo>
                  <a:lnTo>
                    <a:pt x="193" y="16037"/>
                  </a:lnTo>
                  <a:lnTo>
                    <a:pt x="251" y="15998"/>
                  </a:lnTo>
                  <a:lnTo>
                    <a:pt x="290" y="15960"/>
                  </a:lnTo>
                  <a:lnTo>
                    <a:pt x="290" y="15921"/>
                  </a:lnTo>
                  <a:lnTo>
                    <a:pt x="2660" y="174"/>
                  </a:lnTo>
                  <a:lnTo>
                    <a:pt x="2660" y="116"/>
                  </a:lnTo>
                  <a:lnTo>
                    <a:pt x="2622" y="59"/>
                  </a:lnTo>
                  <a:lnTo>
                    <a:pt x="2583" y="20"/>
                  </a:lnTo>
                  <a:lnTo>
                    <a:pt x="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26"/>
            <p:cNvSpPr/>
            <p:nvPr/>
          </p:nvSpPr>
          <p:spPr>
            <a:xfrm>
              <a:off x="1418763" y="3359850"/>
              <a:ext cx="421150" cy="592225"/>
            </a:xfrm>
            <a:custGeom>
              <a:avLst/>
              <a:gdLst/>
              <a:ahLst/>
              <a:cxnLst/>
              <a:rect l="l" t="t" r="r" b="b"/>
              <a:pathLst>
                <a:path w="16846" h="23689" extrusionOk="0">
                  <a:moveTo>
                    <a:pt x="16846" y="0"/>
                  </a:moveTo>
                  <a:lnTo>
                    <a:pt x="16846" y="0"/>
                  </a:lnTo>
                  <a:lnTo>
                    <a:pt x="16846" y="0"/>
                  </a:lnTo>
                  <a:close/>
                  <a:moveTo>
                    <a:pt x="0" y="0"/>
                  </a:moveTo>
                  <a:lnTo>
                    <a:pt x="58" y="713"/>
                  </a:lnTo>
                  <a:lnTo>
                    <a:pt x="251" y="2660"/>
                  </a:lnTo>
                  <a:lnTo>
                    <a:pt x="386" y="4009"/>
                  </a:lnTo>
                  <a:lnTo>
                    <a:pt x="540" y="5551"/>
                  </a:lnTo>
                  <a:lnTo>
                    <a:pt x="752" y="7247"/>
                  </a:lnTo>
                  <a:lnTo>
                    <a:pt x="983" y="9078"/>
                  </a:lnTo>
                  <a:lnTo>
                    <a:pt x="1234" y="10967"/>
                  </a:lnTo>
                  <a:lnTo>
                    <a:pt x="1542" y="12895"/>
                  </a:lnTo>
                  <a:lnTo>
                    <a:pt x="1870" y="14841"/>
                  </a:lnTo>
                  <a:lnTo>
                    <a:pt x="2236" y="16750"/>
                  </a:lnTo>
                  <a:lnTo>
                    <a:pt x="2429" y="17675"/>
                  </a:lnTo>
                  <a:lnTo>
                    <a:pt x="2622" y="18561"/>
                  </a:lnTo>
                  <a:lnTo>
                    <a:pt x="2834" y="19448"/>
                  </a:lnTo>
                  <a:lnTo>
                    <a:pt x="3065" y="20296"/>
                  </a:lnTo>
                  <a:lnTo>
                    <a:pt x="3277" y="21086"/>
                  </a:lnTo>
                  <a:lnTo>
                    <a:pt x="3527" y="21857"/>
                  </a:lnTo>
                  <a:lnTo>
                    <a:pt x="3759" y="22570"/>
                  </a:lnTo>
                  <a:lnTo>
                    <a:pt x="4029" y="23226"/>
                  </a:lnTo>
                  <a:lnTo>
                    <a:pt x="4298" y="23284"/>
                  </a:lnTo>
                  <a:lnTo>
                    <a:pt x="5089" y="23380"/>
                  </a:lnTo>
                  <a:lnTo>
                    <a:pt x="6284" y="23496"/>
                  </a:lnTo>
                  <a:lnTo>
                    <a:pt x="7016" y="23553"/>
                  </a:lnTo>
                  <a:lnTo>
                    <a:pt x="7806" y="23611"/>
                  </a:lnTo>
                  <a:lnTo>
                    <a:pt x="8674" y="23650"/>
                  </a:lnTo>
                  <a:lnTo>
                    <a:pt x="9580" y="23669"/>
                  </a:lnTo>
                  <a:lnTo>
                    <a:pt x="10524" y="23688"/>
                  </a:lnTo>
                  <a:lnTo>
                    <a:pt x="11488" y="23650"/>
                  </a:lnTo>
                  <a:lnTo>
                    <a:pt x="12490" y="23611"/>
                  </a:lnTo>
                  <a:lnTo>
                    <a:pt x="13492" y="23515"/>
                  </a:lnTo>
                  <a:lnTo>
                    <a:pt x="14475" y="23399"/>
                  </a:lnTo>
                  <a:lnTo>
                    <a:pt x="14976" y="23322"/>
                  </a:lnTo>
                  <a:lnTo>
                    <a:pt x="15458" y="23226"/>
                  </a:lnTo>
                  <a:lnTo>
                    <a:pt x="16846" y="0"/>
                  </a:lnTo>
                  <a:lnTo>
                    <a:pt x="16827" y="39"/>
                  </a:lnTo>
                  <a:lnTo>
                    <a:pt x="16788" y="97"/>
                  </a:lnTo>
                  <a:lnTo>
                    <a:pt x="16750" y="135"/>
                  </a:lnTo>
                  <a:lnTo>
                    <a:pt x="16672" y="193"/>
                  </a:lnTo>
                  <a:lnTo>
                    <a:pt x="16460" y="289"/>
                  </a:lnTo>
                  <a:lnTo>
                    <a:pt x="16171" y="386"/>
                  </a:lnTo>
                  <a:lnTo>
                    <a:pt x="15824" y="463"/>
                  </a:lnTo>
                  <a:lnTo>
                    <a:pt x="15400" y="559"/>
                  </a:lnTo>
                  <a:lnTo>
                    <a:pt x="14918" y="636"/>
                  </a:lnTo>
                  <a:lnTo>
                    <a:pt x="14379" y="694"/>
                  </a:lnTo>
                  <a:lnTo>
                    <a:pt x="13781" y="771"/>
                  </a:lnTo>
                  <a:lnTo>
                    <a:pt x="13126" y="829"/>
                  </a:lnTo>
                  <a:lnTo>
                    <a:pt x="11700" y="925"/>
                  </a:lnTo>
                  <a:lnTo>
                    <a:pt x="10119" y="983"/>
                  </a:lnTo>
                  <a:lnTo>
                    <a:pt x="8423" y="1003"/>
                  </a:lnTo>
                  <a:lnTo>
                    <a:pt x="6727" y="983"/>
                  </a:lnTo>
                  <a:lnTo>
                    <a:pt x="5146" y="925"/>
                  </a:lnTo>
                  <a:lnTo>
                    <a:pt x="3720" y="829"/>
                  </a:lnTo>
                  <a:lnTo>
                    <a:pt x="3065" y="771"/>
                  </a:lnTo>
                  <a:lnTo>
                    <a:pt x="2467" y="694"/>
                  </a:lnTo>
                  <a:lnTo>
                    <a:pt x="1928" y="636"/>
                  </a:lnTo>
                  <a:lnTo>
                    <a:pt x="1446" y="559"/>
                  </a:lnTo>
                  <a:lnTo>
                    <a:pt x="1022" y="463"/>
                  </a:lnTo>
                  <a:lnTo>
                    <a:pt x="656" y="386"/>
                  </a:lnTo>
                  <a:lnTo>
                    <a:pt x="386" y="289"/>
                  </a:lnTo>
                  <a:lnTo>
                    <a:pt x="174" y="193"/>
                  </a:lnTo>
                  <a:lnTo>
                    <a:pt x="97" y="135"/>
                  </a:lnTo>
                  <a:lnTo>
                    <a:pt x="39" y="97"/>
                  </a:lnTo>
                  <a:lnTo>
                    <a:pt x="1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" name="Google Shape;714;p26"/>
          <p:cNvSpPr/>
          <p:nvPr/>
        </p:nvSpPr>
        <p:spPr>
          <a:xfrm>
            <a:off x="4646120" y="3601518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716;p26"/>
          <p:cNvSpPr txBox="1"/>
          <p:nvPr/>
        </p:nvSpPr>
        <p:spPr>
          <a:xfrm>
            <a:off x="4686464" y="3829626"/>
            <a:ext cx="7347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Adamina" panose="02000503000000020004"/>
              <a:buNone/>
              <a:defRPr sz="2500" b="1" i="0" u="none" strike="noStrike" cap="none">
                <a:solidFill>
                  <a:schemeClr val="accent6"/>
                </a:solidFill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GB" dirty="0"/>
              <a:t>6</a:t>
            </a:r>
            <a:endParaRPr lang="en-GB" dirty="0"/>
          </a:p>
        </p:txBody>
      </p:sp>
      <p:sp>
        <p:nvSpPr>
          <p:cNvPr id="4" name="Google Shape;715;p26"/>
          <p:cNvSpPr txBox="1"/>
          <p:nvPr/>
        </p:nvSpPr>
        <p:spPr>
          <a:xfrm>
            <a:off x="5613092" y="3829626"/>
            <a:ext cx="24489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500"/>
              <a:buFont typeface="Adamina" panose="02000503000000020004"/>
              <a:buNone/>
              <a:defRPr sz="2300" b="0" i="0" u="none" strike="noStrike" cap="none">
                <a:solidFill>
                  <a:schemeClr val="dk1"/>
                </a:solidFill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ebas Neue"/>
              <a:buNone/>
              <a:defRPr sz="2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+mj-lt"/>
              </a:rPr>
              <a:t>Future work</a:t>
            </a:r>
            <a:endParaRPr lang="en-US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+mj-lt"/>
            </a:endParaRPr>
          </a:p>
        </p:txBody>
      </p:sp>
      <p:sp>
        <p:nvSpPr>
          <p:cNvPr id="5" name="Google Shape;716;p26"/>
          <p:cNvSpPr txBox="1">
            <a:spLocks noGrp="1"/>
          </p:cNvSpPr>
          <p:nvPr/>
        </p:nvSpPr>
        <p:spPr>
          <a:xfrm>
            <a:off x="4686282" y="3797071"/>
            <a:ext cx="7347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" name="Google Shape;1607;p75"/>
          <p:cNvGrpSpPr/>
          <p:nvPr/>
        </p:nvGrpSpPr>
        <p:grpSpPr>
          <a:xfrm>
            <a:off x="333900" y="358690"/>
            <a:ext cx="8376920" cy="4720590"/>
            <a:chOff x="3931976" y="656472"/>
            <a:chExt cx="5322396" cy="3303191"/>
          </a:xfrm>
        </p:grpSpPr>
        <p:sp>
          <p:nvSpPr>
            <p:cNvPr id="1608" name="Google Shape;1608;p75"/>
            <p:cNvSpPr/>
            <p:nvPr/>
          </p:nvSpPr>
          <p:spPr>
            <a:xfrm>
              <a:off x="5748337" y="3419351"/>
              <a:ext cx="1617053" cy="540312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9" name="Google Shape;1609;p75"/>
            <p:cNvSpPr/>
            <p:nvPr/>
          </p:nvSpPr>
          <p:spPr>
            <a:xfrm>
              <a:off x="3931976" y="656472"/>
              <a:ext cx="5322396" cy="2870408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0" name="Google Shape;1610;p75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(41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5485" y="482600"/>
            <a:ext cx="7583170" cy="38836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44"/>
          <p:cNvSpPr txBox="1">
            <a:spLocks noGrp="1"/>
          </p:cNvSpPr>
          <p:nvPr>
            <p:ph type="title"/>
          </p:nvPr>
        </p:nvSpPr>
        <p:spPr>
          <a:xfrm>
            <a:off x="3087130" y="516005"/>
            <a:ext cx="31359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Edit Profile</a:t>
            </a:r>
            <a:endParaRPr lang="en-GB"/>
          </a:p>
        </p:txBody>
      </p:sp>
      <p:pic>
        <p:nvPicPr>
          <p:cNvPr id="2" name="Picture 1" descr="Screenshot 2024-06-25 1303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4505" y="1231265"/>
            <a:ext cx="1889760" cy="3173095"/>
          </a:xfrm>
          <a:prstGeom prst="rect">
            <a:avLst/>
          </a:prstGeom>
        </p:spPr>
      </p:pic>
      <p:pic>
        <p:nvPicPr>
          <p:cNvPr id="3" name="Picture 2" descr="Screenshot 2024-06-25 1354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0" y="1231265"/>
            <a:ext cx="1950085" cy="317309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60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300" dirty="0"/>
              <a:t>Edit Profile</a:t>
            </a:r>
            <a:endParaRPr lang="en-US" altLang="en-GB" sz="3300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684530" y="1336040"/>
            <a:ext cx="2300605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" name="Rectangle 5"/>
          <p:cNvSpPr/>
          <p:nvPr/>
        </p:nvSpPr>
        <p:spPr>
          <a:xfrm>
            <a:off x="6285043" y="3690022"/>
            <a:ext cx="96252" cy="8937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56;p60"/>
          <p:cNvGrpSpPr/>
          <p:nvPr/>
        </p:nvGrpSpPr>
        <p:grpSpPr>
          <a:xfrm>
            <a:off x="3421380" y="1336040"/>
            <a:ext cx="2300605" cy="2661285"/>
            <a:chOff x="4794566" y="1229221"/>
            <a:chExt cx="3492864" cy="2730238"/>
          </a:xfrm>
        </p:grpSpPr>
        <p:sp>
          <p:nvSpPr>
            <p:cNvPr id="3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" name="Google Shape;1456;p60"/>
          <p:cNvGrpSpPr/>
          <p:nvPr/>
        </p:nvGrpSpPr>
        <p:grpSpPr>
          <a:xfrm>
            <a:off x="6285230" y="1336040"/>
            <a:ext cx="2300605" cy="2661285"/>
            <a:chOff x="4794566" y="1229221"/>
            <a:chExt cx="3492864" cy="2730238"/>
          </a:xfrm>
        </p:grpSpPr>
        <p:sp>
          <p:nvSpPr>
            <p:cNvPr id="9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5" name="Google Shape;1328;p40"/>
          <p:cNvSpPr txBox="1">
            <a:spLocks noGrp="1"/>
          </p:cNvSpPr>
          <p:nvPr/>
        </p:nvSpPr>
        <p:spPr>
          <a:xfrm>
            <a:off x="-8871" y="866019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Students</a:t>
            </a:r>
            <a:endParaRPr 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0" name="Picture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285230" y="1438910"/>
            <a:ext cx="2300605" cy="2012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43" y="1438862"/>
            <a:ext cx="2300605" cy="20668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380" y="1444168"/>
            <a:ext cx="2339827" cy="20129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67665" y="866019"/>
            <a:ext cx="4703377" cy="39878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Instructors		    Admin</a:t>
            </a:r>
            <a:endParaRPr 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/>
              <a:t>Course Page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8445" y="1148080"/>
            <a:ext cx="5911850" cy="332549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Payment </a:t>
            </a:r>
            <a:endParaRPr lang="en-US" altLang="en-GB" dirty="0"/>
          </a:p>
        </p:txBody>
      </p:sp>
      <p:pic>
        <p:nvPicPr>
          <p:cNvPr id="2" name="Picture 1" descr="Screenshot 2024-06-25 1256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8680" y="1281430"/>
            <a:ext cx="1774825" cy="2994025"/>
          </a:xfrm>
          <a:prstGeom prst="rect">
            <a:avLst/>
          </a:prstGeom>
        </p:spPr>
      </p:pic>
      <p:grpSp>
        <p:nvGrpSpPr>
          <p:cNvPr id="1456" name="Google Shape;1456;p60"/>
          <p:cNvGrpSpPr/>
          <p:nvPr/>
        </p:nvGrpSpPr>
        <p:grpSpPr>
          <a:xfrm>
            <a:off x="4481830" y="1281430"/>
            <a:ext cx="3630295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544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733" y="1338476"/>
            <a:ext cx="3528872" cy="239160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600442" y="491960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Divide profits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1531620" y="1380490"/>
            <a:ext cx="6226175" cy="2993390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rcRect t="6822"/>
          <a:stretch>
            <a:fillRect/>
          </a:stretch>
        </p:blipFill>
        <p:spPr>
          <a:xfrm>
            <a:off x="1690370" y="1531620"/>
            <a:ext cx="5908040" cy="214503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Course Videos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072055"/>
            <a:ext cx="4290104" cy="3537782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148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8925" y="1071880"/>
            <a:ext cx="1959610" cy="33921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986" y="1151255"/>
            <a:ext cx="4155790" cy="272627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Quizzes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3630295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233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3410" y="964565"/>
            <a:ext cx="2258695" cy="38620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036" y="1313108"/>
            <a:ext cx="3457855" cy="240048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Certificaties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4038154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246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3905" y="1061720"/>
            <a:ext cx="2173605" cy="37890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432" y="1320210"/>
            <a:ext cx="3668703" cy="238958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60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300" dirty="0"/>
              <a:t>Review &amp; Comments</a:t>
            </a:r>
            <a:endParaRPr lang="en-US" altLang="en-GB" sz="3300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684530" y="1336040"/>
            <a:ext cx="2300605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" name="Rectangle 5"/>
          <p:cNvSpPr/>
          <p:nvPr/>
        </p:nvSpPr>
        <p:spPr>
          <a:xfrm>
            <a:off x="6285043" y="3690022"/>
            <a:ext cx="96252" cy="8937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oogle Shape;1456;p60"/>
          <p:cNvGrpSpPr/>
          <p:nvPr/>
        </p:nvGrpSpPr>
        <p:grpSpPr>
          <a:xfrm>
            <a:off x="4300151" y="1330874"/>
            <a:ext cx="3657600" cy="2661285"/>
            <a:chOff x="4794566" y="1229221"/>
            <a:chExt cx="3492864" cy="2730238"/>
          </a:xfrm>
        </p:grpSpPr>
        <p:sp>
          <p:nvSpPr>
            <p:cNvPr id="9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530" y="1350699"/>
            <a:ext cx="2300605" cy="2169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757" y="1405446"/>
            <a:ext cx="3552567" cy="209043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27"/>
          <p:cNvSpPr/>
          <p:nvPr/>
        </p:nvSpPr>
        <p:spPr>
          <a:xfrm>
            <a:off x="708660" y="2610485"/>
            <a:ext cx="4679315" cy="632460"/>
          </a:xfrm>
          <a:prstGeom prst="roundRect">
            <a:avLst>
              <a:gd name="adj" fmla="val 50000"/>
            </a:avLst>
          </a:pr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36" name="Google Shape;736;p27"/>
          <p:cNvSpPr/>
          <p:nvPr/>
        </p:nvSpPr>
        <p:spPr>
          <a:xfrm>
            <a:off x="2430833" y="1176202"/>
            <a:ext cx="1234334" cy="1245799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37" name="Google Shape;737;p27"/>
          <p:cNvSpPr txBox="1">
            <a:spLocks noGrp="1"/>
          </p:cNvSpPr>
          <p:nvPr>
            <p:ph type="title"/>
          </p:nvPr>
        </p:nvSpPr>
        <p:spPr>
          <a:xfrm>
            <a:off x="992505" y="2610485"/>
            <a:ext cx="4110990" cy="6324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</a:t>
            </a:r>
            <a:endParaRPr lang="en-GB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38" name="Google Shape;738;p27"/>
          <p:cNvSpPr txBox="1">
            <a:spLocks noGrp="1"/>
          </p:cNvSpPr>
          <p:nvPr>
            <p:ph type="title" idx="2"/>
          </p:nvPr>
        </p:nvSpPr>
        <p:spPr>
          <a:xfrm>
            <a:off x="2590800" y="1453652"/>
            <a:ext cx="914400" cy="69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bg2"/>
                </a:solidFill>
              </a:rPr>
              <a:t>1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739" name="Google Shape;739;p27"/>
          <p:cNvSpPr/>
          <p:nvPr/>
        </p:nvSpPr>
        <p:spPr>
          <a:xfrm>
            <a:off x="5754025" y="1180684"/>
            <a:ext cx="2663121" cy="2663121"/>
          </a:xfrm>
          <a:custGeom>
            <a:avLst/>
            <a:gdLst/>
            <a:ahLst/>
            <a:cxnLst/>
            <a:rect l="l" t="t" r="r" b="b"/>
            <a:pathLst>
              <a:path w="80989" h="80989" extrusionOk="0">
                <a:moveTo>
                  <a:pt x="40495" y="0"/>
                </a:moveTo>
                <a:lnTo>
                  <a:pt x="40495" y="0"/>
                </a:lnTo>
                <a:lnTo>
                  <a:pt x="41532" y="23"/>
                </a:lnTo>
                <a:lnTo>
                  <a:pt x="42570" y="70"/>
                </a:lnTo>
                <a:lnTo>
                  <a:pt x="43608" y="139"/>
                </a:lnTo>
                <a:lnTo>
                  <a:pt x="44645" y="208"/>
                </a:lnTo>
                <a:lnTo>
                  <a:pt x="45660" y="346"/>
                </a:lnTo>
                <a:lnTo>
                  <a:pt x="46652" y="485"/>
                </a:lnTo>
                <a:lnTo>
                  <a:pt x="47666" y="646"/>
                </a:lnTo>
                <a:lnTo>
                  <a:pt x="48658" y="831"/>
                </a:lnTo>
                <a:lnTo>
                  <a:pt x="49650" y="1038"/>
                </a:lnTo>
                <a:lnTo>
                  <a:pt x="50618" y="1292"/>
                </a:lnTo>
                <a:lnTo>
                  <a:pt x="51587" y="1545"/>
                </a:lnTo>
                <a:lnTo>
                  <a:pt x="52532" y="1822"/>
                </a:lnTo>
                <a:lnTo>
                  <a:pt x="53478" y="2145"/>
                </a:lnTo>
                <a:lnTo>
                  <a:pt x="54423" y="2468"/>
                </a:lnTo>
                <a:lnTo>
                  <a:pt x="55345" y="2814"/>
                </a:lnTo>
                <a:lnTo>
                  <a:pt x="56245" y="3183"/>
                </a:lnTo>
                <a:lnTo>
                  <a:pt x="57167" y="3598"/>
                </a:lnTo>
                <a:lnTo>
                  <a:pt x="58044" y="4013"/>
                </a:lnTo>
                <a:lnTo>
                  <a:pt x="58920" y="4428"/>
                </a:lnTo>
                <a:lnTo>
                  <a:pt x="59796" y="4889"/>
                </a:lnTo>
                <a:lnTo>
                  <a:pt x="60649" y="5373"/>
                </a:lnTo>
                <a:lnTo>
                  <a:pt x="61480" y="5881"/>
                </a:lnTo>
                <a:lnTo>
                  <a:pt x="62310" y="6388"/>
                </a:lnTo>
                <a:lnTo>
                  <a:pt x="63140" y="6918"/>
                </a:lnTo>
                <a:lnTo>
                  <a:pt x="63924" y="7472"/>
                </a:lnTo>
                <a:lnTo>
                  <a:pt x="64708" y="8048"/>
                </a:lnTo>
                <a:lnTo>
                  <a:pt x="65492" y="8648"/>
                </a:lnTo>
                <a:lnTo>
                  <a:pt x="66253" y="9248"/>
                </a:lnTo>
                <a:lnTo>
                  <a:pt x="66991" y="9893"/>
                </a:lnTo>
                <a:lnTo>
                  <a:pt x="67729" y="10539"/>
                </a:lnTo>
                <a:lnTo>
                  <a:pt x="68421" y="11185"/>
                </a:lnTo>
                <a:lnTo>
                  <a:pt x="69113" y="11876"/>
                </a:lnTo>
                <a:lnTo>
                  <a:pt x="69804" y="12568"/>
                </a:lnTo>
                <a:lnTo>
                  <a:pt x="70473" y="13283"/>
                </a:lnTo>
                <a:lnTo>
                  <a:pt x="71119" y="13998"/>
                </a:lnTo>
                <a:lnTo>
                  <a:pt x="71741" y="14736"/>
                </a:lnTo>
                <a:lnTo>
                  <a:pt x="72341" y="15497"/>
                </a:lnTo>
                <a:lnTo>
                  <a:pt x="72941" y="16281"/>
                </a:lnTo>
                <a:lnTo>
                  <a:pt x="73517" y="17065"/>
                </a:lnTo>
                <a:lnTo>
                  <a:pt x="74071" y="17849"/>
                </a:lnTo>
                <a:lnTo>
                  <a:pt x="74601" y="18679"/>
                </a:lnTo>
                <a:lnTo>
                  <a:pt x="75131" y="19509"/>
                </a:lnTo>
                <a:lnTo>
                  <a:pt x="75616" y="20340"/>
                </a:lnTo>
                <a:lnTo>
                  <a:pt x="76100" y="21193"/>
                </a:lnTo>
                <a:lnTo>
                  <a:pt x="76561" y="22069"/>
                </a:lnTo>
                <a:lnTo>
                  <a:pt x="76999" y="22945"/>
                </a:lnTo>
                <a:lnTo>
                  <a:pt x="77414" y="23845"/>
                </a:lnTo>
                <a:lnTo>
                  <a:pt x="77806" y="24744"/>
                </a:lnTo>
                <a:lnTo>
                  <a:pt x="78175" y="25644"/>
                </a:lnTo>
                <a:lnTo>
                  <a:pt x="78521" y="26566"/>
                </a:lnTo>
                <a:lnTo>
                  <a:pt x="78844" y="27511"/>
                </a:lnTo>
                <a:lnTo>
                  <a:pt x="79167" y="28457"/>
                </a:lnTo>
                <a:lnTo>
                  <a:pt x="79444" y="29402"/>
                </a:lnTo>
                <a:lnTo>
                  <a:pt x="79697" y="30371"/>
                </a:lnTo>
                <a:lnTo>
                  <a:pt x="79951" y="31363"/>
                </a:lnTo>
                <a:lnTo>
                  <a:pt x="80158" y="32331"/>
                </a:lnTo>
                <a:lnTo>
                  <a:pt x="80343" y="33323"/>
                </a:lnTo>
                <a:lnTo>
                  <a:pt x="80504" y="34337"/>
                </a:lnTo>
                <a:lnTo>
                  <a:pt x="80666" y="35329"/>
                </a:lnTo>
                <a:lnTo>
                  <a:pt x="80781" y="36367"/>
                </a:lnTo>
                <a:lnTo>
                  <a:pt x="80873" y="37381"/>
                </a:lnTo>
                <a:lnTo>
                  <a:pt x="80919" y="38419"/>
                </a:lnTo>
                <a:lnTo>
                  <a:pt x="80966" y="39457"/>
                </a:lnTo>
                <a:lnTo>
                  <a:pt x="80989" y="40494"/>
                </a:lnTo>
                <a:lnTo>
                  <a:pt x="80989" y="40494"/>
                </a:lnTo>
                <a:lnTo>
                  <a:pt x="80966" y="41532"/>
                </a:lnTo>
                <a:lnTo>
                  <a:pt x="80919" y="42570"/>
                </a:lnTo>
                <a:lnTo>
                  <a:pt x="80873" y="43608"/>
                </a:lnTo>
                <a:lnTo>
                  <a:pt x="80781" y="44645"/>
                </a:lnTo>
                <a:lnTo>
                  <a:pt x="80666" y="45660"/>
                </a:lnTo>
                <a:lnTo>
                  <a:pt x="80504" y="46652"/>
                </a:lnTo>
                <a:lnTo>
                  <a:pt x="80343" y="47666"/>
                </a:lnTo>
                <a:lnTo>
                  <a:pt x="80158" y="48658"/>
                </a:lnTo>
                <a:lnTo>
                  <a:pt x="79951" y="49649"/>
                </a:lnTo>
                <a:lnTo>
                  <a:pt x="79697" y="50618"/>
                </a:lnTo>
                <a:lnTo>
                  <a:pt x="79444" y="51586"/>
                </a:lnTo>
                <a:lnTo>
                  <a:pt x="79167" y="52532"/>
                </a:lnTo>
                <a:lnTo>
                  <a:pt x="78844" y="53477"/>
                </a:lnTo>
                <a:lnTo>
                  <a:pt x="78521" y="54423"/>
                </a:lnTo>
                <a:lnTo>
                  <a:pt x="78175" y="55345"/>
                </a:lnTo>
                <a:lnTo>
                  <a:pt x="77806" y="56245"/>
                </a:lnTo>
                <a:lnTo>
                  <a:pt x="77414" y="57167"/>
                </a:lnTo>
                <a:lnTo>
                  <a:pt x="76999" y="58043"/>
                </a:lnTo>
                <a:lnTo>
                  <a:pt x="76561" y="58920"/>
                </a:lnTo>
                <a:lnTo>
                  <a:pt x="76100" y="59796"/>
                </a:lnTo>
                <a:lnTo>
                  <a:pt x="75616" y="60649"/>
                </a:lnTo>
                <a:lnTo>
                  <a:pt x="75131" y="61479"/>
                </a:lnTo>
                <a:lnTo>
                  <a:pt x="74601" y="62310"/>
                </a:lnTo>
                <a:lnTo>
                  <a:pt x="74071" y="63140"/>
                </a:lnTo>
                <a:lnTo>
                  <a:pt x="73517" y="63924"/>
                </a:lnTo>
                <a:lnTo>
                  <a:pt x="72941" y="64731"/>
                </a:lnTo>
                <a:lnTo>
                  <a:pt x="72341" y="65492"/>
                </a:lnTo>
                <a:lnTo>
                  <a:pt x="71741" y="66253"/>
                </a:lnTo>
                <a:lnTo>
                  <a:pt x="71119" y="66991"/>
                </a:lnTo>
                <a:lnTo>
                  <a:pt x="70473" y="67729"/>
                </a:lnTo>
                <a:lnTo>
                  <a:pt x="69804" y="68421"/>
                </a:lnTo>
                <a:lnTo>
                  <a:pt x="69113" y="69135"/>
                </a:lnTo>
                <a:lnTo>
                  <a:pt x="68421" y="69804"/>
                </a:lnTo>
                <a:lnTo>
                  <a:pt x="67729" y="70473"/>
                </a:lnTo>
                <a:lnTo>
                  <a:pt x="66991" y="71119"/>
                </a:lnTo>
                <a:lnTo>
                  <a:pt x="66253" y="71741"/>
                </a:lnTo>
                <a:lnTo>
                  <a:pt x="65492" y="72341"/>
                </a:lnTo>
                <a:lnTo>
                  <a:pt x="64708" y="72940"/>
                </a:lnTo>
                <a:lnTo>
                  <a:pt x="63924" y="73517"/>
                </a:lnTo>
                <a:lnTo>
                  <a:pt x="63140" y="74070"/>
                </a:lnTo>
                <a:lnTo>
                  <a:pt x="62310" y="74601"/>
                </a:lnTo>
                <a:lnTo>
                  <a:pt x="61480" y="75131"/>
                </a:lnTo>
                <a:lnTo>
                  <a:pt x="60649" y="75615"/>
                </a:lnTo>
                <a:lnTo>
                  <a:pt x="59796" y="76100"/>
                </a:lnTo>
                <a:lnTo>
                  <a:pt x="58920" y="76561"/>
                </a:lnTo>
                <a:lnTo>
                  <a:pt x="58044" y="76999"/>
                </a:lnTo>
                <a:lnTo>
                  <a:pt x="57167" y="77414"/>
                </a:lnTo>
                <a:lnTo>
                  <a:pt x="56245" y="77806"/>
                </a:lnTo>
                <a:lnTo>
                  <a:pt x="55345" y="78175"/>
                </a:lnTo>
                <a:lnTo>
                  <a:pt x="54423" y="78521"/>
                </a:lnTo>
                <a:lnTo>
                  <a:pt x="53478" y="78867"/>
                </a:lnTo>
                <a:lnTo>
                  <a:pt x="52532" y="79167"/>
                </a:lnTo>
                <a:lnTo>
                  <a:pt x="51587" y="79443"/>
                </a:lnTo>
                <a:lnTo>
                  <a:pt x="50618" y="79697"/>
                </a:lnTo>
                <a:lnTo>
                  <a:pt x="49650" y="79951"/>
                </a:lnTo>
                <a:lnTo>
                  <a:pt x="48658" y="80158"/>
                </a:lnTo>
                <a:lnTo>
                  <a:pt x="47666" y="80343"/>
                </a:lnTo>
                <a:lnTo>
                  <a:pt x="46652" y="80527"/>
                </a:lnTo>
                <a:lnTo>
                  <a:pt x="45660" y="80666"/>
                </a:lnTo>
                <a:lnTo>
                  <a:pt x="44645" y="80781"/>
                </a:lnTo>
                <a:lnTo>
                  <a:pt x="43608" y="80873"/>
                </a:lnTo>
                <a:lnTo>
                  <a:pt x="42570" y="80919"/>
                </a:lnTo>
                <a:lnTo>
                  <a:pt x="41532" y="80965"/>
                </a:lnTo>
                <a:lnTo>
                  <a:pt x="40495" y="80989"/>
                </a:lnTo>
                <a:lnTo>
                  <a:pt x="40495" y="80989"/>
                </a:lnTo>
                <a:lnTo>
                  <a:pt x="39457" y="80965"/>
                </a:lnTo>
                <a:lnTo>
                  <a:pt x="38419" y="80919"/>
                </a:lnTo>
                <a:lnTo>
                  <a:pt x="37381" y="80873"/>
                </a:lnTo>
                <a:lnTo>
                  <a:pt x="36367" y="80781"/>
                </a:lnTo>
                <a:lnTo>
                  <a:pt x="35329" y="80666"/>
                </a:lnTo>
                <a:lnTo>
                  <a:pt x="34337" y="80527"/>
                </a:lnTo>
                <a:lnTo>
                  <a:pt x="33323" y="80343"/>
                </a:lnTo>
                <a:lnTo>
                  <a:pt x="32331" y="80158"/>
                </a:lnTo>
                <a:lnTo>
                  <a:pt x="31363" y="79951"/>
                </a:lnTo>
                <a:lnTo>
                  <a:pt x="30371" y="79697"/>
                </a:lnTo>
                <a:lnTo>
                  <a:pt x="29403" y="79443"/>
                </a:lnTo>
                <a:lnTo>
                  <a:pt x="28457" y="79167"/>
                </a:lnTo>
                <a:lnTo>
                  <a:pt x="27512" y="78867"/>
                </a:lnTo>
                <a:lnTo>
                  <a:pt x="26566" y="78521"/>
                </a:lnTo>
                <a:lnTo>
                  <a:pt x="25644" y="78175"/>
                </a:lnTo>
                <a:lnTo>
                  <a:pt x="24744" y="77806"/>
                </a:lnTo>
                <a:lnTo>
                  <a:pt x="23845" y="77414"/>
                </a:lnTo>
                <a:lnTo>
                  <a:pt x="22946" y="76999"/>
                </a:lnTo>
                <a:lnTo>
                  <a:pt x="22069" y="76561"/>
                </a:lnTo>
                <a:lnTo>
                  <a:pt x="21193" y="76100"/>
                </a:lnTo>
                <a:lnTo>
                  <a:pt x="20340" y="75615"/>
                </a:lnTo>
                <a:lnTo>
                  <a:pt x="19510" y="75131"/>
                </a:lnTo>
                <a:lnTo>
                  <a:pt x="18679" y="74601"/>
                </a:lnTo>
                <a:lnTo>
                  <a:pt x="17849" y="74070"/>
                </a:lnTo>
                <a:lnTo>
                  <a:pt x="17065" y="73517"/>
                </a:lnTo>
                <a:lnTo>
                  <a:pt x="16281" y="72940"/>
                </a:lnTo>
                <a:lnTo>
                  <a:pt x="15497" y="72341"/>
                </a:lnTo>
                <a:lnTo>
                  <a:pt x="14736" y="71741"/>
                </a:lnTo>
                <a:lnTo>
                  <a:pt x="13998" y="71119"/>
                </a:lnTo>
                <a:lnTo>
                  <a:pt x="13283" y="70473"/>
                </a:lnTo>
                <a:lnTo>
                  <a:pt x="12568" y="69804"/>
                </a:lnTo>
                <a:lnTo>
                  <a:pt x="11877" y="69135"/>
                </a:lnTo>
                <a:lnTo>
                  <a:pt x="11185" y="68421"/>
                </a:lnTo>
                <a:lnTo>
                  <a:pt x="10516" y="67729"/>
                </a:lnTo>
                <a:lnTo>
                  <a:pt x="9893" y="66991"/>
                </a:lnTo>
                <a:lnTo>
                  <a:pt x="9248" y="66253"/>
                </a:lnTo>
                <a:lnTo>
                  <a:pt x="8648" y="65492"/>
                </a:lnTo>
                <a:lnTo>
                  <a:pt x="8049" y="64731"/>
                </a:lnTo>
                <a:lnTo>
                  <a:pt x="7472" y="63924"/>
                </a:lnTo>
                <a:lnTo>
                  <a:pt x="6919" y="63140"/>
                </a:lnTo>
                <a:lnTo>
                  <a:pt x="6388" y="62310"/>
                </a:lnTo>
                <a:lnTo>
                  <a:pt x="5881" y="61479"/>
                </a:lnTo>
                <a:lnTo>
                  <a:pt x="5374" y="60649"/>
                </a:lnTo>
                <a:lnTo>
                  <a:pt x="4889" y="59796"/>
                </a:lnTo>
                <a:lnTo>
                  <a:pt x="4428" y="58920"/>
                </a:lnTo>
                <a:lnTo>
                  <a:pt x="4013" y="58043"/>
                </a:lnTo>
                <a:lnTo>
                  <a:pt x="3575" y="57167"/>
                </a:lnTo>
                <a:lnTo>
                  <a:pt x="3183" y="56245"/>
                </a:lnTo>
                <a:lnTo>
                  <a:pt x="2814" y="55345"/>
                </a:lnTo>
                <a:lnTo>
                  <a:pt x="2468" y="54423"/>
                </a:lnTo>
                <a:lnTo>
                  <a:pt x="2145" y="53477"/>
                </a:lnTo>
                <a:lnTo>
                  <a:pt x="1822" y="52532"/>
                </a:lnTo>
                <a:lnTo>
                  <a:pt x="1546" y="51586"/>
                </a:lnTo>
                <a:lnTo>
                  <a:pt x="1292" y="50618"/>
                </a:lnTo>
                <a:lnTo>
                  <a:pt x="1038" y="49649"/>
                </a:lnTo>
                <a:lnTo>
                  <a:pt x="831" y="48658"/>
                </a:lnTo>
                <a:lnTo>
                  <a:pt x="646" y="47666"/>
                </a:lnTo>
                <a:lnTo>
                  <a:pt x="485" y="46652"/>
                </a:lnTo>
                <a:lnTo>
                  <a:pt x="323" y="45660"/>
                </a:lnTo>
                <a:lnTo>
                  <a:pt x="208" y="44645"/>
                </a:lnTo>
                <a:lnTo>
                  <a:pt x="116" y="43608"/>
                </a:lnTo>
                <a:lnTo>
                  <a:pt x="70" y="42570"/>
                </a:lnTo>
                <a:lnTo>
                  <a:pt x="24" y="41532"/>
                </a:lnTo>
                <a:lnTo>
                  <a:pt x="1" y="40494"/>
                </a:lnTo>
                <a:lnTo>
                  <a:pt x="1" y="40494"/>
                </a:lnTo>
                <a:lnTo>
                  <a:pt x="24" y="39457"/>
                </a:lnTo>
                <a:lnTo>
                  <a:pt x="70" y="38419"/>
                </a:lnTo>
                <a:lnTo>
                  <a:pt x="116" y="37381"/>
                </a:lnTo>
                <a:lnTo>
                  <a:pt x="208" y="36367"/>
                </a:lnTo>
                <a:lnTo>
                  <a:pt x="323" y="35329"/>
                </a:lnTo>
                <a:lnTo>
                  <a:pt x="485" y="34337"/>
                </a:lnTo>
                <a:lnTo>
                  <a:pt x="646" y="33323"/>
                </a:lnTo>
                <a:lnTo>
                  <a:pt x="831" y="32331"/>
                </a:lnTo>
                <a:lnTo>
                  <a:pt x="1038" y="31363"/>
                </a:lnTo>
                <a:lnTo>
                  <a:pt x="1292" y="30371"/>
                </a:lnTo>
                <a:lnTo>
                  <a:pt x="1546" y="29402"/>
                </a:lnTo>
                <a:lnTo>
                  <a:pt x="1822" y="28457"/>
                </a:lnTo>
                <a:lnTo>
                  <a:pt x="2145" y="27511"/>
                </a:lnTo>
                <a:lnTo>
                  <a:pt x="2468" y="26566"/>
                </a:lnTo>
                <a:lnTo>
                  <a:pt x="2814" y="25644"/>
                </a:lnTo>
                <a:lnTo>
                  <a:pt x="3183" y="24744"/>
                </a:lnTo>
                <a:lnTo>
                  <a:pt x="3575" y="23845"/>
                </a:lnTo>
                <a:lnTo>
                  <a:pt x="4013" y="22945"/>
                </a:lnTo>
                <a:lnTo>
                  <a:pt x="4428" y="22069"/>
                </a:lnTo>
                <a:lnTo>
                  <a:pt x="4889" y="21193"/>
                </a:lnTo>
                <a:lnTo>
                  <a:pt x="5374" y="20340"/>
                </a:lnTo>
                <a:lnTo>
                  <a:pt x="5881" y="19509"/>
                </a:lnTo>
                <a:lnTo>
                  <a:pt x="6388" y="18679"/>
                </a:lnTo>
                <a:lnTo>
                  <a:pt x="6919" y="17849"/>
                </a:lnTo>
                <a:lnTo>
                  <a:pt x="7472" y="17065"/>
                </a:lnTo>
                <a:lnTo>
                  <a:pt x="8049" y="16281"/>
                </a:lnTo>
                <a:lnTo>
                  <a:pt x="8648" y="15497"/>
                </a:lnTo>
                <a:lnTo>
                  <a:pt x="9248" y="14736"/>
                </a:lnTo>
                <a:lnTo>
                  <a:pt x="9893" y="13998"/>
                </a:lnTo>
                <a:lnTo>
                  <a:pt x="10516" y="13283"/>
                </a:lnTo>
                <a:lnTo>
                  <a:pt x="11185" y="12568"/>
                </a:lnTo>
                <a:lnTo>
                  <a:pt x="11877" y="11876"/>
                </a:lnTo>
                <a:lnTo>
                  <a:pt x="12568" y="11185"/>
                </a:lnTo>
                <a:lnTo>
                  <a:pt x="13283" y="10539"/>
                </a:lnTo>
                <a:lnTo>
                  <a:pt x="13998" y="9893"/>
                </a:lnTo>
                <a:lnTo>
                  <a:pt x="14736" y="9248"/>
                </a:lnTo>
                <a:lnTo>
                  <a:pt x="15497" y="8648"/>
                </a:lnTo>
                <a:lnTo>
                  <a:pt x="16281" y="8048"/>
                </a:lnTo>
                <a:lnTo>
                  <a:pt x="17065" y="7472"/>
                </a:lnTo>
                <a:lnTo>
                  <a:pt x="17849" y="6918"/>
                </a:lnTo>
                <a:lnTo>
                  <a:pt x="18679" y="6388"/>
                </a:lnTo>
                <a:lnTo>
                  <a:pt x="19510" y="5881"/>
                </a:lnTo>
                <a:lnTo>
                  <a:pt x="20340" y="5373"/>
                </a:lnTo>
                <a:lnTo>
                  <a:pt x="21193" y="4889"/>
                </a:lnTo>
                <a:lnTo>
                  <a:pt x="22069" y="4428"/>
                </a:lnTo>
                <a:lnTo>
                  <a:pt x="22946" y="4013"/>
                </a:lnTo>
                <a:lnTo>
                  <a:pt x="23845" y="3598"/>
                </a:lnTo>
                <a:lnTo>
                  <a:pt x="24744" y="3183"/>
                </a:lnTo>
                <a:lnTo>
                  <a:pt x="25644" y="2814"/>
                </a:lnTo>
                <a:lnTo>
                  <a:pt x="26566" y="2468"/>
                </a:lnTo>
                <a:lnTo>
                  <a:pt x="27512" y="2145"/>
                </a:lnTo>
                <a:lnTo>
                  <a:pt x="28457" y="1822"/>
                </a:lnTo>
                <a:lnTo>
                  <a:pt x="29403" y="1545"/>
                </a:lnTo>
                <a:lnTo>
                  <a:pt x="30371" y="1292"/>
                </a:lnTo>
                <a:lnTo>
                  <a:pt x="31363" y="1038"/>
                </a:lnTo>
                <a:lnTo>
                  <a:pt x="32331" y="831"/>
                </a:lnTo>
                <a:lnTo>
                  <a:pt x="33323" y="646"/>
                </a:lnTo>
                <a:lnTo>
                  <a:pt x="34337" y="485"/>
                </a:lnTo>
                <a:lnTo>
                  <a:pt x="35329" y="346"/>
                </a:lnTo>
                <a:lnTo>
                  <a:pt x="36367" y="208"/>
                </a:lnTo>
                <a:lnTo>
                  <a:pt x="37381" y="139"/>
                </a:lnTo>
                <a:lnTo>
                  <a:pt x="38419" y="70"/>
                </a:lnTo>
                <a:lnTo>
                  <a:pt x="39457" y="23"/>
                </a:lnTo>
                <a:lnTo>
                  <a:pt x="40495" y="0"/>
                </a:lnTo>
                <a:lnTo>
                  <a:pt x="4049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2" name="Picture 1" descr="image_2024-06-25_182121725-removebg-previe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53735" y="1159510"/>
            <a:ext cx="2440305" cy="268414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Instructors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3630295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246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9955" y="1200785"/>
            <a:ext cx="1901825" cy="32283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752" y="1329299"/>
            <a:ext cx="3530984" cy="233683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Instructors Details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3630295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2024-06-25 1247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43455" y="1152525"/>
            <a:ext cx="2019935" cy="33013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1281430"/>
            <a:ext cx="3398108" cy="250569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Notifications (Instructors)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358262" y="1219646"/>
            <a:ext cx="4241100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359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4545" y="1169670"/>
            <a:ext cx="2162810" cy="3745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718" y="1356375"/>
            <a:ext cx="4127157" cy="2251797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Notifications (Students)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3630295" cy="29775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2024-06-25 1246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1055" y="1069975"/>
            <a:ext cx="2200910" cy="37572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356375"/>
            <a:ext cx="3466071" cy="235863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2519220" y="405411"/>
            <a:ext cx="3883200" cy="12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Contact Us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1993265" y="1353185"/>
            <a:ext cx="5504815" cy="31553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44750" y="1465580"/>
            <a:ext cx="4716145" cy="246634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1993265" y="334010"/>
            <a:ext cx="5504815" cy="1294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My Courses ( Instructor )</a:t>
            </a:r>
            <a:endParaRPr lang="en-US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3454399" y="1663219"/>
            <a:ext cx="4375545" cy="2457296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2024-06-25 1353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0330" y="1411605"/>
            <a:ext cx="1759585" cy="30365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110" y="1730375"/>
            <a:ext cx="4189095" cy="194119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1716405" y="293370"/>
            <a:ext cx="5883910" cy="1294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Students in the instructor courses</a:t>
            </a:r>
            <a:endParaRPr lang="en-US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1993265" y="1353185"/>
            <a:ext cx="5504815" cy="315531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448646833_1015768500068805_2341931481405897854_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2170" y="1453515"/>
            <a:ext cx="5173980" cy="247840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Add Course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4481830" y="1281430"/>
            <a:ext cx="3370889" cy="33597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2024-06-25 1353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0420" y="1167130"/>
            <a:ext cx="2080260" cy="33597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37467"/>
            <a:ext cx="3218934" cy="2697023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2519220" y="405411"/>
            <a:ext cx="3883200" cy="12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Edit course ( Instructor )</a:t>
            </a:r>
            <a:endParaRPr lang="en-US" altLang="en-GB" dirty="0"/>
          </a:p>
        </p:txBody>
      </p:sp>
      <p:grpSp>
        <p:nvGrpSpPr>
          <p:cNvPr id="4" name="Google Shape;1456;p60"/>
          <p:cNvGrpSpPr/>
          <p:nvPr/>
        </p:nvGrpSpPr>
        <p:grpSpPr>
          <a:xfrm>
            <a:off x="3815447" y="1296389"/>
            <a:ext cx="4559043" cy="3441700"/>
            <a:chOff x="4794566" y="1229221"/>
            <a:chExt cx="3492864" cy="2730238"/>
          </a:xfrm>
        </p:grpSpPr>
        <p:sp>
          <p:nvSpPr>
            <p:cNvPr id="5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8" name="Picture 7" descr="Screenshot 2024-06-25 1353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5111" y="1309537"/>
            <a:ext cx="2043430" cy="3441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915" y="1365422"/>
            <a:ext cx="4361934" cy="281141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2854500" y="405411"/>
            <a:ext cx="3883200" cy="12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Delete Courses ( Instructor )</a:t>
            </a:r>
            <a:endParaRPr lang="en-US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732790" y="1611630"/>
            <a:ext cx="7679055" cy="3084830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438" y="1699611"/>
            <a:ext cx="7451124" cy="23800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0"/>
          <p:cNvSpPr txBox="1">
            <a:spLocks noGrp="1"/>
          </p:cNvSpPr>
          <p:nvPr>
            <p:ph type="title"/>
          </p:nvPr>
        </p:nvSpPr>
        <p:spPr>
          <a:xfrm>
            <a:off x="504825" y="227330"/>
            <a:ext cx="7548245" cy="11010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</a:t>
            </a:r>
            <a:r>
              <a:rPr lang="en-US" alt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Our Project</a:t>
            </a:r>
            <a:endParaRPr lang="en-US" alt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93" name="Google Shape;793;p30"/>
          <p:cNvSpPr txBox="1">
            <a:spLocks noGrp="1"/>
          </p:cNvSpPr>
          <p:nvPr>
            <p:ph type="subTitle" idx="1"/>
          </p:nvPr>
        </p:nvSpPr>
        <p:spPr>
          <a:xfrm>
            <a:off x="534670" y="1207770"/>
            <a:ext cx="4037330" cy="321246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ProgZone is an innovative online platform designed to provide a comprehensive programming education through a seamless web and mobile interface. It offers a variety of programming courses tailored to different proficiency levels, along with features like private tutoring, a built-in compiler, and an interactive chat. ProgZone aims to enhance accessibility and engagement in learning, making high-quality programming education available to everyone.</a:t>
            </a:r>
            <a:endParaRPr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794" name="Google Shape;794;p30"/>
          <p:cNvGrpSpPr/>
          <p:nvPr/>
        </p:nvGrpSpPr>
        <p:grpSpPr>
          <a:xfrm>
            <a:off x="5033891" y="1328668"/>
            <a:ext cx="3180602" cy="2486155"/>
            <a:chOff x="4794566" y="1229221"/>
            <a:chExt cx="3492864" cy="2730238"/>
          </a:xfrm>
        </p:grpSpPr>
        <p:sp>
          <p:nvSpPr>
            <p:cNvPr id="795" name="Google Shape;795;p3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</p:spPr>
          <p:style>
            <a:lnRef idx="2">
              <a:schemeClr val="lt1"/>
            </a:lnRef>
            <a:fillRef idx="1">
              <a:prstClr val="black"/>
            </a:fillRef>
            <a:effectRef idx="1">
              <a:prstClr val="black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6" name="Google Shape;796;p3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</p:spPr>
          <p:style>
            <a:lnRef idx="2">
              <a:schemeClr val="lt1"/>
            </a:lnRef>
            <a:fillRef idx="1">
              <a:prstClr val="black"/>
            </a:fillRef>
            <a:effectRef idx="1">
              <a:prstClr val="black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7" name="Google Shape;797;p3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</p:spPr>
          <p:style>
            <a:lnRef idx="2">
              <a:schemeClr val="lt1"/>
            </a:lnRef>
            <a:fillRef idx="1">
              <a:prstClr val="black"/>
            </a:fillRef>
            <a:effectRef idx="1">
              <a:prstClr val="black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01" name="Google Shape;801;p30"/>
          <p:cNvGrpSpPr/>
          <p:nvPr/>
        </p:nvGrpSpPr>
        <p:grpSpPr>
          <a:xfrm>
            <a:off x="4785995" y="2948305"/>
            <a:ext cx="802005" cy="1371600"/>
            <a:chOff x="1724135" y="1120426"/>
            <a:chExt cx="1909015" cy="2902655"/>
          </a:xfrm>
        </p:grpSpPr>
        <p:sp>
          <p:nvSpPr>
            <p:cNvPr id="802" name="Google Shape;802;p30"/>
            <p:cNvSpPr/>
            <p:nvPr/>
          </p:nvSpPr>
          <p:spPr>
            <a:xfrm>
              <a:off x="1724135" y="1120426"/>
              <a:ext cx="1909015" cy="2902655"/>
            </a:xfrm>
            <a:custGeom>
              <a:avLst/>
              <a:gdLst/>
              <a:ahLst/>
              <a:cxnLst/>
              <a:rect l="l" t="t" r="r" b="b"/>
              <a:pathLst>
                <a:path w="33758" h="51329" extrusionOk="0">
                  <a:moveTo>
                    <a:pt x="2587" y="0"/>
                  </a:moveTo>
                  <a:cubicBezTo>
                    <a:pt x="1162" y="0"/>
                    <a:pt x="0" y="1163"/>
                    <a:pt x="0" y="2600"/>
                  </a:cubicBezTo>
                  <a:lnTo>
                    <a:pt x="0" y="48730"/>
                  </a:lnTo>
                  <a:cubicBezTo>
                    <a:pt x="0" y="50167"/>
                    <a:pt x="1162" y="51329"/>
                    <a:pt x="2587" y="51329"/>
                  </a:cubicBezTo>
                  <a:lnTo>
                    <a:pt x="31158" y="51329"/>
                  </a:lnTo>
                  <a:cubicBezTo>
                    <a:pt x="32595" y="51329"/>
                    <a:pt x="33758" y="50167"/>
                    <a:pt x="33758" y="48730"/>
                  </a:cubicBezTo>
                  <a:lnTo>
                    <a:pt x="33758" y="2600"/>
                  </a:lnTo>
                  <a:cubicBezTo>
                    <a:pt x="33758" y="1163"/>
                    <a:pt x="32595" y="0"/>
                    <a:pt x="311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3" name="Google Shape;803;p30"/>
            <p:cNvSpPr/>
            <p:nvPr/>
          </p:nvSpPr>
          <p:spPr>
            <a:xfrm>
              <a:off x="2593676" y="3695332"/>
              <a:ext cx="169933" cy="17078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05" name="Google Shape;805;p30"/>
          <p:cNvGrpSpPr/>
          <p:nvPr/>
        </p:nvGrpSpPr>
        <p:grpSpPr>
          <a:xfrm>
            <a:off x="7830211" y="3190658"/>
            <a:ext cx="518541" cy="981471"/>
            <a:chOff x="5831933" y="1426049"/>
            <a:chExt cx="1401841" cy="2653341"/>
          </a:xfrm>
        </p:grpSpPr>
        <p:sp>
          <p:nvSpPr>
            <p:cNvPr id="806" name="Google Shape;806;p30"/>
            <p:cNvSpPr/>
            <p:nvPr/>
          </p:nvSpPr>
          <p:spPr>
            <a:xfrm>
              <a:off x="5831933" y="1426049"/>
              <a:ext cx="1401841" cy="2653341"/>
            </a:xfrm>
            <a:custGeom>
              <a:avLst/>
              <a:gdLst/>
              <a:ahLst/>
              <a:cxnLst/>
              <a:rect l="l" t="t" r="r" b="b"/>
              <a:pathLst>
                <a:path w="22301" h="42212" extrusionOk="0">
                  <a:moveTo>
                    <a:pt x="1712" y="1"/>
                  </a:moveTo>
                  <a:cubicBezTo>
                    <a:pt x="771" y="1"/>
                    <a:pt x="1" y="967"/>
                    <a:pt x="1" y="2143"/>
                  </a:cubicBezTo>
                  <a:lnTo>
                    <a:pt x="1" y="40082"/>
                  </a:lnTo>
                  <a:cubicBezTo>
                    <a:pt x="1" y="41257"/>
                    <a:pt x="771" y="42212"/>
                    <a:pt x="1712" y="42212"/>
                  </a:cubicBezTo>
                  <a:lnTo>
                    <a:pt x="20590" y="42212"/>
                  </a:lnTo>
                  <a:cubicBezTo>
                    <a:pt x="21531" y="42212"/>
                    <a:pt x="22301" y="41257"/>
                    <a:pt x="22301" y="40082"/>
                  </a:cubicBezTo>
                  <a:lnTo>
                    <a:pt x="22301" y="2143"/>
                  </a:lnTo>
                  <a:cubicBezTo>
                    <a:pt x="22301" y="967"/>
                    <a:pt x="21531" y="1"/>
                    <a:pt x="205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7" name="Google Shape;807;p30"/>
            <p:cNvSpPr/>
            <p:nvPr/>
          </p:nvSpPr>
          <p:spPr>
            <a:xfrm>
              <a:off x="6434698" y="3711415"/>
              <a:ext cx="196312" cy="196367"/>
            </a:xfrm>
            <a:custGeom>
              <a:avLst/>
              <a:gdLst/>
              <a:ahLst/>
              <a:cxnLst/>
              <a:rect l="l" t="t" r="r" b="b"/>
              <a:pathLst>
                <a:path w="3123" h="3124" extrusionOk="0">
                  <a:moveTo>
                    <a:pt x="1555" y="1"/>
                  </a:moveTo>
                  <a:cubicBezTo>
                    <a:pt x="693" y="1"/>
                    <a:pt x="1" y="694"/>
                    <a:pt x="1" y="1556"/>
                  </a:cubicBezTo>
                  <a:cubicBezTo>
                    <a:pt x="1" y="2418"/>
                    <a:pt x="693" y="3124"/>
                    <a:pt x="1555" y="3124"/>
                  </a:cubicBezTo>
                  <a:cubicBezTo>
                    <a:pt x="2431" y="3124"/>
                    <a:pt x="3123" y="2418"/>
                    <a:pt x="3123" y="1556"/>
                  </a:cubicBezTo>
                  <a:cubicBezTo>
                    <a:pt x="3123" y="694"/>
                    <a:pt x="2431" y="1"/>
                    <a:pt x="15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2024-06-25 1833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8890" y="1413510"/>
            <a:ext cx="3075940" cy="1534795"/>
          </a:xfrm>
          <a:prstGeom prst="rect">
            <a:avLst/>
          </a:prstGeom>
        </p:spPr>
      </p:pic>
      <p:pic>
        <p:nvPicPr>
          <p:cNvPr id="3" name="Picture 2" descr="Screenshot 2024-06-25 114457"/>
          <p:cNvPicPr>
            <a:picLocks noChangeAspect="1"/>
          </p:cNvPicPr>
          <p:nvPr/>
        </p:nvPicPr>
        <p:blipFill>
          <a:blip r:embed="rId2"/>
          <a:srcRect l="5659" t="1526" r="16815" b="-1326"/>
          <a:stretch>
            <a:fillRect/>
          </a:stretch>
        </p:blipFill>
        <p:spPr>
          <a:xfrm>
            <a:off x="7830185" y="3140075"/>
            <a:ext cx="495300" cy="1029970"/>
          </a:xfrm>
          <a:prstGeom prst="rect">
            <a:avLst/>
          </a:prstGeom>
        </p:spPr>
      </p:pic>
      <p:pic>
        <p:nvPicPr>
          <p:cNvPr id="4" name="Picture 3" descr="Screenshot 2024-06-25 114633"/>
          <p:cNvPicPr>
            <a:picLocks noChangeAspect="1"/>
          </p:cNvPicPr>
          <p:nvPr/>
        </p:nvPicPr>
        <p:blipFill>
          <a:blip r:embed="rId3"/>
          <a:srcRect l="2377" t="568" r="19074"/>
          <a:stretch>
            <a:fillRect/>
          </a:stretch>
        </p:blipFill>
        <p:spPr>
          <a:xfrm>
            <a:off x="4807585" y="2823845"/>
            <a:ext cx="760095" cy="159639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Add Quiz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3239976" y="988542"/>
            <a:ext cx="5280008" cy="3640580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2024-06-25 1354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217" y="777240"/>
            <a:ext cx="2146300" cy="35890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077" y="1100532"/>
            <a:ext cx="5165124" cy="2864027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Chat</a:t>
            </a:r>
            <a:endParaRPr lang="en-US" altLang="en-GB" dirty="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2464435" y="1368425"/>
            <a:ext cx="2933700" cy="2860040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" name="Google Shape;1456;p60"/>
          <p:cNvGrpSpPr/>
          <p:nvPr/>
        </p:nvGrpSpPr>
        <p:grpSpPr>
          <a:xfrm>
            <a:off x="5859145" y="1368425"/>
            <a:ext cx="2933700" cy="2860040"/>
            <a:chOff x="4794566" y="1229221"/>
            <a:chExt cx="3492864" cy="2730238"/>
          </a:xfrm>
        </p:grpSpPr>
        <p:sp>
          <p:nvSpPr>
            <p:cNvPr id="4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0" name="Picture 9" descr="Screenshot (417)"/>
          <p:cNvPicPr>
            <a:picLocks noChangeAspect="1"/>
          </p:cNvPicPr>
          <p:nvPr/>
        </p:nvPicPr>
        <p:blipFill>
          <a:blip r:embed="rId1"/>
          <a:srcRect b="17914"/>
          <a:stretch>
            <a:fillRect/>
          </a:stretch>
        </p:blipFill>
        <p:spPr>
          <a:xfrm>
            <a:off x="2353945" y="1248410"/>
            <a:ext cx="3271520" cy="2527300"/>
          </a:xfrm>
          <a:prstGeom prst="rect">
            <a:avLst/>
          </a:prstGeom>
        </p:spPr>
      </p:pic>
      <p:pic>
        <p:nvPicPr>
          <p:cNvPr id="11" name="Picture 10" descr="Screenshot (416)"/>
          <p:cNvPicPr>
            <a:picLocks noChangeAspect="1"/>
          </p:cNvPicPr>
          <p:nvPr/>
        </p:nvPicPr>
        <p:blipFill>
          <a:blip r:embed="rId2"/>
          <a:srcRect b="20135"/>
          <a:stretch>
            <a:fillRect/>
          </a:stretch>
        </p:blipFill>
        <p:spPr>
          <a:xfrm>
            <a:off x="5741670" y="1248410"/>
            <a:ext cx="3271520" cy="2527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" y="1072515"/>
            <a:ext cx="1940560" cy="330962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0"/>
          <p:cNvSpPr txBox="1">
            <a:spLocks noGrp="1"/>
          </p:cNvSpPr>
          <p:nvPr>
            <p:ph type="title"/>
          </p:nvPr>
        </p:nvSpPr>
        <p:spPr>
          <a:xfrm>
            <a:off x="2851902" y="435445"/>
            <a:ext cx="42411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Compiler</a:t>
            </a:r>
            <a:endParaRPr lang="en-US" altLang="en-GB" dirty="0"/>
          </a:p>
        </p:txBody>
      </p:sp>
      <p:pic>
        <p:nvPicPr>
          <p:cNvPr id="2" name="Picture 1" descr="Screenshot 2024-06-25 1247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670" y="1011555"/>
            <a:ext cx="2317115" cy="3888105"/>
          </a:xfrm>
          <a:prstGeom prst="rect">
            <a:avLst/>
          </a:prstGeom>
        </p:spPr>
      </p:pic>
      <p:pic>
        <p:nvPicPr>
          <p:cNvPr id="4" name="Picture 3" descr="Screenshot 2024-06-25 1247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865" y="1011555"/>
            <a:ext cx="2399030" cy="3888105"/>
          </a:xfrm>
          <a:prstGeom prst="rect">
            <a:avLst/>
          </a:prstGeom>
        </p:spPr>
      </p:pic>
      <p:pic>
        <p:nvPicPr>
          <p:cNvPr id="5" name="Picture 4" descr="Screenshot 2024-06-25 1248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1011555"/>
            <a:ext cx="2373630" cy="3888105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60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300"/>
              <a:t>Compiler</a:t>
            </a:r>
            <a:endParaRPr lang="en-US" altLang="en-GB" sz="3300"/>
          </a:p>
        </p:txBody>
      </p:sp>
      <p:grpSp>
        <p:nvGrpSpPr>
          <p:cNvPr id="1456" name="Google Shape;1456;p60"/>
          <p:cNvGrpSpPr/>
          <p:nvPr/>
        </p:nvGrpSpPr>
        <p:grpSpPr>
          <a:xfrm>
            <a:off x="616000" y="1336039"/>
            <a:ext cx="2551800" cy="2661285"/>
            <a:chOff x="4794566" y="1229221"/>
            <a:chExt cx="3492864" cy="2730238"/>
          </a:xfrm>
        </p:grpSpPr>
        <p:sp>
          <p:nvSpPr>
            <p:cNvPr id="1457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" name="Rectangle 5"/>
          <p:cNvSpPr/>
          <p:nvPr/>
        </p:nvSpPr>
        <p:spPr>
          <a:xfrm>
            <a:off x="6285043" y="3690022"/>
            <a:ext cx="96252" cy="8937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56;p60"/>
          <p:cNvGrpSpPr/>
          <p:nvPr/>
        </p:nvGrpSpPr>
        <p:grpSpPr>
          <a:xfrm>
            <a:off x="3421380" y="1336040"/>
            <a:ext cx="2300605" cy="2661285"/>
            <a:chOff x="4794566" y="1229221"/>
            <a:chExt cx="3492864" cy="2730238"/>
          </a:xfrm>
        </p:grpSpPr>
        <p:sp>
          <p:nvSpPr>
            <p:cNvPr id="3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" name="Google Shape;1456;p60"/>
          <p:cNvGrpSpPr/>
          <p:nvPr/>
        </p:nvGrpSpPr>
        <p:grpSpPr>
          <a:xfrm>
            <a:off x="5975565" y="1336039"/>
            <a:ext cx="3103930" cy="2661285"/>
            <a:chOff x="4794566" y="1229221"/>
            <a:chExt cx="3492864" cy="2730238"/>
          </a:xfrm>
        </p:grpSpPr>
        <p:sp>
          <p:nvSpPr>
            <p:cNvPr id="9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477" y="1372500"/>
            <a:ext cx="2421924" cy="21666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249" y="1356504"/>
            <a:ext cx="2193324" cy="2166653"/>
          </a:xfrm>
          <a:prstGeom prst="rect">
            <a:avLst/>
          </a:prstGeom>
        </p:spPr>
      </p:pic>
      <p:pic>
        <p:nvPicPr>
          <p:cNvPr id="5" name="Picture 4" descr="Screenshot (41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265" y="1303655"/>
            <a:ext cx="2937510" cy="22352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72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/>
              <a:t>Compiler Demo</a:t>
            </a:r>
            <a:endParaRPr lang="en-US" altLang="en-GB" sz="4000"/>
          </a:p>
        </p:txBody>
      </p:sp>
      <p:grpSp>
        <p:nvGrpSpPr>
          <p:cNvPr id="1577" name="Google Shape;1577;p72"/>
          <p:cNvGrpSpPr/>
          <p:nvPr/>
        </p:nvGrpSpPr>
        <p:grpSpPr>
          <a:xfrm>
            <a:off x="1684696" y="1121600"/>
            <a:ext cx="5497419" cy="3901783"/>
            <a:chOff x="4794566" y="1229221"/>
            <a:chExt cx="3492864" cy="2730238"/>
          </a:xfrm>
        </p:grpSpPr>
        <p:sp>
          <p:nvSpPr>
            <p:cNvPr id="1578" name="Google Shape;1578;p72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9" name="Google Shape;1579;p72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0" name="Google Shape;1580;p72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070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537970" y="1005205"/>
            <a:ext cx="5704205" cy="351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72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/>
              <a:t>Assignments</a:t>
            </a:r>
            <a:endParaRPr lang="en-US" altLang="en-GB" sz="4000"/>
          </a:p>
        </p:txBody>
      </p:sp>
      <p:grpSp>
        <p:nvGrpSpPr>
          <p:cNvPr id="1577" name="Google Shape;1577;p72"/>
          <p:cNvGrpSpPr/>
          <p:nvPr/>
        </p:nvGrpSpPr>
        <p:grpSpPr>
          <a:xfrm>
            <a:off x="1684696" y="1121600"/>
            <a:ext cx="5497419" cy="3901783"/>
            <a:chOff x="4794566" y="1229221"/>
            <a:chExt cx="3492864" cy="2730238"/>
          </a:xfrm>
        </p:grpSpPr>
        <p:sp>
          <p:nvSpPr>
            <p:cNvPr id="1578" name="Google Shape;1578;p72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9" name="Google Shape;1579;p72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0" name="Google Shape;1580;p72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(406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4655" y="1121410"/>
            <a:ext cx="5745480" cy="328295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72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/>
              <a:t>Assignments</a:t>
            </a:r>
            <a:endParaRPr lang="en-US" altLang="en-GB" sz="4000"/>
          </a:p>
        </p:txBody>
      </p:sp>
      <p:grpSp>
        <p:nvGrpSpPr>
          <p:cNvPr id="1577" name="Google Shape;1577;p72"/>
          <p:cNvGrpSpPr/>
          <p:nvPr/>
        </p:nvGrpSpPr>
        <p:grpSpPr>
          <a:xfrm>
            <a:off x="1684696" y="1121600"/>
            <a:ext cx="5497419" cy="3901783"/>
            <a:chOff x="4794566" y="1229221"/>
            <a:chExt cx="3492864" cy="2730238"/>
          </a:xfrm>
        </p:grpSpPr>
        <p:sp>
          <p:nvSpPr>
            <p:cNvPr id="1578" name="Google Shape;1578;p72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9" name="Google Shape;1579;p72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0" name="Google Shape;1580;p72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(40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6195" y="931545"/>
            <a:ext cx="6510020" cy="366204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72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A</a:t>
            </a:r>
            <a:r>
              <a:rPr lang="en-US" altLang="en-GB" sz="4000"/>
              <a:t>ssingments</a:t>
            </a:r>
            <a:endParaRPr lang="en-US" altLang="en-GB" sz="4000"/>
          </a:p>
        </p:txBody>
      </p:sp>
      <p:grpSp>
        <p:nvGrpSpPr>
          <p:cNvPr id="1577" name="Google Shape;1577;p72"/>
          <p:cNvGrpSpPr/>
          <p:nvPr/>
        </p:nvGrpSpPr>
        <p:grpSpPr>
          <a:xfrm>
            <a:off x="1684696" y="1121600"/>
            <a:ext cx="5497419" cy="3901783"/>
            <a:chOff x="4794566" y="1229221"/>
            <a:chExt cx="3492864" cy="2730238"/>
          </a:xfrm>
        </p:grpSpPr>
        <p:sp>
          <p:nvSpPr>
            <p:cNvPr id="1578" name="Google Shape;1578;p72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9" name="Google Shape;1579;p72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0" name="Google Shape;1580;p72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(40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4655" y="1121410"/>
            <a:ext cx="5849620" cy="329057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p74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/>
              <a:t>Admin </a:t>
            </a:r>
            <a:r>
              <a:rPr lang="en-US" altLang="en-GB" sz="4000" dirty="0"/>
              <a:t>Dashboard</a:t>
            </a:r>
            <a:endParaRPr lang="en-US" altLang="en-GB" sz="4000" dirty="0"/>
          </a:p>
        </p:txBody>
      </p:sp>
      <p:grpSp>
        <p:nvGrpSpPr>
          <p:cNvPr id="1597" name="Google Shape;1597;p74"/>
          <p:cNvGrpSpPr/>
          <p:nvPr/>
        </p:nvGrpSpPr>
        <p:grpSpPr>
          <a:xfrm>
            <a:off x="1454785" y="993140"/>
            <a:ext cx="6426200" cy="4259580"/>
            <a:chOff x="4794566" y="1229221"/>
            <a:chExt cx="3492864" cy="2730238"/>
          </a:xfrm>
        </p:grpSpPr>
        <p:sp>
          <p:nvSpPr>
            <p:cNvPr id="1598" name="Google Shape;1598;p74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9" name="Google Shape;1599;p74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0" name="Google Shape;1600;p74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Screenshot (415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4170" y="1036955"/>
            <a:ext cx="6108065" cy="343598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72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/>
              <a:t> Add </a:t>
            </a:r>
            <a:r>
              <a:rPr lang="en-GB" sz="4000"/>
              <a:t>A</a:t>
            </a:r>
            <a:r>
              <a:rPr lang="en-US" altLang="en-GB" sz="4000"/>
              <a:t>ssingments</a:t>
            </a:r>
            <a:endParaRPr lang="en-US" altLang="en-GB" sz="4000"/>
          </a:p>
        </p:txBody>
      </p:sp>
      <p:grpSp>
        <p:nvGrpSpPr>
          <p:cNvPr id="1577" name="Google Shape;1577;p72"/>
          <p:cNvGrpSpPr/>
          <p:nvPr/>
        </p:nvGrpSpPr>
        <p:grpSpPr>
          <a:xfrm>
            <a:off x="1684696" y="1121600"/>
            <a:ext cx="5497419" cy="3901783"/>
            <a:chOff x="4794566" y="1229221"/>
            <a:chExt cx="3492864" cy="2730238"/>
          </a:xfrm>
        </p:grpSpPr>
        <p:sp>
          <p:nvSpPr>
            <p:cNvPr id="1578" name="Google Shape;1578;p72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9" name="Google Shape;1579;p72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0" name="Google Shape;1580;p72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 descr="Screenshot (409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4655" y="1122045"/>
            <a:ext cx="5389245" cy="31883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32"/>
          <p:cNvSpPr/>
          <p:nvPr/>
        </p:nvSpPr>
        <p:spPr>
          <a:xfrm>
            <a:off x="2430833" y="1176202"/>
            <a:ext cx="1234334" cy="1245799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3" name="Google Shape;873;p32"/>
          <p:cNvSpPr txBox="1">
            <a:spLocks noGrp="1"/>
          </p:cNvSpPr>
          <p:nvPr>
            <p:ph type="title" idx="2"/>
          </p:nvPr>
        </p:nvSpPr>
        <p:spPr>
          <a:xfrm>
            <a:off x="2590800" y="1453652"/>
            <a:ext cx="914400" cy="69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bg2"/>
                </a:solidFill>
              </a:rPr>
              <a:t>2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874" name="Google Shape;874;p32"/>
          <p:cNvSpPr/>
          <p:nvPr/>
        </p:nvSpPr>
        <p:spPr>
          <a:xfrm>
            <a:off x="5636665" y="1433949"/>
            <a:ext cx="3247747" cy="2698511"/>
          </a:xfrm>
          <a:custGeom>
            <a:avLst/>
            <a:gdLst/>
            <a:ahLst/>
            <a:cxnLst/>
            <a:rect l="l" t="t" r="r" b="b"/>
            <a:pathLst>
              <a:path w="96616" h="80277" extrusionOk="0">
                <a:moveTo>
                  <a:pt x="52905" y="1"/>
                </a:moveTo>
                <a:lnTo>
                  <a:pt x="51386" y="20"/>
                </a:lnTo>
                <a:lnTo>
                  <a:pt x="49866" y="80"/>
                </a:lnTo>
                <a:lnTo>
                  <a:pt x="48327" y="159"/>
                </a:lnTo>
                <a:lnTo>
                  <a:pt x="46808" y="277"/>
                </a:lnTo>
                <a:lnTo>
                  <a:pt x="45288" y="395"/>
                </a:lnTo>
                <a:lnTo>
                  <a:pt x="43769" y="573"/>
                </a:lnTo>
                <a:lnTo>
                  <a:pt x="42249" y="751"/>
                </a:lnTo>
                <a:lnTo>
                  <a:pt x="40730" y="968"/>
                </a:lnTo>
                <a:lnTo>
                  <a:pt x="39230" y="1204"/>
                </a:lnTo>
                <a:lnTo>
                  <a:pt x="37711" y="1461"/>
                </a:lnTo>
                <a:lnTo>
                  <a:pt x="36211" y="1757"/>
                </a:lnTo>
                <a:lnTo>
                  <a:pt x="34711" y="2053"/>
                </a:lnTo>
                <a:lnTo>
                  <a:pt x="33211" y="2388"/>
                </a:lnTo>
                <a:lnTo>
                  <a:pt x="31712" y="2724"/>
                </a:lnTo>
                <a:lnTo>
                  <a:pt x="30232" y="3099"/>
                </a:lnTo>
                <a:lnTo>
                  <a:pt x="28752" y="3494"/>
                </a:lnTo>
                <a:lnTo>
                  <a:pt x="27272" y="3888"/>
                </a:lnTo>
                <a:lnTo>
                  <a:pt x="25811" y="4322"/>
                </a:lnTo>
                <a:lnTo>
                  <a:pt x="24351" y="4756"/>
                </a:lnTo>
                <a:lnTo>
                  <a:pt x="22891" y="5230"/>
                </a:lnTo>
                <a:lnTo>
                  <a:pt x="21450" y="5704"/>
                </a:lnTo>
                <a:lnTo>
                  <a:pt x="20010" y="6197"/>
                </a:lnTo>
                <a:lnTo>
                  <a:pt x="18845" y="6611"/>
                </a:lnTo>
                <a:lnTo>
                  <a:pt x="17681" y="7065"/>
                </a:lnTo>
                <a:lnTo>
                  <a:pt x="16497" y="7539"/>
                </a:lnTo>
                <a:lnTo>
                  <a:pt x="15353" y="8052"/>
                </a:lnTo>
                <a:lnTo>
                  <a:pt x="14208" y="8604"/>
                </a:lnTo>
                <a:lnTo>
                  <a:pt x="13636" y="8881"/>
                </a:lnTo>
                <a:lnTo>
                  <a:pt x="13083" y="9196"/>
                </a:lnTo>
                <a:lnTo>
                  <a:pt x="12531" y="9492"/>
                </a:lnTo>
                <a:lnTo>
                  <a:pt x="11998" y="9808"/>
                </a:lnTo>
                <a:lnTo>
                  <a:pt x="11465" y="10144"/>
                </a:lnTo>
                <a:lnTo>
                  <a:pt x="10952" y="10479"/>
                </a:lnTo>
                <a:lnTo>
                  <a:pt x="10439" y="10834"/>
                </a:lnTo>
                <a:lnTo>
                  <a:pt x="9946" y="11190"/>
                </a:lnTo>
                <a:lnTo>
                  <a:pt x="9452" y="11565"/>
                </a:lnTo>
                <a:lnTo>
                  <a:pt x="8979" y="11959"/>
                </a:lnTo>
                <a:lnTo>
                  <a:pt x="8525" y="12354"/>
                </a:lnTo>
                <a:lnTo>
                  <a:pt x="8091" y="12768"/>
                </a:lnTo>
                <a:lnTo>
                  <a:pt x="7676" y="13202"/>
                </a:lnTo>
                <a:lnTo>
                  <a:pt x="7262" y="13637"/>
                </a:lnTo>
                <a:lnTo>
                  <a:pt x="6887" y="14110"/>
                </a:lnTo>
                <a:lnTo>
                  <a:pt x="6512" y="14564"/>
                </a:lnTo>
                <a:lnTo>
                  <a:pt x="6157" y="15057"/>
                </a:lnTo>
                <a:lnTo>
                  <a:pt x="5841" y="15570"/>
                </a:lnTo>
                <a:lnTo>
                  <a:pt x="5525" y="16083"/>
                </a:lnTo>
                <a:lnTo>
                  <a:pt x="5249" y="16616"/>
                </a:lnTo>
                <a:lnTo>
                  <a:pt x="4973" y="17169"/>
                </a:lnTo>
                <a:lnTo>
                  <a:pt x="4756" y="17741"/>
                </a:lnTo>
                <a:lnTo>
                  <a:pt x="4499" y="18412"/>
                </a:lnTo>
                <a:lnTo>
                  <a:pt x="4302" y="19122"/>
                </a:lnTo>
                <a:lnTo>
                  <a:pt x="4124" y="19813"/>
                </a:lnTo>
                <a:lnTo>
                  <a:pt x="3986" y="20524"/>
                </a:lnTo>
                <a:lnTo>
                  <a:pt x="3868" y="21254"/>
                </a:lnTo>
                <a:lnTo>
                  <a:pt x="3789" y="21964"/>
                </a:lnTo>
                <a:lnTo>
                  <a:pt x="3710" y="22694"/>
                </a:lnTo>
                <a:lnTo>
                  <a:pt x="3670" y="23424"/>
                </a:lnTo>
                <a:lnTo>
                  <a:pt x="3631" y="24154"/>
                </a:lnTo>
                <a:lnTo>
                  <a:pt x="3611" y="24885"/>
                </a:lnTo>
                <a:lnTo>
                  <a:pt x="3591" y="26365"/>
                </a:lnTo>
                <a:lnTo>
                  <a:pt x="3552" y="27845"/>
                </a:lnTo>
                <a:lnTo>
                  <a:pt x="3513" y="29305"/>
                </a:lnTo>
                <a:lnTo>
                  <a:pt x="3453" y="30331"/>
                </a:lnTo>
                <a:lnTo>
                  <a:pt x="3355" y="31357"/>
                </a:lnTo>
                <a:lnTo>
                  <a:pt x="3256" y="32383"/>
                </a:lnTo>
                <a:lnTo>
                  <a:pt x="3118" y="33409"/>
                </a:lnTo>
                <a:lnTo>
                  <a:pt x="2980" y="34416"/>
                </a:lnTo>
                <a:lnTo>
                  <a:pt x="2822" y="35442"/>
                </a:lnTo>
                <a:lnTo>
                  <a:pt x="2467" y="37494"/>
                </a:lnTo>
                <a:lnTo>
                  <a:pt x="2072" y="39527"/>
                </a:lnTo>
                <a:lnTo>
                  <a:pt x="1677" y="41579"/>
                </a:lnTo>
                <a:lnTo>
                  <a:pt x="1283" y="43612"/>
                </a:lnTo>
                <a:lnTo>
                  <a:pt x="908" y="45644"/>
                </a:lnTo>
                <a:lnTo>
                  <a:pt x="730" y="46651"/>
                </a:lnTo>
                <a:lnTo>
                  <a:pt x="572" y="47677"/>
                </a:lnTo>
                <a:lnTo>
                  <a:pt x="434" y="48683"/>
                </a:lnTo>
                <a:lnTo>
                  <a:pt x="296" y="49690"/>
                </a:lnTo>
                <a:lnTo>
                  <a:pt x="197" y="50696"/>
                </a:lnTo>
                <a:lnTo>
                  <a:pt x="99" y="51722"/>
                </a:lnTo>
                <a:lnTo>
                  <a:pt x="39" y="52729"/>
                </a:lnTo>
                <a:lnTo>
                  <a:pt x="0" y="53715"/>
                </a:lnTo>
                <a:lnTo>
                  <a:pt x="0" y="54722"/>
                </a:lnTo>
                <a:lnTo>
                  <a:pt x="20" y="55728"/>
                </a:lnTo>
                <a:lnTo>
                  <a:pt x="79" y="56715"/>
                </a:lnTo>
                <a:lnTo>
                  <a:pt x="158" y="57721"/>
                </a:lnTo>
                <a:lnTo>
                  <a:pt x="296" y="58708"/>
                </a:lnTo>
                <a:lnTo>
                  <a:pt x="454" y="59714"/>
                </a:lnTo>
                <a:lnTo>
                  <a:pt x="671" y="60701"/>
                </a:lnTo>
                <a:lnTo>
                  <a:pt x="927" y="61688"/>
                </a:lnTo>
                <a:lnTo>
                  <a:pt x="1164" y="62477"/>
                </a:lnTo>
                <a:lnTo>
                  <a:pt x="1441" y="63247"/>
                </a:lnTo>
                <a:lnTo>
                  <a:pt x="1737" y="64016"/>
                </a:lnTo>
                <a:lnTo>
                  <a:pt x="2072" y="64786"/>
                </a:lnTo>
                <a:lnTo>
                  <a:pt x="2427" y="65516"/>
                </a:lnTo>
                <a:lnTo>
                  <a:pt x="2822" y="66246"/>
                </a:lnTo>
                <a:lnTo>
                  <a:pt x="3236" y="66956"/>
                </a:lnTo>
                <a:lnTo>
                  <a:pt x="3690" y="67647"/>
                </a:lnTo>
                <a:lnTo>
                  <a:pt x="4164" y="68338"/>
                </a:lnTo>
                <a:lnTo>
                  <a:pt x="4657" y="68989"/>
                </a:lnTo>
                <a:lnTo>
                  <a:pt x="5170" y="69640"/>
                </a:lnTo>
                <a:lnTo>
                  <a:pt x="5703" y="70272"/>
                </a:lnTo>
                <a:lnTo>
                  <a:pt x="6275" y="70864"/>
                </a:lnTo>
                <a:lnTo>
                  <a:pt x="6867" y="71456"/>
                </a:lnTo>
                <a:lnTo>
                  <a:pt x="7459" y="72028"/>
                </a:lnTo>
                <a:lnTo>
                  <a:pt x="8091" y="72561"/>
                </a:lnTo>
                <a:lnTo>
                  <a:pt x="8742" y="73094"/>
                </a:lnTo>
                <a:lnTo>
                  <a:pt x="9393" y="73587"/>
                </a:lnTo>
                <a:lnTo>
                  <a:pt x="10084" y="74060"/>
                </a:lnTo>
                <a:lnTo>
                  <a:pt x="10774" y="74514"/>
                </a:lnTo>
                <a:lnTo>
                  <a:pt x="11485" y="74929"/>
                </a:lnTo>
                <a:lnTo>
                  <a:pt x="12195" y="75343"/>
                </a:lnTo>
                <a:lnTo>
                  <a:pt x="12945" y="75698"/>
                </a:lnTo>
                <a:lnTo>
                  <a:pt x="13695" y="76054"/>
                </a:lnTo>
                <a:lnTo>
                  <a:pt x="14465" y="76369"/>
                </a:lnTo>
                <a:lnTo>
                  <a:pt x="15234" y="76646"/>
                </a:lnTo>
                <a:lnTo>
                  <a:pt x="16024" y="76922"/>
                </a:lnTo>
                <a:lnTo>
                  <a:pt x="16813" y="77139"/>
                </a:lnTo>
                <a:lnTo>
                  <a:pt x="17602" y="77336"/>
                </a:lnTo>
                <a:lnTo>
                  <a:pt x="18411" y="77494"/>
                </a:lnTo>
                <a:lnTo>
                  <a:pt x="19240" y="77632"/>
                </a:lnTo>
                <a:lnTo>
                  <a:pt x="20049" y="77731"/>
                </a:lnTo>
                <a:lnTo>
                  <a:pt x="20937" y="77810"/>
                </a:lnTo>
                <a:lnTo>
                  <a:pt x="21825" y="77849"/>
                </a:lnTo>
                <a:lnTo>
                  <a:pt x="23621" y="77849"/>
                </a:lnTo>
                <a:lnTo>
                  <a:pt x="24509" y="77810"/>
                </a:lnTo>
                <a:lnTo>
                  <a:pt x="25397" y="77770"/>
                </a:lnTo>
                <a:lnTo>
                  <a:pt x="27173" y="77632"/>
                </a:lnTo>
                <a:lnTo>
                  <a:pt x="28949" y="77474"/>
                </a:lnTo>
                <a:lnTo>
                  <a:pt x="30745" y="77336"/>
                </a:lnTo>
                <a:lnTo>
                  <a:pt x="31633" y="77277"/>
                </a:lnTo>
                <a:lnTo>
                  <a:pt x="32521" y="77218"/>
                </a:lnTo>
                <a:lnTo>
                  <a:pt x="33409" y="77198"/>
                </a:lnTo>
                <a:lnTo>
                  <a:pt x="34297" y="77178"/>
                </a:lnTo>
                <a:lnTo>
                  <a:pt x="35461" y="77218"/>
                </a:lnTo>
                <a:lnTo>
                  <a:pt x="36606" y="77277"/>
                </a:lnTo>
                <a:lnTo>
                  <a:pt x="37750" y="77376"/>
                </a:lnTo>
                <a:lnTo>
                  <a:pt x="38895" y="77514"/>
                </a:lnTo>
                <a:lnTo>
                  <a:pt x="40039" y="77672"/>
                </a:lnTo>
                <a:lnTo>
                  <a:pt x="41184" y="77849"/>
                </a:lnTo>
                <a:lnTo>
                  <a:pt x="42309" y="78047"/>
                </a:lnTo>
                <a:lnTo>
                  <a:pt x="43453" y="78264"/>
                </a:lnTo>
                <a:lnTo>
                  <a:pt x="45722" y="78718"/>
                </a:lnTo>
                <a:lnTo>
                  <a:pt x="47992" y="79171"/>
                </a:lnTo>
                <a:lnTo>
                  <a:pt x="50261" y="79606"/>
                </a:lnTo>
                <a:lnTo>
                  <a:pt x="51406" y="79803"/>
                </a:lnTo>
                <a:lnTo>
                  <a:pt x="52550" y="79981"/>
                </a:lnTo>
                <a:lnTo>
                  <a:pt x="53182" y="80079"/>
                </a:lnTo>
                <a:lnTo>
                  <a:pt x="53813" y="80138"/>
                </a:lnTo>
                <a:lnTo>
                  <a:pt x="54445" y="80198"/>
                </a:lnTo>
                <a:lnTo>
                  <a:pt x="55076" y="80237"/>
                </a:lnTo>
                <a:lnTo>
                  <a:pt x="55688" y="80277"/>
                </a:lnTo>
                <a:lnTo>
                  <a:pt x="57543" y="80277"/>
                </a:lnTo>
                <a:lnTo>
                  <a:pt x="58786" y="80217"/>
                </a:lnTo>
                <a:lnTo>
                  <a:pt x="59990" y="80138"/>
                </a:lnTo>
                <a:lnTo>
                  <a:pt x="61213" y="80020"/>
                </a:lnTo>
                <a:lnTo>
                  <a:pt x="62417" y="79882"/>
                </a:lnTo>
                <a:lnTo>
                  <a:pt x="63621" y="79724"/>
                </a:lnTo>
                <a:lnTo>
                  <a:pt x="64824" y="79566"/>
                </a:lnTo>
                <a:lnTo>
                  <a:pt x="67232" y="79231"/>
                </a:lnTo>
                <a:lnTo>
                  <a:pt x="68436" y="79073"/>
                </a:lnTo>
                <a:lnTo>
                  <a:pt x="69659" y="78935"/>
                </a:lnTo>
                <a:lnTo>
                  <a:pt x="70863" y="78797"/>
                </a:lnTo>
                <a:lnTo>
                  <a:pt x="72086" y="78718"/>
                </a:lnTo>
                <a:lnTo>
                  <a:pt x="72659" y="78658"/>
                </a:lnTo>
                <a:lnTo>
                  <a:pt x="73251" y="78579"/>
                </a:lnTo>
                <a:lnTo>
                  <a:pt x="73843" y="78481"/>
                </a:lnTo>
                <a:lnTo>
                  <a:pt x="74454" y="78362"/>
                </a:lnTo>
                <a:lnTo>
                  <a:pt x="75066" y="78205"/>
                </a:lnTo>
                <a:lnTo>
                  <a:pt x="75698" y="78027"/>
                </a:lnTo>
                <a:lnTo>
                  <a:pt x="76329" y="77830"/>
                </a:lnTo>
                <a:lnTo>
                  <a:pt x="76961" y="77613"/>
                </a:lnTo>
                <a:lnTo>
                  <a:pt x="77592" y="77376"/>
                </a:lnTo>
                <a:lnTo>
                  <a:pt x="78243" y="77119"/>
                </a:lnTo>
                <a:lnTo>
                  <a:pt x="78875" y="76843"/>
                </a:lnTo>
                <a:lnTo>
                  <a:pt x="79526" y="76547"/>
                </a:lnTo>
                <a:lnTo>
                  <a:pt x="80157" y="76251"/>
                </a:lnTo>
                <a:lnTo>
                  <a:pt x="80809" y="75915"/>
                </a:lnTo>
                <a:lnTo>
                  <a:pt x="81440" y="75600"/>
                </a:lnTo>
                <a:lnTo>
                  <a:pt x="82072" y="75245"/>
                </a:lnTo>
                <a:lnTo>
                  <a:pt x="82683" y="74889"/>
                </a:lnTo>
                <a:lnTo>
                  <a:pt x="83295" y="74514"/>
                </a:lnTo>
                <a:lnTo>
                  <a:pt x="83907" y="74139"/>
                </a:lnTo>
                <a:lnTo>
                  <a:pt x="84518" y="73745"/>
                </a:lnTo>
                <a:lnTo>
                  <a:pt x="85683" y="72955"/>
                </a:lnTo>
                <a:lnTo>
                  <a:pt x="86788" y="72146"/>
                </a:lnTo>
                <a:lnTo>
                  <a:pt x="87853" y="71318"/>
                </a:lnTo>
                <a:lnTo>
                  <a:pt x="88347" y="70903"/>
                </a:lnTo>
                <a:lnTo>
                  <a:pt x="88840" y="70469"/>
                </a:lnTo>
                <a:lnTo>
                  <a:pt x="89294" y="70055"/>
                </a:lnTo>
                <a:lnTo>
                  <a:pt x="89748" y="69640"/>
                </a:lnTo>
                <a:lnTo>
                  <a:pt x="90162" y="69246"/>
                </a:lnTo>
                <a:lnTo>
                  <a:pt x="90557" y="68831"/>
                </a:lnTo>
                <a:lnTo>
                  <a:pt x="90971" y="68397"/>
                </a:lnTo>
                <a:lnTo>
                  <a:pt x="91366" y="67943"/>
                </a:lnTo>
                <a:lnTo>
                  <a:pt x="91741" y="67470"/>
                </a:lnTo>
                <a:lnTo>
                  <a:pt x="92116" y="66996"/>
                </a:lnTo>
                <a:lnTo>
                  <a:pt x="92471" y="66503"/>
                </a:lnTo>
                <a:lnTo>
                  <a:pt x="92807" y="66009"/>
                </a:lnTo>
                <a:lnTo>
                  <a:pt x="93142" y="65516"/>
                </a:lnTo>
                <a:lnTo>
                  <a:pt x="93458" y="65003"/>
                </a:lnTo>
                <a:lnTo>
                  <a:pt x="93754" y="64470"/>
                </a:lnTo>
                <a:lnTo>
                  <a:pt x="94050" y="63937"/>
                </a:lnTo>
                <a:lnTo>
                  <a:pt x="94326" y="63404"/>
                </a:lnTo>
                <a:lnTo>
                  <a:pt x="94583" y="62872"/>
                </a:lnTo>
                <a:lnTo>
                  <a:pt x="94819" y="62319"/>
                </a:lnTo>
                <a:lnTo>
                  <a:pt x="95056" y="61747"/>
                </a:lnTo>
                <a:lnTo>
                  <a:pt x="95253" y="61194"/>
                </a:lnTo>
                <a:lnTo>
                  <a:pt x="95471" y="60622"/>
                </a:lnTo>
                <a:lnTo>
                  <a:pt x="95648" y="60050"/>
                </a:lnTo>
                <a:lnTo>
                  <a:pt x="95806" y="59477"/>
                </a:lnTo>
                <a:lnTo>
                  <a:pt x="95964" y="58885"/>
                </a:lnTo>
                <a:lnTo>
                  <a:pt x="96102" y="58293"/>
                </a:lnTo>
                <a:lnTo>
                  <a:pt x="96220" y="57701"/>
                </a:lnTo>
                <a:lnTo>
                  <a:pt x="96319" y="57109"/>
                </a:lnTo>
                <a:lnTo>
                  <a:pt x="96418" y="56517"/>
                </a:lnTo>
                <a:lnTo>
                  <a:pt x="96497" y="55925"/>
                </a:lnTo>
                <a:lnTo>
                  <a:pt x="96556" y="55314"/>
                </a:lnTo>
                <a:lnTo>
                  <a:pt x="96595" y="54722"/>
                </a:lnTo>
                <a:lnTo>
                  <a:pt x="96615" y="54110"/>
                </a:lnTo>
                <a:lnTo>
                  <a:pt x="96615" y="53518"/>
                </a:lnTo>
                <a:lnTo>
                  <a:pt x="96615" y="52906"/>
                </a:lnTo>
                <a:lnTo>
                  <a:pt x="96576" y="52314"/>
                </a:lnTo>
                <a:lnTo>
                  <a:pt x="96536" y="51702"/>
                </a:lnTo>
                <a:lnTo>
                  <a:pt x="96477" y="51110"/>
                </a:lnTo>
                <a:lnTo>
                  <a:pt x="96339" y="50124"/>
                </a:lnTo>
                <a:lnTo>
                  <a:pt x="96161" y="49137"/>
                </a:lnTo>
                <a:lnTo>
                  <a:pt x="95964" y="48150"/>
                </a:lnTo>
                <a:lnTo>
                  <a:pt x="95727" y="47183"/>
                </a:lnTo>
                <a:lnTo>
                  <a:pt x="95471" y="46217"/>
                </a:lnTo>
                <a:lnTo>
                  <a:pt x="95194" y="45250"/>
                </a:lnTo>
                <a:lnTo>
                  <a:pt x="94661" y="43316"/>
                </a:lnTo>
                <a:lnTo>
                  <a:pt x="94405" y="42349"/>
                </a:lnTo>
                <a:lnTo>
                  <a:pt x="94148" y="41362"/>
                </a:lnTo>
                <a:lnTo>
                  <a:pt x="93912" y="40395"/>
                </a:lnTo>
                <a:lnTo>
                  <a:pt x="93714" y="39428"/>
                </a:lnTo>
                <a:lnTo>
                  <a:pt x="93556" y="38442"/>
                </a:lnTo>
                <a:lnTo>
                  <a:pt x="93418" y="37455"/>
                </a:lnTo>
                <a:lnTo>
                  <a:pt x="93359" y="36962"/>
                </a:lnTo>
                <a:lnTo>
                  <a:pt x="93339" y="36468"/>
                </a:lnTo>
                <a:lnTo>
                  <a:pt x="93300" y="35975"/>
                </a:lnTo>
                <a:lnTo>
                  <a:pt x="93300" y="35482"/>
                </a:lnTo>
                <a:lnTo>
                  <a:pt x="93300" y="34870"/>
                </a:lnTo>
                <a:lnTo>
                  <a:pt x="93339" y="34278"/>
                </a:lnTo>
                <a:lnTo>
                  <a:pt x="93379" y="33686"/>
                </a:lnTo>
                <a:lnTo>
                  <a:pt x="93438" y="33074"/>
                </a:lnTo>
                <a:lnTo>
                  <a:pt x="93576" y="31890"/>
                </a:lnTo>
                <a:lnTo>
                  <a:pt x="93754" y="30706"/>
                </a:lnTo>
                <a:lnTo>
                  <a:pt x="93951" y="29502"/>
                </a:lnTo>
                <a:lnTo>
                  <a:pt x="94109" y="28318"/>
                </a:lnTo>
                <a:lnTo>
                  <a:pt x="94247" y="27134"/>
                </a:lnTo>
                <a:lnTo>
                  <a:pt x="94306" y="26523"/>
                </a:lnTo>
                <a:lnTo>
                  <a:pt x="94346" y="25930"/>
                </a:lnTo>
                <a:lnTo>
                  <a:pt x="94365" y="25279"/>
                </a:lnTo>
                <a:lnTo>
                  <a:pt x="94365" y="24648"/>
                </a:lnTo>
                <a:lnTo>
                  <a:pt x="94326" y="24036"/>
                </a:lnTo>
                <a:lnTo>
                  <a:pt x="94287" y="23424"/>
                </a:lnTo>
                <a:lnTo>
                  <a:pt x="94208" y="22813"/>
                </a:lnTo>
                <a:lnTo>
                  <a:pt x="94129" y="22201"/>
                </a:lnTo>
                <a:lnTo>
                  <a:pt x="94010" y="21609"/>
                </a:lnTo>
                <a:lnTo>
                  <a:pt x="93872" y="21037"/>
                </a:lnTo>
                <a:lnTo>
                  <a:pt x="93714" y="20445"/>
                </a:lnTo>
                <a:lnTo>
                  <a:pt x="93537" y="19892"/>
                </a:lnTo>
                <a:lnTo>
                  <a:pt x="93359" y="19320"/>
                </a:lnTo>
                <a:lnTo>
                  <a:pt x="93142" y="18767"/>
                </a:lnTo>
                <a:lnTo>
                  <a:pt x="92905" y="18234"/>
                </a:lnTo>
                <a:lnTo>
                  <a:pt x="92668" y="17682"/>
                </a:lnTo>
                <a:lnTo>
                  <a:pt x="92392" y="17169"/>
                </a:lnTo>
                <a:lnTo>
                  <a:pt x="92116" y="16636"/>
                </a:lnTo>
                <a:lnTo>
                  <a:pt x="91820" y="16123"/>
                </a:lnTo>
                <a:lnTo>
                  <a:pt x="91504" y="15630"/>
                </a:lnTo>
                <a:lnTo>
                  <a:pt x="91169" y="15136"/>
                </a:lnTo>
                <a:lnTo>
                  <a:pt x="90833" y="14643"/>
                </a:lnTo>
                <a:lnTo>
                  <a:pt x="90458" y="14169"/>
                </a:lnTo>
                <a:lnTo>
                  <a:pt x="90083" y="13696"/>
                </a:lnTo>
                <a:lnTo>
                  <a:pt x="89708" y="13222"/>
                </a:lnTo>
                <a:lnTo>
                  <a:pt x="89314" y="12768"/>
                </a:lnTo>
                <a:lnTo>
                  <a:pt x="88899" y="12334"/>
                </a:lnTo>
                <a:lnTo>
                  <a:pt x="88465" y="11880"/>
                </a:lnTo>
                <a:lnTo>
                  <a:pt x="88031" y="11466"/>
                </a:lnTo>
                <a:lnTo>
                  <a:pt x="87597" y="11032"/>
                </a:lnTo>
                <a:lnTo>
                  <a:pt x="87123" y="10617"/>
                </a:lnTo>
                <a:lnTo>
                  <a:pt x="86669" y="10223"/>
                </a:lnTo>
                <a:lnTo>
                  <a:pt x="86176" y="9828"/>
                </a:lnTo>
                <a:lnTo>
                  <a:pt x="85702" y="9433"/>
                </a:lnTo>
                <a:lnTo>
                  <a:pt x="84696" y="8683"/>
                </a:lnTo>
                <a:lnTo>
                  <a:pt x="83670" y="7953"/>
                </a:lnTo>
                <a:lnTo>
                  <a:pt x="82604" y="7282"/>
                </a:lnTo>
                <a:lnTo>
                  <a:pt x="81539" y="6631"/>
                </a:lnTo>
                <a:lnTo>
                  <a:pt x="80434" y="6000"/>
                </a:lnTo>
                <a:lnTo>
                  <a:pt x="79309" y="5427"/>
                </a:lnTo>
                <a:lnTo>
                  <a:pt x="78184" y="4875"/>
                </a:lnTo>
                <a:lnTo>
                  <a:pt x="77039" y="4362"/>
                </a:lnTo>
                <a:lnTo>
                  <a:pt x="75895" y="3868"/>
                </a:lnTo>
                <a:lnTo>
                  <a:pt x="74750" y="3415"/>
                </a:lnTo>
                <a:lnTo>
                  <a:pt x="73606" y="3000"/>
                </a:lnTo>
                <a:lnTo>
                  <a:pt x="72481" y="2625"/>
                </a:lnTo>
                <a:lnTo>
                  <a:pt x="71356" y="2290"/>
                </a:lnTo>
                <a:lnTo>
                  <a:pt x="70251" y="1974"/>
                </a:lnTo>
                <a:lnTo>
                  <a:pt x="69146" y="1698"/>
                </a:lnTo>
                <a:lnTo>
                  <a:pt x="68080" y="1461"/>
                </a:lnTo>
                <a:lnTo>
                  <a:pt x="66581" y="1165"/>
                </a:lnTo>
                <a:lnTo>
                  <a:pt x="65081" y="908"/>
                </a:lnTo>
                <a:lnTo>
                  <a:pt x="63562" y="672"/>
                </a:lnTo>
                <a:lnTo>
                  <a:pt x="62042" y="494"/>
                </a:lnTo>
                <a:lnTo>
                  <a:pt x="60523" y="336"/>
                </a:lnTo>
                <a:lnTo>
                  <a:pt x="59003" y="198"/>
                </a:lnTo>
                <a:lnTo>
                  <a:pt x="57484" y="99"/>
                </a:lnTo>
                <a:lnTo>
                  <a:pt x="55964" y="40"/>
                </a:lnTo>
                <a:lnTo>
                  <a:pt x="54445" y="1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2">
            <a:schemeClr val="accent4"/>
          </a:fillRef>
          <a:effectRef idx="0">
            <a:srgbClr val="FFFFFF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875" name="Google Shape;875;p32"/>
          <p:cNvGrpSpPr/>
          <p:nvPr/>
        </p:nvGrpSpPr>
        <p:grpSpPr>
          <a:xfrm>
            <a:off x="5591175" y="1711960"/>
            <a:ext cx="2933700" cy="1935480"/>
            <a:chOff x="789628" y="1383538"/>
            <a:chExt cx="3481275" cy="2466815"/>
          </a:xfrm>
        </p:grpSpPr>
        <p:sp>
          <p:nvSpPr>
            <p:cNvPr id="876" name="Google Shape;876;p32"/>
            <p:cNvSpPr/>
            <p:nvPr/>
          </p:nvSpPr>
          <p:spPr>
            <a:xfrm>
              <a:off x="1152245" y="3238575"/>
              <a:ext cx="1146308" cy="157472"/>
            </a:xfrm>
            <a:custGeom>
              <a:avLst/>
              <a:gdLst/>
              <a:ahLst/>
              <a:cxnLst/>
              <a:rect l="l" t="t" r="r" b="b"/>
              <a:pathLst>
                <a:path w="50716" h="6967" extrusionOk="0">
                  <a:moveTo>
                    <a:pt x="0" y="1"/>
                  </a:moveTo>
                  <a:lnTo>
                    <a:pt x="0" y="6967"/>
                  </a:lnTo>
                  <a:lnTo>
                    <a:pt x="50715" y="6967"/>
                  </a:lnTo>
                  <a:lnTo>
                    <a:pt x="5071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7" name="Google Shape;877;p32"/>
            <p:cNvSpPr/>
            <p:nvPr/>
          </p:nvSpPr>
          <p:spPr>
            <a:xfrm>
              <a:off x="999247" y="3312622"/>
              <a:ext cx="350158" cy="230613"/>
            </a:xfrm>
            <a:custGeom>
              <a:avLst/>
              <a:gdLst/>
              <a:ahLst/>
              <a:cxnLst/>
              <a:rect l="l" t="t" r="r" b="b"/>
              <a:pathLst>
                <a:path w="15492" h="10203" extrusionOk="0">
                  <a:moveTo>
                    <a:pt x="14446" y="0"/>
                  </a:moveTo>
                  <a:lnTo>
                    <a:pt x="3059" y="20"/>
                  </a:lnTo>
                  <a:lnTo>
                    <a:pt x="1" y="9867"/>
                  </a:lnTo>
                  <a:lnTo>
                    <a:pt x="1" y="9966"/>
                  </a:lnTo>
                  <a:lnTo>
                    <a:pt x="20" y="10064"/>
                  </a:lnTo>
                  <a:lnTo>
                    <a:pt x="80" y="10143"/>
                  </a:lnTo>
                  <a:lnTo>
                    <a:pt x="178" y="10203"/>
                  </a:lnTo>
                  <a:lnTo>
                    <a:pt x="336" y="10203"/>
                  </a:lnTo>
                  <a:lnTo>
                    <a:pt x="415" y="10163"/>
                  </a:lnTo>
                  <a:lnTo>
                    <a:pt x="474" y="10104"/>
                  </a:lnTo>
                  <a:lnTo>
                    <a:pt x="514" y="10025"/>
                  </a:lnTo>
                  <a:lnTo>
                    <a:pt x="3454" y="553"/>
                  </a:lnTo>
                  <a:lnTo>
                    <a:pt x="13972" y="513"/>
                  </a:lnTo>
                  <a:lnTo>
                    <a:pt x="14978" y="9926"/>
                  </a:lnTo>
                  <a:lnTo>
                    <a:pt x="15018" y="10025"/>
                  </a:lnTo>
                  <a:lnTo>
                    <a:pt x="15077" y="10104"/>
                  </a:lnTo>
                  <a:lnTo>
                    <a:pt x="15156" y="10163"/>
                  </a:lnTo>
                  <a:lnTo>
                    <a:pt x="15274" y="10163"/>
                  </a:lnTo>
                  <a:lnTo>
                    <a:pt x="15373" y="10143"/>
                  </a:lnTo>
                  <a:lnTo>
                    <a:pt x="15432" y="10064"/>
                  </a:lnTo>
                  <a:lnTo>
                    <a:pt x="15492" y="9986"/>
                  </a:lnTo>
                  <a:lnTo>
                    <a:pt x="15492" y="9887"/>
                  </a:lnTo>
                  <a:lnTo>
                    <a:pt x="144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8" name="Google Shape;878;p32"/>
            <p:cNvSpPr/>
            <p:nvPr/>
          </p:nvSpPr>
          <p:spPr>
            <a:xfrm>
              <a:off x="2075524" y="3284956"/>
              <a:ext cx="359086" cy="255612"/>
            </a:xfrm>
            <a:custGeom>
              <a:avLst/>
              <a:gdLst/>
              <a:ahLst/>
              <a:cxnLst/>
              <a:rect l="l" t="t" r="r" b="b"/>
              <a:pathLst>
                <a:path w="15887" h="11309" extrusionOk="0">
                  <a:moveTo>
                    <a:pt x="3592" y="1"/>
                  </a:moveTo>
                  <a:lnTo>
                    <a:pt x="20" y="10914"/>
                  </a:lnTo>
                  <a:lnTo>
                    <a:pt x="1" y="11012"/>
                  </a:lnTo>
                  <a:lnTo>
                    <a:pt x="40" y="11111"/>
                  </a:lnTo>
                  <a:lnTo>
                    <a:pt x="99" y="11190"/>
                  </a:lnTo>
                  <a:lnTo>
                    <a:pt x="178" y="11229"/>
                  </a:lnTo>
                  <a:lnTo>
                    <a:pt x="297" y="11249"/>
                  </a:lnTo>
                  <a:lnTo>
                    <a:pt x="376" y="11229"/>
                  </a:lnTo>
                  <a:lnTo>
                    <a:pt x="454" y="11170"/>
                  </a:lnTo>
                  <a:lnTo>
                    <a:pt x="514" y="11071"/>
                  </a:lnTo>
                  <a:lnTo>
                    <a:pt x="3967" y="553"/>
                  </a:lnTo>
                  <a:lnTo>
                    <a:pt x="14623" y="1106"/>
                  </a:lnTo>
                  <a:lnTo>
                    <a:pt x="15353" y="11052"/>
                  </a:lnTo>
                  <a:lnTo>
                    <a:pt x="15373" y="11150"/>
                  </a:lnTo>
                  <a:lnTo>
                    <a:pt x="15432" y="11229"/>
                  </a:lnTo>
                  <a:lnTo>
                    <a:pt x="15511" y="11288"/>
                  </a:lnTo>
                  <a:lnTo>
                    <a:pt x="15610" y="11308"/>
                  </a:lnTo>
                  <a:lnTo>
                    <a:pt x="15630" y="11308"/>
                  </a:lnTo>
                  <a:lnTo>
                    <a:pt x="15728" y="11269"/>
                  </a:lnTo>
                  <a:lnTo>
                    <a:pt x="15807" y="11210"/>
                  </a:lnTo>
                  <a:lnTo>
                    <a:pt x="15866" y="11131"/>
                  </a:lnTo>
                  <a:lnTo>
                    <a:pt x="15886" y="11032"/>
                  </a:lnTo>
                  <a:lnTo>
                    <a:pt x="15116" y="613"/>
                  </a:lnTo>
                  <a:lnTo>
                    <a:pt x="35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9" name="Google Shape;879;p32"/>
            <p:cNvSpPr/>
            <p:nvPr/>
          </p:nvSpPr>
          <p:spPr>
            <a:xfrm>
              <a:off x="2005953" y="2696650"/>
              <a:ext cx="584749" cy="699389"/>
            </a:xfrm>
            <a:custGeom>
              <a:avLst/>
              <a:gdLst/>
              <a:ahLst/>
              <a:cxnLst/>
              <a:rect l="l" t="t" r="r" b="b"/>
              <a:pathLst>
                <a:path w="25871" h="30943" extrusionOk="0">
                  <a:moveTo>
                    <a:pt x="513" y="0"/>
                  </a:moveTo>
                  <a:lnTo>
                    <a:pt x="415" y="20"/>
                  </a:lnTo>
                  <a:lnTo>
                    <a:pt x="316" y="40"/>
                  </a:lnTo>
                  <a:lnTo>
                    <a:pt x="237" y="99"/>
                  </a:lnTo>
                  <a:lnTo>
                    <a:pt x="158" y="158"/>
                  </a:lnTo>
                  <a:lnTo>
                    <a:pt x="99" y="217"/>
                  </a:lnTo>
                  <a:lnTo>
                    <a:pt x="40" y="316"/>
                  </a:lnTo>
                  <a:lnTo>
                    <a:pt x="20" y="415"/>
                  </a:lnTo>
                  <a:lnTo>
                    <a:pt x="0" y="513"/>
                  </a:lnTo>
                  <a:lnTo>
                    <a:pt x="0" y="30429"/>
                  </a:lnTo>
                  <a:lnTo>
                    <a:pt x="20" y="30548"/>
                  </a:lnTo>
                  <a:lnTo>
                    <a:pt x="40" y="30627"/>
                  </a:lnTo>
                  <a:lnTo>
                    <a:pt x="99" y="30725"/>
                  </a:lnTo>
                  <a:lnTo>
                    <a:pt x="158" y="30804"/>
                  </a:lnTo>
                  <a:lnTo>
                    <a:pt x="237" y="30864"/>
                  </a:lnTo>
                  <a:lnTo>
                    <a:pt x="316" y="30903"/>
                  </a:lnTo>
                  <a:lnTo>
                    <a:pt x="415" y="30943"/>
                  </a:lnTo>
                  <a:lnTo>
                    <a:pt x="24371" y="30943"/>
                  </a:lnTo>
                  <a:lnTo>
                    <a:pt x="24549" y="30903"/>
                  </a:lnTo>
                  <a:lnTo>
                    <a:pt x="24707" y="30864"/>
                  </a:lnTo>
                  <a:lnTo>
                    <a:pt x="24845" y="30804"/>
                  </a:lnTo>
                  <a:lnTo>
                    <a:pt x="25003" y="30745"/>
                  </a:lnTo>
                  <a:lnTo>
                    <a:pt x="25141" y="30666"/>
                  </a:lnTo>
                  <a:lnTo>
                    <a:pt x="25259" y="30568"/>
                  </a:lnTo>
                  <a:lnTo>
                    <a:pt x="25397" y="30449"/>
                  </a:lnTo>
                  <a:lnTo>
                    <a:pt x="25496" y="30331"/>
                  </a:lnTo>
                  <a:lnTo>
                    <a:pt x="25595" y="30212"/>
                  </a:lnTo>
                  <a:lnTo>
                    <a:pt x="25673" y="30074"/>
                  </a:lnTo>
                  <a:lnTo>
                    <a:pt x="25752" y="29916"/>
                  </a:lnTo>
                  <a:lnTo>
                    <a:pt x="25812" y="29759"/>
                  </a:lnTo>
                  <a:lnTo>
                    <a:pt x="25851" y="29601"/>
                  </a:lnTo>
                  <a:lnTo>
                    <a:pt x="25871" y="29443"/>
                  </a:lnTo>
                  <a:lnTo>
                    <a:pt x="25871" y="29265"/>
                  </a:lnTo>
                  <a:lnTo>
                    <a:pt x="25871" y="1678"/>
                  </a:lnTo>
                  <a:lnTo>
                    <a:pt x="25871" y="1500"/>
                  </a:lnTo>
                  <a:lnTo>
                    <a:pt x="25851" y="1342"/>
                  </a:lnTo>
                  <a:lnTo>
                    <a:pt x="25812" y="1184"/>
                  </a:lnTo>
                  <a:lnTo>
                    <a:pt x="25752" y="1027"/>
                  </a:lnTo>
                  <a:lnTo>
                    <a:pt x="25673" y="888"/>
                  </a:lnTo>
                  <a:lnTo>
                    <a:pt x="25595" y="750"/>
                  </a:lnTo>
                  <a:lnTo>
                    <a:pt x="25496" y="612"/>
                  </a:lnTo>
                  <a:lnTo>
                    <a:pt x="25397" y="494"/>
                  </a:lnTo>
                  <a:lnTo>
                    <a:pt x="25259" y="395"/>
                  </a:lnTo>
                  <a:lnTo>
                    <a:pt x="25141" y="296"/>
                  </a:lnTo>
                  <a:lnTo>
                    <a:pt x="25003" y="198"/>
                  </a:lnTo>
                  <a:lnTo>
                    <a:pt x="24845" y="139"/>
                  </a:lnTo>
                  <a:lnTo>
                    <a:pt x="24707" y="79"/>
                  </a:lnTo>
                  <a:lnTo>
                    <a:pt x="24549" y="40"/>
                  </a:lnTo>
                  <a:lnTo>
                    <a:pt x="24371" y="2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0" name="Google Shape;880;p32"/>
            <p:cNvSpPr/>
            <p:nvPr/>
          </p:nvSpPr>
          <p:spPr>
            <a:xfrm>
              <a:off x="836009" y="2337151"/>
              <a:ext cx="343468" cy="702960"/>
            </a:xfrm>
            <a:custGeom>
              <a:avLst/>
              <a:gdLst/>
              <a:ahLst/>
              <a:cxnLst/>
              <a:rect l="l" t="t" r="r" b="b"/>
              <a:pathLst>
                <a:path w="15196" h="31101" extrusionOk="0">
                  <a:moveTo>
                    <a:pt x="8348" y="0"/>
                  </a:moveTo>
                  <a:lnTo>
                    <a:pt x="8249" y="20"/>
                  </a:lnTo>
                  <a:lnTo>
                    <a:pt x="8130" y="59"/>
                  </a:lnTo>
                  <a:lnTo>
                    <a:pt x="7992" y="119"/>
                  </a:lnTo>
                  <a:lnTo>
                    <a:pt x="928" y="4519"/>
                  </a:lnTo>
                  <a:lnTo>
                    <a:pt x="770" y="4677"/>
                  </a:lnTo>
                  <a:lnTo>
                    <a:pt x="652" y="4855"/>
                  </a:lnTo>
                  <a:lnTo>
                    <a:pt x="513" y="5032"/>
                  </a:lnTo>
                  <a:lnTo>
                    <a:pt x="415" y="5230"/>
                  </a:lnTo>
                  <a:lnTo>
                    <a:pt x="316" y="5427"/>
                  </a:lnTo>
                  <a:lnTo>
                    <a:pt x="237" y="5624"/>
                  </a:lnTo>
                  <a:lnTo>
                    <a:pt x="158" y="5822"/>
                  </a:lnTo>
                  <a:lnTo>
                    <a:pt x="99" y="6019"/>
                  </a:lnTo>
                  <a:lnTo>
                    <a:pt x="60" y="6236"/>
                  </a:lnTo>
                  <a:lnTo>
                    <a:pt x="20" y="6453"/>
                  </a:lnTo>
                  <a:lnTo>
                    <a:pt x="0" y="6650"/>
                  </a:lnTo>
                  <a:lnTo>
                    <a:pt x="0" y="6867"/>
                  </a:lnTo>
                  <a:lnTo>
                    <a:pt x="0" y="7085"/>
                  </a:lnTo>
                  <a:lnTo>
                    <a:pt x="20" y="7302"/>
                  </a:lnTo>
                  <a:lnTo>
                    <a:pt x="60" y="7519"/>
                  </a:lnTo>
                  <a:lnTo>
                    <a:pt x="99" y="7736"/>
                  </a:lnTo>
                  <a:lnTo>
                    <a:pt x="1579" y="13656"/>
                  </a:lnTo>
                  <a:lnTo>
                    <a:pt x="3454" y="21214"/>
                  </a:lnTo>
                  <a:lnTo>
                    <a:pt x="4322" y="24805"/>
                  </a:lnTo>
                  <a:lnTo>
                    <a:pt x="5052" y="27864"/>
                  </a:lnTo>
                  <a:lnTo>
                    <a:pt x="5565" y="30074"/>
                  </a:lnTo>
                  <a:lnTo>
                    <a:pt x="5703" y="30745"/>
                  </a:lnTo>
                  <a:lnTo>
                    <a:pt x="5743" y="31100"/>
                  </a:lnTo>
                  <a:lnTo>
                    <a:pt x="15195" y="27528"/>
                  </a:lnTo>
                  <a:lnTo>
                    <a:pt x="8959" y="1678"/>
                  </a:lnTo>
                  <a:lnTo>
                    <a:pt x="8880" y="1322"/>
                  </a:lnTo>
                  <a:lnTo>
                    <a:pt x="8821" y="987"/>
                  </a:lnTo>
                  <a:lnTo>
                    <a:pt x="8762" y="651"/>
                  </a:lnTo>
                  <a:lnTo>
                    <a:pt x="8683" y="375"/>
                  </a:lnTo>
                  <a:lnTo>
                    <a:pt x="8644" y="257"/>
                  </a:lnTo>
                  <a:lnTo>
                    <a:pt x="8584" y="158"/>
                  </a:lnTo>
                  <a:lnTo>
                    <a:pt x="8505" y="79"/>
                  </a:lnTo>
                  <a:lnTo>
                    <a:pt x="8446" y="40"/>
                  </a:lnTo>
                  <a:lnTo>
                    <a:pt x="8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1" name="Google Shape;881;p32"/>
            <p:cNvSpPr/>
            <p:nvPr/>
          </p:nvSpPr>
          <p:spPr>
            <a:xfrm>
              <a:off x="998365" y="2327342"/>
              <a:ext cx="1178427" cy="719008"/>
            </a:xfrm>
            <a:custGeom>
              <a:avLst/>
              <a:gdLst/>
              <a:ahLst/>
              <a:cxnLst/>
              <a:rect l="l" t="t" r="r" b="b"/>
              <a:pathLst>
                <a:path w="52137" h="31811" extrusionOk="0">
                  <a:moveTo>
                    <a:pt x="41401" y="0"/>
                  </a:moveTo>
                  <a:lnTo>
                    <a:pt x="1737" y="276"/>
                  </a:lnTo>
                  <a:lnTo>
                    <a:pt x="1539" y="296"/>
                  </a:lnTo>
                  <a:lnTo>
                    <a:pt x="1322" y="336"/>
                  </a:lnTo>
                  <a:lnTo>
                    <a:pt x="1125" y="395"/>
                  </a:lnTo>
                  <a:lnTo>
                    <a:pt x="947" y="474"/>
                  </a:lnTo>
                  <a:lnTo>
                    <a:pt x="790" y="572"/>
                  </a:lnTo>
                  <a:lnTo>
                    <a:pt x="632" y="691"/>
                  </a:lnTo>
                  <a:lnTo>
                    <a:pt x="474" y="809"/>
                  </a:lnTo>
                  <a:lnTo>
                    <a:pt x="355" y="967"/>
                  </a:lnTo>
                  <a:lnTo>
                    <a:pt x="237" y="1125"/>
                  </a:lnTo>
                  <a:lnTo>
                    <a:pt x="158" y="1302"/>
                  </a:lnTo>
                  <a:lnTo>
                    <a:pt x="79" y="1480"/>
                  </a:lnTo>
                  <a:lnTo>
                    <a:pt x="40" y="1677"/>
                  </a:lnTo>
                  <a:lnTo>
                    <a:pt x="0" y="1875"/>
                  </a:lnTo>
                  <a:lnTo>
                    <a:pt x="0" y="2072"/>
                  </a:lnTo>
                  <a:lnTo>
                    <a:pt x="20" y="2269"/>
                  </a:lnTo>
                  <a:lnTo>
                    <a:pt x="59" y="2487"/>
                  </a:lnTo>
                  <a:lnTo>
                    <a:pt x="7815" y="31810"/>
                  </a:lnTo>
                  <a:lnTo>
                    <a:pt x="52136" y="31810"/>
                  </a:lnTo>
                  <a:lnTo>
                    <a:pt x="46709" y="4361"/>
                  </a:lnTo>
                  <a:lnTo>
                    <a:pt x="46591" y="3907"/>
                  </a:lnTo>
                  <a:lnTo>
                    <a:pt x="46433" y="3453"/>
                  </a:lnTo>
                  <a:lnTo>
                    <a:pt x="46236" y="3019"/>
                  </a:lnTo>
                  <a:lnTo>
                    <a:pt x="46019" y="2625"/>
                  </a:lnTo>
                  <a:lnTo>
                    <a:pt x="45762" y="2230"/>
                  </a:lnTo>
                  <a:lnTo>
                    <a:pt x="45486" y="1875"/>
                  </a:lnTo>
                  <a:lnTo>
                    <a:pt x="45170" y="1539"/>
                  </a:lnTo>
                  <a:lnTo>
                    <a:pt x="44835" y="1243"/>
                  </a:lnTo>
                  <a:lnTo>
                    <a:pt x="44460" y="967"/>
                  </a:lnTo>
                  <a:lnTo>
                    <a:pt x="44065" y="710"/>
                  </a:lnTo>
                  <a:lnTo>
                    <a:pt x="43670" y="513"/>
                  </a:lnTo>
                  <a:lnTo>
                    <a:pt x="43236" y="336"/>
                  </a:lnTo>
                  <a:lnTo>
                    <a:pt x="42802" y="197"/>
                  </a:lnTo>
                  <a:lnTo>
                    <a:pt x="42348" y="99"/>
                  </a:lnTo>
                  <a:lnTo>
                    <a:pt x="41875" y="20"/>
                  </a:lnTo>
                  <a:lnTo>
                    <a:pt x="4140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2" name="Google Shape;882;p32"/>
            <p:cNvSpPr/>
            <p:nvPr/>
          </p:nvSpPr>
          <p:spPr>
            <a:xfrm>
              <a:off x="1152245" y="2994148"/>
              <a:ext cx="1155236" cy="270755"/>
            </a:xfrm>
            <a:custGeom>
              <a:avLst/>
              <a:gdLst/>
              <a:ahLst/>
              <a:cxnLst/>
              <a:rect l="l" t="t" r="r" b="b"/>
              <a:pathLst>
                <a:path w="51111" h="11979" extrusionOk="0">
                  <a:moveTo>
                    <a:pt x="0" y="1"/>
                  </a:moveTo>
                  <a:lnTo>
                    <a:pt x="0" y="11979"/>
                  </a:lnTo>
                  <a:lnTo>
                    <a:pt x="51110" y="11979"/>
                  </a:lnTo>
                  <a:lnTo>
                    <a:pt x="511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3" name="Google Shape;883;p32"/>
            <p:cNvSpPr/>
            <p:nvPr/>
          </p:nvSpPr>
          <p:spPr>
            <a:xfrm>
              <a:off x="1152245" y="3238575"/>
              <a:ext cx="1146308" cy="157472"/>
            </a:xfrm>
            <a:custGeom>
              <a:avLst/>
              <a:gdLst/>
              <a:ahLst/>
              <a:cxnLst/>
              <a:rect l="l" t="t" r="r" b="b"/>
              <a:pathLst>
                <a:path w="50716" h="6967" extrusionOk="0">
                  <a:moveTo>
                    <a:pt x="0" y="1"/>
                  </a:moveTo>
                  <a:lnTo>
                    <a:pt x="0" y="6967"/>
                  </a:lnTo>
                  <a:lnTo>
                    <a:pt x="50715" y="6967"/>
                  </a:lnTo>
                  <a:lnTo>
                    <a:pt x="50715" y="1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4" name="Google Shape;884;p32"/>
            <p:cNvSpPr/>
            <p:nvPr/>
          </p:nvSpPr>
          <p:spPr>
            <a:xfrm>
              <a:off x="1415409" y="3235456"/>
              <a:ext cx="940671" cy="6261"/>
            </a:xfrm>
            <a:custGeom>
              <a:avLst/>
              <a:gdLst/>
              <a:ahLst/>
              <a:cxnLst/>
              <a:rect l="l" t="t" r="r" b="b"/>
              <a:pathLst>
                <a:path w="41618" h="277" extrusionOk="0">
                  <a:moveTo>
                    <a:pt x="0" y="0"/>
                  </a:moveTo>
                  <a:lnTo>
                    <a:pt x="0" y="277"/>
                  </a:lnTo>
                  <a:lnTo>
                    <a:pt x="41618" y="277"/>
                  </a:lnTo>
                  <a:lnTo>
                    <a:pt x="41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" name="Google Shape;885;p32"/>
            <p:cNvSpPr/>
            <p:nvPr/>
          </p:nvSpPr>
          <p:spPr>
            <a:xfrm>
              <a:off x="2353403" y="2696650"/>
              <a:ext cx="237304" cy="699389"/>
            </a:xfrm>
            <a:custGeom>
              <a:avLst/>
              <a:gdLst/>
              <a:ahLst/>
              <a:cxnLst/>
              <a:rect l="l" t="t" r="r" b="b"/>
              <a:pathLst>
                <a:path w="10499" h="30943" extrusionOk="0">
                  <a:moveTo>
                    <a:pt x="1441" y="0"/>
                  </a:moveTo>
                  <a:lnTo>
                    <a:pt x="1303" y="20"/>
                  </a:lnTo>
                  <a:lnTo>
                    <a:pt x="1165" y="40"/>
                  </a:lnTo>
                  <a:lnTo>
                    <a:pt x="1027" y="60"/>
                  </a:lnTo>
                  <a:lnTo>
                    <a:pt x="889" y="119"/>
                  </a:lnTo>
                  <a:lnTo>
                    <a:pt x="770" y="178"/>
                  </a:lnTo>
                  <a:lnTo>
                    <a:pt x="652" y="257"/>
                  </a:lnTo>
                  <a:lnTo>
                    <a:pt x="533" y="336"/>
                  </a:lnTo>
                  <a:lnTo>
                    <a:pt x="435" y="415"/>
                  </a:lnTo>
                  <a:lnTo>
                    <a:pt x="336" y="533"/>
                  </a:lnTo>
                  <a:lnTo>
                    <a:pt x="257" y="632"/>
                  </a:lnTo>
                  <a:lnTo>
                    <a:pt x="178" y="750"/>
                  </a:lnTo>
                  <a:lnTo>
                    <a:pt x="119" y="888"/>
                  </a:lnTo>
                  <a:lnTo>
                    <a:pt x="80" y="1007"/>
                  </a:lnTo>
                  <a:lnTo>
                    <a:pt x="40" y="1145"/>
                  </a:lnTo>
                  <a:lnTo>
                    <a:pt x="20" y="1303"/>
                  </a:lnTo>
                  <a:lnTo>
                    <a:pt x="1" y="1441"/>
                  </a:lnTo>
                  <a:lnTo>
                    <a:pt x="1" y="30449"/>
                  </a:lnTo>
                  <a:lnTo>
                    <a:pt x="20" y="30548"/>
                  </a:lnTo>
                  <a:lnTo>
                    <a:pt x="40" y="30627"/>
                  </a:lnTo>
                  <a:lnTo>
                    <a:pt x="99" y="30725"/>
                  </a:lnTo>
                  <a:lnTo>
                    <a:pt x="158" y="30804"/>
                  </a:lnTo>
                  <a:lnTo>
                    <a:pt x="237" y="30864"/>
                  </a:lnTo>
                  <a:lnTo>
                    <a:pt x="316" y="30903"/>
                  </a:lnTo>
                  <a:lnTo>
                    <a:pt x="415" y="30943"/>
                  </a:lnTo>
                  <a:lnTo>
                    <a:pt x="10104" y="30943"/>
                  </a:lnTo>
                  <a:lnTo>
                    <a:pt x="10203" y="30903"/>
                  </a:lnTo>
                  <a:lnTo>
                    <a:pt x="10282" y="30864"/>
                  </a:lnTo>
                  <a:lnTo>
                    <a:pt x="10361" y="30804"/>
                  </a:lnTo>
                  <a:lnTo>
                    <a:pt x="10420" y="30725"/>
                  </a:lnTo>
                  <a:lnTo>
                    <a:pt x="10459" y="30627"/>
                  </a:lnTo>
                  <a:lnTo>
                    <a:pt x="10499" y="30548"/>
                  </a:lnTo>
                  <a:lnTo>
                    <a:pt x="10499" y="30449"/>
                  </a:lnTo>
                  <a:lnTo>
                    <a:pt x="10499" y="1441"/>
                  </a:lnTo>
                  <a:lnTo>
                    <a:pt x="10499" y="1303"/>
                  </a:lnTo>
                  <a:lnTo>
                    <a:pt x="10479" y="1145"/>
                  </a:lnTo>
                  <a:lnTo>
                    <a:pt x="10440" y="1007"/>
                  </a:lnTo>
                  <a:lnTo>
                    <a:pt x="10400" y="888"/>
                  </a:lnTo>
                  <a:lnTo>
                    <a:pt x="10341" y="750"/>
                  </a:lnTo>
                  <a:lnTo>
                    <a:pt x="10262" y="632"/>
                  </a:lnTo>
                  <a:lnTo>
                    <a:pt x="10183" y="533"/>
                  </a:lnTo>
                  <a:lnTo>
                    <a:pt x="10084" y="415"/>
                  </a:lnTo>
                  <a:lnTo>
                    <a:pt x="9986" y="336"/>
                  </a:lnTo>
                  <a:lnTo>
                    <a:pt x="9867" y="257"/>
                  </a:lnTo>
                  <a:lnTo>
                    <a:pt x="9749" y="178"/>
                  </a:lnTo>
                  <a:lnTo>
                    <a:pt x="9631" y="119"/>
                  </a:lnTo>
                  <a:lnTo>
                    <a:pt x="9492" y="60"/>
                  </a:lnTo>
                  <a:lnTo>
                    <a:pt x="9354" y="40"/>
                  </a:lnTo>
                  <a:lnTo>
                    <a:pt x="9216" y="20"/>
                  </a:lnTo>
                  <a:lnTo>
                    <a:pt x="90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" name="Google Shape;886;p32"/>
            <p:cNvSpPr/>
            <p:nvPr/>
          </p:nvSpPr>
          <p:spPr>
            <a:xfrm>
              <a:off x="2054119" y="3420551"/>
              <a:ext cx="213661" cy="239541"/>
            </a:xfrm>
            <a:custGeom>
              <a:avLst/>
              <a:gdLst/>
              <a:ahLst/>
              <a:cxnLst/>
              <a:rect l="l" t="t" r="r" b="b"/>
              <a:pathLst>
                <a:path w="9453" h="10598" extrusionOk="0">
                  <a:moveTo>
                    <a:pt x="1994" y="1"/>
                  </a:moveTo>
                  <a:lnTo>
                    <a:pt x="1954" y="40"/>
                  </a:lnTo>
                  <a:lnTo>
                    <a:pt x="1915" y="100"/>
                  </a:lnTo>
                  <a:lnTo>
                    <a:pt x="1559" y="731"/>
                  </a:lnTo>
                  <a:lnTo>
                    <a:pt x="1224" y="1382"/>
                  </a:lnTo>
                  <a:lnTo>
                    <a:pt x="928" y="2033"/>
                  </a:lnTo>
                  <a:lnTo>
                    <a:pt x="790" y="2369"/>
                  </a:lnTo>
                  <a:lnTo>
                    <a:pt x="671" y="2704"/>
                  </a:lnTo>
                  <a:lnTo>
                    <a:pt x="632" y="2783"/>
                  </a:lnTo>
                  <a:lnTo>
                    <a:pt x="454" y="3375"/>
                  </a:lnTo>
                  <a:lnTo>
                    <a:pt x="316" y="3967"/>
                  </a:lnTo>
                  <a:lnTo>
                    <a:pt x="158" y="4559"/>
                  </a:lnTo>
                  <a:lnTo>
                    <a:pt x="0" y="5151"/>
                  </a:lnTo>
                  <a:lnTo>
                    <a:pt x="158" y="5191"/>
                  </a:lnTo>
                  <a:lnTo>
                    <a:pt x="296" y="5230"/>
                  </a:lnTo>
                  <a:lnTo>
                    <a:pt x="454" y="5270"/>
                  </a:lnTo>
                  <a:lnTo>
                    <a:pt x="592" y="5349"/>
                  </a:lnTo>
                  <a:lnTo>
                    <a:pt x="731" y="5428"/>
                  </a:lnTo>
                  <a:lnTo>
                    <a:pt x="849" y="5507"/>
                  </a:lnTo>
                  <a:lnTo>
                    <a:pt x="967" y="5625"/>
                  </a:lnTo>
                  <a:lnTo>
                    <a:pt x="1066" y="5724"/>
                  </a:lnTo>
                  <a:lnTo>
                    <a:pt x="1105" y="5743"/>
                  </a:lnTo>
                  <a:lnTo>
                    <a:pt x="1145" y="5724"/>
                  </a:lnTo>
                  <a:lnTo>
                    <a:pt x="1244" y="5585"/>
                  </a:lnTo>
                  <a:lnTo>
                    <a:pt x="1401" y="5388"/>
                  </a:lnTo>
                  <a:lnTo>
                    <a:pt x="1559" y="5151"/>
                  </a:lnTo>
                  <a:lnTo>
                    <a:pt x="1836" y="4678"/>
                  </a:lnTo>
                  <a:lnTo>
                    <a:pt x="1974" y="4401"/>
                  </a:lnTo>
                  <a:lnTo>
                    <a:pt x="1954" y="4480"/>
                  </a:lnTo>
                  <a:lnTo>
                    <a:pt x="1934" y="4579"/>
                  </a:lnTo>
                  <a:lnTo>
                    <a:pt x="1954" y="4796"/>
                  </a:lnTo>
                  <a:lnTo>
                    <a:pt x="1974" y="5033"/>
                  </a:lnTo>
                  <a:lnTo>
                    <a:pt x="2033" y="5270"/>
                  </a:lnTo>
                  <a:lnTo>
                    <a:pt x="2171" y="5743"/>
                  </a:lnTo>
                  <a:lnTo>
                    <a:pt x="2290" y="6138"/>
                  </a:lnTo>
                  <a:lnTo>
                    <a:pt x="2388" y="6533"/>
                  </a:lnTo>
                  <a:lnTo>
                    <a:pt x="2526" y="6868"/>
                  </a:lnTo>
                  <a:lnTo>
                    <a:pt x="2684" y="7223"/>
                  </a:lnTo>
                  <a:lnTo>
                    <a:pt x="2783" y="7381"/>
                  </a:lnTo>
                  <a:lnTo>
                    <a:pt x="2901" y="7539"/>
                  </a:lnTo>
                  <a:lnTo>
                    <a:pt x="3178" y="7875"/>
                  </a:lnTo>
                  <a:lnTo>
                    <a:pt x="3474" y="8171"/>
                  </a:lnTo>
                  <a:lnTo>
                    <a:pt x="3770" y="8447"/>
                  </a:lnTo>
                  <a:lnTo>
                    <a:pt x="4105" y="8703"/>
                  </a:lnTo>
                  <a:lnTo>
                    <a:pt x="4460" y="8940"/>
                  </a:lnTo>
                  <a:lnTo>
                    <a:pt x="4815" y="9157"/>
                  </a:lnTo>
                  <a:lnTo>
                    <a:pt x="5526" y="9572"/>
                  </a:lnTo>
                  <a:lnTo>
                    <a:pt x="5920" y="9769"/>
                  </a:lnTo>
                  <a:lnTo>
                    <a:pt x="6315" y="9966"/>
                  </a:lnTo>
                  <a:lnTo>
                    <a:pt x="6710" y="10164"/>
                  </a:lnTo>
                  <a:lnTo>
                    <a:pt x="7124" y="10302"/>
                  </a:lnTo>
                  <a:lnTo>
                    <a:pt x="7519" y="10440"/>
                  </a:lnTo>
                  <a:lnTo>
                    <a:pt x="7953" y="10539"/>
                  </a:lnTo>
                  <a:lnTo>
                    <a:pt x="8367" y="10578"/>
                  </a:lnTo>
                  <a:lnTo>
                    <a:pt x="8584" y="10598"/>
                  </a:lnTo>
                  <a:lnTo>
                    <a:pt x="8802" y="10598"/>
                  </a:lnTo>
                  <a:lnTo>
                    <a:pt x="8940" y="10578"/>
                  </a:lnTo>
                  <a:lnTo>
                    <a:pt x="9078" y="10558"/>
                  </a:lnTo>
                  <a:lnTo>
                    <a:pt x="9196" y="10519"/>
                  </a:lnTo>
                  <a:lnTo>
                    <a:pt x="9315" y="10440"/>
                  </a:lnTo>
                  <a:lnTo>
                    <a:pt x="9354" y="10381"/>
                  </a:lnTo>
                  <a:lnTo>
                    <a:pt x="9394" y="10322"/>
                  </a:lnTo>
                  <a:lnTo>
                    <a:pt x="9453" y="10183"/>
                  </a:lnTo>
                  <a:lnTo>
                    <a:pt x="9453" y="10025"/>
                  </a:lnTo>
                  <a:lnTo>
                    <a:pt x="9433" y="9887"/>
                  </a:lnTo>
                  <a:lnTo>
                    <a:pt x="9374" y="9729"/>
                  </a:lnTo>
                  <a:lnTo>
                    <a:pt x="9295" y="9572"/>
                  </a:lnTo>
                  <a:lnTo>
                    <a:pt x="9216" y="9414"/>
                  </a:lnTo>
                  <a:lnTo>
                    <a:pt x="9117" y="9276"/>
                  </a:lnTo>
                  <a:lnTo>
                    <a:pt x="8466" y="8447"/>
                  </a:lnTo>
                  <a:lnTo>
                    <a:pt x="8150" y="8032"/>
                  </a:lnTo>
                  <a:lnTo>
                    <a:pt x="7835" y="7598"/>
                  </a:lnTo>
                  <a:lnTo>
                    <a:pt x="7539" y="7164"/>
                  </a:lnTo>
                  <a:lnTo>
                    <a:pt x="7262" y="6730"/>
                  </a:lnTo>
                  <a:lnTo>
                    <a:pt x="7006" y="6276"/>
                  </a:lnTo>
                  <a:lnTo>
                    <a:pt x="6789" y="5803"/>
                  </a:lnTo>
                  <a:lnTo>
                    <a:pt x="6374" y="4776"/>
                  </a:lnTo>
                  <a:lnTo>
                    <a:pt x="6019" y="3888"/>
                  </a:lnTo>
                  <a:lnTo>
                    <a:pt x="5467" y="2448"/>
                  </a:lnTo>
                  <a:lnTo>
                    <a:pt x="5210" y="1876"/>
                  </a:lnTo>
                  <a:lnTo>
                    <a:pt x="4954" y="1362"/>
                  </a:lnTo>
                  <a:lnTo>
                    <a:pt x="4835" y="1145"/>
                  </a:lnTo>
                  <a:lnTo>
                    <a:pt x="4697" y="948"/>
                  </a:lnTo>
                  <a:lnTo>
                    <a:pt x="4559" y="751"/>
                  </a:lnTo>
                  <a:lnTo>
                    <a:pt x="4401" y="573"/>
                  </a:lnTo>
                  <a:lnTo>
                    <a:pt x="4243" y="415"/>
                  </a:lnTo>
                  <a:lnTo>
                    <a:pt x="4105" y="297"/>
                  </a:lnTo>
                  <a:lnTo>
                    <a:pt x="3967" y="218"/>
                  </a:lnTo>
                  <a:lnTo>
                    <a:pt x="3848" y="178"/>
                  </a:lnTo>
                  <a:lnTo>
                    <a:pt x="3730" y="159"/>
                  </a:lnTo>
                  <a:lnTo>
                    <a:pt x="3612" y="139"/>
                  </a:lnTo>
                  <a:lnTo>
                    <a:pt x="3355" y="178"/>
                  </a:lnTo>
                  <a:lnTo>
                    <a:pt x="3118" y="218"/>
                  </a:lnTo>
                  <a:lnTo>
                    <a:pt x="2980" y="238"/>
                  </a:lnTo>
                  <a:lnTo>
                    <a:pt x="2842" y="238"/>
                  </a:lnTo>
                  <a:lnTo>
                    <a:pt x="2684" y="218"/>
                  </a:lnTo>
                  <a:lnTo>
                    <a:pt x="2507" y="178"/>
                  </a:lnTo>
                  <a:lnTo>
                    <a:pt x="2329" y="119"/>
                  </a:lnTo>
                  <a:lnTo>
                    <a:pt x="2132" y="40"/>
                  </a:lnTo>
                  <a:lnTo>
                    <a:pt x="20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" name="Google Shape;887;p32"/>
            <p:cNvSpPr/>
            <p:nvPr/>
          </p:nvSpPr>
          <p:spPr>
            <a:xfrm>
              <a:off x="2090239" y="3268456"/>
              <a:ext cx="109306" cy="252040"/>
            </a:xfrm>
            <a:custGeom>
              <a:avLst/>
              <a:gdLst/>
              <a:ahLst/>
              <a:cxnLst/>
              <a:rect l="l" t="t" r="r" b="b"/>
              <a:pathLst>
                <a:path w="4836" h="11151" extrusionOk="0">
                  <a:moveTo>
                    <a:pt x="2408" y="1"/>
                  </a:moveTo>
                  <a:lnTo>
                    <a:pt x="2152" y="20"/>
                  </a:lnTo>
                  <a:lnTo>
                    <a:pt x="1915" y="60"/>
                  </a:lnTo>
                  <a:lnTo>
                    <a:pt x="1698" y="119"/>
                  </a:lnTo>
                  <a:lnTo>
                    <a:pt x="1461" y="198"/>
                  </a:lnTo>
                  <a:lnTo>
                    <a:pt x="1264" y="297"/>
                  </a:lnTo>
                  <a:lnTo>
                    <a:pt x="1066" y="415"/>
                  </a:lnTo>
                  <a:lnTo>
                    <a:pt x="889" y="553"/>
                  </a:lnTo>
                  <a:lnTo>
                    <a:pt x="731" y="711"/>
                  </a:lnTo>
                  <a:lnTo>
                    <a:pt x="593" y="909"/>
                  </a:lnTo>
                  <a:lnTo>
                    <a:pt x="474" y="1145"/>
                  </a:lnTo>
                  <a:lnTo>
                    <a:pt x="356" y="1382"/>
                  </a:lnTo>
                  <a:lnTo>
                    <a:pt x="277" y="1639"/>
                  </a:lnTo>
                  <a:lnTo>
                    <a:pt x="218" y="1915"/>
                  </a:lnTo>
                  <a:lnTo>
                    <a:pt x="178" y="2171"/>
                  </a:lnTo>
                  <a:lnTo>
                    <a:pt x="139" y="2448"/>
                  </a:lnTo>
                  <a:lnTo>
                    <a:pt x="119" y="3000"/>
                  </a:lnTo>
                  <a:lnTo>
                    <a:pt x="119" y="3750"/>
                  </a:lnTo>
                  <a:lnTo>
                    <a:pt x="159" y="4500"/>
                  </a:lnTo>
                  <a:lnTo>
                    <a:pt x="178" y="5270"/>
                  </a:lnTo>
                  <a:lnTo>
                    <a:pt x="198" y="6019"/>
                  </a:lnTo>
                  <a:lnTo>
                    <a:pt x="178" y="6296"/>
                  </a:lnTo>
                  <a:lnTo>
                    <a:pt x="159" y="6592"/>
                  </a:lnTo>
                  <a:lnTo>
                    <a:pt x="60" y="7184"/>
                  </a:lnTo>
                  <a:lnTo>
                    <a:pt x="21" y="7480"/>
                  </a:lnTo>
                  <a:lnTo>
                    <a:pt x="1" y="7776"/>
                  </a:lnTo>
                  <a:lnTo>
                    <a:pt x="1" y="8052"/>
                  </a:lnTo>
                  <a:lnTo>
                    <a:pt x="40" y="8328"/>
                  </a:lnTo>
                  <a:lnTo>
                    <a:pt x="99" y="8585"/>
                  </a:lnTo>
                  <a:lnTo>
                    <a:pt x="178" y="8822"/>
                  </a:lnTo>
                  <a:lnTo>
                    <a:pt x="297" y="9058"/>
                  </a:lnTo>
                  <a:lnTo>
                    <a:pt x="415" y="9295"/>
                  </a:lnTo>
                  <a:lnTo>
                    <a:pt x="553" y="9512"/>
                  </a:lnTo>
                  <a:lnTo>
                    <a:pt x="731" y="9729"/>
                  </a:lnTo>
                  <a:lnTo>
                    <a:pt x="909" y="9946"/>
                  </a:lnTo>
                  <a:lnTo>
                    <a:pt x="1106" y="10124"/>
                  </a:lnTo>
                  <a:lnTo>
                    <a:pt x="1303" y="10302"/>
                  </a:lnTo>
                  <a:lnTo>
                    <a:pt x="1520" y="10479"/>
                  </a:lnTo>
                  <a:lnTo>
                    <a:pt x="1737" y="10617"/>
                  </a:lnTo>
                  <a:lnTo>
                    <a:pt x="1974" y="10756"/>
                  </a:lnTo>
                  <a:lnTo>
                    <a:pt x="2211" y="10874"/>
                  </a:lnTo>
                  <a:lnTo>
                    <a:pt x="2448" y="10992"/>
                  </a:lnTo>
                  <a:lnTo>
                    <a:pt x="2704" y="11071"/>
                  </a:lnTo>
                  <a:lnTo>
                    <a:pt x="2941" y="11130"/>
                  </a:lnTo>
                  <a:lnTo>
                    <a:pt x="3119" y="11150"/>
                  </a:lnTo>
                  <a:lnTo>
                    <a:pt x="3296" y="11130"/>
                  </a:lnTo>
                  <a:lnTo>
                    <a:pt x="3474" y="11091"/>
                  </a:lnTo>
                  <a:lnTo>
                    <a:pt x="3632" y="11012"/>
                  </a:lnTo>
                  <a:lnTo>
                    <a:pt x="3770" y="10913"/>
                  </a:lnTo>
                  <a:lnTo>
                    <a:pt x="3888" y="10775"/>
                  </a:lnTo>
                  <a:lnTo>
                    <a:pt x="3967" y="10617"/>
                  </a:lnTo>
                  <a:lnTo>
                    <a:pt x="4026" y="10460"/>
                  </a:lnTo>
                  <a:lnTo>
                    <a:pt x="4026" y="10321"/>
                  </a:lnTo>
                  <a:lnTo>
                    <a:pt x="4046" y="10203"/>
                  </a:lnTo>
                  <a:lnTo>
                    <a:pt x="4007" y="9946"/>
                  </a:lnTo>
                  <a:lnTo>
                    <a:pt x="3928" y="9453"/>
                  </a:lnTo>
                  <a:lnTo>
                    <a:pt x="3888" y="9098"/>
                  </a:lnTo>
                  <a:lnTo>
                    <a:pt x="3849" y="8762"/>
                  </a:lnTo>
                  <a:lnTo>
                    <a:pt x="3849" y="8407"/>
                  </a:lnTo>
                  <a:lnTo>
                    <a:pt x="3869" y="8072"/>
                  </a:lnTo>
                  <a:lnTo>
                    <a:pt x="3908" y="7717"/>
                  </a:lnTo>
                  <a:lnTo>
                    <a:pt x="3967" y="7361"/>
                  </a:lnTo>
                  <a:lnTo>
                    <a:pt x="4086" y="6671"/>
                  </a:lnTo>
                  <a:lnTo>
                    <a:pt x="4145" y="6296"/>
                  </a:lnTo>
                  <a:lnTo>
                    <a:pt x="4244" y="5842"/>
                  </a:lnTo>
                  <a:lnTo>
                    <a:pt x="4342" y="5408"/>
                  </a:lnTo>
                  <a:lnTo>
                    <a:pt x="4559" y="4539"/>
                  </a:lnTo>
                  <a:lnTo>
                    <a:pt x="4658" y="4105"/>
                  </a:lnTo>
                  <a:lnTo>
                    <a:pt x="4737" y="3651"/>
                  </a:lnTo>
                  <a:lnTo>
                    <a:pt x="4796" y="3217"/>
                  </a:lnTo>
                  <a:lnTo>
                    <a:pt x="4836" y="2763"/>
                  </a:lnTo>
                  <a:lnTo>
                    <a:pt x="4836" y="2448"/>
                  </a:lnTo>
                  <a:lnTo>
                    <a:pt x="4816" y="2112"/>
                  </a:lnTo>
                  <a:lnTo>
                    <a:pt x="4776" y="1757"/>
                  </a:lnTo>
                  <a:lnTo>
                    <a:pt x="4717" y="1422"/>
                  </a:lnTo>
                  <a:lnTo>
                    <a:pt x="4658" y="1244"/>
                  </a:lnTo>
                  <a:lnTo>
                    <a:pt x="4599" y="1086"/>
                  </a:lnTo>
                  <a:lnTo>
                    <a:pt x="4540" y="928"/>
                  </a:lnTo>
                  <a:lnTo>
                    <a:pt x="4461" y="790"/>
                  </a:lnTo>
                  <a:lnTo>
                    <a:pt x="4362" y="652"/>
                  </a:lnTo>
                  <a:lnTo>
                    <a:pt x="4244" y="534"/>
                  </a:lnTo>
                  <a:lnTo>
                    <a:pt x="4125" y="435"/>
                  </a:lnTo>
                  <a:lnTo>
                    <a:pt x="3987" y="336"/>
                  </a:lnTo>
                  <a:lnTo>
                    <a:pt x="3790" y="238"/>
                  </a:lnTo>
                  <a:lnTo>
                    <a:pt x="3573" y="159"/>
                  </a:lnTo>
                  <a:lnTo>
                    <a:pt x="3356" y="99"/>
                  </a:lnTo>
                  <a:lnTo>
                    <a:pt x="3119" y="40"/>
                  </a:lnTo>
                  <a:lnTo>
                    <a:pt x="2882" y="20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" name="Google Shape;888;p32"/>
            <p:cNvSpPr/>
            <p:nvPr/>
          </p:nvSpPr>
          <p:spPr>
            <a:xfrm>
              <a:off x="2022453" y="2722959"/>
              <a:ext cx="275208" cy="669509"/>
            </a:xfrm>
            <a:custGeom>
              <a:avLst/>
              <a:gdLst/>
              <a:ahLst/>
              <a:cxnLst/>
              <a:rect l="l" t="t" r="r" b="b"/>
              <a:pathLst>
                <a:path w="12176" h="29621" extrusionOk="0">
                  <a:moveTo>
                    <a:pt x="790" y="1"/>
                  </a:moveTo>
                  <a:lnTo>
                    <a:pt x="652" y="20"/>
                  </a:lnTo>
                  <a:lnTo>
                    <a:pt x="474" y="80"/>
                  </a:lnTo>
                  <a:lnTo>
                    <a:pt x="316" y="178"/>
                  </a:lnTo>
                  <a:lnTo>
                    <a:pt x="198" y="316"/>
                  </a:lnTo>
                  <a:lnTo>
                    <a:pt x="99" y="455"/>
                  </a:lnTo>
                  <a:lnTo>
                    <a:pt x="40" y="632"/>
                  </a:lnTo>
                  <a:lnTo>
                    <a:pt x="0" y="810"/>
                  </a:lnTo>
                  <a:lnTo>
                    <a:pt x="0" y="1007"/>
                  </a:lnTo>
                  <a:lnTo>
                    <a:pt x="0" y="1244"/>
                  </a:lnTo>
                  <a:lnTo>
                    <a:pt x="40" y="1481"/>
                  </a:lnTo>
                  <a:lnTo>
                    <a:pt x="79" y="1737"/>
                  </a:lnTo>
                  <a:lnTo>
                    <a:pt x="158" y="1994"/>
                  </a:lnTo>
                  <a:lnTo>
                    <a:pt x="237" y="2270"/>
                  </a:lnTo>
                  <a:lnTo>
                    <a:pt x="434" y="2842"/>
                  </a:lnTo>
                  <a:lnTo>
                    <a:pt x="691" y="3454"/>
                  </a:lnTo>
                  <a:lnTo>
                    <a:pt x="1224" y="4678"/>
                  </a:lnTo>
                  <a:lnTo>
                    <a:pt x="1500" y="5289"/>
                  </a:lnTo>
                  <a:lnTo>
                    <a:pt x="1737" y="5881"/>
                  </a:lnTo>
                  <a:lnTo>
                    <a:pt x="1954" y="6434"/>
                  </a:lnTo>
                  <a:lnTo>
                    <a:pt x="2112" y="6947"/>
                  </a:lnTo>
                  <a:lnTo>
                    <a:pt x="2171" y="7184"/>
                  </a:lnTo>
                  <a:lnTo>
                    <a:pt x="2210" y="7401"/>
                  </a:lnTo>
                  <a:lnTo>
                    <a:pt x="2230" y="7598"/>
                  </a:lnTo>
                  <a:lnTo>
                    <a:pt x="2230" y="7776"/>
                  </a:lnTo>
                  <a:lnTo>
                    <a:pt x="2033" y="10085"/>
                  </a:lnTo>
                  <a:lnTo>
                    <a:pt x="1895" y="12393"/>
                  </a:lnTo>
                  <a:lnTo>
                    <a:pt x="1796" y="14702"/>
                  </a:lnTo>
                  <a:lnTo>
                    <a:pt x="1717" y="17011"/>
                  </a:lnTo>
                  <a:lnTo>
                    <a:pt x="1697" y="19320"/>
                  </a:lnTo>
                  <a:lnTo>
                    <a:pt x="1697" y="21629"/>
                  </a:lnTo>
                  <a:lnTo>
                    <a:pt x="1757" y="23937"/>
                  </a:lnTo>
                  <a:lnTo>
                    <a:pt x="1836" y="26246"/>
                  </a:lnTo>
                  <a:lnTo>
                    <a:pt x="1875" y="26779"/>
                  </a:lnTo>
                  <a:lnTo>
                    <a:pt x="1914" y="27134"/>
                  </a:lnTo>
                  <a:lnTo>
                    <a:pt x="1974" y="27470"/>
                  </a:lnTo>
                  <a:lnTo>
                    <a:pt x="2053" y="27805"/>
                  </a:lnTo>
                  <a:lnTo>
                    <a:pt x="2171" y="28121"/>
                  </a:lnTo>
                  <a:lnTo>
                    <a:pt x="2250" y="28279"/>
                  </a:lnTo>
                  <a:lnTo>
                    <a:pt x="2329" y="28417"/>
                  </a:lnTo>
                  <a:lnTo>
                    <a:pt x="2428" y="28555"/>
                  </a:lnTo>
                  <a:lnTo>
                    <a:pt x="2526" y="28693"/>
                  </a:lnTo>
                  <a:lnTo>
                    <a:pt x="2645" y="28812"/>
                  </a:lnTo>
                  <a:lnTo>
                    <a:pt x="2763" y="28910"/>
                  </a:lnTo>
                  <a:lnTo>
                    <a:pt x="3020" y="29108"/>
                  </a:lnTo>
                  <a:lnTo>
                    <a:pt x="3296" y="29265"/>
                  </a:lnTo>
                  <a:lnTo>
                    <a:pt x="3592" y="29384"/>
                  </a:lnTo>
                  <a:lnTo>
                    <a:pt x="3908" y="29483"/>
                  </a:lnTo>
                  <a:lnTo>
                    <a:pt x="4243" y="29542"/>
                  </a:lnTo>
                  <a:lnTo>
                    <a:pt x="4579" y="29581"/>
                  </a:lnTo>
                  <a:lnTo>
                    <a:pt x="4934" y="29621"/>
                  </a:lnTo>
                  <a:lnTo>
                    <a:pt x="5624" y="29621"/>
                  </a:lnTo>
                  <a:lnTo>
                    <a:pt x="6295" y="29581"/>
                  </a:lnTo>
                  <a:lnTo>
                    <a:pt x="6927" y="29522"/>
                  </a:lnTo>
                  <a:lnTo>
                    <a:pt x="7183" y="29502"/>
                  </a:lnTo>
                  <a:lnTo>
                    <a:pt x="7420" y="29463"/>
                  </a:lnTo>
                  <a:lnTo>
                    <a:pt x="7657" y="29384"/>
                  </a:lnTo>
                  <a:lnTo>
                    <a:pt x="7894" y="29285"/>
                  </a:lnTo>
                  <a:lnTo>
                    <a:pt x="8091" y="29147"/>
                  </a:lnTo>
                  <a:lnTo>
                    <a:pt x="8249" y="28989"/>
                  </a:lnTo>
                  <a:lnTo>
                    <a:pt x="8407" y="28812"/>
                  </a:lnTo>
                  <a:lnTo>
                    <a:pt x="8525" y="28614"/>
                  </a:lnTo>
                  <a:lnTo>
                    <a:pt x="8644" y="28417"/>
                  </a:lnTo>
                  <a:lnTo>
                    <a:pt x="8723" y="28180"/>
                  </a:lnTo>
                  <a:lnTo>
                    <a:pt x="8900" y="27726"/>
                  </a:lnTo>
                  <a:lnTo>
                    <a:pt x="9176" y="26819"/>
                  </a:lnTo>
                  <a:lnTo>
                    <a:pt x="9433" y="25911"/>
                  </a:lnTo>
                  <a:lnTo>
                    <a:pt x="9689" y="24983"/>
                  </a:lnTo>
                  <a:lnTo>
                    <a:pt x="9907" y="24036"/>
                  </a:lnTo>
                  <a:lnTo>
                    <a:pt x="10124" y="23089"/>
                  </a:lnTo>
                  <a:lnTo>
                    <a:pt x="10321" y="22142"/>
                  </a:lnTo>
                  <a:lnTo>
                    <a:pt x="10499" y="21194"/>
                  </a:lnTo>
                  <a:lnTo>
                    <a:pt x="10676" y="20228"/>
                  </a:lnTo>
                  <a:lnTo>
                    <a:pt x="10992" y="18313"/>
                  </a:lnTo>
                  <a:lnTo>
                    <a:pt x="11268" y="16379"/>
                  </a:lnTo>
                  <a:lnTo>
                    <a:pt x="11525" y="14465"/>
                  </a:lnTo>
                  <a:lnTo>
                    <a:pt x="11761" y="12571"/>
                  </a:lnTo>
                  <a:lnTo>
                    <a:pt x="11959" y="11130"/>
                  </a:lnTo>
                  <a:lnTo>
                    <a:pt x="12038" y="10321"/>
                  </a:lnTo>
                  <a:lnTo>
                    <a:pt x="12117" y="9493"/>
                  </a:lnTo>
                  <a:lnTo>
                    <a:pt x="12156" y="8644"/>
                  </a:lnTo>
                  <a:lnTo>
                    <a:pt x="12176" y="7756"/>
                  </a:lnTo>
                  <a:lnTo>
                    <a:pt x="12156" y="6888"/>
                  </a:lnTo>
                  <a:lnTo>
                    <a:pt x="12136" y="6454"/>
                  </a:lnTo>
                  <a:lnTo>
                    <a:pt x="12097" y="6039"/>
                  </a:lnTo>
                  <a:lnTo>
                    <a:pt x="12038" y="5605"/>
                  </a:lnTo>
                  <a:lnTo>
                    <a:pt x="11959" y="5191"/>
                  </a:lnTo>
                  <a:lnTo>
                    <a:pt x="11880" y="4776"/>
                  </a:lnTo>
                  <a:lnTo>
                    <a:pt x="11781" y="4382"/>
                  </a:lnTo>
                  <a:lnTo>
                    <a:pt x="11663" y="4007"/>
                  </a:lnTo>
                  <a:lnTo>
                    <a:pt x="11525" y="3632"/>
                  </a:lnTo>
                  <a:lnTo>
                    <a:pt x="11347" y="3257"/>
                  </a:lnTo>
                  <a:lnTo>
                    <a:pt x="11169" y="2921"/>
                  </a:lnTo>
                  <a:lnTo>
                    <a:pt x="10972" y="2586"/>
                  </a:lnTo>
                  <a:lnTo>
                    <a:pt x="10735" y="2290"/>
                  </a:lnTo>
                  <a:lnTo>
                    <a:pt x="10499" y="1994"/>
                  </a:lnTo>
                  <a:lnTo>
                    <a:pt x="10222" y="1718"/>
                  </a:lnTo>
                  <a:lnTo>
                    <a:pt x="9907" y="1481"/>
                  </a:lnTo>
                  <a:lnTo>
                    <a:pt x="9591" y="1264"/>
                  </a:lnTo>
                  <a:lnTo>
                    <a:pt x="9216" y="1066"/>
                  </a:lnTo>
                  <a:lnTo>
                    <a:pt x="8841" y="889"/>
                  </a:lnTo>
                  <a:lnTo>
                    <a:pt x="8505" y="790"/>
                  </a:lnTo>
                  <a:lnTo>
                    <a:pt x="8170" y="691"/>
                  </a:lnTo>
                  <a:lnTo>
                    <a:pt x="7835" y="612"/>
                  </a:lnTo>
                  <a:lnTo>
                    <a:pt x="7479" y="573"/>
                  </a:lnTo>
                  <a:lnTo>
                    <a:pt x="6789" y="494"/>
                  </a:lnTo>
                  <a:lnTo>
                    <a:pt x="6098" y="435"/>
                  </a:lnTo>
                  <a:lnTo>
                    <a:pt x="5111" y="336"/>
                  </a:lnTo>
                  <a:lnTo>
                    <a:pt x="3375" y="159"/>
                  </a:lnTo>
                  <a:lnTo>
                    <a:pt x="2447" y="80"/>
                  </a:lnTo>
                  <a:lnTo>
                    <a:pt x="1638" y="20"/>
                  </a:lnTo>
                  <a:lnTo>
                    <a:pt x="10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" name="Google Shape;889;p32"/>
            <p:cNvSpPr/>
            <p:nvPr/>
          </p:nvSpPr>
          <p:spPr>
            <a:xfrm>
              <a:off x="1564814" y="2260437"/>
              <a:ext cx="644081" cy="602605"/>
            </a:xfrm>
            <a:custGeom>
              <a:avLst/>
              <a:gdLst/>
              <a:ahLst/>
              <a:cxnLst/>
              <a:rect l="l" t="t" r="r" b="b"/>
              <a:pathLst>
                <a:path w="28496" h="26661" extrusionOk="0">
                  <a:moveTo>
                    <a:pt x="21254" y="0"/>
                  </a:moveTo>
                  <a:lnTo>
                    <a:pt x="20563" y="20"/>
                  </a:lnTo>
                  <a:lnTo>
                    <a:pt x="19872" y="59"/>
                  </a:lnTo>
                  <a:lnTo>
                    <a:pt x="19182" y="99"/>
                  </a:lnTo>
                  <a:lnTo>
                    <a:pt x="18491" y="158"/>
                  </a:lnTo>
                  <a:lnTo>
                    <a:pt x="17820" y="197"/>
                  </a:lnTo>
                  <a:lnTo>
                    <a:pt x="16833" y="217"/>
                  </a:lnTo>
                  <a:lnTo>
                    <a:pt x="15807" y="197"/>
                  </a:lnTo>
                  <a:lnTo>
                    <a:pt x="14801" y="178"/>
                  </a:lnTo>
                  <a:lnTo>
                    <a:pt x="13775" y="178"/>
                  </a:lnTo>
                  <a:lnTo>
                    <a:pt x="13262" y="197"/>
                  </a:lnTo>
                  <a:lnTo>
                    <a:pt x="12749" y="237"/>
                  </a:lnTo>
                  <a:lnTo>
                    <a:pt x="12255" y="276"/>
                  </a:lnTo>
                  <a:lnTo>
                    <a:pt x="11762" y="355"/>
                  </a:lnTo>
                  <a:lnTo>
                    <a:pt x="11269" y="434"/>
                  </a:lnTo>
                  <a:lnTo>
                    <a:pt x="10775" y="553"/>
                  </a:lnTo>
                  <a:lnTo>
                    <a:pt x="10302" y="710"/>
                  </a:lnTo>
                  <a:lnTo>
                    <a:pt x="9848" y="888"/>
                  </a:lnTo>
                  <a:lnTo>
                    <a:pt x="9591" y="987"/>
                  </a:lnTo>
                  <a:lnTo>
                    <a:pt x="9157" y="1224"/>
                  </a:lnTo>
                  <a:lnTo>
                    <a:pt x="8743" y="1480"/>
                  </a:lnTo>
                  <a:lnTo>
                    <a:pt x="8388" y="1756"/>
                  </a:lnTo>
                  <a:lnTo>
                    <a:pt x="8052" y="2052"/>
                  </a:lnTo>
                  <a:lnTo>
                    <a:pt x="7756" y="2368"/>
                  </a:lnTo>
                  <a:lnTo>
                    <a:pt x="7480" y="2684"/>
                  </a:lnTo>
                  <a:lnTo>
                    <a:pt x="7223" y="3039"/>
                  </a:lnTo>
                  <a:lnTo>
                    <a:pt x="7006" y="3414"/>
                  </a:lnTo>
                  <a:lnTo>
                    <a:pt x="6809" y="3789"/>
                  </a:lnTo>
                  <a:lnTo>
                    <a:pt x="6612" y="4184"/>
                  </a:lnTo>
                  <a:lnTo>
                    <a:pt x="6454" y="4598"/>
                  </a:lnTo>
                  <a:lnTo>
                    <a:pt x="6296" y="5032"/>
                  </a:lnTo>
                  <a:lnTo>
                    <a:pt x="6000" y="5920"/>
                  </a:lnTo>
                  <a:lnTo>
                    <a:pt x="5743" y="6828"/>
                  </a:lnTo>
                  <a:lnTo>
                    <a:pt x="5506" y="7676"/>
                  </a:lnTo>
                  <a:lnTo>
                    <a:pt x="5329" y="8525"/>
                  </a:lnTo>
                  <a:lnTo>
                    <a:pt x="5151" y="9393"/>
                  </a:lnTo>
                  <a:lnTo>
                    <a:pt x="4993" y="10242"/>
                  </a:lnTo>
                  <a:lnTo>
                    <a:pt x="4855" y="11110"/>
                  </a:lnTo>
                  <a:lnTo>
                    <a:pt x="4678" y="11959"/>
                  </a:lnTo>
                  <a:lnTo>
                    <a:pt x="4500" y="12827"/>
                  </a:lnTo>
                  <a:lnTo>
                    <a:pt x="4283" y="13656"/>
                  </a:lnTo>
                  <a:lnTo>
                    <a:pt x="4125" y="14169"/>
                  </a:lnTo>
                  <a:lnTo>
                    <a:pt x="3947" y="14662"/>
                  </a:lnTo>
                  <a:lnTo>
                    <a:pt x="3770" y="15155"/>
                  </a:lnTo>
                  <a:lnTo>
                    <a:pt x="3573" y="15649"/>
                  </a:lnTo>
                  <a:lnTo>
                    <a:pt x="3158" y="16635"/>
                  </a:lnTo>
                  <a:lnTo>
                    <a:pt x="2704" y="17583"/>
                  </a:lnTo>
                  <a:lnTo>
                    <a:pt x="2231" y="18530"/>
                  </a:lnTo>
                  <a:lnTo>
                    <a:pt x="1757" y="19477"/>
                  </a:lnTo>
                  <a:lnTo>
                    <a:pt x="770" y="21352"/>
                  </a:lnTo>
                  <a:lnTo>
                    <a:pt x="573" y="21746"/>
                  </a:lnTo>
                  <a:lnTo>
                    <a:pt x="395" y="22141"/>
                  </a:lnTo>
                  <a:lnTo>
                    <a:pt x="238" y="22536"/>
                  </a:lnTo>
                  <a:lnTo>
                    <a:pt x="119" y="22950"/>
                  </a:lnTo>
                  <a:lnTo>
                    <a:pt x="60" y="23167"/>
                  </a:lnTo>
                  <a:lnTo>
                    <a:pt x="40" y="23365"/>
                  </a:lnTo>
                  <a:lnTo>
                    <a:pt x="21" y="23582"/>
                  </a:lnTo>
                  <a:lnTo>
                    <a:pt x="1" y="23779"/>
                  </a:lnTo>
                  <a:lnTo>
                    <a:pt x="21" y="23996"/>
                  </a:lnTo>
                  <a:lnTo>
                    <a:pt x="40" y="24193"/>
                  </a:lnTo>
                  <a:lnTo>
                    <a:pt x="99" y="24391"/>
                  </a:lnTo>
                  <a:lnTo>
                    <a:pt x="159" y="24588"/>
                  </a:lnTo>
                  <a:lnTo>
                    <a:pt x="277" y="24864"/>
                  </a:lnTo>
                  <a:lnTo>
                    <a:pt x="455" y="25121"/>
                  </a:lnTo>
                  <a:lnTo>
                    <a:pt x="652" y="25358"/>
                  </a:lnTo>
                  <a:lnTo>
                    <a:pt x="869" y="25555"/>
                  </a:lnTo>
                  <a:lnTo>
                    <a:pt x="1126" y="25733"/>
                  </a:lnTo>
                  <a:lnTo>
                    <a:pt x="1402" y="25890"/>
                  </a:lnTo>
                  <a:lnTo>
                    <a:pt x="1678" y="26029"/>
                  </a:lnTo>
                  <a:lnTo>
                    <a:pt x="1954" y="26147"/>
                  </a:lnTo>
                  <a:lnTo>
                    <a:pt x="2250" y="26226"/>
                  </a:lnTo>
                  <a:lnTo>
                    <a:pt x="2546" y="26285"/>
                  </a:lnTo>
                  <a:lnTo>
                    <a:pt x="2862" y="26344"/>
                  </a:lnTo>
                  <a:lnTo>
                    <a:pt x="3158" y="26364"/>
                  </a:lnTo>
                  <a:lnTo>
                    <a:pt x="3770" y="26403"/>
                  </a:lnTo>
                  <a:lnTo>
                    <a:pt x="4401" y="26423"/>
                  </a:lnTo>
                  <a:lnTo>
                    <a:pt x="17149" y="26660"/>
                  </a:lnTo>
                  <a:lnTo>
                    <a:pt x="17682" y="26660"/>
                  </a:lnTo>
                  <a:lnTo>
                    <a:pt x="18215" y="26640"/>
                  </a:lnTo>
                  <a:lnTo>
                    <a:pt x="18748" y="26601"/>
                  </a:lnTo>
                  <a:lnTo>
                    <a:pt x="19004" y="26561"/>
                  </a:lnTo>
                  <a:lnTo>
                    <a:pt x="19280" y="26502"/>
                  </a:lnTo>
                  <a:lnTo>
                    <a:pt x="19517" y="26443"/>
                  </a:lnTo>
                  <a:lnTo>
                    <a:pt x="19774" y="26364"/>
                  </a:lnTo>
                  <a:lnTo>
                    <a:pt x="20011" y="26265"/>
                  </a:lnTo>
                  <a:lnTo>
                    <a:pt x="20228" y="26167"/>
                  </a:lnTo>
                  <a:lnTo>
                    <a:pt x="20445" y="26029"/>
                  </a:lnTo>
                  <a:lnTo>
                    <a:pt x="20642" y="25890"/>
                  </a:lnTo>
                  <a:lnTo>
                    <a:pt x="20839" y="25713"/>
                  </a:lnTo>
                  <a:lnTo>
                    <a:pt x="20997" y="25515"/>
                  </a:lnTo>
                  <a:lnTo>
                    <a:pt x="21135" y="25338"/>
                  </a:lnTo>
                  <a:lnTo>
                    <a:pt x="21254" y="25141"/>
                  </a:lnTo>
                  <a:lnTo>
                    <a:pt x="21352" y="24943"/>
                  </a:lnTo>
                  <a:lnTo>
                    <a:pt x="21431" y="24746"/>
                  </a:lnTo>
                  <a:lnTo>
                    <a:pt x="21589" y="24312"/>
                  </a:lnTo>
                  <a:lnTo>
                    <a:pt x="21708" y="23878"/>
                  </a:lnTo>
                  <a:lnTo>
                    <a:pt x="22497" y="21075"/>
                  </a:lnTo>
                  <a:lnTo>
                    <a:pt x="23267" y="18254"/>
                  </a:lnTo>
                  <a:lnTo>
                    <a:pt x="24016" y="15451"/>
                  </a:lnTo>
                  <a:lnTo>
                    <a:pt x="24727" y="12629"/>
                  </a:lnTo>
                  <a:lnTo>
                    <a:pt x="25102" y="11071"/>
                  </a:lnTo>
                  <a:lnTo>
                    <a:pt x="25279" y="10281"/>
                  </a:lnTo>
                  <a:lnTo>
                    <a:pt x="25418" y="9512"/>
                  </a:lnTo>
                  <a:lnTo>
                    <a:pt x="25457" y="9235"/>
                  </a:lnTo>
                  <a:lnTo>
                    <a:pt x="25477" y="8979"/>
                  </a:lnTo>
                  <a:lnTo>
                    <a:pt x="25457" y="8722"/>
                  </a:lnTo>
                  <a:lnTo>
                    <a:pt x="25457" y="8466"/>
                  </a:lnTo>
                  <a:lnTo>
                    <a:pt x="25418" y="7953"/>
                  </a:lnTo>
                  <a:lnTo>
                    <a:pt x="25398" y="7696"/>
                  </a:lnTo>
                  <a:lnTo>
                    <a:pt x="25418" y="7440"/>
                  </a:lnTo>
                  <a:lnTo>
                    <a:pt x="25437" y="7341"/>
                  </a:lnTo>
                  <a:lnTo>
                    <a:pt x="25457" y="7242"/>
                  </a:lnTo>
                  <a:lnTo>
                    <a:pt x="25516" y="7163"/>
                  </a:lnTo>
                  <a:lnTo>
                    <a:pt x="25575" y="7065"/>
                  </a:lnTo>
                  <a:lnTo>
                    <a:pt x="25733" y="6907"/>
                  </a:lnTo>
                  <a:lnTo>
                    <a:pt x="25931" y="6769"/>
                  </a:lnTo>
                  <a:lnTo>
                    <a:pt x="26128" y="6631"/>
                  </a:lnTo>
                  <a:lnTo>
                    <a:pt x="26345" y="6512"/>
                  </a:lnTo>
                  <a:lnTo>
                    <a:pt x="26700" y="6335"/>
                  </a:lnTo>
                  <a:lnTo>
                    <a:pt x="27154" y="6078"/>
                  </a:lnTo>
                  <a:lnTo>
                    <a:pt x="27628" y="5802"/>
                  </a:lnTo>
                  <a:lnTo>
                    <a:pt x="27864" y="5644"/>
                  </a:lnTo>
                  <a:lnTo>
                    <a:pt x="28062" y="5486"/>
                  </a:lnTo>
                  <a:lnTo>
                    <a:pt x="28259" y="5289"/>
                  </a:lnTo>
                  <a:lnTo>
                    <a:pt x="28397" y="5091"/>
                  </a:lnTo>
                  <a:lnTo>
                    <a:pt x="28476" y="4953"/>
                  </a:lnTo>
                  <a:lnTo>
                    <a:pt x="28496" y="4894"/>
                  </a:lnTo>
                  <a:lnTo>
                    <a:pt x="28496" y="4815"/>
                  </a:lnTo>
                  <a:lnTo>
                    <a:pt x="28496" y="4736"/>
                  </a:lnTo>
                  <a:lnTo>
                    <a:pt x="28456" y="4677"/>
                  </a:lnTo>
                  <a:lnTo>
                    <a:pt x="28397" y="4618"/>
                  </a:lnTo>
                  <a:lnTo>
                    <a:pt x="28338" y="4539"/>
                  </a:lnTo>
                  <a:lnTo>
                    <a:pt x="28062" y="4322"/>
                  </a:lnTo>
                  <a:lnTo>
                    <a:pt x="27726" y="4026"/>
                  </a:lnTo>
                  <a:lnTo>
                    <a:pt x="27411" y="3710"/>
                  </a:lnTo>
                  <a:lnTo>
                    <a:pt x="26819" y="3078"/>
                  </a:lnTo>
                  <a:lnTo>
                    <a:pt x="26286" y="2447"/>
                  </a:lnTo>
                  <a:lnTo>
                    <a:pt x="25753" y="1875"/>
                  </a:lnTo>
                  <a:lnTo>
                    <a:pt x="25477" y="1598"/>
                  </a:lnTo>
                  <a:lnTo>
                    <a:pt x="25220" y="1322"/>
                  </a:lnTo>
                  <a:lnTo>
                    <a:pt x="24944" y="1085"/>
                  </a:lnTo>
                  <a:lnTo>
                    <a:pt x="24648" y="868"/>
                  </a:lnTo>
                  <a:lnTo>
                    <a:pt x="24332" y="671"/>
                  </a:lnTo>
                  <a:lnTo>
                    <a:pt x="24016" y="493"/>
                  </a:lnTo>
                  <a:lnTo>
                    <a:pt x="23681" y="355"/>
                  </a:lnTo>
                  <a:lnTo>
                    <a:pt x="23306" y="237"/>
                  </a:lnTo>
                  <a:lnTo>
                    <a:pt x="22971" y="158"/>
                  </a:lnTo>
                  <a:lnTo>
                    <a:pt x="22635" y="99"/>
                  </a:lnTo>
                  <a:lnTo>
                    <a:pt x="22300" y="59"/>
                  </a:lnTo>
                  <a:lnTo>
                    <a:pt x="21944" y="40"/>
                  </a:lnTo>
                  <a:lnTo>
                    <a:pt x="212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0" name="Google Shape;890;p32"/>
            <p:cNvSpPr/>
            <p:nvPr/>
          </p:nvSpPr>
          <p:spPr>
            <a:xfrm>
              <a:off x="1873026" y="1957582"/>
              <a:ext cx="209209" cy="341659"/>
            </a:xfrm>
            <a:custGeom>
              <a:avLst/>
              <a:gdLst/>
              <a:ahLst/>
              <a:cxnLst/>
              <a:rect l="l" t="t" r="r" b="b"/>
              <a:pathLst>
                <a:path w="9256" h="15116" extrusionOk="0">
                  <a:moveTo>
                    <a:pt x="4756" y="0"/>
                  </a:moveTo>
                  <a:lnTo>
                    <a:pt x="4441" y="20"/>
                  </a:lnTo>
                  <a:lnTo>
                    <a:pt x="4066" y="79"/>
                  </a:lnTo>
                  <a:lnTo>
                    <a:pt x="3711" y="158"/>
                  </a:lnTo>
                  <a:lnTo>
                    <a:pt x="3375" y="276"/>
                  </a:lnTo>
                  <a:lnTo>
                    <a:pt x="3040" y="414"/>
                  </a:lnTo>
                  <a:lnTo>
                    <a:pt x="2744" y="572"/>
                  </a:lnTo>
                  <a:lnTo>
                    <a:pt x="2467" y="750"/>
                  </a:lnTo>
                  <a:lnTo>
                    <a:pt x="2211" y="947"/>
                  </a:lnTo>
                  <a:lnTo>
                    <a:pt x="1974" y="1184"/>
                  </a:lnTo>
                  <a:lnTo>
                    <a:pt x="1757" y="1421"/>
                  </a:lnTo>
                  <a:lnTo>
                    <a:pt x="1579" y="1697"/>
                  </a:lnTo>
                  <a:lnTo>
                    <a:pt x="1402" y="1993"/>
                  </a:lnTo>
                  <a:lnTo>
                    <a:pt x="1264" y="2289"/>
                  </a:lnTo>
                  <a:lnTo>
                    <a:pt x="1145" y="2625"/>
                  </a:lnTo>
                  <a:lnTo>
                    <a:pt x="1066" y="2960"/>
                  </a:lnTo>
                  <a:lnTo>
                    <a:pt x="987" y="3335"/>
                  </a:lnTo>
                  <a:lnTo>
                    <a:pt x="948" y="3710"/>
                  </a:lnTo>
                  <a:lnTo>
                    <a:pt x="928" y="4341"/>
                  </a:lnTo>
                  <a:lnTo>
                    <a:pt x="928" y="4993"/>
                  </a:lnTo>
                  <a:lnTo>
                    <a:pt x="948" y="5644"/>
                  </a:lnTo>
                  <a:lnTo>
                    <a:pt x="987" y="6275"/>
                  </a:lnTo>
                  <a:lnTo>
                    <a:pt x="1086" y="7558"/>
                  </a:lnTo>
                  <a:lnTo>
                    <a:pt x="1125" y="8209"/>
                  </a:lnTo>
                  <a:lnTo>
                    <a:pt x="1145" y="8841"/>
                  </a:lnTo>
                  <a:lnTo>
                    <a:pt x="1145" y="9650"/>
                  </a:lnTo>
                  <a:lnTo>
                    <a:pt x="1145" y="10044"/>
                  </a:lnTo>
                  <a:lnTo>
                    <a:pt x="1106" y="10439"/>
                  </a:lnTo>
                  <a:lnTo>
                    <a:pt x="1047" y="10893"/>
                  </a:lnTo>
                  <a:lnTo>
                    <a:pt x="987" y="11327"/>
                  </a:lnTo>
                  <a:lnTo>
                    <a:pt x="889" y="11761"/>
                  </a:lnTo>
                  <a:lnTo>
                    <a:pt x="770" y="12195"/>
                  </a:lnTo>
                  <a:lnTo>
                    <a:pt x="612" y="12610"/>
                  </a:lnTo>
                  <a:lnTo>
                    <a:pt x="435" y="13004"/>
                  </a:lnTo>
                  <a:lnTo>
                    <a:pt x="237" y="13399"/>
                  </a:lnTo>
                  <a:lnTo>
                    <a:pt x="1" y="13774"/>
                  </a:lnTo>
                  <a:lnTo>
                    <a:pt x="139" y="13952"/>
                  </a:lnTo>
                  <a:lnTo>
                    <a:pt x="277" y="14090"/>
                  </a:lnTo>
                  <a:lnTo>
                    <a:pt x="435" y="14248"/>
                  </a:lnTo>
                  <a:lnTo>
                    <a:pt x="593" y="14366"/>
                  </a:lnTo>
                  <a:lnTo>
                    <a:pt x="770" y="14504"/>
                  </a:lnTo>
                  <a:lnTo>
                    <a:pt x="948" y="14603"/>
                  </a:lnTo>
                  <a:lnTo>
                    <a:pt x="1125" y="14701"/>
                  </a:lnTo>
                  <a:lnTo>
                    <a:pt x="1323" y="14800"/>
                  </a:lnTo>
                  <a:lnTo>
                    <a:pt x="1717" y="14938"/>
                  </a:lnTo>
                  <a:lnTo>
                    <a:pt x="2132" y="15037"/>
                  </a:lnTo>
                  <a:lnTo>
                    <a:pt x="2566" y="15096"/>
                  </a:lnTo>
                  <a:lnTo>
                    <a:pt x="2980" y="15116"/>
                  </a:lnTo>
                  <a:lnTo>
                    <a:pt x="3395" y="15116"/>
                  </a:lnTo>
                  <a:lnTo>
                    <a:pt x="3829" y="15076"/>
                  </a:lnTo>
                  <a:lnTo>
                    <a:pt x="4243" y="15017"/>
                  </a:lnTo>
                  <a:lnTo>
                    <a:pt x="4677" y="14938"/>
                  </a:lnTo>
                  <a:lnTo>
                    <a:pt x="5092" y="14820"/>
                  </a:lnTo>
                  <a:lnTo>
                    <a:pt x="5506" y="14701"/>
                  </a:lnTo>
                  <a:lnTo>
                    <a:pt x="5901" y="14563"/>
                  </a:lnTo>
                  <a:lnTo>
                    <a:pt x="6276" y="14425"/>
                  </a:lnTo>
                  <a:lnTo>
                    <a:pt x="6217" y="14129"/>
                  </a:lnTo>
                  <a:lnTo>
                    <a:pt x="6157" y="13833"/>
                  </a:lnTo>
                  <a:lnTo>
                    <a:pt x="6138" y="13537"/>
                  </a:lnTo>
                  <a:lnTo>
                    <a:pt x="6118" y="13221"/>
                  </a:lnTo>
                  <a:lnTo>
                    <a:pt x="6118" y="12886"/>
                  </a:lnTo>
                  <a:lnTo>
                    <a:pt x="6138" y="12551"/>
                  </a:lnTo>
                  <a:lnTo>
                    <a:pt x="6197" y="11880"/>
                  </a:lnTo>
                  <a:lnTo>
                    <a:pt x="6276" y="11209"/>
                  </a:lnTo>
                  <a:lnTo>
                    <a:pt x="6375" y="10538"/>
                  </a:lnTo>
                  <a:lnTo>
                    <a:pt x="6611" y="9334"/>
                  </a:lnTo>
                  <a:lnTo>
                    <a:pt x="6848" y="9255"/>
                  </a:lnTo>
                  <a:lnTo>
                    <a:pt x="7085" y="9137"/>
                  </a:lnTo>
                  <a:lnTo>
                    <a:pt x="7302" y="9018"/>
                  </a:lnTo>
                  <a:lnTo>
                    <a:pt x="7499" y="8880"/>
                  </a:lnTo>
                  <a:lnTo>
                    <a:pt x="7697" y="8722"/>
                  </a:lnTo>
                  <a:lnTo>
                    <a:pt x="7874" y="8545"/>
                  </a:lnTo>
                  <a:lnTo>
                    <a:pt x="8052" y="8367"/>
                  </a:lnTo>
                  <a:lnTo>
                    <a:pt x="8210" y="8170"/>
                  </a:lnTo>
                  <a:lnTo>
                    <a:pt x="8348" y="7953"/>
                  </a:lnTo>
                  <a:lnTo>
                    <a:pt x="8486" y="7716"/>
                  </a:lnTo>
                  <a:lnTo>
                    <a:pt x="8624" y="7499"/>
                  </a:lnTo>
                  <a:lnTo>
                    <a:pt x="8723" y="7242"/>
                  </a:lnTo>
                  <a:lnTo>
                    <a:pt x="8821" y="7005"/>
                  </a:lnTo>
                  <a:lnTo>
                    <a:pt x="8920" y="6749"/>
                  </a:lnTo>
                  <a:lnTo>
                    <a:pt x="8999" y="6473"/>
                  </a:lnTo>
                  <a:lnTo>
                    <a:pt x="9078" y="6216"/>
                  </a:lnTo>
                  <a:lnTo>
                    <a:pt x="9177" y="5664"/>
                  </a:lnTo>
                  <a:lnTo>
                    <a:pt x="9236" y="5111"/>
                  </a:lnTo>
                  <a:lnTo>
                    <a:pt x="9256" y="4558"/>
                  </a:lnTo>
                  <a:lnTo>
                    <a:pt x="9216" y="4006"/>
                  </a:lnTo>
                  <a:lnTo>
                    <a:pt x="9157" y="3473"/>
                  </a:lnTo>
                  <a:lnTo>
                    <a:pt x="9098" y="3217"/>
                  </a:lnTo>
                  <a:lnTo>
                    <a:pt x="9039" y="2960"/>
                  </a:lnTo>
                  <a:lnTo>
                    <a:pt x="8960" y="2723"/>
                  </a:lnTo>
                  <a:lnTo>
                    <a:pt x="8881" y="2486"/>
                  </a:lnTo>
                  <a:lnTo>
                    <a:pt x="8782" y="2269"/>
                  </a:lnTo>
                  <a:lnTo>
                    <a:pt x="8683" y="2052"/>
                  </a:lnTo>
                  <a:lnTo>
                    <a:pt x="8525" y="1776"/>
                  </a:lnTo>
                  <a:lnTo>
                    <a:pt x="8328" y="1519"/>
                  </a:lnTo>
                  <a:lnTo>
                    <a:pt x="8131" y="1283"/>
                  </a:lnTo>
                  <a:lnTo>
                    <a:pt x="7914" y="1066"/>
                  </a:lnTo>
                  <a:lnTo>
                    <a:pt x="7677" y="888"/>
                  </a:lnTo>
                  <a:lnTo>
                    <a:pt x="7420" y="710"/>
                  </a:lnTo>
                  <a:lnTo>
                    <a:pt x="7164" y="553"/>
                  </a:lnTo>
                  <a:lnTo>
                    <a:pt x="6868" y="414"/>
                  </a:lnTo>
                  <a:lnTo>
                    <a:pt x="6592" y="296"/>
                  </a:lnTo>
                  <a:lnTo>
                    <a:pt x="6296" y="197"/>
                  </a:lnTo>
                  <a:lnTo>
                    <a:pt x="6000" y="118"/>
                  </a:lnTo>
                  <a:lnTo>
                    <a:pt x="5684" y="59"/>
                  </a:lnTo>
                  <a:lnTo>
                    <a:pt x="5368" y="20"/>
                  </a:lnTo>
                  <a:lnTo>
                    <a:pt x="5072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1" name="Google Shape;891;p32"/>
            <p:cNvSpPr/>
            <p:nvPr/>
          </p:nvSpPr>
          <p:spPr>
            <a:xfrm>
              <a:off x="2060358" y="2186391"/>
              <a:ext cx="481727" cy="451847"/>
            </a:xfrm>
            <a:custGeom>
              <a:avLst/>
              <a:gdLst/>
              <a:ahLst/>
              <a:cxnLst/>
              <a:rect l="l" t="t" r="r" b="b"/>
              <a:pathLst>
                <a:path w="21313" h="19991" extrusionOk="0">
                  <a:moveTo>
                    <a:pt x="16557" y="0"/>
                  </a:moveTo>
                  <a:lnTo>
                    <a:pt x="16162" y="40"/>
                  </a:lnTo>
                  <a:lnTo>
                    <a:pt x="15787" y="119"/>
                  </a:lnTo>
                  <a:lnTo>
                    <a:pt x="15413" y="237"/>
                  </a:lnTo>
                  <a:lnTo>
                    <a:pt x="15057" y="395"/>
                  </a:lnTo>
                  <a:lnTo>
                    <a:pt x="14840" y="533"/>
                  </a:lnTo>
                  <a:lnTo>
                    <a:pt x="14643" y="652"/>
                  </a:lnTo>
                  <a:lnTo>
                    <a:pt x="14446" y="809"/>
                  </a:lnTo>
                  <a:lnTo>
                    <a:pt x="14268" y="948"/>
                  </a:lnTo>
                  <a:lnTo>
                    <a:pt x="14090" y="1105"/>
                  </a:lnTo>
                  <a:lnTo>
                    <a:pt x="13933" y="1263"/>
                  </a:lnTo>
                  <a:lnTo>
                    <a:pt x="13637" y="1599"/>
                  </a:lnTo>
                  <a:lnTo>
                    <a:pt x="13380" y="1974"/>
                  </a:lnTo>
                  <a:lnTo>
                    <a:pt x="13163" y="2349"/>
                  </a:lnTo>
                  <a:lnTo>
                    <a:pt x="12966" y="2763"/>
                  </a:lnTo>
                  <a:lnTo>
                    <a:pt x="12808" y="3177"/>
                  </a:lnTo>
                  <a:lnTo>
                    <a:pt x="12650" y="3592"/>
                  </a:lnTo>
                  <a:lnTo>
                    <a:pt x="12512" y="4046"/>
                  </a:lnTo>
                  <a:lnTo>
                    <a:pt x="12255" y="4914"/>
                  </a:lnTo>
                  <a:lnTo>
                    <a:pt x="11999" y="5802"/>
                  </a:lnTo>
                  <a:lnTo>
                    <a:pt x="11861" y="6236"/>
                  </a:lnTo>
                  <a:lnTo>
                    <a:pt x="11722" y="6670"/>
                  </a:lnTo>
                  <a:lnTo>
                    <a:pt x="11584" y="7025"/>
                  </a:lnTo>
                  <a:lnTo>
                    <a:pt x="11407" y="7361"/>
                  </a:lnTo>
                  <a:lnTo>
                    <a:pt x="11190" y="7696"/>
                  </a:lnTo>
                  <a:lnTo>
                    <a:pt x="10953" y="7992"/>
                  </a:lnTo>
                  <a:lnTo>
                    <a:pt x="10834" y="8150"/>
                  </a:lnTo>
                  <a:lnTo>
                    <a:pt x="10696" y="8269"/>
                  </a:lnTo>
                  <a:lnTo>
                    <a:pt x="10558" y="8387"/>
                  </a:lnTo>
                  <a:lnTo>
                    <a:pt x="10400" y="8505"/>
                  </a:lnTo>
                  <a:lnTo>
                    <a:pt x="10242" y="8604"/>
                  </a:lnTo>
                  <a:lnTo>
                    <a:pt x="10084" y="8683"/>
                  </a:lnTo>
                  <a:lnTo>
                    <a:pt x="9907" y="8762"/>
                  </a:lnTo>
                  <a:lnTo>
                    <a:pt x="9729" y="8801"/>
                  </a:lnTo>
                  <a:lnTo>
                    <a:pt x="9571" y="8841"/>
                  </a:lnTo>
                  <a:lnTo>
                    <a:pt x="9414" y="8861"/>
                  </a:lnTo>
                  <a:lnTo>
                    <a:pt x="9098" y="8880"/>
                  </a:lnTo>
                  <a:lnTo>
                    <a:pt x="8782" y="8841"/>
                  </a:lnTo>
                  <a:lnTo>
                    <a:pt x="8466" y="8782"/>
                  </a:lnTo>
                  <a:lnTo>
                    <a:pt x="8151" y="8683"/>
                  </a:lnTo>
                  <a:lnTo>
                    <a:pt x="7835" y="8565"/>
                  </a:lnTo>
                  <a:lnTo>
                    <a:pt x="7539" y="8426"/>
                  </a:lnTo>
                  <a:lnTo>
                    <a:pt x="7243" y="8269"/>
                  </a:lnTo>
                  <a:lnTo>
                    <a:pt x="6868" y="8052"/>
                  </a:lnTo>
                  <a:lnTo>
                    <a:pt x="6473" y="7815"/>
                  </a:lnTo>
                  <a:lnTo>
                    <a:pt x="6118" y="7578"/>
                  </a:lnTo>
                  <a:lnTo>
                    <a:pt x="5743" y="7321"/>
                  </a:lnTo>
                  <a:lnTo>
                    <a:pt x="5408" y="7045"/>
                  </a:lnTo>
                  <a:lnTo>
                    <a:pt x="5052" y="6769"/>
                  </a:lnTo>
                  <a:lnTo>
                    <a:pt x="4737" y="6473"/>
                  </a:lnTo>
                  <a:lnTo>
                    <a:pt x="4421" y="6157"/>
                  </a:lnTo>
                  <a:lnTo>
                    <a:pt x="4164" y="5881"/>
                  </a:lnTo>
                  <a:lnTo>
                    <a:pt x="3947" y="5605"/>
                  </a:lnTo>
                  <a:lnTo>
                    <a:pt x="3730" y="5309"/>
                  </a:lnTo>
                  <a:lnTo>
                    <a:pt x="3533" y="4993"/>
                  </a:lnTo>
                  <a:lnTo>
                    <a:pt x="3395" y="4796"/>
                  </a:lnTo>
                  <a:lnTo>
                    <a:pt x="3217" y="4618"/>
                  </a:lnTo>
                  <a:lnTo>
                    <a:pt x="3138" y="4539"/>
                  </a:lnTo>
                  <a:lnTo>
                    <a:pt x="3040" y="4480"/>
                  </a:lnTo>
                  <a:lnTo>
                    <a:pt x="2941" y="4440"/>
                  </a:lnTo>
                  <a:lnTo>
                    <a:pt x="2842" y="4401"/>
                  </a:lnTo>
                  <a:lnTo>
                    <a:pt x="2744" y="4381"/>
                  </a:lnTo>
                  <a:lnTo>
                    <a:pt x="2645" y="4381"/>
                  </a:lnTo>
                  <a:lnTo>
                    <a:pt x="2546" y="4401"/>
                  </a:lnTo>
                  <a:lnTo>
                    <a:pt x="2448" y="4421"/>
                  </a:lnTo>
                  <a:lnTo>
                    <a:pt x="2349" y="4480"/>
                  </a:lnTo>
                  <a:lnTo>
                    <a:pt x="2250" y="4559"/>
                  </a:lnTo>
                  <a:lnTo>
                    <a:pt x="2171" y="4638"/>
                  </a:lnTo>
                  <a:lnTo>
                    <a:pt x="2073" y="4756"/>
                  </a:lnTo>
                  <a:lnTo>
                    <a:pt x="1974" y="4934"/>
                  </a:lnTo>
                  <a:lnTo>
                    <a:pt x="1875" y="5131"/>
                  </a:lnTo>
                  <a:lnTo>
                    <a:pt x="1816" y="5328"/>
                  </a:lnTo>
                  <a:lnTo>
                    <a:pt x="1777" y="5526"/>
                  </a:lnTo>
                  <a:lnTo>
                    <a:pt x="1698" y="5940"/>
                  </a:lnTo>
                  <a:lnTo>
                    <a:pt x="1639" y="6335"/>
                  </a:lnTo>
                  <a:lnTo>
                    <a:pt x="1540" y="6789"/>
                  </a:lnTo>
                  <a:lnTo>
                    <a:pt x="1421" y="7223"/>
                  </a:lnTo>
                  <a:lnTo>
                    <a:pt x="1185" y="8091"/>
                  </a:lnTo>
                  <a:lnTo>
                    <a:pt x="1007" y="8604"/>
                  </a:lnTo>
                  <a:lnTo>
                    <a:pt x="790" y="9117"/>
                  </a:lnTo>
                  <a:lnTo>
                    <a:pt x="573" y="9630"/>
                  </a:lnTo>
                  <a:lnTo>
                    <a:pt x="356" y="10143"/>
                  </a:lnTo>
                  <a:lnTo>
                    <a:pt x="178" y="10676"/>
                  </a:lnTo>
                  <a:lnTo>
                    <a:pt x="99" y="10933"/>
                  </a:lnTo>
                  <a:lnTo>
                    <a:pt x="60" y="11209"/>
                  </a:lnTo>
                  <a:lnTo>
                    <a:pt x="20" y="11465"/>
                  </a:lnTo>
                  <a:lnTo>
                    <a:pt x="1" y="11742"/>
                  </a:lnTo>
                  <a:lnTo>
                    <a:pt x="1" y="12018"/>
                  </a:lnTo>
                  <a:lnTo>
                    <a:pt x="40" y="12294"/>
                  </a:lnTo>
                  <a:lnTo>
                    <a:pt x="99" y="12531"/>
                  </a:lnTo>
                  <a:lnTo>
                    <a:pt x="159" y="12748"/>
                  </a:lnTo>
                  <a:lnTo>
                    <a:pt x="237" y="12965"/>
                  </a:lnTo>
                  <a:lnTo>
                    <a:pt x="336" y="13182"/>
                  </a:lnTo>
                  <a:lnTo>
                    <a:pt x="533" y="13597"/>
                  </a:lnTo>
                  <a:lnTo>
                    <a:pt x="770" y="14011"/>
                  </a:lnTo>
                  <a:lnTo>
                    <a:pt x="1086" y="14564"/>
                  </a:lnTo>
                  <a:lnTo>
                    <a:pt x="1402" y="15096"/>
                  </a:lnTo>
                  <a:lnTo>
                    <a:pt x="1718" y="15609"/>
                  </a:lnTo>
                  <a:lnTo>
                    <a:pt x="2053" y="16103"/>
                  </a:lnTo>
                  <a:lnTo>
                    <a:pt x="2408" y="16576"/>
                  </a:lnTo>
                  <a:lnTo>
                    <a:pt x="2783" y="17030"/>
                  </a:lnTo>
                  <a:lnTo>
                    <a:pt x="3158" y="17445"/>
                  </a:lnTo>
                  <a:lnTo>
                    <a:pt x="3553" y="17839"/>
                  </a:lnTo>
                  <a:lnTo>
                    <a:pt x="3987" y="18214"/>
                  </a:lnTo>
                  <a:lnTo>
                    <a:pt x="4441" y="18550"/>
                  </a:lnTo>
                  <a:lnTo>
                    <a:pt x="4914" y="18866"/>
                  </a:lnTo>
                  <a:lnTo>
                    <a:pt x="5427" y="19142"/>
                  </a:lnTo>
                  <a:lnTo>
                    <a:pt x="5980" y="19379"/>
                  </a:lnTo>
                  <a:lnTo>
                    <a:pt x="6552" y="19576"/>
                  </a:lnTo>
                  <a:lnTo>
                    <a:pt x="7164" y="19734"/>
                  </a:lnTo>
                  <a:lnTo>
                    <a:pt x="7835" y="19872"/>
                  </a:lnTo>
                  <a:lnTo>
                    <a:pt x="8249" y="19931"/>
                  </a:lnTo>
                  <a:lnTo>
                    <a:pt x="8664" y="19971"/>
                  </a:lnTo>
                  <a:lnTo>
                    <a:pt x="9078" y="19990"/>
                  </a:lnTo>
                  <a:lnTo>
                    <a:pt x="9512" y="19971"/>
                  </a:lnTo>
                  <a:lnTo>
                    <a:pt x="9927" y="19951"/>
                  </a:lnTo>
                  <a:lnTo>
                    <a:pt x="10341" y="19911"/>
                  </a:lnTo>
                  <a:lnTo>
                    <a:pt x="10755" y="19852"/>
                  </a:lnTo>
                  <a:lnTo>
                    <a:pt x="11170" y="19773"/>
                  </a:lnTo>
                  <a:lnTo>
                    <a:pt x="11565" y="19675"/>
                  </a:lnTo>
                  <a:lnTo>
                    <a:pt x="11979" y="19556"/>
                  </a:lnTo>
                  <a:lnTo>
                    <a:pt x="12374" y="19418"/>
                  </a:lnTo>
                  <a:lnTo>
                    <a:pt x="12768" y="19260"/>
                  </a:lnTo>
                  <a:lnTo>
                    <a:pt x="13143" y="19083"/>
                  </a:lnTo>
                  <a:lnTo>
                    <a:pt x="13518" y="18885"/>
                  </a:lnTo>
                  <a:lnTo>
                    <a:pt x="13873" y="18688"/>
                  </a:lnTo>
                  <a:lnTo>
                    <a:pt x="14229" y="18451"/>
                  </a:lnTo>
                  <a:lnTo>
                    <a:pt x="14682" y="18116"/>
                  </a:lnTo>
                  <a:lnTo>
                    <a:pt x="15136" y="17741"/>
                  </a:lnTo>
                  <a:lnTo>
                    <a:pt x="15590" y="17346"/>
                  </a:lnTo>
                  <a:lnTo>
                    <a:pt x="16005" y="16912"/>
                  </a:lnTo>
                  <a:lnTo>
                    <a:pt x="16419" y="16458"/>
                  </a:lnTo>
                  <a:lnTo>
                    <a:pt x="16774" y="15984"/>
                  </a:lnTo>
                  <a:lnTo>
                    <a:pt x="17110" y="15491"/>
                  </a:lnTo>
                  <a:lnTo>
                    <a:pt x="17386" y="14998"/>
                  </a:lnTo>
                  <a:lnTo>
                    <a:pt x="17682" y="14445"/>
                  </a:lnTo>
                  <a:lnTo>
                    <a:pt x="17978" y="13893"/>
                  </a:lnTo>
                  <a:lnTo>
                    <a:pt x="18590" y="12807"/>
                  </a:lnTo>
                  <a:lnTo>
                    <a:pt x="19201" y="11722"/>
                  </a:lnTo>
                  <a:lnTo>
                    <a:pt x="19497" y="11169"/>
                  </a:lnTo>
                  <a:lnTo>
                    <a:pt x="19774" y="10617"/>
                  </a:lnTo>
                  <a:lnTo>
                    <a:pt x="20050" y="10025"/>
                  </a:lnTo>
                  <a:lnTo>
                    <a:pt x="20326" y="9433"/>
                  </a:lnTo>
                  <a:lnTo>
                    <a:pt x="20563" y="8821"/>
                  </a:lnTo>
                  <a:lnTo>
                    <a:pt x="20780" y="8209"/>
                  </a:lnTo>
                  <a:lnTo>
                    <a:pt x="20977" y="7598"/>
                  </a:lnTo>
                  <a:lnTo>
                    <a:pt x="21135" y="6966"/>
                  </a:lnTo>
                  <a:lnTo>
                    <a:pt x="21254" y="6335"/>
                  </a:lnTo>
                  <a:lnTo>
                    <a:pt x="21273" y="5999"/>
                  </a:lnTo>
                  <a:lnTo>
                    <a:pt x="21313" y="5684"/>
                  </a:lnTo>
                  <a:lnTo>
                    <a:pt x="21313" y="5269"/>
                  </a:lnTo>
                  <a:lnTo>
                    <a:pt x="21293" y="4855"/>
                  </a:lnTo>
                  <a:lnTo>
                    <a:pt x="21254" y="4440"/>
                  </a:lnTo>
                  <a:lnTo>
                    <a:pt x="21175" y="4026"/>
                  </a:lnTo>
                  <a:lnTo>
                    <a:pt x="21056" y="3612"/>
                  </a:lnTo>
                  <a:lnTo>
                    <a:pt x="20918" y="3217"/>
                  </a:lnTo>
                  <a:lnTo>
                    <a:pt x="20741" y="2822"/>
                  </a:lnTo>
                  <a:lnTo>
                    <a:pt x="20563" y="2447"/>
                  </a:lnTo>
                  <a:lnTo>
                    <a:pt x="20326" y="2092"/>
                  </a:lnTo>
                  <a:lnTo>
                    <a:pt x="20089" y="1757"/>
                  </a:lnTo>
                  <a:lnTo>
                    <a:pt x="19813" y="1421"/>
                  </a:lnTo>
                  <a:lnTo>
                    <a:pt x="19517" y="1145"/>
                  </a:lnTo>
                  <a:lnTo>
                    <a:pt x="19201" y="869"/>
                  </a:lnTo>
                  <a:lnTo>
                    <a:pt x="18846" y="632"/>
                  </a:lnTo>
                  <a:lnTo>
                    <a:pt x="18471" y="434"/>
                  </a:lnTo>
                  <a:lnTo>
                    <a:pt x="18096" y="257"/>
                  </a:lnTo>
                  <a:lnTo>
                    <a:pt x="17721" y="138"/>
                  </a:lnTo>
                  <a:lnTo>
                    <a:pt x="17327" y="59"/>
                  </a:lnTo>
                  <a:lnTo>
                    <a:pt x="16952" y="20"/>
                  </a:lnTo>
                  <a:lnTo>
                    <a:pt x="165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" name="Google Shape;892;p32"/>
            <p:cNvSpPr/>
            <p:nvPr/>
          </p:nvSpPr>
          <p:spPr>
            <a:xfrm>
              <a:off x="1730289" y="3415216"/>
              <a:ext cx="152137" cy="272089"/>
            </a:xfrm>
            <a:custGeom>
              <a:avLst/>
              <a:gdLst/>
              <a:ahLst/>
              <a:cxnLst/>
              <a:rect l="l" t="t" r="r" b="b"/>
              <a:pathLst>
                <a:path w="6731" h="12038" extrusionOk="0">
                  <a:moveTo>
                    <a:pt x="3060" y="0"/>
                  </a:moveTo>
                  <a:lnTo>
                    <a:pt x="2941" y="20"/>
                  </a:lnTo>
                  <a:lnTo>
                    <a:pt x="2843" y="40"/>
                  </a:lnTo>
                  <a:lnTo>
                    <a:pt x="2724" y="79"/>
                  </a:lnTo>
                  <a:lnTo>
                    <a:pt x="2527" y="197"/>
                  </a:lnTo>
                  <a:lnTo>
                    <a:pt x="2349" y="355"/>
                  </a:lnTo>
                  <a:lnTo>
                    <a:pt x="2172" y="553"/>
                  </a:lnTo>
                  <a:lnTo>
                    <a:pt x="1994" y="730"/>
                  </a:lnTo>
                  <a:lnTo>
                    <a:pt x="1856" y="947"/>
                  </a:lnTo>
                  <a:lnTo>
                    <a:pt x="1580" y="1322"/>
                  </a:lnTo>
                  <a:lnTo>
                    <a:pt x="1145" y="1934"/>
                  </a:lnTo>
                  <a:lnTo>
                    <a:pt x="672" y="2664"/>
                  </a:lnTo>
                  <a:lnTo>
                    <a:pt x="198" y="3414"/>
                  </a:lnTo>
                  <a:lnTo>
                    <a:pt x="100" y="3572"/>
                  </a:lnTo>
                  <a:lnTo>
                    <a:pt x="21" y="3730"/>
                  </a:lnTo>
                  <a:lnTo>
                    <a:pt x="1" y="3868"/>
                  </a:lnTo>
                  <a:lnTo>
                    <a:pt x="1" y="4006"/>
                  </a:lnTo>
                  <a:lnTo>
                    <a:pt x="40" y="4124"/>
                  </a:lnTo>
                  <a:lnTo>
                    <a:pt x="80" y="4263"/>
                  </a:lnTo>
                  <a:lnTo>
                    <a:pt x="139" y="4381"/>
                  </a:lnTo>
                  <a:lnTo>
                    <a:pt x="218" y="4519"/>
                  </a:lnTo>
                  <a:lnTo>
                    <a:pt x="356" y="4756"/>
                  </a:lnTo>
                  <a:lnTo>
                    <a:pt x="534" y="4657"/>
                  </a:lnTo>
                  <a:lnTo>
                    <a:pt x="711" y="4578"/>
                  </a:lnTo>
                  <a:lnTo>
                    <a:pt x="889" y="4480"/>
                  </a:lnTo>
                  <a:lnTo>
                    <a:pt x="1047" y="4361"/>
                  </a:lnTo>
                  <a:lnTo>
                    <a:pt x="1205" y="4243"/>
                  </a:lnTo>
                  <a:lnTo>
                    <a:pt x="1343" y="4105"/>
                  </a:lnTo>
                  <a:lnTo>
                    <a:pt x="1481" y="3967"/>
                  </a:lnTo>
                  <a:lnTo>
                    <a:pt x="1619" y="3809"/>
                  </a:lnTo>
                  <a:lnTo>
                    <a:pt x="1619" y="3809"/>
                  </a:lnTo>
                  <a:lnTo>
                    <a:pt x="1560" y="3888"/>
                  </a:lnTo>
                  <a:lnTo>
                    <a:pt x="1501" y="3986"/>
                  </a:lnTo>
                  <a:lnTo>
                    <a:pt x="1441" y="4184"/>
                  </a:lnTo>
                  <a:lnTo>
                    <a:pt x="1382" y="4420"/>
                  </a:lnTo>
                  <a:lnTo>
                    <a:pt x="1363" y="4657"/>
                  </a:lnTo>
                  <a:lnTo>
                    <a:pt x="1343" y="5151"/>
                  </a:lnTo>
                  <a:lnTo>
                    <a:pt x="1303" y="5565"/>
                  </a:lnTo>
                  <a:lnTo>
                    <a:pt x="1264" y="5960"/>
                  </a:lnTo>
                  <a:lnTo>
                    <a:pt x="1264" y="6335"/>
                  </a:lnTo>
                  <a:lnTo>
                    <a:pt x="1303" y="6709"/>
                  </a:lnTo>
                  <a:lnTo>
                    <a:pt x="1343" y="6907"/>
                  </a:lnTo>
                  <a:lnTo>
                    <a:pt x="1402" y="7104"/>
                  </a:lnTo>
                  <a:lnTo>
                    <a:pt x="1540" y="7499"/>
                  </a:lnTo>
                  <a:lnTo>
                    <a:pt x="1718" y="7874"/>
                  </a:lnTo>
                  <a:lnTo>
                    <a:pt x="1915" y="8229"/>
                  </a:lnTo>
                  <a:lnTo>
                    <a:pt x="2132" y="8584"/>
                  </a:lnTo>
                  <a:lnTo>
                    <a:pt x="2369" y="8920"/>
                  </a:lnTo>
                  <a:lnTo>
                    <a:pt x="2625" y="9255"/>
                  </a:lnTo>
                  <a:lnTo>
                    <a:pt x="3178" y="9906"/>
                  </a:lnTo>
                  <a:lnTo>
                    <a:pt x="3454" y="10222"/>
                  </a:lnTo>
                  <a:lnTo>
                    <a:pt x="3770" y="10538"/>
                  </a:lnTo>
                  <a:lnTo>
                    <a:pt x="4066" y="10854"/>
                  </a:lnTo>
                  <a:lnTo>
                    <a:pt x="4401" y="11130"/>
                  </a:lnTo>
                  <a:lnTo>
                    <a:pt x="4757" y="11406"/>
                  </a:lnTo>
                  <a:lnTo>
                    <a:pt x="5112" y="11623"/>
                  </a:lnTo>
                  <a:lnTo>
                    <a:pt x="5487" y="11820"/>
                  </a:lnTo>
                  <a:lnTo>
                    <a:pt x="5684" y="11899"/>
                  </a:lnTo>
                  <a:lnTo>
                    <a:pt x="5901" y="11978"/>
                  </a:lnTo>
                  <a:lnTo>
                    <a:pt x="6020" y="12018"/>
                  </a:lnTo>
                  <a:lnTo>
                    <a:pt x="6158" y="12038"/>
                  </a:lnTo>
                  <a:lnTo>
                    <a:pt x="6296" y="12038"/>
                  </a:lnTo>
                  <a:lnTo>
                    <a:pt x="6414" y="11998"/>
                  </a:lnTo>
                  <a:lnTo>
                    <a:pt x="6493" y="11978"/>
                  </a:lnTo>
                  <a:lnTo>
                    <a:pt x="6552" y="11919"/>
                  </a:lnTo>
                  <a:lnTo>
                    <a:pt x="6631" y="11820"/>
                  </a:lnTo>
                  <a:lnTo>
                    <a:pt x="6691" y="11682"/>
                  </a:lnTo>
                  <a:lnTo>
                    <a:pt x="6730" y="11524"/>
                  </a:lnTo>
                  <a:lnTo>
                    <a:pt x="6730" y="11347"/>
                  </a:lnTo>
                  <a:lnTo>
                    <a:pt x="6710" y="11189"/>
                  </a:lnTo>
                  <a:lnTo>
                    <a:pt x="6671" y="11011"/>
                  </a:lnTo>
                  <a:lnTo>
                    <a:pt x="6631" y="10854"/>
                  </a:lnTo>
                  <a:lnTo>
                    <a:pt x="6335" y="9847"/>
                  </a:lnTo>
                  <a:lnTo>
                    <a:pt x="6059" y="8841"/>
                  </a:lnTo>
                  <a:lnTo>
                    <a:pt x="5941" y="8328"/>
                  </a:lnTo>
                  <a:lnTo>
                    <a:pt x="5822" y="7815"/>
                  </a:lnTo>
                  <a:lnTo>
                    <a:pt x="5724" y="7301"/>
                  </a:lnTo>
                  <a:lnTo>
                    <a:pt x="5645" y="6788"/>
                  </a:lnTo>
                  <a:lnTo>
                    <a:pt x="5605" y="6532"/>
                  </a:lnTo>
                  <a:lnTo>
                    <a:pt x="5585" y="6256"/>
                  </a:lnTo>
                  <a:lnTo>
                    <a:pt x="5585" y="5664"/>
                  </a:lnTo>
                  <a:lnTo>
                    <a:pt x="5566" y="4322"/>
                  </a:lnTo>
                  <a:lnTo>
                    <a:pt x="5546" y="3631"/>
                  </a:lnTo>
                  <a:lnTo>
                    <a:pt x="5507" y="3000"/>
                  </a:lnTo>
                  <a:lnTo>
                    <a:pt x="5467" y="2684"/>
                  </a:lnTo>
                  <a:lnTo>
                    <a:pt x="5428" y="2408"/>
                  </a:lnTo>
                  <a:lnTo>
                    <a:pt x="5368" y="2151"/>
                  </a:lnTo>
                  <a:lnTo>
                    <a:pt x="5270" y="1914"/>
                  </a:lnTo>
                  <a:lnTo>
                    <a:pt x="5211" y="1756"/>
                  </a:lnTo>
                  <a:lnTo>
                    <a:pt x="5132" y="1618"/>
                  </a:lnTo>
                  <a:lnTo>
                    <a:pt x="5053" y="1520"/>
                  </a:lnTo>
                  <a:lnTo>
                    <a:pt x="4974" y="1421"/>
                  </a:lnTo>
                  <a:lnTo>
                    <a:pt x="4796" y="1263"/>
                  </a:lnTo>
                  <a:lnTo>
                    <a:pt x="4619" y="1145"/>
                  </a:lnTo>
                  <a:lnTo>
                    <a:pt x="4421" y="1046"/>
                  </a:lnTo>
                  <a:lnTo>
                    <a:pt x="4204" y="908"/>
                  </a:lnTo>
                  <a:lnTo>
                    <a:pt x="4007" y="730"/>
                  </a:lnTo>
                  <a:lnTo>
                    <a:pt x="3888" y="632"/>
                  </a:lnTo>
                  <a:lnTo>
                    <a:pt x="3790" y="493"/>
                  </a:lnTo>
                  <a:lnTo>
                    <a:pt x="3612" y="296"/>
                  </a:lnTo>
                  <a:lnTo>
                    <a:pt x="3513" y="197"/>
                  </a:lnTo>
                  <a:lnTo>
                    <a:pt x="3415" y="118"/>
                  </a:lnTo>
                  <a:lnTo>
                    <a:pt x="3296" y="59"/>
                  </a:lnTo>
                  <a:lnTo>
                    <a:pt x="3178" y="20"/>
                  </a:lnTo>
                  <a:lnTo>
                    <a:pt x="30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" name="Google Shape;893;p32"/>
            <p:cNvSpPr/>
            <p:nvPr/>
          </p:nvSpPr>
          <p:spPr>
            <a:xfrm>
              <a:off x="1780264" y="3277836"/>
              <a:ext cx="153900" cy="247113"/>
            </a:xfrm>
            <a:custGeom>
              <a:avLst/>
              <a:gdLst/>
              <a:ahLst/>
              <a:cxnLst/>
              <a:rect l="l" t="t" r="r" b="b"/>
              <a:pathLst>
                <a:path w="6809" h="10933" extrusionOk="0">
                  <a:moveTo>
                    <a:pt x="4164" y="0"/>
                  </a:moveTo>
                  <a:lnTo>
                    <a:pt x="3927" y="20"/>
                  </a:lnTo>
                  <a:lnTo>
                    <a:pt x="3710" y="79"/>
                  </a:lnTo>
                  <a:lnTo>
                    <a:pt x="3493" y="138"/>
                  </a:lnTo>
                  <a:lnTo>
                    <a:pt x="3296" y="237"/>
                  </a:lnTo>
                  <a:lnTo>
                    <a:pt x="3098" y="375"/>
                  </a:lnTo>
                  <a:lnTo>
                    <a:pt x="2901" y="553"/>
                  </a:lnTo>
                  <a:lnTo>
                    <a:pt x="2723" y="750"/>
                  </a:lnTo>
                  <a:lnTo>
                    <a:pt x="2565" y="947"/>
                  </a:lnTo>
                  <a:lnTo>
                    <a:pt x="2408" y="1184"/>
                  </a:lnTo>
                  <a:lnTo>
                    <a:pt x="2269" y="1421"/>
                  </a:lnTo>
                  <a:lnTo>
                    <a:pt x="2151" y="1658"/>
                  </a:lnTo>
                  <a:lnTo>
                    <a:pt x="1934" y="2171"/>
                  </a:lnTo>
                  <a:lnTo>
                    <a:pt x="1677" y="2881"/>
                  </a:lnTo>
                  <a:lnTo>
                    <a:pt x="1460" y="3592"/>
                  </a:lnTo>
                  <a:lnTo>
                    <a:pt x="1224" y="4322"/>
                  </a:lnTo>
                  <a:lnTo>
                    <a:pt x="987" y="5032"/>
                  </a:lnTo>
                  <a:lnTo>
                    <a:pt x="868" y="5289"/>
                  </a:lnTo>
                  <a:lnTo>
                    <a:pt x="730" y="5565"/>
                  </a:lnTo>
                  <a:lnTo>
                    <a:pt x="454" y="6078"/>
                  </a:lnTo>
                  <a:lnTo>
                    <a:pt x="316" y="6354"/>
                  </a:lnTo>
                  <a:lnTo>
                    <a:pt x="197" y="6611"/>
                  </a:lnTo>
                  <a:lnTo>
                    <a:pt x="99" y="6887"/>
                  </a:lnTo>
                  <a:lnTo>
                    <a:pt x="40" y="7144"/>
                  </a:lnTo>
                  <a:lnTo>
                    <a:pt x="0" y="7400"/>
                  </a:lnTo>
                  <a:lnTo>
                    <a:pt x="0" y="7657"/>
                  </a:lnTo>
                  <a:lnTo>
                    <a:pt x="20" y="7933"/>
                  </a:lnTo>
                  <a:lnTo>
                    <a:pt x="59" y="8190"/>
                  </a:lnTo>
                  <a:lnTo>
                    <a:pt x="118" y="8446"/>
                  </a:lnTo>
                  <a:lnTo>
                    <a:pt x="197" y="8703"/>
                  </a:lnTo>
                  <a:lnTo>
                    <a:pt x="296" y="8959"/>
                  </a:lnTo>
                  <a:lnTo>
                    <a:pt x="414" y="9216"/>
                  </a:lnTo>
                  <a:lnTo>
                    <a:pt x="553" y="9453"/>
                  </a:lnTo>
                  <a:lnTo>
                    <a:pt x="691" y="9670"/>
                  </a:lnTo>
                  <a:lnTo>
                    <a:pt x="849" y="9887"/>
                  </a:lnTo>
                  <a:lnTo>
                    <a:pt x="1026" y="10104"/>
                  </a:lnTo>
                  <a:lnTo>
                    <a:pt x="1204" y="10301"/>
                  </a:lnTo>
                  <a:lnTo>
                    <a:pt x="1401" y="10479"/>
                  </a:lnTo>
                  <a:lnTo>
                    <a:pt x="1598" y="10637"/>
                  </a:lnTo>
                  <a:lnTo>
                    <a:pt x="1796" y="10775"/>
                  </a:lnTo>
                  <a:lnTo>
                    <a:pt x="1973" y="10873"/>
                  </a:lnTo>
                  <a:lnTo>
                    <a:pt x="2072" y="10913"/>
                  </a:lnTo>
                  <a:lnTo>
                    <a:pt x="2171" y="10933"/>
                  </a:lnTo>
                  <a:lnTo>
                    <a:pt x="2269" y="10913"/>
                  </a:lnTo>
                  <a:lnTo>
                    <a:pt x="2348" y="10893"/>
                  </a:lnTo>
                  <a:lnTo>
                    <a:pt x="2526" y="10794"/>
                  </a:lnTo>
                  <a:lnTo>
                    <a:pt x="2625" y="10715"/>
                  </a:lnTo>
                  <a:lnTo>
                    <a:pt x="2723" y="10617"/>
                  </a:lnTo>
                  <a:lnTo>
                    <a:pt x="2822" y="10518"/>
                  </a:lnTo>
                  <a:lnTo>
                    <a:pt x="2901" y="10400"/>
                  </a:lnTo>
                  <a:lnTo>
                    <a:pt x="3019" y="10163"/>
                  </a:lnTo>
                  <a:lnTo>
                    <a:pt x="3138" y="9906"/>
                  </a:lnTo>
                  <a:lnTo>
                    <a:pt x="3217" y="9630"/>
                  </a:lnTo>
                  <a:lnTo>
                    <a:pt x="3296" y="9354"/>
                  </a:lnTo>
                  <a:lnTo>
                    <a:pt x="3434" y="8782"/>
                  </a:lnTo>
                  <a:lnTo>
                    <a:pt x="3513" y="8545"/>
                  </a:lnTo>
                  <a:lnTo>
                    <a:pt x="3592" y="8288"/>
                  </a:lnTo>
                  <a:lnTo>
                    <a:pt x="3809" y="7834"/>
                  </a:lnTo>
                  <a:lnTo>
                    <a:pt x="4045" y="7380"/>
                  </a:lnTo>
                  <a:lnTo>
                    <a:pt x="4302" y="6927"/>
                  </a:lnTo>
                  <a:lnTo>
                    <a:pt x="4716" y="6315"/>
                  </a:lnTo>
                  <a:lnTo>
                    <a:pt x="5151" y="5703"/>
                  </a:lnTo>
                  <a:lnTo>
                    <a:pt x="5585" y="5091"/>
                  </a:lnTo>
                  <a:lnTo>
                    <a:pt x="5999" y="4460"/>
                  </a:lnTo>
                  <a:lnTo>
                    <a:pt x="6196" y="4105"/>
                  </a:lnTo>
                  <a:lnTo>
                    <a:pt x="6394" y="3690"/>
                  </a:lnTo>
                  <a:lnTo>
                    <a:pt x="6571" y="3236"/>
                  </a:lnTo>
                  <a:lnTo>
                    <a:pt x="6650" y="2980"/>
                  </a:lnTo>
                  <a:lnTo>
                    <a:pt x="6709" y="2743"/>
                  </a:lnTo>
                  <a:lnTo>
                    <a:pt x="6749" y="2506"/>
                  </a:lnTo>
                  <a:lnTo>
                    <a:pt x="6788" y="2250"/>
                  </a:lnTo>
                  <a:lnTo>
                    <a:pt x="6808" y="2013"/>
                  </a:lnTo>
                  <a:lnTo>
                    <a:pt x="6788" y="1796"/>
                  </a:lnTo>
                  <a:lnTo>
                    <a:pt x="6749" y="1559"/>
                  </a:lnTo>
                  <a:lnTo>
                    <a:pt x="6690" y="1362"/>
                  </a:lnTo>
                  <a:lnTo>
                    <a:pt x="6611" y="1164"/>
                  </a:lnTo>
                  <a:lnTo>
                    <a:pt x="6473" y="987"/>
                  </a:lnTo>
                  <a:lnTo>
                    <a:pt x="6335" y="829"/>
                  </a:lnTo>
                  <a:lnTo>
                    <a:pt x="6157" y="691"/>
                  </a:lnTo>
                  <a:lnTo>
                    <a:pt x="5979" y="553"/>
                  </a:lnTo>
                  <a:lnTo>
                    <a:pt x="5782" y="434"/>
                  </a:lnTo>
                  <a:lnTo>
                    <a:pt x="5565" y="316"/>
                  </a:lnTo>
                  <a:lnTo>
                    <a:pt x="5348" y="217"/>
                  </a:lnTo>
                  <a:lnTo>
                    <a:pt x="5111" y="138"/>
                  </a:lnTo>
                  <a:lnTo>
                    <a:pt x="4874" y="79"/>
                  </a:lnTo>
                  <a:lnTo>
                    <a:pt x="4637" y="40"/>
                  </a:lnTo>
                  <a:lnTo>
                    <a:pt x="4401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" name="Google Shape;894;p32"/>
            <p:cNvSpPr/>
            <p:nvPr/>
          </p:nvSpPr>
          <p:spPr>
            <a:xfrm>
              <a:off x="1492123" y="2707363"/>
              <a:ext cx="668153" cy="698033"/>
            </a:xfrm>
            <a:custGeom>
              <a:avLst/>
              <a:gdLst/>
              <a:ahLst/>
              <a:cxnLst/>
              <a:rect l="l" t="t" r="r" b="b"/>
              <a:pathLst>
                <a:path w="29561" h="30883" extrusionOk="0">
                  <a:moveTo>
                    <a:pt x="21983" y="0"/>
                  </a:moveTo>
                  <a:lnTo>
                    <a:pt x="20918" y="39"/>
                  </a:lnTo>
                  <a:lnTo>
                    <a:pt x="19832" y="118"/>
                  </a:lnTo>
                  <a:lnTo>
                    <a:pt x="18767" y="237"/>
                  </a:lnTo>
                  <a:lnTo>
                    <a:pt x="17701" y="395"/>
                  </a:lnTo>
                  <a:lnTo>
                    <a:pt x="16616" y="553"/>
                  </a:lnTo>
                  <a:lnTo>
                    <a:pt x="15570" y="750"/>
                  </a:lnTo>
                  <a:lnTo>
                    <a:pt x="14504" y="967"/>
                  </a:lnTo>
                  <a:lnTo>
                    <a:pt x="13458" y="1204"/>
                  </a:lnTo>
                  <a:lnTo>
                    <a:pt x="12590" y="1401"/>
                  </a:lnTo>
                  <a:lnTo>
                    <a:pt x="11742" y="1618"/>
                  </a:lnTo>
                  <a:lnTo>
                    <a:pt x="10913" y="1835"/>
                  </a:lnTo>
                  <a:lnTo>
                    <a:pt x="10084" y="2072"/>
                  </a:lnTo>
                  <a:lnTo>
                    <a:pt x="9275" y="2348"/>
                  </a:lnTo>
                  <a:lnTo>
                    <a:pt x="8486" y="2644"/>
                  </a:lnTo>
                  <a:lnTo>
                    <a:pt x="7716" y="2960"/>
                  </a:lnTo>
                  <a:lnTo>
                    <a:pt x="6966" y="3315"/>
                  </a:lnTo>
                  <a:lnTo>
                    <a:pt x="6236" y="3690"/>
                  </a:lnTo>
                  <a:lnTo>
                    <a:pt x="5545" y="4124"/>
                  </a:lnTo>
                  <a:lnTo>
                    <a:pt x="5190" y="4341"/>
                  </a:lnTo>
                  <a:lnTo>
                    <a:pt x="4855" y="4578"/>
                  </a:lnTo>
                  <a:lnTo>
                    <a:pt x="4519" y="4835"/>
                  </a:lnTo>
                  <a:lnTo>
                    <a:pt x="4203" y="5091"/>
                  </a:lnTo>
                  <a:lnTo>
                    <a:pt x="3868" y="5368"/>
                  </a:lnTo>
                  <a:lnTo>
                    <a:pt x="3552" y="5644"/>
                  </a:lnTo>
                  <a:lnTo>
                    <a:pt x="3256" y="5940"/>
                  </a:lnTo>
                  <a:lnTo>
                    <a:pt x="2960" y="6236"/>
                  </a:lnTo>
                  <a:lnTo>
                    <a:pt x="2664" y="6571"/>
                  </a:lnTo>
                  <a:lnTo>
                    <a:pt x="2368" y="6907"/>
                  </a:lnTo>
                  <a:lnTo>
                    <a:pt x="2092" y="7242"/>
                  </a:lnTo>
                  <a:lnTo>
                    <a:pt x="1835" y="7617"/>
                  </a:lnTo>
                  <a:lnTo>
                    <a:pt x="1520" y="8051"/>
                  </a:lnTo>
                  <a:lnTo>
                    <a:pt x="1145" y="8624"/>
                  </a:lnTo>
                  <a:lnTo>
                    <a:pt x="770" y="9275"/>
                  </a:lnTo>
                  <a:lnTo>
                    <a:pt x="592" y="9610"/>
                  </a:lnTo>
                  <a:lnTo>
                    <a:pt x="415" y="9965"/>
                  </a:lnTo>
                  <a:lnTo>
                    <a:pt x="277" y="10321"/>
                  </a:lnTo>
                  <a:lnTo>
                    <a:pt x="138" y="10676"/>
                  </a:lnTo>
                  <a:lnTo>
                    <a:pt x="59" y="11011"/>
                  </a:lnTo>
                  <a:lnTo>
                    <a:pt x="0" y="11347"/>
                  </a:lnTo>
                  <a:lnTo>
                    <a:pt x="0" y="11663"/>
                  </a:lnTo>
                  <a:lnTo>
                    <a:pt x="0" y="11820"/>
                  </a:lnTo>
                  <a:lnTo>
                    <a:pt x="40" y="11959"/>
                  </a:lnTo>
                  <a:lnTo>
                    <a:pt x="79" y="12116"/>
                  </a:lnTo>
                  <a:lnTo>
                    <a:pt x="119" y="12235"/>
                  </a:lnTo>
                  <a:lnTo>
                    <a:pt x="198" y="12373"/>
                  </a:lnTo>
                  <a:lnTo>
                    <a:pt x="277" y="12491"/>
                  </a:lnTo>
                  <a:lnTo>
                    <a:pt x="415" y="12610"/>
                  </a:lnTo>
                  <a:lnTo>
                    <a:pt x="553" y="12728"/>
                  </a:lnTo>
                  <a:lnTo>
                    <a:pt x="13715" y="12728"/>
                  </a:lnTo>
                  <a:lnTo>
                    <a:pt x="14741" y="12551"/>
                  </a:lnTo>
                  <a:lnTo>
                    <a:pt x="15728" y="12373"/>
                  </a:lnTo>
                  <a:lnTo>
                    <a:pt x="16182" y="12255"/>
                  </a:lnTo>
                  <a:lnTo>
                    <a:pt x="16596" y="12136"/>
                  </a:lnTo>
                  <a:lnTo>
                    <a:pt x="16971" y="11998"/>
                  </a:lnTo>
                  <a:lnTo>
                    <a:pt x="17149" y="11919"/>
                  </a:lnTo>
                  <a:lnTo>
                    <a:pt x="17307" y="11840"/>
                  </a:lnTo>
                  <a:lnTo>
                    <a:pt x="17228" y="12314"/>
                  </a:lnTo>
                  <a:lnTo>
                    <a:pt x="17109" y="12787"/>
                  </a:lnTo>
                  <a:lnTo>
                    <a:pt x="16971" y="13281"/>
                  </a:lnTo>
                  <a:lnTo>
                    <a:pt x="16833" y="13754"/>
                  </a:lnTo>
                  <a:lnTo>
                    <a:pt x="16655" y="14248"/>
                  </a:lnTo>
                  <a:lnTo>
                    <a:pt x="16478" y="14721"/>
                  </a:lnTo>
                  <a:lnTo>
                    <a:pt x="16103" y="15708"/>
                  </a:lnTo>
                  <a:lnTo>
                    <a:pt x="15708" y="16675"/>
                  </a:lnTo>
                  <a:lnTo>
                    <a:pt x="15313" y="17642"/>
                  </a:lnTo>
                  <a:lnTo>
                    <a:pt x="14958" y="18609"/>
                  </a:lnTo>
                  <a:lnTo>
                    <a:pt x="14800" y="19102"/>
                  </a:lnTo>
                  <a:lnTo>
                    <a:pt x="14662" y="19576"/>
                  </a:lnTo>
                  <a:lnTo>
                    <a:pt x="14366" y="20641"/>
                  </a:lnTo>
                  <a:lnTo>
                    <a:pt x="14090" y="21727"/>
                  </a:lnTo>
                  <a:lnTo>
                    <a:pt x="13814" y="22812"/>
                  </a:lnTo>
                  <a:lnTo>
                    <a:pt x="13577" y="23897"/>
                  </a:lnTo>
                  <a:lnTo>
                    <a:pt x="13360" y="25002"/>
                  </a:lnTo>
                  <a:lnTo>
                    <a:pt x="13162" y="26088"/>
                  </a:lnTo>
                  <a:lnTo>
                    <a:pt x="12985" y="27193"/>
                  </a:lnTo>
                  <a:lnTo>
                    <a:pt x="12827" y="28298"/>
                  </a:lnTo>
                  <a:lnTo>
                    <a:pt x="12788" y="28752"/>
                  </a:lnTo>
                  <a:lnTo>
                    <a:pt x="12788" y="28989"/>
                  </a:lnTo>
                  <a:lnTo>
                    <a:pt x="12788" y="29206"/>
                  </a:lnTo>
                  <a:lnTo>
                    <a:pt x="12827" y="29423"/>
                  </a:lnTo>
                  <a:lnTo>
                    <a:pt x="12886" y="29640"/>
                  </a:lnTo>
                  <a:lnTo>
                    <a:pt x="12985" y="29837"/>
                  </a:lnTo>
                  <a:lnTo>
                    <a:pt x="13103" y="30015"/>
                  </a:lnTo>
                  <a:lnTo>
                    <a:pt x="13222" y="30133"/>
                  </a:lnTo>
                  <a:lnTo>
                    <a:pt x="13360" y="30212"/>
                  </a:lnTo>
                  <a:lnTo>
                    <a:pt x="13498" y="30291"/>
                  </a:lnTo>
                  <a:lnTo>
                    <a:pt x="13656" y="30370"/>
                  </a:lnTo>
                  <a:lnTo>
                    <a:pt x="13972" y="30469"/>
                  </a:lnTo>
                  <a:lnTo>
                    <a:pt x="14307" y="30528"/>
                  </a:lnTo>
                  <a:lnTo>
                    <a:pt x="14879" y="30646"/>
                  </a:lnTo>
                  <a:lnTo>
                    <a:pt x="15511" y="30765"/>
                  </a:lnTo>
                  <a:lnTo>
                    <a:pt x="16162" y="30843"/>
                  </a:lnTo>
                  <a:lnTo>
                    <a:pt x="16497" y="30883"/>
                  </a:lnTo>
                  <a:lnTo>
                    <a:pt x="17149" y="30883"/>
                  </a:lnTo>
                  <a:lnTo>
                    <a:pt x="17464" y="30863"/>
                  </a:lnTo>
                  <a:lnTo>
                    <a:pt x="17780" y="30804"/>
                  </a:lnTo>
                  <a:lnTo>
                    <a:pt x="18076" y="30745"/>
                  </a:lnTo>
                  <a:lnTo>
                    <a:pt x="18372" y="30646"/>
                  </a:lnTo>
                  <a:lnTo>
                    <a:pt x="18648" y="30508"/>
                  </a:lnTo>
                  <a:lnTo>
                    <a:pt x="18905" y="30350"/>
                  </a:lnTo>
                  <a:lnTo>
                    <a:pt x="19142" y="30153"/>
                  </a:lnTo>
                  <a:lnTo>
                    <a:pt x="19418" y="29877"/>
                  </a:lnTo>
                  <a:lnTo>
                    <a:pt x="19694" y="29600"/>
                  </a:lnTo>
                  <a:lnTo>
                    <a:pt x="19931" y="29285"/>
                  </a:lnTo>
                  <a:lnTo>
                    <a:pt x="20188" y="28949"/>
                  </a:lnTo>
                  <a:lnTo>
                    <a:pt x="20424" y="28594"/>
                  </a:lnTo>
                  <a:lnTo>
                    <a:pt x="20661" y="28219"/>
                  </a:lnTo>
                  <a:lnTo>
                    <a:pt x="21095" y="27469"/>
                  </a:lnTo>
                  <a:lnTo>
                    <a:pt x="21510" y="26680"/>
                  </a:lnTo>
                  <a:lnTo>
                    <a:pt x="21924" y="25910"/>
                  </a:lnTo>
                  <a:lnTo>
                    <a:pt x="22299" y="25180"/>
                  </a:lnTo>
                  <a:lnTo>
                    <a:pt x="22674" y="24489"/>
                  </a:lnTo>
                  <a:lnTo>
                    <a:pt x="23463" y="23029"/>
                  </a:lnTo>
                  <a:lnTo>
                    <a:pt x="24253" y="21569"/>
                  </a:lnTo>
                  <a:lnTo>
                    <a:pt x="24983" y="20089"/>
                  </a:lnTo>
                  <a:lnTo>
                    <a:pt x="25713" y="18589"/>
                  </a:lnTo>
                  <a:lnTo>
                    <a:pt x="26384" y="17089"/>
                  </a:lnTo>
                  <a:lnTo>
                    <a:pt x="27055" y="15550"/>
                  </a:lnTo>
                  <a:lnTo>
                    <a:pt x="27667" y="14031"/>
                  </a:lnTo>
                  <a:lnTo>
                    <a:pt x="28278" y="12472"/>
                  </a:lnTo>
                  <a:lnTo>
                    <a:pt x="28555" y="11702"/>
                  </a:lnTo>
                  <a:lnTo>
                    <a:pt x="28811" y="10932"/>
                  </a:lnTo>
                  <a:lnTo>
                    <a:pt x="29048" y="10143"/>
                  </a:lnTo>
                  <a:lnTo>
                    <a:pt x="29265" y="9354"/>
                  </a:lnTo>
                  <a:lnTo>
                    <a:pt x="29344" y="8959"/>
                  </a:lnTo>
                  <a:lnTo>
                    <a:pt x="29423" y="8564"/>
                  </a:lnTo>
                  <a:lnTo>
                    <a:pt x="29482" y="8170"/>
                  </a:lnTo>
                  <a:lnTo>
                    <a:pt x="29522" y="7755"/>
                  </a:lnTo>
                  <a:lnTo>
                    <a:pt x="29541" y="7361"/>
                  </a:lnTo>
                  <a:lnTo>
                    <a:pt x="29561" y="6966"/>
                  </a:lnTo>
                  <a:lnTo>
                    <a:pt x="29561" y="6552"/>
                  </a:lnTo>
                  <a:lnTo>
                    <a:pt x="29522" y="6157"/>
                  </a:lnTo>
                  <a:lnTo>
                    <a:pt x="29482" y="5782"/>
                  </a:lnTo>
                  <a:lnTo>
                    <a:pt x="29423" y="5427"/>
                  </a:lnTo>
                  <a:lnTo>
                    <a:pt x="29344" y="5091"/>
                  </a:lnTo>
                  <a:lnTo>
                    <a:pt x="29245" y="4756"/>
                  </a:lnTo>
                  <a:lnTo>
                    <a:pt x="29127" y="4420"/>
                  </a:lnTo>
                  <a:lnTo>
                    <a:pt x="29008" y="4105"/>
                  </a:lnTo>
                  <a:lnTo>
                    <a:pt x="28870" y="3809"/>
                  </a:lnTo>
                  <a:lnTo>
                    <a:pt x="28712" y="3513"/>
                  </a:lnTo>
                  <a:lnTo>
                    <a:pt x="28535" y="3236"/>
                  </a:lnTo>
                  <a:lnTo>
                    <a:pt x="28357" y="2960"/>
                  </a:lnTo>
                  <a:lnTo>
                    <a:pt x="28160" y="2704"/>
                  </a:lnTo>
                  <a:lnTo>
                    <a:pt x="27943" y="2467"/>
                  </a:lnTo>
                  <a:lnTo>
                    <a:pt x="27726" y="2230"/>
                  </a:lnTo>
                  <a:lnTo>
                    <a:pt x="27489" y="1993"/>
                  </a:lnTo>
                  <a:lnTo>
                    <a:pt x="27252" y="1776"/>
                  </a:lnTo>
                  <a:lnTo>
                    <a:pt x="26996" y="1579"/>
                  </a:lnTo>
                  <a:lnTo>
                    <a:pt x="26719" y="1381"/>
                  </a:lnTo>
                  <a:lnTo>
                    <a:pt x="26443" y="1204"/>
                  </a:lnTo>
                  <a:lnTo>
                    <a:pt x="26167" y="1046"/>
                  </a:lnTo>
                  <a:lnTo>
                    <a:pt x="25891" y="888"/>
                  </a:lnTo>
                  <a:lnTo>
                    <a:pt x="25595" y="750"/>
                  </a:lnTo>
                  <a:lnTo>
                    <a:pt x="25279" y="612"/>
                  </a:lnTo>
                  <a:lnTo>
                    <a:pt x="24963" y="493"/>
                  </a:lnTo>
                  <a:lnTo>
                    <a:pt x="24647" y="395"/>
                  </a:lnTo>
                  <a:lnTo>
                    <a:pt x="24332" y="296"/>
                  </a:lnTo>
                  <a:lnTo>
                    <a:pt x="24016" y="217"/>
                  </a:lnTo>
                  <a:lnTo>
                    <a:pt x="23680" y="138"/>
                  </a:lnTo>
                  <a:lnTo>
                    <a:pt x="23345" y="99"/>
                  </a:lnTo>
                  <a:lnTo>
                    <a:pt x="23009" y="59"/>
                  </a:lnTo>
                  <a:lnTo>
                    <a:pt x="22674" y="20"/>
                  </a:lnTo>
                  <a:lnTo>
                    <a:pt x="2231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5" name="Google Shape;895;p32"/>
            <p:cNvSpPr/>
            <p:nvPr/>
          </p:nvSpPr>
          <p:spPr>
            <a:xfrm>
              <a:off x="1391315" y="2266224"/>
              <a:ext cx="503584" cy="551750"/>
            </a:xfrm>
            <a:custGeom>
              <a:avLst/>
              <a:gdLst/>
              <a:ahLst/>
              <a:cxnLst/>
              <a:rect l="l" t="t" r="r" b="b"/>
              <a:pathLst>
                <a:path w="22280" h="24411" extrusionOk="0">
                  <a:moveTo>
                    <a:pt x="20168" y="1"/>
                  </a:moveTo>
                  <a:lnTo>
                    <a:pt x="19773" y="20"/>
                  </a:lnTo>
                  <a:lnTo>
                    <a:pt x="19398" y="40"/>
                  </a:lnTo>
                  <a:lnTo>
                    <a:pt x="19043" y="99"/>
                  </a:lnTo>
                  <a:lnTo>
                    <a:pt x="18668" y="178"/>
                  </a:lnTo>
                  <a:lnTo>
                    <a:pt x="18313" y="277"/>
                  </a:lnTo>
                  <a:lnTo>
                    <a:pt x="17978" y="395"/>
                  </a:lnTo>
                  <a:lnTo>
                    <a:pt x="17622" y="533"/>
                  </a:lnTo>
                  <a:lnTo>
                    <a:pt x="17287" y="672"/>
                  </a:lnTo>
                  <a:lnTo>
                    <a:pt x="16952" y="849"/>
                  </a:lnTo>
                  <a:lnTo>
                    <a:pt x="16616" y="1027"/>
                  </a:lnTo>
                  <a:lnTo>
                    <a:pt x="16281" y="1204"/>
                  </a:lnTo>
                  <a:lnTo>
                    <a:pt x="15649" y="1599"/>
                  </a:lnTo>
                  <a:lnTo>
                    <a:pt x="15037" y="2033"/>
                  </a:lnTo>
                  <a:lnTo>
                    <a:pt x="10163" y="5625"/>
                  </a:lnTo>
                  <a:lnTo>
                    <a:pt x="8663" y="6730"/>
                  </a:lnTo>
                  <a:lnTo>
                    <a:pt x="7914" y="7322"/>
                  </a:lnTo>
                  <a:lnTo>
                    <a:pt x="7183" y="7894"/>
                  </a:lnTo>
                  <a:lnTo>
                    <a:pt x="6453" y="8506"/>
                  </a:lnTo>
                  <a:lnTo>
                    <a:pt x="5723" y="9137"/>
                  </a:lnTo>
                  <a:lnTo>
                    <a:pt x="5033" y="9769"/>
                  </a:lnTo>
                  <a:lnTo>
                    <a:pt x="4362" y="10440"/>
                  </a:lnTo>
                  <a:lnTo>
                    <a:pt x="3730" y="11130"/>
                  </a:lnTo>
                  <a:lnTo>
                    <a:pt x="3118" y="11841"/>
                  </a:lnTo>
                  <a:lnTo>
                    <a:pt x="2822" y="12216"/>
                  </a:lnTo>
                  <a:lnTo>
                    <a:pt x="2546" y="12591"/>
                  </a:lnTo>
                  <a:lnTo>
                    <a:pt x="2270" y="12965"/>
                  </a:lnTo>
                  <a:lnTo>
                    <a:pt x="2013" y="13360"/>
                  </a:lnTo>
                  <a:lnTo>
                    <a:pt x="1776" y="13755"/>
                  </a:lnTo>
                  <a:lnTo>
                    <a:pt x="1540" y="14150"/>
                  </a:lnTo>
                  <a:lnTo>
                    <a:pt x="1323" y="14564"/>
                  </a:lnTo>
                  <a:lnTo>
                    <a:pt x="1106" y="14998"/>
                  </a:lnTo>
                  <a:lnTo>
                    <a:pt x="908" y="15412"/>
                  </a:lnTo>
                  <a:lnTo>
                    <a:pt x="731" y="15847"/>
                  </a:lnTo>
                  <a:lnTo>
                    <a:pt x="573" y="16300"/>
                  </a:lnTo>
                  <a:lnTo>
                    <a:pt x="415" y="16754"/>
                  </a:lnTo>
                  <a:lnTo>
                    <a:pt x="277" y="17248"/>
                  </a:lnTo>
                  <a:lnTo>
                    <a:pt x="178" y="17741"/>
                  </a:lnTo>
                  <a:lnTo>
                    <a:pt x="79" y="18254"/>
                  </a:lnTo>
                  <a:lnTo>
                    <a:pt x="20" y="18767"/>
                  </a:lnTo>
                  <a:lnTo>
                    <a:pt x="0" y="19280"/>
                  </a:lnTo>
                  <a:lnTo>
                    <a:pt x="20" y="19793"/>
                  </a:lnTo>
                  <a:lnTo>
                    <a:pt x="60" y="20287"/>
                  </a:lnTo>
                  <a:lnTo>
                    <a:pt x="158" y="20800"/>
                  </a:lnTo>
                  <a:lnTo>
                    <a:pt x="218" y="21037"/>
                  </a:lnTo>
                  <a:lnTo>
                    <a:pt x="296" y="21293"/>
                  </a:lnTo>
                  <a:lnTo>
                    <a:pt x="375" y="21530"/>
                  </a:lnTo>
                  <a:lnTo>
                    <a:pt x="474" y="21767"/>
                  </a:lnTo>
                  <a:lnTo>
                    <a:pt x="573" y="22003"/>
                  </a:lnTo>
                  <a:lnTo>
                    <a:pt x="691" y="22221"/>
                  </a:lnTo>
                  <a:lnTo>
                    <a:pt x="829" y="22457"/>
                  </a:lnTo>
                  <a:lnTo>
                    <a:pt x="967" y="22655"/>
                  </a:lnTo>
                  <a:lnTo>
                    <a:pt x="1125" y="22872"/>
                  </a:lnTo>
                  <a:lnTo>
                    <a:pt x="1283" y="23069"/>
                  </a:lnTo>
                  <a:lnTo>
                    <a:pt x="1461" y="23247"/>
                  </a:lnTo>
                  <a:lnTo>
                    <a:pt x="1658" y="23424"/>
                  </a:lnTo>
                  <a:lnTo>
                    <a:pt x="1836" y="23582"/>
                  </a:lnTo>
                  <a:lnTo>
                    <a:pt x="2053" y="23740"/>
                  </a:lnTo>
                  <a:lnTo>
                    <a:pt x="2270" y="23878"/>
                  </a:lnTo>
                  <a:lnTo>
                    <a:pt x="2487" y="23997"/>
                  </a:lnTo>
                  <a:lnTo>
                    <a:pt x="2684" y="24095"/>
                  </a:lnTo>
                  <a:lnTo>
                    <a:pt x="2882" y="24174"/>
                  </a:lnTo>
                  <a:lnTo>
                    <a:pt x="3079" y="24253"/>
                  </a:lnTo>
                  <a:lnTo>
                    <a:pt x="3276" y="24293"/>
                  </a:lnTo>
                  <a:lnTo>
                    <a:pt x="3710" y="24391"/>
                  </a:lnTo>
                  <a:lnTo>
                    <a:pt x="4125" y="24411"/>
                  </a:lnTo>
                  <a:lnTo>
                    <a:pt x="4559" y="24411"/>
                  </a:lnTo>
                  <a:lnTo>
                    <a:pt x="4993" y="24352"/>
                  </a:lnTo>
                  <a:lnTo>
                    <a:pt x="5190" y="24312"/>
                  </a:lnTo>
                  <a:lnTo>
                    <a:pt x="5407" y="24253"/>
                  </a:lnTo>
                  <a:lnTo>
                    <a:pt x="5605" y="24174"/>
                  </a:lnTo>
                  <a:lnTo>
                    <a:pt x="5802" y="24095"/>
                  </a:lnTo>
                  <a:lnTo>
                    <a:pt x="6098" y="23957"/>
                  </a:lnTo>
                  <a:lnTo>
                    <a:pt x="6374" y="23799"/>
                  </a:lnTo>
                  <a:lnTo>
                    <a:pt x="6631" y="23622"/>
                  </a:lnTo>
                  <a:lnTo>
                    <a:pt x="6887" y="23424"/>
                  </a:lnTo>
                  <a:lnTo>
                    <a:pt x="7124" y="23207"/>
                  </a:lnTo>
                  <a:lnTo>
                    <a:pt x="7361" y="22970"/>
                  </a:lnTo>
                  <a:lnTo>
                    <a:pt x="7578" y="22734"/>
                  </a:lnTo>
                  <a:lnTo>
                    <a:pt x="7795" y="22497"/>
                  </a:lnTo>
                  <a:lnTo>
                    <a:pt x="8210" y="21964"/>
                  </a:lnTo>
                  <a:lnTo>
                    <a:pt x="8585" y="21431"/>
                  </a:lnTo>
                  <a:lnTo>
                    <a:pt x="9354" y="20326"/>
                  </a:lnTo>
                  <a:lnTo>
                    <a:pt x="9670" y="19892"/>
                  </a:lnTo>
                  <a:lnTo>
                    <a:pt x="10025" y="19478"/>
                  </a:lnTo>
                  <a:lnTo>
                    <a:pt x="10380" y="19083"/>
                  </a:lnTo>
                  <a:lnTo>
                    <a:pt x="10755" y="18708"/>
                  </a:lnTo>
                  <a:lnTo>
                    <a:pt x="11150" y="18333"/>
                  </a:lnTo>
                  <a:lnTo>
                    <a:pt x="11525" y="17978"/>
                  </a:lnTo>
                  <a:lnTo>
                    <a:pt x="12334" y="17307"/>
                  </a:lnTo>
                  <a:lnTo>
                    <a:pt x="13952" y="15965"/>
                  </a:lnTo>
                  <a:lnTo>
                    <a:pt x="14741" y="15274"/>
                  </a:lnTo>
                  <a:lnTo>
                    <a:pt x="15136" y="14919"/>
                  </a:lnTo>
                  <a:lnTo>
                    <a:pt x="15511" y="14544"/>
                  </a:lnTo>
                  <a:lnTo>
                    <a:pt x="16379" y="13636"/>
                  </a:lnTo>
                  <a:lnTo>
                    <a:pt x="16813" y="13183"/>
                  </a:lnTo>
                  <a:lnTo>
                    <a:pt x="17228" y="12709"/>
                  </a:lnTo>
                  <a:lnTo>
                    <a:pt x="17642" y="12235"/>
                  </a:lnTo>
                  <a:lnTo>
                    <a:pt x="18037" y="11762"/>
                  </a:lnTo>
                  <a:lnTo>
                    <a:pt x="18412" y="11268"/>
                  </a:lnTo>
                  <a:lnTo>
                    <a:pt x="18767" y="10755"/>
                  </a:lnTo>
                  <a:lnTo>
                    <a:pt x="19418" y="9808"/>
                  </a:lnTo>
                  <a:lnTo>
                    <a:pt x="19734" y="9335"/>
                  </a:lnTo>
                  <a:lnTo>
                    <a:pt x="20089" y="8881"/>
                  </a:lnTo>
                  <a:lnTo>
                    <a:pt x="20504" y="8368"/>
                  </a:lnTo>
                  <a:lnTo>
                    <a:pt x="20898" y="7855"/>
                  </a:lnTo>
                  <a:lnTo>
                    <a:pt x="21273" y="7322"/>
                  </a:lnTo>
                  <a:lnTo>
                    <a:pt x="21628" y="6769"/>
                  </a:lnTo>
                  <a:lnTo>
                    <a:pt x="21806" y="6493"/>
                  </a:lnTo>
                  <a:lnTo>
                    <a:pt x="21984" y="6197"/>
                  </a:lnTo>
                  <a:lnTo>
                    <a:pt x="22122" y="5881"/>
                  </a:lnTo>
                  <a:lnTo>
                    <a:pt x="22181" y="5723"/>
                  </a:lnTo>
                  <a:lnTo>
                    <a:pt x="22220" y="5565"/>
                  </a:lnTo>
                  <a:lnTo>
                    <a:pt x="22260" y="5388"/>
                  </a:lnTo>
                  <a:lnTo>
                    <a:pt x="22280" y="5210"/>
                  </a:lnTo>
                  <a:lnTo>
                    <a:pt x="22280" y="4835"/>
                  </a:lnTo>
                  <a:lnTo>
                    <a:pt x="22240" y="4460"/>
                  </a:lnTo>
                  <a:lnTo>
                    <a:pt x="22201" y="4105"/>
                  </a:lnTo>
                  <a:lnTo>
                    <a:pt x="22043" y="3118"/>
                  </a:lnTo>
                  <a:lnTo>
                    <a:pt x="21944" y="2625"/>
                  </a:lnTo>
                  <a:lnTo>
                    <a:pt x="21826" y="2152"/>
                  </a:lnTo>
                  <a:lnTo>
                    <a:pt x="21668" y="1678"/>
                  </a:lnTo>
                  <a:lnTo>
                    <a:pt x="21510" y="1204"/>
                  </a:lnTo>
                  <a:lnTo>
                    <a:pt x="21293" y="770"/>
                  </a:lnTo>
                  <a:lnTo>
                    <a:pt x="21056" y="336"/>
                  </a:lnTo>
                  <a:lnTo>
                    <a:pt x="20957" y="178"/>
                  </a:lnTo>
                  <a:lnTo>
                    <a:pt x="20898" y="119"/>
                  </a:lnTo>
                  <a:lnTo>
                    <a:pt x="20819" y="60"/>
                  </a:lnTo>
                  <a:lnTo>
                    <a:pt x="20681" y="20"/>
                  </a:lnTo>
                  <a:lnTo>
                    <a:pt x="205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6" name="Google Shape;896;p32"/>
            <p:cNvSpPr/>
            <p:nvPr/>
          </p:nvSpPr>
          <p:spPr>
            <a:xfrm>
              <a:off x="2078214" y="2439723"/>
              <a:ext cx="45069" cy="132496"/>
            </a:xfrm>
            <a:custGeom>
              <a:avLst/>
              <a:gdLst/>
              <a:ahLst/>
              <a:cxnLst/>
              <a:rect l="l" t="t" r="r" b="b"/>
              <a:pathLst>
                <a:path w="1994" h="5862" extrusionOk="0">
                  <a:moveTo>
                    <a:pt x="237" y="1"/>
                  </a:moveTo>
                  <a:lnTo>
                    <a:pt x="0" y="60"/>
                  </a:lnTo>
                  <a:lnTo>
                    <a:pt x="197" y="849"/>
                  </a:lnTo>
                  <a:lnTo>
                    <a:pt x="414" y="1540"/>
                  </a:lnTo>
                  <a:lnTo>
                    <a:pt x="612" y="2152"/>
                  </a:lnTo>
                  <a:lnTo>
                    <a:pt x="829" y="2744"/>
                  </a:lnTo>
                  <a:lnTo>
                    <a:pt x="1066" y="3435"/>
                  </a:lnTo>
                  <a:lnTo>
                    <a:pt x="1302" y="4165"/>
                  </a:lnTo>
                  <a:lnTo>
                    <a:pt x="1539" y="4954"/>
                  </a:lnTo>
                  <a:lnTo>
                    <a:pt x="1638" y="5388"/>
                  </a:lnTo>
                  <a:lnTo>
                    <a:pt x="1737" y="5862"/>
                  </a:lnTo>
                  <a:lnTo>
                    <a:pt x="1993" y="5822"/>
                  </a:lnTo>
                  <a:lnTo>
                    <a:pt x="1894" y="5329"/>
                  </a:lnTo>
                  <a:lnTo>
                    <a:pt x="1776" y="4895"/>
                  </a:lnTo>
                  <a:lnTo>
                    <a:pt x="1559" y="4086"/>
                  </a:lnTo>
                  <a:lnTo>
                    <a:pt x="1322" y="3356"/>
                  </a:lnTo>
                  <a:lnTo>
                    <a:pt x="1066" y="2665"/>
                  </a:lnTo>
                  <a:lnTo>
                    <a:pt x="868" y="2073"/>
                  </a:lnTo>
                  <a:lnTo>
                    <a:pt x="651" y="1461"/>
                  </a:lnTo>
                  <a:lnTo>
                    <a:pt x="454" y="771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" name="Google Shape;897;p32"/>
            <p:cNvSpPr/>
            <p:nvPr/>
          </p:nvSpPr>
          <p:spPr>
            <a:xfrm>
              <a:off x="1851621" y="1933939"/>
              <a:ext cx="243112" cy="234614"/>
            </a:xfrm>
            <a:custGeom>
              <a:avLst/>
              <a:gdLst/>
              <a:ahLst/>
              <a:cxnLst/>
              <a:rect l="l" t="t" r="r" b="b"/>
              <a:pathLst>
                <a:path w="10756" h="10380" extrusionOk="0">
                  <a:moveTo>
                    <a:pt x="4026" y="0"/>
                  </a:moveTo>
                  <a:lnTo>
                    <a:pt x="3829" y="20"/>
                  </a:lnTo>
                  <a:lnTo>
                    <a:pt x="3631" y="40"/>
                  </a:lnTo>
                  <a:lnTo>
                    <a:pt x="3414" y="79"/>
                  </a:lnTo>
                  <a:lnTo>
                    <a:pt x="3217" y="138"/>
                  </a:lnTo>
                  <a:lnTo>
                    <a:pt x="3000" y="217"/>
                  </a:lnTo>
                  <a:lnTo>
                    <a:pt x="2684" y="355"/>
                  </a:lnTo>
                  <a:lnTo>
                    <a:pt x="2368" y="553"/>
                  </a:lnTo>
                  <a:lnTo>
                    <a:pt x="2092" y="770"/>
                  </a:lnTo>
                  <a:lnTo>
                    <a:pt x="1836" y="1007"/>
                  </a:lnTo>
                  <a:lnTo>
                    <a:pt x="1579" y="1283"/>
                  </a:lnTo>
                  <a:lnTo>
                    <a:pt x="1342" y="1559"/>
                  </a:lnTo>
                  <a:lnTo>
                    <a:pt x="1145" y="1855"/>
                  </a:lnTo>
                  <a:lnTo>
                    <a:pt x="948" y="2151"/>
                  </a:lnTo>
                  <a:lnTo>
                    <a:pt x="731" y="2526"/>
                  </a:lnTo>
                  <a:lnTo>
                    <a:pt x="533" y="2901"/>
                  </a:lnTo>
                  <a:lnTo>
                    <a:pt x="356" y="3276"/>
                  </a:lnTo>
                  <a:lnTo>
                    <a:pt x="217" y="3690"/>
                  </a:lnTo>
                  <a:lnTo>
                    <a:pt x="99" y="4085"/>
                  </a:lnTo>
                  <a:lnTo>
                    <a:pt x="40" y="4499"/>
                  </a:lnTo>
                  <a:lnTo>
                    <a:pt x="0" y="4914"/>
                  </a:lnTo>
                  <a:lnTo>
                    <a:pt x="0" y="5111"/>
                  </a:lnTo>
                  <a:lnTo>
                    <a:pt x="20" y="5328"/>
                  </a:lnTo>
                  <a:lnTo>
                    <a:pt x="79" y="5664"/>
                  </a:lnTo>
                  <a:lnTo>
                    <a:pt x="158" y="5979"/>
                  </a:lnTo>
                  <a:lnTo>
                    <a:pt x="257" y="6315"/>
                  </a:lnTo>
                  <a:lnTo>
                    <a:pt x="356" y="6631"/>
                  </a:lnTo>
                  <a:lnTo>
                    <a:pt x="908" y="8249"/>
                  </a:lnTo>
                  <a:lnTo>
                    <a:pt x="1066" y="8703"/>
                  </a:lnTo>
                  <a:lnTo>
                    <a:pt x="1244" y="9137"/>
                  </a:lnTo>
                  <a:lnTo>
                    <a:pt x="1342" y="9354"/>
                  </a:lnTo>
                  <a:lnTo>
                    <a:pt x="1461" y="9551"/>
                  </a:lnTo>
                  <a:lnTo>
                    <a:pt x="1599" y="9729"/>
                  </a:lnTo>
                  <a:lnTo>
                    <a:pt x="1757" y="9906"/>
                  </a:lnTo>
                  <a:lnTo>
                    <a:pt x="1934" y="10064"/>
                  </a:lnTo>
                  <a:lnTo>
                    <a:pt x="2132" y="10202"/>
                  </a:lnTo>
                  <a:lnTo>
                    <a:pt x="2349" y="10301"/>
                  </a:lnTo>
                  <a:lnTo>
                    <a:pt x="2586" y="10360"/>
                  </a:lnTo>
                  <a:lnTo>
                    <a:pt x="2822" y="10380"/>
                  </a:lnTo>
                  <a:lnTo>
                    <a:pt x="3039" y="10360"/>
                  </a:lnTo>
                  <a:lnTo>
                    <a:pt x="3158" y="10340"/>
                  </a:lnTo>
                  <a:lnTo>
                    <a:pt x="3256" y="10301"/>
                  </a:lnTo>
                  <a:lnTo>
                    <a:pt x="3375" y="10262"/>
                  </a:lnTo>
                  <a:lnTo>
                    <a:pt x="3474" y="10202"/>
                  </a:lnTo>
                  <a:lnTo>
                    <a:pt x="3631" y="10064"/>
                  </a:lnTo>
                  <a:lnTo>
                    <a:pt x="3770" y="9887"/>
                  </a:lnTo>
                  <a:lnTo>
                    <a:pt x="3868" y="9689"/>
                  </a:lnTo>
                  <a:lnTo>
                    <a:pt x="3967" y="9492"/>
                  </a:lnTo>
                  <a:lnTo>
                    <a:pt x="4026" y="9275"/>
                  </a:lnTo>
                  <a:lnTo>
                    <a:pt x="4085" y="9078"/>
                  </a:lnTo>
                  <a:lnTo>
                    <a:pt x="4204" y="8643"/>
                  </a:lnTo>
                  <a:lnTo>
                    <a:pt x="4263" y="8426"/>
                  </a:lnTo>
                  <a:lnTo>
                    <a:pt x="4283" y="8229"/>
                  </a:lnTo>
                  <a:lnTo>
                    <a:pt x="4283" y="8032"/>
                  </a:lnTo>
                  <a:lnTo>
                    <a:pt x="4263" y="7834"/>
                  </a:lnTo>
                  <a:lnTo>
                    <a:pt x="4223" y="7459"/>
                  </a:lnTo>
                  <a:lnTo>
                    <a:pt x="4204" y="7242"/>
                  </a:lnTo>
                  <a:lnTo>
                    <a:pt x="4204" y="7025"/>
                  </a:lnTo>
                  <a:lnTo>
                    <a:pt x="4223" y="6828"/>
                  </a:lnTo>
                  <a:lnTo>
                    <a:pt x="4243" y="6650"/>
                  </a:lnTo>
                  <a:lnTo>
                    <a:pt x="4302" y="6473"/>
                  </a:lnTo>
                  <a:lnTo>
                    <a:pt x="4362" y="6315"/>
                  </a:lnTo>
                  <a:lnTo>
                    <a:pt x="4440" y="6157"/>
                  </a:lnTo>
                  <a:lnTo>
                    <a:pt x="4539" y="6019"/>
                  </a:lnTo>
                  <a:lnTo>
                    <a:pt x="4658" y="5881"/>
                  </a:lnTo>
                  <a:lnTo>
                    <a:pt x="4776" y="5762"/>
                  </a:lnTo>
                  <a:lnTo>
                    <a:pt x="4894" y="5644"/>
                  </a:lnTo>
                  <a:lnTo>
                    <a:pt x="5032" y="5545"/>
                  </a:lnTo>
                  <a:lnTo>
                    <a:pt x="5190" y="5466"/>
                  </a:lnTo>
                  <a:lnTo>
                    <a:pt x="5348" y="5387"/>
                  </a:lnTo>
                  <a:lnTo>
                    <a:pt x="5684" y="5249"/>
                  </a:lnTo>
                  <a:lnTo>
                    <a:pt x="6039" y="5131"/>
                  </a:lnTo>
                  <a:lnTo>
                    <a:pt x="6651" y="4973"/>
                  </a:lnTo>
                  <a:lnTo>
                    <a:pt x="7243" y="4815"/>
                  </a:lnTo>
                  <a:lnTo>
                    <a:pt x="7775" y="4638"/>
                  </a:lnTo>
                  <a:lnTo>
                    <a:pt x="8288" y="4460"/>
                  </a:lnTo>
                  <a:lnTo>
                    <a:pt x="8802" y="4282"/>
                  </a:lnTo>
                  <a:lnTo>
                    <a:pt x="9315" y="4085"/>
                  </a:lnTo>
                  <a:lnTo>
                    <a:pt x="9630" y="3947"/>
                  </a:lnTo>
                  <a:lnTo>
                    <a:pt x="9966" y="3769"/>
                  </a:lnTo>
                  <a:lnTo>
                    <a:pt x="10104" y="3671"/>
                  </a:lnTo>
                  <a:lnTo>
                    <a:pt x="10262" y="3572"/>
                  </a:lnTo>
                  <a:lnTo>
                    <a:pt x="10380" y="3453"/>
                  </a:lnTo>
                  <a:lnTo>
                    <a:pt x="10499" y="3315"/>
                  </a:lnTo>
                  <a:lnTo>
                    <a:pt x="10637" y="3118"/>
                  </a:lnTo>
                  <a:lnTo>
                    <a:pt x="10716" y="2901"/>
                  </a:lnTo>
                  <a:lnTo>
                    <a:pt x="10755" y="2704"/>
                  </a:lnTo>
                  <a:lnTo>
                    <a:pt x="10755" y="2506"/>
                  </a:lnTo>
                  <a:lnTo>
                    <a:pt x="10716" y="2309"/>
                  </a:lnTo>
                  <a:lnTo>
                    <a:pt x="10637" y="2131"/>
                  </a:lnTo>
                  <a:lnTo>
                    <a:pt x="10538" y="1954"/>
                  </a:lnTo>
                  <a:lnTo>
                    <a:pt x="10400" y="1776"/>
                  </a:lnTo>
                  <a:lnTo>
                    <a:pt x="10262" y="1618"/>
                  </a:lnTo>
                  <a:lnTo>
                    <a:pt x="10084" y="1460"/>
                  </a:lnTo>
                  <a:lnTo>
                    <a:pt x="9926" y="1322"/>
                  </a:lnTo>
                  <a:lnTo>
                    <a:pt x="9729" y="1184"/>
                  </a:lnTo>
                  <a:lnTo>
                    <a:pt x="9551" y="1066"/>
                  </a:lnTo>
                  <a:lnTo>
                    <a:pt x="9354" y="967"/>
                  </a:lnTo>
                  <a:lnTo>
                    <a:pt x="8999" y="809"/>
                  </a:lnTo>
                  <a:lnTo>
                    <a:pt x="8644" y="691"/>
                  </a:lnTo>
                  <a:lnTo>
                    <a:pt x="8308" y="592"/>
                  </a:lnTo>
                  <a:lnTo>
                    <a:pt x="7953" y="533"/>
                  </a:lnTo>
                  <a:lnTo>
                    <a:pt x="7618" y="474"/>
                  </a:lnTo>
                  <a:lnTo>
                    <a:pt x="6907" y="415"/>
                  </a:lnTo>
                  <a:lnTo>
                    <a:pt x="6216" y="316"/>
                  </a:lnTo>
                  <a:lnTo>
                    <a:pt x="5802" y="257"/>
                  </a:lnTo>
                  <a:lnTo>
                    <a:pt x="5388" y="178"/>
                  </a:lnTo>
                  <a:lnTo>
                    <a:pt x="4993" y="99"/>
                  </a:lnTo>
                  <a:lnTo>
                    <a:pt x="4618" y="40"/>
                  </a:lnTo>
                  <a:lnTo>
                    <a:pt x="4223" y="20"/>
                  </a:lnTo>
                  <a:lnTo>
                    <a:pt x="40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" name="Google Shape;898;p32"/>
            <p:cNvSpPr/>
            <p:nvPr/>
          </p:nvSpPr>
          <p:spPr>
            <a:xfrm>
              <a:off x="1924312" y="2064629"/>
              <a:ext cx="49997" cy="55760"/>
            </a:xfrm>
            <a:custGeom>
              <a:avLst/>
              <a:gdLst/>
              <a:ahLst/>
              <a:cxnLst/>
              <a:rect l="l" t="t" r="r" b="b"/>
              <a:pathLst>
                <a:path w="2212" h="2467" extrusionOk="0">
                  <a:moveTo>
                    <a:pt x="1126" y="0"/>
                  </a:moveTo>
                  <a:lnTo>
                    <a:pt x="1007" y="20"/>
                  </a:lnTo>
                  <a:lnTo>
                    <a:pt x="909" y="40"/>
                  </a:lnTo>
                  <a:lnTo>
                    <a:pt x="692" y="118"/>
                  </a:lnTo>
                  <a:lnTo>
                    <a:pt x="494" y="257"/>
                  </a:lnTo>
                  <a:lnTo>
                    <a:pt x="336" y="414"/>
                  </a:lnTo>
                  <a:lnTo>
                    <a:pt x="218" y="572"/>
                  </a:lnTo>
                  <a:lnTo>
                    <a:pt x="119" y="750"/>
                  </a:lnTo>
                  <a:lnTo>
                    <a:pt x="40" y="947"/>
                  </a:lnTo>
                  <a:lnTo>
                    <a:pt x="1" y="1145"/>
                  </a:lnTo>
                  <a:lnTo>
                    <a:pt x="1" y="1362"/>
                  </a:lnTo>
                  <a:lnTo>
                    <a:pt x="21" y="1559"/>
                  </a:lnTo>
                  <a:lnTo>
                    <a:pt x="100" y="1756"/>
                  </a:lnTo>
                  <a:lnTo>
                    <a:pt x="198" y="1954"/>
                  </a:lnTo>
                  <a:lnTo>
                    <a:pt x="336" y="2131"/>
                  </a:lnTo>
                  <a:lnTo>
                    <a:pt x="494" y="2289"/>
                  </a:lnTo>
                  <a:lnTo>
                    <a:pt x="593" y="2348"/>
                  </a:lnTo>
                  <a:lnTo>
                    <a:pt x="692" y="2388"/>
                  </a:lnTo>
                  <a:lnTo>
                    <a:pt x="810" y="2427"/>
                  </a:lnTo>
                  <a:lnTo>
                    <a:pt x="909" y="2467"/>
                  </a:lnTo>
                  <a:lnTo>
                    <a:pt x="1027" y="2467"/>
                  </a:lnTo>
                  <a:lnTo>
                    <a:pt x="1146" y="2447"/>
                  </a:lnTo>
                  <a:lnTo>
                    <a:pt x="1264" y="2427"/>
                  </a:lnTo>
                  <a:lnTo>
                    <a:pt x="1363" y="2388"/>
                  </a:lnTo>
                  <a:lnTo>
                    <a:pt x="1560" y="2289"/>
                  </a:lnTo>
                  <a:lnTo>
                    <a:pt x="1757" y="2151"/>
                  </a:lnTo>
                  <a:lnTo>
                    <a:pt x="1895" y="1993"/>
                  </a:lnTo>
                  <a:lnTo>
                    <a:pt x="2034" y="1816"/>
                  </a:lnTo>
                  <a:lnTo>
                    <a:pt x="2112" y="1618"/>
                  </a:lnTo>
                  <a:lnTo>
                    <a:pt x="2172" y="1421"/>
                  </a:lnTo>
                  <a:lnTo>
                    <a:pt x="2211" y="1204"/>
                  </a:lnTo>
                  <a:lnTo>
                    <a:pt x="2191" y="987"/>
                  </a:lnTo>
                  <a:lnTo>
                    <a:pt x="2132" y="770"/>
                  </a:lnTo>
                  <a:lnTo>
                    <a:pt x="2034" y="572"/>
                  </a:lnTo>
                  <a:lnTo>
                    <a:pt x="1915" y="414"/>
                  </a:lnTo>
                  <a:lnTo>
                    <a:pt x="1757" y="296"/>
                  </a:lnTo>
                  <a:lnTo>
                    <a:pt x="1639" y="158"/>
                  </a:lnTo>
                  <a:lnTo>
                    <a:pt x="1481" y="59"/>
                  </a:lnTo>
                  <a:lnTo>
                    <a:pt x="1402" y="20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" name="Google Shape;899;p32"/>
            <p:cNvSpPr/>
            <p:nvPr/>
          </p:nvSpPr>
          <p:spPr>
            <a:xfrm>
              <a:off x="1941716" y="2086463"/>
              <a:ext cx="15641" cy="18760"/>
            </a:xfrm>
            <a:custGeom>
              <a:avLst/>
              <a:gdLst/>
              <a:ahLst/>
              <a:cxnLst/>
              <a:rect l="l" t="t" r="r" b="b"/>
              <a:pathLst>
                <a:path w="692" h="830" extrusionOk="0">
                  <a:moveTo>
                    <a:pt x="218" y="1"/>
                  </a:moveTo>
                  <a:lnTo>
                    <a:pt x="99" y="21"/>
                  </a:lnTo>
                  <a:lnTo>
                    <a:pt x="1" y="60"/>
                  </a:lnTo>
                  <a:lnTo>
                    <a:pt x="672" y="830"/>
                  </a:lnTo>
                  <a:lnTo>
                    <a:pt x="691" y="613"/>
                  </a:lnTo>
                  <a:lnTo>
                    <a:pt x="672" y="494"/>
                  </a:lnTo>
                  <a:lnTo>
                    <a:pt x="672" y="396"/>
                  </a:lnTo>
                  <a:lnTo>
                    <a:pt x="632" y="297"/>
                  </a:lnTo>
                  <a:lnTo>
                    <a:pt x="573" y="198"/>
                  </a:lnTo>
                  <a:lnTo>
                    <a:pt x="514" y="119"/>
                  </a:lnTo>
                  <a:lnTo>
                    <a:pt x="415" y="40"/>
                  </a:lnTo>
                  <a:lnTo>
                    <a:pt x="316" y="1"/>
                  </a:lnTo>
                  <a:close/>
                </a:path>
              </a:pathLst>
            </a:custGeom>
            <a:solidFill>
              <a:srgbClr val="2926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0" name="Google Shape;900;p32"/>
            <p:cNvSpPr/>
            <p:nvPr/>
          </p:nvSpPr>
          <p:spPr>
            <a:xfrm>
              <a:off x="1941716" y="2086463"/>
              <a:ext cx="15641" cy="18760"/>
            </a:xfrm>
            <a:custGeom>
              <a:avLst/>
              <a:gdLst/>
              <a:ahLst/>
              <a:cxnLst/>
              <a:rect l="l" t="t" r="r" b="b"/>
              <a:pathLst>
                <a:path w="692" h="830" fill="none" extrusionOk="0">
                  <a:moveTo>
                    <a:pt x="1" y="60"/>
                  </a:moveTo>
                  <a:lnTo>
                    <a:pt x="1" y="60"/>
                  </a:lnTo>
                  <a:lnTo>
                    <a:pt x="99" y="21"/>
                  </a:lnTo>
                  <a:lnTo>
                    <a:pt x="218" y="1"/>
                  </a:lnTo>
                  <a:lnTo>
                    <a:pt x="316" y="1"/>
                  </a:lnTo>
                  <a:lnTo>
                    <a:pt x="415" y="40"/>
                  </a:lnTo>
                  <a:lnTo>
                    <a:pt x="415" y="40"/>
                  </a:lnTo>
                  <a:lnTo>
                    <a:pt x="514" y="119"/>
                  </a:lnTo>
                  <a:lnTo>
                    <a:pt x="573" y="198"/>
                  </a:lnTo>
                  <a:lnTo>
                    <a:pt x="632" y="297"/>
                  </a:lnTo>
                  <a:lnTo>
                    <a:pt x="672" y="396"/>
                  </a:lnTo>
                  <a:lnTo>
                    <a:pt x="672" y="396"/>
                  </a:lnTo>
                  <a:lnTo>
                    <a:pt x="672" y="494"/>
                  </a:lnTo>
                  <a:lnTo>
                    <a:pt x="691" y="613"/>
                  </a:lnTo>
                  <a:lnTo>
                    <a:pt x="672" y="830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1" name="Google Shape;901;p32"/>
            <p:cNvSpPr/>
            <p:nvPr/>
          </p:nvSpPr>
          <p:spPr>
            <a:xfrm>
              <a:off x="2054572" y="2728316"/>
              <a:ext cx="123568" cy="436228"/>
            </a:xfrm>
            <a:custGeom>
              <a:avLst/>
              <a:gdLst/>
              <a:ahLst/>
              <a:cxnLst/>
              <a:rect l="l" t="t" r="r" b="b"/>
              <a:pathLst>
                <a:path w="5467" h="19300" extrusionOk="0">
                  <a:moveTo>
                    <a:pt x="1283" y="0"/>
                  </a:moveTo>
                  <a:lnTo>
                    <a:pt x="1164" y="218"/>
                  </a:lnTo>
                  <a:lnTo>
                    <a:pt x="1677" y="494"/>
                  </a:lnTo>
                  <a:lnTo>
                    <a:pt x="2131" y="770"/>
                  </a:lnTo>
                  <a:lnTo>
                    <a:pt x="2566" y="1066"/>
                  </a:lnTo>
                  <a:lnTo>
                    <a:pt x="2940" y="1362"/>
                  </a:lnTo>
                  <a:lnTo>
                    <a:pt x="3296" y="1658"/>
                  </a:lnTo>
                  <a:lnTo>
                    <a:pt x="3611" y="1954"/>
                  </a:lnTo>
                  <a:lnTo>
                    <a:pt x="3888" y="2270"/>
                  </a:lnTo>
                  <a:lnTo>
                    <a:pt x="4144" y="2586"/>
                  </a:lnTo>
                  <a:lnTo>
                    <a:pt x="4361" y="2901"/>
                  </a:lnTo>
                  <a:lnTo>
                    <a:pt x="4539" y="3237"/>
                  </a:lnTo>
                  <a:lnTo>
                    <a:pt x="4716" y="3553"/>
                  </a:lnTo>
                  <a:lnTo>
                    <a:pt x="4835" y="3888"/>
                  </a:lnTo>
                  <a:lnTo>
                    <a:pt x="4953" y="4223"/>
                  </a:lnTo>
                  <a:lnTo>
                    <a:pt x="5032" y="4559"/>
                  </a:lnTo>
                  <a:lnTo>
                    <a:pt x="5111" y="4894"/>
                  </a:lnTo>
                  <a:lnTo>
                    <a:pt x="5151" y="5230"/>
                  </a:lnTo>
                  <a:lnTo>
                    <a:pt x="5170" y="5565"/>
                  </a:lnTo>
                  <a:lnTo>
                    <a:pt x="5190" y="5881"/>
                  </a:lnTo>
                  <a:lnTo>
                    <a:pt x="5170" y="6217"/>
                  </a:lnTo>
                  <a:lnTo>
                    <a:pt x="5151" y="6552"/>
                  </a:lnTo>
                  <a:lnTo>
                    <a:pt x="5111" y="6868"/>
                  </a:lnTo>
                  <a:lnTo>
                    <a:pt x="5072" y="7183"/>
                  </a:lnTo>
                  <a:lnTo>
                    <a:pt x="4953" y="7815"/>
                  </a:lnTo>
                  <a:lnTo>
                    <a:pt x="4795" y="8427"/>
                  </a:lnTo>
                  <a:lnTo>
                    <a:pt x="4618" y="9019"/>
                  </a:lnTo>
                  <a:lnTo>
                    <a:pt x="4243" y="10065"/>
                  </a:lnTo>
                  <a:lnTo>
                    <a:pt x="4065" y="10558"/>
                  </a:lnTo>
                  <a:lnTo>
                    <a:pt x="3809" y="11249"/>
                  </a:lnTo>
                  <a:lnTo>
                    <a:pt x="3513" y="11998"/>
                  </a:lnTo>
                  <a:lnTo>
                    <a:pt x="3177" y="12748"/>
                  </a:lnTo>
                  <a:lnTo>
                    <a:pt x="2802" y="13538"/>
                  </a:lnTo>
                  <a:lnTo>
                    <a:pt x="2033" y="15136"/>
                  </a:lnTo>
                  <a:lnTo>
                    <a:pt x="1243" y="16715"/>
                  </a:lnTo>
                  <a:lnTo>
                    <a:pt x="592" y="18017"/>
                  </a:lnTo>
                  <a:lnTo>
                    <a:pt x="0" y="19181"/>
                  </a:lnTo>
                  <a:lnTo>
                    <a:pt x="237" y="19300"/>
                  </a:lnTo>
                  <a:lnTo>
                    <a:pt x="829" y="18116"/>
                  </a:lnTo>
                  <a:lnTo>
                    <a:pt x="1480" y="16833"/>
                  </a:lnTo>
                  <a:lnTo>
                    <a:pt x="2270" y="15254"/>
                  </a:lnTo>
                  <a:lnTo>
                    <a:pt x="3059" y="13656"/>
                  </a:lnTo>
                  <a:lnTo>
                    <a:pt x="3414" y="12867"/>
                  </a:lnTo>
                  <a:lnTo>
                    <a:pt x="3750" y="12097"/>
                  </a:lnTo>
                  <a:lnTo>
                    <a:pt x="4065" y="11347"/>
                  </a:lnTo>
                  <a:lnTo>
                    <a:pt x="4322" y="10637"/>
                  </a:lnTo>
                  <a:lnTo>
                    <a:pt x="4499" y="10163"/>
                  </a:lnTo>
                  <a:lnTo>
                    <a:pt x="4677" y="9630"/>
                  </a:lnTo>
                  <a:lnTo>
                    <a:pt x="4874" y="9058"/>
                  </a:lnTo>
                  <a:lnTo>
                    <a:pt x="5052" y="8466"/>
                  </a:lnTo>
                  <a:lnTo>
                    <a:pt x="5210" y="7835"/>
                  </a:lnTo>
                  <a:lnTo>
                    <a:pt x="5348" y="7183"/>
                  </a:lnTo>
                  <a:lnTo>
                    <a:pt x="5387" y="6868"/>
                  </a:lnTo>
                  <a:lnTo>
                    <a:pt x="5427" y="6532"/>
                  </a:lnTo>
                  <a:lnTo>
                    <a:pt x="5447" y="6177"/>
                  </a:lnTo>
                  <a:lnTo>
                    <a:pt x="5466" y="5842"/>
                  </a:lnTo>
                  <a:lnTo>
                    <a:pt x="5447" y="5506"/>
                  </a:lnTo>
                  <a:lnTo>
                    <a:pt x="5427" y="5151"/>
                  </a:lnTo>
                  <a:lnTo>
                    <a:pt x="5368" y="4815"/>
                  </a:lnTo>
                  <a:lnTo>
                    <a:pt x="5308" y="4460"/>
                  </a:lnTo>
                  <a:lnTo>
                    <a:pt x="5210" y="4125"/>
                  </a:lnTo>
                  <a:lnTo>
                    <a:pt x="5091" y="3789"/>
                  </a:lnTo>
                  <a:lnTo>
                    <a:pt x="4953" y="3434"/>
                  </a:lnTo>
                  <a:lnTo>
                    <a:pt x="4795" y="3099"/>
                  </a:lnTo>
                  <a:lnTo>
                    <a:pt x="4598" y="2763"/>
                  </a:lnTo>
                  <a:lnTo>
                    <a:pt x="4361" y="2428"/>
                  </a:lnTo>
                  <a:lnTo>
                    <a:pt x="4105" y="2112"/>
                  </a:lnTo>
                  <a:lnTo>
                    <a:pt x="3809" y="1796"/>
                  </a:lnTo>
                  <a:lnTo>
                    <a:pt x="3493" y="1481"/>
                  </a:lnTo>
                  <a:lnTo>
                    <a:pt x="3138" y="1165"/>
                  </a:lnTo>
                  <a:lnTo>
                    <a:pt x="2723" y="849"/>
                  </a:lnTo>
                  <a:lnTo>
                    <a:pt x="2289" y="553"/>
                  </a:lnTo>
                  <a:lnTo>
                    <a:pt x="1816" y="277"/>
                  </a:lnTo>
                  <a:lnTo>
                    <a:pt x="12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" name="Google Shape;902;p32"/>
            <p:cNvSpPr/>
            <p:nvPr/>
          </p:nvSpPr>
          <p:spPr>
            <a:xfrm>
              <a:off x="1876145" y="2945982"/>
              <a:ext cx="40617" cy="33022"/>
            </a:xfrm>
            <a:custGeom>
              <a:avLst/>
              <a:gdLst/>
              <a:ahLst/>
              <a:cxnLst/>
              <a:rect l="l" t="t" r="r" b="b"/>
              <a:pathLst>
                <a:path w="1797" h="1461" extrusionOk="0">
                  <a:moveTo>
                    <a:pt x="1639" y="0"/>
                  </a:moveTo>
                  <a:lnTo>
                    <a:pt x="830" y="632"/>
                  </a:lnTo>
                  <a:lnTo>
                    <a:pt x="1" y="1244"/>
                  </a:lnTo>
                  <a:lnTo>
                    <a:pt x="139" y="1461"/>
                  </a:lnTo>
                  <a:lnTo>
                    <a:pt x="987" y="849"/>
                  </a:lnTo>
                  <a:lnTo>
                    <a:pt x="1797" y="198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" name="Google Shape;903;p32"/>
            <p:cNvSpPr/>
            <p:nvPr/>
          </p:nvSpPr>
          <p:spPr>
            <a:xfrm>
              <a:off x="831986" y="2696650"/>
              <a:ext cx="584772" cy="699389"/>
            </a:xfrm>
            <a:custGeom>
              <a:avLst/>
              <a:gdLst/>
              <a:ahLst/>
              <a:cxnLst/>
              <a:rect l="l" t="t" r="r" b="b"/>
              <a:pathLst>
                <a:path w="25872" h="30943" extrusionOk="0">
                  <a:moveTo>
                    <a:pt x="1856" y="0"/>
                  </a:moveTo>
                  <a:lnTo>
                    <a:pt x="1678" y="20"/>
                  </a:lnTo>
                  <a:lnTo>
                    <a:pt x="1481" y="40"/>
                  </a:lnTo>
                  <a:lnTo>
                    <a:pt x="1303" y="79"/>
                  </a:lnTo>
                  <a:lnTo>
                    <a:pt x="1126" y="158"/>
                  </a:lnTo>
                  <a:lnTo>
                    <a:pt x="968" y="237"/>
                  </a:lnTo>
                  <a:lnTo>
                    <a:pt x="810" y="316"/>
                  </a:lnTo>
                  <a:lnTo>
                    <a:pt x="672" y="435"/>
                  </a:lnTo>
                  <a:lnTo>
                    <a:pt x="534" y="553"/>
                  </a:lnTo>
                  <a:lnTo>
                    <a:pt x="415" y="691"/>
                  </a:lnTo>
                  <a:lnTo>
                    <a:pt x="316" y="829"/>
                  </a:lnTo>
                  <a:lnTo>
                    <a:pt x="218" y="987"/>
                  </a:lnTo>
                  <a:lnTo>
                    <a:pt x="139" y="1145"/>
                  </a:lnTo>
                  <a:lnTo>
                    <a:pt x="80" y="1323"/>
                  </a:lnTo>
                  <a:lnTo>
                    <a:pt x="20" y="1500"/>
                  </a:lnTo>
                  <a:lnTo>
                    <a:pt x="1" y="1678"/>
                  </a:lnTo>
                  <a:lnTo>
                    <a:pt x="1" y="1875"/>
                  </a:lnTo>
                  <a:lnTo>
                    <a:pt x="1" y="30429"/>
                  </a:lnTo>
                  <a:lnTo>
                    <a:pt x="1" y="30548"/>
                  </a:lnTo>
                  <a:lnTo>
                    <a:pt x="40" y="30627"/>
                  </a:lnTo>
                  <a:lnTo>
                    <a:pt x="80" y="30725"/>
                  </a:lnTo>
                  <a:lnTo>
                    <a:pt x="139" y="30804"/>
                  </a:lnTo>
                  <a:lnTo>
                    <a:pt x="218" y="30864"/>
                  </a:lnTo>
                  <a:lnTo>
                    <a:pt x="297" y="30903"/>
                  </a:lnTo>
                  <a:lnTo>
                    <a:pt x="395" y="30943"/>
                  </a:lnTo>
                  <a:lnTo>
                    <a:pt x="24352" y="30943"/>
                  </a:lnTo>
                  <a:lnTo>
                    <a:pt x="24529" y="30903"/>
                  </a:lnTo>
                  <a:lnTo>
                    <a:pt x="24687" y="30864"/>
                  </a:lnTo>
                  <a:lnTo>
                    <a:pt x="24845" y="30804"/>
                  </a:lnTo>
                  <a:lnTo>
                    <a:pt x="24983" y="30745"/>
                  </a:lnTo>
                  <a:lnTo>
                    <a:pt x="25121" y="30666"/>
                  </a:lnTo>
                  <a:lnTo>
                    <a:pt x="25260" y="30568"/>
                  </a:lnTo>
                  <a:lnTo>
                    <a:pt x="25378" y="30449"/>
                  </a:lnTo>
                  <a:lnTo>
                    <a:pt x="25477" y="30331"/>
                  </a:lnTo>
                  <a:lnTo>
                    <a:pt x="25575" y="30212"/>
                  </a:lnTo>
                  <a:lnTo>
                    <a:pt x="25654" y="30074"/>
                  </a:lnTo>
                  <a:lnTo>
                    <a:pt x="25733" y="29916"/>
                  </a:lnTo>
                  <a:lnTo>
                    <a:pt x="25792" y="29759"/>
                  </a:lnTo>
                  <a:lnTo>
                    <a:pt x="25832" y="29601"/>
                  </a:lnTo>
                  <a:lnTo>
                    <a:pt x="25852" y="29443"/>
                  </a:lnTo>
                  <a:lnTo>
                    <a:pt x="25871" y="29265"/>
                  </a:lnTo>
                  <a:lnTo>
                    <a:pt x="25871" y="1678"/>
                  </a:lnTo>
                  <a:lnTo>
                    <a:pt x="25852" y="1500"/>
                  </a:lnTo>
                  <a:lnTo>
                    <a:pt x="25832" y="1342"/>
                  </a:lnTo>
                  <a:lnTo>
                    <a:pt x="25792" y="1184"/>
                  </a:lnTo>
                  <a:lnTo>
                    <a:pt x="25733" y="1027"/>
                  </a:lnTo>
                  <a:lnTo>
                    <a:pt x="25654" y="888"/>
                  </a:lnTo>
                  <a:lnTo>
                    <a:pt x="25575" y="750"/>
                  </a:lnTo>
                  <a:lnTo>
                    <a:pt x="25477" y="612"/>
                  </a:lnTo>
                  <a:lnTo>
                    <a:pt x="25378" y="494"/>
                  </a:lnTo>
                  <a:lnTo>
                    <a:pt x="25260" y="395"/>
                  </a:lnTo>
                  <a:lnTo>
                    <a:pt x="25121" y="296"/>
                  </a:lnTo>
                  <a:lnTo>
                    <a:pt x="24983" y="198"/>
                  </a:lnTo>
                  <a:lnTo>
                    <a:pt x="24845" y="139"/>
                  </a:lnTo>
                  <a:lnTo>
                    <a:pt x="24687" y="79"/>
                  </a:lnTo>
                  <a:lnTo>
                    <a:pt x="24529" y="40"/>
                  </a:lnTo>
                  <a:lnTo>
                    <a:pt x="24352" y="20"/>
                  </a:lnTo>
                  <a:lnTo>
                    <a:pt x="241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" name="Google Shape;904;p32"/>
            <p:cNvSpPr/>
            <p:nvPr/>
          </p:nvSpPr>
          <p:spPr>
            <a:xfrm>
              <a:off x="1179459" y="2696650"/>
              <a:ext cx="237304" cy="699389"/>
            </a:xfrm>
            <a:custGeom>
              <a:avLst/>
              <a:gdLst/>
              <a:ahLst/>
              <a:cxnLst/>
              <a:rect l="l" t="t" r="r" b="b"/>
              <a:pathLst>
                <a:path w="10499" h="30943" extrusionOk="0">
                  <a:moveTo>
                    <a:pt x="1421" y="0"/>
                  </a:moveTo>
                  <a:lnTo>
                    <a:pt x="1283" y="20"/>
                  </a:lnTo>
                  <a:lnTo>
                    <a:pt x="1145" y="40"/>
                  </a:lnTo>
                  <a:lnTo>
                    <a:pt x="1006" y="60"/>
                  </a:lnTo>
                  <a:lnTo>
                    <a:pt x="868" y="119"/>
                  </a:lnTo>
                  <a:lnTo>
                    <a:pt x="750" y="178"/>
                  </a:lnTo>
                  <a:lnTo>
                    <a:pt x="632" y="257"/>
                  </a:lnTo>
                  <a:lnTo>
                    <a:pt x="513" y="336"/>
                  </a:lnTo>
                  <a:lnTo>
                    <a:pt x="414" y="415"/>
                  </a:lnTo>
                  <a:lnTo>
                    <a:pt x="316" y="533"/>
                  </a:lnTo>
                  <a:lnTo>
                    <a:pt x="237" y="632"/>
                  </a:lnTo>
                  <a:lnTo>
                    <a:pt x="158" y="750"/>
                  </a:lnTo>
                  <a:lnTo>
                    <a:pt x="99" y="888"/>
                  </a:lnTo>
                  <a:lnTo>
                    <a:pt x="59" y="1007"/>
                  </a:lnTo>
                  <a:lnTo>
                    <a:pt x="20" y="1145"/>
                  </a:lnTo>
                  <a:lnTo>
                    <a:pt x="0" y="1303"/>
                  </a:lnTo>
                  <a:lnTo>
                    <a:pt x="0" y="1441"/>
                  </a:lnTo>
                  <a:lnTo>
                    <a:pt x="0" y="30449"/>
                  </a:lnTo>
                  <a:lnTo>
                    <a:pt x="0" y="30548"/>
                  </a:lnTo>
                  <a:lnTo>
                    <a:pt x="40" y="30627"/>
                  </a:lnTo>
                  <a:lnTo>
                    <a:pt x="79" y="30725"/>
                  </a:lnTo>
                  <a:lnTo>
                    <a:pt x="138" y="30804"/>
                  </a:lnTo>
                  <a:lnTo>
                    <a:pt x="217" y="30864"/>
                  </a:lnTo>
                  <a:lnTo>
                    <a:pt x="296" y="30903"/>
                  </a:lnTo>
                  <a:lnTo>
                    <a:pt x="395" y="30943"/>
                  </a:lnTo>
                  <a:lnTo>
                    <a:pt x="10084" y="30943"/>
                  </a:lnTo>
                  <a:lnTo>
                    <a:pt x="10183" y="30903"/>
                  </a:lnTo>
                  <a:lnTo>
                    <a:pt x="10261" y="30864"/>
                  </a:lnTo>
                  <a:lnTo>
                    <a:pt x="10340" y="30804"/>
                  </a:lnTo>
                  <a:lnTo>
                    <a:pt x="10400" y="30725"/>
                  </a:lnTo>
                  <a:lnTo>
                    <a:pt x="10459" y="30627"/>
                  </a:lnTo>
                  <a:lnTo>
                    <a:pt x="10479" y="30548"/>
                  </a:lnTo>
                  <a:lnTo>
                    <a:pt x="10498" y="30449"/>
                  </a:lnTo>
                  <a:lnTo>
                    <a:pt x="10498" y="1441"/>
                  </a:lnTo>
                  <a:lnTo>
                    <a:pt x="10479" y="1303"/>
                  </a:lnTo>
                  <a:lnTo>
                    <a:pt x="10459" y="1145"/>
                  </a:lnTo>
                  <a:lnTo>
                    <a:pt x="10419" y="1007"/>
                  </a:lnTo>
                  <a:lnTo>
                    <a:pt x="10380" y="888"/>
                  </a:lnTo>
                  <a:lnTo>
                    <a:pt x="10321" y="750"/>
                  </a:lnTo>
                  <a:lnTo>
                    <a:pt x="10242" y="632"/>
                  </a:lnTo>
                  <a:lnTo>
                    <a:pt x="10163" y="533"/>
                  </a:lnTo>
                  <a:lnTo>
                    <a:pt x="10064" y="415"/>
                  </a:lnTo>
                  <a:lnTo>
                    <a:pt x="9965" y="336"/>
                  </a:lnTo>
                  <a:lnTo>
                    <a:pt x="9847" y="257"/>
                  </a:lnTo>
                  <a:lnTo>
                    <a:pt x="9729" y="178"/>
                  </a:lnTo>
                  <a:lnTo>
                    <a:pt x="9610" y="119"/>
                  </a:lnTo>
                  <a:lnTo>
                    <a:pt x="9472" y="60"/>
                  </a:lnTo>
                  <a:lnTo>
                    <a:pt x="9334" y="40"/>
                  </a:lnTo>
                  <a:lnTo>
                    <a:pt x="9196" y="20"/>
                  </a:lnTo>
                  <a:lnTo>
                    <a:pt x="905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" name="Google Shape;905;p32"/>
            <p:cNvSpPr/>
            <p:nvPr/>
          </p:nvSpPr>
          <p:spPr>
            <a:xfrm>
              <a:off x="3721822" y="3291217"/>
              <a:ext cx="367991" cy="243994"/>
            </a:xfrm>
            <a:custGeom>
              <a:avLst/>
              <a:gdLst/>
              <a:ahLst/>
              <a:cxnLst/>
              <a:rect l="l" t="t" r="r" b="b"/>
              <a:pathLst>
                <a:path w="16281" h="10795" extrusionOk="0">
                  <a:moveTo>
                    <a:pt x="5822" y="0"/>
                  </a:moveTo>
                  <a:lnTo>
                    <a:pt x="40" y="10419"/>
                  </a:lnTo>
                  <a:lnTo>
                    <a:pt x="1" y="10518"/>
                  </a:lnTo>
                  <a:lnTo>
                    <a:pt x="21" y="10617"/>
                  </a:lnTo>
                  <a:lnTo>
                    <a:pt x="60" y="10696"/>
                  </a:lnTo>
                  <a:lnTo>
                    <a:pt x="139" y="10775"/>
                  </a:lnTo>
                  <a:lnTo>
                    <a:pt x="238" y="10794"/>
                  </a:lnTo>
                  <a:lnTo>
                    <a:pt x="336" y="10794"/>
                  </a:lnTo>
                  <a:lnTo>
                    <a:pt x="435" y="10735"/>
                  </a:lnTo>
                  <a:lnTo>
                    <a:pt x="494" y="10656"/>
                  </a:lnTo>
                  <a:lnTo>
                    <a:pt x="6138" y="533"/>
                  </a:lnTo>
                  <a:lnTo>
                    <a:pt x="12630" y="533"/>
                  </a:lnTo>
                  <a:lnTo>
                    <a:pt x="15768" y="10617"/>
                  </a:lnTo>
                  <a:lnTo>
                    <a:pt x="15807" y="10696"/>
                  </a:lnTo>
                  <a:lnTo>
                    <a:pt x="15867" y="10755"/>
                  </a:lnTo>
                  <a:lnTo>
                    <a:pt x="15926" y="10794"/>
                  </a:lnTo>
                  <a:lnTo>
                    <a:pt x="16084" y="10794"/>
                  </a:lnTo>
                  <a:lnTo>
                    <a:pt x="16182" y="10735"/>
                  </a:lnTo>
                  <a:lnTo>
                    <a:pt x="16242" y="10656"/>
                  </a:lnTo>
                  <a:lnTo>
                    <a:pt x="16281" y="10558"/>
                  </a:lnTo>
                  <a:lnTo>
                    <a:pt x="16261" y="10459"/>
                  </a:lnTo>
                  <a:lnTo>
                    <a:pt x="130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" name="Google Shape;906;p32"/>
            <p:cNvSpPr/>
            <p:nvPr/>
          </p:nvSpPr>
          <p:spPr>
            <a:xfrm>
              <a:off x="2981422" y="3291217"/>
              <a:ext cx="367539" cy="243994"/>
            </a:xfrm>
            <a:custGeom>
              <a:avLst/>
              <a:gdLst/>
              <a:ahLst/>
              <a:cxnLst/>
              <a:rect l="l" t="t" r="r" b="b"/>
              <a:pathLst>
                <a:path w="16261" h="10795" extrusionOk="0">
                  <a:moveTo>
                    <a:pt x="5802" y="0"/>
                  </a:moveTo>
                  <a:lnTo>
                    <a:pt x="20" y="10419"/>
                  </a:lnTo>
                  <a:lnTo>
                    <a:pt x="0" y="10518"/>
                  </a:lnTo>
                  <a:lnTo>
                    <a:pt x="0" y="10617"/>
                  </a:lnTo>
                  <a:lnTo>
                    <a:pt x="60" y="10696"/>
                  </a:lnTo>
                  <a:lnTo>
                    <a:pt x="138" y="10775"/>
                  </a:lnTo>
                  <a:lnTo>
                    <a:pt x="237" y="10794"/>
                  </a:lnTo>
                  <a:lnTo>
                    <a:pt x="336" y="10794"/>
                  </a:lnTo>
                  <a:lnTo>
                    <a:pt x="415" y="10735"/>
                  </a:lnTo>
                  <a:lnTo>
                    <a:pt x="494" y="10656"/>
                  </a:lnTo>
                  <a:lnTo>
                    <a:pt x="6118" y="533"/>
                  </a:lnTo>
                  <a:lnTo>
                    <a:pt x="12630" y="533"/>
                  </a:lnTo>
                  <a:lnTo>
                    <a:pt x="15748" y="10617"/>
                  </a:lnTo>
                  <a:lnTo>
                    <a:pt x="15787" y="10696"/>
                  </a:lnTo>
                  <a:lnTo>
                    <a:pt x="15846" y="10755"/>
                  </a:lnTo>
                  <a:lnTo>
                    <a:pt x="15925" y="10794"/>
                  </a:lnTo>
                  <a:lnTo>
                    <a:pt x="16083" y="10794"/>
                  </a:lnTo>
                  <a:lnTo>
                    <a:pt x="16182" y="10735"/>
                  </a:lnTo>
                  <a:lnTo>
                    <a:pt x="16241" y="10656"/>
                  </a:lnTo>
                  <a:lnTo>
                    <a:pt x="16261" y="10558"/>
                  </a:lnTo>
                  <a:lnTo>
                    <a:pt x="16261" y="10459"/>
                  </a:lnTo>
                  <a:lnTo>
                    <a:pt x="130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7" name="Google Shape;907;p32"/>
            <p:cNvSpPr/>
            <p:nvPr/>
          </p:nvSpPr>
          <p:spPr>
            <a:xfrm>
              <a:off x="2788281" y="2664531"/>
              <a:ext cx="622224" cy="744436"/>
            </a:xfrm>
            <a:custGeom>
              <a:avLst/>
              <a:gdLst/>
              <a:ahLst/>
              <a:cxnLst/>
              <a:rect l="l" t="t" r="r" b="b"/>
              <a:pathLst>
                <a:path w="27529" h="32936" extrusionOk="0">
                  <a:moveTo>
                    <a:pt x="1500" y="1"/>
                  </a:moveTo>
                  <a:lnTo>
                    <a:pt x="1343" y="40"/>
                  </a:lnTo>
                  <a:lnTo>
                    <a:pt x="1185" y="80"/>
                  </a:lnTo>
                  <a:lnTo>
                    <a:pt x="1027" y="139"/>
                  </a:lnTo>
                  <a:lnTo>
                    <a:pt x="889" y="198"/>
                  </a:lnTo>
                  <a:lnTo>
                    <a:pt x="751" y="297"/>
                  </a:lnTo>
                  <a:lnTo>
                    <a:pt x="612" y="376"/>
                  </a:lnTo>
                  <a:lnTo>
                    <a:pt x="494" y="494"/>
                  </a:lnTo>
                  <a:lnTo>
                    <a:pt x="395" y="612"/>
                  </a:lnTo>
                  <a:lnTo>
                    <a:pt x="297" y="731"/>
                  </a:lnTo>
                  <a:lnTo>
                    <a:pt x="198" y="869"/>
                  </a:lnTo>
                  <a:lnTo>
                    <a:pt x="139" y="1027"/>
                  </a:lnTo>
                  <a:lnTo>
                    <a:pt x="80" y="1185"/>
                  </a:lnTo>
                  <a:lnTo>
                    <a:pt x="40" y="1342"/>
                  </a:lnTo>
                  <a:lnTo>
                    <a:pt x="20" y="1500"/>
                  </a:lnTo>
                  <a:lnTo>
                    <a:pt x="1" y="1678"/>
                  </a:lnTo>
                  <a:lnTo>
                    <a:pt x="1" y="31258"/>
                  </a:lnTo>
                  <a:lnTo>
                    <a:pt x="20" y="31416"/>
                  </a:lnTo>
                  <a:lnTo>
                    <a:pt x="40" y="31594"/>
                  </a:lnTo>
                  <a:lnTo>
                    <a:pt x="80" y="31752"/>
                  </a:lnTo>
                  <a:lnTo>
                    <a:pt x="139" y="31910"/>
                  </a:lnTo>
                  <a:lnTo>
                    <a:pt x="198" y="32048"/>
                  </a:lnTo>
                  <a:lnTo>
                    <a:pt x="297" y="32186"/>
                  </a:lnTo>
                  <a:lnTo>
                    <a:pt x="395" y="32324"/>
                  </a:lnTo>
                  <a:lnTo>
                    <a:pt x="494" y="32442"/>
                  </a:lnTo>
                  <a:lnTo>
                    <a:pt x="612" y="32541"/>
                  </a:lnTo>
                  <a:lnTo>
                    <a:pt x="751" y="32640"/>
                  </a:lnTo>
                  <a:lnTo>
                    <a:pt x="889" y="32719"/>
                  </a:lnTo>
                  <a:lnTo>
                    <a:pt x="1027" y="32798"/>
                  </a:lnTo>
                  <a:lnTo>
                    <a:pt x="1185" y="32857"/>
                  </a:lnTo>
                  <a:lnTo>
                    <a:pt x="1343" y="32896"/>
                  </a:lnTo>
                  <a:lnTo>
                    <a:pt x="1500" y="32916"/>
                  </a:lnTo>
                  <a:lnTo>
                    <a:pt x="1678" y="32936"/>
                  </a:lnTo>
                  <a:lnTo>
                    <a:pt x="27036" y="32936"/>
                  </a:lnTo>
                  <a:lnTo>
                    <a:pt x="27134" y="32916"/>
                  </a:lnTo>
                  <a:lnTo>
                    <a:pt x="27233" y="32896"/>
                  </a:lnTo>
                  <a:lnTo>
                    <a:pt x="27312" y="32837"/>
                  </a:lnTo>
                  <a:lnTo>
                    <a:pt x="27391" y="32778"/>
                  </a:lnTo>
                  <a:lnTo>
                    <a:pt x="27450" y="32699"/>
                  </a:lnTo>
                  <a:lnTo>
                    <a:pt x="27489" y="32620"/>
                  </a:lnTo>
                  <a:lnTo>
                    <a:pt x="27529" y="32521"/>
                  </a:lnTo>
                  <a:lnTo>
                    <a:pt x="27529" y="32423"/>
                  </a:lnTo>
                  <a:lnTo>
                    <a:pt x="27529" y="514"/>
                  </a:lnTo>
                  <a:lnTo>
                    <a:pt x="27529" y="395"/>
                  </a:lnTo>
                  <a:lnTo>
                    <a:pt x="27489" y="316"/>
                  </a:lnTo>
                  <a:lnTo>
                    <a:pt x="27450" y="218"/>
                  </a:lnTo>
                  <a:lnTo>
                    <a:pt x="27391" y="158"/>
                  </a:lnTo>
                  <a:lnTo>
                    <a:pt x="27312" y="80"/>
                  </a:lnTo>
                  <a:lnTo>
                    <a:pt x="27233" y="40"/>
                  </a:lnTo>
                  <a:lnTo>
                    <a:pt x="27134" y="20"/>
                  </a:lnTo>
                  <a:lnTo>
                    <a:pt x="270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8" name="Google Shape;908;p32"/>
            <p:cNvSpPr/>
            <p:nvPr/>
          </p:nvSpPr>
          <p:spPr>
            <a:xfrm>
              <a:off x="3901130" y="2282272"/>
              <a:ext cx="365324" cy="747578"/>
            </a:xfrm>
            <a:custGeom>
              <a:avLst/>
              <a:gdLst/>
              <a:ahLst/>
              <a:cxnLst/>
              <a:rect l="l" t="t" r="r" b="b"/>
              <a:pathLst>
                <a:path w="16163" h="33075" extrusionOk="0">
                  <a:moveTo>
                    <a:pt x="7282" y="1"/>
                  </a:moveTo>
                  <a:lnTo>
                    <a:pt x="7184" y="21"/>
                  </a:lnTo>
                  <a:lnTo>
                    <a:pt x="7105" y="80"/>
                  </a:lnTo>
                  <a:lnTo>
                    <a:pt x="7026" y="159"/>
                  </a:lnTo>
                  <a:lnTo>
                    <a:pt x="6967" y="258"/>
                  </a:lnTo>
                  <a:lnTo>
                    <a:pt x="6927" y="376"/>
                  </a:lnTo>
                  <a:lnTo>
                    <a:pt x="6829" y="692"/>
                  </a:lnTo>
                  <a:lnTo>
                    <a:pt x="6769" y="1027"/>
                  </a:lnTo>
                  <a:lnTo>
                    <a:pt x="6710" y="1402"/>
                  </a:lnTo>
                  <a:lnTo>
                    <a:pt x="6631" y="1757"/>
                  </a:lnTo>
                  <a:lnTo>
                    <a:pt x="1" y="29286"/>
                  </a:lnTo>
                  <a:lnTo>
                    <a:pt x="10045" y="33074"/>
                  </a:lnTo>
                  <a:lnTo>
                    <a:pt x="10104" y="32719"/>
                  </a:lnTo>
                  <a:lnTo>
                    <a:pt x="10242" y="31989"/>
                  </a:lnTo>
                  <a:lnTo>
                    <a:pt x="10775" y="29641"/>
                  </a:lnTo>
                  <a:lnTo>
                    <a:pt x="11565" y="26385"/>
                  </a:lnTo>
                  <a:lnTo>
                    <a:pt x="12492" y="22556"/>
                  </a:lnTo>
                  <a:lnTo>
                    <a:pt x="14485" y="14505"/>
                  </a:lnTo>
                  <a:lnTo>
                    <a:pt x="16064" y="8210"/>
                  </a:lnTo>
                  <a:lnTo>
                    <a:pt x="16103" y="7993"/>
                  </a:lnTo>
                  <a:lnTo>
                    <a:pt x="16143" y="7756"/>
                  </a:lnTo>
                  <a:lnTo>
                    <a:pt x="16162" y="7519"/>
                  </a:lnTo>
                  <a:lnTo>
                    <a:pt x="16162" y="7302"/>
                  </a:lnTo>
                  <a:lnTo>
                    <a:pt x="16162" y="7066"/>
                  </a:lnTo>
                  <a:lnTo>
                    <a:pt x="16143" y="6849"/>
                  </a:lnTo>
                  <a:lnTo>
                    <a:pt x="16103" y="6612"/>
                  </a:lnTo>
                  <a:lnTo>
                    <a:pt x="16044" y="6395"/>
                  </a:lnTo>
                  <a:lnTo>
                    <a:pt x="15985" y="6178"/>
                  </a:lnTo>
                  <a:lnTo>
                    <a:pt x="15906" y="5961"/>
                  </a:lnTo>
                  <a:lnTo>
                    <a:pt x="15827" y="5743"/>
                  </a:lnTo>
                  <a:lnTo>
                    <a:pt x="15728" y="5546"/>
                  </a:lnTo>
                  <a:lnTo>
                    <a:pt x="15610" y="5349"/>
                  </a:lnTo>
                  <a:lnTo>
                    <a:pt x="15472" y="5151"/>
                  </a:lnTo>
                  <a:lnTo>
                    <a:pt x="15334" y="4974"/>
                  </a:lnTo>
                  <a:lnTo>
                    <a:pt x="15176" y="4796"/>
                  </a:lnTo>
                  <a:lnTo>
                    <a:pt x="7657" y="119"/>
                  </a:lnTo>
                  <a:lnTo>
                    <a:pt x="7519" y="40"/>
                  </a:lnTo>
                  <a:lnTo>
                    <a:pt x="73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" name="Google Shape;909;p32"/>
            <p:cNvSpPr/>
            <p:nvPr/>
          </p:nvSpPr>
          <p:spPr>
            <a:xfrm>
              <a:off x="3228968" y="2271581"/>
              <a:ext cx="864862" cy="764959"/>
            </a:xfrm>
            <a:custGeom>
              <a:avLst/>
              <a:gdLst/>
              <a:ahLst/>
              <a:cxnLst/>
              <a:rect l="l" t="t" r="r" b="b"/>
              <a:pathLst>
                <a:path w="38264" h="33844" extrusionOk="0">
                  <a:moveTo>
                    <a:pt x="11446" y="0"/>
                  </a:moveTo>
                  <a:lnTo>
                    <a:pt x="10933" y="20"/>
                  </a:lnTo>
                  <a:lnTo>
                    <a:pt x="10420" y="99"/>
                  </a:lnTo>
                  <a:lnTo>
                    <a:pt x="9946" y="198"/>
                  </a:lnTo>
                  <a:lnTo>
                    <a:pt x="9472" y="356"/>
                  </a:lnTo>
                  <a:lnTo>
                    <a:pt x="9019" y="533"/>
                  </a:lnTo>
                  <a:lnTo>
                    <a:pt x="8584" y="750"/>
                  </a:lnTo>
                  <a:lnTo>
                    <a:pt x="8170" y="1007"/>
                  </a:lnTo>
                  <a:lnTo>
                    <a:pt x="7775" y="1303"/>
                  </a:lnTo>
                  <a:lnTo>
                    <a:pt x="7420" y="1638"/>
                  </a:lnTo>
                  <a:lnTo>
                    <a:pt x="7085" y="1993"/>
                  </a:lnTo>
                  <a:lnTo>
                    <a:pt x="6789" y="2368"/>
                  </a:lnTo>
                  <a:lnTo>
                    <a:pt x="6512" y="2783"/>
                  </a:lnTo>
                  <a:lnTo>
                    <a:pt x="6276" y="3217"/>
                  </a:lnTo>
                  <a:lnTo>
                    <a:pt x="6078" y="3671"/>
                  </a:lnTo>
                  <a:lnTo>
                    <a:pt x="5920" y="4144"/>
                  </a:lnTo>
                  <a:lnTo>
                    <a:pt x="5782" y="4638"/>
                  </a:lnTo>
                  <a:lnTo>
                    <a:pt x="0" y="33843"/>
                  </a:lnTo>
                  <a:lnTo>
                    <a:pt x="29936" y="33843"/>
                  </a:lnTo>
                  <a:lnTo>
                    <a:pt x="38204" y="2625"/>
                  </a:lnTo>
                  <a:lnTo>
                    <a:pt x="38244" y="2408"/>
                  </a:lnTo>
                  <a:lnTo>
                    <a:pt x="38264" y="2191"/>
                  </a:lnTo>
                  <a:lnTo>
                    <a:pt x="38244" y="1974"/>
                  </a:lnTo>
                  <a:lnTo>
                    <a:pt x="38224" y="1776"/>
                  </a:lnTo>
                  <a:lnTo>
                    <a:pt x="38165" y="1559"/>
                  </a:lnTo>
                  <a:lnTo>
                    <a:pt x="38086" y="1382"/>
                  </a:lnTo>
                  <a:lnTo>
                    <a:pt x="37987" y="1184"/>
                  </a:lnTo>
                  <a:lnTo>
                    <a:pt x="37869" y="1027"/>
                  </a:lnTo>
                  <a:lnTo>
                    <a:pt x="37731" y="869"/>
                  </a:lnTo>
                  <a:lnTo>
                    <a:pt x="37593" y="731"/>
                  </a:lnTo>
                  <a:lnTo>
                    <a:pt x="37415" y="592"/>
                  </a:lnTo>
                  <a:lnTo>
                    <a:pt x="37237" y="494"/>
                  </a:lnTo>
                  <a:lnTo>
                    <a:pt x="37040" y="415"/>
                  </a:lnTo>
                  <a:lnTo>
                    <a:pt x="36843" y="336"/>
                  </a:lnTo>
                  <a:lnTo>
                    <a:pt x="36626" y="296"/>
                  </a:lnTo>
                  <a:lnTo>
                    <a:pt x="36409" y="296"/>
                  </a:lnTo>
                  <a:lnTo>
                    <a:pt x="114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" name="Google Shape;910;p32"/>
            <p:cNvSpPr/>
            <p:nvPr/>
          </p:nvSpPr>
          <p:spPr>
            <a:xfrm>
              <a:off x="3005946" y="3030290"/>
              <a:ext cx="924194" cy="239089"/>
            </a:xfrm>
            <a:custGeom>
              <a:avLst/>
              <a:gdLst/>
              <a:ahLst/>
              <a:cxnLst/>
              <a:rect l="l" t="t" r="r" b="b"/>
              <a:pathLst>
                <a:path w="40889" h="10578" extrusionOk="0">
                  <a:moveTo>
                    <a:pt x="1" y="0"/>
                  </a:moveTo>
                  <a:lnTo>
                    <a:pt x="1" y="10577"/>
                  </a:lnTo>
                  <a:lnTo>
                    <a:pt x="40888" y="10577"/>
                  </a:lnTo>
                  <a:lnTo>
                    <a:pt x="408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1" name="Google Shape;911;p32"/>
            <p:cNvSpPr/>
            <p:nvPr/>
          </p:nvSpPr>
          <p:spPr>
            <a:xfrm>
              <a:off x="3099612" y="3241265"/>
              <a:ext cx="830529" cy="167711"/>
            </a:xfrm>
            <a:custGeom>
              <a:avLst/>
              <a:gdLst/>
              <a:ahLst/>
              <a:cxnLst/>
              <a:rect l="l" t="t" r="r" b="b"/>
              <a:pathLst>
                <a:path w="36745" h="7420" extrusionOk="0">
                  <a:moveTo>
                    <a:pt x="1" y="0"/>
                  </a:moveTo>
                  <a:lnTo>
                    <a:pt x="1" y="7420"/>
                  </a:lnTo>
                  <a:lnTo>
                    <a:pt x="36744" y="7420"/>
                  </a:lnTo>
                  <a:lnTo>
                    <a:pt x="3674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2" name="Google Shape;912;p32"/>
            <p:cNvSpPr/>
            <p:nvPr/>
          </p:nvSpPr>
          <p:spPr>
            <a:xfrm>
              <a:off x="3200873" y="3223409"/>
              <a:ext cx="616867" cy="5831"/>
            </a:xfrm>
            <a:custGeom>
              <a:avLst/>
              <a:gdLst/>
              <a:ahLst/>
              <a:cxnLst/>
              <a:rect l="l" t="t" r="r" b="b"/>
              <a:pathLst>
                <a:path w="27292" h="258" extrusionOk="0">
                  <a:moveTo>
                    <a:pt x="0" y="1"/>
                  </a:moveTo>
                  <a:lnTo>
                    <a:pt x="0" y="257"/>
                  </a:lnTo>
                  <a:lnTo>
                    <a:pt x="27292" y="257"/>
                  </a:lnTo>
                  <a:lnTo>
                    <a:pt x="272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3" name="Google Shape;913;p32"/>
            <p:cNvSpPr/>
            <p:nvPr/>
          </p:nvSpPr>
          <p:spPr>
            <a:xfrm>
              <a:off x="3097827" y="2533841"/>
              <a:ext cx="724817" cy="438466"/>
            </a:xfrm>
            <a:custGeom>
              <a:avLst/>
              <a:gdLst/>
              <a:ahLst/>
              <a:cxnLst/>
              <a:rect l="l" t="t" r="r" b="b"/>
              <a:pathLst>
                <a:path w="32068" h="19399" extrusionOk="0">
                  <a:moveTo>
                    <a:pt x="6750" y="1"/>
                  </a:moveTo>
                  <a:lnTo>
                    <a:pt x="6138" y="40"/>
                  </a:lnTo>
                  <a:lnTo>
                    <a:pt x="5546" y="119"/>
                  </a:lnTo>
                  <a:lnTo>
                    <a:pt x="5092" y="218"/>
                  </a:lnTo>
                  <a:lnTo>
                    <a:pt x="4658" y="336"/>
                  </a:lnTo>
                  <a:lnTo>
                    <a:pt x="4204" y="474"/>
                  </a:lnTo>
                  <a:lnTo>
                    <a:pt x="3770" y="632"/>
                  </a:lnTo>
                  <a:lnTo>
                    <a:pt x="3336" y="829"/>
                  </a:lnTo>
                  <a:lnTo>
                    <a:pt x="2941" y="1027"/>
                  </a:lnTo>
                  <a:lnTo>
                    <a:pt x="2527" y="1283"/>
                  </a:lnTo>
                  <a:lnTo>
                    <a:pt x="2152" y="1540"/>
                  </a:lnTo>
                  <a:lnTo>
                    <a:pt x="1796" y="1836"/>
                  </a:lnTo>
                  <a:lnTo>
                    <a:pt x="1481" y="2152"/>
                  </a:lnTo>
                  <a:lnTo>
                    <a:pt x="1165" y="2487"/>
                  </a:lnTo>
                  <a:lnTo>
                    <a:pt x="889" y="2842"/>
                  </a:lnTo>
                  <a:lnTo>
                    <a:pt x="652" y="3237"/>
                  </a:lnTo>
                  <a:lnTo>
                    <a:pt x="435" y="3651"/>
                  </a:lnTo>
                  <a:lnTo>
                    <a:pt x="277" y="4086"/>
                  </a:lnTo>
                  <a:lnTo>
                    <a:pt x="139" y="4539"/>
                  </a:lnTo>
                  <a:lnTo>
                    <a:pt x="99" y="4697"/>
                  </a:lnTo>
                  <a:lnTo>
                    <a:pt x="60" y="4974"/>
                  </a:lnTo>
                  <a:lnTo>
                    <a:pt x="20" y="5270"/>
                  </a:lnTo>
                  <a:lnTo>
                    <a:pt x="1" y="5546"/>
                  </a:lnTo>
                  <a:lnTo>
                    <a:pt x="1" y="5842"/>
                  </a:lnTo>
                  <a:lnTo>
                    <a:pt x="20" y="6414"/>
                  </a:lnTo>
                  <a:lnTo>
                    <a:pt x="60" y="6967"/>
                  </a:lnTo>
                  <a:lnTo>
                    <a:pt x="119" y="7282"/>
                  </a:lnTo>
                  <a:lnTo>
                    <a:pt x="178" y="7578"/>
                  </a:lnTo>
                  <a:lnTo>
                    <a:pt x="238" y="7736"/>
                  </a:lnTo>
                  <a:lnTo>
                    <a:pt x="297" y="7874"/>
                  </a:lnTo>
                  <a:lnTo>
                    <a:pt x="395" y="7993"/>
                  </a:lnTo>
                  <a:lnTo>
                    <a:pt x="494" y="8091"/>
                  </a:lnTo>
                  <a:lnTo>
                    <a:pt x="593" y="8170"/>
                  </a:lnTo>
                  <a:lnTo>
                    <a:pt x="672" y="8230"/>
                  </a:lnTo>
                  <a:lnTo>
                    <a:pt x="889" y="8328"/>
                  </a:lnTo>
                  <a:lnTo>
                    <a:pt x="1126" y="8387"/>
                  </a:lnTo>
                  <a:lnTo>
                    <a:pt x="1343" y="8427"/>
                  </a:lnTo>
                  <a:lnTo>
                    <a:pt x="1658" y="8466"/>
                  </a:lnTo>
                  <a:lnTo>
                    <a:pt x="1954" y="8486"/>
                  </a:lnTo>
                  <a:lnTo>
                    <a:pt x="2270" y="8486"/>
                  </a:lnTo>
                  <a:lnTo>
                    <a:pt x="2586" y="8466"/>
                  </a:lnTo>
                  <a:lnTo>
                    <a:pt x="2902" y="8427"/>
                  </a:lnTo>
                  <a:lnTo>
                    <a:pt x="3217" y="8368"/>
                  </a:lnTo>
                  <a:lnTo>
                    <a:pt x="3849" y="8249"/>
                  </a:lnTo>
                  <a:lnTo>
                    <a:pt x="4165" y="8210"/>
                  </a:lnTo>
                  <a:lnTo>
                    <a:pt x="4480" y="8190"/>
                  </a:lnTo>
                  <a:lnTo>
                    <a:pt x="4796" y="8190"/>
                  </a:lnTo>
                  <a:lnTo>
                    <a:pt x="5112" y="8249"/>
                  </a:lnTo>
                  <a:lnTo>
                    <a:pt x="5309" y="8289"/>
                  </a:lnTo>
                  <a:lnTo>
                    <a:pt x="5487" y="8368"/>
                  </a:lnTo>
                  <a:lnTo>
                    <a:pt x="5684" y="8447"/>
                  </a:lnTo>
                  <a:lnTo>
                    <a:pt x="5862" y="8526"/>
                  </a:lnTo>
                  <a:lnTo>
                    <a:pt x="6197" y="8723"/>
                  </a:lnTo>
                  <a:lnTo>
                    <a:pt x="6533" y="8960"/>
                  </a:lnTo>
                  <a:lnTo>
                    <a:pt x="7203" y="9453"/>
                  </a:lnTo>
                  <a:lnTo>
                    <a:pt x="7519" y="9710"/>
                  </a:lnTo>
                  <a:lnTo>
                    <a:pt x="7835" y="9927"/>
                  </a:lnTo>
                  <a:lnTo>
                    <a:pt x="8703" y="10499"/>
                  </a:lnTo>
                  <a:lnTo>
                    <a:pt x="9552" y="11071"/>
                  </a:lnTo>
                  <a:lnTo>
                    <a:pt x="10400" y="11663"/>
                  </a:lnTo>
                  <a:lnTo>
                    <a:pt x="11229" y="12295"/>
                  </a:lnTo>
                  <a:lnTo>
                    <a:pt x="11525" y="12551"/>
                  </a:lnTo>
                  <a:lnTo>
                    <a:pt x="11821" y="12808"/>
                  </a:lnTo>
                  <a:lnTo>
                    <a:pt x="12078" y="13084"/>
                  </a:lnTo>
                  <a:lnTo>
                    <a:pt x="12354" y="13360"/>
                  </a:lnTo>
                  <a:lnTo>
                    <a:pt x="12591" y="13637"/>
                  </a:lnTo>
                  <a:lnTo>
                    <a:pt x="12828" y="13933"/>
                  </a:lnTo>
                  <a:lnTo>
                    <a:pt x="13301" y="14544"/>
                  </a:lnTo>
                  <a:lnTo>
                    <a:pt x="13735" y="15176"/>
                  </a:lnTo>
                  <a:lnTo>
                    <a:pt x="14169" y="15827"/>
                  </a:lnTo>
                  <a:lnTo>
                    <a:pt x="14623" y="16458"/>
                  </a:lnTo>
                  <a:lnTo>
                    <a:pt x="15097" y="17110"/>
                  </a:lnTo>
                  <a:lnTo>
                    <a:pt x="15274" y="17327"/>
                  </a:lnTo>
                  <a:lnTo>
                    <a:pt x="15492" y="17544"/>
                  </a:lnTo>
                  <a:lnTo>
                    <a:pt x="15728" y="17741"/>
                  </a:lnTo>
                  <a:lnTo>
                    <a:pt x="15985" y="17938"/>
                  </a:lnTo>
                  <a:lnTo>
                    <a:pt x="16241" y="18116"/>
                  </a:lnTo>
                  <a:lnTo>
                    <a:pt x="16518" y="18294"/>
                  </a:lnTo>
                  <a:lnTo>
                    <a:pt x="16814" y="18471"/>
                  </a:lnTo>
                  <a:lnTo>
                    <a:pt x="17129" y="18629"/>
                  </a:lnTo>
                  <a:lnTo>
                    <a:pt x="17445" y="18767"/>
                  </a:lnTo>
                  <a:lnTo>
                    <a:pt x="17781" y="18905"/>
                  </a:lnTo>
                  <a:lnTo>
                    <a:pt x="18096" y="19004"/>
                  </a:lnTo>
                  <a:lnTo>
                    <a:pt x="18432" y="19122"/>
                  </a:lnTo>
                  <a:lnTo>
                    <a:pt x="18787" y="19201"/>
                  </a:lnTo>
                  <a:lnTo>
                    <a:pt x="19122" y="19261"/>
                  </a:lnTo>
                  <a:lnTo>
                    <a:pt x="19458" y="19320"/>
                  </a:lnTo>
                  <a:lnTo>
                    <a:pt x="19793" y="19359"/>
                  </a:lnTo>
                  <a:lnTo>
                    <a:pt x="20642" y="19399"/>
                  </a:lnTo>
                  <a:lnTo>
                    <a:pt x="21530" y="19399"/>
                  </a:lnTo>
                  <a:lnTo>
                    <a:pt x="21984" y="19379"/>
                  </a:lnTo>
                  <a:lnTo>
                    <a:pt x="22438" y="19359"/>
                  </a:lnTo>
                  <a:lnTo>
                    <a:pt x="22892" y="19320"/>
                  </a:lnTo>
                  <a:lnTo>
                    <a:pt x="23345" y="19261"/>
                  </a:lnTo>
                  <a:lnTo>
                    <a:pt x="23799" y="19182"/>
                  </a:lnTo>
                  <a:lnTo>
                    <a:pt x="24253" y="19083"/>
                  </a:lnTo>
                  <a:lnTo>
                    <a:pt x="24707" y="18984"/>
                  </a:lnTo>
                  <a:lnTo>
                    <a:pt x="25141" y="18846"/>
                  </a:lnTo>
                  <a:lnTo>
                    <a:pt x="25575" y="18708"/>
                  </a:lnTo>
                  <a:lnTo>
                    <a:pt x="26009" y="18530"/>
                  </a:lnTo>
                  <a:lnTo>
                    <a:pt x="26424" y="18333"/>
                  </a:lnTo>
                  <a:lnTo>
                    <a:pt x="26819" y="18136"/>
                  </a:lnTo>
                  <a:lnTo>
                    <a:pt x="27292" y="17840"/>
                  </a:lnTo>
                  <a:lnTo>
                    <a:pt x="27746" y="17504"/>
                  </a:lnTo>
                  <a:lnTo>
                    <a:pt x="28160" y="17149"/>
                  </a:lnTo>
                  <a:lnTo>
                    <a:pt x="28575" y="16774"/>
                  </a:lnTo>
                  <a:lnTo>
                    <a:pt x="28950" y="16360"/>
                  </a:lnTo>
                  <a:lnTo>
                    <a:pt x="29285" y="15926"/>
                  </a:lnTo>
                  <a:lnTo>
                    <a:pt x="29621" y="15491"/>
                  </a:lnTo>
                  <a:lnTo>
                    <a:pt x="29936" y="15018"/>
                  </a:lnTo>
                  <a:lnTo>
                    <a:pt x="30213" y="14544"/>
                  </a:lnTo>
                  <a:lnTo>
                    <a:pt x="30489" y="14051"/>
                  </a:lnTo>
                  <a:lnTo>
                    <a:pt x="30746" y="13538"/>
                  </a:lnTo>
                  <a:lnTo>
                    <a:pt x="30982" y="13025"/>
                  </a:lnTo>
                  <a:lnTo>
                    <a:pt x="31199" y="12512"/>
                  </a:lnTo>
                  <a:lnTo>
                    <a:pt x="31416" y="11999"/>
                  </a:lnTo>
                  <a:lnTo>
                    <a:pt x="31791" y="10953"/>
                  </a:lnTo>
                  <a:lnTo>
                    <a:pt x="31949" y="10479"/>
                  </a:lnTo>
                  <a:lnTo>
                    <a:pt x="32008" y="10242"/>
                  </a:lnTo>
                  <a:lnTo>
                    <a:pt x="32048" y="10006"/>
                  </a:lnTo>
                  <a:lnTo>
                    <a:pt x="32068" y="9789"/>
                  </a:lnTo>
                  <a:lnTo>
                    <a:pt x="32068" y="9552"/>
                  </a:lnTo>
                  <a:lnTo>
                    <a:pt x="32048" y="9315"/>
                  </a:lnTo>
                  <a:lnTo>
                    <a:pt x="32008" y="9078"/>
                  </a:lnTo>
                  <a:lnTo>
                    <a:pt x="31949" y="8881"/>
                  </a:lnTo>
                  <a:lnTo>
                    <a:pt x="31890" y="8683"/>
                  </a:lnTo>
                  <a:lnTo>
                    <a:pt x="31811" y="8486"/>
                  </a:lnTo>
                  <a:lnTo>
                    <a:pt x="31712" y="8289"/>
                  </a:lnTo>
                  <a:lnTo>
                    <a:pt x="31495" y="7934"/>
                  </a:lnTo>
                  <a:lnTo>
                    <a:pt x="31259" y="7578"/>
                  </a:lnTo>
                  <a:lnTo>
                    <a:pt x="30982" y="7263"/>
                  </a:lnTo>
                  <a:lnTo>
                    <a:pt x="30686" y="6967"/>
                  </a:lnTo>
                  <a:lnTo>
                    <a:pt x="30351" y="6690"/>
                  </a:lnTo>
                  <a:lnTo>
                    <a:pt x="30035" y="6434"/>
                  </a:lnTo>
                  <a:lnTo>
                    <a:pt x="29700" y="6217"/>
                  </a:lnTo>
                  <a:lnTo>
                    <a:pt x="29404" y="6019"/>
                  </a:lnTo>
                  <a:lnTo>
                    <a:pt x="29265" y="5901"/>
                  </a:lnTo>
                  <a:lnTo>
                    <a:pt x="29147" y="5763"/>
                  </a:lnTo>
                  <a:lnTo>
                    <a:pt x="29029" y="5625"/>
                  </a:lnTo>
                  <a:lnTo>
                    <a:pt x="28950" y="5447"/>
                  </a:lnTo>
                  <a:lnTo>
                    <a:pt x="28891" y="5270"/>
                  </a:lnTo>
                  <a:lnTo>
                    <a:pt x="28851" y="5072"/>
                  </a:lnTo>
                  <a:lnTo>
                    <a:pt x="28812" y="4717"/>
                  </a:lnTo>
                  <a:lnTo>
                    <a:pt x="28772" y="4342"/>
                  </a:lnTo>
                  <a:lnTo>
                    <a:pt x="28733" y="4164"/>
                  </a:lnTo>
                  <a:lnTo>
                    <a:pt x="28673" y="3987"/>
                  </a:lnTo>
                  <a:lnTo>
                    <a:pt x="28595" y="3809"/>
                  </a:lnTo>
                  <a:lnTo>
                    <a:pt x="28496" y="3651"/>
                  </a:lnTo>
                  <a:lnTo>
                    <a:pt x="28358" y="3513"/>
                  </a:lnTo>
                  <a:lnTo>
                    <a:pt x="28220" y="3375"/>
                  </a:lnTo>
                  <a:lnTo>
                    <a:pt x="28081" y="3257"/>
                  </a:lnTo>
                  <a:lnTo>
                    <a:pt x="27904" y="3158"/>
                  </a:lnTo>
                  <a:lnTo>
                    <a:pt x="27746" y="3079"/>
                  </a:lnTo>
                  <a:lnTo>
                    <a:pt x="27568" y="3000"/>
                  </a:lnTo>
                  <a:lnTo>
                    <a:pt x="27233" y="2902"/>
                  </a:lnTo>
                  <a:lnTo>
                    <a:pt x="26917" y="2842"/>
                  </a:lnTo>
                  <a:lnTo>
                    <a:pt x="26582" y="2823"/>
                  </a:lnTo>
                  <a:lnTo>
                    <a:pt x="26227" y="2823"/>
                  </a:lnTo>
                  <a:lnTo>
                    <a:pt x="25891" y="2882"/>
                  </a:lnTo>
                  <a:lnTo>
                    <a:pt x="25575" y="2961"/>
                  </a:lnTo>
                  <a:lnTo>
                    <a:pt x="25240" y="3059"/>
                  </a:lnTo>
                  <a:lnTo>
                    <a:pt x="24944" y="3198"/>
                  </a:lnTo>
                  <a:lnTo>
                    <a:pt x="24628" y="3355"/>
                  </a:lnTo>
                  <a:lnTo>
                    <a:pt x="24332" y="3553"/>
                  </a:lnTo>
                  <a:lnTo>
                    <a:pt x="24036" y="3770"/>
                  </a:lnTo>
                  <a:lnTo>
                    <a:pt x="23780" y="4007"/>
                  </a:lnTo>
                  <a:lnTo>
                    <a:pt x="23602" y="4184"/>
                  </a:lnTo>
                  <a:lnTo>
                    <a:pt x="23405" y="4441"/>
                  </a:lnTo>
                  <a:lnTo>
                    <a:pt x="23188" y="4658"/>
                  </a:lnTo>
                  <a:lnTo>
                    <a:pt x="23089" y="4737"/>
                  </a:lnTo>
                  <a:lnTo>
                    <a:pt x="22990" y="4796"/>
                  </a:lnTo>
                  <a:lnTo>
                    <a:pt x="22931" y="4796"/>
                  </a:lnTo>
                  <a:lnTo>
                    <a:pt x="22872" y="4776"/>
                  </a:lnTo>
                  <a:lnTo>
                    <a:pt x="22753" y="4737"/>
                  </a:lnTo>
                  <a:lnTo>
                    <a:pt x="21806" y="4322"/>
                  </a:lnTo>
                  <a:lnTo>
                    <a:pt x="20859" y="3928"/>
                  </a:lnTo>
                  <a:lnTo>
                    <a:pt x="19912" y="3572"/>
                  </a:lnTo>
                  <a:lnTo>
                    <a:pt x="18945" y="3217"/>
                  </a:lnTo>
                  <a:lnTo>
                    <a:pt x="17011" y="2527"/>
                  </a:lnTo>
                  <a:lnTo>
                    <a:pt x="15077" y="1875"/>
                  </a:lnTo>
                  <a:lnTo>
                    <a:pt x="13952" y="1481"/>
                  </a:lnTo>
                  <a:lnTo>
                    <a:pt x="12788" y="1106"/>
                  </a:lnTo>
                  <a:lnTo>
                    <a:pt x="11604" y="731"/>
                  </a:lnTo>
                  <a:lnTo>
                    <a:pt x="10992" y="573"/>
                  </a:lnTo>
                  <a:lnTo>
                    <a:pt x="10381" y="415"/>
                  </a:lnTo>
                  <a:lnTo>
                    <a:pt x="9769" y="277"/>
                  </a:lnTo>
                  <a:lnTo>
                    <a:pt x="9177" y="178"/>
                  </a:lnTo>
                  <a:lnTo>
                    <a:pt x="8565" y="80"/>
                  </a:lnTo>
                  <a:lnTo>
                    <a:pt x="7953" y="20"/>
                  </a:lnTo>
                  <a:lnTo>
                    <a:pt x="734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4" name="Google Shape;914;p32"/>
            <p:cNvSpPr/>
            <p:nvPr/>
          </p:nvSpPr>
          <p:spPr>
            <a:xfrm>
              <a:off x="2778924" y="2664531"/>
              <a:ext cx="252470" cy="744436"/>
            </a:xfrm>
            <a:custGeom>
              <a:avLst/>
              <a:gdLst/>
              <a:ahLst/>
              <a:cxnLst/>
              <a:rect l="l" t="t" r="r" b="b"/>
              <a:pathLst>
                <a:path w="11170" h="32936" extrusionOk="0">
                  <a:moveTo>
                    <a:pt x="1382" y="1"/>
                  </a:moveTo>
                  <a:lnTo>
                    <a:pt x="1224" y="40"/>
                  </a:lnTo>
                  <a:lnTo>
                    <a:pt x="1086" y="60"/>
                  </a:lnTo>
                  <a:lnTo>
                    <a:pt x="948" y="119"/>
                  </a:lnTo>
                  <a:lnTo>
                    <a:pt x="809" y="178"/>
                  </a:lnTo>
                  <a:lnTo>
                    <a:pt x="671" y="257"/>
                  </a:lnTo>
                  <a:lnTo>
                    <a:pt x="553" y="356"/>
                  </a:lnTo>
                  <a:lnTo>
                    <a:pt x="454" y="454"/>
                  </a:lnTo>
                  <a:lnTo>
                    <a:pt x="356" y="553"/>
                  </a:lnTo>
                  <a:lnTo>
                    <a:pt x="277" y="672"/>
                  </a:lnTo>
                  <a:lnTo>
                    <a:pt x="198" y="810"/>
                  </a:lnTo>
                  <a:lnTo>
                    <a:pt x="119" y="928"/>
                  </a:lnTo>
                  <a:lnTo>
                    <a:pt x="79" y="1066"/>
                  </a:lnTo>
                  <a:lnTo>
                    <a:pt x="40" y="1224"/>
                  </a:lnTo>
                  <a:lnTo>
                    <a:pt x="20" y="1382"/>
                  </a:lnTo>
                  <a:lnTo>
                    <a:pt x="0" y="1520"/>
                  </a:lnTo>
                  <a:lnTo>
                    <a:pt x="0" y="32423"/>
                  </a:lnTo>
                  <a:lnTo>
                    <a:pt x="20" y="32521"/>
                  </a:lnTo>
                  <a:lnTo>
                    <a:pt x="40" y="32620"/>
                  </a:lnTo>
                  <a:lnTo>
                    <a:pt x="99" y="32699"/>
                  </a:lnTo>
                  <a:lnTo>
                    <a:pt x="158" y="32778"/>
                  </a:lnTo>
                  <a:lnTo>
                    <a:pt x="237" y="32837"/>
                  </a:lnTo>
                  <a:lnTo>
                    <a:pt x="316" y="32896"/>
                  </a:lnTo>
                  <a:lnTo>
                    <a:pt x="415" y="32916"/>
                  </a:lnTo>
                  <a:lnTo>
                    <a:pt x="513" y="32936"/>
                  </a:lnTo>
                  <a:lnTo>
                    <a:pt x="10676" y="32936"/>
                  </a:lnTo>
                  <a:lnTo>
                    <a:pt x="10775" y="32916"/>
                  </a:lnTo>
                  <a:lnTo>
                    <a:pt x="10873" y="32896"/>
                  </a:lnTo>
                  <a:lnTo>
                    <a:pt x="10952" y="32837"/>
                  </a:lnTo>
                  <a:lnTo>
                    <a:pt x="11031" y="32778"/>
                  </a:lnTo>
                  <a:lnTo>
                    <a:pt x="11091" y="32699"/>
                  </a:lnTo>
                  <a:lnTo>
                    <a:pt x="11130" y="32620"/>
                  </a:lnTo>
                  <a:lnTo>
                    <a:pt x="11169" y="32521"/>
                  </a:lnTo>
                  <a:lnTo>
                    <a:pt x="11169" y="32423"/>
                  </a:lnTo>
                  <a:lnTo>
                    <a:pt x="11169" y="1520"/>
                  </a:lnTo>
                  <a:lnTo>
                    <a:pt x="11169" y="1382"/>
                  </a:lnTo>
                  <a:lnTo>
                    <a:pt x="11150" y="1224"/>
                  </a:lnTo>
                  <a:lnTo>
                    <a:pt x="11110" y="1066"/>
                  </a:lnTo>
                  <a:lnTo>
                    <a:pt x="11051" y="928"/>
                  </a:lnTo>
                  <a:lnTo>
                    <a:pt x="10992" y="810"/>
                  </a:lnTo>
                  <a:lnTo>
                    <a:pt x="10913" y="672"/>
                  </a:lnTo>
                  <a:lnTo>
                    <a:pt x="10834" y="553"/>
                  </a:lnTo>
                  <a:lnTo>
                    <a:pt x="10735" y="454"/>
                  </a:lnTo>
                  <a:lnTo>
                    <a:pt x="10617" y="356"/>
                  </a:lnTo>
                  <a:lnTo>
                    <a:pt x="10499" y="257"/>
                  </a:lnTo>
                  <a:lnTo>
                    <a:pt x="10380" y="178"/>
                  </a:lnTo>
                  <a:lnTo>
                    <a:pt x="10242" y="119"/>
                  </a:lnTo>
                  <a:lnTo>
                    <a:pt x="10104" y="60"/>
                  </a:lnTo>
                  <a:lnTo>
                    <a:pt x="9966" y="40"/>
                  </a:lnTo>
                  <a:lnTo>
                    <a:pt x="980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5" name="Google Shape;915;p32"/>
            <p:cNvSpPr/>
            <p:nvPr/>
          </p:nvSpPr>
          <p:spPr>
            <a:xfrm>
              <a:off x="3286944" y="2269795"/>
              <a:ext cx="448275" cy="336777"/>
            </a:xfrm>
            <a:custGeom>
              <a:avLst/>
              <a:gdLst/>
              <a:ahLst/>
              <a:cxnLst/>
              <a:rect l="l" t="t" r="r" b="b"/>
              <a:pathLst>
                <a:path w="19833" h="14900" extrusionOk="0">
                  <a:moveTo>
                    <a:pt x="17702" y="0"/>
                  </a:moveTo>
                  <a:lnTo>
                    <a:pt x="17425" y="40"/>
                  </a:lnTo>
                  <a:lnTo>
                    <a:pt x="17169" y="99"/>
                  </a:lnTo>
                  <a:lnTo>
                    <a:pt x="16893" y="178"/>
                  </a:lnTo>
                  <a:lnTo>
                    <a:pt x="16380" y="375"/>
                  </a:lnTo>
                  <a:lnTo>
                    <a:pt x="15373" y="790"/>
                  </a:lnTo>
                  <a:lnTo>
                    <a:pt x="14367" y="1263"/>
                  </a:lnTo>
                  <a:lnTo>
                    <a:pt x="13400" y="1776"/>
                  </a:lnTo>
                  <a:lnTo>
                    <a:pt x="12453" y="2309"/>
                  </a:lnTo>
                  <a:lnTo>
                    <a:pt x="11525" y="2901"/>
                  </a:lnTo>
                  <a:lnTo>
                    <a:pt x="10617" y="3513"/>
                  </a:lnTo>
                  <a:lnTo>
                    <a:pt x="9729" y="4164"/>
                  </a:lnTo>
                  <a:lnTo>
                    <a:pt x="8861" y="4855"/>
                  </a:lnTo>
                  <a:lnTo>
                    <a:pt x="7677" y="5861"/>
                  </a:lnTo>
                  <a:lnTo>
                    <a:pt x="6513" y="6887"/>
                  </a:lnTo>
                  <a:lnTo>
                    <a:pt x="4184" y="8959"/>
                  </a:lnTo>
                  <a:lnTo>
                    <a:pt x="4086" y="9038"/>
                  </a:lnTo>
                  <a:lnTo>
                    <a:pt x="4046" y="9078"/>
                  </a:lnTo>
                  <a:lnTo>
                    <a:pt x="3987" y="9098"/>
                  </a:lnTo>
                  <a:lnTo>
                    <a:pt x="3888" y="9078"/>
                  </a:lnTo>
                  <a:lnTo>
                    <a:pt x="3790" y="9058"/>
                  </a:lnTo>
                  <a:lnTo>
                    <a:pt x="3217" y="8841"/>
                  </a:lnTo>
                  <a:lnTo>
                    <a:pt x="2941" y="8742"/>
                  </a:lnTo>
                  <a:lnTo>
                    <a:pt x="2645" y="8663"/>
                  </a:lnTo>
                  <a:lnTo>
                    <a:pt x="2369" y="8604"/>
                  </a:lnTo>
                  <a:lnTo>
                    <a:pt x="2073" y="8565"/>
                  </a:lnTo>
                  <a:lnTo>
                    <a:pt x="1777" y="8545"/>
                  </a:lnTo>
                  <a:lnTo>
                    <a:pt x="1500" y="8585"/>
                  </a:lnTo>
                  <a:lnTo>
                    <a:pt x="1303" y="8624"/>
                  </a:lnTo>
                  <a:lnTo>
                    <a:pt x="1106" y="8703"/>
                  </a:lnTo>
                  <a:lnTo>
                    <a:pt x="928" y="8802"/>
                  </a:lnTo>
                  <a:lnTo>
                    <a:pt x="751" y="8900"/>
                  </a:lnTo>
                  <a:lnTo>
                    <a:pt x="593" y="9038"/>
                  </a:lnTo>
                  <a:lnTo>
                    <a:pt x="455" y="9177"/>
                  </a:lnTo>
                  <a:lnTo>
                    <a:pt x="316" y="9334"/>
                  </a:lnTo>
                  <a:lnTo>
                    <a:pt x="218" y="9512"/>
                  </a:lnTo>
                  <a:lnTo>
                    <a:pt x="119" y="9690"/>
                  </a:lnTo>
                  <a:lnTo>
                    <a:pt x="60" y="9867"/>
                  </a:lnTo>
                  <a:lnTo>
                    <a:pt x="20" y="10045"/>
                  </a:lnTo>
                  <a:lnTo>
                    <a:pt x="1" y="10222"/>
                  </a:lnTo>
                  <a:lnTo>
                    <a:pt x="1" y="10400"/>
                  </a:lnTo>
                  <a:lnTo>
                    <a:pt x="1" y="10578"/>
                  </a:lnTo>
                  <a:lnTo>
                    <a:pt x="40" y="10755"/>
                  </a:lnTo>
                  <a:lnTo>
                    <a:pt x="80" y="10933"/>
                  </a:lnTo>
                  <a:lnTo>
                    <a:pt x="198" y="11288"/>
                  </a:lnTo>
                  <a:lnTo>
                    <a:pt x="356" y="11623"/>
                  </a:lnTo>
                  <a:lnTo>
                    <a:pt x="534" y="11959"/>
                  </a:lnTo>
                  <a:lnTo>
                    <a:pt x="751" y="12255"/>
                  </a:lnTo>
                  <a:lnTo>
                    <a:pt x="908" y="12492"/>
                  </a:lnTo>
                  <a:lnTo>
                    <a:pt x="1106" y="12729"/>
                  </a:lnTo>
                  <a:lnTo>
                    <a:pt x="1303" y="12946"/>
                  </a:lnTo>
                  <a:lnTo>
                    <a:pt x="1520" y="13163"/>
                  </a:lnTo>
                  <a:lnTo>
                    <a:pt x="1737" y="13360"/>
                  </a:lnTo>
                  <a:lnTo>
                    <a:pt x="1954" y="13538"/>
                  </a:lnTo>
                  <a:lnTo>
                    <a:pt x="2211" y="13715"/>
                  </a:lnTo>
                  <a:lnTo>
                    <a:pt x="2448" y="13873"/>
                  </a:lnTo>
                  <a:lnTo>
                    <a:pt x="2704" y="14011"/>
                  </a:lnTo>
                  <a:lnTo>
                    <a:pt x="2961" y="14149"/>
                  </a:lnTo>
                  <a:lnTo>
                    <a:pt x="3237" y="14288"/>
                  </a:lnTo>
                  <a:lnTo>
                    <a:pt x="3513" y="14386"/>
                  </a:lnTo>
                  <a:lnTo>
                    <a:pt x="3790" y="14485"/>
                  </a:lnTo>
                  <a:lnTo>
                    <a:pt x="4086" y="14564"/>
                  </a:lnTo>
                  <a:lnTo>
                    <a:pt x="4362" y="14623"/>
                  </a:lnTo>
                  <a:lnTo>
                    <a:pt x="4658" y="14662"/>
                  </a:lnTo>
                  <a:lnTo>
                    <a:pt x="4993" y="14722"/>
                  </a:lnTo>
                  <a:lnTo>
                    <a:pt x="5250" y="14781"/>
                  </a:lnTo>
                  <a:lnTo>
                    <a:pt x="5625" y="14880"/>
                  </a:lnTo>
                  <a:lnTo>
                    <a:pt x="5802" y="14899"/>
                  </a:lnTo>
                  <a:lnTo>
                    <a:pt x="5980" y="14880"/>
                  </a:lnTo>
                  <a:lnTo>
                    <a:pt x="6217" y="14840"/>
                  </a:lnTo>
                  <a:lnTo>
                    <a:pt x="6493" y="14741"/>
                  </a:lnTo>
                  <a:lnTo>
                    <a:pt x="6986" y="14544"/>
                  </a:lnTo>
                  <a:lnTo>
                    <a:pt x="7519" y="14288"/>
                  </a:lnTo>
                  <a:lnTo>
                    <a:pt x="8723" y="13696"/>
                  </a:lnTo>
                  <a:lnTo>
                    <a:pt x="9907" y="13104"/>
                  </a:lnTo>
                  <a:lnTo>
                    <a:pt x="10459" y="12827"/>
                  </a:lnTo>
                  <a:lnTo>
                    <a:pt x="10953" y="12610"/>
                  </a:lnTo>
                  <a:lnTo>
                    <a:pt x="11229" y="12452"/>
                  </a:lnTo>
                  <a:lnTo>
                    <a:pt x="11525" y="12294"/>
                  </a:lnTo>
                  <a:lnTo>
                    <a:pt x="11821" y="12077"/>
                  </a:lnTo>
                  <a:lnTo>
                    <a:pt x="12137" y="11841"/>
                  </a:lnTo>
                  <a:lnTo>
                    <a:pt x="12453" y="11584"/>
                  </a:lnTo>
                  <a:lnTo>
                    <a:pt x="12768" y="11327"/>
                  </a:lnTo>
                  <a:lnTo>
                    <a:pt x="13400" y="10735"/>
                  </a:lnTo>
                  <a:lnTo>
                    <a:pt x="14623" y="9591"/>
                  </a:lnTo>
                  <a:lnTo>
                    <a:pt x="15196" y="9078"/>
                  </a:lnTo>
                  <a:lnTo>
                    <a:pt x="15472" y="8861"/>
                  </a:lnTo>
                  <a:lnTo>
                    <a:pt x="15728" y="8663"/>
                  </a:lnTo>
                  <a:lnTo>
                    <a:pt x="16636" y="8052"/>
                  </a:lnTo>
                  <a:lnTo>
                    <a:pt x="17445" y="7460"/>
                  </a:lnTo>
                  <a:lnTo>
                    <a:pt x="17800" y="7183"/>
                  </a:lnTo>
                  <a:lnTo>
                    <a:pt x="18136" y="6887"/>
                  </a:lnTo>
                  <a:lnTo>
                    <a:pt x="18432" y="6591"/>
                  </a:lnTo>
                  <a:lnTo>
                    <a:pt x="18708" y="6276"/>
                  </a:lnTo>
                  <a:lnTo>
                    <a:pt x="18965" y="5960"/>
                  </a:lnTo>
                  <a:lnTo>
                    <a:pt x="19182" y="5605"/>
                  </a:lnTo>
                  <a:lnTo>
                    <a:pt x="19379" y="5230"/>
                  </a:lnTo>
                  <a:lnTo>
                    <a:pt x="19537" y="4835"/>
                  </a:lnTo>
                  <a:lnTo>
                    <a:pt x="19655" y="4381"/>
                  </a:lnTo>
                  <a:lnTo>
                    <a:pt x="19734" y="3908"/>
                  </a:lnTo>
                  <a:lnTo>
                    <a:pt x="19793" y="3375"/>
                  </a:lnTo>
                  <a:lnTo>
                    <a:pt x="19833" y="2803"/>
                  </a:lnTo>
                  <a:lnTo>
                    <a:pt x="19813" y="2388"/>
                  </a:lnTo>
                  <a:lnTo>
                    <a:pt x="19754" y="1974"/>
                  </a:lnTo>
                  <a:lnTo>
                    <a:pt x="19675" y="1579"/>
                  </a:lnTo>
                  <a:lnTo>
                    <a:pt x="19616" y="1382"/>
                  </a:lnTo>
                  <a:lnTo>
                    <a:pt x="19537" y="1184"/>
                  </a:lnTo>
                  <a:lnTo>
                    <a:pt x="19458" y="1007"/>
                  </a:lnTo>
                  <a:lnTo>
                    <a:pt x="19359" y="849"/>
                  </a:lnTo>
                  <a:lnTo>
                    <a:pt x="19241" y="691"/>
                  </a:lnTo>
                  <a:lnTo>
                    <a:pt x="19122" y="533"/>
                  </a:lnTo>
                  <a:lnTo>
                    <a:pt x="18984" y="395"/>
                  </a:lnTo>
                  <a:lnTo>
                    <a:pt x="18826" y="277"/>
                  </a:lnTo>
                  <a:lnTo>
                    <a:pt x="18669" y="178"/>
                  </a:lnTo>
                  <a:lnTo>
                    <a:pt x="18491" y="99"/>
                  </a:lnTo>
                  <a:lnTo>
                    <a:pt x="18234" y="40"/>
                  </a:lnTo>
                  <a:lnTo>
                    <a:pt x="17978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6" name="Google Shape;916;p32"/>
            <p:cNvSpPr/>
            <p:nvPr/>
          </p:nvSpPr>
          <p:spPr>
            <a:xfrm>
              <a:off x="3138421" y="2623936"/>
              <a:ext cx="830958" cy="431346"/>
            </a:xfrm>
            <a:custGeom>
              <a:avLst/>
              <a:gdLst/>
              <a:ahLst/>
              <a:cxnLst/>
              <a:rect l="l" t="t" r="r" b="b"/>
              <a:pathLst>
                <a:path w="36764" h="19084" extrusionOk="0">
                  <a:moveTo>
                    <a:pt x="26187" y="1"/>
                  </a:moveTo>
                  <a:lnTo>
                    <a:pt x="25930" y="40"/>
                  </a:lnTo>
                  <a:lnTo>
                    <a:pt x="25674" y="100"/>
                  </a:lnTo>
                  <a:lnTo>
                    <a:pt x="25437" y="178"/>
                  </a:lnTo>
                  <a:lnTo>
                    <a:pt x="25240" y="317"/>
                  </a:lnTo>
                  <a:lnTo>
                    <a:pt x="25082" y="455"/>
                  </a:lnTo>
                  <a:lnTo>
                    <a:pt x="24904" y="632"/>
                  </a:lnTo>
                  <a:lnTo>
                    <a:pt x="24766" y="810"/>
                  </a:lnTo>
                  <a:lnTo>
                    <a:pt x="24648" y="1007"/>
                  </a:lnTo>
                  <a:lnTo>
                    <a:pt x="24529" y="1224"/>
                  </a:lnTo>
                  <a:lnTo>
                    <a:pt x="24312" y="1658"/>
                  </a:lnTo>
                  <a:lnTo>
                    <a:pt x="23819" y="2764"/>
                  </a:lnTo>
                  <a:lnTo>
                    <a:pt x="23365" y="3869"/>
                  </a:lnTo>
                  <a:lnTo>
                    <a:pt x="23247" y="4145"/>
                  </a:lnTo>
                  <a:lnTo>
                    <a:pt x="23108" y="4382"/>
                  </a:lnTo>
                  <a:lnTo>
                    <a:pt x="22951" y="4618"/>
                  </a:lnTo>
                  <a:lnTo>
                    <a:pt x="22773" y="4836"/>
                  </a:lnTo>
                  <a:lnTo>
                    <a:pt x="22576" y="5013"/>
                  </a:lnTo>
                  <a:lnTo>
                    <a:pt x="22378" y="5191"/>
                  </a:lnTo>
                  <a:lnTo>
                    <a:pt x="22141" y="5349"/>
                  </a:lnTo>
                  <a:lnTo>
                    <a:pt x="21924" y="5487"/>
                  </a:lnTo>
                  <a:lnTo>
                    <a:pt x="21668" y="5585"/>
                  </a:lnTo>
                  <a:lnTo>
                    <a:pt x="21411" y="5684"/>
                  </a:lnTo>
                  <a:lnTo>
                    <a:pt x="21155" y="5743"/>
                  </a:lnTo>
                  <a:lnTo>
                    <a:pt x="20879" y="5783"/>
                  </a:lnTo>
                  <a:lnTo>
                    <a:pt x="20602" y="5803"/>
                  </a:lnTo>
                  <a:lnTo>
                    <a:pt x="20326" y="5783"/>
                  </a:lnTo>
                  <a:lnTo>
                    <a:pt x="20050" y="5763"/>
                  </a:lnTo>
                  <a:lnTo>
                    <a:pt x="19773" y="5684"/>
                  </a:lnTo>
                  <a:lnTo>
                    <a:pt x="18057" y="5211"/>
                  </a:lnTo>
                  <a:lnTo>
                    <a:pt x="16241" y="4717"/>
                  </a:lnTo>
                  <a:lnTo>
                    <a:pt x="15314" y="4480"/>
                  </a:lnTo>
                  <a:lnTo>
                    <a:pt x="14386" y="4263"/>
                  </a:lnTo>
                  <a:lnTo>
                    <a:pt x="13419" y="4046"/>
                  </a:lnTo>
                  <a:lnTo>
                    <a:pt x="12472" y="3849"/>
                  </a:lnTo>
                  <a:lnTo>
                    <a:pt x="11525" y="3671"/>
                  </a:lnTo>
                  <a:lnTo>
                    <a:pt x="10558" y="3513"/>
                  </a:lnTo>
                  <a:lnTo>
                    <a:pt x="9611" y="3375"/>
                  </a:lnTo>
                  <a:lnTo>
                    <a:pt x="8663" y="3257"/>
                  </a:lnTo>
                  <a:lnTo>
                    <a:pt x="7736" y="3178"/>
                  </a:lnTo>
                  <a:lnTo>
                    <a:pt x="6809" y="3119"/>
                  </a:lnTo>
                  <a:lnTo>
                    <a:pt x="5901" y="3099"/>
                  </a:lnTo>
                  <a:lnTo>
                    <a:pt x="5013" y="3119"/>
                  </a:lnTo>
                  <a:lnTo>
                    <a:pt x="4618" y="3158"/>
                  </a:lnTo>
                  <a:lnTo>
                    <a:pt x="4184" y="3237"/>
                  </a:lnTo>
                  <a:lnTo>
                    <a:pt x="3750" y="3336"/>
                  </a:lnTo>
                  <a:lnTo>
                    <a:pt x="3316" y="3474"/>
                  </a:lnTo>
                  <a:lnTo>
                    <a:pt x="2862" y="3652"/>
                  </a:lnTo>
                  <a:lnTo>
                    <a:pt x="2428" y="3849"/>
                  </a:lnTo>
                  <a:lnTo>
                    <a:pt x="2013" y="4086"/>
                  </a:lnTo>
                  <a:lnTo>
                    <a:pt x="1619" y="4342"/>
                  </a:lnTo>
                  <a:lnTo>
                    <a:pt x="1244" y="4638"/>
                  </a:lnTo>
                  <a:lnTo>
                    <a:pt x="1066" y="4796"/>
                  </a:lnTo>
                  <a:lnTo>
                    <a:pt x="908" y="4954"/>
                  </a:lnTo>
                  <a:lnTo>
                    <a:pt x="770" y="5132"/>
                  </a:lnTo>
                  <a:lnTo>
                    <a:pt x="612" y="5309"/>
                  </a:lnTo>
                  <a:lnTo>
                    <a:pt x="494" y="5487"/>
                  </a:lnTo>
                  <a:lnTo>
                    <a:pt x="375" y="5684"/>
                  </a:lnTo>
                  <a:lnTo>
                    <a:pt x="277" y="5881"/>
                  </a:lnTo>
                  <a:lnTo>
                    <a:pt x="198" y="6079"/>
                  </a:lnTo>
                  <a:lnTo>
                    <a:pt x="119" y="6296"/>
                  </a:lnTo>
                  <a:lnTo>
                    <a:pt x="60" y="6513"/>
                  </a:lnTo>
                  <a:lnTo>
                    <a:pt x="20" y="6730"/>
                  </a:lnTo>
                  <a:lnTo>
                    <a:pt x="0" y="6967"/>
                  </a:lnTo>
                  <a:lnTo>
                    <a:pt x="20" y="7204"/>
                  </a:lnTo>
                  <a:lnTo>
                    <a:pt x="40" y="7440"/>
                  </a:lnTo>
                  <a:lnTo>
                    <a:pt x="60" y="7638"/>
                  </a:lnTo>
                  <a:lnTo>
                    <a:pt x="119" y="7835"/>
                  </a:lnTo>
                  <a:lnTo>
                    <a:pt x="178" y="8013"/>
                  </a:lnTo>
                  <a:lnTo>
                    <a:pt x="257" y="8210"/>
                  </a:lnTo>
                  <a:lnTo>
                    <a:pt x="356" y="8407"/>
                  </a:lnTo>
                  <a:lnTo>
                    <a:pt x="474" y="8585"/>
                  </a:lnTo>
                  <a:lnTo>
                    <a:pt x="731" y="8960"/>
                  </a:lnTo>
                  <a:lnTo>
                    <a:pt x="1027" y="9335"/>
                  </a:lnTo>
                  <a:lnTo>
                    <a:pt x="1362" y="9690"/>
                  </a:lnTo>
                  <a:lnTo>
                    <a:pt x="1737" y="10045"/>
                  </a:lnTo>
                  <a:lnTo>
                    <a:pt x="2132" y="10400"/>
                  </a:lnTo>
                  <a:lnTo>
                    <a:pt x="2526" y="10716"/>
                  </a:lnTo>
                  <a:lnTo>
                    <a:pt x="2941" y="11032"/>
                  </a:lnTo>
                  <a:lnTo>
                    <a:pt x="3770" y="11624"/>
                  </a:lnTo>
                  <a:lnTo>
                    <a:pt x="4539" y="12137"/>
                  </a:lnTo>
                  <a:lnTo>
                    <a:pt x="5190" y="12571"/>
                  </a:lnTo>
                  <a:lnTo>
                    <a:pt x="6078" y="13124"/>
                  </a:lnTo>
                  <a:lnTo>
                    <a:pt x="6986" y="13656"/>
                  </a:lnTo>
                  <a:lnTo>
                    <a:pt x="7914" y="14150"/>
                  </a:lnTo>
                  <a:lnTo>
                    <a:pt x="8841" y="14604"/>
                  </a:lnTo>
                  <a:lnTo>
                    <a:pt x="9788" y="15038"/>
                  </a:lnTo>
                  <a:lnTo>
                    <a:pt x="10755" y="15432"/>
                  </a:lnTo>
                  <a:lnTo>
                    <a:pt x="11742" y="15807"/>
                  </a:lnTo>
                  <a:lnTo>
                    <a:pt x="12729" y="16163"/>
                  </a:lnTo>
                  <a:lnTo>
                    <a:pt x="13715" y="16498"/>
                  </a:lnTo>
                  <a:lnTo>
                    <a:pt x="14722" y="16814"/>
                  </a:lnTo>
                  <a:lnTo>
                    <a:pt x="15728" y="17090"/>
                  </a:lnTo>
                  <a:lnTo>
                    <a:pt x="16734" y="17366"/>
                  </a:lnTo>
                  <a:lnTo>
                    <a:pt x="17761" y="17643"/>
                  </a:lnTo>
                  <a:lnTo>
                    <a:pt x="18767" y="17879"/>
                  </a:lnTo>
                  <a:lnTo>
                    <a:pt x="20800" y="18353"/>
                  </a:lnTo>
                  <a:lnTo>
                    <a:pt x="21688" y="18550"/>
                  </a:lnTo>
                  <a:lnTo>
                    <a:pt x="22595" y="18728"/>
                  </a:lnTo>
                  <a:lnTo>
                    <a:pt x="23503" y="18866"/>
                  </a:lnTo>
                  <a:lnTo>
                    <a:pt x="24431" y="18984"/>
                  </a:lnTo>
                  <a:lnTo>
                    <a:pt x="25338" y="19063"/>
                  </a:lnTo>
                  <a:lnTo>
                    <a:pt x="25792" y="19083"/>
                  </a:lnTo>
                  <a:lnTo>
                    <a:pt x="26266" y="19083"/>
                  </a:lnTo>
                  <a:lnTo>
                    <a:pt x="26720" y="19063"/>
                  </a:lnTo>
                  <a:lnTo>
                    <a:pt x="27173" y="19044"/>
                  </a:lnTo>
                  <a:lnTo>
                    <a:pt x="27627" y="19004"/>
                  </a:lnTo>
                  <a:lnTo>
                    <a:pt x="28081" y="18945"/>
                  </a:lnTo>
                  <a:lnTo>
                    <a:pt x="28535" y="18866"/>
                  </a:lnTo>
                  <a:lnTo>
                    <a:pt x="28989" y="18787"/>
                  </a:lnTo>
                  <a:lnTo>
                    <a:pt x="29443" y="18669"/>
                  </a:lnTo>
                  <a:lnTo>
                    <a:pt x="29877" y="18531"/>
                  </a:lnTo>
                  <a:lnTo>
                    <a:pt x="30311" y="18373"/>
                  </a:lnTo>
                  <a:lnTo>
                    <a:pt x="30745" y="18195"/>
                  </a:lnTo>
                  <a:lnTo>
                    <a:pt x="31160" y="17978"/>
                  </a:lnTo>
                  <a:lnTo>
                    <a:pt x="31574" y="17761"/>
                  </a:lnTo>
                  <a:lnTo>
                    <a:pt x="31969" y="17524"/>
                  </a:lnTo>
                  <a:lnTo>
                    <a:pt x="32344" y="17268"/>
                  </a:lnTo>
                  <a:lnTo>
                    <a:pt x="32699" y="16972"/>
                  </a:lnTo>
                  <a:lnTo>
                    <a:pt x="33054" y="16676"/>
                  </a:lnTo>
                  <a:lnTo>
                    <a:pt x="33370" y="16360"/>
                  </a:lnTo>
                  <a:lnTo>
                    <a:pt x="33686" y="16005"/>
                  </a:lnTo>
                  <a:lnTo>
                    <a:pt x="33962" y="15630"/>
                  </a:lnTo>
                  <a:lnTo>
                    <a:pt x="34218" y="15255"/>
                  </a:lnTo>
                  <a:lnTo>
                    <a:pt x="34435" y="14860"/>
                  </a:lnTo>
                  <a:lnTo>
                    <a:pt x="34652" y="14446"/>
                  </a:lnTo>
                  <a:lnTo>
                    <a:pt x="34830" y="14012"/>
                  </a:lnTo>
                  <a:lnTo>
                    <a:pt x="34988" y="13597"/>
                  </a:lnTo>
                  <a:lnTo>
                    <a:pt x="35146" y="13163"/>
                  </a:lnTo>
                  <a:lnTo>
                    <a:pt x="35284" y="12709"/>
                  </a:lnTo>
                  <a:lnTo>
                    <a:pt x="35540" y="11821"/>
                  </a:lnTo>
                  <a:lnTo>
                    <a:pt x="35738" y="11150"/>
                  </a:lnTo>
                  <a:lnTo>
                    <a:pt x="35975" y="10400"/>
                  </a:lnTo>
                  <a:lnTo>
                    <a:pt x="36211" y="9611"/>
                  </a:lnTo>
                  <a:lnTo>
                    <a:pt x="36448" y="8802"/>
                  </a:lnTo>
                  <a:lnTo>
                    <a:pt x="36547" y="8388"/>
                  </a:lnTo>
                  <a:lnTo>
                    <a:pt x="36626" y="7973"/>
                  </a:lnTo>
                  <a:lnTo>
                    <a:pt x="36685" y="7579"/>
                  </a:lnTo>
                  <a:lnTo>
                    <a:pt x="36744" y="7184"/>
                  </a:lnTo>
                  <a:lnTo>
                    <a:pt x="36764" y="6789"/>
                  </a:lnTo>
                  <a:lnTo>
                    <a:pt x="36744" y="6414"/>
                  </a:lnTo>
                  <a:lnTo>
                    <a:pt x="36724" y="6039"/>
                  </a:lnTo>
                  <a:lnTo>
                    <a:pt x="36646" y="5704"/>
                  </a:lnTo>
                  <a:lnTo>
                    <a:pt x="36547" y="5408"/>
                  </a:lnTo>
                  <a:lnTo>
                    <a:pt x="36409" y="5112"/>
                  </a:lnTo>
                  <a:lnTo>
                    <a:pt x="36251" y="4816"/>
                  </a:lnTo>
                  <a:lnTo>
                    <a:pt x="36054" y="4540"/>
                  </a:lnTo>
                  <a:lnTo>
                    <a:pt x="35836" y="4263"/>
                  </a:lnTo>
                  <a:lnTo>
                    <a:pt x="35580" y="4007"/>
                  </a:lnTo>
                  <a:lnTo>
                    <a:pt x="35323" y="3750"/>
                  </a:lnTo>
                  <a:lnTo>
                    <a:pt x="35047" y="3513"/>
                  </a:lnTo>
                  <a:lnTo>
                    <a:pt x="34771" y="3277"/>
                  </a:lnTo>
                  <a:lnTo>
                    <a:pt x="34475" y="3060"/>
                  </a:lnTo>
                  <a:lnTo>
                    <a:pt x="33883" y="2665"/>
                  </a:lnTo>
                  <a:lnTo>
                    <a:pt x="33291" y="2310"/>
                  </a:lnTo>
                  <a:lnTo>
                    <a:pt x="32758" y="2014"/>
                  </a:lnTo>
                  <a:lnTo>
                    <a:pt x="32127" y="1718"/>
                  </a:lnTo>
                  <a:lnTo>
                    <a:pt x="31475" y="1441"/>
                  </a:lnTo>
                  <a:lnTo>
                    <a:pt x="30824" y="1185"/>
                  </a:lnTo>
                  <a:lnTo>
                    <a:pt x="30173" y="968"/>
                  </a:lnTo>
                  <a:lnTo>
                    <a:pt x="29502" y="751"/>
                  </a:lnTo>
                  <a:lnTo>
                    <a:pt x="28831" y="573"/>
                  </a:lnTo>
                  <a:lnTo>
                    <a:pt x="27469" y="198"/>
                  </a:lnTo>
                  <a:lnTo>
                    <a:pt x="26956" y="80"/>
                  </a:lnTo>
                  <a:lnTo>
                    <a:pt x="26700" y="40"/>
                  </a:lnTo>
                  <a:lnTo>
                    <a:pt x="26443" y="21"/>
                  </a:lnTo>
                  <a:lnTo>
                    <a:pt x="261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7" name="Google Shape;917;p32"/>
            <p:cNvSpPr/>
            <p:nvPr/>
          </p:nvSpPr>
          <p:spPr>
            <a:xfrm>
              <a:off x="3923439" y="2754196"/>
              <a:ext cx="51760" cy="53093"/>
            </a:xfrm>
            <a:custGeom>
              <a:avLst/>
              <a:gdLst/>
              <a:ahLst/>
              <a:cxnLst/>
              <a:rect l="l" t="t" r="r" b="b"/>
              <a:pathLst>
                <a:path w="2290" h="2349" extrusionOk="0">
                  <a:moveTo>
                    <a:pt x="0" y="0"/>
                  </a:moveTo>
                  <a:lnTo>
                    <a:pt x="277" y="257"/>
                  </a:lnTo>
                  <a:lnTo>
                    <a:pt x="533" y="513"/>
                  </a:lnTo>
                  <a:lnTo>
                    <a:pt x="790" y="809"/>
                  </a:lnTo>
                  <a:lnTo>
                    <a:pt x="1027" y="1105"/>
                  </a:lnTo>
                  <a:lnTo>
                    <a:pt x="1263" y="1401"/>
                  </a:lnTo>
                  <a:lnTo>
                    <a:pt x="1480" y="1717"/>
                  </a:lnTo>
                  <a:lnTo>
                    <a:pt x="1875" y="2348"/>
                  </a:lnTo>
                  <a:lnTo>
                    <a:pt x="2289" y="1520"/>
                  </a:lnTo>
                  <a:lnTo>
                    <a:pt x="1993" y="1302"/>
                  </a:lnTo>
                  <a:lnTo>
                    <a:pt x="1678" y="1085"/>
                  </a:lnTo>
                  <a:lnTo>
                    <a:pt x="849" y="5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8" name="Google Shape;918;p32"/>
            <p:cNvSpPr/>
            <p:nvPr/>
          </p:nvSpPr>
          <p:spPr>
            <a:xfrm>
              <a:off x="3590703" y="2201557"/>
              <a:ext cx="475489" cy="545511"/>
            </a:xfrm>
            <a:custGeom>
              <a:avLst/>
              <a:gdLst/>
              <a:ahLst/>
              <a:cxnLst/>
              <a:rect l="l" t="t" r="r" b="b"/>
              <a:pathLst>
                <a:path w="21037" h="24135" extrusionOk="0">
                  <a:moveTo>
                    <a:pt x="12511" y="0"/>
                  </a:moveTo>
                  <a:lnTo>
                    <a:pt x="11900" y="40"/>
                  </a:lnTo>
                  <a:lnTo>
                    <a:pt x="11288" y="79"/>
                  </a:lnTo>
                  <a:lnTo>
                    <a:pt x="9985" y="217"/>
                  </a:lnTo>
                  <a:lnTo>
                    <a:pt x="9808" y="237"/>
                  </a:lnTo>
                  <a:lnTo>
                    <a:pt x="9610" y="277"/>
                  </a:lnTo>
                  <a:lnTo>
                    <a:pt x="9433" y="336"/>
                  </a:lnTo>
                  <a:lnTo>
                    <a:pt x="9255" y="415"/>
                  </a:lnTo>
                  <a:lnTo>
                    <a:pt x="9176" y="474"/>
                  </a:lnTo>
                  <a:lnTo>
                    <a:pt x="9117" y="553"/>
                  </a:lnTo>
                  <a:lnTo>
                    <a:pt x="8999" y="711"/>
                  </a:lnTo>
                  <a:lnTo>
                    <a:pt x="8880" y="888"/>
                  </a:lnTo>
                  <a:lnTo>
                    <a:pt x="8801" y="1066"/>
                  </a:lnTo>
                  <a:lnTo>
                    <a:pt x="8347" y="2092"/>
                  </a:lnTo>
                  <a:lnTo>
                    <a:pt x="7913" y="3118"/>
                  </a:lnTo>
                  <a:lnTo>
                    <a:pt x="7085" y="5170"/>
                  </a:lnTo>
                  <a:lnTo>
                    <a:pt x="6256" y="7242"/>
                  </a:lnTo>
                  <a:lnTo>
                    <a:pt x="5822" y="8269"/>
                  </a:lnTo>
                  <a:lnTo>
                    <a:pt x="5368" y="9295"/>
                  </a:lnTo>
                  <a:lnTo>
                    <a:pt x="4874" y="10321"/>
                  </a:lnTo>
                  <a:lnTo>
                    <a:pt x="4361" y="11347"/>
                  </a:lnTo>
                  <a:lnTo>
                    <a:pt x="3829" y="12353"/>
                  </a:lnTo>
                  <a:lnTo>
                    <a:pt x="3296" y="13360"/>
                  </a:lnTo>
                  <a:lnTo>
                    <a:pt x="2171" y="15353"/>
                  </a:lnTo>
                  <a:lnTo>
                    <a:pt x="1086" y="17366"/>
                  </a:lnTo>
                  <a:lnTo>
                    <a:pt x="829" y="17820"/>
                  </a:lnTo>
                  <a:lnTo>
                    <a:pt x="612" y="18234"/>
                  </a:lnTo>
                  <a:lnTo>
                    <a:pt x="474" y="18431"/>
                  </a:lnTo>
                  <a:lnTo>
                    <a:pt x="336" y="18629"/>
                  </a:lnTo>
                  <a:lnTo>
                    <a:pt x="198" y="18826"/>
                  </a:lnTo>
                  <a:lnTo>
                    <a:pt x="0" y="19023"/>
                  </a:lnTo>
                  <a:lnTo>
                    <a:pt x="553" y="19398"/>
                  </a:lnTo>
                  <a:lnTo>
                    <a:pt x="1086" y="19714"/>
                  </a:lnTo>
                  <a:lnTo>
                    <a:pt x="1599" y="19990"/>
                  </a:lnTo>
                  <a:lnTo>
                    <a:pt x="2112" y="20267"/>
                  </a:lnTo>
                  <a:lnTo>
                    <a:pt x="2625" y="20503"/>
                  </a:lnTo>
                  <a:lnTo>
                    <a:pt x="3158" y="20740"/>
                  </a:lnTo>
                  <a:lnTo>
                    <a:pt x="4282" y="21214"/>
                  </a:lnTo>
                  <a:lnTo>
                    <a:pt x="5072" y="21529"/>
                  </a:lnTo>
                  <a:lnTo>
                    <a:pt x="5861" y="21845"/>
                  </a:lnTo>
                  <a:lnTo>
                    <a:pt x="7459" y="22398"/>
                  </a:lnTo>
                  <a:lnTo>
                    <a:pt x="9058" y="22950"/>
                  </a:lnTo>
                  <a:lnTo>
                    <a:pt x="10656" y="23503"/>
                  </a:lnTo>
                  <a:lnTo>
                    <a:pt x="11169" y="23700"/>
                  </a:lnTo>
                  <a:lnTo>
                    <a:pt x="11702" y="23858"/>
                  </a:lnTo>
                  <a:lnTo>
                    <a:pt x="12255" y="23996"/>
                  </a:lnTo>
                  <a:lnTo>
                    <a:pt x="12511" y="24055"/>
                  </a:lnTo>
                  <a:lnTo>
                    <a:pt x="12788" y="24095"/>
                  </a:lnTo>
                  <a:lnTo>
                    <a:pt x="13044" y="24115"/>
                  </a:lnTo>
                  <a:lnTo>
                    <a:pt x="13281" y="24134"/>
                  </a:lnTo>
                  <a:lnTo>
                    <a:pt x="13537" y="24115"/>
                  </a:lnTo>
                  <a:lnTo>
                    <a:pt x="13774" y="24115"/>
                  </a:lnTo>
                  <a:lnTo>
                    <a:pt x="14248" y="24036"/>
                  </a:lnTo>
                  <a:lnTo>
                    <a:pt x="14721" y="23937"/>
                  </a:lnTo>
                  <a:lnTo>
                    <a:pt x="15175" y="23779"/>
                  </a:lnTo>
                  <a:lnTo>
                    <a:pt x="15629" y="23582"/>
                  </a:lnTo>
                  <a:lnTo>
                    <a:pt x="16063" y="23365"/>
                  </a:lnTo>
                  <a:lnTo>
                    <a:pt x="16497" y="23108"/>
                  </a:lnTo>
                  <a:lnTo>
                    <a:pt x="16892" y="22812"/>
                  </a:lnTo>
                  <a:lnTo>
                    <a:pt x="17287" y="22496"/>
                  </a:lnTo>
                  <a:lnTo>
                    <a:pt x="17662" y="22161"/>
                  </a:lnTo>
                  <a:lnTo>
                    <a:pt x="18017" y="21806"/>
                  </a:lnTo>
                  <a:lnTo>
                    <a:pt x="18352" y="21431"/>
                  </a:lnTo>
                  <a:lnTo>
                    <a:pt x="18668" y="21036"/>
                  </a:lnTo>
                  <a:lnTo>
                    <a:pt x="18964" y="20622"/>
                  </a:lnTo>
                  <a:lnTo>
                    <a:pt x="19240" y="20207"/>
                  </a:lnTo>
                  <a:lnTo>
                    <a:pt x="19596" y="19556"/>
                  </a:lnTo>
                  <a:lnTo>
                    <a:pt x="19931" y="18925"/>
                  </a:lnTo>
                  <a:lnTo>
                    <a:pt x="20207" y="18293"/>
                  </a:lnTo>
                  <a:lnTo>
                    <a:pt x="20424" y="17662"/>
                  </a:lnTo>
                  <a:lnTo>
                    <a:pt x="20622" y="17011"/>
                  </a:lnTo>
                  <a:lnTo>
                    <a:pt x="20780" y="16379"/>
                  </a:lnTo>
                  <a:lnTo>
                    <a:pt x="20898" y="15728"/>
                  </a:lnTo>
                  <a:lnTo>
                    <a:pt x="20977" y="15096"/>
                  </a:lnTo>
                  <a:lnTo>
                    <a:pt x="21016" y="14445"/>
                  </a:lnTo>
                  <a:lnTo>
                    <a:pt x="21036" y="13814"/>
                  </a:lnTo>
                  <a:lnTo>
                    <a:pt x="21016" y="13162"/>
                  </a:lnTo>
                  <a:lnTo>
                    <a:pt x="20977" y="12531"/>
                  </a:lnTo>
                  <a:lnTo>
                    <a:pt x="20898" y="11880"/>
                  </a:lnTo>
                  <a:lnTo>
                    <a:pt x="20780" y="11248"/>
                  </a:lnTo>
                  <a:lnTo>
                    <a:pt x="20661" y="10617"/>
                  </a:lnTo>
                  <a:lnTo>
                    <a:pt x="20503" y="9966"/>
                  </a:lnTo>
                  <a:lnTo>
                    <a:pt x="20306" y="9255"/>
                  </a:lnTo>
                  <a:lnTo>
                    <a:pt x="20069" y="8545"/>
                  </a:lnTo>
                  <a:lnTo>
                    <a:pt x="19813" y="7834"/>
                  </a:lnTo>
                  <a:lnTo>
                    <a:pt x="19536" y="7144"/>
                  </a:lnTo>
                  <a:lnTo>
                    <a:pt x="19240" y="6433"/>
                  </a:lnTo>
                  <a:lnTo>
                    <a:pt x="18925" y="5743"/>
                  </a:lnTo>
                  <a:lnTo>
                    <a:pt x="18589" y="5052"/>
                  </a:lnTo>
                  <a:lnTo>
                    <a:pt x="18254" y="4361"/>
                  </a:lnTo>
                  <a:lnTo>
                    <a:pt x="17958" y="3809"/>
                  </a:lnTo>
                  <a:lnTo>
                    <a:pt x="17642" y="3256"/>
                  </a:lnTo>
                  <a:lnTo>
                    <a:pt x="17287" y="2684"/>
                  </a:lnTo>
                  <a:lnTo>
                    <a:pt x="16912" y="2151"/>
                  </a:lnTo>
                  <a:lnTo>
                    <a:pt x="16695" y="1875"/>
                  </a:lnTo>
                  <a:lnTo>
                    <a:pt x="16478" y="1638"/>
                  </a:lnTo>
                  <a:lnTo>
                    <a:pt x="16261" y="1401"/>
                  </a:lnTo>
                  <a:lnTo>
                    <a:pt x="16024" y="1165"/>
                  </a:lnTo>
                  <a:lnTo>
                    <a:pt x="15767" y="967"/>
                  </a:lnTo>
                  <a:lnTo>
                    <a:pt x="15511" y="770"/>
                  </a:lnTo>
                  <a:lnTo>
                    <a:pt x="15254" y="612"/>
                  </a:lnTo>
                  <a:lnTo>
                    <a:pt x="14958" y="474"/>
                  </a:lnTo>
                  <a:lnTo>
                    <a:pt x="14662" y="336"/>
                  </a:lnTo>
                  <a:lnTo>
                    <a:pt x="14346" y="237"/>
                  </a:lnTo>
                  <a:lnTo>
                    <a:pt x="14050" y="158"/>
                  </a:lnTo>
                  <a:lnTo>
                    <a:pt x="13735" y="99"/>
                  </a:lnTo>
                  <a:lnTo>
                    <a:pt x="13439" y="40"/>
                  </a:lnTo>
                  <a:lnTo>
                    <a:pt x="13123" y="20"/>
                  </a:lnTo>
                  <a:lnTo>
                    <a:pt x="128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2"/>
            <p:cNvSpPr/>
            <p:nvPr/>
          </p:nvSpPr>
          <p:spPr>
            <a:xfrm>
              <a:off x="3869916" y="2289414"/>
              <a:ext cx="297065" cy="423752"/>
            </a:xfrm>
            <a:custGeom>
              <a:avLst/>
              <a:gdLst/>
              <a:ahLst/>
              <a:cxnLst/>
              <a:rect l="l" t="t" r="r" b="b"/>
              <a:pathLst>
                <a:path w="13143" h="18748" extrusionOk="0">
                  <a:moveTo>
                    <a:pt x="9630" y="1"/>
                  </a:moveTo>
                  <a:lnTo>
                    <a:pt x="9275" y="40"/>
                  </a:lnTo>
                  <a:lnTo>
                    <a:pt x="8900" y="119"/>
                  </a:lnTo>
                  <a:lnTo>
                    <a:pt x="8565" y="218"/>
                  </a:lnTo>
                  <a:lnTo>
                    <a:pt x="8210" y="336"/>
                  </a:lnTo>
                  <a:lnTo>
                    <a:pt x="7874" y="494"/>
                  </a:lnTo>
                  <a:lnTo>
                    <a:pt x="7558" y="672"/>
                  </a:lnTo>
                  <a:lnTo>
                    <a:pt x="7243" y="869"/>
                  </a:lnTo>
                  <a:lnTo>
                    <a:pt x="6927" y="1066"/>
                  </a:lnTo>
                  <a:lnTo>
                    <a:pt x="6631" y="1283"/>
                  </a:lnTo>
                  <a:lnTo>
                    <a:pt x="6197" y="1639"/>
                  </a:lnTo>
                  <a:lnTo>
                    <a:pt x="5763" y="2033"/>
                  </a:lnTo>
                  <a:lnTo>
                    <a:pt x="5348" y="2428"/>
                  </a:lnTo>
                  <a:lnTo>
                    <a:pt x="4973" y="2842"/>
                  </a:lnTo>
                  <a:lnTo>
                    <a:pt x="4579" y="3276"/>
                  </a:lnTo>
                  <a:lnTo>
                    <a:pt x="4223" y="3711"/>
                  </a:lnTo>
                  <a:lnTo>
                    <a:pt x="3888" y="4184"/>
                  </a:lnTo>
                  <a:lnTo>
                    <a:pt x="3552" y="4658"/>
                  </a:lnTo>
                  <a:lnTo>
                    <a:pt x="3237" y="5131"/>
                  </a:lnTo>
                  <a:lnTo>
                    <a:pt x="2921" y="5625"/>
                  </a:lnTo>
                  <a:lnTo>
                    <a:pt x="2329" y="6611"/>
                  </a:lnTo>
                  <a:lnTo>
                    <a:pt x="1776" y="7638"/>
                  </a:lnTo>
                  <a:lnTo>
                    <a:pt x="1224" y="8664"/>
                  </a:lnTo>
                  <a:lnTo>
                    <a:pt x="1007" y="9098"/>
                  </a:lnTo>
                  <a:lnTo>
                    <a:pt x="829" y="9532"/>
                  </a:lnTo>
                  <a:lnTo>
                    <a:pt x="652" y="9966"/>
                  </a:lnTo>
                  <a:lnTo>
                    <a:pt x="513" y="10400"/>
                  </a:lnTo>
                  <a:lnTo>
                    <a:pt x="375" y="10834"/>
                  </a:lnTo>
                  <a:lnTo>
                    <a:pt x="257" y="11288"/>
                  </a:lnTo>
                  <a:lnTo>
                    <a:pt x="158" y="11762"/>
                  </a:lnTo>
                  <a:lnTo>
                    <a:pt x="79" y="12236"/>
                  </a:lnTo>
                  <a:lnTo>
                    <a:pt x="40" y="12551"/>
                  </a:lnTo>
                  <a:lnTo>
                    <a:pt x="0" y="12887"/>
                  </a:lnTo>
                  <a:lnTo>
                    <a:pt x="0" y="13222"/>
                  </a:lnTo>
                  <a:lnTo>
                    <a:pt x="0" y="13577"/>
                  </a:lnTo>
                  <a:lnTo>
                    <a:pt x="20" y="13933"/>
                  </a:lnTo>
                  <a:lnTo>
                    <a:pt x="60" y="14268"/>
                  </a:lnTo>
                  <a:lnTo>
                    <a:pt x="119" y="14623"/>
                  </a:lnTo>
                  <a:lnTo>
                    <a:pt x="198" y="14978"/>
                  </a:lnTo>
                  <a:lnTo>
                    <a:pt x="296" y="15314"/>
                  </a:lnTo>
                  <a:lnTo>
                    <a:pt x="395" y="15649"/>
                  </a:lnTo>
                  <a:lnTo>
                    <a:pt x="533" y="15985"/>
                  </a:lnTo>
                  <a:lnTo>
                    <a:pt x="691" y="16281"/>
                  </a:lnTo>
                  <a:lnTo>
                    <a:pt x="849" y="16577"/>
                  </a:lnTo>
                  <a:lnTo>
                    <a:pt x="1046" y="16873"/>
                  </a:lnTo>
                  <a:lnTo>
                    <a:pt x="1263" y="17129"/>
                  </a:lnTo>
                  <a:lnTo>
                    <a:pt x="1500" y="17366"/>
                  </a:lnTo>
                  <a:lnTo>
                    <a:pt x="1520" y="17386"/>
                  </a:lnTo>
                  <a:lnTo>
                    <a:pt x="1697" y="17544"/>
                  </a:lnTo>
                  <a:lnTo>
                    <a:pt x="1875" y="17682"/>
                  </a:lnTo>
                  <a:lnTo>
                    <a:pt x="2072" y="17820"/>
                  </a:lnTo>
                  <a:lnTo>
                    <a:pt x="2270" y="17938"/>
                  </a:lnTo>
                  <a:lnTo>
                    <a:pt x="2487" y="18037"/>
                  </a:lnTo>
                  <a:lnTo>
                    <a:pt x="2704" y="18136"/>
                  </a:lnTo>
                  <a:lnTo>
                    <a:pt x="3138" y="18313"/>
                  </a:lnTo>
                  <a:lnTo>
                    <a:pt x="3612" y="18432"/>
                  </a:lnTo>
                  <a:lnTo>
                    <a:pt x="4085" y="18530"/>
                  </a:lnTo>
                  <a:lnTo>
                    <a:pt x="4559" y="18609"/>
                  </a:lnTo>
                  <a:lnTo>
                    <a:pt x="5032" y="18649"/>
                  </a:lnTo>
                  <a:lnTo>
                    <a:pt x="5743" y="18708"/>
                  </a:lnTo>
                  <a:lnTo>
                    <a:pt x="6453" y="18748"/>
                  </a:lnTo>
                  <a:lnTo>
                    <a:pt x="7164" y="18748"/>
                  </a:lnTo>
                  <a:lnTo>
                    <a:pt x="7874" y="18708"/>
                  </a:lnTo>
                  <a:lnTo>
                    <a:pt x="8288" y="18669"/>
                  </a:lnTo>
                  <a:lnTo>
                    <a:pt x="8683" y="18629"/>
                  </a:lnTo>
                  <a:lnTo>
                    <a:pt x="9058" y="18530"/>
                  </a:lnTo>
                  <a:lnTo>
                    <a:pt x="9433" y="18412"/>
                  </a:lnTo>
                  <a:lnTo>
                    <a:pt x="9611" y="18333"/>
                  </a:lnTo>
                  <a:lnTo>
                    <a:pt x="9768" y="18234"/>
                  </a:lnTo>
                  <a:lnTo>
                    <a:pt x="9946" y="18136"/>
                  </a:lnTo>
                  <a:lnTo>
                    <a:pt x="10104" y="18017"/>
                  </a:lnTo>
                  <a:lnTo>
                    <a:pt x="10242" y="17899"/>
                  </a:lnTo>
                  <a:lnTo>
                    <a:pt x="10400" y="17761"/>
                  </a:lnTo>
                  <a:lnTo>
                    <a:pt x="10538" y="17603"/>
                  </a:lnTo>
                  <a:lnTo>
                    <a:pt x="10676" y="17425"/>
                  </a:lnTo>
                  <a:lnTo>
                    <a:pt x="10834" y="17189"/>
                  </a:lnTo>
                  <a:lnTo>
                    <a:pt x="10972" y="16952"/>
                  </a:lnTo>
                  <a:lnTo>
                    <a:pt x="11091" y="16715"/>
                  </a:lnTo>
                  <a:lnTo>
                    <a:pt x="11209" y="16458"/>
                  </a:lnTo>
                  <a:lnTo>
                    <a:pt x="11406" y="15926"/>
                  </a:lnTo>
                  <a:lnTo>
                    <a:pt x="11564" y="15393"/>
                  </a:lnTo>
                  <a:lnTo>
                    <a:pt x="11840" y="14446"/>
                  </a:lnTo>
                  <a:lnTo>
                    <a:pt x="12058" y="13498"/>
                  </a:lnTo>
                  <a:lnTo>
                    <a:pt x="12255" y="12551"/>
                  </a:lnTo>
                  <a:lnTo>
                    <a:pt x="12432" y="11584"/>
                  </a:lnTo>
                  <a:lnTo>
                    <a:pt x="12590" y="10617"/>
                  </a:lnTo>
                  <a:lnTo>
                    <a:pt x="12748" y="9650"/>
                  </a:lnTo>
                  <a:lnTo>
                    <a:pt x="13005" y="7717"/>
                  </a:lnTo>
                  <a:lnTo>
                    <a:pt x="13064" y="7203"/>
                  </a:lnTo>
                  <a:lnTo>
                    <a:pt x="13123" y="6631"/>
                  </a:lnTo>
                  <a:lnTo>
                    <a:pt x="13143" y="6019"/>
                  </a:lnTo>
                  <a:lnTo>
                    <a:pt x="13143" y="5368"/>
                  </a:lnTo>
                  <a:lnTo>
                    <a:pt x="13123" y="4697"/>
                  </a:lnTo>
                  <a:lnTo>
                    <a:pt x="13044" y="4007"/>
                  </a:lnTo>
                  <a:lnTo>
                    <a:pt x="12946" y="3355"/>
                  </a:lnTo>
                  <a:lnTo>
                    <a:pt x="12886" y="3020"/>
                  </a:lnTo>
                  <a:lnTo>
                    <a:pt x="12807" y="2704"/>
                  </a:lnTo>
                  <a:lnTo>
                    <a:pt x="12709" y="2388"/>
                  </a:lnTo>
                  <a:lnTo>
                    <a:pt x="12590" y="2092"/>
                  </a:lnTo>
                  <a:lnTo>
                    <a:pt x="12472" y="1816"/>
                  </a:lnTo>
                  <a:lnTo>
                    <a:pt x="12334" y="1540"/>
                  </a:lnTo>
                  <a:lnTo>
                    <a:pt x="12196" y="1283"/>
                  </a:lnTo>
                  <a:lnTo>
                    <a:pt x="12018" y="1047"/>
                  </a:lnTo>
                  <a:lnTo>
                    <a:pt x="11840" y="830"/>
                  </a:lnTo>
                  <a:lnTo>
                    <a:pt x="11623" y="632"/>
                  </a:lnTo>
                  <a:lnTo>
                    <a:pt x="11406" y="455"/>
                  </a:lnTo>
                  <a:lnTo>
                    <a:pt x="11170" y="316"/>
                  </a:lnTo>
                  <a:lnTo>
                    <a:pt x="10893" y="198"/>
                  </a:lnTo>
                  <a:lnTo>
                    <a:pt x="10617" y="99"/>
                  </a:lnTo>
                  <a:lnTo>
                    <a:pt x="10321" y="40"/>
                  </a:lnTo>
                  <a:lnTo>
                    <a:pt x="9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2"/>
            <p:cNvSpPr/>
            <p:nvPr/>
          </p:nvSpPr>
          <p:spPr>
            <a:xfrm>
              <a:off x="2722710" y="3240813"/>
              <a:ext cx="358182" cy="425967"/>
            </a:xfrm>
            <a:custGeom>
              <a:avLst/>
              <a:gdLst/>
              <a:ahLst/>
              <a:cxnLst/>
              <a:rect l="l" t="t" r="r" b="b"/>
              <a:pathLst>
                <a:path w="15847" h="18846" extrusionOk="0">
                  <a:moveTo>
                    <a:pt x="13874" y="0"/>
                  </a:moveTo>
                  <a:lnTo>
                    <a:pt x="13656" y="20"/>
                  </a:lnTo>
                  <a:lnTo>
                    <a:pt x="13420" y="59"/>
                  </a:lnTo>
                  <a:lnTo>
                    <a:pt x="13203" y="99"/>
                  </a:lnTo>
                  <a:lnTo>
                    <a:pt x="12986" y="178"/>
                  </a:lnTo>
                  <a:lnTo>
                    <a:pt x="12788" y="257"/>
                  </a:lnTo>
                  <a:lnTo>
                    <a:pt x="12571" y="355"/>
                  </a:lnTo>
                  <a:lnTo>
                    <a:pt x="12374" y="454"/>
                  </a:lnTo>
                  <a:lnTo>
                    <a:pt x="12196" y="573"/>
                  </a:lnTo>
                  <a:lnTo>
                    <a:pt x="11999" y="711"/>
                  </a:lnTo>
                  <a:lnTo>
                    <a:pt x="11821" y="849"/>
                  </a:lnTo>
                  <a:lnTo>
                    <a:pt x="11644" y="1007"/>
                  </a:lnTo>
                  <a:lnTo>
                    <a:pt x="11328" y="1342"/>
                  </a:lnTo>
                  <a:lnTo>
                    <a:pt x="11032" y="1697"/>
                  </a:lnTo>
                  <a:lnTo>
                    <a:pt x="10775" y="2072"/>
                  </a:lnTo>
                  <a:lnTo>
                    <a:pt x="10558" y="2467"/>
                  </a:lnTo>
                  <a:lnTo>
                    <a:pt x="10341" y="2862"/>
                  </a:lnTo>
                  <a:lnTo>
                    <a:pt x="10164" y="3276"/>
                  </a:lnTo>
                  <a:lnTo>
                    <a:pt x="9986" y="3690"/>
                  </a:lnTo>
                  <a:lnTo>
                    <a:pt x="9808" y="4125"/>
                  </a:lnTo>
                  <a:lnTo>
                    <a:pt x="9493" y="4973"/>
                  </a:lnTo>
                  <a:lnTo>
                    <a:pt x="9295" y="5486"/>
                  </a:lnTo>
                  <a:lnTo>
                    <a:pt x="9078" y="5960"/>
                  </a:lnTo>
                  <a:lnTo>
                    <a:pt x="8861" y="6433"/>
                  </a:lnTo>
                  <a:lnTo>
                    <a:pt x="8624" y="6887"/>
                  </a:lnTo>
                  <a:lnTo>
                    <a:pt x="8368" y="7321"/>
                  </a:lnTo>
                  <a:lnTo>
                    <a:pt x="8092" y="7736"/>
                  </a:lnTo>
                  <a:lnTo>
                    <a:pt x="7815" y="8150"/>
                  </a:lnTo>
                  <a:lnTo>
                    <a:pt x="7519" y="8545"/>
                  </a:lnTo>
                  <a:lnTo>
                    <a:pt x="7223" y="8940"/>
                  </a:lnTo>
                  <a:lnTo>
                    <a:pt x="6908" y="9314"/>
                  </a:lnTo>
                  <a:lnTo>
                    <a:pt x="6572" y="9689"/>
                  </a:lnTo>
                  <a:lnTo>
                    <a:pt x="6217" y="10064"/>
                  </a:lnTo>
                  <a:lnTo>
                    <a:pt x="5487" y="10795"/>
                  </a:lnTo>
                  <a:lnTo>
                    <a:pt x="4717" y="11505"/>
                  </a:lnTo>
                  <a:lnTo>
                    <a:pt x="3652" y="12413"/>
                  </a:lnTo>
                  <a:lnTo>
                    <a:pt x="2606" y="13320"/>
                  </a:lnTo>
                  <a:lnTo>
                    <a:pt x="2093" y="13794"/>
                  </a:lnTo>
                  <a:lnTo>
                    <a:pt x="1599" y="14268"/>
                  </a:lnTo>
                  <a:lnTo>
                    <a:pt x="1126" y="14761"/>
                  </a:lnTo>
                  <a:lnTo>
                    <a:pt x="672" y="15274"/>
                  </a:lnTo>
                  <a:lnTo>
                    <a:pt x="475" y="15511"/>
                  </a:lnTo>
                  <a:lnTo>
                    <a:pt x="317" y="15748"/>
                  </a:lnTo>
                  <a:lnTo>
                    <a:pt x="179" y="16004"/>
                  </a:lnTo>
                  <a:lnTo>
                    <a:pt x="119" y="16142"/>
                  </a:lnTo>
                  <a:lnTo>
                    <a:pt x="80" y="16280"/>
                  </a:lnTo>
                  <a:lnTo>
                    <a:pt x="21" y="16557"/>
                  </a:lnTo>
                  <a:lnTo>
                    <a:pt x="1" y="16813"/>
                  </a:lnTo>
                  <a:lnTo>
                    <a:pt x="1" y="17070"/>
                  </a:lnTo>
                  <a:lnTo>
                    <a:pt x="21" y="17287"/>
                  </a:lnTo>
                  <a:lnTo>
                    <a:pt x="80" y="17504"/>
                  </a:lnTo>
                  <a:lnTo>
                    <a:pt x="159" y="17681"/>
                  </a:lnTo>
                  <a:lnTo>
                    <a:pt x="257" y="17859"/>
                  </a:lnTo>
                  <a:lnTo>
                    <a:pt x="376" y="18017"/>
                  </a:lnTo>
                  <a:lnTo>
                    <a:pt x="514" y="18175"/>
                  </a:lnTo>
                  <a:lnTo>
                    <a:pt x="672" y="18293"/>
                  </a:lnTo>
                  <a:lnTo>
                    <a:pt x="849" y="18412"/>
                  </a:lnTo>
                  <a:lnTo>
                    <a:pt x="1027" y="18510"/>
                  </a:lnTo>
                  <a:lnTo>
                    <a:pt x="1224" y="18589"/>
                  </a:lnTo>
                  <a:lnTo>
                    <a:pt x="1441" y="18668"/>
                  </a:lnTo>
                  <a:lnTo>
                    <a:pt x="1659" y="18727"/>
                  </a:lnTo>
                  <a:lnTo>
                    <a:pt x="1895" y="18767"/>
                  </a:lnTo>
                  <a:lnTo>
                    <a:pt x="2132" y="18806"/>
                  </a:lnTo>
                  <a:lnTo>
                    <a:pt x="2389" y="18826"/>
                  </a:lnTo>
                  <a:lnTo>
                    <a:pt x="2882" y="18846"/>
                  </a:lnTo>
                  <a:lnTo>
                    <a:pt x="3375" y="18826"/>
                  </a:lnTo>
                  <a:lnTo>
                    <a:pt x="3869" y="18787"/>
                  </a:lnTo>
                  <a:lnTo>
                    <a:pt x="4342" y="18688"/>
                  </a:lnTo>
                  <a:lnTo>
                    <a:pt x="4776" y="18589"/>
                  </a:lnTo>
                  <a:lnTo>
                    <a:pt x="5151" y="18451"/>
                  </a:lnTo>
                  <a:lnTo>
                    <a:pt x="5487" y="18293"/>
                  </a:lnTo>
                  <a:lnTo>
                    <a:pt x="5803" y="18096"/>
                  </a:lnTo>
                  <a:lnTo>
                    <a:pt x="6099" y="17899"/>
                  </a:lnTo>
                  <a:lnTo>
                    <a:pt x="6414" y="17701"/>
                  </a:lnTo>
                  <a:lnTo>
                    <a:pt x="6710" y="17464"/>
                  </a:lnTo>
                  <a:lnTo>
                    <a:pt x="6987" y="17228"/>
                  </a:lnTo>
                  <a:lnTo>
                    <a:pt x="7283" y="16971"/>
                  </a:lnTo>
                  <a:lnTo>
                    <a:pt x="7855" y="16438"/>
                  </a:lnTo>
                  <a:lnTo>
                    <a:pt x="8388" y="15866"/>
                  </a:lnTo>
                  <a:lnTo>
                    <a:pt x="8920" y="15254"/>
                  </a:lnTo>
                  <a:lnTo>
                    <a:pt x="9414" y="14623"/>
                  </a:lnTo>
                  <a:lnTo>
                    <a:pt x="9907" y="13972"/>
                  </a:lnTo>
                  <a:lnTo>
                    <a:pt x="10381" y="13301"/>
                  </a:lnTo>
                  <a:lnTo>
                    <a:pt x="10815" y="12610"/>
                  </a:lnTo>
                  <a:lnTo>
                    <a:pt x="11249" y="11919"/>
                  </a:lnTo>
                  <a:lnTo>
                    <a:pt x="11663" y="11248"/>
                  </a:lnTo>
                  <a:lnTo>
                    <a:pt x="12433" y="9887"/>
                  </a:lnTo>
                  <a:lnTo>
                    <a:pt x="13124" y="8604"/>
                  </a:lnTo>
                  <a:lnTo>
                    <a:pt x="13538" y="7854"/>
                  </a:lnTo>
                  <a:lnTo>
                    <a:pt x="13992" y="7025"/>
                  </a:lnTo>
                  <a:lnTo>
                    <a:pt x="14466" y="6157"/>
                  </a:lnTo>
                  <a:lnTo>
                    <a:pt x="14900" y="5249"/>
                  </a:lnTo>
                  <a:lnTo>
                    <a:pt x="15117" y="4796"/>
                  </a:lnTo>
                  <a:lnTo>
                    <a:pt x="15294" y="4342"/>
                  </a:lnTo>
                  <a:lnTo>
                    <a:pt x="15472" y="3888"/>
                  </a:lnTo>
                  <a:lnTo>
                    <a:pt x="15610" y="3434"/>
                  </a:lnTo>
                  <a:lnTo>
                    <a:pt x="15728" y="2980"/>
                  </a:lnTo>
                  <a:lnTo>
                    <a:pt x="15807" y="2526"/>
                  </a:lnTo>
                  <a:lnTo>
                    <a:pt x="15847" y="2092"/>
                  </a:lnTo>
                  <a:lnTo>
                    <a:pt x="15827" y="1678"/>
                  </a:lnTo>
                  <a:lnTo>
                    <a:pt x="15807" y="1461"/>
                  </a:lnTo>
                  <a:lnTo>
                    <a:pt x="15788" y="1243"/>
                  </a:lnTo>
                  <a:lnTo>
                    <a:pt x="15728" y="1026"/>
                  </a:lnTo>
                  <a:lnTo>
                    <a:pt x="15630" y="829"/>
                  </a:lnTo>
                  <a:lnTo>
                    <a:pt x="15511" y="651"/>
                  </a:lnTo>
                  <a:lnTo>
                    <a:pt x="15354" y="474"/>
                  </a:lnTo>
                  <a:lnTo>
                    <a:pt x="15176" y="336"/>
                  </a:lnTo>
                  <a:lnTo>
                    <a:pt x="14979" y="217"/>
                  </a:lnTo>
                  <a:lnTo>
                    <a:pt x="14781" y="138"/>
                  </a:lnTo>
                  <a:lnTo>
                    <a:pt x="14544" y="59"/>
                  </a:lnTo>
                  <a:lnTo>
                    <a:pt x="14327" y="20"/>
                  </a:lnTo>
                  <a:lnTo>
                    <a:pt x="14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2"/>
            <p:cNvSpPr/>
            <p:nvPr/>
          </p:nvSpPr>
          <p:spPr>
            <a:xfrm>
              <a:off x="3487228" y="2694864"/>
              <a:ext cx="495989" cy="136067"/>
            </a:xfrm>
            <a:custGeom>
              <a:avLst/>
              <a:gdLst/>
              <a:ahLst/>
              <a:cxnLst/>
              <a:rect l="l" t="t" r="r" b="b"/>
              <a:pathLst>
                <a:path w="21944" h="6020" extrusionOk="0">
                  <a:moveTo>
                    <a:pt x="15491" y="0"/>
                  </a:moveTo>
                  <a:lnTo>
                    <a:pt x="14702" y="20"/>
                  </a:lnTo>
                  <a:lnTo>
                    <a:pt x="13912" y="40"/>
                  </a:lnTo>
                  <a:lnTo>
                    <a:pt x="13143" y="79"/>
                  </a:lnTo>
                  <a:lnTo>
                    <a:pt x="11564" y="178"/>
                  </a:lnTo>
                  <a:lnTo>
                    <a:pt x="9965" y="316"/>
                  </a:lnTo>
                  <a:lnTo>
                    <a:pt x="8367" y="474"/>
                  </a:lnTo>
                  <a:lnTo>
                    <a:pt x="7282" y="573"/>
                  </a:lnTo>
                  <a:lnTo>
                    <a:pt x="6196" y="652"/>
                  </a:lnTo>
                  <a:lnTo>
                    <a:pt x="5111" y="750"/>
                  </a:lnTo>
                  <a:lnTo>
                    <a:pt x="4578" y="829"/>
                  </a:lnTo>
                  <a:lnTo>
                    <a:pt x="4045" y="908"/>
                  </a:lnTo>
                  <a:lnTo>
                    <a:pt x="3532" y="1007"/>
                  </a:lnTo>
                  <a:lnTo>
                    <a:pt x="3019" y="1145"/>
                  </a:lnTo>
                  <a:lnTo>
                    <a:pt x="2506" y="1283"/>
                  </a:lnTo>
                  <a:lnTo>
                    <a:pt x="2013" y="1461"/>
                  </a:lnTo>
                  <a:lnTo>
                    <a:pt x="1559" y="1658"/>
                  </a:lnTo>
                  <a:lnTo>
                    <a:pt x="1105" y="1895"/>
                  </a:lnTo>
                  <a:lnTo>
                    <a:pt x="888" y="2033"/>
                  </a:lnTo>
                  <a:lnTo>
                    <a:pt x="671" y="2171"/>
                  </a:lnTo>
                  <a:lnTo>
                    <a:pt x="454" y="2309"/>
                  </a:lnTo>
                  <a:lnTo>
                    <a:pt x="276" y="2487"/>
                  </a:lnTo>
                  <a:lnTo>
                    <a:pt x="158" y="2605"/>
                  </a:lnTo>
                  <a:lnTo>
                    <a:pt x="99" y="2684"/>
                  </a:lnTo>
                  <a:lnTo>
                    <a:pt x="59" y="2763"/>
                  </a:lnTo>
                  <a:lnTo>
                    <a:pt x="20" y="2862"/>
                  </a:lnTo>
                  <a:lnTo>
                    <a:pt x="0" y="2941"/>
                  </a:lnTo>
                  <a:lnTo>
                    <a:pt x="0" y="3039"/>
                  </a:lnTo>
                  <a:lnTo>
                    <a:pt x="40" y="3118"/>
                  </a:lnTo>
                  <a:lnTo>
                    <a:pt x="99" y="3217"/>
                  </a:lnTo>
                  <a:lnTo>
                    <a:pt x="178" y="3257"/>
                  </a:lnTo>
                  <a:lnTo>
                    <a:pt x="276" y="3296"/>
                  </a:lnTo>
                  <a:lnTo>
                    <a:pt x="375" y="3316"/>
                  </a:lnTo>
                  <a:lnTo>
                    <a:pt x="296" y="3474"/>
                  </a:lnTo>
                  <a:lnTo>
                    <a:pt x="237" y="3631"/>
                  </a:lnTo>
                  <a:lnTo>
                    <a:pt x="217" y="3809"/>
                  </a:lnTo>
                  <a:lnTo>
                    <a:pt x="237" y="3888"/>
                  </a:lnTo>
                  <a:lnTo>
                    <a:pt x="257" y="3987"/>
                  </a:lnTo>
                  <a:lnTo>
                    <a:pt x="296" y="4066"/>
                  </a:lnTo>
                  <a:lnTo>
                    <a:pt x="336" y="4125"/>
                  </a:lnTo>
                  <a:lnTo>
                    <a:pt x="395" y="4184"/>
                  </a:lnTo>
                  <a:lnTo>
                    <a:pt x="474" y="4243"/>
                  </a:lnTo>
                  <a:lnTo>
                    <a:pt x="553" y="4263"/>
                  </a:lnTo>
                  <a:lnTo>
                    <a:pt x="632" y="4283"/>
                  </a:lnTo>
                  <a:lnTo>
                    <a:pt x="730" y="4263"/>
                  </a:lnTo>
                  <a:lnTo>
                    <a:pt x="809" y="4243"/>
                  </a:lnTo>
                  <a:lnTo>
                    <a:pt x="829" y="4322"/>
                  </a:lnTo>
                  <a:lnTo>
                    <a:pt x="849" y="4401"/>
                  </a:lnTo>
                  <a:lnTo>
                    <a:pt x="908" y="4480"/>
                  </a:lnTo>
                  <a:lnTo>
                    <a:pt x="967" y="4559"/>
                  </a:lnTo>
                  <a:lnTo>
                    <a:pt x="1105" y="4658"/>
                  </a:lnTo>
                  <a:lnTo>
                    <a:pt x="1263" y="4737"/>
                  </a:lnTo>
                  <a:lnTo>
                    <a:pt x="1441" y="4776"/>
                  </a:lnTo>
                  <a:lnTo>
                    <a:pt x="1618" y="4776"/>
                  </a:lnTo>
                  <a:lnTo>
                    <a:pt x="1816" y="4756"/>
                  </a:lnTo>
                  <a:lnTo>
                    <a:pt x="1993" y="4717"/>
                  </a:lnTo>
                  <a:lnTo>
                    <a:pt x="2033" y="4796"/>
                  </a:lnTo>
                  <a:lnTo>
                    <a:pt x="2072" y="4875"/>
                  </a:lnTo>
                  <a:lnTo>
                    <a:pt x="2151" y="4914"/>
                  </a:lnTo>
                  <a:lnTo>
                    <a:pt x="2230" y="4954"/>
                  </a:lnTo>
                  <a:lnTo>
                    <a:pt x="2427" y="4993"/>
                  </a:lnTo>
                  <a:lnTo>
                    <a:pt x="2625" y="4993"/>
                  </a:lnTo>
                  <a:lnTo>
                    <a:pt x="2881" y="4973"/>
                  </a:lnTo>
                  <a:lnTo>
                    <a:pt x="3118" y="4934"/>
                  </a:lnTo>
                  <a:lnTo>
                    <a:pt x="3611" y="4796"/>
                  </a:lnTo>
                  <a:lnTo>
                    <a:pt x="4105" y="4658"/>
                  </a:lnTo>
                  <a:lnTo>
                    <a:pt x="4578" y="4539"/>
                  </a:lnTo>
                  <a:lnTo>
                    <a:pt x="5664" y="4302"/>
                  </a:lnTo>
                  <a:lnTo>
                    <a:pt x="6196" y="4204"/>
                  </a:lnTo>
                  <a:lnTo>
                    <a:pt x="6749" y="4125"/>
                  </a:lnTo>
                  <a:lnTo>
                    <a:pt x="7183" y="4105"/>
                  </a:lnTo>
                  <a:lnTo>
                    <a:pt x="7578" y="4125"/>
                  </a:lnTo>
                  <a:lnTo>
                    <a:pt x="7972" y="4164"/>
                  </a:lnTo>
                  <a:lnTo>
                    <a:pt x="8347" y="4223"/>
                  </a:lnTo>
                  <a:lnTo>
                    <a:pt x="9097" y="4401"/>
                  </a:lnTo>
                  <a:lnTo>
                    <a:pt x="9906" y="4598"/>
                  </a:lnTo>
                  <a:lnTo>
                    <a:pt x="10459" y="4737"/>
                  </a:lnTo>
                  <a:lnTo>
                    <a:pt x="10992" y="4894"/>
                  </a:lnTo>
                  <a:lnTo>
                    <a:pt x="11524" y="5052"/>
                  </a:lnTo>
                  <a:lnTo>
                    <a:pt x="11781" y="5111"/>
                  </a:lnTo>
                  <a:lnTo>
                    <a:pt x="12057" y="5171"/>
                  </a:lnTo>
                  <a:lnTo>
                    <a:pt x="12689" y="5269"/>
                  </a:lnTo>
                  <a:lnTo>
                    <a:pt x="14879" y="5664"/>
                  </a:lnTo>
                  <a:lnTo>
                    <a:pt x="16024" y="5861"/>
                  </a:lnTo>
                  <a:lnTo>
                    <a:pt x="16596" y="5940"/>
                  </a:lnTo>
                  <a:lnTo>
                    <a:pt x="17188" y="5999"/>
                  </a:lnTo>
                  <a:lnTo>
                    <a:pt x="17780" y="6019"/>
                  </a:lnTo>
                  <a:lnTo>
                    <a:pt x="18352" y="6019"/>
                  </a:lnTo>
                  <a:lnTo>
                    <a:pt x="18648" y="5980"/>
                  </a:lnTo>
                  <a:lnTo>
                    <a:pt x="18944" y="5940"/>
                  </a:lnTo>
                  <a:lnTo>
                    <a:pt x="19220" y="5901"/>
                  </a:lnTo>
                  <a:lnTo>
                    <a:pt x="19497" y="5822"/>
                  </a:lnTo>
                  <a:lnTo>
                    <a:pt x="19793" y="5723"/>
                  </a:lnTo>
                  <a:lnTo>
                    <a:pt x="20049" y="5625"/>
                  </a:lnTo>
                  <a:lnTo>
                    <a:pt x="20306" y="5486"/>
                  </a:lnTo>
                  <a:lnTo>
                    <a:pt x="20562" y="5348"/>
                  </a:lnTo>
                  <a:lnTo>
                    <a:pt x="20779" y="5171"/>
                  </a:lnTo>
                  <a:lnTo>
                    <a:pt x="20996" y="4993"/>
                  </a:lnTo>
                  <a:lnTo>
                    <a:pt x="21174" y="4776"/>
                  </a:lnTo>
                  <a:lnTo>
                    <a:pt x="21352" y="4559"/>
                  </a:lnTo>
                  <a:lnTo>
                    <a:pt x="21510" y="4342"/>
                  </a:lnTo>
                  <a:lnTo>
                    <a:pt x="21648" y="4085"/>
                  </a:lnTo>
                  <a:lnTo>
                    <a:pt x="21746" y="3829"/>
                  </a:lnTo>
                  <a:lnTo>
                    <a:pt x="21845" y="3572"/>
                  </a:lnTo>
                  <a:lnTo>
                    <a:pt x="21904" y="3296"/>
                  </a:lnTo>
                  <a:lnTo>
                    <a:pt x="21924" y="3000"/>
                  </a:lnTo>
                  <a:lnTo>
                    <a:pt x="21944" y="2704"/>
                  </a:lnTo>
                  <a:lnTo>
                    <a:pt x="21924" y="2408"/>
                  </a:lnTo>
                  <a:lnTo>
                    <a:pt x="21904" y="2230"/>
                  </a:lnTo>
                  <a:lnTo>
                    <a:pt x="21865" y="2053"/>
                  </a:lnTo>
                  <a:lnTo>
                    <a:pt x="21806" y="1895"/>
                  </a:lnTo>
                  <a:lnTo>
                    <a:pt x="21746" y="1737"/>
                  </a:lnTo>
                  <a:lnTo>
                    <a:pt x="21687" y="1579"/>
                  </a:lnTo>
                  <a:lnTo>
                    <a:pt x="21608" y="1461"/>
                  </a:lnTo>
                  <a:lnTo>
                    <a:pt x="21510" y="1323"/>
                  </a:lnTo>
                  <a:lnTo>
                    <a:pt x="21411" y="1204"/>
                  </a:lnTo>
                  <a:lnTo>
                    <a:pt x="21194" y="1007"/>
                  </a:lnTo>
                  <a:lnTo>
                    <a:pt x="20957" y="829"/>
                  </a:lnTo>
                  <a:lnTo>
                    <a:pt x="20681" y="671"/>
                  </a:lnTo>
                  <a:lnTo>
                    <a:pt x="20404" y="533"/>
                  </a:lnTo>
                  <a:lnTo>
                    <a:pt x="20089" y="435"/>
                  </a:lnTo>
                  <a:lnTo>
                    <a:pt x="19773" y="356"/>
                  </a:lnTo>
                  <a:lnTo>
                    <a:pt x="19438" y="277"/>
                  </a:lnTo>
                  <a:lnTo>
                    <a:pt x="19122" y="237"/>
                  </a:lnTo>
                  <a:lnTo>
                    <a:pt x="18451" y="158"/>
                  </a:lnTo>
                  <a:lnTo>
                    <a:pt x="17839" y="99"/>
                  </a:lnTo>
                  <a:lnTo>
                    <a:pt x="17050" y="40"/>
                  </a:lnTo>
                  <a:lnTo>
                    <a:pt x="16260" y="20"/>
                  </a:lnTo>
                  <a:lnTo>
                    <a:pt x="15491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2"/>
            <p:cNvSpPr/>
            <p:nvPr/>
          </p:nvSpPr>
          <p:spPr>
            <a:xfrm>
              <a:off x="3648679" y="2664531"/>
              <a:ext cx="622224" cy="744436"/>
            </a:xfrm>
            <a:custGeom>
              <a:avLst/>
              <a:gdLst/>
              <a:ahLst/>
              <a:cxnLst/>
              <a:rect l="l" t="t" r="r" b="b"/>
              <a:pathLst>
                <a:path w="27529" h="32936" extrusionOk="0">
                  <a:moveTo>
                    <a:pt x="1500" y="1"/>
                  </a:moveTo>
                  <a:lnTo>
                    <a:pt x="1323" y="40"/>
                  </a:lnTo>
                  <a:lnTo>
                    <a:pt x="1165" y="80"/>
                  </a:lnTo>
                  <a:lnTo>
                    <a:pt x="1027" y="139"/>
                  </a:lnTo>
                  <a:lnTo>
                    <a:pt x="869" y="198"/>
                  </a:lnTo>
                  <a:lnTo>
                    <a:pt x="731" y="297"/>
                  </a:lnTo>
                  <a:lnTo>
                    <a:pt x="612" y="376"/>
                  </a:lnTo>
                  <a:lnTo>
                    <a:pt x="494" y="494"/>
                  </a:lnTo>
                  <a:lnTo>
                    <a:pt x="376" y="612"/>
                  </a:lnTo>
                  <a:lnTo>
                    <a:pt x="277" y="731"/>
                  </a:lnTo>
                  <a:lnTo>
                    <a:pt x="198" y="869"/>
                  </a:lnTo>
                  <a:lnTo>
                    <a:pt x="119" y="1027"/>
                  </a:lnTo>
                  <a:lnTo>
                    <a:pt x="60" y="1185"/>
                  </a:lnTo>
                  <a:lnTo>
                    <a:pt x="20" y="1342"/>
                  </a:lnTo>
                  <a:lnTo>
                    <a:pt x="1" y="1500"/>
                  </a:lnTo>
                  <a:lnTo>
                    <a:pt x="1" y="1678"/>
                  </a:lnTo>
                  <a:lnTo>
                    <a:pt x="1" y="31258"/>
                  </a:lnTo>
                  <a:lnTo>
                    <a:pt x="1" y="31416"/>
                  </a:lnTo>
                  <a:lnTo>
                    <a:pt x="20" y="31594"/>
                  </a:lnTo>
                  <a:lnTo>
                    <a:pt x="60" y="31752"/>
                  </a:lnTo>
                  <a:lnTo>
                    <a:pt x="119" y="31910"/>
                  </a:lnTo>
                  <a:lnTo>
                    <a:pt x="198" y="32048"/>
                  </a:lnTo>
                  <a:lnTo>
                    <a:pt x="277" y="32186"/>
                  </a:lnTo>
                  <a:lnTo>
                    <a:pt x="376" y="32324"/>
                  </a:lnTo>
                  <a:lnTo>
                    <a:pt x="494" y="32442"/>
                  </a:lnTo>
                  <a:lnTo>
                    <a:pt x="612" y="32541"/>
                  </a:lnTo>
                  <a:lnTo>
                    <a:pt x="731" y="32640"/>
                  </a:lnTo>
                  <a:lnTo>
                    <a:pt x="869" y="32719"/>
                  </a:lnTo>
                  <a:lnTo>
                    <a:pt x="1027" y="32798"/>
                  </a:lnTo>
                  <a:lnTo>
                    <a:pt x="1165" y="32857"/>
                  </a:lnTo>
                  <a:lnTo>
                    <a:pt x="1323" y="32896"/>
                  </a:lnTo>
                  <a:lnTo>
                    <a:pt x="1500" y="32916"/>
                  </a:lnTo>
                  <a:lnTo>
                    <a:pt x="1678" y="32936"/>
                  </a:lnTo>
                  <a:lnTo>
                    <a:pt x="27016" y="32936"/>
                  </a:lnTo>
                  <a:lnTo>
                    <a:pt x="27114" y="32916"/>
                  </a:lnTo>
                  <a:lnTo>
                    <a:pt x="27213" y="32896"/>
                  </a:lnTo>
                  <a:lnTo>
                    <a:pt x="27312" y="32837"/>
                  </a:lnTo>
                  <a:lnTo>
                    <a:pt x="27371" y="32778"/>
                  </a:lnTo>
                  <a:lnTo>
                    <a:pt x="27450" y="32699"/>
                  </a:lnTo>
                  <a:lnTo>
                    <a:pt x="27489" y="32620"/>
                  </a:lnTo>
                  <a:lnTo>
                    <a:pt x="27509" y="32521"/>
                  </a:lnTo>
                  <a:lnTo>
                    <a:pt x="27529" y="32423"/>
                  </a:lnTo>
                  <a:lnTo>
                    <a:pt x="27529" y="1382"/>
                  </a:lnTo>
                  <a:lnTo>
                    <a:pt x="27529" y="1244"/>
                  </a:lnTo>
                  <a:lnTo>
                    <a:pt x="27509" y="1106"/>
                  </a:lnTo>
                  <a:lnTo>
                    <a:pt x="27470" y="968"/>
                  </a:lnTo>
                  <a:lnTo>
                    <a:pt x="27410" y="849"/>
                  </a:lnTo>
                  <a:lnTo>
                    <a:pt x="27371" y="731"/>
                  </a:lnTo>
                  <a:lnTo>
                    <a:pt x="27292" y="612"/>
                  </a:lnTo>
                  <a:lnTo>
                    <a:pt x="27213" y="494"/>
                  </a:lnTo>
                  <a:lnTo>
                    <a:pt x="27134" y="395"/>
                  </a:lnTo>
                  <a:lnTo>
                    <a:pt x="27035" y="316"/>
                  </a:lnTo>
                  <a:lnTo>
                    <a:pt x="26917" y="237"/>
                  </a:lnTo>
                  <a:lnTo>
                    <a:pt x="26799" y="158"/>
                  </a:lnTo>
                  <a:lnTo>
                    <a:pt x="26680" y="99"/>
                  </a:lnTo>
                  <a:lnTo>
                    <a:pt x="26562" y="60"/>
                  </a:lnTo>
                  <a:lnTo>
                    <a:pt x="26424" y="20"/>
                  </a:lnTo>
                  <a:lnTo>
                    <a:pt x="262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2"/>
            <p:cNvSpPr/>
            <p:nvPr/>
          </p:nvSpPr>
          <p:spPr>
            <a:xfrm>
              <a:off x="3648679" y="2664531"/>
              <a:ext cx="252470" cy="744436"/>
            </a:xfrm>
            <a:custGeom>
              <a:avLst/>
              <a:gdLst/>
              <a:ahLst/>
              <a:cxnLst/>
              <a:rect l="l" t="t" r="r" b="b"/>
              <a:pathLst>
                <a:path w="11170" h="32936" extrusionOk="0">
                  <a:moveTo>
                    <a:pt x="1362" y="1"/>
                  </a:moveTo>
                  <a:lnTo>
                    <a:pt x="1204" y="40"/>
                  </a:lnTo>
                  <a:lnTo>
                    <a:pt x="1066" y="60"/>
                  </a:lnTo>
                  <a:lnTo>
                    <a:pt x="928" y="119"/>
                  </a:lnTo>
                  <a:lnTo>
                    <a:pt x="790" y="178"/>
                  </a:lnTo>
                  <a:lnTo>
                    <a:pt x="672" y="257"/>
                  </a:lnTo>
                  <a:lnTo>
                    <a:pt x="553" y="356"/>
                  </a:lnTo>
                  <a:lnTo>
                    <a:pt x="435" y="454"/>
                  </a:lnTo>
                  <a:lnTo>
                    <a:pt x="336" y="553"/>
                  </a:lnTo>
                  <a:lnTo>
                    <a:pt x="257" y="672"/>
                  </a:lnTo>
                  <a:lnTo>
                    <a:pt x="178" y="810"/>
                  </a:lnTo>
                  <a:lnTo>
                    <a:pt x="119" y="928"/>
                  </a:lnTo>
                  <a:lnTo>
                    <a:pt x="60" y="1066"/>
                  </a:lnTo>
                  <a:lnTo>
                    <a:pt x="20" y="1224"/>
                  </a:lnTo>
                  <a:lnTo>
                    <a:pt x="1" y="1382"/>
                  </a:lnTo>
                  <a:lnTo>
                    <a:pt x="1" y="1520"/>
                  </a:lnTo>
                  <a:lnTo>
                    <a:pt x="1" y="32423"/>
                  </a:lnTo>
                  <a:lnTo>
                    <a:pt x="1" y="32521"/>
                  </a:lnTo>
                  <a:lnTo>
                    <a:pt x="40" y="32620"/>
                  </a:lnTo>
                  <a:lnTo>
                    <a:pt x="80" y="32699"/>
                  </a:lnTo>
                  <a:lnTo>
                    <a:pt x="139" y="32778"/>
                  </a:lnTo>
                  <a:lnTo>
                    <a:pt x="218" y="32837"/>
                  </a:lnTo>
                  <a:lnTo>
                    <a:pt x="297" y="32896"/>
                  </a:lnTo>
                  <a:lnTo>
                    <a:pt x="395" y="32916"/>
                  </a:lnTo>
                  <a:lnTo>
                    <a:pt x="494" y="32936"/>
                  </a:lnTo>
                  <a:lnTo>
                    <a:pt x="10657" y="32936"/>
                  </a:lnTo>
                  <a:lnTo>
                    <a:pt x="10755" y="32916"/>
                  </a:lnTo>
                  <a:lnTo>
                    <a:pt x="10854" y="32896"/>
                  </a:lnTo>
                  <a:lnTo>
                    <a:pt x="10933" y="32837"/>
                  </a:lnTo>
                  <a:lnTo>
                    <a:pt x="11012" y="32778"/>
                  </a:lnTo>
                  <a:lnTo>
                    <a:pt x="11071" y="32699"/>
                  </a:lnTo>
                  <a:lnTo>
                    <a:pt x="11130" y="32620"/>
                  </a:lnTo>
                  <a:lnTo>
                    <a:pt x="11150" y="32521"/>
                  </a:lnTo>
                  <a:lnTo>
                    <a:pt x="11170" y="32423"/>
                  </a:lnTo>
                  <a:lnTo>
                    <a:pt x="11170" y="1520"/>
                  </a:lnTo>
                  <a:lnTo>
                    <a:pt x="11150" y="1382"/>
                  </a:lnTo>
                  <a:lnTo>
                    <a:pt x="11130" y="1224"/>
                  </a:lnTo>
                  <a:lnTo>
                    <a:pt x="11091" y="1066"/>
                  </a:lnTo>
                  <a:lnTo>
                    <a:pt x="11051" y="928"/>
                  </a:lnTo>
                  <a:lnTo>
                    <a:pt x="10972" y="810"/>
                  </a:lnTo>
                  <a:lnTo>
                    <a:pt x="10913" y="672"/>
                  </a:lnTo>
                  <a:lnTo>
                    <a:pt x="10815" y="553"/>
                  </a:lnTo>
                  <a:lnTo>
                    <a:pt x="10716" y="454"/>
                  </a:lnTo>
                  <a:lnTo>
                    <a:pt x="10617" y="356"/>
                  </a:lnTo>
                  <a:lnTo>
                    <a:pt x="10499" y="257"/>
                  </a:lnTo>
                  <a:lnTo>
                    <a:pt x="10361" y="178"/>
                  </a:lnTo>
                  <a:lnTo>
                    <a:pt x="10223" y="119"/>
                  </a:lnTo>
                  <a:lnTo>
                    <a:pt x="10084" y="60"/>
                  </a:lnTo>
                  <a:lnTo>
                    <a:pt x="9946" y="40"/>
                  </a:lnTo>
                  <a:lnTo>
                    <a:pt x="978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2"/>
            <p:cNvSpPr/>
            <p:nvPr/>
          </p:nvSpPr>
          <p:spPr>
            <a:xfrm>
              <a:off x="2909161" y="2699769"/>
              <a:ext cx="500917" cy="698056"/>
            </a:xfrm>
            <a:custGeom>
              <a:avLst/>
              <a:gdLst/>
              <a:ahLst/>
              <a:cxnLst/>
              <a:rect l="l" t="t" r="r" b="b"/>
              <a:pathLst>
                <a:path w="22162" h="30884" extrusionOk="0">
                  <a:moveTo>
                    <a:pt x="15176" y="1"/>
                  </a:moveTo>
                  <a:lnTo>
                    <a:pt x="14880" y="40"/>
                  </a:lnTo>
                  <a:lnTo>
                    <a:pt x="14564" y="79"/>
                  </a:lnTo>
                  <a:lnTo>
                    <a:pt x="14268" y="119"/>
                  </a:lnTo>
                  <a:lnTo>
                    <a:pt x="13952" y="198"/>
                  </a:lnTo>
                  <a:lnTo>
                    <a:pt x="13656" y="277"/>
                  </a:lnTo>
                  <a:lnTo>
                    <a:pt x="13380" y="395"/>
                  </a:lnTo>
                  <a:lnTo>
                    <a:pt x="13104" y="514"/>
                  </a:lnTo>
                  <a:lnTo>
                    <a:pt x="12827" y="652"/>
                  </a:lnTo>
                  <a:lnTo>
                    <a:pt x="12551" y="790"/>
                  </a:lnTo>
                  <a:lnTo>
                    <a:pt x="12294" y="967"/>
                  </a:lnTo>
                  <a:lnTo>
                    <a:pt x="12038" y="1165"/>
                  </a:lnTo>
                  <a:lnTo>
                    <a:pt x="11762" y="1402"/>
                  </a:lnTo>
                  <a:lnTo>
                    <a:pt x="11505" y="1638"/>
                  </a:lnTo>
                  <a:lnTo>
                    <a:pt x="11268" y="1895"/>
                  </a:lnTo>
                  <a:lnTo>
                    <a:pt x="11012" y="2171"/>
                  </a:lnTo>
                  <a:lnTo>
                    <a:pt x="10795" y="2448"/>
                  </a:lnTo>
                  <a:lnTo>
                    <a:pt x="10578" y="2744"/>
                  </a:lnTo>
                  <a:lnTo>
                    <a:pt x="10163" y="3336"/>
                  </a:lnTo>
                  <a:lnTo>
                    <a:pt x="9788" y="3947"/>
                  </a:lnTo>
                  <a:lnTo>
                    <a:pt x="9413" y="4579"/>
                  </a:lnTo>
                  <a:lnTo>
                    <a:pt x="9078" y="5230"/>
                  </a:lnTo>
                  <a:lnTo>
                    <a:pt x="8762" y="5881"/>
                  </a:lnTo>
                  <a:lnTo>
                    <a:pt x="7420" y="8624"/>
                  </a:lnTo>
                  <a:lnTo>
                    <a:pt x="6769" y="10025"/>
                  </a:lnTo>
                  <a:lnTo>
                    <a:pt x="6098" y="11426"/>
                  </a:lnTo>
                  <a:lnTo>
                    <a:pt x="5467" y="12867"/>
                  </a:lnTo>
                  <a:lnTo>
                    <a:pt x="4835" y="14307"/>
                  </a:lnTo>
                  <a:lnTo>
                    <a:pt x="4204" y="15768"/>
                  </a:lnTo>
                  <a:lnTo>
                    <a:pt x="3612" y="17228"/>
                  </a:lnTo>
                  <a:lnTo>
                    <a:pt x="3039" y="18708"/>
                  </a:lnTo>
                  <a:lnTo>
                    <a:pt x="2507" y="20188"/>
                  </a:lnTo>
                  <a:lnTo>
                    <a:pt x="1994" y="21668"/>
                  </a:lnTo>
                  <a:lnTo>
                    <a:pt x="1500" y="23168"/>
                  </a:lnTo>
                  <a:lnTo>
                    <a:pt x="1066" y="24648"/>
                  </a:lnTo>
                  <a:lnTo>
                    <a:pt x="671" y="26147"/>
                  </a:lnTo>
                  <a:lnTo>
                    <a:pt x="316" y="27647"/>
                  </a:lnTo>
                  <a:lnTo>
                    <a:pt x="158" y="28397"/>
                  </a:lnTo>
                  <a:lnTo>
                    <a:pt x="0" y="29127"/>
                  </a:lnTo>
                  <a:lnTo>
                    <a:pt x="336" y="29265"/>
                  </a:lnTo>
                  <a:lnTo>
                    <a:pt x="731" y="29403"/>
                  </a:lnTo>
                  <a:lnTo>
                    <a:pt x="1145" y="29522"/>
                  </a:lnTo>
                  <a:lnTo>
                    <a:pt x="1599" y="29621"/>
                  </a:lnTo>
                  <a:lnTo>
                    <a:pt x="2605" y="29838"/>
                  </a:lnTo>
                  <a:lnTo>
                    <a:pt x="3651" y="30015"/>
                  </a:lnTo>
                  <a:lnTo>
                    <a:pt x="4737" y="30213"/>
                  </a:lnTo>
                  <a:lnTo>
                    <a:pt x="5763" y="30410"/>
                  </a:lnTo>
                  <a:lnTo>
                    <a:pt x="6730" y="30607"/>
                  </a:lnTo>
                  <a:lnTo>
                    <a:pt x="7164" y="30726"/>
                  </a:lnTo>
                  <a:lnTo>
                    <a:pt x="7558" y="30844"/>
                  </a:lnTo>
                  <a:lnTo>
                    <a:pt x="7657" y="30864"/>
                  </a:lnTo>
                  <a:lnTo>
                    <a:pt x="7756" y="30883"/>
                  </a:lnTo>
                  <a:lnTo>
                    <a:pt x="7854" y="30864"/>
                  </a:lnTo>
                  <a:lnTo>
                    <a:pt x="7953" y="30844"/>
                  </a:lnTo>
                  <a:lnTo>
                    <a:pt x="8032" y="30785"/>
                  </a:lnTo>
                  <a:lnTo>
                    <a:pt x="8111" y="30726"/>
                  </a:lnTo>
                  <a:lnTo>
                    <a:pt x="8190" y="30666"/>
                  </a:lnTo>
                  <a:lnTo>
                    <a:pt x="8249" y="30587"/>
                  </a:lnTo>
                  <a:lnTo>
                    <a:pt x="9650" y="28180"/>
                  </a:lnTo>
                  <a:lnTo>
                    <a:pt x="10696" y="26424"/>
                  </a:lnTo>
                  <a:lnTo>
                    <a:pt x="11900" y="24450"/>
                  </a:lnTo>
                  <a:lnTo>
                    <a:pt x="13182" y="22339"/>
                  </a:lnTo>
                  <a:lnTo>
                    <a:pt x="14505" y="20227"/>
                  </a:lnTo>
                  <a:lnTo>
                    <a:pt x="15176" y="19201"/>
                  </a:lnTo>
                  <a:lnTo>
                    <a:pt x="15827" y="18215"/>
                  </a:lnTo>
                  <a:lnTo>
                    <a:pt x="16458" y="17287"/>
                  </a:lnTo>
                  <a:lnTo>
                    <a:pt x="17070" y="16419"/>
                  </a:lnTo>
                  <a:lnTo>
                    <a:pt x="17859" y="15314"/>
                  </a:lnTo>
                  <a:lnTo>
                    <a:pt x="18708" y="14130"/>
                  </a:lnTo>
                  <a:lnTo>
                    <a:pt x="19122" y="13518"/>
                  </a:lnTo>
                  <a:lnTo>
                    <a:pt x="19537" y="12906"/>
                  </a:lnTo>
                  <a:lnTo>
                    <a:pt x="19931" y="12255"/>
                  </a:lnTo>
                  <a:lnTo>
                    <a:pt x="20326" y="11604"/>
                  </a:lnTo>
                  <a:lnTo>
                    <a:pt x="20681" y="10953"/>
                  </a:lnTo>
                  <a:lnTo>
                    <a:pt x="21017" y="10282"/>
                  </a:lnTo>
                  <a:lnTo>
                    <a:pt x="21313" y="9591"/>
                  </a:lnTo>
                  <a:lnTo>
                    <a:pt x="21589" y="8920"/>
                  </a:lnTo>
                  <a:lnTo>
                    <a:pt x="21806" y="8229"/>
                  </a:lnTo>
                  <a:lnTo>
                    <a:pt x="21885" y="7894"/>
                  </a:lnTo>
                  <a:lnTo>
                    <a:pt x="21984" y="7539"/>
                  </a:lnTo>
                  <a:lnTo>
                    <a:pt x="22043" y="7203"/>
                  </a:lnTo>
                  <a:lnTo>
                    <a:pt x="22082" y="6848"/>
                  </a:lnTo>
                  <a:lnTo>
                    <a:pt x="22122" y="6513"/>
                  </a:lnTo>
                  <a:lnTo>
                    <a:pt x="22141" y="6157"/>
                  </a:lnTo>
                  <a:lnTo>
                    <a:pt x="22161" y="5881"/>
                  </a:lnTo>
                  <a:lnTo>
                    <a:pt x="22141" y="5585"/>
                  </a:lnTo>
                  <a:lnTo>
                    <a:pt x="22122" y="5309"/>
                  </a:lnTo>
                  <a:lnTo>
                    <a:pt x="22063" y="5033"/>
                  </a:lnTo>
                  <a:lnTo>
                    <a:pt x="22023" y="4756"/>
                  </a:lnTo>
                  <a:lnTo>
                    <a:pt x="21944" y="4500"/>
                  </a:lnTo>
                  <a:lnTo>
                    <a:pt x="21865" y="4224"/>
                  </a:lnTo>
                  <a:lnTo>
                    <a:pt x="21767" y="3967"/>
                  </a:lnTo>
                  <a:lnTo>
                    <a:pt x="21648" y="3730"/>
                  </a:lnTo>
                  <a:lnTo>
                    <a:pt x="21530" y="3474"/>
                  </a:lnTo>
                  <a:lnTo>
                    <a:pt x="21392" y="3237"/>
                  </a:lnTo>
                  <a:lnTo>
                    <a:pt x="21253" y="3020"/>
                  </a:lnTo>
                  <a:lnTo>
                    <a:pt x="21096" y="2783"/>
                  </a:lnTo>
                  <a:lnTo>
                    <a:pt x="20938" y="2566"/>
                  </a:lnTo>
                  <a:lnTo>
                    <a:pt x="20760" y="2369"/>
                  </a:lnTo>
                  <a:lnTo>
                    <a:pt x="20583" y="2171"/>
                  </a:lnTo>
                  <a:lnTo>
                    <a:pt x="20188" y="1777"/>
                  </a:lnTo>
                  <a:lnTo>
                    <a:pt x="19754" y="1441"/>
                  </a:lnTo>
                  <a:lnTo>
                    <a:pt x="19300" y="1125"/>
                  </a:lnTo>
                  <a:lnTo>
                    <a:pt x="18826" y="829"/>
                  </a:lnTo>
                  <a:lnTo>
                    <a:pt x="18333" y="593"/>
                  </a:lnTo>
                  <a:lnTo>
                    <a:pt x="17800" y="395"/>
                  </a:lnTo>
                  <a:lnTo>
                    <a:pt x="17287" y="237"/>
                  </a:lnTo>
                  <a:lnTo>
                    <a:pt x="16734" y="119"/>
                  </a:lnTo>
                  <a:lnTo>
                    <a:pt x="16438" y="60"/>
                  </a:lnTo>
                  <a:lnTo>
                    <a:pt x="16123" y="20"/>
                  </a:lnTo>
                  <a:lnTo>
                    <a:pt x="158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2"/>
            <p:cNvSpPr/>
            <p:nvPr/>
          </p:nvSpPr>
          <p:spPr>
            <a:xfrm>
              <a:off x="3787845" y="2198867"/>
              <a:ext cx="379134" cy="297969"/>
            </a:xfrm>
            <a:custGeom>
              <a:avLst/>
              <a:gdLst/>
              <a:ahLst/>
              <a:cxnLst/>
              <a:rect l="l" t="t" r="r" b="b"/>
              <a:pathLst>
                <a:path w="16774" h="13183" extrusionOk="0">
                  <a:moveTo>
                    <a:pt x="4046" y="1"/>
                  </a:moveTo>
                  <a:lnTo>
                    <a:pt x="3434" y="21"/>
                  </a:lnTo>
                  <a:lnTo>
                    <a:pt x="2822" y="60"/>
                  </a:lnTo>
                  <a:lnTo>
                    <a:pt x="2388" y="100"/>
                  </a:lnTo>
                  <a:lnTo>
                    <a:pt x="2171" y="139"/>
                  </a:lnTo>
                  <a:lnTo>
                    <a:pt x="1954" y="178"/>
                  </a:lnTo>
                  <a:lnTo>
                    <a:pt x="1737" y="238"/>
                  </a:lnTo>
                  <a:lnTo>
                    <a:pt x="1540" y="317"/>
                  </a:lnTo>
                  <a:lnTo>
                    <a:pt x="1342" y="415"/>
                  </a:lnTo>
                  <a:lnTo>
                    <a:pt x="1165" y="534"/>
                  </a:lnTo>
                  <a:lnTo>
                    <a:pt x="1066" y="613"/>
                  </a:lnTo>
                  <a:lnTo>
                    <a:pt x="908" y="770"/>
                  </a:lnTo>
                  <a:lnTo>
                    <a:pt x="770" y="948"/>
                  </a:lnTo>
                  <a:lnTo>
                    <a:pt x="632" y="1145"/>
                  </a:lnTo>
                  <a:lnTo>
                    <a:pt x="533" y="1343"/>
                  </a:lnTo>
                  <a:lnTo>
                    <a:pt x="454" y="1560"/>
                  </a:lnTo>
                  <a:lnTo>
                    <a:pt x="375" y="1797"/>
                  </a:lnTo>
                  <a:lnTo>
                    <a:pt x="257" y="2250"/>
                  </a:lnTo>
                  <a:lnTo>
                    <a:pt x="178" y="2625"/>
                  </a:lnTo>
                  <a:lnTo>
                    <a:pt x="99" y="3040"/>
                  </a:lnTo>
                  <a:lnTo>
                    <a:pt x="20" y="3454"/>
                  </a:lnTo>
                  <a:lnTo>
                    <a:pt x="0" y="3908"/>
                  </a:lnTo>
                  <a:lnTo>
                    <a:pt x="0" y="4322"/>
                  </a:lnTo>
                  <a:lnTo>
                    <a:pt x="20" y="4540"/>
                  </a:lnTo>
                  <a:lnTo>
                    <a:pt x="40" y="4757"/>
                  </a:lnTo>
                  <a:lnTo>
                    <a:pt x="79" y="4954"/>
                  </a:lnTo>
                  <a:lnTo>
                    <a:pt x="158" y="5132"/>
                  </a:lnTo>
                  <a:lnTo>
                    <a:pt x="237" y="5329"/>
                  </a:lnTo>
                  <a:lnTo>
                    <a:pt x="336" y="5487"/>
                  </a:lnTo>
                  <a:lnTo>
                    <a:pt x="454" y="5684"/>
                  </a:lnTo>
                  <a:lnTo>
                    <a:pt x="612" y="5842"/>
                  </a:lnTo>
                  <a:lnTo>
                    <a:pt x="770" y="6000"/>
                  </a:lnTo>
                  <a:lnTo>
                    <a:pt x="948" y="6158"/>
                  </a:lnTo>
                  <a:lnTo>
                    <a:pt x="1323" y="6434"/>
                  </a:lnTo>
                  <a:lnTo>
                    <a:pt x="1698" y="6690"/>
                  </a:lnTo>
                  <a:lnTo>
                    <a:pt x="2862" y="7440"/>
                  </a:lnTo>
                  <a:lnTo>
                    <a:pt x="4046" y="8171"/>
                  </a:lnTo>
                  <a:lnTo>
                    <a:pt x="5230" y="8881"/>
                  </a:lnTo>
                  <a:lnTo>
                    <a:pt x="6434" y="9591"/>
                  </a:lnTo>
                  <a:lnTo>
                    <a:pt x="7637" y="10282"/>
                  </a:lnTo>
                  <a:lnTo>
                    <a:pt x="8841" y="10953"/>
                  </a:lnTo>
                  <a:lnTo>
                    <a:pt x="10065" y="11624"/>
                  </a:lnTo>
                  <a:lnTo>
                    <a:pt x="11288" y="12275"/>
                  </a:lnTo>
                  <a:lnTo>
                    <a:pt x="11781" y="12512"/>
                  </a:lnTo>
                  <a:lnTo>
                    <a:pt x="12275" y="12749"/>
                  </a:lnTo>
                  <a:lnTo>
                    <a:pt x="12768" y="12946"/>
                  </a:lnTo>
                  <a:lnTo>
                    <a:pt x="13025" y="13025"/>
                  </a:lnTo>
                  <a:lnTo>
                    <a:pt x="13281" y="13104"/>
                  </a:lnTo>
                  <a:lnTo>
                    <a:pt x="13557" y="13143"/>
                  </a:lnTo>
                  <a:lnTo>
                    <a:pt x="13814" y="13183"/>
                  </a:lnTo>
                  <a:lnTo>
                    <a:pt x="14090" y="13183"/>
                  </a:lnTo>
                  <a:lnTo>
                    <a:pt x="14366" y="13163"/>
                  </a:lnTo>
                  <a:lnTo>
                    <a:pt x="14643" y="13124"/>
                  </a:lnTo>
                  <a:lnTo>
                    <a:pt x="14899" y="13064"/>
                  </a:lnTo>
                  <a:lnTo>
                    <a:pt x="15136" y="12985"/>
                  </a:lnTo>
                  <a:lnTo>
                    <a:pt x="15393" y="12847"/>
                  </a:lnTo>
                  <a:lnTo>
                    <a:pt x="15590" y="12729"/>
                  </a:lnTo>
                  <a:lnTo>
                    <a:pt x="15767" y="12571"/>
                  </a:lnTo>
                  <a:lnTo>
                    <a:pt x="15925" y="12413"/>
                  </a:lnTo>
                  <a:lnTo>
                    <a:pt x="16083" y="12236"/>
                  </a:lnTo>
                  <a:lnTo>
                    <a:pt x="16202" y="12038"/>
                  </a:lnTo>
                  <a:lnTo>
                    <a:pt x="16320" y="11821"/>
                  </a:lnTo>
                  <a:lnTo>
                    <a:pt x="16419" y="11604"/>
                  </a:lnTo>
                  <a:lnTo>
                    <a:pt x="16517" y="11387"/>
                  </a:lnTo>
                  <a:lnTo>
                    <a:pt x="16577" y="11150"/>
                  </a:lnTo>
                  <a:lnTo>
                    <a:pt x="16636" y="10913"/>
                  </a:lnTo>
                  <a:lnTo>
                    <a:pt x="16695" y="10677"/>
                  </a:lnTo>
                  <a:lnTo>
                    <a:pt x="16734" y="10420"/>
                  </a:lnTo>
                  <a:lnTo>
                    <a:pt x="16774" y="9927"/>
                  </a:lnTo>
                  <a:lnTo>
                    <a:pt x="16774" y="9433"/>
                  </a:lnTo>
                  <a:lnTo>
                    <a:pt x="16734" y="8861"/>
                  </a:lnTo>
                  <a:lnTo>
                    <a:pt x="16675" y="8309"/>
                  </a:lnTo>
                  <a:lnTo>
                    <a:pt x="16577" y="7736"/>
                  </a:lnTo>
                  <a:lnTo>
                    <a:pt x="16438" y="7164"/>
                  </a:lnTo>
                  <a:lnTo>
                    <a:pt x="16261" y="6631"/>
                  </a:lnTo>
                  <a:lnTo>
                    <a:pt x="16063" y="6079"/>
                  </a:lnTo>
                  <a:lnTo>
                    <a:pt x="15827" y="5546"/>
                  </a:lnTo>
                  <a:lnTo>
                    <a:pt x="15570" y="5033"/>
                  </a:lnTo>
                  <a:lnTo>
                    <a:pt x="15274" y="4540"/>
                  </a:lnTo>
                  <a:lnTo>
                    <a:pt x="14939" y="4086"/>
                  </a:lnTo>
                  <a:lnTo>
                    <a:pt x="14583" y="3632"/>
                  </a:lnTo>
                  <a:lnTo>
                    <a:pt x="14189" y="3217"/>
                  </a:lnTo>
                  <a:lnTo>
                    <a:pt x="13774" y="2842"/>
                  </a:lnTo>
                  <a:lnTo>
                    <a:pt x="13321" y="2487"/>
                  </a:lnTo>
                  <a:lnTo>
                    <a:pt x="13084" y="2329"/>
                  </a:lnTo>
                  <a:lnTo>
                    <a:pt x="12847" y="2172"/>
                  </a:lnTo>
                  <a:lnTo>
                    <a:pt x="12590" y="2033"/>
                  </a:lnTo>
                  <a:lnTo>
                    <a:pt x="12334" y="1895"/>
                  </a:lnTo>
                  <a:lnTo>
                    <a:pt x="11781" y="1639"/>
                  </a:lnTo>
                  <a:lnTo>
                    <a:pt x="11209" y="1402"/>
                  </a:lnTo>
                  <a:lnTo>
                    <a:pt x="10637" y="1185"/>
                  </a:lnTo>
                  <a:lnTo>
                    <a:pt x="10065" y="968"/>
                  </a:lnTo>
                  <a:lnTo>
                    <a:pt x="9473" y="790"/>
                  </a:lnTo>
                  <a:lnTo>
                    <a:pt x="8880" y="632"/>
                  </a:lnTo>
                  <a:lnTo>
                    <a:pt x="8288" y="474"/>
                  </a:lnTo>
                  <a:lnTo>
                    <a:pt x="7696" y="356"/>
                  </a:lnTo>
                  <a:lnTo>
                    <a:pt x="7085" y="238"/>
                  </a:lnTo>
                  <a:lnTo>
                    <a:pt x="6493" y="159"/>
                  </a:lnTo>
                  <a:lnTo>
                    <a:pt x="5881" y="80"/>
                  </a:lnTo>
                  <a:lnTo>
                    <a:pt x="5269" y="40"/>
                  </a:lnTo>
                  <a:lnTo>
                    <a:pt x="4658" y="21"/>
                  </a:lnTo>
                  <a:lnTo>
                    <a:pt x="40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2"/>
            <p:cNvSpPr/>
            <p:nvPr/>
          </p:nvSpPr>
          <p:spPr>
            <a:xfrm>
              <a:off x="3801226" y="1913868"/>
              <a:ext cx="210994" cy="356396"/>
            </a:xfrm>
            <a:custGeom>
              <a:avLst/>
              <a:gdLst/>
              <a:ahLst/>
              <a:cxnLst/>
              <a:rect l="l" t="t" r="r" b="b"/>
              <a:pathLst>
                <a:path w="9335" h="15768" extrusionOk="0">
                  <a:moveTo>
                    <a:pt x="2566" y="0"/>
                  </a:moveTo>
                  <a:lnTo>
                    <a:pt x="2408" y="20"/>
                  </a:lnTo>
                  <a:lnTo>
                    <a:pt x="2250" y="40"/>
                  </a:lnTo>
                  <a:lnTo>
                    <a:pt x="2072" y="79"/>
                  </a:lnTo>
                  <a:lnTo>
                    <a:pt x="1934" y="138"/>
                  </a:lnTo>
                  <a:lnTo>
                    <a:pt x="1776" y="197"/>
                  </a:lnTo>
                  <a:lnTo>
                    <a:pt x="1638" y="276"/>
                  </a:lnTo>
                  <a:lnTo>
                    <a:pt x="1520" y="395"/>
                  </a:lnTo>
                  <a:lnTo>
                    <a:pt x="1402" y="513"/>
                  </a:lnTo>
                  <a:lnTo>
                    <a:pt x="1323" y="592"/>
                  </a:lnTo>
                  <a:lnTo>
                    <a:pt x="1204" y="671"/>
                  </a:lnTo>
                  <a:lnTo>
                    <a:pt x="908" y="809"/>
                  </a:lnTo>
                  <a:lnTo>
                    <a:pt x="770" y="888"/>
                  </a:lnTo>
                  <a:lnTo>
                    <a:pt x="652" y="967"/>
                  </a:lnTo>
                  <a:lnTo>
                    <a:pt x="553" y="1046"/>
                  </a:lnTo>
                  <a:lnTo>
                    <a:pt x="514" y="1105"/>
                  </a:lnTo>
                  <a:lnTo>
                    <a:pt x="494" y="1145"/>
                  </a:lnTo>
                  <a:lnTo>
                    <a:pt x="375" y="1618"/>
                  </a:lnTo>
                  <a:lnTo>
                    <a:pt x="277" y="2092"/>
                  </a:lnTo>
                  <a:lnTo>
                    <a:pt x="198" y="2565"/>
                  </a:lnTo>
                  <a:lnTo>
                    <a:pt x="119" y="3059"/>
                  </a:lnTo>
                  <a:lnTo>
                    <a:pt x="60" y="3552"/>
                  </a:lnTo>
                  <a:lnTo>
                    <a:pt x="20" y="4045"/>
                  </a:lnTo>
                  <a:lnTo>
                    <a:pt x="0" y="4559"/>
                  </a:lnTo>
                  <a:lnTo>
                    <a:pt x="20" y="5052"/>
                  </a:lnTo>
                  <a:lnTo>
                    <a:pt x="40" y="5545"/>
                  </a:lnTo>
                  <a:lnTo>
                    <a:pt x="99" y="6058"/>
                  </a:lnTo>
                  <a:lnTo>
                    <a:pt x="198" y="6532"/>
                  </a:lnTo>
                  <a:lnTo>
                    <a:pt x="316" y="7025"/>
                  </a:lnTo>
                  <a:lnTo>
                    <a:pt x="454" y="7499"/>
                  </a:lnTo>
                  <a:lnTo>
                    <a:pt x="652" y="7953"/>
                  </a:lnTo>
                  <a:lnTo>
                    <a:pt x="869" y="8407"/>
                  </a:lnTo>
                  <a:lnTo>
                    <a:pt x="1125" y="8841"/>
                  </a:lnTo>
                  <a:lnTo>
                    <a:pt x="1283" y="9038"/>
                  </a:lnTo>
                  <a:lnTo>
                    <a:pt x="1421" y="9196"/>
                  </a:lnTo>
                  <a:lnTo>
                    <a:pt x="1698" y="9492"/>
                  </a:lnTo>
                  <a:lnTo>
                    <a:pt x="1816" y="9630"/>
                  </a:lnTo>
                  <a:lnTo>
                    <a:pt x="1915" y="9788"/>
                  </a:lnTo>
                  <a:lnTo>
                    <a:pt x="2013" y="9985"/>
                  </a:lnTo>
                  <a:lnTo>
                    <a:pt x="2072" y="10222"/>
                  </a:lnTo>
                  <a:lnTo>
                    <a:pt x="2092" y="10459"/>
                  </a:lnTo>
                  <a:lnTo>
                    <a:pt x="2112" y="10696"/>
                  </a:lnTo>
                  <a:lnTo>
                    <a:pt x="2112" y="10952"/>
                  </a:lnTo>
                  <a:lnTo>
                    <a:pt x="2072" y="11189"/>
                  </a:lnTo>
                  <a:lnTo>
                    <a:pt x="2033" y="11426"/>
                  </a:lnTo>
                  <a:lnTo>
                    <a:pt x="1974" y="11643"/>
                  </a:lnTo>
                  <a:lnTo>
                    <a:pt x="1895" y="11880"/>
                  </a:lnTo>
                  <a:lnTo>
                    <a:pt x="1816" y="12097"/>
                  </a:lnTo>
                  <a:lnTo>
                    <a:pt x="1698" y="12314"/>
                  </a:lnTo>
                  <a:lnTo>
                    <a:pt x="1579" y="12491"/>
                  </a:lnTo>
                  <a:lnTo>
                    <a:pt x="1500" y="12570"/>
                  </a:lnTo>
                  <a:lnTo>
                    <a:pt x="1441" y="12630"/>
                  </a:lnTo>
                  <a:lnTo>
                    <a:pt x="1342" y="12689"/>
                  </a:lnTo>
                  <a:lnTo>
                    <a:pt x="1244" y="12748"/>
                  </a:lnTo>
                  <a:lnTo>
                    <a:pt x="1046" y="12787"/>
                  </a:lnTo>
                  <a:lnTo>
                    <a:pt x="691" y="12847"/>
                  </a:lnTo>
                  <a:lnTo>
                    <a:pt x="119" y="12926"/>
                  </a:lnTo>
                  <a:lnTo>
                    <a:pt x="454" y="13458"/>
                  </a:lnTo>
                  <a:lnTo>
                    <a:pt x="632" y="13695"/>
                  </a:lnTo>
                  <a:lnTo>
                    <a:pt x="810" y="13952"/>
                  </a:lnTo>
                  <a:lnTo>
                    <a:pt x="1007" y="14189"/>
                  </a:lnTo>
                  <a:lnTo>
                    <a:pt x="1224" y="14425"/>
                  </a:lnTo>
                  <a:lnTo>
                    <a:pt x="1441" y="14642"/>
                  </a:lnTo>
                  <a:lnTo>
                    <a:pt x="1678" y="14840"/>
                  </a:lnTo>
                  <a:lnTo>
                    <a:pt x="1915" y="15037"/>
                  </a:lnTo>
                  <a:lnTo>
                    <a:pt x="2151" y="15195"/>
                  </a:lnTo>
                  <a:lnTo>
                    <a:pt x="2408" y="15353"/>
                  </a:lnTo>
                  <a:lnTo>
                    <a:pt x="2684" y="15491"/>
                  </a:lnTo>
                  <a:lnTo>
                    <a:pt x="2960" y="15590"/>
                  </a:lnTo>
                  <a:lnTo>
                    <a:pt x="3237" y="15669"/>
                  </a:lnTo>
                  <a:lnTo>
                    <a:pt x="3533" y="15728"/>
                  </a:lnTo>
                  <a:lnTo>
                    <a:pt x="3829" y="15767"/>
                  </a:lnTo>
                  <a:lnTo>
                    <a:pt x="4342" y="15767"/>
                  </a:lnTo>
                  <a:lnTo>
                    <a:pt x="4598" y="15728"/>
                  </a:lnTo>
                  <a:lnTo>
                    <a:pt x="4855" y="15688"/>
                  </a:lnTo>
                  <a:lnTo>
                    <a:pt x="5171" y="15629"/>
                  </a:lnTo>
                  <a:lnTo>
                    <a:pt x="5486" y="15550"/>
                  </a:lnTo>
                  <a:lnTo>
                    <a:pt x="5782" y="15432"/>
                  </a:lnTo>
                  <a:lnTo>
                    <a:pt x="6059" y="15313"/>
                  </a:lnTo>
                  <a:lnTo>
                    <a:pt x="6335" y="15195"/>
                  </a:lnTo>
                  <a:lnTo>
                    <a:pt x="6611" y="15057"/>
                  </a:lnTo>
                  <a:lnTo>
                    <a:pt x="7144" y="14741"/>
                  </a:lnTo>
                  <a:lnTo>
                    <a:pt x="7657" y="14425"/>
                  </a:lnTo>
                  <a:lnTo>
                    <a:pt x="8190" y="14110"/>
                  </a:lnTo>
                  <a:lnTo>
                    <a:pt x="8742" y="13814"/>
                  </a:lnTo>
                  <a:lnTo>
                    <a:pt x="9038" y="13675"/>
                  </a:lnTo>
                  <a:lnTo>
                    <a:pt x="9334" y="13557"/>
                  </a:lnTo>
                  <a:lnTo>
                    <a:pt x="8032" y="13064"/>
                  </a:lnTo>
                  <a:lnTo>
                    <a:pt x="7578" y="12886"/>
                  </a:lnTo>
                  <a:lnTo>
                    <a:pt x="7361" y="12768"/>
                  </a:lnTo>
                  <a:lnTo>
                    <a:pt x="7164" y="12630"/>
                  </a:lnTo>
                  <a:lnTo>
                    <a:pt x="7045" y="12531"/>
                  </a:lnTo>
                  <a:lnTo>
                    <a:pt x="6947" y="12412"/>
                  </a:lnTo>
                  <a:lnTo>
                    <a:pt x="6868" y="12274"/>
                  </a:lnTo>
                  <a:lnTo>
                    <a:pt x="6808" y="12136"/>
                  </a:lnTo>
                  <a:lnTo>
                    <a:pt x="6749" y="11998"/>
                  </a:lnTo>
                  <a:lnTo>
                    <a:pt x="6710" y="11840"/>
                  </a:lnTo>
                  <a:lnTo>
                    <a:pt x="6690" y="11524"/>
                  </a:lnTo>
                  <a:lnTo>
                    <a:pt x="6690" y="11209"/>
                  </a:lnTo>
                  <a:lnTo>
                    <a:pt x="6710" y="10873"/>
                  </a:lnTo>
                  <a:lnTo>
                    <a:pt x="6769" y="10242"/>
                  </a:lnTo>
                  <a:lnTo>
                    <a:pt x="6769" y="10104"/>
                  </a:lnTo>
                  <a:lnTo>
                    <a:pt x="6828" y="9433"/>
                  </a:lnTo>
                  <a:lnTo>
                    <a:pt x="6887" y="8742"/>
                  </a:lnTo>
                  <a:lnTo>
                    <a:pt x="6986" y="8071"/>
                  </a:lnTo>
                  <a:lnTo>
                    <a:pt x="7045" y="7736"/>
                  </a:lnTo>
                  <a:lnTo>
                    <a:pt x="7144" y="7420"/>
                  </a:lnTo>
                  <a:lnTo>
                    <a:pt x="7460" y="6315"/>
                  </a:lnTo>
                  <a:lnTo>
                    <a:pt x="7598" y="5762"/>
                  </a:lnTo>
                  <a:lnTo>
                    <a:pt x="7657" y="5486"/>
                  </a:lnTo>
                  <a:lnTo>
                    <a:pt x="7696" y="5190"/>
                  </a:lnTo>
                  <a:lnTo>
                    <a:pt x="7756" y="4677"/>
                  </a:lnTo>
                  <a:lnTo>
                    <a:pt x="7756" y="4105"/>
                  </a:lnTo>
                  <a:lnTo>
                    <a:pt x="7756" y="3809"/>
                  </a:lnTo>
                  <a:lnTo>
                    <a:pt x="7716" y="3513"/>
                  </a:lnTo>
                  <a:lnTo>
                    <a:pt x="7677" y="3217"/>
                  </a:lnTo>
                  <a:lnTo>
                    <a:pt x="7618" y="2921"/>
                  </a:lnTo>
                  <a:lnTo>
                    <a:pt x="7539" y="2625"/>
                  </a:lnTo>
                  <a:lnTo>
                    <a:pt x="7460" y="2348"/>
                  </a:lnTo>
                  <a:lnTo>
                    <a:pt x="7341" y="2092"/>
                  </a:lnTo>
                  <a:lnTo>
                    <a:pt x="7203" y="1835"/>
                  </a:lnTo>
                  <a:lnTo>
                    <a:pt x="7065" y="1599"/>
                  </a:lnTo>
                  <a:lnTo>
                    <a:pt x="6887" y="1401"/>
                  </a:lnTo>
                  <a:lnTo>
                    <a:pt x="6690" y="1204"/>
                  </a:lnTo>
                  <a:lnTo>
                    <a:pt x="6473" y="1066"/>
                  </a:lnTo>
                  <a:lnTo>
                    <a:pt x="6177" y="908"/>
                  </a:lnTo>
                  <a:lnTo>
                    <a:pt x="5861" y="789"/>
                  </a:lnTo>
                  <a:lnTo>
                    <a:pt x="5546" y="691"/>
                  </a:lnTo>
                  <a:lnTo>
                    <a:pt x="5230" y="592"/>
                  </a:lnTo>
                  <a:lnTo>
                    <a:pt x="3848" y="217"/>
                  </a:lnTo>
                  <a:lnTo>
                    <a:pt x="3533" y="138"/>
                  </a:lnTo>
                  <a:lnTo>
                    <a:pt x="3217" y="59"/>
                  </a:lnTo>
                  <a:lnTo>
                    <a:pt x="2882" y="20"/>
                  </a:lnTo>
                  <a:lnTo>
                    <a:pt x="2566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2"/>
            <p:cNvSpPr/>
            <p:nvPr/>
          </p:nvSpPr>
          <p:spPr>
            <a:xfrm>
              <a:off x="3791868" y="1882631"/>
              <a:ext cx="333183" cy="254256"/>
            </a:xfrm>
            <a:custGeom>
              <a:avLst/>
              <a:gdLst/>
              <a:ahLst/>
              <a:cxnLst/>
              <a:rect l="l" t="t" r="r" b="b"/>
              <a:pathLst>
                <a:path w="14741" h="11249" extrusionOk="0">
                  <a:moveTo>
                    <a:pt x="2881" y="1"/>
                  </a:moveTo>
                  <a:lnTo>
                    <a:pt x="2546" y="21"/>
                  </a:lnTo>
                  <a:lnTo>
                    <a:pt x="2388" y="40"/>
                  </a:lnTo>
                  <a:lnTo>
                    <a:pt x="2210" y="80"/>
                  </a:lnTo>
                  <a:lnTo>
                    <a:pt x="2013" y="139"/>
                  </a:lnTo>
                  <a:lnTo>
                    <a:pt x="1816" y="218"/>
                  </a:lnTo>
                  <a:lnTo>
                    <a:pt x="1618" y="336"/>
                  </a:lnTo>
                  <a:lnTo>
                    <a:pt x="1441" y="435"/>
                  </a:lnTo>
                  <a:lnTo>
                    <a:pt x="1263" y="573"/>
                  </a:lnTo>
                  <a:lnTo>
                    <a:pt x="1085" y="711"/>
                  </a:lnTo>
                  <a:lnTo>
                    <a:pt x="770" y="1027"/>
                  </a:lnTo>
                  <a:lnTo>
                    <a:pt x="612" y="1205"/>
                  </a:lnTo>
                  <a:lnTo>
                    <a:pt x="454" y="1402"/>
                  </a:lnTo>
                  <a:lnTo>
                    <a:pt x="316" y="1619"/>
                  </a:lnTo>
                  <a:lnTo>
                    <a:pt x="197" y="1836"/>
                  </a:lnTo>
                  <a:lnTo>
                    <a:pt x="99" y="2053"/>
                  </a:lnTo>
                  <a:lnTo>
                    <a:pt x="40" y="2290"/>
                  </a:lnTo>
                  <a:lnTo>
                    <a:pt x="0" y="2527"/>
                  </a:lnTo>
                  <a:lnTo>
                    <a:pt x="0" y="2763"/>
                  </a:lnTo>
                  <a:lnTo>
                    <a:pt x="40" y="2981"/>
                  </a:lnTo>
                  <a:lnTo>
                    <a:pt x="118" y="3198"/>
                  </a:lnTo>
                  <a:lnTo>
                    <a:pt x="217" y="3395"/>
                  </a:lnTo>
                  <a:lnTo>
                    <a:pt x="355" y="3592"/>
                  </a:lnTo>
                  <a:lnTo>
                    <a:pt x="513" y="3750"/>
                  </a:lnTo>
                  <a:lnTo>
                    <a:pt x="691" y="3888"/>
                  </a:lnTo>
                  <a:lnTo>
                    <a:pt x="888" y="3987"/>
                  </a:lnTo>
                  <a:lnTo>
                    <a:pt x="1105" y="4066"/>
                  </a:lnTo>
                  <a:lnTo>
                    <a:pt x="1322" y="4105"/>
                  </a:lnTo>
                  <a:lnTo>
                    <a:pt x="1756" y="4105"/>
                  </a:lnTo>
                  <a:lnTo>
                    <a:pt x="1973" y="4066"/>
                  </a:lnTo>
                  <a:lnTo>
                    <a:pt x="2388" y="3987"/>
                  </a:lnTo>
                  <a:lnTo>
                    <a:pt x="2822" y="3869"/>
                  </a:lnTo>
                  <a:lnTo>
                    <a:pt x="3000" y="3849"/>
                  </a:lnTo>
                  <a:lnTo>
                    <a:pt x="3157" y="3849"/>
                  </a:lnTo>
                  <a:lnTo>
                    <a:pt x="3513" y="3829"/>
                  </a:lnTo>
                  <a:lnTo>
                    <a:pt x="3710" y="3790"/>
                  </a:lnTo>
                  <a:lnTo>
                    <a:pt x="3927" y="3750"/>
                  </a:lnTo>
                  <a:lnTo>
                    <a:pt x="4124" y="3691"/>
                  </a:lnTo>
                  <a:lnTo>
                    <a:pt x="4341" y="3651"/>
                  </a:lnTo>
                  <a:lnTo>
                    <a:pt x="4598" y="3651"/>
                  </a:lnTo>
                  <a:lnTo>
                    <a:pt x="4835" y="3671"/>
                  </a:lnTo>
                  <a:lnTo>
                    <a:pt x="4953" y="3711"/>
                  </a:lnTo>
                  <a:lnTo>
                    <a:pt x="5072" y="3750"/>
                  </a:lnTo>
                  <a:lnTo>
                    <a:pt x="5170" y="3809"/>
                  </a:lnTo>
                  <a:lnTo>
                    <a:pt x="5289" y="3869"/>
                  </a:lnTo>
                  <a:lnTo>
                    <a:pt x="5387" y="3967"/>
                  </a:lnTo>
                  <a:lnTo>
                    <a:pt x="5466" y="4086"/>
                  </a:lnTo>
                  <a:lnTo>
                    <a:pt x="5525" y="4204"/>
                  </a:lnTo>
                  <a:lnTo>
                    <a:pt x="5565" y="4322"/>
                  </a:lnTo>
                  <a:lnTo>
                    <a:pt x="5604" y="4461"/>
                  </a:lnTo>
                  <a:lnTo>
                    <a:pt x="5604" y="4579"/>
                  </a:lnTo>
                  <a:lnTo>
                    <a:pt x="5624" y="4875"/>
                  </a:lnTo>
                  <a:lnTo>
                    <a:pt x="5604" y="5151"/>
                  </a:lnTo>
                  <a:lnTo>
                    <a:pt x="5604" y="5447"/>
                  </a:lnTo>
                  <a:lnTo>
                    <a:pt x="5624" y="5723"/>
                  </a:lnTo>
                  <a:lnTo>
                    <a:pt x="5644" y="5862"/>
                  </a:lnTo>
                  <a:lnTo>
                    <a:pt x="5683" y="5980"/>
                  </a:lnTo>
                  <a:lnTo>
                    <a:pt x="5723" y="6059"/>
                  </a:lnTo>
                  <a:lnTo>
                    <a:pt x="5782" y="6158"/>
                  </a:lnTo>
                  <a:lnTo>
                    <a:pt x="5920" y="6296"/>
                  </a:lnTo>
                  <a:lnTo>
                    <a:pt x="6058" y="6434"/>
                  </a:lnTo>
                  <a:lnTo>
                    <a:pt x="6236" y="6552"/>
                  </a:lnTo>
                  <a:lnTo>
                    <a:pt x="6394" y="6671"/>
                  </a:lnTo>
                  <a:lnTo>
                    <a:pt x="6532" y="6789"/>
                  </a:lnTo>
                  <a:lnTo>
                    <a:pt x="6670" y="6947"/>
                  </a:lnTo>
                  <a:lnTo>
                    <a:pt x="6729" y="7026"/>
                  </a:lnTo>
                  <a:lnTo>
                    <a:pt x="6769" y="7105"/>
                  </a:lnTo>
                  <a:lnTo>
                    <a:pt x="6828" y="7302"/>
                  </a:lnTo>
                  <a:lnTo>
                    <a:pt x="6887" y="7500"/>
                  </a:lnTo>
                  <a:lnTo>
                    <a:pt x="6986" y="7914"/>
                  </a:lnTo>
                  <a:lnTo>
                    <a:pt x="7045" y="8348"/>
                  </a:lnTo>
                  <a:lnTo>
                    <a:pt x="7084" y="8802"/>
                  </a:lnTo>
                  <a:lnTo>
                    <a:pt x="7084" y="9256"/>
                  </a:lnTo>
                  <a:lnTo>
                    <a:pt x="7084" y="9710"/>
                  </a:lnTo>
                  <a:lnTo>
                    <a:pt x="7045" y="10538"/>
                  </a:lnTo>
                  <a:lnTo>
                    <a:pt x="7045" y="10756"/>
                  </a:lnTo>
                  <a:lnTo>
                    <a:pt x="7065" y="10854"/>
                  </a:lnTo>
                  <a:lnTo>
                    <a:pt x="7084" y="10953"/>
                  </a:lnTo>
                  <a:lnTo>
                    <a:pt x="7124" y="11052"/>
                  </a:lnTo>
                  <a:lnTo>
                    <a:pt x="7183" y="11130"/>
                  </a:lnTo>
                  <a:lnTo>
                    <a:pt x="7242" y="11190"/>
                  </a:lnTo>
                  <a:lnTo>
                    <a:pt x="7341" y="11229"/>
                  </a:lnTo>
                  <a:lnTo>
                    <a:pt x="7420" y="11249"/>
                  </a:lnTo>
                  <a:lnTo>
                    <a:pt x="7518" y="11249"/>
                  </a:lnTo>
                  <a:lnTo>
                    <a:pt x="10242" y="11111"/>
                  </a:lnTo>
                  <a:lnTo>
                    <a:pt x="12945" y="10953"/>
                  </a:lnTo>
                  <a:lnTo>
                    <a:pt x="13300" y="10933"/>
                  </a:lnTo>
                  <a:lnTo>
                    <a:pt x="13675" y="10874"/>
                  </a:lnTo>
                  <a:lnTo>
                    <a:pt x="13833" y="10834"/>
                  </a:lnTo>
                  <a:lnTo>
                    <a:pt x="14011" y="10775"/>
                  </a:lnTo>
                  <a:lnTo>
                    <a:pt x="14169" y="10696"/>
                  </a:lnTo>
                  <a:lnTo>
                    <a:pt x="14307" y="10598"/>
                  </a:lnTo>
                  <a:lnTo>
                    <a:pt x="14405" y="10519"/>
                  </a:lnTo>
                  <a:lnTo>
                    <a:pt x="14484" y="10420"/>
                  </a:lnTo>
                  <a:lnTo>
                    <a:pt x="14544" y="10341"/>
                  </a:lnTo>
                  <a:lnTo>
                    <a:pt x="14623" y="10223"/>
                  </a:lnTo>
                  <a:lnTo>
                    <a:pt x="14662" y="10124"/>
                  </a:lnTo>
                  <a:lnTo>
                    <a:pt x="14701" y="10006"/>
                  </a:lnTo>
                  <a:lnTo>
                    <a:pt x="14741" y="9749"/>
                  </a:lnTo>
                  <a:lnTo>
                    <a:pt x="14741" y="9512"/>
                  </a:lnTo>
                  <a:lnTo>
                    <a:pt x="14721" y="9394"/>
                  </a:lnTo>
                  <a:lnTo>
                    <a:pt x="14701" y="9276"/>
                  </a:lnTo>
                  <a:lnTo>
                    <a:pt x="14662" y="9157"/>
                  </a:lnTo>
                  <a:lnTo>
                    <a:pt x="14603" y="9058"/>
                  </a:lnTo>
                  <a:lnTo>
                    <a:pt x="14544" y="8940"/>
                  </a:lnTo>
                  <a:lnTo>
                    <a:pt x="14465" y="8841"/>
                  </a:lnTo>
                  <a:lnTo>
                    <a:pt x="14307" y="8703"/>
                  </a:lnTo>
                  <a:lnTo>
                    <a:pt x="14109" y="8565"/>
                  </a:lnTo>
                  <a:lnTo>
                    <a:pt x="13912" y="8447"/>
                  </a:lnTo>
                  <a:lnTo>
                    <a:pt x="13715" y="8348"/>
                  </a:lnTo>
                  <a:lnTo>
                    <a:pt x="13517" y="8249"/>
                  </a:lnTo>
                  <a:lnTo>
                    <a:pt x="13320" y="8131"/>
                  </a:lnTo>
                  <a:lnTo>
                    <a:pt x="13123" y="7993"/>
                  </a:lnTo>
                  <a:lnTo>
                    <a:pt x="12965" y="7835"/>
                  </a:lnTo>
                  <a:lnTo>
                    <a:pt x="12906" y="7756"/>
                  </a:lnTo>
                  <a:lnTo>
                    <a:pt x="12847" y="7638"/>
                  </a:lnTo>
                  <a:lnTo>
                    <a:pt x="12768" y="7440"/>
                  </a:lnTo>
                  <a:lnTo>
                    <a:pt x="12689" y="7223"/>
                  </a:lnTo>
                  <a:lnTo>
                    <a:pt x="12610" y="7006"/>
                  </a:lnTo>
                  <a:lnTo>
                    <a:pt x="12511" y="6888"/>
                  </a:lnTo>
                  <a:lnTo>
                    <a:pt x="12412" y="6769"/>
                  </a:lnTo>
                  <a:lnTo>
                    <a:pt x="12333" y="6651"/>
                  </a:lnTo>
                  <a:lnTo>
                    <a:pt x="12294" y="6592"/>
                  </a:lnTo>
                  <a:lnTo>
                    <a:pt x="12274" y="6493"/>
                  </a:lnTo>
                  <a:lnTo>
                    <a:pt x="12255" y="6355"/>
                  </a:lnTo>
                  <a:lnTo>
                    <a:pt x="12255" y="6217"/>
                  </a:lnTo>
                  <a:lnTo>
                    <a:pt x="12274" y="5921"/>
                  </a:lnTo>
                  <a:lnTo>
                    <a:pt x="12255" y="5763"/>
                  </a:lnTo>
                  <a:lnTo>
                    <a:pt x="12235" y="5625"/>
                  </a:lnTo>
                  <a:lnTo>
                    <a:pt x="12195" y="5487"/>
                  </a:lnTo>
                  <a:lnTo>
                    <a:pt x="12156" y="5349"/>
                  </a:lnTo>
                  <a:lnTo>
                    <a:pt x="12077" y="5210"/>
                  </a:lnTo>
                  <a:lnTo>
                    <a:pt x="12018" y="5072"/>
                  </a:lnTo>
                  <a:lnTo>
                    <a:pt x="11919" y="4954"/>
                  </a:lnTo>
                  <a:lnTo>
                    <a:pt x="11820" y="4855"/>
                  </a:lnTo>
                  <a:lnTo>
                    <a:pt x="11682" y="4697"/>
                  </a:lnTo>
                  <a:lnTo>
                    <a:pt x="11505" y="4559"/>
                  </a:lnTo>
                  <a:lnTo>
                    <a:pt x="11347" y="4421"/>
                  </a:lnTo>
                  <a:lnTo>
                    <a:pt x="11209" y="4283"/>
                  </a:lnTo>
                  <a:lnTo>
                    <a:pt x="11110" y="4145"/>
                  </a:lnTo>
                  <a:lnTo>
                    <a:pt x="11031" y="4007"/>
                  </a:lnTo>
                  <a:lnTo>
                    <a:pt x="10952" y="3869"/>
                  </a:lnTo>
                  <a:lnTo>
                    <a:pt x="10893" y="3711"/>
                  </a:lnTo>
                  <a:lnTo>
                    <a:pt x="10794" y="3395"/>
                  </a:lnTo>
                  <a:lnTo>
                    <a:pt x="10715" y="3079"/>
                  </a:lnTo>
                  <a:lnTo>
                    <a:pt x="10557" y="2665"/>
                  </a:lnTo>
                  <a:lnTo>
                    <a:pt x="10380" y="2250"/>
                  </a:lnTo>
                  <a:lnTo>
                    <a:pt x="10143" y="1856"/>
                  </a:lnTo>
                  <a:lnTo>
                    <a:pt x="9906" y="1481"/>
                  </a:lnTo>
                  <a:lnTo>
                    <a:pt x="9709" y="1224"/>
                  </a:lnTo>
                  <a:lnTo>
                    <a:pt x="9512" y="1007"/>
                  </a:lnTo>
                  <a:lnTo>
                    <a:pt x="9275" y="790"/>
                  </a:lnTo>
                  <a:lnTo>
                    <a:pt x="9038" y="613"/>
                  </a:lnTo>
                  <a:lnTo>
                    <a:pt x="8762" y="455"/>
                  </a:lnTo>
                  <a:lnTo>
                    <a:pt x="8505" y="336"/>
                  </a:lnTo>
                  <a:lnTo>
                    <a:pt x="8229" y="257"/>
                  </a:lnTo>
                  <a:lnTo>
                    <a:pt x="7953" y="198"/>
                  </a:lnTo>
                  <a:lnTo>
                    <a:pt x="7676" y="178"/>
                  </a:lnTo>
                  <a:lnTo>
                    <a:pt x="7400" y="139"/>
                  </a:lnTo>
                  <a:lnTo>
                    <a:pt x="6828" y="99"/>
                  </a:lnTo>
                  <a:lnTo>
                    <a:pt x="6473" y="80"/>
                  </a:lnTo>
                  <a:lnTo>
                    <a:pt x="4282" y="80"/>
                  </a:lnTo>
                  <a:lnTo>
                    <a:pt x="3927" y="60"/>
                  </a:lnTo>
                  <a:lnTo>
                    <a:pt x="3414" y="21"/>
                  </a:lnTo>
                  <a:lnTo>
                    <a:pt x="3157" y="21"/>
                  </a:lnTo>
                  <a:lnTo>
                    <a:pt x="28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2"/>
            <p:cNvSpPr/>
            <p:nvPr/>
          </p:nvSpPr>
          <p:spPr>
            <a:xfrm>
              <a:off x="3922535" y="2010201"/>
              <a:ext cx="61592" cy="66045"/>
            </a:xfrm>
            <a:custGeom>
              <a:avLst/>
              <a:gdLst/>
              <a:ahLst/>
              <a:cxnLst/>
              <a:rect l="l" t="t" r="r" b="b"/>
              <a:pathLst>
                <a:path w="2725" h="2922" extrusionOk="0">
                  <a:moveTo>
                    <a:pt x="1244" y="1"/>
                  </a:moveTo>
                  <a:lnTo>
                    <a:pt x="1047" y="40"/>
                  </a:lnTo>
                  <a:lnTo>
                    <a:pt x="909" y="79"/>
                  </a:lnTo>
                  <a:lnTo>
                    <a:pt x="771" y="139"/>
                  </a:lnTo>
                  <a:lnTo>
                    <a:pt x="632" y="237"/>
                  </a:lnTo>
                  <a:lnTo>
                    <a:pt x="514" y="336"/>
                  </a:lnTo>
                  <a:lnTo>
                    <a:pt x="396" y="435"/>
                  </a:lnTo>
                  <a:lnTo>
                    <a:pt x="297" y="553"/>
                  </a:lnTo>
                  <a:lnTo>
                    <a:pt x="218" y="691"/>
                  </a:lnTo>
                  <a:lnTo>
                    <a:pt x="139" y="829"/>
                  </a:lnTo>
                  <a:lnTo>
                    <a:pt x="60" y="1086"/>
                  </a:lnTo>
                  <a:lnTo>
                    <a:pt x="1" y="1342"/>
                  </a:lnTo>
                  <a:lnTo>
                    <a:pt x="1" y="1638"/>
                  </a:lnTo>
                  <a:lnTo>
                    <a:pt x="21" y="1915"/>
                  </a:lnTo>
                  <a:lnTo>
                    <a:pt x="60" y="2053"/>
                  </a:lnTo>
                  <a:lnTo>
                    <a:pt x="100" y="2171"/>
                  </a:lnTo>
                  <a:lnTo>
                    <a:pt x="159" y="2309"/>
                  </a:lnTo>
                  <a:lnTo>
                    <a:pt x="218" y="2428"/>
                  </a:lnTo>
                  <a:lnTo>
                    <a:pt x="297" y="2526"/>
                  </a:lnTo>
                  <a:lnTo>
                    <a:pt x="396" y="2625"/>
                  </a:lnTo>
                  <a:lnTo>
                    <a:pt x="494" y="2704"/>
                  </a:lnTo>
                  <a:lnTo>
                    <a:pt x="613" y="2783"/>
                  </a:lnTo>
                  <a:lnTo>
                    <a:pt x="830" y="2882"/>
                  </a:lnTo>
                  <a:lnTo>
                    <a:pt x="1067" y="2921"/>
                  </a:lnTo>
                  <a:lnTo>
                    <a:pt x="1284" y="2921"/>
                  </a:lnTo>
                  <a:lnTo>
                    <a:pt x="1501" y="2901"/>
                  </a:lnTo>
                  <a:lnTo>
                    <a:pt x="1678" y="2842"/>
                  </a:lnTo>
                  <a:lnTo>
                    <a:pt x="1856" y="2763"/>
                  </a:lnTo>
                  <a:lnTo>
                    <a:pt x="2014" y="2665"/>
                  </a:lnTo>
                  <a:lnTo>
                    <a:pt x="2172" y="2546"/>
                  </a:lnTo>
                  <a:lnTo>
                    <a:pt x="2310" y="2408"/>
                  </a:lnTo>
                  <a:lnTo>
                    <a:pt x="2428" y="2250"/>
                  </a:lnTo>
                  <a:lnTo>
                    <a:pt x="2527" y="2092"/>
                  </a:lnTo>
                  <a:lnTo>
                    <a:pt x="2606" y="1915"/>
                  </a:lnTo>
                  <a:lnTo>
                    <a:pt x="2665" y="1757"/>
                  </a:lnTo>
                  <a:lnTo>
                    <a:pt x="2704" y="1579"/>
                  </a:lnTo>
                  <a:lnTo>
                    <a:pt x="2724" y="1382"/>
                  </a:lnTo>
                  <a:lnTo>
                    <a:pt x="2724" y="1204"/>
                  </a:lnTo>
                  <a:lnTo>
                    <a:pt x="2704" y="1027"/>
                  </a:lnTo>
                  <a:lnTo>
                    <a:pt x="2665" y="849"/>
                  </a:lnTo>
                  <a:lnTo>
                    <a:pt x="2606" y="672"/>
                  </a:lnTo>
                  <a:lnTo>
                    <a:pt x="2547" y="514"/>
                  </a:lnTo>
                  <a:lnTo>
                    <a:pt x="2487" y="415"/>
                  </a:lnTo>
                  <a:lnTo>
                    <a:pt x="2408" y="316"/>
                  </a:lnTo>
                  <a:lnTo>
                    <a:pt x="2329" y="218"/>
                  </a:lnTo>
                  <a:lnTo>
                    <a:pt x="2231" y="158"/>
                  </a:lnTo>
                  <a:lnTo>
                    <a:pt x="2152" y="99"/>
                  </a:lnTo>
                  <a:lnTo>
                    <a:pt x="2053" y="79"/>
                  </a:lnTo>
                  <a:lnTo>
                    <a:pt x="1856" y="40"/>
                  </a:lnTo>
                  <a:lnTo>
                    <a:pt x="1659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2"/>
            <p:cNvSpPr/>
            <p:nvPr/>
          </p:nvSpPr>
          <p:spPr>
            <a:xfrm>
              <a:off x="3950201" y="2029391"/>
              <a:ext cx="12070" cy="22309"/>
            </a:xfrm>
            <a:custGeom>
              <a:avLst/>
              <a:gdLst/>
              <a:ahLst/>
              <a:cxnLst/>
              <a:rect l="l" t="t" r="r" b="b"/>
              <a:pathLst>
                <a:path w="534" h="987" extrusionOk="0">
                  <a:moveTo>
                    <a:pt x="119" y="0"/>
                  </a:moveTo>
                  <a:lnTo>
                    <a:pt x="0" y="928"/>
                  </a:lnTo>
                  <a:lnTo>
                    <a:pt x="0" y="987"/>
                  </a:lnTo>
                  <a:lnTo>
                    <a:pt x="139" y="987"/>
                  </a:lnTo>
                  <a:lnTo>
                    <a:pt x="257" y="947"/>
                  </a:lnTo>
                  <a:lnTo>
                    <a:pt x="316" y="908"/>
                  </a:lnTo>
                  <a:lnTo>
                    <a:pt x="375" y="868"/>
                  </a:lnTo>
                  <a:lnTo>
                    <a:pt x="435" y="809"/>
                  </a:lnTo>
                  <a:lnTo>
                    <a:pt x="474" y="750"/>
                  </a:lnTo>
                  <a:lnTo>
                    <a:pt x="494" y="671"/>
                  </a:lnTo>
                  <a:lnTo>
                    <a:pt x="513" y="592"/>
                  </a:lnTo>
                  <a:lnTo>
                    <a:pt x="533" y="513"/>
                  </a:lnTo>
                  <a:lnTo>
                    <a:pt x="513" y="434"/>
                  </a:lnTo>
                  <a:lnTo>
                    <a:pt x="494" y="355"/>
                  </a:lnTo>
                  <a:lnTo>
                    <a:pt x="474" y="276"/>
                  </a:lnTo>
                  <a:lnTo>
                    <a:pt x="375" y="158"/>
                  </a:lnTo>
                  <a:lnTo>
                    <a:pt x="257" y="59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2"/>
            <p:cNvSpPr/>
            <p:nvPr/>
          </p:nvSpPr>
          <p:spPr>
            <a:xfrm>
              <a:off x="3950201" y="2029391"/>
              <a:ext cx="12070" cy="22309"/>
            </a:xfrm>
            <a:custGeom>
              <a:avLst/>
              <a:gdLst/>
              <a:ahLst/>
              <a:cxnLst/>
              <a:rect l="l" t="t" r="r" b="b"/>
              <a:pathLst>
                <a:path w="534" h="987" fill="none" extrusionOk="0">
                  <a:moveTo>
                    <a:pt x="119" y="0"/>
                  </a:moveTo>
                  <a:lnTo>
                    <a:pt x="119" y="0"/>
                  </a:lnTo>
                  <a:lnTo>
                    <a:pt x="257" y="59"/>
                  </a:lnTo>
                  <a:lnTo>
                    <a:pt x="375" y="158"/>
                  </a:lnTo>
                  <a:lnTo>
                    <a:pt x="474" y="276"/>
                  </a:lnTo>
                  <a:lnTo>
                    <a:pt x="494" y="355"/>
                  </a:lnTo>
                  <a:lnTo>
                    <a:pt x="513" y="434"/>
                  </a:lnTo>
                  <a:lnTo>
                    <a:pt x="513" y="434"/>
                  </a:lnTo>
                  <a:lnTo>
                    <a:pt x="533" y="513"/>
                  </a:lnTo>
                  <a:lnTo>
                    <a:pt x="513" y="592"/>
                  </a:lnTo>
                  <a:lnTo>
                    <a:pt x="494" y="671"/>
                  </a:lnTo>
                  <a:lnTo>
                    <a:pt x="474" y="750"/>
                  </a:lnTo>
                  <a:lnTo>
                    <a:pt x="435" y="809"/>
                  </a:lnTo>
                  <a:lnTo>
                    <a:pt x="375" y="868"/>
                  </a:lnTo>
                  <a:lnTo>
                    <a:pt x="316" y="908"/>
                  </a:lnTo>
                  <a:lnTo>
                    <a:pt x="257" y="947"/>
                  </a:lnTo>
                  <a:lnTo>
                    <a:pt x="257" y="947"/>
                  </a:lnTo>
                  <a:lnTo>
                    <a:pt x="139" y="987"/>
                  </a:lnTo>
                  <a:lnTo>
                    <a:pt x="0" y="987"/>
                  </a:lnTo>
                  <a:lnTo>
                    <a:pt x="0" y="987"/>
                  </a:lnTo>
                  <a:lnTo>
                    <a:pt x="0" y="928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2"/>
            <p:cNvSpPr/>
            <p:nvPr/>
          </p:nvSpPr>
          <p:spPr>
            <a:xfrm>
              <a:off x="3825320" y="2066844"/>
              <a:ext cx="27213" cy="27236"/>
            </a:xfrm>
            <a:custGeom>
              <a:avLst/>
              <a:gdLst/>
              <a:ahLst/>
              <a:cxnLst/>
              <a:rect l="l" t="t" r="r" b="b"/>
              <a:pathLst>
                <a:path w="1204" h="1205" extrusionOk="0">
                  <a:moveTo>
                    <a:pt x="454" y="1"/>
                  </a:moveTo>
                  <a:lnTo>
                    <a:pt x="316" y="40"/>
                  </a:lnTo>
                  <a:lnTo>
                    <a:pt x="178" y="119"/>
                  </a:lnTo>
                  <a:lnTo>
                    <a:pt x="79" y="218"/>
                  </a:lnTo>
                  <a:lnTo>
                    <a:pt x="40" y="297"/>
                  </a:lnTo>
                  <a:lnTo>
                    <a:pt x="20" y="356"/>
                  </a:lnTo>
                  <a:lnTo>
                    <a:pt x="0" y="494"/>
                  </a:lnTo>
                  <a:lnTo>
                    <a:pt x="20" y="632"/>
                  </a:lnTo>
                  <a:lnTo>
                    <a:pt x="79" y="770"/>
                  </a:lnTo>
                  <a:lnTo>
                    <a:pt x="178" y="889"/>
                  </a:lnTo>
                  <a:lnTo>
                    <a:pt x="276" y="1007"/>
                  </a:lnTo>
                  <a:lnTo>
                    <a:pt x="375" y="1106"/>
                  </a:lnTo>
                  <a:lnTo>
                    <a:pt x="493" y="1165"/>
                  </a:lnTo>
                  <a:lnTo>
                    <a:pt x="572" y="1185"/>
                  </a:lnTo>
                  <a:lnTo>
                    <a:pt x="651" y="1204"/>
                  </a:lnTo>
                  <a:lnTo>
                    <a:pt x="770" y="1204"/>
                  </a:lnTo>
                  <a:lnTo>
                    <a:pt x="868" y="1165"/>
                  </a:lnTo>
                  <a:lnTo>
                    <a:pt x="967" y="1106"/>
                  </a:lnTo>
                  <a:lnTo>
                    <a:pt x="1046" y="1027"/>
                  </a:lnTo>
                  <a:lnTo>
                    <a:pt x="1125" y="928"/>
                  </a:lnTo>
                  <a:lnTo>
                    <a:pt x="1164" y="810"/>
                  </a:lnTo>
                  <a:lnTo>
                    <a:pt x="1204" y="691"/>
                  </a:lnTo>
                  <a:lnTo>
                    <a:pt x="1204" y="573"/>
                  </a:lnTo>
                  <a:lnTo>
                    <a:pt x="1164" y="435"/>
                  </a:lnTo>
                  <a:lnTo>
                    <a:pt x="1105" y="316"/>
                  </a:lnTo>
                  <a:lnTo>
                    <a:pt x="1006" y="198"/>
                  </a:lnTo>
                  <a:lnTo>
                    <a:pt x="888" y="119"/>
                  </a:lnTo>
                  <a:lnTo>
                    <a:pt x="750" y="40"/>
                  </a:lnTo>
                  <a:lnTo>
                    <a:pt x="6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2788281" y="3009315"/>
              <a:ext cx="272541" cy="301088"/>
            </a:xfrm>
            <a:custGeom>
              <a:avLst/>
              <a:gdLst/>
              <a:ahLst/>
              <a:cxnLst/>
              <a:rect l="l" t="t" r="r" b="b"/>
              <a:pathLst>
                <a:path w="12058" h="13321" extrusionOk="0">
                  <a:moveTo>
                    <a:pt x="10420" y="1"/>
                  </a:moveTo>
                  <a:lnTo>
                    <a:pt x="10006" y="60"/>
                  </a:lnTo>
                  <a:lnTo>
                    <a:pt x="9611" y="119"/>
                  </a:lnTo>
                  <a:lnTo>
                    <a:pt x="9256" y="218"/>
                  </a:lnTo>
                  <a:lnTo>
                    <a:pt x="8979" y="277"/>
                  </a:lnTo>
                  <a:lnTo>
                    <a:pt x="8743" y="356"/>
                  </a:lnTo>
                  <a:lnTo>
                    <a:pt x="8545" y="454"/>
                  </a:lnTo>
                  <a:lnTo>
                    <a:pt x="8348" y="593"/>
                  </a:lnTo>
                  <a:lnTo>
                    <a:pt x="8269" y="672"/>
                  </a:lnTo>
                  <a:lnTo>
                    <a:pt x="8190" y="770"/>
                  </a:lnTo>
                  <a:lnTo>
                    <a:pt x="8111" y="908"/>
                  </a:lnTo>
                  <a:lnTo>
                    <a:pt x="8052" y="1086"/>
                  </a:lnTo>
                  <a:lnTo>
                    <a:pt x="8013" y="1264"/>
                  </a:lnTo>
                  <a:lnTo>
                    <a:pt x="7973" y="1441"/>
                  </a:lnTo>
                  <a:lnTo>
                    <a:pt x="7874" y="1915"/>
                  </a:lnTo>
                  <a:lnTo>
                    <a:pt x="7756" y="2388"/>
                  </a:lnTo>
                  <a:lnTo>
                    <a:pt x="7598" y="2862"/>
                  </a:lnTo>
                  <a:lnTo>
                    <a:pt x="7421" y="3355"/>
                  </a:lnTo>
                  <a:lnTo>
                    <a:pt x="7223" y="3809"/>
                  </a:lnTo>
                  <a:lnTo>
                    <a:pt x="7006" y="4283"/>
                  </a:lnTo>
                  <a:lnTo>
                    <a:pt x="6769" y="4737"/>
                  </a:lnTo>
                  <a:lnTo>
                    <a:pt x="6513" y="5171"/>
                  </a:lnTo>
                  <a:lnTo>
                    <a:pt x="6236" y="5605"/>
                  </a:lnTo>
                  <a:lnTo>
                    <a:pt x="5940" y="6039"/>
                  </a:lnTo>
                  <a:lnTo>
                    <a:pt x="5625" y="6434"/>
                  </a:lnTo>
                  <a:lnTo>
                    <a:pt x="5289" y="6828"/>
                  </a:lnTo>
                  <a:lnTo>
                    <a:pt x="4934" y="7203"/>
                  </a:lnTo>
                  <a:lnTo>
                    <a:pt x="4579" y="7559"/>
                  </a:lnTo>
                  <a:lnTo>
                    <a:pt x="4204" y="7894"/>
                  </a:lnTo>
                  <a:lnTo>
                    <a:pt x="3809" y="8210"/>
                  </a:lnTo>
                  <a:lnTo>
                    <a:pt x="3375" y="8525"/>
                  </a:lnTo>
                  <a:lnTo>
                    <a:pt x="2921" y="8821"/>
                  </a:lnTo>
                  <a:lnTo>
                    <a:pt x="2014" y="9374"/>
                  </a:lnTo>
                  <a:lnTo>
                    <a:pt x="1579" y="9670"/>
                  </a:lnTo>
                  <a:lnTo>
                    <a:pt x="1165" y="10005"/>
                  </a:lnTo>
                  <a:lnTo>
                    <a:pt x="968" y="10163"/>
                  </a:lnTo>
                  <a:lnTo>
                    <a:pt x="770" y="10361"/>
                  </a:lnTo>
                  <a:lnTo>
                    <a:pt x="593" y="10558"/>
                  </a:lnTo>
                  <a:lnTo>
                    <a:pt x="435" y="10755"/>
                  </a:lnTo>
                  <a:lnTo>
                    <a:pt x="297" y="10992"/>
                  </a:lnTo>
                  <a:lnTo>
                    <a:pt x="159" y="11268"/>
                  </a:lnTo>
                  <a:lnTo>
                    <a:pt x="80" y="11525"/>
                  </a:lnTo>
                  <a:lnTo>
                    <a:pt x="20" y="11821"/>
                  </a:lnTo>
                  <a:lnTo>
                    <a:pt x="1" y="11959"/>
                  </a:lnTo>
                  <a:lnTo>
                    <a:pt x="20" y="12077"/>
                  </a:lnTo>
                  <a:lnTo>
                    <a:pt x="20" y="12216"/>
                  </a:lnTo>
                  <a:lnTo>
                    <a:pt x="60" y="12354"/>
                  </a:lnTo>
                  <a:lnTo>
                    <a:pt x="99" y="12472"/>
                  </a:lnTo>
                  <a:lnTo>
                    <a:pt x="139" y="12591"/>
                  </a:lnTo>
                  <a:lnTo>
                    <a:pt x="218" y="12709"/>
                  </a:lnTo>
                  <a:lnTo>
                    <a:pt x="297" y="12827"/>
                  </a:lnTo>
                  <a:lnTo>
                    <a:pt x="435" y="12946"/>
                  </a:lnTo>
                  <a:lnTo>
                    <a:pt x="593" y="13044"/>
                  </a:lnTo>
                  <a:lnTo>
                    <a:pt x="751" y="13123"/>
                  </a:lnTo>
                  <a:lnTo>
                    <a:pt x="928" y="13183"/>
                  </a:lnTo>
                  <a:lnTo>
                    <a:pt x="1106" y="13242"/>
                  </a:lnTo>
                  <a:lnTo>
                    <a:pt x="1303" y="13281"/>
                  </a:lnTo>
                  <a:lnTo>
                    <a:pt x="1678" y="13301"/>
                  </a:lnTo>
                  <a:lnTo>
                    <a:pt x="2270" y="13321"/>
                  </a:lnTo>
                  <a:lnTo>
                    <a:pt x="2862" y="13321"/>
                  </a:lnTo>
                  <a:lnTo>
                    <a:pt x="3454" y="13281"/>
                  </a:lnTo>
                  <a:lnTo>
                    <a:pt x="4046" y="13202"/>
                  </a:lnTo>
                  <a:lnTo>
                    <a:pt x="4638" y="13084"/>
                  </a:lnTo>
                  <a:lnTo>
                    <a:pt x="5210" y="12946"/>
                  </a:lnTo>
                  <a:lnTo>
                    <a:pt x="5783" y="12768"/>
                  </a:lnTo>
                  <a:lnTo>
                    <a:pt x="6335" y="12571"/>
                  </a:lnTo>
                  <a:lnTo>
                    <a:pt x="6651" y="12452"/>
                  </a:lnTo>
                  <a:lnTo>
                    <a:pt x="6927" y="12314"/>
                  </a:lnTo>
                  <a:lnTo>
                    <a:pt x="7223" y="12156"/>
                  </a:lnTo>
                  <a:lnTo>
                    <a:pt x="7499" y="11999"/>
                  </a:lnTo>
                  <a:lnTo>
                    <a:pt x="8052" y="11663"/>
                  </a:lnTo>
                  <a:lnTo>
                    <a:pt x="8565" y="11288"/>
                  </a:lnTo>
                  <a:lnTo>
                    <a:pt x="9078" y="10893"/>
                  </a:lnTo>
                  <a:lnTo>
                    <a:pt x="9571" y="10459"/>
                  </a:lnTo>
                  <a:lnTo>
                    <a:pt x="10519" y="9611"/>
                  </a:lnTo>
                  <a:lnTo>
                    <a:pt x="10696" y="9433"/>
                  </a:lnTo>
                  <a:lnTo>
                    <a:pt x="10775" y="9335"/>
                  </a:lnTo>
                  <a:lnTo>
                    <a:pt x="10834" y="9236"/>
                  </a:lnTo>
                  <a:lnTo>
                    <a:pt x="10874" y="9117"/>
                  </a:lnTo>
                  <a:lnTo>
                    <a:pt x="10894" y="8999"/>
                  </a:lnTo>
                  <a:lnTo>
                    <a:pt x="10913" y="8743"/>
                  </a:lnTo>
                  <a:lnTo>
                    <a:pt x="10953" y="7894"/>
                  </a:lnTo>
                  <a:lnTo>
                    <a:pt x="11032" y="7065"/>
                  </a:lnTo>
                  <a:lnTo>
                    <a:pt x="11130" y="6256"/>
                  </a:lnTo>
                  <a:lnTo>
                    <a:pt x="11269" y="5447"/>
                  </a:lnTo>
                  <a:lnTo>
                    <a:pt x="11545" y="3829"/>
                  </a:lnTo>
                  <a:lnTo>
                    <a:pt x="11683" y="3000"/>
                  </a:lnTo>
                  <a:lnTo>
                    <a:pt x="11821" y="2171"/>
                  </a:lnTo>
                  <a:lnTo>
                    <a:pt x="11861" y="1915"/>
                  </a:lnTo>
                  <a:lnTo>
                    <a:pt x="11939" y="1619"/>
                  </a:lnTo>
                  <a:lnTo>
                    <a:pt x="12018" y="1244"/>
                  </a:lnTo>
                  <a:lnTo>
                    <a:pt x="12038" y="1046"/>
                  </a:lnTo>
                  <a:lnTo>
                    <a:pt x="12058" y="869"/>
                  </a:lnTo>
                  <a:lnTo>
                    <a:pt x="12038" y="691"/>
                  </a:lnTo>
                  <a:lnTo>
                    <a:pt x="11999" y="533"/>
                  </a:lnTo>
                  <a:lnTo>
                    <a:pt x="11920" y="395"/>
                  </a:lnTo>
                  <a:lnTo>
                    <a:pt x="11821" y="257"/>
                  </a:lnTo>
                  <a:lnTo>
                    <a:pt x="11703" y="178"/>
                  </a:lnTo>
                  <a:lnTo>
                    <a:pt x="11565" y="99"/>
                  </a:lnTo>
                  <a:lnTo>
                    <a:pt x="11407" y="60"/>
                  </a:lnTo>
                  <a:lnTo>
                    <a:pt x="11229" y="20"/>
                  </a:lnTo>
                  <a:lnTo>
                    <a:pt x="1103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2890423" y="2536079"/>
              <a:ext cx="422870" cy="577629"/>
            </a:xfrm>
            <a:custGeom>
              <a:avLst/>
              <a:gdLst/>
              <a:ahLst/>
              <a:cxnLst/>
              <a:rect l="l" t="t" r="r" b="b"/>
              <a:pathLst>
                <a:path w="18709" h="25556" extrusionOk="0">
                  <a:moveTo>
                    <a:pt x="15452" y="0"/>
                  </a:moveTo>
                  <a:lnTo>
                    <a:pt x="15176" y="20"/>
                  </a:lnTo>
                  <a:lnTo>
                    <a:pt x="14682" y="79"/>
                  </a:lnTo>
                  <a:lnTo>
                    <a:pt x="14169" y="198"/>
                  </a:lnTo>
                  <a:lnTo>
                    <a:pt x="13656" y="336"/>
                  </a:lnTo>
                  <a:lnTo>
                    <a:pt x="13163" y="533"/>
                  </a:lnTo>
                  <a:lnTo>
                    <a:pt x="12670" y="750"/>
                  </a:lnTo>
                  <a:lnTo>
                    <a:pt x="12176" y="987"/>
                  </a:lnTo>
                  <a:lnTo>
                    <a:pt x="11703" y="1283"/>
                  </a:lnTo>
                  <a:lnTo>
                    <a:pt x="11249" y="1579"/>
                  </a:lnTo>
                  <a:lnTo>
                    <a:pt x="10815" y="1915"/>
                  </a:lnTo>
                  <a:lnTo>
                    <a:pt x="10380" y="2270"/>
                  </a:lnTo>
                  <a:lnTo>
                    <a:pt x="9986" y="2645"/>
                  </a:lnTo>
                  <a:lnTo>
                    <a:pt x="9591" y="3039"/>
                  </a:lnTo>
                  <a:lnTo>
                    <a:pt x="9236" y="3454"/>
                  </a:lnTo>
                  <a:lnTo>
                    <a:pt x="8920" y="3888"/>
                  </a:lnTo>
                  <a:lnTo>
                    <a:pt x="8604" y="4322"/>
                  </a:lnTo>
                  <a:lnTo>
                    <a:pt x="8348" y="4776"/>
                  </a:lnTo>
                  <a:lnTo>
                    <a:pt x="8151" y="5151"/>
                  </a:lnTo>
                  <a:lnTo>
                    <a:pt x="7973" y="5526"/>
                  </a:lnTo>
                  <a:lnTo>
                    <a:pt x="7638" y="6276"/>
                  </a:lnTo>
                  <a:lnTo>
                    <a:pt x="7322" y="7065"/>
                  </a:lnTo>
                  <a:lnTo>
                    <a:pt x="6986" y="7815"/>
                  </a:lnTo>
                  <a:lnTo>
                    <a:pt x="6769" y="8249"/>
                  </a:lnTo>
                  <a:lnTo>
                    <a:pt x="6552" y="8663"/>
                  </a:lnTo>
                  <a:lnTo>
                    <a:pt x="6315" y="9078"/>
                  </a:lnTo>
                  <a:lnTo>
                    <a:pt x="6059" y="9492"/>
                  </a:lnTo>
                  <a:lnTo>
                    <a:pt x="5546" y="10321"/>
                  </a:lnTo>
                  <a:lnTo>
                    <a:pt x="5013" y="11130"/>
                  </a:lnTo>
                  <a:lnTo>
                    <a:pt x="4500" y="11959"/>
                  </a:lnTo>
                  <a:lnTo>
                    <a:pt x="4243" y="12373"/>
                  </a:lnTo>
                  <a:lnTo>
                    <a:pt x="4007" y="12807"/>
                  </a:lnTo>
                  <a:lnTo>
                    <a:pt x="3790" y="13222"/>
                  </a:lnTo>
                  <a:lnTo>
                    <a:pt x="3572" y="13656"/>
                  </a:lnTo>
                  <a:lnTo>
                    <a:pt x="3375" y="14090"/>
                  </a:lnTo>
                  <a:lnTo>
                    <a:pt x="3217" y="14524"/>
                  </a:lnTo>
                  <a:lnTo>
                    <a:pt x="2842" y="15570"/>
                  </a:lnTo>
                  <a:lnTo>
                    <a:pt x="2428" y="16576"/>
                  </a:lnTo>
                  <a:lnTo>
                    <a:pt x="1579" y="18570"/>
                  </a:lnTo>
                  <a:lnTo>
                    <a:pt x="1165" y="19556"/>
                  </a:lnTo>
                  <a:lnTo>
                    <a:pt x="751" y="20563"/>
                  </a:lnTo>
                  <a:lnTo>
                    <a:pt x="376" y="21569"/>
                  </a:lnTo>
                  <a:lnTo>
                    <a:pt x="20" y="22595"/>
                  </a:lnTo>
                  <a:lnTo>
                    <a:pt x="1" y="22694"/>
                  </a:lnTo>
                  <a:lnTo>
                    <a:pt x="1" y="22812"/>
                  </a:lnTo>
                  <a:lnTo>
                    <a:pt x="20" y="22911"/>
                  </a:lnTo>
                  <a:lnTo>
                    <a:pt x="40" y="23010"/>
                  </a:lnTo>
                  <a:lnTo>
                    <a:pt x="99" y="23089"/>
                  </a:lnTo>
                  <a:lnTo>
                    <a:pt x="159" y="23167"/>
                  </a:lnTo>
                  <a:lnTo>
                    <a:pt x="237" y="23246"/>
                  </a:lnTo>
                  <a:lnTo>
                    <a:pt x="316" y="23306"/>
                  </a:lnTo>
                  <a:lnTo>
                    <a:pt x="849" y="23562"/>
                  </a:lnTo>
                  <a:lnTo>
                    <a:pt x="1441" y="23838"/>
                  </a:lnTo>
                  <a:lnTo>
                    <a:pt x="2073" y="24095"/>
                  </a:lnTo>
                  <a:lnTo>
                    <a:pt x="2724" y="24351"/>
                  </a:lnTo>
                  <a:lnTo>
                    <a:pt x="3375" y="24588"/>
                  </a:lnTo>
                  <a:lnTo>
                    <a:pt x="3987" y="24805"/>
                  </a:lnTo>
                  <a:lnTo>
                    <a:pt x="4539" y="24983"/>
                  </a:lnTo>
                  <a:lnTo>
                    <a:pt x="5033" y="25101"/>
                  </a:lnTo>
                  <a:lnTo>
                    <a:pt x="5585" y="25240"/>
                  </a:lnTo>
                  <a:lnTo>
                    <a:pt x="6000" y="25358"/>
                  </a:lnTo>
                  <a:lnTo>
                    <a:pt x="6434" y="25457"/>
                  </a:lnTo>
                  <a:lnTo>
                    <a:pt x="6868" y="25516"/>
                  </a:lnTo>
                  <a:lnTo>
                    <a:pt x="7065" y="25555"/>
                  </a:lnTo>
                  <a:lnTo>
                    <a:pt x="7401" y="25555"/>
                  </a:lnTo>
                  <a:lnTo>
                    <a:pt x="7539" y="25536"/>
                  </a:lnTo>
                  <a:lnTo>
                    <a:pt x="7657" y="25476"/>
                  </a:lnTo>
                  <a:lnTo>
                    <a:pt x="7716" y="25417"/>
                  </a:lnTo>
                  <a:lnTo>
                    <a:pt x="9177" y="23207"/>
                  </a:lnTo>
                  <a:lnTo>
                    <a:pt x="9907" y="22082"/>
                  </a:lnTo>
                  <a:lnTo>
                    <a:pt x="10617" y="20957"/>
                  </a:lnTo>
                  <a:lnTo>
                    <a:pt x="11328" y="19813"/>
                  </a:lnTo>
                  <a:lnTo>
                    <a:pt x="12018" y="18668"/>
                  </a:lnTo>
                  <a:lnTo>
                    <a:pt x="12689" y="17504"/>
                  </a:lnTo>
                  <a:lnTo>
                    <a:pt x="13341" y="16320"/>
                  </a:lnTo>
                  <a:lnTo>
                    <a:pt x="13992" y="15136"/>
                  </a:lnTo>
                  <a:lnTo>
                    <a:pt x="14623" y="13952"/>
                  </a:lnTo>
                  <a:lnTo>
                    <a:pt x="15215" y="12748"/>
                  </a:lnTo>
                  <a:lnTo>
                    <a:pt x="15807" y="11544"/>
                  </a:lnTo>
                  <a:lnTo>
                    <a:pt x="16360" y="10341"/>
                  </a:lnTo>
                  <a:lnTo>
                    <a:pt x="16893" y="9117"/>
                  </a:lnTo>
                  <a:lnTo>
                    <a:pt x="17386" y="7894"/>
                  </a:lnTo>
                  <a:lnTo>
                    <a:pt x="17859" y="6651"/>
                  </a:lnTo>
                  <a:lnTo>
                    <a:pt x="18136" y="5861"/>
                  </a:lnTo>
                  <a:lnTo>
                    <a:pt x="18274" y="5447"/>
                  </a:lnTo>
                  <a:lnTo>
                    <a:pt x="18412" y="5013"/>
                  </a:lnTo>
                  <a:lnTo>
                    <a:pt x="18511" y="4579"/>
                  </a:lnTo>
                  <a:lnTo>
                    <a:pt x="18609" y="4144"/>
                  </a:lnTo>
                  <a:lnTo>
                    <a:pt x="18669" y="3710"/>
                  </a:lnTo>
                  <a:lnTo>
                    <a:pt x="18708" y="3276"/>
                  </a:lnTo>
                  <a:lnTo>
                    <a:pt x="18708" y="2862"/>
                  </a:lnTo>
                  <a:lnTo>
                    <a:pt x="18669" y="2447"/>
                  </a:lnTo>
                  <a:lnTo>
                    <a:pt x="18629" y="2250"/>
                  </a:lnTo>
                  <a:lnTo>
                    <a:pt x="18570" y="2053"/>
                  </a:lnTo>
                  <a:lnTo>
                    <a:pt x="18511" y="1855"/>
                  </a:lnTo>
                  <a:lnTo>
                    <a:pt x="18432" y="1678"/>
                  </a:lnTo>
                  <a:lnTo>
                    <a:pt x="18333" y="1500"/>
                  </a:lnTo>
                  <a:lnTo>
                    <a:pt x="18215" y="1323"/>
                  </a:lnTo>
                  <a:lnTo>
                    <a:pt x="18096" y="1145"/>
                  </a:lnTo>
                  <a:lnTo>
                    <a:pt x="17958" y="987"/>
                  </a:lnTo>
                  <a:lnTo>
                    <a:pt x="17800" y="829"/>
                  </a:lnTo>
                  <a:lnTo>
                    <a:pt x="17623" y="671"/>
                  </a:lnTo>
                  <a:lnTo>
                    <a:pt x="17425" y="533"/>
                  </a:lnTo>
                  <a:lnTo>
                    <a:pt x="17208" y="415"/>
                  </a:lnTo>
                  <a:lnTo>
                    <a:pt x="16971" y="296"/>
                  </a:lnTo>
                  <a:lnTo>
                    <a:pt x="16735" y="198"/>
                  </a:lnTo>
                  <a:lnTo>
                    <a:pt x="16478" y="119"/>
                  </a:lnTo>
                  <a:lnTo>
                    <a:pt x="16222" y="60"/>
                  </a:lnTo>
                  <a:lnTo>
                    <a:pt x="15965" y="20"/>
                  </a:lnTo>
                  <a:lnTo>
                    <a:pt x="157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3061255" y="2685936"/>
              <a:ext cx="444704" cy="433132"/>
            </a:xfrm>
            <a:custGeom>
              <a:avLst/>
              <a:gdLst/>
              <a:ahLst/>
              <a:cxnLst/>
              <a:rect l="l" t="t" r="r" b="b"/>
              <a:pathLst>
                <a:path w="19675" h="19163" extrusionOk="0">
                  <a:moveTo>
                    <a:pt x="9927" y="1"/>
                  </a:moveTo>
                  <a:lnTo>
                    <a:pt x="9867" y="21"/>
                  </a:lnTo>
                  <a:lnTo>
                    <a:pt x="9828" y="40"/>
                  </a:lnTo>
                  <a:lnTo>
                    <a:pt x="9808" y="99"/>
                  </a:lnTo>
                  <a:lnTo>
                    <a:pt x="9433" y="1382"/>
                  </a:lnTo>
                  <a:lnTo>
                    <a:pt x="9019" y="2645"/>
                  </a:lnTo>
                  <a:lnTo>
                    <a:pt x="8565" y="3869"/>
                  </a:lnTo>
                  <a:lnTo>
                    <a:pt x="8072" y="5092"/>
                  </a:lnTo>
                  <a:lnTo>
                    <a:pt x="7539" y="6276"/>
                  </a:lnTo>
                  <a:lnTo>
                    <a:pt x="6986" y="7460"/>
                  </a:lnTo>
                  <a:lnTo>
                    <a:pt x="6394" y="8624"/>
                  </a:lnTo>
                  <a:lnTo>
                    <a:pt x="5783" y="9789"/>
                  </a:lnTo>
                  <a:lnTo>
                    <a:pt x="5131" y="10933"/>
                  </a:lnTo>
                  <a:lnTo>
                    <a:pt x="4460" y="12078"/>
                  </a:lnTo>
                  <a:lnTo>
                    <a:pt x="3770" y="13222"/>
                  </a:lnTo>
                  <a:lnTo>
                    <a:pt x="3059" y="14367"/>
                  </a:lnTo>
                  <a:lnTo>
                    <a:pt x="2329" y="15492"/>
                  </a:lnTo>
                  <a:lnTo>
                    <a:pt x="1579" y="16636"/>
                  </a:lnTo>
                  <a:lnTo>
                    <a:pt x="20" y="18965"/>
                  </a:lnTo>
                  <a:lnTo>
                    <a:pt x="1" y="19004"/>
                  </a:lnTo>
                  <a:lnTo>
                    <a:pt x="1" y="19063"/>
                  </a:lnTo>
                  <a:lnTo>
                    <a:pt x="20" y="19103"/>
                  </a:lnTo>
                  <a:lnTo>
                    <a:pt x="60" y="19142"/>
                  </a:lnTo>
                  <a:lnTo>
                    <a:pt x="119" y="19162"/>
                  </a:lnTo>
                  <a:lnTo>
                    <a:pt x="178" y="19142"/>
                  </a:lnTo>
                  <a:lnTo>
                    <a:pt x="237" y="19103"/>
                  </a:lnTo>
                  <a:lnTo>
                    <a:pt x="1777" y="16794"/>
                  </a:lnTo>
                  <a:lnTo>
                    <a:pt x="2526" y="15649"/>
                  </a:lnTo>
                  <a:lnTo>
                    <a:pt x="3276" y="14525"/>
                  </a:lnTo>
                  <a:lnTo>
                    <a:pt x="3987" y="13380"/>
                  </a:lnTo>
                  <a:lnTo>
                    <a:pt x="4677" y="12236"/>
                  </a:lnTo>
                  <a:lnTo>
                    <a:pt x="5348" y="11111"/>
                  </a:lnTo>
                  <a:lnTo>
                    <a:pt x="5980" y="9966"/>
                  </a:lnTo>
                  <a:lnTo>
                    <a:pt x="6592" y="8802"/>
                  </a:lnTo>
                  <a:lnTo>
                    <a:pt x="7184" y="7638"/>
                  </a:lnTo>
                  <a:lnTo>
                    <a:pt x="7756" y="6454"/>
                  </a:lnTo>
                  <a:lnTo>
                    <a:pt x="8269" y="5270"/>
                  </a:lnTo>
                  <a:lnTo>
                    <a:pt x="8762" y="4046"/>
                  </a:lnTo>
                  <a:lnTo>
                    <a:pt x="9216" y="2823"/>
                  </a:lnTo>
                  <a:lnTo>
                    <a:pt x="9650" y="1560"/>
                  </a:lnTo>
                  <a:lnTo>
                    <a:pt x="10025" y="277"/>
                  </a:lnTo>
                  <a:lnTo>
                    <a:pt x="14702" y="1323"/>
                  </a:lnTo>
                  <a:lnTo>
                    <a:pt x="17642" y="1974"/>
                  </a:lnTo>
                  <a:lnTo>
                    <a:pt x="19517" y="2389"/>
                  </a:lnTo>
                  <a:lnTo>
                    <a:pt x="19616" y="2389"/>
                  </a:lnTo>
                  <a:lnTo>
                    <a:pt x="19655" y="2349"/>
                  </a:lnTo>
                  <a:lnTo>
                    <a:pt x="19675" y="2290"/>
                  </a:lnTo>
                  <a:lnTo>
                    <a:pt x="19675" y="2250"/>
                  </a:lnTo>
                  <a:lnTo>
                    <a:pt x="19655" y="2191"/>
                  </a:lnTo>
                  <a:lnTo>
                    <a:pt x="19616" y="2171"/>
                  </a:lnTo>
                  <a:lnTo>
                    <a:pt x="19576" y="2132"/>
                  </a:lnTo>
                  <a:lnTo>
                    <a:pt x="17702" y="1718"/>
                  </a:lnTo>
                  <a:lnTo>
                    <a:pt x="14761" y="1066"/>
                  </a:lnTo>
                  <a:lnTo>
                    <a:pt x="11841" y="415"/>
                  </a:lnTo>
                  <a:lnTo>
                    <a:pt x="996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2"/>
            <p:cNvSpPr/>
            <p:nvPr/>
          </p:nvSpPr>
          <p:spPr>
            <a:xfrm>
              <a:off x="3017541" y="2189058"/>
              <a:ext cx="458989" cy="427775"/>
            </a:xfrm>
            <a:custGeom>
              <a:avLst/>
              <a:gdLst/>
              <a:ahLst/>
              <a:cxnLst/>
              <a:rect l="l" t="t" r="r" b="b"/>
              <a:pathLst>
                <a:path w="20307" h="18926" extrusionOk="0">
                  <a:moveTo>
                    <a:pt x="2112" y="1"/>
                  </a:moveTo>
                  <a:lnTo>
                    <a:pt x="2033" y="20"/>
                  </a:lnTo>
                  <a:lnTo>
                    <a:pt x="1974" y="60"/>
                  </a:lnTo>
                  <a:lnTo>
                    <a:pt x="1895" y="119"/>
                  </a:lnTo>
                  <a:lnTo>
                    <a:pt x="1856" y="178"/>
                  </a:lnTo>
                  <a:lnTo>
                    <a:pt x="1816" y="237"/>
                  </a:lnTo>
                  <a:lnTo>
                    <a:pt x="1796" y="316"/>
                  </a:lnTo>
                  <a:lnTo>
                    <a:pt x="1796" y="395"/>
                  </a:lnTo>
                  <a:lnTo>
                    <a:pt x="1579" y="297"/>
                  </a:lnTo>
                  <a:lnTo>
                    <a:pt x="1382" y="237"/>
                  </a:lnTo>
                  <a:lnTo>
                    <a:pt x="1165" y="198"/>
                  </a:lnTo>
                  <a:lnTo>
                    <a:pt x="1047" y="198"/>
                  </a:lnTo>
                  <a:lnTo>
                    <a:pt x="948" y="218"/>
                  </a:lnTo>
                  <a:lnTo>
                    <a:pt x="830" y="237"/>
                  </a:lnTo>
                  <a:lnTo>
                    <a:pt x="731" y="297"/>
                  </a:lnTo>
                  <a:lnTo>
                    <a:pt x="652" y="376"/>
                  </a:lnTo>
                  <a:lnTo>
                    <a:pt x="573" y="455"/>
                  </a:lnTo>
                  <a:lnTo>
                    <a:pt x="534" y="553"/>
                  </a:lnTo>
                  <a:lnTo>
                    <a:pt x="514" y="652"/>
                  </a:lnTo>
                  <a:lnTo>
                    <a:pt x="514" y="751"/>
                  </a:lnTo>
                  <a:lnTo>
                    <a:pt x="534" y="849"/>
                  </a:lnTo>
                  <a:lnTo>
                    <a:pt x="435" y="889"/>
                  </a:lnTo>
                  <a:lnTo>
                    <a:pt x="336" y="928"/>
                  </a:lnTo>
                  <a:lnTo>
                    <a:pt x="257" y="987"/>
                  </a:lnTo>
                  <a:lnTo>
                    <a:pt x="178" y="1066"/>
                  </a:lnTo>
                  <a:lnTo>
                    <a:pt x="119" y="1145"/>
                  </a:lnTo>
                  <a:lnTo>
                    <a:pt x="60" y="1244"/>
                  </a:lnTo>
                  <a:lnTo>
                    <a:pt x="20" y="1362"/>
                  </a:lnTo>
                  <a:lnTo>
                    <a:pt x="1" y="1461"/>
                  </a:lnTo>
                  <a:lnTo>
                    <a:pt x="1" y="1579"/>
                  </a:lnTo>
                  <a:lnTo>
                    <a:pt x="1" y="1678"/>
                  </a:lnTo>
                  <a:lnTo>
                    <a:pt x="40" y="1895"/>
                  </a:lnTo>
                  <a:lnTo>
                    <a:pt x="99" y="2112"/>
                  </a:lnTo>
                  <a:lnTo>
                    <a:pt x="198" y="2310"/>
                  </a:lnTo>
                  <a:lnTo>
                    <a:pt x="218" y="2388"/>
                  </a:lnTo>
                  <a:lnTo>
                    <a:pt x="238" y="2467"/>
                  </a:lnTo>
                  <a:lnTo>
                    <a:pt x="218" y="2566"/>
                  </a:lnTo>
                  <a:lnTo>
                    <a:pt x="178" y="2665"/>
                  </a:lnTo>
                  <a:lnTo>
                    <a:pt x="139" y="2803"/>
                  </a:lnTo>
                  <a:lnTo>
                    <a:pt x="119" y="2941"/>
                  </a:lnTo>
                  <a:lnTo>
                    <a:pt x="139" y="3079"/>
                  </a:lnTo>
                  <a:lnTo>
                    <a:pt x="178" y="3217"/>
                  </a:lnTo>
                  <a:lnTo>
                    <a:pt x="238" y="3336"/>
                  </a:lnTo>
                  <a:lnTo>
                    <a:pt x="316" y="3474"/>
                  </a:lnTo>
                  <a:lnTo>
                    <a:pt x="395" y="3592"/>
                  </a:lnTo>
                  <a:lnTo>
                    <a:pt x="494" y="3711"/>
                  </a:lnTo>
                  <a:lnTo>
                    <a:pt x="711" y="3928"/>
                  </a:lnTo>
                  <a:lnTo>
                    <a:pt x="948" y="4125"/>
                  </a:lnTo>
                  <a:lnTo>
                    <a:pt x="1382" y="4480"/>
                  </a:lnTo>
                  <a:lnTo>
                    <a:pt x="1698" y="4737"/>
                  </a:lnTo>
                  <a:lnTo>
                    <a:pt x="2033" y="4974"/>
                  </a:lnTo>
                  <a:lnTo>
                    <a:pt x="2369" y="5191"/>
                  </a:lnTo>
                  <a:lnTo>
                    <a:pt x="2724" y="5427"/>
                  </a:lnTo>
                  <a:lnTo>
                    <a:pt x="3434" y="5842"/>
                  </a:lnTo>
                  <a:lnTo>
                    <a:pt x="4145" y="6236"/>
                  </a:lnTo>
                  <a:lnTo>
                    <a:pt x="4421" y="6394"/>
                  </a:lnTo>
                  <a:lnTo>
                    <a:pt x="4697" y="6572"/>
                  </a:lnTo>
                  <a:lnTo>
                    <a:pt x="4895" y="6710"/>
                  </a:lnTo>
                  <a:lnTo>
                    <a:pt x="5092" y="6868"/>
                  </a:lnTo>
                  <a:lnTo>
                    <a:pt x="5250" y="7026"/>
                  </a:lnTo>
                  <a:lnTo>
                    <a:pt x="5427" y="7203"/>
                  </a:lnTo>
                  <a:lnTo>
                    <a:pt x="5743" y="7578"/>
                  </a:lnTo>
                  <a:lnTo>
                    <a:pt x="6039" y="7973"/>
                  </a:lnTo>
                  <a:lnTo>
                    <a:pt x="6947" y="9177"/>
                  </a:lnTo>
                  <a:lnTo>
                    <a:pt x="7855" y="10400"/>
                  </a:lnTo>
                  <a:lnTo>
                    <a:pt x="8743" y="11604"/>
                  </a:lnTo>
                  <a:lnTo>
                    <a:pt x="9670" y="12808"/>
                  </a:lnTo>
                  <a:lnTo>
                    <a:pt x="11920" y="15669"/>
                  </a:lnTo>
                  <a:lnTo>
                    <a:pt x="12393" y="16301"/>
                  </a:lnTo>
                  <a:lnTo>
                    <a:pt x="12887" y="16912"/>
                  </a:lnTo>
                  <a:lnTo>
                    <a:pt x="13123" y="17189"/>
                  </a:lnTo>
                  <a:lnTo>
                    <a:pt x="13380" y="17465"/>
                  </a:lnTo>
                  <a:lnTo>
                    <a:pt x="13637" y="17721"/>
                  </a:lnTo>
                  <a:lnTo>
                    <a:pt x="13893" y="17978"/>
                  </a:lnTo>
                  <a:lnTo>
                    <a:pt x="14189" y="18195"/>
                  </a:lnTo>
                  <a:lnTo>
                    <a:pt x="14465" y="18392"/>
                  </a:lnTo>
                  <a:lnTo>
                    <a:pt x="14781" y="18550"/>
                  </a:lnTo>
                  <a:lnTo>
                    <a:pt x="15097" y="18688"/>
                  </a:lnTo>
                  <a:lnTo>
                    <a:pt x="15452" y="18807"/>
                  </a:lnTo>
                  <a:lnTo>
                    <a:pt x="15807" y="18886"/>
                  </a:lnTo>
                  <a:lnTo>
                    <a:pt x="16202" y="18925"/>
                  </a:lnTo>
                  <a:lnTo>
                    <a:pt x="16597" y="18925"/>
                  </a:lnTo>
                  <a:lnTo>
                    <a:pt x="16873" y="18886"/>
                  </a:lnTo>
                  <a:lnTo>
                    <a:pt x="17169" y="18826"/>
                  </a:lnTo>
                  <a:lnTo>
                    <a:pt x="17445" y="18767"/>
                  </a:lnTo>
                  <a:lnTo>
                    <a:pt x="17741" y="18669"/>
                  </a:lnTo>
                  <a:lnTo>
                    <a:pt x="18017" y="18550"/>
                  </a:lnTo>
                  <a:lnTo>
                    <a:pt x="18313" y="18432"/>
                  </a:lnTo>
                  <a:lnTo>
                    <a:pt x="18846" y="18156"/>
                  </a:lnTo>
                  <a:lnTo>
                    <a:pt x="19340" y="17860"/>
                  </a:lnTo>
                  <a:lnTo>
                    <a:pt x="19734" y="17603"/>
                  </a:lnTo>
                  <a:lnTo>
                    <a:pt x="20030" y="17366"/>
                  </a:lnTo>
                  <a:lnTo>
                    <a:pt x="20208" y="17189"/>
                  </a:lnTo>
                  <a:lnTo>
                    <a:pt x="20267" y="17110"/>
                  </a:lnTo>
                  <a:lnTo>
                    <a:pt x="20287" y="17011"/>
                  </a:lnTo>
                  <a:lnTo>
                    <a:pt x="20306" y="16893"/>
                  </a:lnTo>
                  <a:lnTo>
                    <a:pt x="20306" y="16754"/>
                  </a:lnTo>
                  <a:lnTo>
                    <a:pt x="20247" y="16478"/>
                  </a:lnTo>
                  <a:lnTo>
                    <a:pt x="20168" y="16162"/>
                  </a:lnTo>
                  <a:lnTo>
                    <a:pt x="20050" y="15847"/>
                  </a:lnTo>
                  <a:lnTo>
                    <a:pt x="19932" y="15551"/>
                  </a:lnTo>
                  <a:lnTo>
                    <a:pt x="19793" y="15294"/>
                  </a:lnTo>
                  <a:lnTo>
                    <a:pt x="19695" y="15097"/>
                  </a:lnTo>
                  <a:lnTo>
                    <a:pt x="19517" y="14821"/>
                  </a:lnTo>
                  <a:lnTo>
                    <a:pt x="19340" y="14544"/>
                  </a:lnTo>
                  <a:lnTo>
                    <a:pt x="18925" y="14011"/>
                  </a:lnTo>
                  <a:lnTo>
                    <a:pt x="18511" y="13498"/>
                  </a:lnTo>
                  <a:lnTo>
                    <a:pt x="18077" y="13005"/>
                  </a:lnTo>
                  <a:lnTo>
                    <a:pt x="17445" y="12295"/>
                  </a:lnTo>
                  <a:lnTo>
                    <a:pt x="16794" y="11624"/>
                  </a:lnTo>
                  <a:lnTo>
                    <a:pt x="16123" y="10953"/>
                  </a:lnTo>
                  <a:lnTo>
                    <a:pt x="15452" y="10282"/>
                  </a:lnTo>
                  <a:lnTo>
                    <a:pt x="14761" y="9650"/>
                  </a:lnTo>
                  <a:lnTo>
                    <a:pt x="14051" y="9019"/>
                  </a:lnTo>
                  <a:lnTo>
                    <a:pt x="13341" y="8387"/>
                  </a:lnTo>
                  <a:lnTo>
                    <a:pt x="12610" y="7795"/>
                  </a:lnTo>
                  <a:lnTo>
                    <a:pt x="11130" y="6552"/>
                  </a:lnTo>
                  <a:lnTo>
                    <a:pt x="9611" y="5348"/>
                  </a:lnTo>
                  <a:lnTo>
                    <a:pt x="9019" y="4875"/>
                  </a:lnTo>
                  <a:lnTo>
                    <a:pt x="8723" y="4638"/>
                  </a:lnTo>
                  <a:lnTo>
                    <a:pt x="8427" y="4382"/>
                  </a:lnTo>
                  <a:lnTo>
                    <a:pt x="8151" y="4105"/>
                  </a:lnTo>
                  <a:lnTo>
                    <a:pt x="7914" y="3829"/>
                  </a:lnTo>
                  <a:lnTo>
                    <a:pt x="7795" y="3671"/>
                  </a:lnTo>
                  <a:lnTo>
                    <a:pt x="7697" y="3494"/>
                  </a:lnTo>
                  <a:lnTo>
                    <a:pt x="7618" y="3336"/>
                  </a:lnTo>
                  <a:lnTo>
                    <a:pt x="7539" y="3158"/>
                  </a:lnTo>
                  <a:lnTo>
                    <a:pt x="7401" y="2783"/>
                  </a:lnTo>
                  <a:lnTo>
                    <a:pt x="7282" y="2388"/>
                  </a:lnTo>
                  <a:lnTo>
                    <a:pt x="7144" y="2014"/>
                  </a:lnTo>
                  <a:lnTo>
                    <a:pt x="7065" y="1836"/>
                  </a:lnTo>
                  <a:lnTo>
                    <a:pt x="6967" y="1678"/>
                  </a:lnTo>
                  <a:lnTo>
                    <a:pt x="6809" y="1461"/>
                  </a:lnTo>
                  <a:lnTo>
                    <a:pt x="6631" y="1264"/>
                  </a:lnTo>
                  <a:lnTo>
                    <a:pt x="6454" y="1066"/>
                  </a:lnTo>
                  <a:lnTo>
                    <a:pt x="6296" y="849"/>
                  </a:lnTo>
                  <a:lnTo>
                    <a:pt x="6118" y="553"/>
                  </a:lnTo>
                  <a:lnTo>
                    <a:pt x="6019" y="395"/>
                  </a:lnTo>
                  <a:lnTo>
                    <a:pt x="5901" y="257"/>
                  </a:lnTo>
                  <a:lnTo>
                    <a:pt x="5842" y="198"/>
                  </a:lnTo>
                  <a:lnTo>
                    <a:pt x="5763" y="159"/>
                  </a:lnTo>
                  <a:lnTo>
                    <a:pt x="5664" y="119"/>
                  </a:lnTo>
                  <a:lnTo>
                    <a:pt x="5408" y="119"/>
                  </a:lnTo>
                  <a:lnTo>
                    <a:pt x="5329" y="159"/>
                  </a:lnTo>
                  <a:lnTo>
                    <a:pt x="5270" y="218"/>
                  </a:lnTo>
                  <a:lnTo>
                    <a:pt x="5230" y="297"/>
                  </a:lnTo>
                  <a:lnTo>
                    <a:pt x="5191" y="395"/>
                  </a:lnTo>
                  <a:lnTo>
                    <a:pt x="5191" y="494"/>
                  </a:lnTo>
                  <a:lnTo>
                    <a:pt x="5191" y="593"/>
                  </a:lnTo>
                  <a:lnTo>
                    <a:pt x="5210" y="751"/>
                  </a:lnTo>
                  <a:lnTo>
                    <a:pt x="5270" y="889"/>
                  </a:lnTo>
                  <a:lnTo>
                    <a:pt x="5388" y="1185"/>
                  </a:lnTo>
                  <a:lnTo>
                    <a:pt x="5506" y="1481"/>
                  </a:lnTo>
                  <a:lnTo>
                    <a:pt x="5546" y="1639"/>
                  </a:lnTo>
                  <a:lnTo>
                    <a:pt x="5566" y="1777"/>
                  </a:lnTo>
                  <a:lnTo>
                    <a:pt x="5566" y="1875"/>
                  </a:lnTo>
                  <a:lnTo>
                    <a:pt x="5546" y="1935"/>
                  </a:lnTo>
                  <a:lnTo>
                    <a:pt x="5506" y="1974"/>
                  </a:lnTo>
                  <a:lnTo>
                    <a:pt x="5467" y="1994"/>
                  </a:lnTo>
                  <a:lnTo>
                    <a:pt x="5427" y="2014"/>
                  </a:lnTo>
                  <a:lnTo>
                    <a:pt x="5368" y="1994"/>
                  </a:lnTo>
                  <a:lnTo>
                    <a:pt x="5230" y="1954"/>
                  </a:lnTo>
                  <a:lnTo>
                    <a:pt x="5112" y="1875"/>
                  </a:lnTo>
                  <a:lnTo>
                    <a:pt x="4974" y="1777"/>
                  </a:lnTo>
                  <a:lnTo>
                    <a:pt x="4796" y="1619"/>
                  </a:lnTo>
                  <a:lnTo>
                    <a:pt x="4559" y="1422"/>
                  </a:lnTo>
                  <a:lnTo>
                    <a:pt x="4322" y="1224"/>
                  </a:lnTo>
                  <a:lnTo>
                    <a:pt x="3829" y="889"/>
                  </a:lnTo>
                  <a:lnTo>
                    <a:pt x="2783" y="237"/>
                  </a:lnTo>
                  <a:lnTo>
                    <a:pt x="2645" y="139"/>
                  </a:lnTo>
                  <a:lnTo>
                    <a:pt x="2507" y="60"/>
                  </a:lnTo>
                  <a:lnTo>
                    <a:pt x="2349" y="20"/>
                  </a:lnTo>
                  <a:lnTo>
                    <a:pt x="2191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2"/>
            <p:cNvSpPr/>
            <p:nvPr/>
          </p:nvSpPr>
          <p:spPr>
            <a:xfrm>
              <a:off x="3399348" y="2206010"/>
              <a:ext cx="427323" cy="362635"/>
            </a:xfrm>
            <a:custGeom>
              <a:avLst/>
              <a:gdLst/>
              <a:ahLst/>
              <a:cxnLst/>
              <a:rect l="l" t="t" r="r" b="b"/>
              <a:pathLst>
                <a:path w="18906" h="16044" extrusionOk="0">
                  <a:moveTo>
                    <a:pt x="17899" y="1"/>
                  </a:moveTo>
                  <a:lnTo>
                    <a:pt x="16794" y="178"/>
                  </a:lnTo>
                  <a:lnTo>
                    <a:pt x="15649" y="415"/>
                  </a:lnTo>
                  <a:lnTo>
                    <a:pt x="15077" y="533"/>
                  </a:lnTo>
                  <a:lnTo>
                    <a:pt x="14505" y="672"/>
                  </a:lnTo>
                  <a:lnTo>
                    <a:pt x="13952" y="829"/>
                  </a:lnTo>
                  <a:lnTo>
                    <a:pt x="13380" y="1007"/>
                  </a:lnTo>
                  <a:lnTo>
                    <a:pt x="12827" y="1185"/>
                  </a:lnTo>
                  <a:lnTo>
                    <a:pt x="12275" y="1382"/>
                  </a:lnTo>
                  <a:lnTo>
                    <a:pt x="11742" y="1599"/>
                  </a:lnTo>
                  <a:lnTo>
                    <a:pt x="11209" y="1816"/>
                  </a:lnTo>
                  <a:lnTo>
                    <a:pt x="10696" y="2053"/>
                  </a:lnTo>
                  <a:lnTo>
                    <a:pt x="10203" y="2309"/>
                  </a:lnTo>
                  <a:lnTo>
                    <a:pt x="9709" y="2586"/>
                  </a:lnTo>
                  <a:lnTo>
                    <a:pt x="9236" y="2862"/>
                  </a:lnTo>
                  <a:lnTo>
                    <a:pt x="8012" y="3671"/>
                  </a:lnTo>
                  <a:lnTo>
                    <a:pt x="6789" y="4480"/>
                  </a:lnTo>
                  <a:lnTo>
                    <a:pt x="5585" y="5329"/>
                  </a:lnTo>
                  <a:lnTo>
                    <a:pt x="4401" y="6197"/>
                  </a:lnTo>
                  <a:lnTo>
                    <a:pt x="3829" y="6651"/>
                  </a:lnTo>
                  <a:lnTo>
                    <a:pt x="3257" y="7105"/>
                  </a:lnTo>
                  <a:lnTo>
                    <a:pt x="2684" y="7578"/>
                  </a:lnTo>
                  <a:lnTo>
                    <a:pt x="2132" y="8052"/>
                  </a:lnTo>
                  <a:lnTo>
                    <a:pt x="1579" y="8545"/>
                  </a:lnTo>
                  <a:lnTo>
                    <a:pt x="1046" y="9039"/>
                  </a:lnTo>
                  <a:lnTo>
                    <a:pt x="533" y="9571"/>
                  </a:lnTo>
                  <a:lnTo>
                    <a:pt x="1" y="10104"/>
                  </a:lnTo>
                  <a:lnTo>
                    <a:pt x="277" y="10440"/>
                  </a:lnTo>
                  <a:lnTo>
                    <a:pt x="573" y="10736"/>
                  </a:lnTo>
                  <a:lnTo>
                    <a:pt x="1185" y="11347"/>
                  </a:lnTo>
                  <a:lnTo>
                    <a:pt x="1638" y="11841"/>
                  </a:lnTo>
                  <a:lnTo>
                    <a:pt x="2092" y="12334"/>
                  </a:lnTo>
                  <a:lnTo>
                    <a:pt x="2980" y="13321"/>
                  </a:lnTo>
                  <a:lnTo>
                    <a:pt x="3868" y="14347"/>
                  </a:lnTo>
                  <a:lnTo>
                    <a:pt x="4322" y="14860"/>
                  </a:lnTo>
                  <a:lnTo>
                    <a:pt x="4776" y="15353"/>
                  </a:lnTo>
                  <a:lnTo>
                    <a:pt x="4973" y="15551"/>
                  </a:lnTo>
                  <a:lnTo>
                    <a:pt x="5171" y="15728"/>
                  </a:lnTo>
                  <a:lnTo>
                    <a:pt x="5368" y="15886"/>
                  </a:lnTo>
                  <a:lnTo>
                    <a:pt x="5585" y="16044"/>
                  </a:lnTo>
                  <a:lnTo>
                    <a:pt x="5723" y="15985"/>
                  </a:lnTo>
                  <a:lnTo>
                    <a:pt x="5861" y="15926"/>
                  </a:lnTo>
                  <a:lnTo>
                    <a:pt x="6670" y="15432"/>
                  </a:lnTo>
                  <a:lnTo>
                    <a:pt x="7519" y="14919"/>
                  </a:lnTo>
                  <a:lnTo>
                    <a:pt x="8407" y="14347"/>
                  </a:lnTo>
                  <a:lnTo>
                    <a:pt x="9295" y="13755"/>
                  </a:lnTo>
                  <a:lnTo>
                    <a:pt x="10183" y="13123"/>
                  </a:lnTo>
                  <a:lnTo>
                    <a:pt x="11091" y="12472"/>
                  </a:lnTo>
                  <a:lnTo>
                    <a:pt x="11959" y="11821"/>
                  </a:lnTo>
                  <a:lnTo>
                    <a:pt x="12827" y="11150"/>
                  </a:lnTo>
                  <a:lnTo>
                    <a:pt x="13636" y="10459"/>
                  </a:lnTo>
                  <a:lnTo>
                    <a:pt x="14426" y="9788"/>
                  </a:lnTo>
                  <a:lnTo>
                    <a:pt x="15176" y="9117"/>
                  </a:lnTo>
                  <a:lnTo>
                    <a:pt x="15866" y="8466"/>
                  </a:lnTo>
                  <a:lnTo>
                    <a:pt x="16478" y="7855"/>
                  </a:lnTo>
                  <a:lnTo>
                    <a:pt x="17031" y="7243"/>
                  </a:lnTo>
                  <a:lnTo>
                    <a:pt x="17484" y="6690"/>
                  </a:lnTo>
                  <a:lnTo>
                    <a:pt x="17682" y="6414"/>
                  </a:lnTo>
                  <a:lnTo>
                    <a:pt x="17859" y="6157"/>
                  </a:lnTo>
                  <a:lnTo>
                    <a:pt x="18155" y="5644"/>
                  </a:lnTo>
                  <a:lnTo>
                    <a:pt x="18432" y="5112"/>
                  </a:lnTo>
                  <a:lnTo>
                    <a:pt x="18668" y="4559"/>
                  </a:lnTo>
                  <a:lnTo>
                    <a:pt x="18905" y="3987"/>
                  </a:lnTo>
                  <a:lnTo>
                    <a:pt x="18767" y="3316"/>
                  </a:lnTo>
                  <a:lnTo>
                    <a:pt x="18728" y="3099"/>
                  </a:lnTo>
                  <a:lnTo>
                    <a:pt x="18708" y="2921"/>
                  </a:lnTo>
                  <a:lnTo>
                    <a:pt x="18688" y="2586"/>
                  </a:lnTo>
                  <a:lnTo>
                    <a:pt x="18688" y="2250"/>
                  </a:lnTo>
                  <a:lnTo>
                    <a:pt x="18668" y="1934"/>
                  </a:lnTo>
                  <a:lnTo>
                    <a:pt x="18649" y="1757"/>
                  </a:lnTo>
                  <a:lnTo>
                    <a:pt x="18629" y="1560"/>
                  </a:lnTo>
                  <a:lnTo>
                    <a:pt x="18570" y="1362"/>
                  </a:lnTo>
                  <a:lnTo>
                    <a:pt x="18491" y="1145"/>
                  </a:lnTo>
                  <a:lnTo>
                    <a:pt x="18392" y="889"/>
                  </a:lnTo>
                  <a:lnTo>
                    <a:pt x="18274" y="632"/>
                  </a:lnTo>
                  <a:lnTo>
                    <a:pt x="18116" y="336"/>
                  </a:lnTo>
                  <a:lnTo>
                    <a:pt x="178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2"/>
            <p:cNvSpPr/>
            <p:nvPr/>
          </p:nvSpPr>
          <p:spPr>
            <a:xfrm>
              <a:off x="3953772" y="2405841"/>
              <a:ext cx="52641" cy="260494"/>
            </a:xfrm>
            <a:custGeom>
              <a:avLst/>
              <a:gdLst/>
              <a:ahLst/>
              <a:cxnLst/>
              <a:rect l="l" t="t" r="r" b="b"/>
              <a:pathLst>
                <a:path w="2329" h="11525" extrusionOk="0">
                  <a:moveTo>
                    <a:pt x="1776" y="0"/>
                  </a:moveTo>
                  <a:lnTo>
                    <a:pt x="1737" y="20"/>
                  </a:lnTo>
                  <a:lnTo>
                    <a:pt x="1697" y="59"/>
                  </a:lnTo>
                  <a:lnTo>
                    <a:pt x="1678" y="99"/>
                  </a:lnTo>
                  <a:lnTo>
                    <a:pt x="1678" y="158"/>
                  </a:lnTo>
                  <a:lnTo>
                    <a:pt x="1697" y="198"/>
                  </a:lnTo>
                  <a:lnTo>
                    <a:pt x="1816" y="355"/>
                  </a:lnTo>
                  <a:lnTo>
                    <a:pt x="1895" y="533"/>
                  </a:lnTo>
                  <a:lnTo>
                    <a:pt x="1954" y="711"/>
                  </a:lnTo>
                  <a:lnTo>
                    <a:pt x="2013" y="908"/>
                  </a:lnTo>
                  <a:lnTo>
                    <a:pt x="2053" y="1086"/>
                  </a:lnTo>
                  <a:lnTo>
                    <a:pt x="2072" y="1283"/>
                  </a:lnTo>
                  <a:lnTo>
                    <a:pt x="2072" y="1500"/>
                  </a:lnTo>
                  <a:lnTo>
                    <a:pt x="2072" y="1697"/>
                  </a:lnTo>
                  <a:lnTo>
                    <a:pt x="2033" y="2131"/>
                  </a:lnTo>
                  <a:lnTo>
                    <a:pt x="1954" y="2566"/>
                  </a:lnTo>
                  <a:lnTo>
                    <a:pt x="1835" y="3019"/>
                  </a:lnTo>
                  <a:lnTo>
                    <a:pt x="1717" y="3473"/>
                  </a:lnTo>
                  <a:lnTo>
                    <a:pt x="1303" y="4973"/>
                  </a:lnTo>
                  <a:lnTo>
                    <a:pt x="1086" y="5881"/>
                  </a:lnTo>
                  <a:lnTo>
                    <a:pt x="829" y="6887"/>
                  </a:lnTo>
                  <a:lnTo>
                    <a:pt x="592" y="7973"/>
                  </a:lnTo>
                  <a:lnTo>
                    <a:pt x="375" y="9078"/>
                  </a:lnTo>
                  <a:lnTo>
                    <a:pt x="178" y="10222"/>
                  </a:lnTo>
                  <a:lnTo>
                    <a:pt x="0" y="11367"/>
                  </a:lnTo>
                  <a:lnTo>
                    <a:pt x="0" y="11426"/>
                  </a:lnTo>
                  <a:lnTo>
                    <a:pt x="20" y="11465"/>
                  </a:lnTo>
                  <a:lnTo>
                    <a:pt x="59" y="11505"/>
                  </a:lnTo>
                  <a:lnTo>
                    <a:pt x="119" y="11525"/>
                  </a:lnTo>
                  <a:lnTo>
                    <a:pt x="178" y="11505"/>
                  </a:lnTo>
                  <a:lnTo>
                    <a:pt x="217" y="11485"/>
                  </a:lnTo>
                  <a:lnTo>
                    <a:pt x="237" y="11446"/>
                  </a:lnTo>
                  <a:lnTo>
                    <a:pt x="257" y="11406"/>
                  </a:lnTo>
                  <a:lnTo>
                    <a:pt x="434" y="10262"/>
                  </a:lnTo>
                  <a:lnTo>
                    <a:pt x="632" y="9137"/>
                  </a:lnTo>
                  <a:lnTo>
                    <a:pt x="849" y="8012"/>
                  </a:lnTo>
                  <a:lnTo>
                    <a:pt x="1086" y="6946"/>
                  </a:lnTo>
                  <a:lnTo>
                    <a:pt x="1322" y="5940"/>
                  </a:lnTo>
                  <a:lnTo>
                    <a:pt x="1559" y="5032"/>
                  </a:lnTo>
                  <a:lnTo>
                    <a:pt x="1974" y="3532"/>
                  </a:lnTo>
                  <a:lnTo>
                    <a:pt x="2072" y="3158"/>
                  </a:lnTo>
                  <a:lnTo>
                    <a:pt x="2191" y="2723"/>
                  </a:lnTo>
                  <a:lnTo>
                    <a:pt x="2270" y="2289"/>
                  </a:lnTo>
                  <a:lnTo>
                    <a:pt x="2329" y="1816"/>
                  </a:lnTo>
                  <a:lnTo>
                    <a:pt x="2329" y="1579"/>
                  </a:lnTo>
                  <a:lnTo>
                    <a:pt x="2329" y="1342"/>
                  </a:lnTo>
                  <a:lnTo>
                    <a:pt x="2309" y="1125"/>
                  </a:lnTo>
                  <a:lnTo>
                    <a:pt x="2270" y="888"/>
                  </a:lnTo>
                  <a:lnTo>
                    <a:pt x="2210" y="671"/>
                  </a:lnTo>
                  <a:lnTo>
                    <a:pt x="2151" y="454"/>
                  </a:lnTo>
                  <a:lnTo>
                    <a:pt x="2033" y="237"/>
                  </a:lnTo>
                  <a:lnTo>
                    <a:pt x="1914" y="40"/>
                  </a:lnTo>
                  <a:lnTo>
                    <a:pt x="18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2"/>
            <p:cNvSpPr/>
            <p:nvPr/>
          </p:nvSpPr>
          <p:spPr>
            <a:xfrm>
              <a:off x="3683036" y="2374604"/>
              <a:ext cx="39261" cy="91472"/>
            </a:xfrm>
            <a:custGeom>
              <a:avLst/>
              <a:gdLst/>
              <a:ahLst/>
              <a:cxnLst/>
              <a:rect l="l" t="t" r="r" b="b"/>
              <a:pathLst>
                <a:path w="1737" h="4047" extrusionOk="0">
                  <a:moveTo>
                    <a:pt x="1539" y="1"/>
                  </a:moveTo>
                  <a:lnTo>
                    <a:pt x="1500" y="40"/>
                  </a:lnTo>
                  <a:lnTo>
                    <a:pt x="1480" y="80"/>
                  </a:lnTo>
                  <a:lnTo>
                    <a:pt x="1243" y="731"/>
                  </a:lnTo>
                  <a:lnTo>
                    <a:pt x="671" y="2250"/>
                  </a:lnTo>
                  <a:lnTo>
                    <a:pt x="375" y="3020"/>
                  </a:lnTo>
                  <a:lnTo>
                    <a:pt x="0" y="3869"/>
                  </a:lnTo>
                  <a:lnTo>
                    <a:pt x="0" y="3928"/>
                  </a:lnTo>
                  <a:lnTo>
                    <a:pt x="0" y="3967"/>
                  </a:lnTo>
                  <a:lnTo>
                    <a:pt x="20" y="4007"/>
                  </a:lnTo>
                  <a:lnTo>
                    <a:pt x="79" y="4046"/>
                  </a:lnTo>
                  <a:lnTo>
                    <a:pt x="118" y="4046"/>
                  </a:lnTo>
                  <a:lnTo>
                    <a:pt x="197" y="4026"/>
                  </a:lnTo>
                  <a:lnTo>
                    <a:pt x="237" y="3967"/>
                  </a:lnTo>
                  <a:lnTo>
                    <a:pt x="612" y="3119"/>
                  </a:lnTo>
                  <a:lnTo>
                    <a:pt x="908" y="2349"/>
                  </a:lnTo>
                  <a:lnTo>
                    <a:pt x="1480" y="830"/>
                  </a:lnTo>
                  <a:lnTo>
                    <a:pt x="1717" y="178"/>
                  </a:lnTo>
                  <a:lnTo>
                    <a:pt x="1737" y="119"/>
                  </a:lnTo>
                  <a:lnTo>
                    <a:pt x="1717" y="80"/>
                  </a:lnTo>
                  <a:lnTo>
                    <a:pt x="1697" y="40"/>
                  </a:lnTo>
                  <a:lnTo>
                    <a:pt x="16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2"/>
            <p:cNvSpPr/>
            <p:nvPr/>
          </p:nvSpPr>
          <p:spPr>
            <a:xfrm>
              <a:off x="3369467" y="2592270"/>
              <a:ext cx="25880" cy="10284"/>
            </a:xfrm>
            <a:custGeom>
              <a:avLst/>
              <a:gdLst/>
              <a:ahLst/>
              <a:cxnLst/>
              <a:rect l="l" t="t" r="r" b="b"/>
              <a:pathLst>
                <a:path w="1145" h="455" extrusionOk="0">
                  <a:moveTo>
                    <a:pt x="99" y="1"/>
                  </a:moveTo>
                  <a:lnTo>
                    <a:pt x="40" y="21"/>
                  </a:lnTo>
                  <a:lnTo>
                    <a:pt x="20" y="60"/>
                  </a:lnTo>
                  <a:lnTo>
                    <a:pt x="0" y="119"/>
                  </a:lnTo>
                  <a:lnTo>
                    <a:pt x="0" y="159"/>
                  </a:lnTo>
                  <a:lnTo>
                    <a:pt x="20" y="218"/>
                  </a:lnTo>
                  <a:lnTo>
                    <a:pt x="60" y="238"/>
                  </a:lnTo>
                  <a:lnTo>
                    <a:pt x="257" y="336"/>
                  </a:lnTo>
                  <a:lnTo>
                    <a:pt x="474" y="395"/>
                  </a:lnTo>
                  <a:lnTo>
                    <a:pt x="691" y="435"/>
                  </a:lnTo>
                  <a:lnTo>
                    <a:pt x="908" y="455"/>
                  </a:lnTo>
                  <a:lnTo>
                    <a:pt x="1027" y="455"/>
                  </a:lnTo>
                  <a:lnTo>
                    <a:pt x="1086" y="435"/>
                  </a:lnTo>
                  <a:lnTo>
                    <a:pt x="1125" y="415"/>
                  </a:lnTo>
                  <a:lnTo>
                    <a:pt x="1145" y="356"/>
                  </a:lnTo>
                  <a:lnTo>
                    <a:pt x="1145" y="317"/>
                  </a:lnTo>
                  <a:lnTo>
                    <a:pt x="1125" y="257"/>
                  </a:lnTo>
                  <a:lnTo>
                    <a:pt x="1106" y="218"/>
                  </a:lnTo>
                  <a:lnTo>
                    <a:pt x="1066" y="198"/>
                  </a:lnTo>
                  <a:lnTo>
                    <a:pt x="790" y="198"/>
                  </a:lnTo>
                  <a:lnTo>
                    <a:pt x="592" y="159"/>
                  </a:lnTo>
                  <a:lnTo>
                    <a:pt x="375" y="99"/>
                  </a:lnTo>
                  <a:lnTo>
                    <a:pt x="198" y="2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2"/>
            <p:cNvSpPr/>
            <p:nvPr/>
          </p:nvSpPr>
          <p:spPr>
            <a:xfrm>
              <a:off x="3137969" y="2230986"/>
              <a:ext cx="8951" cy="32593"/>
            </a:xfrm>
            <a:custGeom>
              <a:avLst/>
              <a:gdLst/>
              <a:ahLst/>
              <a:cxnLst/>
              <a:rect l="l" t="t" r="r" b="b"/>
              <a:pathLst>
                <a:path w="396" h="1442" extrusionOk="0">
                  <a:moveTo>
                    <a:pt x="198" y="1"/>
                  </a:moveTo>
                  <a:lnTo>
                    <a:pt x="159" y="40"/>
                  </a:lnTo>
                  <a:lnTo>
                    <a:pt x="139" y="80"/>
                  </a:lnTo>
                  <a:lnTo>
                    <a:pt x="80" y="237"/>
                  </a:lnTo>
                  <a:lnTo>
                    <a:pt x="40" y="395"/>
                  </a:lnTo>
                  <a:lnTo>
                    <a:pt x="20" y="553"/>
                  </a:lnTo>
                  <a:lnTo>
                    <a:pt x="20" y="711"/>
                  </a:lnTo>
                  <a:lnTo>
                    <a:pt x="1" y="869"/>
                  </a:lnTo>
                  <a:lnTo>
                    <a:pt x="20" y="1027"/>
                  </a:lnTo>
                  <a:lnTo>
                    <a:pt x="40" y="1185"/>
                  </a:lnTo>
                  <a:lnTo>
                    <a:pt x="80" y="1343"/>
                  </a:lnTo>
                  <a:lnTo>
                    <a:pt x="99" y="1382"/>
                  </a:lnTo>
                  <a:lnTo>
                    <a:pt x="119" y="1421"/>
                  </a:lnTo>
                  <a:lnTo>
                    <a:pt x="159" y="1441"/>
                  </a:lnTo>
                  <a:lnTo>
                    <a:pt x="238" y="1441"/>
                  </a:lnTo>
                  <a:lnTo>
                    <a:pt x="297" y="1421"/>
                  </a:lnTo>
                  <a:lnTo>
                    <a:pt x="316" y="1382"/>
                  </a:lnTo>
                  <a:lnTo>
                    <a:pt x="336" y="1343"/>
                  </a:lnTo>
                  <a:lnTo>
                    <a:pt x="336" y="1283"/>
                  </a:lnTo>
                  <a:lnTo>
                    <a:pt x="277" y="1007"/>
                  </a:lnTo>
                  <a:lnTo>
                    <a:pt x="277" y="731"/>
                  </a:lnTo>
                  <a:lnTo>
                    <a:pt x="297" y="455"/>
                  </a:lnTo>
                  <a:lnTo>
                    <a:pt x="376" y="178"/>
                  </a:lnTo>
                  <a:lnTo>
                    <a:pt x="395" y="119"/>
                  </a:lnTo>
                  <a:lnTo>
                    <a:pt x="376" y="80"/>
                  </a:lnTo>
                  <a:lnTo>
                    <a:pt x="356" y="40"/>
                  </a:lnTo>
                  <a:lnTo>
                    <a:pt x="2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2"/>
            <p:cNvSpPr/>
            <p:nvPr/>
          </p:nvSpPr>
          <p:spPr>
            <a:xfrm>
              <a:off x="3054565" y="2194867"/>
              <a:ext cx="56664" cy="48641"/>
            </a:xfrm>
            <a:custGeom>
              <a:avLst/>
              <a:gdLst/>
              <a:ahLst/>
              <a:cxnLst/>
              <a:rect l="l" t="t" r="r" b="b"/>
              <a:pathLst>
                <a:path w="2507" h="2152" extrusionOk="0">
                  <a:moveTo>
                    <a:pt x="119" y="0"/>
                  </a:moveTo>
                  <a:lnTo>
                    <a:pt x="80" y="20"/>
                  </a:lnTo>
                  <a:lnTo>
                    <a:pt x="40" y="59"/>
                  </a:lnTo>
                  <a:lnTo>
                    <a:pt x="1" y="99"/>
                  </a:lnTo>
                  <a:lnTo>
                    <a:pt x="1" y="138"/>
                  </a:lnTo>
                  <a:lnTo>
                    <a:pt x="20" y="198"/>
                  </a:lnTo>
                  <a:lnTo>
                    <a:pt x="60" y="237"/>
                  </a:lnTo>
                  <a:lnTo>
                    <a:pt x="2290" y="2131"/>
                  </a:lnTo>
                  <a:lnTo>
                    <a:pt x="2349" y="2151"/>
                  </a:lnTo>
                  <a:lnTo>
                    <a:pt x="2448" y="2151"/>
                  </a:lnTo>
                  <a:lnTo>
                    <a:pt x="2487" y="2112"/>
                  </a:lnTo>
                  <a:lnTo>
                    <a:pt x="2507" y="2072"/>
                  </a:lnTo>
                  <a:lnTo>
                    <a:pt x="2507" y="2013"/>
                  </a:lnTo>
                  <a:lnTo>
                    <a:pt x="2507" y="1974"/>
                  </a:lnTo>
                  <a:lnTo>
                    <a:pt x="2467" y="1914"/>
                  </a:lnTo>
                  <a:lnTo>
                    <a:pt x="218" y="4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2"/>
            <p:cNvSpPr/>
            <p:nvPr/>
          </p:nvSpPr>
          <p:spPr>
            <a:xfrm>
              <a:off x="3027351" y="2207343"/>
              <a:ext cx="67830" cy="55783"/>
            </a:xfrm>
            <a:custGeom>
              <a:avLst/>
              <a:gdLst/>
              <a:ahLst/>
              <a:cxnLst/>
              <a:rect l="l" t="t" r="r" b="b"/>
              <a:pathLst>
                <a:path w="3001" h="2468" extrusionOk="0">
                  <a:moveTo>
                    <a:pt x="60" y="1"/>
                  </a:moveTo>
                  <a:lnTo>
                    <a:pt x="21" y="40"/>
                  </a:lnTo>
                  <a:lnTo>
                    <a:pt x="1" y="80"/>
                  </a:lnTo>
                  <a:lnTo>
                    <a:pt x="1" y="139"/>
                  </a:lnTo>
                  <a:lnTo>
                    <a:pt x="1" y="178"/>
                  </a:lnTo>
                  <a:lnTo>
                    <a:pt x="40" y="218"/>
                  </a:lnTo>
                  <a:lnTo>
                    <a:pt x="159" y="317"/>
                  </a:lnTo>
                  <a:lnTo>
                    <a:pt x="790" y="869"/>
                  </a:lnTo>
                  <a:lnTo>
                    <a:pt x="1461" y="1422"/>
                  </a:lnTo>
                  <a:lnTo>
                    <a:pt x="2132" y="1954"/>
                  </a:lnTo>
                  <a:lnTo>
                    <a:pt x="2803" y="2448"/>
                  </a:lnTo>
                  <a:lnTo>
                    <a:pt x="2842" y="2467"/>
                  </a:lnTo>
                  <a:lnTo>
                    <a:pt x="2882" y="2467"/>
                  </a:lnTo>
                  <a:lnTo>
                    <a:pt x="2941" y="2448"/>
                  </a:lnTo>
                  <a:lnTo>
                    <a:pt x="2981" y="2408"/>
                  </a:lnTo>
                  <a:lnTo>
                    <a:pt x="3000" y="2369"/>
                  </a:lnTo>
                  <a:lnTo>
                    <a:pt x="3000" y="2310"/>
                  </a:lnTo>
                  <a:lnTo>
                    <a:pt x="2981" y="2270"/>
                  </a:lnTo>
                  <a:lnTo>
                    <a:pt x="2961" y="2231"/>
                  </a:lnTo>
                  <a:lnTo>
                    <a:pt x="2290" y="1737"/>
                  </a:lnTo>
                  <a:lnTo>
                    <a:pt x="1619" y="1205"/>
                  </a:lnTo>
                  <a:lnTo>
                    <a:pt x="336" y="119"/>
                  </a:lnTo>
                  <a:lnTo>
                    <a:pt x="218" y="21"/>
                  </a:lnTo>
                  <a:lnTo>
                    <a:pt x="1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2"/>
            <p:cNvSpPr/>
            <p:nvPr/>
          </p:nvSpPr>
          <p:spPr>
            <a:xfrm>
              <a:off x="3019779" y="2242129"/>
              <a:ext cx="60688" cy="43736"/>
            </a:xfrm>
            <a:custGeom>
              <a:avLst/>
              <a:gdLst/>
              <a:ahLst/>
              <a:cxnLst/>
              <a:rect l="l" t="t" r="r" b="b"/>
              <a:pathLst>
                <a:path w="2685" h="1935" extrusionOk="0">
                  <a:moveTo>
                    <a:pt x="119" y="1"/>
                  </a:moveTo>
                  <a:lnTo>
                    <a:pt x="60" y="21"/>
                  </a:lnTo>
                  <a:lnTo>
                    <a:pt x="20" y="4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20" y="198"/>
                  </a:lnTo>
                  <a:lnTo>
                    <a:pt x="40" y="238"/>
                  </a:lnTo>
                  <a:lnTo>
                    <a:pt x="632" y="692"/>
                  </a:lnTo>
                  <a:lnTo>
                    <a:pt x="1244" y="1106"/>
                  </a:lnTo>
                  <a:lnTo>
                    <a:pt x="1855" y="1520"/>
                  </a:lnTo>
                  <a:lnTo>
                    <a:pt x="2487" y="1915"/>
                  </a:lnTo>
                  <a:lnTo>
                    <a:pt x="2546" y="1935"/>
                  </a:lnTo>
                  <a:lnTo>
                    <a:pt x="2605" y="1915"/>
                  </a:lnTo>
                  <a:lnTo>
                    <a:pt x="2664" y="1856"/>
                  </a:lnTo>
                  <a:lnTo>
                    <a:pt x="2684" y="1816"/>
                  </a:lnTo>
                  <a:lnTo>
                    <a:pt x="2684" y="1757"/>
                  </a:lnTo>
                  <a:lnTo>
                    <a:pt x="2664" y="1718"/>
                  </a:lnTo>
                  <a:lnTo>
                    <a:pt x="2625" y="1678"/>
                  </a:lnTo>
                  <a:lnTo>
                    <a:pt x="1993" y="1303"/>
                  </a:lnTo>
                  <a:lnTo>
                    <a:pt x="1382" y="909"/>
                  </a:lnTo>
                  <a:lnTo>
                    <a:pt x="790" y="475"/>
                  </a:lnTo>
                  <a:lnTo>
                    <a:pt x="217" y="21"/>
                  </a:lnTo>
                  <a:lnTo>
                    <a:pt x="1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2"/>
            <p:cNvSpPr/>
            <p:nvPr/>
          </p:nvSpPr>
          <p:spPr>
            <a:xfrm>
              <a:off x="3398014" y="2451770"/>
              <a:ext cx="18760" cy="25450"/>
            </a:xfrm>
            <a:custGeom>
              <a:avLst/>
              <a:gdLst/>
              <a:ahLst/>
              <a:cxnLst/>
              <a:rect l="l" t="t" r="r" b="b"/>
              <a:pathLst>
                <a:path w="830" h="1126" extrusionOk="0">
                  <a:moveTo>
                    <a:pt x="79" y="1"/>
                  </a:moveTo>
                  <a:lnTo>
                    <a:pt x="40" y="40"/>
                  </a:lnTo>
                  <a:lnTo>
                    <a:pt x="20" y="80"/>
                  </a:lnTo>
                  <a:lnTo>
                    <a:pt x="0" y="119"/>
                  </a:lnTo>
                  <a:lnTo>
                    <a:pt x="20" y="178"/>
                  </a:lnTo>
                  <a:lnTo>
                    <a:pt x="40" y="218"/>
                  </a:lnTo>
                  <a:lnTo>
                    <a:pt x="198" y="395"/>
                  </a:lnTo>
                  <a:lnTo>
                    <a:pt x="356" y="593"/>
                  </a:lnTo>
                  <a:lnTo>
                    <a:pt x="474" y="810"/>
                  </a:lnTo>
                  <a:lnTo>
                    <a:pt x="573" y="1027"/>
                  </a:lnTo>
                  <a:lnTo>
                    <a:pt x="592" y="1066"/>
                  </a:lnTo>
                  <a:lnTo>
                    <a:pt x="612" y="1106"/>
                  </a:lnTo>
                  <a:lnTo>
                    <a:pt x="652" y="1126"/>
                  </a:lnTo>
                  <a:lnTo>
                    <a:pt x="691" y="1126"/>
                  </a:lnTo>
                  <a:lnTo>
                    <a:pt x="731" y="1106"/>
                  </a:lnTo>
                  <a:lnTo>
                    <a:pt x="770" y="1086"/>
                  </a:lnTo>
                  <a:lnTo>
                    <a:pt x="809" y="1047"/>
                  </a:lnTo>
                  <a:lnTo>
                    <a:pt x="829" y="987"/>
                  </a:lnTo>
                  <a:lnTo>
                    <a:pt x="809" y="948"/>
                  </a:lnTo>
                  <a:lnTo>
                    <a:pt x="711" y="691"/>
                  </a:lnTo>
                  <a:lnTo>
                    <a:pt x="573" y="455"/>
                  </a:lnTo>
                  <a:lnTo>
                    <a:pt x="415" y="238"/>
                  </a:lnTo>
                  <a:lnTo>
                    <a:pt x="237" y="40"/>
                  </a:lnTo>
                  <a:lnTo>
                    <a:pt x="1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2"/>
            <p:cNvSpPr/>
            <p:nvPr/>
          </p:nvSpPr>
          <p:spPr>
            <a:xfrm>
              <a:off x="2031811" y="3305028"/>
              <a:ext cx="99948" cy="420180"/>
            </a:xfrm>
            <a:custGeom>
              <a:avLst/>
              <a:gdLst/>
              <a:ahLst/>
              <a:cxnLst/>
              <a:rect l="l" t="t" r="r" b="b"/>
              <a:pathLst>
                <a:path w="4422" h="18590" extrusionOk="0">
                  <a:moveTo>
                    <a:pt x="3908" y="1"/>
                  </a:moveTo>
                  <a:lnTo>
                    <a:pt x="1" y="18471"/>
                  </a:lnTo>
                  <a:lnTo>
                    <a:pt x="514" y="18590"/>
                  </a:lnTo>
                  <a:lnTo>
                    <a:pt x="4421" y="119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2"/>
            <p:cNvSpPr/>
            <p:nvPr/>
          </p:nvSpPr>
          <p:spPr>
            <a:xfrm>
              <a:off x="2894899" y="3305028"/>
              <a:ext cx="99926" cy="420180"/>
            </a:xfrm>
            <a:custGeom>
              <a:avLst/>
              <a:gdLst/>
              <a:ahLst/>
              <a:cxnLst/>
              <a:rect l="l" t="t" r="r" b="b"/>
              <a:pathLst>
                <a:path w="4421" h="18590" extrusionOk="0">
                  <a:moveTo>
                    <a:pt x="513" y="1"/>
                  </a:moveTo>
                  <a:lnTo>
                    <a:pt x="0" y="119"/>
                  </a:lnTo>
                  <a:lnTo>
                    <a:pt x="3907" y="18590"/>
                  </a:lnTo>
                  <a:lnTo>
                    <a:pt x="4420" y="18471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2"/>
            <p:cNvSpPr/>
            <p:nvPr/>
          </p:nvSpPr>
          <p:spPr>
            <a:xfrm>
              <a:off x="1897120" y="3202004"/>
              <a:ext cx="1243092" cy="148996"/>
            </a:xfrm>
            <a:custGeom>
              <a:avLst/>
              <a:gdLst/>
              <a:ahLst/>
              <a:cxnLst/>
              <a:rect l="l" t="t" r="r" b="b"/>
              <a:pathLst>
                <a:path w="54998" h="6592" extrusionOk="0">
                  <a:moveTo>
                    <a:pt x="27489" y="0"/>
                  </a:moveTo>
                  <a:lnTo>
                    <a:pt x="24687" y="20"/>
                  </a:lnTo>
                  <a:lnTo>
                    <a:pt x="21964" y="60"/>
                  </a:lnTo>
                  <a:lnTo>
                    <a:pt x="19319" y="119"/>
                  </a:lnTo>
                  <a:lnTo>
                    <a:pt x="16793" y="198"/>
                  </a:lnTo>
                  <a:lnTo>
                    <a:pt x="14386" y="316"/>
                  </a:lnTo>
                  <a:lnTo>
                    <a:pt x="12117" y="435"/>
                  </a:lnTo>
                  <a:lnTo>
                    <a:pt x="10005" y="612"/>
                  </a:lnTo>
                  <a:lnTo>
                    <a:pt x="8051" y="790"/>
                  </a:lnTo>
                  <a:lnTo>
                    <a:pt x="7144" y="888"/>
                  </a:lnTo>
                  <a:lnTo>
                    <a:pt x="6275" y="1007"/>
                  </a:lnTo>
                  <a:lnTo>
                    <a:pt x="5466" y="1125"/>
                  </a:lnTo>
                  <a:lnTo>
                    <a:pt x="4697" y="1244"/>
                  </a:lnTo>
                  <a:lnTo>
                    <a:pt x="3986" y="1382"/>
                  </a:lnTo>
                  <a:lnTo>
                    <a:pt x="3315" y="1520"/>
                  </a:lnTo>
                  <a:lnTo>
                    <a:pt x="2704" y="1658"/>
                  </a:lnTo>
                  <a:lnTo>
                    <a:pt x="2171" y="1816"/>
                  </a:lnTo>
                  <a:lnTo>
                    <a:pt x="1678" y="1974"/>
                  </a:lnTo>
                  <a:lnTo>
                    <a:pt x="1243" y="2132"/>
                  </a:lnTo>
                  <a:lnTo>
                    <a:pt x="869" y="2309"/>
                  </a:lnTo>
                  <a:lnTo>
                    <a:pt x="553" y="2487"/>
                  </a:lnTo>
                  <a:lnTo>
                    <a:pt x="316" y="2684"/>
                  </a:lnTo>
                  <a:lnTo>
                    <a:pt x="217" y="2783"/>
                  </a:lnTo>
                  <a:lnTo>
                    <a:pt x="138" y="2882"/>
                  </a:lnTo>
                  <a:lnTo>
                    <a:pt x="79" y="2980"/>
                  </a:lnTo>
                  <a:lnTo>
                    <a:pt x="40" y="3079"/>
                  </a:lnTo>
                  <a:lnTo>
                    <a:pt x="0" y="3197"/>
                  </a:lnTo>
                  <a:lnTo>
                    <a:pt x="0" y="3296"/>
                  </a:lnTo>
                  <a:lnTo>
                    <a:pt x="0" y="3395"/>
                  </a:lnTo>
                  <a:lnTo>
                    <a:pt x="40" y="3513"/>
                  </a:lnTo>
                  <a:lnTo>
                    <a:pt x="79" y="3612"/>
                  </a:lnTo>
                  <a:lnTo>
                    <a:pt x="138" y="3710"/>
                  </a:lnTo>
                  <a:lnTo>
                    <a:pt x="217" y="3809"/>
                  </a:lnTo>
                  <a:lnTo>
                    <a:pt x="316" y="3908"/>
                  </a:lnTo>
                  <a:lnTo>
                    <a:pt x="553" y="4105"/>
                  </a:lnTo>
                  <a:lnTo>
                    <a:pt x="869" y="4283"/>
                  </a:lnTo>
                  <a:lnTo>
                    <a:pt x="1243" y="4460"/>
                  </a:lnTo>
                  <a:lnTo>
                    <a:pt x="1678" y="4618"/>
                  </a:lnTo>
                  <a:lnTo>
                    <a:pt x="2171" y="4776"/>
                  </a:lnTo>
                  <a:lnTo>
                    <a:pt x="2704" y="4934"/>
                  </a:lnTo>
                  <a:lnTo>
                    <a:pt x="3315" y="5072"/>
                  </a:lnTo>
                  <a:lnTo>
                    <a:pt x="3986" y="5210"/>
                  </a:lnTo>
                  <a:lnTo>
                    <a:pt x="4697" y="5348"/>
                  </a:lnTo>
                  <a:lnTo>
                    <a:pt x="5466" y="5467"/>
                  </a:lnTo>
                  <a:lnTo>
                    <a:pt x="6275" y="5585"/>
                  </a:lnTo>
                  <a:lnTo>
                    <a:pt x="7144" y="5703"/>
                  </a:lnTo>
                  <a:lnTo>
                    <a:pt x="8051" y="5802"/>
                  </a:lnTo>
                  <a:lnTo>
                    <a:pt x="10005" y="5980"/>
                  </a:lnTo>
                  <a:lnTo>
                    <a:pt x="12117" y="6157"/>
                  </a:lnTo>
                  <a:lnTo>
                    <a:pt x="14386" y="6276"/>
                  </a:lnTo>
                  <a:lnTo>
                    <a:pt x="16793" y="6394"/>
                  </a:lnTo>
                  <a:lnTo>
                    <a:pt x="19319" y="6473"/>
                  </a:lnTo>
                  <a:lnTo>
                    <a:pt x="21964" y="6532"/>
                  </a:lnTo>
                  <a:lnTo>
                    <a:pt x="24687" y="6572"/>
                  </a:lnTo>
                  <a:lnTo>
                    <a:pt x="27489" y="6591"/>
                  </a:lnTo>
                  <a:lnTo>
                    <a:pt x="30311" y="6572"/>
                  </a:lnTo>
                  <a:lnTo>
                    <a:pt x="33034" y="6532"/>
                  </a:lnTo>
                  <a:lnTo>
                    <a:pt x="35678" y="6473"/>
                  </a:lnTo>
                  <a:lnTo>
                    <a:pt x="38204" y="6394"/>
                  </a:lnTo>
                  <a:lnTo>
                    <a:pt x="40612" y="6276"/>
                  </a:lnTo>
                  <a:lnTo>
                    <a:pt x="42881" y="6157"/>
                  </a:lnTo>
                  <a:lnTo>
                    <a:pt x="44993" y="5980"/>
                  </a:lnTo>
                  <a:lnTo>
                    <a:pt x="46946" y="5802"/>
                  </a:lnTo>
                  <a:lnTo>
                    <a:pt x="47854" y="5703"/>
                  </a:lnTo>
                  <a:lnTo>
                    <a:pt x="48722" y="5585"/>
                  </a:lnTo>
                  <a:lnTo>
                    <a:pt x="49531" y="5467"/>
                  </a:lnTo>
                  <a:lnTo>
                    <a:pt x="50301" y="5348"/>
                  </a:lnTo>
                  <a:lnTo>
                    <a:pt x="51011" y="5210"/>
                  </a:lnTo>
                  <a:lnTo>
                    <a:pt x="51682" y="5072"/>
                  </a:lnTo>
                  <a:lnTo>
                    <a:pt x="52294" y="4934"/>
                  </a:lnTo>
                  <a:lnTo>
                    <a:pt x="52827" y="4776"/>
                  </a:lnTo>
                  <a:lnTo>
                    <a:pt x="53320" y="4618"/>
                  </a:lnTo>
                  <a:lnTo>
                    <a:pt x="53754" y="4460"/>
                  </a:lnTo>
                  <a:lnTo>
                    <a:pt x="54129" y="4283"/>
                  </a:lnTo>
                  <a:lnTo>
                    <a:pt x="54445" y="4105"/>
                  </a:lnTo>
                  <a:lnTo>
                    <a:pt x="54682" y="3908"/>
                  </a:lnTo>
                  <a:lnTo>
                    <a:pt x="54780" y="3809"/>
                  </a:lnTo>
                  <a:lnTo>
                    <a:pt x="54859" y="3710"/>
                  </a:lnTo>
                  <a:lnTo>
                    <a:pt x="54918" y="3612"/>
                  </a:lnTo>
                  <a:lnTo>
                    <a:pt x="54958" y="3513"/>
                  </a:lnTo>
                  <a:lnTo>
                    <a:pt x="54978" y="3395"/>
                  </a:lnTo>
                  <a:lnTo>
                    <a:pt x="54997" y="3296"/>
                  </a:lnTo>
                  <a:lnTo>
                    <a:pt x="54978" y="3197"/>
                  </a:lnTo>
                  <a:lnTo>
                    <a:pt x="54958" y="3079"/>
                  </a:lnTo>
                  <a:lnTo>
                    <a:pt x="54918" y="2980"/>
                  </a:lnTo>
                  <a:lnTo>
                    <a:pt x="54859" y="2882"/>
                  </a:lnTo>
                  <a:lnTo>
                    <a:pt x="54780" y="2783"/>
                  </a:lnTo>
                  <a:lnTo>
                    <a:pt x="54682" y="2684"/>
                  </a:lnTo>
                  <a:lnTo>
                    <a:pt x="54445" y="2487"/>
                  </a:lnTo>
                  <a:lnTo>
                    <a:pt x="54129" y="2309"/>
                  </a:lnTo>
                  <a:lnTo>
                    <a:pt x="53754" y="2132"/>
                  </a:lnTo>
                  <a:lnTo>
                    <a:pt x="53320" y="1974"/>
                  </a:lnTo>
                  <a:lnTo>
                    <a:pt x="52827" y="1816"/>
                  </a:lnTo>
                  <a:lnTo>
                    <a:pt x="52294" y="1658"/>
                  </a:lnTo>
                  <a:lnTo>
                    <a:pt x="51682" y="1520"/>
                  </a:lnTo>
                  <a:lnTo>
                    <a:pt x="51011" y="1382"/>
                  </a:lnTo>
                  <a:lnTo>
                    <a:pt x="50301" y="1244"/>
                  </a:lnTo>
                  <a:lnTo>
                    <a:pt x="49531" y="1125"/>
                  </a:lnTo>
                  <a:lnTo>
                    <a:pt x="48722" y="1007"/>
                  </a:lnTo>
                  <a:lnTo>
                    <a:pt x="47854" y="888"/>
                  </a:lnTo>
                  <a:lnTo>
                    <a:pt x="46946" y="790"/>
                  </a:lnTo>
                  <a:lnTo>
                    <a:pt x="44993" y="612"/>
                  </a:lnTo>
                  <a:lnTo>
                    <a:pt x="42881" y="435"/>
                  </a:lnTo>
                  <a:lnTo>
                    <a:pt x="40612" y="316"/>
                  </a:lnTo>
                  <a:lnTo>
                    <a:pt x="38204" y="198"/>
                  </a:lnTo>
                  <a:lnTo>
                    <a:pt x="35678" y="119"/>
                  </a:lnTo>
                  <a:lnTo>
                    <a:pt x="33034" y="60"/>
                  </a:lnTo>
                  <a:lnTo>
                    <a:pt x="30311" y="20"/>
                  </a:lnTo>
                  <a:lnTo>
                    <a:pt x="2748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2"/>
            <p:cNvSpPr/>
            <p:nvPr/>
          </p:nvSpPr>
          <p:spPr>
            <a:xfrm>
              <a:off x="2662067" y="3157408"/>
              <a:ext cx="194042" cy="140520"/>
            </a:xfrm>
            <a:custGeom>
              <a:avLst/>
              <a:gdLst/>
              <a:ahLst/>
              <a:cxnLst/>
              <a:rect l="l" t="t" r="r" b="b"/>
              <a:pathLst>
                <a:path w="8585" h="6217" extrusionOk="0">
                  <a:moveTo>
                    <a:pt x="1756" y="1480"/>
                  </a:moveTo>
                  <a:lnTo>
                    <a:pt x="1875" y="1500"/>
                  </a:lnTo>
                  <a:lnTo>
                    <a:pt x="2013" y="1539"/>
                  </a:lnTo>
                  <a:lnTo>
                    <a:pt x="2151" y="1599"/>
                  </a:lnTo>
                  <a:lnTo>
                    <a:pt x="2289" y="1677"/>
                  </a:lnTo>
                  <a:lnTo>
                    <a:pt x="2427" y="1756"/>
                  </a:lnTo>
                  <a:lnTo>
                    <a:pt x="2684" y="1954"/>
                  </a:lnTo>
                  <a:lnTo>
                    <a:pt x="2684" y="3276"/>
                  </a:lnTo>
                  <a:lnTo>
                    <a:pt x="2704" y="3552"/>
                  </a:lnTo>
                  <a:lnTo>
                    <a:pt x="2368" y="3414"/>
                  </a:lnTo>
                  <a:lnTo>
                    <a:pt x="2033" y="3276"/>
                  </a:lnTo>
                  <a:lnTo>
                    <a:pt x="1717" y="3118"/>
                  </a:lnTo>
                  <a:lnTo>
                    <a:pt x="1559" y="3019"/>
                  </a:lnTo>
                  <a:lnTo>
                    <a:pt x="1401" y="2921"/>
                  </a:lnTo>
                  <a:lnTo>
                    <a:pt x="1243" y="2822"/>
                  </a:lnTo>
                  <a:lnTo>
                    <a:pt x="1125" y="2684"/>
                  </a:lnTo>
                  <a:lnTo>
                    <a:pt x="1007" y="2546"/>
                  </a:lnTo>
                  <a:lnTo>
                    <a:pt x="928" y="2388"/>
                  </a:lnTo>
                  <a:lnTo>
                    <a:pt x="868" y="2269"/>
                  </a:lnTo>
                  <a:lnTo>
                    <a:pt x="849" y="2131"/>
                  </a:lnTo>
                  <a:lnTo>
                    <a:pt x="849" y="1993"/>
                  </a:lnTo>
                  <a:lnTo>
                    <a:pt x="888" y="1895"/>
                  </a:lnTo>
                  <a:lnTo>
                    <a:pt x="908" y="1835"/>
                  </a:lnTo>
                  <a:lnTo>
                    <a:pt x="947" y="1776"/>
                  </a:lnTo>
                  <a:lnTo>
                    <a:pt x="987" y="1717"/>
                  </a:lnTo>
                  <a:lnTo>
                    <a:pt x="1066" y="1658"/>
                  </a:lnTo>
                  <a:lnTo>
                    <a:pt x="1164" y="1599"/>
                  </a:lnTo>
                  <a:lnTo>
                    <a:pt x="1224" y="1559"/>
                  </a:lnTo>
                  <a:lnTo>
                    <a:pt x="1243" y="1559"/>
                  </a:lnTo>
                  <a:lnTo>
                    <a:pt x="1401" y="1500"/>
                  </a:lnTo>
                  <a:lnTo>
                    <a:pt x="1500" y="1480"/>
                  </a:lnTo>
                  <a:close/>
                  <a:moveTo>
                    <a:pt x="2684" y="0"/>
                  </a:moveTo>
                  <a:lnTo>
                    <a:pt x="2684" y="908"/>
                  </a:lnTo>
                  <a:lnTo>
                    <a:pt x="2427" y="789"/>
                  </a:lnTo>
                  <a:lnTo>
                    <a:pt x="2131" y="691"/>
                  </a:lnTo>
                  <a:lnTo>
                    <a:pt x="1934" y="651"/>
                  </a:lnTo>
                  <a:lnTo>
                    <a:pt x="1717" y="632"/>
                  </a:lnTo>
                  <a:lnTo>
                    <a:pt x="1480" y="632"/>
                  </a:lnTo>
                  <a:lnTo>
                    <a:pt x="1283" y="651"/>
                  </a:lnTo>
                  <a:lnTo>
                    <a:pt x="1066" y="711"/>
                  </a:lnTo>
                  <a:lnTo>
                    <a:pt x="868" y="789"/>
                  </a:lnTo>
                  <a:lnTo>
                    <a:pt x="671" y="888"/>
                  </a:lnTo>
                  <a:lnTo>
                    <a:pt x="493" y="1026"/>
                  </a:lnTo>
                  <a:lnTo>
                    <a:pt x="395" y="1105"/>
                  </a:lnTo>
                  <a:lnTo>
                    <a:pt x="316" y="1204"/>
                  </a:lnTo>
                  <a:lnTo>
                    <a:pt x="178" y="1401"/>
                  </a:lnTo>
                  <a:lnTo>
                    <a:pt x="79" y="1618"/>
                  </a:lnTo>
                  <a:lnTo>
                    <a:pt x="20" y="1835"/>
                  </a:lnTo>
                  <a:lnTo>
                    <a:pt x="0" y="2072"/>
                  </a:lnTo>
                  <a:lnTo>
                    <a:pt x="20" y="2309"/>
                  </a:lnTo>
                  <a:lnTo>
                    <a:pt x="79" y="2546"/>
                  </a:lnTo>
                  <a:lnTo>
                    <a:pt x="158" y="2783"/>
                  </a:lnTo>
                  <a:lnTo>
                    <a:pt x="276" y="3000"/>
                  </a:lnTo>
                  <a:lnTo>
                    <a:pt x="434" y="3197"/>
                  </a:lnTo>
                  <a:lnTo>
                    <a:pt x="592" y="3375"/>
                  </a:lnTo>
                  <a:lnTo>
                    <a:pt x="789" y="3532"/>
                  </a:lnTo>
                  <a:lnTo>
                    <a:pt x="987" y="3671"/>
                  </a:lnTo>
                  <a:lnTo>
                    <a:pt x="1204" y="3809"/>
                  </a:lnTo>
                  <a:lnTo>
                    <a:pt x="1638" y="4026"/>
                  </a:lnTo>
                  <a:lnTo>
                    <a:pt x="1973" y="4184"/>
                  </a:lnTo>
                  <a:lnTo>
                    <a:pt x="2309" y="4322"/>
                  </a:lnTo>
                  <a:lnTo>
                    <a:pt x="2980" y="4559"/>
                  </a:lnTo>
                  <a:lnTo>
                    <a:pt x="3079" y="4736"/>
                  </a:lnTo>
                  <a:lnTo>
                    <a:pt x="3197" y="4894"/>
                  </a:lnTo>
                  <a:lnTo>
                    <a:pt x="3315" y="5072"/>
                  </a:lnTo>
                  <a:lnTo>
                    <a:pt x="3434" y="5229"/>
                  </a:lnTo>
                  <a:lnTo>
                    <a:pt x="3572" y="5368"/>
                  </a:lnTo>
                  <a:lnTo>
                    <a:pt x="3730" y="5506"/>
                  </a:lnTo>
                  <a:lnTo>
                    <a:pt x="3888" y="5644"/>
                  </a:lnTo>
                  <a:lnTo>
                    <a:pt x="4046" y="5743"/>
                  </a:lnTo>
                  <a:lnTo>
                    <a:pt x="4223" y="5861"/>
                  </a:lnTo>
                  <a:lnTo>
                    <a:pt x="4420" y="5940"/>
                  </a:lnTo>
                  <a:lnTo>
                    <a:pt x="4598" y="6019"/>
                  </a:lnTo>
                  <a:lnTo>
                    <a:pt x="4795" y="6098"/>
                  </a:lnTo>
                  <a:lnTo>
                    <a:pt x="4993" y="6137"/>
                  </a:lnTo>
                  <a:lnTo>
                    <a:pt x="5210" y="6177"/>
                  </a:lnTo>
                  <a:lnTo>
                    <a:pt x="5427" y="6196"/>
                  </a:lnTo>
                  <a:lnTo>
                    <a:pt x="5644" y="6216"/>
                  </a:lnTo>
                  <a:lnTo>
                    <a:pt x="5940" y="6196"/>
                  </a:lnTo>
                  <a:lnTo>
                    <a:pt x="6236" y="6157"/>
                  </a:lnTo>
                  <a:lnTo>
                    <a:pt x="6512" y="6078"/>
                  </a:lnTo>
                  <a:lnTo>
                    <a:pt x="6788" y="5979"/>
                  </a:lnTo>
                  <a:lnTo>
                    <a:pt x="7045" y="5861"/>
                  </a:lnTo>
                  <a:lnTo>
                    <a:pt x="7282" y="5703"/>
                  </a:lnTo>
                  <a:lnTo>
                    <a:pt x="7519" y="5545"/>
                  </a:lnTo>
                  <a:lnTo>
                    <a:pt x="7716" y="5348"/>
                  </a:lnTo>
                  <a:lnTo>
                    <a:pt x="7913" y="5151"/>
                  </a:lnTo>
                  <a:lnTo>
                    <a:pt x="8071" y="4914"/>
                  </a:lnTo>
                  <a:lnTo>
                    <a:pt x="8229" y="4677"/>
                  </a:lnTo>
                  <a:lnTo>
                    <a:pt x="8347" y="4420"/>
                  </a:lnTo>
                  <a:lnTo>
                    <a:pt x="8446" y="4144"/>
                  </a:lnTo>
                  <a:lnTo>
                    <a:pt x="8525" y="3868"/>
                  </a:lnTo>
                  <a:lnTo>
                    <a:pt x="8564" y="3572"/>
                  </a:lnTo>
                  <a:lnTo>
                    <a:pt x="8584" y="3276"/>
                  </a:lnTo>
                  <a:lnTo>
                    <a:pt x="85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2"/>
            <p:cNvSpPr/>
            <p:nvPr/>
          </p:nvSpPr>
          <p:spPr>
            <a:xfrm>
              <a:off x="2105405" y="3152052"/>
              <a:ext cx="194042" cy="140520"/>
            </a:xfrm>
            <a:custGeom>
              <a:avLst/>
              <a:gdLst/>
              <a:ahLst/>
              <a:cxnLst/>
              <a:rect l="l" t="t" r="r" b="b"/>
              <a:pathLst>
                <a:path w="8585" h="6217" extrusionOk="0">
                  <a:moveTo>
                    <a:pt x="1757" y="1480"/>
                  </a:moveTo>
                  <a:lnTo>
                    <a:pt x="1895" y="1500"/>
                  </a:lnTo>
                  <a:lnTo>
                    <a:pt x="2014" y="1540"/>
                  </a:lnTo>
                  <a:lnTo>
                    <a:pt x="2152" y="1599"/>
                  </a:lnTo>
                  <a:lnTo>
                    <a:pt x="2290" y="1678"/>
                  </a:lnTo>
                  <a:lnTo>
                    <a:pt x="2428" y="1757"/>
                  </a:lnTo>
                  <a:lnTo>
                    <a:pt x="2704" y="1954"/>
                  </a:lnTo>
                  <a:lnTo>
                    <a:pt x="2704" y="3276"/>
                  </a:lnTo>
                  <a:lnTo>
                    <a:pt x="2704" y="3552"/>
                  </a:lnTo>
                  <a:lnTo>
                    <a:pt x="2369" y="3414"/>
                  </a:lnTo>
                  <a:lnTo>
                    <a:pt x="2053" y="3276"/>
                  </a:lnTo>
                  <a:lnTo>
                    <a:pt x="1718" y="3118"/>
                  </a:lnTo>
                  <a:lnTo>
                    <a:pt x="1560" y="3020"/>
                  </a:lnTo>
                  <a:lnTo>
                    <a:pt x="1402" y="2921"/>
                  </a:lnTo>
                  <a:lnTo>
                    <a:pt x="1264" y="2822"/>
                  </a:lnTo>
                  <a:lnTo>
                    <a:pt x="1126" y="2684"/>
                  </a:lnTo>
                  <a:lnTo>
                    <a:pt x="1007" y="2546"/>
                  </a:lnTo>
                  <a:lnTo>
                    <a:pt x="928" y="2388"/>
                  </a:lnTo>
                  <a:lnTo>
                    <a:pt x="889" y="2270"/>
                  </a:lnTo>
                  <a:lnTo>
                    <a:pt x="849" y="2132"/>
                  </a:lnTo>
                  <a:lnTo>
                    <a:pt x="849" y="1993"/>
                  </a:lnTo>
                  <a:lnTo>
                    <a:pt x="889" y="1895"/>
                  </a:lnTo>
                  <a:lnTo>
                    <a:pt x="909" y="1836"/>
                  </a:lnTo>
                  <a:lnTo>
                    <a:pt x="948" y="1776"/>
                  </a:lnTo>
                  <a:lnTo>
                    <a:pt x="987" y="1717"/>
                  </a:lnTo>
                  <a:lnTo>
                    <a:pt x="1066" y="1658"/>
                  </a:lnTo>
                  <a:lnTo>
                    <a:pt x="1165" y="1599"/>
                  </a:lnTo>
                  <a:lnTo>
                    <a:pt x="1224" y="1559"/>
                  </a:lnTo>
                  <a:lnTo>
                    <a:pt x="1264" y="1559"/>
                  </a:lnTo>
                  <a:lnTo>
                    <a:pt x="1402" y="1500"/>
                  </a:lnTo>
                  <a:lnTo>
                    <a:pt x="1501" y="1500"/>
                  </a:lnTo>
                  <a:lnTo>
                    <a:pt x="1619" y="1480"/>
                  </a:lnTo>
                  <a:close/>
                  <a:moveTo>
                    <a:pt x="2704" y="0"/>
                  </a:moveTo>
                  <a:lnTo>
                    <a:pt x="2704" y="908"/>
                  </a:lnTo>
                  <a:lnTo>
                    <a:pt x="2428" y="790"/>
                  </a:lnTo>
                  <a:lnTo>
                    <a:pt x="2152" y="691"/>
                  </a:lnTo>
                  <a:lnTo>
                    <a:pt x="1935" y="652"/>
                  </a:lnTo>
                  <a:lnTo>
                    <a:pt x="1718" y="632"/>
                  </a:lnTo>
                  <a:lnTo>
                    <a:pt x="1501" y="632"/>
                  </a:lnTo>
                  <a:lnTo>
                    <a:pt x="1283" y="652"/>
                  </a:lnTo>
                  <a:lnTo>
                    <a:pt x="1066" y="711"/>
                  </a:lnTo>
                  <a:lnTo>
                    <a:pt x="869" y="790"/>
                  </a:lnTo>
                  <a:lnTo>
                    <a:pt x="672" y="888"/>
                  </a:lnTo>
                  <a:lnTo>
                    <a:pt x="494" y="1026"/>
                  </a:lnTo>
                  <a:lnTo>
                    <a:pt x="395" y="1105"/>
                  </a:lnTo>
                  <a:lnTo>
                    <a:pt x="317" y="1204"/>
                  </a:lnTo>
                  <a:lnTo>
                    <a:pt x="178" y="1401"/>
                  </a:lnTo>
                  <a:lnTo>
                    <a:pt x="80" y="1618"/>
                  </a:lnTo>
                  <a:lnTo>
                    <a:pt x="21" y="1836"/>
                  </a:lnTo>
                  <a:lnTo>
                    <a:pt x="1" y="2072"/>
                  </a:lnTo>
                  <a:lnTo>
                    <a:pt x="21" y="2309"/>
                  </a:lnTo>
                  <a:lnTo>
                    <a:pt x="80" y="2546"/>
                  </a:lnTo>
                  <a:lnTo>
                    <a:pt x="159" y="2783"/>
                  </a:lnTo>
                  <a:lnTo>
                    <a:pt x="277" y="3000"/>
                  </a:lnTo>
                  <a:lnTo>
                    <a:pt x="435" y="3197"/>
                  </a:lnTo>
                  <a:lnTo>
                    <a:pt x="593" y="3375"/>
                  </a:lnTo>
                  <a:lnTo>
                    <a:pt x="790" y="3533"/>
                  </a:lnTo>
                  <a:lnTo>
                    <a:pt x="987" y="3671"/>
                  </a:lnTo>
                  <a:lnTo>
                    <a:pt x="1205" y="3809"/>
                  </a:lnTo>
                  <a:lnTo>
                    <a:pt x="1639" y="4026"/>
                  </a:lnTo>
                  <a:lnTo>
                    <a:pt x="1974" y="4184"/>
                  </a:lnTo>
                  <a:lnTo>
                    <a:pt x="2310" y="4322"/>
                  </a:lnTo>
                  <a:lnTo>
                    <a:pt x="3000" y="4559"/>
                  </a:lnTo>
                  <a:lnTo>
                    <a:pt x="3079" y="4736"/>
                  </a:lnTo>
                  <a:lnTo>
                    <a:pt x="3198" y="4894"/>
                  </a:lnTo>
                  <a:lnTo>
                    <a:pt x="3316" y="5072"/>
                  </a:lnTo>
                  <a:lnTo>
                    <a:pt x="3434" y="5230"/>
                  </a:lnTo>
                  <a:lnTo>
                    <a:pt x="3592" y="5368"/>
                  </a:lnTo>
                  <a:lnTo>
                    <a:pt x="3730" y="5506"/>
                  </a:lnTo>
                  <a:lnTo>
                    <a:pt x="3888" y="5644"/>
                  </a:lnTo>
                  <a:lnTo>
                    <a:pt x="4066" y="5743"/>
                  </a:lnTo>
                  <a:lnTo>
                    <a:pt x="4224" y="5861"/>
                  </a:lnTo>
                  <a:lnTo>
                    <a:pt x="4421" y="5940"/>
                  </a:lnTo>
                  <a:lnTo>
                    <a:pt x="4599" y="6019"/>
                  </a:lnTo>
                  <a:lnTo>
                    <a:pt x="4796" y="6098"/>
                  </a:lnTo>
                  <a:lnTo>
                    <a:pt x="5013" y="6137"/>
                  </a:lnTo>
                  <a:lnTo>
                    <a:pt x="5210" y="6177"/>
                  </a:lnTo>
                  <a:lnTo>
                    <a:pt x="5427" y="6197"/>
                  </a:lnTo>
                  <a:lnTo>
                    <a:pt x="5645" y="6216"/>
                  </a:lnTo>
                  <a:lnTo>
                    <a:pt x="5941" y="6197"/>
                  </a:lnTo>
                  <a:lnTo>
                    <a:pt x="6237" y="6157"/>
                  </a:lnTo>
                  <a:lnTo>
                    <a:pt x="6513" y="6078"/>
                  </a:lnTo>
                  <a:lnTo>
                    <a:pt x="6789" y="5980"/>
                  </a:lnTo>
                  <a:lnTo>
                    <a:pt x="7046" y="5861"/>
                  </a:lnTo>
                  <a:lnTo>
                    <a:pt x="7282" y="5703"/>
                  </a:lnTo>
                  <a:lnTo>
                    <a:pt x="7519" y="5545"/>
                  </a:lnTo>
                  <a:lnTo>
                    <a:pt x="7717" y="5348"/>
                  </a:lnTo>
                  <a:lnTo>
                    <a:pt x="7914" y="5151"/>
                  </a:lnTo>
                  <a:lnTo>
                    <a:pt x="8091" y="4914"/>
                  </a:lnTo>
                  <a:lnTo>
                    <a:pt x="8230" y="4677"/>
                  </a:lnTo>
                  <a:lnTo>
                    <a:pt x="8348" y="4421"/>
                  </a:lnTo>
                  <a:lnTo>
                    <a:pt x="8447" y="4144"/>
                  </a:lnTo>
                  <a:lnTo>
                    <a:pt x="8526" y="3868"/>
                  </a:lnTo>
                  <a:lnTo>
                    <a:pt x="8565" y="3572"/>
                  </a:lnTo>
                  <a:lnTo>
                    <a:pt x="8585" y="3276"/>
                  </a:lnTo>
                  <a:lnTo>
                    <a:pt x="858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2"/>
            <p:cNvSpPr/>
            <p:nvPr/>
          </p:nvSpPr>
          <p:spPr>
            <a:xfrm>
              <a:off x="2546544" y="2728768"/>
              <a:ext cx="143187" cy="190923"/>
            </a:xfrm>
            <a:custGeom>
              <a:avLst/>
              <a:gdLst/>
              <a:ahLst/>
              <a:cxnLst/>
              <a:rect l="l" t="t" r="r" b="b"/>
              <a:pathLst>
                <a:path w="6335" h="8447" extrusionOk="0">
                  <a:moveTo>
                    <a:pt x="6335" y="0"/>
                  </a:moveTo>
                  <a:lnTo>
                    <a:pt x="5802" y="158"/>
                  </a:lnTo>
                  <a:lnTo>
                    <a:pt x="5269" y="355"/>
                  </a:lnTo>
                  <a:lnTo>
                    <a:pt x="4736" y="573"/>
                  </a:lnTo>
                  <a:lnTo>
                    <a:pt x="4243" y="809"/>
                  </a:lnTo>
                  <a:lnTo>
                    <a:pt x="3730" y="1086"/>
                  </a:lnTo>
                  <a:lnTo>
                    <a:pt x="3256" y="1382"/>
                  </a:lnTo>
                  <a:lnTo>
                    <a:pt x="2783" y="1697"/>
                  </a:lnTo>
                  <a:lnTo>
                    <a:pt x="2329" y="2033"/>
                  </a:lnTo>
                  <a:lnTo>
                    <a:pt x="2072" y="2230"/>
                  </a:lnTo>
                  <a:lnTo>
                    <a:pt x="1835" y="2447"/>
                  </a:lnTo>
                  <a:lnTo>
                    <a:pt x="1599" y="2684"/>
                  </a:lnTo>
                  <a:lnTo>
                    <a:pt x="1382" y="2921"/>
                  </a:lnTo>
                  <a:lnTo>
                    <a:pt x="1204" y="3158"/>
                  </a:lnTo>
                  <a:lnTo>
                    <a:pt x="1086" y="3335"/>
                  </a:lnTo>
                  <a:lnTo>
                    <a:pt x="987" y="3533"/>
                  </a:lnTo>
                  <a:lnTo>
                    <a:pt x="809" y="3907"/>
                  </a:lnTo>
                  <a:lnTo>
                    <a:pt x="651" y="4322"/>
                  </a:lnTo>
                  <a:lnTo>
                    <a:pt x="513" y="4717"/>
                  </a:lnTo>
                  <a:lnTo>
                    <a:pt x="355" y="5210"/>
                  </a:lnTo>
                  <a:lnTo>
                    <a:pt x="217" y="5664"/>
                  </a:lnTo>
                  <a:lnTo>
                    <a:pt x="119" y="6118"/>
                  </a:lnTo>
                  <a:lnTo>
                    <a:pt x="40" y="6552"/>
                  </a:lnTo>
                  <a:lnTo>
                    <a:pt x="0" y="7006"/>
                  </a:lnTo>
                  <a:lnTo>
                    <a:pt x="0" y="7459"/>
                  </a:lnTo>
                  <a:lnTo>
                    <a:pt x="20" y="7696"/>
                  </a:lnTo>
                  <a:lnTo>
                    <a:pt x="59" y="7933"/>
                  </a:lnTo>
                  <a:lnTo>
                    <a:pt x="99" y="8190"/>
                  </a:lnTo>
                  <a:lnTo>
                    <a:pt x="158" y="8446"/>
                  </a:lnTo>
                  <a:lnTo>
                    <a:pt x="158" y="8426"/>
                  </a:lnTo>
                  <a:lnTo>
                    <a:pt x="178" y="8387"/>
                  </a:lnTo>
                  <a:lnTo>
                    <a:pt x="276" y="8269"/>
                  </a:lnTo>
                  <a:lnTo>
                    <a:pt x="434" y="8130"/>
                  </a:lnTo>
                  <a:lnTo>
                    <a:pt x="632" y="7973"/>
                  </a:lnTo>
                  <a:lnTo>
                    <a:pt x="1164" y="7578"/>
                  </a:lnTo>
                  <a:lnTo>
                    <a:pt x="1776" y="7124"/>
                  </a:lnTo>
                  <a:lnTo>
                    <a:pt x="3000" y="6275"/>
                  </a:lnTo>
                  <a:lnTo>
                    <a:pt x="3710" y="5782"/>
                  </a:lnTo>
                  <a:lnTo>
                    <a:pt x="4302" y="5309"/>
                  </a:lnTo>
                  <a:lnTo>
                    <a:pt x="4598" y="5052"/>
                  </a:lnTo>
                  <a:lnTo>
                    <a:pt x="4894" y="4776"/>
                  </a:lnTo>
                  <a:lnTo>
                    <a:pt x="5170" y="4499"/>
                  </a:lnTo>
                  <a:lnTo>
                    <a:pt x="5427" y="4184"/>
                  </a:lnTo>
                  <a:lnTo>
                    <a:pt x="5644" y="3868"/>
                  </a:lnTo>
                  <a:lnTo>
                    <a:pt x="5841" y="3552"/>
                  </a:lnTo>
                  <a:lnTo>
                    <a:pt x="5920" y="3355"/>
                  </a:lnTo>
                  <a:lnTo>
                    <a:pt x="5979" y="3158"/>
                  </a:lnTo>
                  <a:lnTo>
                    <a:pt x="6039" y="2960"/>
                  </a:lnTo>
                  <a:lnTo>
                    <a:pt x="6078" y="2763"/>
                  </a:lnTo>
                  <a:lnTo>
                    <a:pt x="6137" y="2349"/>
                  </a:lnTo>
                  <a:lnTo>
                    <a:pt x="6177" y="1954"/>
                  </a:lnTo>
                  <a:lnTo>
                    <a:pt x="63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2"/>
            <p:cNvSpPr/>
            <p:nvPr/>
          </p:nvSpPr>
          <p:spPr>
            <a:xfrm>
              <a:off x="2466688" y="2652936"/>
              <a:ext cx="106639" cy="200733"/>
            </a:xfrm>
            <a:custGeom>
              <a:avLst/>
              <a:gdLst/>
              <a:ahLst/>
              <a:cxnLst/>
              <a:rect l="l" t="t" r="r" b="b"/>
              <a:pathLst>
                <a:path w="4718" h="8881" extrusionOk="0">
                  <a:moveTo>
                    <a:pt x="3691" y="1"/>
                  </a:moveTo>
                  <a:lnTo>
                    <a:pt x="1856" y="1678"/>
                  </a:lnTo>
                  <a:lnTo>
                    <a:pt x="1461" y="2033"/>
                  </a:lnTo>
                  <a:lnTo>
                    <a:pt x="1086" y="2428"/>
                  </a:lnTo>
                  <a:lnTo>
                    <a:pt x="889" y="2625"/>
                  </a:lnTo>
                  <a:lnTo>
                    <a:pt x="731" y="2822"/>
                  </a:lnTo>
                  <a:lnTo>
                    <a:pt x="573" y="3039"/>
                  </a:lnTo>
                  <a:lnTo>
                    <a:pt x="435" y="3276"/>
                  </a:lnTo>
                  <a:lnTo>
                    <a:pt x="317" y="3493"/>
                  </a:lnTo>
                  <a:lnTo>
                    <a:pt x="218" y="3730"/>
                  </a:lnTo>
                  <a:lnTo>
                    <a:pt x="139" y="3987"/>
                  </a:lnTo>
                  <a:lnTo>
                    <a:pt x="80" y="4243"/>
                  </a:lnTo>
                  <a:lnTo>
                    <a:pt x="40" y="4500"/>
                  </a:lnTo>
                  <a:lnTo>
                    <a:pt x="21" y="4776"/>
                  </a:lnTo>
                  <a:lnTo>
                    <a:pt x="1" y="5033"/>
                  </a:lnTo>
                  <a:lnTo>
                    <a:pt x="21" y="5289"/>
                  </a:lnTo>
                  <a:lnTo>
                    <a:pt x="80" y="5585"/>
                  </a:lnTo>
                  <a:lnTo>
                    <a:pt x="139" y="5881"/>
                  </a:lnTo>
                  <a:lnTo>
                    <a:pt x="257" y="6157"/>
                  </a:lnTo>
                  <a:lnTo>
                    <a:pt x="376" y="6414"/>
                  </a:lnTo>
                  <a:lnTo>
                    <a:pt x="553" y="6670"/>
                  </a:lnTo>
                  <a:lnTo>
                    <a:pt x="731" y="6888"/>
                  </a:lnTo>
                  <a:lnTo>
                    <a:pt x="909" y="7124"/>
                  </a:lnTo>
                  <a:lnTo>
                    <a:pt x="988" y="7262"/>
                  </a:lnTo>
                  <a:lnTo>
                    <a:pt x="1066" y="7420"/>
                  </a:lnTo>
                  <a:lnTo>
                    <a:pt x="1402" y="8150"/>
                  </a:lnTo>
                  <a:lnTo>
                    <a:pt x="1580" y="8525"/>
                  </a:lnTo>
                  <a:lnTo>
                    <a:pt x="1777" y="8881"/>
                  </a:lnTo>
                  <a:lnTo>
                    <a:pt x="2033" y="8210"/>
                  </a:lnTo>
                  <a:lnTo>
                    <a:pt x="2290" y="7539"/>
                  </a:lnTo>
                  <a:lnTo>
                    <a:pt x="2428" y="7203"/>
                  </a:lnTo>
                  <a:lnTo>
                    <a:pt x="2586" y="6868"/>
                  </a:lnTo>
                  <a:lnTo>
                    <a:pt x="2764" y="6552"/>
                  </a:lnTo>
                  <a:lnTo>
                    <a:pt x="2941" y="6256"/>
                  </a:lnTo>
                  <a:lnTo>
                    <a:pt x="3099" y="6039"/>
                  </a:lnTo>
                  <a:lnTo>
                    <a:pt x="3277" y="5842"/>
                  </a:lnTo>
                  <a:lnTo>
                    <a:pt x="3671" y="5447"/>
                  </a:lnTo>
                  <a:lnTo>
                    <a:pt x="4066" y="5072"/>
                  </a:lnTo>
                  <a:lnTo>
                    <a:pt x="4224" y="4875"/>
                  </a:lnTo>
                  <a:lnTo>
                    <a:pt x="4382" y="4658"/>
                  </a:lnTo>
                  <a:lnTo>
                    <a:pt x="4461" y="4539"/>
                  </a:lnTo>
                  <a:lnTo>
                    <a:pt x="4520" y="4401"/>
                  </a:lnTo>
                  <a:lnTo>
                    <a:pt x="4619" y="4105"/>
                  </a:lnTo>
                  <a:lnTo>
                    <a:pt x="4678" y="3809"/>
                  </a:lnTo>
                  <a:lnTo>
                    <a:pt x="4717" y="3513"/>
                  </a:lnTo>
                  <a:lnTo>
                    <a:pt x="4717" y="3197"/>
                  </a:lnTo>
                  <a:lnTo>
                    <a:pt x="4717" y="2882"/>
                  </a:lnTo>
                  <a:lnTo>
                    <a:pt x="4678" y="2566"/>
                  </a:lnTo>
                  <a:lnTo>
                    <a:pt x="4638" y="2290"/>
                  </a:lnTo>
                  <a:lnTo>
                    <a:pt x="4480" y="1816"/>
                  </a:lnTo>
                  <a:lnTo>
                    <a:pt x="4204" y="1027"/>
                  </a:lnTo>
                  <a:lnTo>
                    <a:pt x="4027" y="632"/>
                  </a:lnTo>
                  <a:lnTo>
                    <a:pt x="3888" y="297"/>
                  </a:lnTo>
                  <a:lnTo>
                    <a:pt x="3770" y="60"/>
                  </a:lnTo>
                  <a:lnTo>
                    <a:pt x="3731" y="20"/>
                  </a:lnTo>
                  <a:lnTo>
                    <a:pt x="37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2"/>
            <p:cNvSpPr/>
            <p:nvPr/>
          </p:nvSpPr>
          <p:spPr>
            <a:xfrm>
              <a:off x="2530474" y="2842054"/>
              <a:ext cx="64711" cy="281921"/>
            </a:xfrm>
            <a:custGeom>
              <a:avLst/>
              <a:gdLst/>
              <a:ahLst/>
              <a:cxnLst/>
              <a:rect l="l" t="t" r="r" b="b"/>
              <a:pathLst>
                <a:path w="2863" h="12473" extrusionOk="0">
                  <a:moveTo>
                    <a:pt x="2665" y="1"/>
                  </a:moveTo>
                  <a:lnTo>
                    <a:pt x="2428" y="257"/>
                  </a:lnTo>
                  <a:lnTo>
                    <a:pt x="2231" y="533"/>
                  </a:lnTo>
                  <a:lnTo>
                    <a:pt x="2014" y="829"/>
                  </a:lnTo>
                  <a:lnTo>
                    <a:pt x="1836" y="1145"/>
                  </a:lnTo>
                  <a:lnTo>
                    <a:pt x="1658" y="1461"/>
                  </a:lnTo>
                  <a:lnTo>
                    <a:pt x="1481" y="1816"/>
                  </a:lnTo>
                  <a:lnTo>
                    <a:pt x="1323" y="2151"/>
                  </a:lnTo>
                  <a:lnTo>
                    <a:pt x="1185" y="2526"/>
                  </a:lnTo>
                  <a:lnTo>
                    <a:pt x="1047" y="2901"/>
                  </a:lnTo>
                  <a:lnTo>
                    <a:pt x="928" y="3296"/>
                  </a:lnTo>
                  <a:lnTo>
                    <a:pt x="830" y="3710"/>
                  </a:lnTo>
                  <a:lnTo>
                    <a:pt x="731" y="4145"/>
                  </a:lnTo>
                  <a:lnTo>
                    <a:pt x="632" y="4598"/>
                  </a:lnTo>
                  <a:lnTo>
                    <a:pt x="573" y="5052"/>
                  </a:lnTo>
                  <a:lnTo>
                    <a:pt x="494" y="5526"/>
                  </a:lnTo>
                  <a:lnTo>
                    <a:pt x="455" y="6019"/>
                  </a:lnTo>
                  <a:lnTo>
                    <a:pt x="395" y="6651"/>
                  </a:lnTo>
                  <a:lnTo>
                    <a:pt x="356" y="7302"/>
                  </a:lnTo>
                  <a:lnTo>
                    <a:pt x="317" y="8565"/>
                  </a:lnTo>
                  <a:lnTo>
                    <a:pt x="277" y="9532"/>
                  </a:lnTo>
                  <a:lnTo>
                    <a:pt x="218" y="10499"/>
                  </a:lnTo>
                  <a:lnTo>
                    <a:pt x="139" y="11466"/>
                  </a:lnTo>
                  <a:lnTo>
                    <a:pt x="80" y="11939"/>
                  </a:lnTo>
                  <a:lnTo>
                    <a:pt x="1" y="12433"/>
                  </a:lnTo>
                  <a:lnTo>
                    <a:pt x="257" y="12472"/>
                  </a:lnTo>
                  <a:lnTo>
                    <a:pt x="336" y="11979"/>
                  </a:lnTo>
                  <a:lnTo>
                    <a:pt x="395" y="11505"/>
                  </a:lnTo>
                  <a:lnTo>
                    <a:pt x="474" y="10518"/>
                  </a:lnTo>
                  <a:lnTo>
                    <a:pt x="534" y="9552"/>
                  </a:lnTo>
                  <a:lnTo>
                    <a:pt x="573" y="8585"/>
                  </a:lnTo>
                  <a:lnTo>
                    <a:pt x="632" y="7322"/>
                  </a:lnTo>
                  <a:lnTo>
                    <a:pt x="652" y="6670"/>
                  </a:lnTo>
                  <a:lnTo>
                    <a:pt x="711" y="6039"/>
                  </a:lnTo>
                  <a:lnTo>
                    <a:pt x="770" y="5565"/>
                  </a:lnTo>
                  <a:lnTo>
                    <a:pt x="830" y="5092"/>
                  </a:lnTo>
                  <a:lnTo>
                    <a:pt x="889" y="4638"/>
                  </a:lnTo>
                  <a:lnTo>
                    <a:pt x="987" y="4204"/>
                  </a:lnTo>
                  <a:lnTo>
                    <a:pt x="1066" y="3789"/>
                  </a:lnTo>
                  <a:lnTo>
                    <a:pt x="1185" y="3395"/>
                  </a:lnTo>
                  <a:lnTo>
                    <a:pt x="1303" y="3000"/>
                  </a:lnTo>
                  <a:lnTo>
                    <a:pt x="1422" y="2625"/>
                  </a:lnTo>
                  <a:lnTo>
                    <a:pt x="1560" y="2270"/>
                  </a:lnTo>
                  <a:lnTo>
                    <a:pt x="1718" y="1934"/>
                  </a:lnTo>
                  <a:lnTo>
                    <a:pt x="1875" y="1599"/>
                  </a:lnTo>
                  <a:lnTo>
                    <a:pt x="2053" y="1283"/>
                  </a:lnTo>
                  <a:lnTo>
                    <a:pt x="2231" y="987"/>
                  </a:lnTo>
                  <a:lnTo>
                    <a:pt x="2428" y="691"/>
                  </a:lnTo>
                  <a:lnTo>
                    <a:pt x="2645" y="435"/>
                  </a:lnTo>
                  <a:lnTo>
                    <a:pt x="2862" y="158"/>
                  </a:lnTo>
                  <a:lnTo>
                    <a:pt x="26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2"/>
            <p:cNvSpPr/>
            <p:nvPr/>
          </p:nvSpPr>
          <p:spPr>
            <a:xfrm>
              <a:off x="2503712" y="2779173"/>
              <a:ext cx="20094" cy="338111"/>
            </a:xfrm>
            <a:custGeom>
              <a:avLst/>
              <a:gdLst/>
              <a:ahLst/>
              <a:cxnLst/>
              <a:rect l="l" t="t" r="r" b="b"/>
              <a:pathLst>
                <a:path w="889" h="14959" extrusionOk="0">
                  <a:moveTo>
                    <a:pt x="1" y="0"/>
                  </a:moveTo>
                  <a:lnTo>
                    <a:pt x="1" y="1263"/>
                  </a:lnTo>
                  <a:lnTo>
                    <a:pt x="20" y="2546"/>
                  </a:lnTo>
                  <a:lnTo>
                    <a:pt x="40" y="3177"/>
                  </a:lnTo>
                  <a:lnTo>
                    <a:pt x="80" y="3828"/>
                  </a:lnTo>
                  <a:lnTo>
                    <a:pt x="119" y="4460"/>
                  </a:lnTo>
                  <a:lnTo>
                    <a:pt x="178" y="5091"/>
                  </a:lnTo>
                  <a:lnTo>
                    <a:pt x="297" y="6019"/>
                  </a:lnTo>
                  <a:lnTo>
                    <a:pt x="395" y="6670"/>
                  </a:lnTo>
                  <a:lnTo>
                    <a:pt x="514" y="7696"/>
                  </a:lnTo>
                  <a:lnTo>
                    <a:pt x="593" y="8742"/>
                  </a:lnTo>
                  <a:lnTo>
                    <a:pt x="632" y="9768"/>
                  </a:lnTo>
                  <a:lnTo>
                    <a:pt x="632" y="10794"/>
                  </a:lnTo>
                  <a:lnTo>
                    <a:pt x="593" y="11840"/>
                  </a:lnTo>
                  <a:lnTo>
                    <a:pt x="534" y="12866"/>
                  </a:lnTo>
                  <a:lnTo>
                    <a:pt x="435" y="13892"/>
                  </a:lnTo>
                  <a:lnTo>
                    <a:pt x="297" y="14919"/>
                  </a:lnTo>
                  <a:lnTo>
                    <a:pt x="553" y="14958"/>
                  </a:lnTo>
                  <a:lnTo>
                    <a:pt x="691" y="13932"/>
                  </a:lnTo>
                  <a:lnTo>
                    <a:pt x="790" y="12886"/>
                  </a:lnTo>
                  <a:lnTo>
                    <a:pt x="869" y="11840"/>
                  </a:lnTo>
                  <a:lnTo>
                    <a:pt x="889" y="10794"/>
                  </a:lnTo>
                  <a:lnTo>
                    <a:pt x="889" y="9768"/>
                  </a:lnTo>
                  <a:lnTo>
                    <a:pt x="849" y="8722"/>
                  </a:lnTo>
                  <a:lnTo>
                    <a:pt x="770" y="7676"/>
                  </a:lnTo>
                  <a:lnTo>
                    <a:pt x="652" y="6631"/>
                  </a:lnTo>
                  <a:lnTo>
                    <a:pt x="573" y="5979"/>
                  </a:lnTo>
                  <a:lnTo>
                    <a:pt x="435" y="5072"/>
                  </a:lnTo>
                  <a:lnTo>
                    <a:pt x="376" y="4440"/>
                  </a:lnTo>
                  <a:lnTo>
                    <a:pt x="336" y="3809"/>
                  </a:lnTo>
                  <a:lnTo>
                    <a:pt x="297" y="3177"/>
                  </a:lnTo>
                  <a:lnTo>
                    <a:pt x="277" y="2526"/>
                  </a:lnTo>
                  <a:lnTo>
                    <a:pt x="257" y="1263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2"/>
            <p:cNvSpPr/>
            <p:nvPr/>
          </p:nvSpPr>
          <p:spPr>
            <a:xfrm>
              <a:off x="2459569" y="3009315"/>
              <a:ext cx="137401" cy="271659"/>
            </a:xfrm>
            <a:custGeom>
              <a:avLst/>
              <a:gdLst/>
              <a:ahLst/>
              <a:cxnLst/>
              <a:rect l="l" t="t" r="r" b="b"/>
              <a:pathLst>
                <a:path w="6079" h="12019" extrusionOk="0">
                  <a:moveTo>
                    <a:pt x="0" y="1"/>
                  </a:moveTo>
                  <a:lnTo>
                    <a:pt x="375" y="12018"/>
                  </a:lnTo>
                  <a:lnTo>
                    <a:pt x="5683" y="12018"/>
                  </a:lnTo>
                  <a:lnTo>
                    <a:pt x="60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2"/>
            <p:cNvSpPr/>
            <p:nvPr/>
          </p:nvSpPr>
          <p:spPr>
            <a:xfrm>
              <a:off x="2381069" y="2051248"/>
              <a:ext cx="24998" cy="51308"/>
            </a:xfrm>
            <a:custGeom>
              <a:avLst/>
              <a:gdLst/>
              <a:ahLst/>
              <a:cxnLst/>
              <a:rect l="l" t="t" r="r" b="b"/>
              <a:pathLst>
                <a:path w="1106" h="2270" extrusionOk="0">
                  <a:moveTo>
                    <a:pt x="79" y="0"/>
                  </a:moveTo>
                  <a:lnTo>
                    <a:pt x="40" y="40"/>
                  </a:lnTo>
                  <a:lnTo>
                    <a:pt x="0" y="79"/>
                  </a:lnTo>
                  <a:lnTo>
                    <a:pt x="0" y="118"/>
                  </a:lnTo>
                  <a:lnTo>
                    <a:pt x="0" y="178"/>
                  </a:lnTo>
                  <a:lnTo>
                    <a:pt x="20" y="217"/>
                  </a:lnTo>
                  <a:lnTo>
                    <a:pt x="197" y="414"/>
                  </a:lnTo>
                  <a:lnTo>
                    <a:pt x="355" y="632"/>
                  </a:lnTo>
                  <a:lnTo>
                    <a:pt x="493" y="868"/>
                  </a:lnTo>
                  <a:lnTo>
                    <a:pt x="632" y="1105"/>
                  </a:lnTo>
                  <a:lnTo>
                    <a:pt x="730" y="1322"/>
                  </a:lnTo>
                  <a:lnTo>
                    <a:pt x="789" y="1579"/>
                  </a:lnTo>
                  <a:lnTo>
                    <a:pt x="829" y="1835"/>
                  </a:lnTo>
                  <a:lnTo>
                    <a:pt x="829" y="2151"/>
                  </a:lnTo>
                  <a:lnTo>
                    <a:pt x="849" y="2190"/>
                  </a:lnTo>
                  <a:lnTo>
                    <a:pt x="868" y="2230"/>
                  </a:lnTo>
                  <a:lnTo>
                    <a:pt x="908" y="2269"/>
                  </a:lnTo>
                  <a:lnTo>
                    <a:pt x="1026" y="2269"/>
                  </a:lnTo>
                  <a:lnTo>
                    <a:pt x="1066" y="2230"/>
                  </a:lnTo>
                  <a:lnTo>
                    <a:pt x="1085" y="2190"/>
                  </a:lnTo>
                  <a:lnTo>
                    <a:pt x="1105" y="2151"/>
                  </a:lnTo>
                  <a:lnTo>
                    <a:pt x="1085" y="1816"/>
                  </a:lnTo>
                  <a:lnTo>
                    <a:pt x="1046" y="1520"/>
                  </a:lnTo>
                  <a:lnTo>
                    <a:pt x="967" y="1243"/>
                  </a:lnTo>
                  <a:lnTo>
                    <a:pt x="868" y="987"/>
                  </a:lnTo>
                  <a:lnTo>
                    <a:pt x="730" y="730"/>
                  </a:lnTo>
                  <a:lnTo>
                    <a:pt x="572" y="493"/>
                  </a:lnTo>
                  <a:lnTo>
                    <a:pt x="395" y="257"/>
                  </a:lnTo>
                  <a:lnTo>
                    <a:pt x="217" y="59"/>
                  </a:lnTo>
                  <a:lnTo>
                    <a:pt x="178" y="2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151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2"/>
            <p:cNvSpPr/>
            <p:nvPr/>
          </p:nvSpPr>
          <p:spPr>
            <a:xfrm>
              <a:off x="2269095" y="1383538"/>
              <a:ext cx="1526324" cy="919266"/>
            </a:xfrm>
            <a:custGeom>
              <a:avLst/>
              <a:gdLst/>
              <a:ahLst/>
              <a:cxnLst/>
              <a:rect l="l" t="t" r="r" b="b"/>
              <a:pathLst>
                <a:path w="67529" h="40671" extrusionOk="0">
                  <a:moveTo>
                    <a:pt x="22734" y="3966"/>
                  </a:moveTo>
                  <a:lnTo>
                    <a:pt x="23405" y="4164"/>
                  </a:lnTo>
                  <a:lnTo>
                    <a:pt x="24076" y="4420"/>
                  </a:lnTo>
                  <a:lnTo>
                    <a:pt x="24747" y="4677"/>
                  </a:lnTo>
                  <a:lnTo>
                    <a:pt x="25378" y="4993"/>
                  </a:lnTo>
                  <a:lnTo>
                    <a:pt x="26010" y="5308"/>
                  </a:lnTo>
                  <a:lnTo>
                    <a:pt x="26641" y="5683"/>
                  </a:lnTo>
                  <a:lnTo>
                    <a:pt x="27253" y="6058"/>
                  </a:lnTo>
                  <a:lnTo>
                    <a:pt x="27845" y="6473"/>
                  </a:lnTo>
                  <a:lnTo>
                    <a:pt x="28417" y="6907"/>
                  </a:lnTo>
                  <a:lnTo>
                    <a:pt x="28989" y="7361"/>
                  </a:lnTo>
                  <a:lnTo>
                    <a:pt x="29522" y="7854"/>
                  </a:lnTo>
                  <a:lnTo>
                    <a:pt x="30035" y="8367"/>
                  </a:lnTo>
                  <a:lnTo>
                    <a:pt x="30548" y="8900"/>
                  </a:lnTo>
                  <a:lnTo>
                    <a:pt x="31022" y="9452"/>
                  </a:lnTo>
                  <a:lnTo>
                    <a:pt x="31476" y="10025"/>
                  </a:lnTo>
                  <a:lnTo>
                    <a:pt x="31910" y="10617"/>
                  </a:lnTo>
                  <a:lnTo>
                    <a:pt x="32186" y="11051"/>
                  </a:lnTo>
                  <a:lnTo>
                    <a:pt x="32463" y="11485"/>
                  </a:lnTo>
                  <a:lnTo>
                    <a:pt x="32719" y="11919"/>
                  </a:lnTo>
                  <a:lnTo>
                    <a:pt x="32976" y="12373"/>
                  </a:lnTo>
                  <a:lnTo>
                    <a:pt x="32976" y="12373"/>
                  </a:lnTo>
                  <a:lnTo>
                    <a:pt x="32541" y="12314"/>
                  </a:lnTo>
                  <a:lnTo>
                    <a:pt x="32107" y="12294"/>
                  </a:lnTo>
                  <a:lnTo>
                    <a:pt x="31673" y="12255"/>
                  </a:lnTo>
                  <a:lnTo>
                    <a:pt x="31239" y="12255"/>
                  </a:lnTo>
                  <a:lnTo>
                    <a:pt x="30785" y="12274"/>
                  </a:lnTo>
                  <a:lnTo>
                    <a:pt x="30351" y="12294"/>
                  </a:lnTo>
                  <a:lnTo>
                    <a:pt x="29897" y="12333"/>
                  </a:lnTo>
                  <a:lnTo>
                    <a:pt x="29463" y="12393"/>
                  </a:lnTo>
                  <a:lnTo>
                    <a:pt x="29029" y="12452"/>
                  </a:lnTo>
                  <a:lnTo>
                    <a:pt x="28575" y="12551"/>
                  </a:lnTo>
                  <a:lnTo>
                    <a:pt x="28141" y="12649"/>
                  </a:lnTo>
                  <a:lnTo>
                    <a:pt x="27707" y="12768"/>
                  </a:lnTo>
                  <a:lnTo>
                    <a:pt x="27273" y="12906"/>
                  </a:lnTo>
                  <a:lnTo>
                    <a:pt x="26838" y="13044"/>
                  </a:lnTo>
                  <a:lnTo>
                    <a:pt x="26404" y="13202"/>
                  </a:lnTo>
                  <a:lnTo>
                    <a:pt x="25970" y="13379"/>
                  </a:lnTo>
                  <a:lnTo>
                    <a:pt x="26049" y="12866"/>
                  </a:lnTo>
                  <a:lnTo>
                    <a:pt x="26089" y="12353"/>
                  </a:lnTo>
                  <a:lnTo>
                    <a:pt x="26108" y="11840"/>
                  </a:lnTo>
                  <a:lnTo>
                    <a:pt x="26108" y="11347"/>
                  </a:lnTo>
                  <a:lnTo>
                    <a:pt x="26069" y="10794"/>
                  </a:lnTo>
                  <a:lnTo>
                    <a:pt x="26010" y="10242"/>
                  </a:lnTo>
                  <a:lnTo>
                    <a:pt x="25911" y="9729"/>
                  </a:lnTo>
                  <a:lnTo>
                    <a:pt x="25793" y="9216"/>
                  </a:lnTo>
                  <a:lnTo>
                    <a:pt x="25654" y="8702"/>
                  </a:lnTo>
                  <a:lnTo>
                    <a:pt x="25497" y="8209"/>
                  </a:lnTo>
                  <a:lnTo>
                    <a:pt x="25299" y="7736"/>
                  </a:lnTo>
                  <a:lnTo>
                    <a:pt x="25082" y="7262"/>
                  </a:lnTo>
                  <a:lnTo>
                    <a:pt x="24865" y="6808"/>
                  </a:lnTo>
                  <a:lnTo>
                    <a:pt x="24609" y="6354"/>
                  </a:lnTo>
                  <a:lnTo>
                    <a:pt x="24332" y="5920"/>
                  </a:lnTo>
                  <a:lnTo>
                    <a:pt x="24056" y="5506"/>
                  </a:lnTo>
                  <a:lnTo>
                    <a:pt x="23740" y="5091"/>
                  </a:lnTo>
                  <a:lnTo>
                    <a:pt x="23425" y="4697"/>
                  </a:lnTo>
                  <a:lnTo>
                    <a:pt x="23089" y="4322"/>
                  </a:lnTo>
                  <a:lnTo>
                    <a:pt x="22734" y="3966"/>
                  </a:lnTo>
                  <a:close/>
                  <a:moveTo>
                    <a:pt x="33449" y="12728"/>
                  </a:moveTo>
                  <a:lnTo>
                    <a:pt x="34081" y="12866"/>
                  </a:lnTo>
                  <a:lnTo>
                    <a:pt x="34692" y="13044"/>
                  </a:lnTo>
                  <a:lnTo>
                    <a:pt x="35067" y="13162"/>
                  </a:lnTo>
                  <a:lnTo>
                    <a:pt x="35423" y="13320"/>
                  </a:lnTo>
                  <a:lnTo>
                    <a:pt x="35797" y="13478"/>
                  </a:lnTo>
                  <a:lnTo>
                    <a:pt x="36153" y="13656"/>
                  </a:lnTo>
                  <a:lnTo>
                    <a:pt x="36488" y="13833"/>
                  </a:lnTo>
                  <a:lnTo>
                    <a:pt x="36824" y="14031"/>
                  </a:lnTo>
                  <a:lnTo>
                    <a:pt x="37159" y="14248"/>
                  </a:lnTo>
                  <a:lnTo>
                    <a:pt x="37475" y="14465"/>
                  </a:lnTo>
                  <a:lnTo>
                    <a:pt x="37791" y="14701"/>
                  </a:lnTo>
                  <a:lnTo>
                    <a:pt x="38087" y="14958"/>
                  </a:lnTo>
                  <a:lnTo>
                    <a:pt x="38383" y="15215"/>
                  </a:lnTo>
                  <a:lnTo>
                    <a:pt x="38659" y="15471"/>
                  </a:lnTo>
                  <a:lnTo>
                    <a:pt x="38935" y="15747"/>
                  </a:lnTo>
                  <a:lnTo>
                    <a:pt x="39192" y="16043"/>
                  </a:lnTo>
                  <a:lnTo>
                    <a:pt x="39448" y="16339"/>
                  </a:lnTo>
                  <a:lnTo>
                    <a:pt x="39685" y="16635"/>
                  </a:lnTo>
                  <a:lnTo>
                    <a:pt x="39093" y="16714"/>
                  </a:lnTo>
                  <a:lnTo>
                    <a:pt x="38501" y="16793"/>
                  </a:lnTo>
                  <a:lnTo>
                    <a:pt x="37929" y="16912"/>
                  </a:lnTo>
                  <a:lnTo>
                    <a:pt x="37356" y="17030"/>
                  </a:lnTo>
                  <a:lnTo>
                    <a:pt x="36804" y="17188"/>
                  </a:lnTo>
                  <a:lnTo>
                    <a:pt x="36251" y="17346"/>
                  </a:lnTo>
                  <a:lnTo>
                    <a:pt x="35699" y="17523"/>
                  </a:lnTo>
                  <a:lnTo>
                    <a:pt x="35166" y="17721"/>
                  </a:lnTo>
                  <a:lnTo>
                    <a:pt x="35028" y="17069"/>
                  </a:lnTo>
                  <a:lnTo>
                    <a:pt x="34850" y="16418"/>
                  </a:lnTo>
                  <a:lnTo>
                    <a:pt x="34673" y="15787"/>
                  </a:lnTo>
                  <a:lnTo>
                    <a:pt x="34456" y="15155"/>
                  </a:lnTo>
                  <a:lnTo>
                    <a:pt x="34239" y="14524"/>
                  </a:lnTo>
                  <a:lnTo>
                    <a:pt x="34002" y="13912"/>
                  </a:lnTo>
                  <a:lnTo>
                    <a:pt x="33725" y="13320"/>
                  </a:lnTo>
                  <a:lnTo>
                    <a:pt x="33449" y="12728"/>
                  </a:lnTo>
                  <a:close/>
                  <a:moveTo>
                    <a:pt x="31338" y="12511"/>
                  </a:moveTo>
                  <a:lnTo>
                    <a:pt x="31792" y="12531"/>
                  </a:lnTo>
                  <a:lnTo>
                    <a:pt x="32245" y="12551"/>
                  </a:lnTo>
                  <a:lnTo>
                    <a:pt x="32680" y="12610"/>
                  </a:lnTo>
                  <a:lnTo>
                    <a:pt x="33133" y="12669"/>
                  </a:lnTo>
                  <a:lnTo>
                    <a:pt x="33429" y="13261"/>
                  </a:lnTo>
                  <a:lnTo>
                    <a:pt x="33706" y="13892"/>
                  </a:lnTo>
                  <a:lnTo>
                    <a:pt x="33962" y="14524"/>
                  </a:lnTo>
                  <a:lnTo>
                    <a:pt x="34199" y="15155"/>
                  </a:lnTo>
                  <a:lnTo>
                    <a:pt x="34416" y="15807"/>
                  </a:lnTo>
                  <a:lnTo>
                    <a:pt x="34594" y="16477"/>
                  </a:lnTo>
                  <a:lnTo>
                    <a:pt x="34771" y="17148"/>
                  </a:lnTo>
                  <a:lnTo>
                    <a:pt x="34929" y="17819"/>
                  </a:lnTo>
                  <a:lnTo>
                    <a:pt x="34515" y="18017"/>
                  </a:lnTo>
                  <a:lnTo>
                    <a:pt x="33864" y="18332"/>
                  </a:lnTo>
                  <a:lnTo>
                    <a:pt x="33252" y="18668"/>
                  </a:lnTo>
                  <a:lnTo>
                    <a:pt x="32857" y="18313"/>
                  </a:lnTo>
                  <a:lnTo>
                    <a:pt x="32443" y="17997"/>
                  </a:lnTo>
                  <a:lnTo>
                    <a:pt x="32028" y="17701"/>
                  </a:lnTo>
                  <a:lnTo>
                    <a:pt x="31575" y="17405"/>
                  </a:lnTo>
                  <a:lnTo>
                    <a:pt x="31121" y="17168"/>
                  </a:lnTo>
                  <a:lnTo>
                    <a:pt x="30667" y="16931"/>
                  </a:lnTo>
                  <a:lnTo>
                    <a:pt x="30193" y="16734"/>
                  </a:lnTo>
                  <a:lnTo>
                    <a:pt x="29700" y="16556"/>
                  </a:lnTo>
                  <a:lnTo>
                    <a:pt x="29364" y="16458"/>
                  </a:lnTo>
                  <a:lnTo>
                    <a:pt x="29029" y="16359"/>
                  </a:lnTo>
                  <a:lnTo>
                    <a:pt x="28693" y="16300"/>
                  </a:lnTo>
                  <a:lnTo>
                    <a:pt x="28358" y="16241"/>
                  </a:lnTo>
                  <a:lnTo>
                    <a:pt x="28022" y="16181"/>
                  </a:lnTo>
                  <a:lnTo>
                    <a:pt x="27707" y="16142"/>
                  </a:lnTo>
                  <a:lnTo>
                    <a:pt x="27371" y="16122"/>
                  </a:lnTo>
                  <a:lnTo>
                    <a:pt x="27056" y="16122"/>
                  </a:lnTo>
                  <a:lnTo>
                    <a:pt x="26562" y="16142"/>
                  </a:lnTo>
                  <a:lnTo>
                    <a:pt x="26069" y="16181"/>
                  </a:lnTo>
                  <a:lnTo>
                    <a:pt x="25595" y="16260"/>
                  </a:lnTo>
                  <a:lnTo>
                    <a:pt x="25141" y="16379"/>
                  </a:lnTo>
                  <a:lnTo>
                    <a:pt x="25398" y="15708"/>
                  </a:lnTo>
                  <a:lnTo>
                    <a:pt x="25615" y="15017"/>
                  </a:lnTo>
                  <a:lnTo>
                    <a:pt x="25793" y="14346"/>
                  </a:lnTo>
                  <a:lnTo>
                    <a:pt x="25931" y="13675"/>
                  </a:lnTo>
                  <a:lnTo>
                    <a:pt x="26365" y="13498"/>
                  </a:lnTo>
                  <a:lnTo>
                    <a:pt x="26799" y="13320"/>
                  </a:lnTo>
                  <a:lnTo>
                    <a:pt x="27253" y="13182"/>
                  </a:lnTo>
                  <a:lnTo>
                    <a:pt x="27707" y="13044"/>
                  </a:lnTo>
                  <a:lnTo>
                    <a:pt x="28141" y="12925"/>
                  </a:lnTo>
                  <a:lnTo>
                    <a:pt x="28595" y="12807"/>
                  </a:lnTo>
                  <a:lnTo>
                    <a:pt x="29068" y="12728"/>
                  </a:lnTo>
                  <a:lnTo>
                    <a:pt x="29522" y="12649"/>
                  </a:lnTo>
                  <a:lnTo>
                    <a:pt x="29976" y="12590"/>
                  </a:lnTo>
                  <a:lnTo>
                    <a:pt x="30430" y="12551"/>
                  </a:lnTo>
                  <a:lnTo>
                    <a:pt x="30884" y="12531"/>
                  </a:lnTo>
                  <a:lnTo>
                    <a:pt x="31338" y="12511"/>
                  </a:lnTo>
                  <a:close/>
                  <a:moveTo>
                    <a:pt x="34969" y="18056"/>
                  </a:moveTo>
                  <a:lnTo>
                    <a:pt x="35127" y="18865"/>
                  </a:lnTo>
                  <a:lnTo>
                    <a:pt x="35225" y="19674"/>
                  </a:lnTo>
                  <a:lnTo>
                    <a:pt x="35324" y="20503"/>
                  </a:lnTo>
                  <a:lnTo>
                    <a:pt x="35363" y="21332"/>
                  </a:lnTo>
                  <a:lnTo>
                    <a:pt x="35166" y="20996"/>
                  </a:lnTo>
                  <a:lnTo>
                    <a:pt x="34949" y="20661"/>
                  </a:lnTo>
                  <a:lnTo>
                    <a:pt x="34732" y="20345"/>
                  </a:lnTo>
                  <a:lnTo>
                    <a:pt x="34495" y="20029"/>
                  </a:lnTo>
                  <a:lnTo>
                    <a:pt x="34239" y="19714"/>
                  </a:lnTo>
                  <a:lnTo>
                    <a:pt x="33982" y="19418"/>
                  </a:lnTo>
                  <a:lnTo>
                    <a:pt x="33725" y="19122"/>
                  </a:lnTo>
                  <a:lnTo>
                    <a:pt x="33449" y="18845"/>
                  </a:lnTo>
                  <a:lnTo>
                    <a:pt x="33804" y="18628"/>
                  </a:lnTo>
                  <a:lnTo>
                    <a:pt x="34179" y="18431"/>
                  </a:lnTo>
                  <a:lnTo>
                    <a:pt x="34574" y="18234"/>
                  </a:lnTo>
                  <a:lnTo>
                    <a:pt x="34969" y="18056"/>
                  </a:lnTo>
                  <a:close/>
                  <a:moveTo>
                    <a:pt x="24668" y="16793"/>
                  </a:moveTo>
                  <a:lnTo>
                    <a:pt x="24411" y="17365"/>
                  </a:lnTo>
                  <a:lnTo>
                    <a:pt x="24115" y="17938"/>
                  </a:lnTo>
                  <a:lnTo>
                    <a:pt x="23780" y="18490"/>
                  </a:lnTo>
                  <a:lnTo>
                    <a:pt x="23444" y="19043"/>
                  </a:lnTo>
                  <a:lnTo>
                    <a:pt x="23069" y="19595"/>
                  </a:lnTo>
                  <a:lnTo>
                    <a:pt x="22675" y="20148"/>
                  </a:lnTo>
                  <a:lnTo>
                    <a:pt x="22241" y="20681"/>
                  </a:lnTo>
                  <a:lnTo>
                    <a:pt x="21787" y="21233"/>
                  </a:lnTo>
                  <a:lnTo>
                    <a:pt x="21412" y="21648"/>
                  </a:lnTo>
                  <a:lnTo>
                    <a:pt x="20918" y="22180"/>
                  </a:lnTo>
                  <a:lnTo>
                    <a:pt x="20287" y="22792"/>
                  </a:lnTo>
                  <a:lnTo>
                    <a:pt x="19932" y="23108"/>
                  </a:lnTo>
                  <a:lnTo>
                    <a:pt x="19557" y="23443"/>
                  </a:lnTo>
                  <a:lnTo>
                    <a:pt x="19794" y="22674"/>
                  </a:lnTo>
                  <a:lnTo>
                    <a:pt x="20050" y="21963"/>
                  </a:lnTo>
                  <a:lnTo>
                    <a:pt x="20326" y="21292"/>
                  </a:lnTo>
                  <a:lnTo>
                    <a:pt x="20622" y="20700"/>
                  </a:lnTo>
                  <a:lnTo>
                    <a:pt x="20938" y="20148"/>
                  </a:lnTo>
                  <a:lnTo>
                    <a:pt x="21254" y="19635"/>
                  </a:lnTo>
                  <a:lnTo>
                    <a:pt x="21570" y="19181"/>
                  </a:lnTo>
                  <a:lnTo>
                    <a:pt x="21905" y="18767"/>
                  </a:lnTo>
                  <a:lnTo>
                    <a:pt x="22241" y="18411"/>
                  </a:lnTo>
                  <a:lnTo>
                    <a:pt x="22596" y="18076"/>
                  </a:lnTo>
                  <a:lnTo>
                    <a:pt x="22931" y="17780"/>
                  </a:lnTo>
                  <a:lnTo>
                    <a:pt x="23286" y="17523"/>
                  </a:lnTo>
                  <a:lnTo>
                    <a:pt x="23622" y="17306"/>
                  </a:lnTo>
                  <a:lnTo>
                    <a:pt x="23957" y="17109"/>
                  </a:lnTo>
                  <a:lnTo>
                    <a:pt x="24293" y="16951"/>
                  </a:lnTo>
                  <a:lnTo>
                    <a:pt x="24628" y="16813"/>
                  </a:lnTo>
                  <a:lnTo>
                    <a:pt x="24668" y="16793"/>
                  </a:lnTo>
                  <a:close/>
                  <a:moveTo>
                    <a:pt x="25635" y="13813"/>
                  </a:moveTo>
                  <a:lnTo>
                    <a:pt x="25497" y="14484"/>
                  </a:lnTo>
                  <a:lnTo>
                    <a:pt x="25299" y="15136"/>
                  </a:lnTo>
                  <a:lnTo>
                    <a:pt x="25082" y="15807"/>
                  </a:lnTo>
                  <a:lnTo>
                    <a:pt x="24826" y="16477"/>
                  </a:lnTo>
                  <a:lnTo>
                    <a:pt x="24530" y="16576"/>
                  </a:lnTo>
                  <a:lnTo>
                    <a:pt x="24174" y="16714"/>
                  </a:lnTo>
                  <a:lnTo>
                    <a:pt x="23839" y="16892"/>
                  </a:lnTo>
                  <a:lnTo>
                    <a:pt x="23464" y="17089"/>
                  </a:lnTo>
                  <a:lnTo>
                    <a:pt x="23109" y="17326"/>
                  </a:lnTo>
                  <a:lnTo>
                    <a:pt x="22734" y="17602"/>
                  </a:lnTo>
                  <a:lnTo>
                    <a:pt x="22379" y="17918"/>
                  </a:lnTo>
                  <a:lnTo>
                    <a:pt x="22004" y="18273"/>
                  </a:lnTo>
                  <a:lnTo>
                    <a:pt x="21649" y="18668"/>
                  </a:lnTo>
                  <a:lnTo>
                    <a:pt x="21293" y="19122"/>
                  </a:lnTo>
                  <a:lnTo>
                    <a:pt x="20958" y="19615"/>
                  </a:lnTo>
                  <a:lnTo>
                    <a:pt x="20622" y="20148"/>
                  </a:lnTo>
                  <a:lnTo>
                    <a:pt x="20307" y="20760"/>
                  </a:lnTo>
                  <a:lnTo>
                    <a:pt x="19991" y="21411"/>
                  </a:lnTo>
                  <a:lnTo>
                    <a:pt x="19715" y="22121"/>
                  </a:lnTo>
                  <a:lnTo>
                    <a:pt x="19458" y="22891"/>
                  </a:lnTo>
                  <a:lnTo>
                    <a:pt x="19202" y="23720"/>
                  </a:lnTo>
                  <a:lnTo>
                    <a:pt x="18728" y="24114"/>
                  </a:lnTo>
                  <a:lnTo>
                    <a:pt x="18195" y="24489"/>
                  </a:lnTo>
                  <a:lnTo>
                    <a:pt x="17662" y="24864"/>
                  </a:lnTo>
                  <a:lnTo>
                    <a:pt x="17070" y="25200"/>
                  </a:lnTo>
                  <a:lnTo>
                    <a:pt x="17248" y="24568"/>
                  </a:lnTo>
                  <a:lnTo>
                    <a:pt x="17426" y="23917"/>
                  </a:lnTo>
                  <a:lnTo>
                    <a:pt x="17623" y="23305"/>
                  </a:lnTo>
                  <a:lnTo>
                    <a:pt x="17840" y="22694"/>
                  </a:lnTo>
                  <a:lnTo>
                    <a:pt x="18077" y="22082"/>
                  </a:lnTo>
                  <a:lnTo>
                    <a:pt x="18333" y="21490"/>
                  </a:lnTo>
                  <a:lnTo>
                    <a:pt x="18610" y="20918"/>
                  </a:lnTo>
                  <a:lnTo>
                    <a:pt x="18906" y="20365"/>
                  </a:lnTo>
                  <a:lnTo>
                    <a:pt x="19202" y="19812"/>
                  </a:lnTo>
                  <a:lnTo>
                    <a:pt x="19537" y="19280"/>
                  </a:lnTo>
                  <a:lnTo>
                    <a:pt x="19873" y="18767"/>
                  </a:lnTo>
                  <a:lnTo>
                    <a:pt x="20248" y="18273"/>
                  </a:lnTo>
                  <a:lnTo>
                    <a:pt x="20622" y="17780"/>
                  </a:lnTo>
                  <a:lnTo>
                    <a:pt x="21017" y="17326"/>
                  </a:lnTo>
                  <a:lnTo>
                    <a:pt x="21412" y="16872"/>
                  </a:lnTo>
                  <a:lnTo>
                    <a:pt x="21846" y="16438"/>
                  </a:lnTo>
                  <a:lnTo>
                    <a:pt x="22280" y="16043"/>
                  </a:lnTo>
                  <a:lnTo>
                    <a:pt x="22714" y="15649"/>
                  </a:lnTo>
                  <a:lnTo>
                    <a:pt x="23168" y="15293"/>
                  </a:lnTo>
                  <a:lnTo>
                    <a:pt x="23642" y="14958"/>
                  </a:lnTo>
                  <a:lnTo>
                    <a:pt x="24135" y="14642"/>
                  </a:lnTo>
                  <a:lnTo>
                    <a:pt x="24628" y="14346"/>
                  </a:lnTo>
                  <a:lnTo>
                    <a:pt x="25122" y="14070"/>
                  </a:lnTo>
                  <a:lnTo>
                    <a:pt x="25635" y="13813"/>
                  </a:lnTo>
                  <a:close/>
                  <a:moveTo>
                    <a:pt x="19596" y="3434"/>
                  </a:moveTo>
                  <a:lnTo>
                    <a:pt x="20109" y="3453"/>
                  </a:lnTo>
                  <a:lnTo>
                    <a:pt x="20622" y="3513"/>
                  </a:lnTo>
                  <a:lnTo>
                    <a:pt x="21432" y="3651"/>
                  </a:lnTo>
                  <a:lnTo>
                    <a:pt x="22221" y="3828"/>
                  </a:lnTo>
                  <a:lnTo>
                    <a:pt x="22596" y="4184"/>
                  </a:lnTo>
                  <a:lnTo>
                    <a:pt x="22951" y="4558"/>
                  </a:lnTo>
                  <a:lnTo>
                    <a:pt x="23306" y="4953"/>
                  </a:lnTo>
                  <a:lnTo>
                    <a:pt x="23622" y="5368"/>
                  </a:lnTo>
                  <a:lnTo>
                    <a:pt x="23938" y="5802"/>
                  </a:lnTo>
                  <a:lnTo>
                    <a:pt x="24234" y="6236"/>
                  </a:lnTo>
                  <a:lnTo>
                    <a:pt x="24490" y="6690"/>
                  </a:lnTo>
                  <a:lnTo>
                    <a:pt x="24747" y="7163"/>
                  </a:lnTo>
                  <a:lnTo>
                    <a:pt x="24984" y="7637"/>
                  </a:lnTo>
                  <a:lnTo>
                    <a:pt x="25181" y="8130"/>
                  </a:lnTo>
                  <a:lnTo>
                    <a:pt x="25358" y="8643"/>
                  </a:lnTo>
                  <a:lnTo>
                    <a:pt x="25516" y="9156"/>
                  </a:lnTo>
                  <a:lnTo>
                    <a:pt x="25635" y="9689"/>
                  </a:lnTo>
                  <a:lnTo>
                    <a:pt x="25733" y="10222"/>
                  </a:lnTo>
                  <a:lnTo>
                    <a:pt x="25793" y="10774"/>
                  </a:lnTo>
                  <a:lnTo>
                    <a:pt x="25832" y="11347"/>
                  </a:lnTo>
                  <a:lnTo>
                    <a:pt x="25852" y="11880"/>
                  </a:lnTo>
                  <a:lnTo>
                    <a:pt x="25812" y="12412"/>
                  </a:lnTo>
                  <a:lnTo>
                    <a:pt x="25773" y="12965"/>
                  </a:lnTo>
                  <a:lnTo>
                    <a:pt x="25694" y="13498"/>
                  </a:lnTo>
                  <a:lnTo>
                    <a:pt x="25141" y="13774"/>
                  </a:lnTo>
                  <a:lnTo>
                    <a:pt x="24609" y="14050"/>
                  </a:lnTo>
                  <a:lnTo>
                    <a:pt x="24096" y="14366"/>
                  </a:lnTo>
                  <a:lnTo>
                    <a:pt x="23582" y="14701"/>
                  </a:lnTo>
                  <a:lnTo>
                    <a:pt x="23069" y="15057"/>
                  </a:lnTo>
                  <a:lnTo>
                    <a:pt x="22596" y="15432"/>
                  </a:lnTo>
                  <a:lnTo>
                    <a:pt x="22122" y="15826"/>
                  </a:lnTo>
                  <a:lnTo>
                    <a:pt x="21668" y="16241"/>
                  </a:lnTo>
                  <a:lnTo>
                    <a:pt x="21214" y="16695"/>
                  </a:lnTo>
                  <a:lnTo>
                    <a:pt x="20800" y="17168"/>
                  </a:lnTo>
                  <a:lnTo>
                    <a:pt x="20386" y="17642"/>
                  </a:lnTo>
                  <a:lnTo>
                    <a:pt x="19991" y="18155"/>
                  </a:lnTo>
                  <a:lnTo>
                    <a:pt x="19636" y="18668"/>
                  </a:lnTo>
                  <a:lnTo>
                    <a:pt x="19281" y="19220"/>
                  </a:lnTo>
                  <a:lnTo>
                    <a:pt x="18945" y="19773"/>
                  </a:lnTo>
                  <a:lnTo>
                    <a:pt x="18610" y="20326"/>
                  </a:lnTo>
                  <a:lnTo>
                    <a:pt x="18314" y="20918"/>
                  </a:lnTo>
                  <a:lnTo>
                    <a:pt x="18037" y="21510"/>
                  </a:lnTo>
                  <a:lnTo>
                    <a:pt x="17781" y="22121"/>
                  </a:lnTo>
                  <a:lnTo>
                    <a:pt x="17544" y="22753"/>
                  </a:lnTo>
                  <a:lnTo>
                    <a:pt x="17307" y="23384"/>
                  </a:lnTo>
                  <a:lnTo>
                    <a:pt x="17110" y="24055"/>
                  </a:lnTo>
                  <a:lnTo>
                    <a:pt x="16932" y="24706"/>
                  </a:lnTo>
                  <a:lnTo>
                    <a:pt x="16774" y="25377"/>
                  </a:lnTo>
                  <a:lnTo>
                    <a:pt x="16163" y="25693"/>
                  </a:lnTo>
                  <a:lnTo>
                    <a:pt x="15531" y="25989"/>
                  </a:lnTo>
                  <a:lnTo>
                    <a:pt x="14880" y="26226"/>
                  </a:lnTo>
                  <a:lnTo>
                    <a:pt x="14545" y="26344"/>
                  </a:lnTo>
                  <a:lnTo>
                    <a:pt x="14209" y="26443"/>
                  </a:lnTo>
                  <a:lnTo>
                    <a:pt x="13854" y="26522"/>
                  </a:lnTo>
                  <a:lnTo>
                    <a:pt x="13518" y="26581"/>
                  </a:lnTo>
                  <a:lnTo>
                    <a:pt x="13163" y="26640"/>
                  </a:lnTo>
                  <a:lnTo>
                    <a:pt x="12808" y="26680"/>
                  </a:lnTo>
                  <a:lnTo>
                    <a:pt x="12453" y="26719"/>
                  </a:lnTo>
                  <a:lnTo>
                    <a:pt x="11723" y="26719"/>
                  </a:lnTo>
                  <a:lnTo>
                    <a:pt x="11367" y="26699"/>
                  </a:lnTo>
                  <a:lnTo>
                    <a:pt x="11032" y="26660"/>
                  </a:lnTo>
                  <a:lnTo>
                    <a:pt x="10716" y="26601"/>
                  </a:lnTo>
                  <a:lnTo>
                    <a:pt x="10400" y="26542"/>
                  </a:lnTo>
                  <a:lnTo>
                    <a:pt x="10085" y="26443"/>
                  </a:lnTo>
                  <a:lnTo>
                    <a:pt x="9789" y="26344"/>
                  </a:lnTo>
                  <a:lnTo>
                    <a:pt x="9512" y="26246"/>
                  </a:lnTo>
                  <a:lnTo>
                    <a:pt x="9236" y="26107"/>
                  </a:lnTo>
                  <a:lnTo>
                    <a:pt x="8980" y="25969"/>
                  </a:lnTo>
                  <a:lnTo>
                    <a:pt x="8723" y="25831"/>
                  </a:lnTo>
                  <a:lnTo>
                    <a:pt x="8486" y="25654"/>
                  </a:lnTo>
                  <a:lnTo>
                    <a:pt x="8250" y="25476"/>
                  </a:lnTo>
                  <a:lnTo>
                    <a:pt x="8013" y="25298"/>
                  </a:lnTo>
                  <a:lnTo>
                    <a:pt x="7815" y="25101"/>
                  </a:lnTo>
                  <a:lnTo>
                    <a:pt x="7598" y="24904"/>
                  </a:lnTo>
                  <a:lnTo>
                    <a:pt x="7401" y="24687"/>
                  </a:lnTo>
                  <a:lnTo>
                    <a:pt x="7223" y="24470"/>
                  </a:lnTo>
                  <a:lnTo>
                    <a:pt x="6868" y="24016"/>
                  </a:lnTo>
                  <a:lnTo>
                    <a:pt x="6572" y="23522"/>
                  </a:lnTo>
                  <a:lnTo>
                    <a:pt x="6296" y="23009"/>
                  </a:lnTo>
                  <a:lnTo>
                    <a:pt x="6059" y="22496"/>
                  </a:lnTo>
                  <a:lnTo>
                    <a:pt x="5862" y="21944"/>
                  </a:lnTo>
                  <a:lnTo>
                    <a:pt x="5684" y="21411"/>
                  </a:lnTo>
                  <a:lnTo>
                    <a:pt x="5546" y="20858"/>
                  </a:lnTo>
                  <a:lnTo>
                    <a:pt x="5428" y="20326"/>
                  </a:lnTo>
                  <a:lnTo>
                    <a:pt x="5349" y="19655"/>
                  </a:lnTo>
                  <a:lnTo>
                    <a:pt x="5290" y="18984"/>
                  </a:lnTo>
                  <a:lnTo>
                    <a:pt x="5290" y="18313"/>
                  </a:lnTo>
                  <a:lnTo>
                    <a:pt x="5329" y="17622"/>
                  </a:lnTo>
                  <a:lnTo>
                    <a:pt x="5388" y="16951"/>
                  </a:lnTo>
                  <a:lnTo>
                    <a:pt x="5507" y="16260"/>
                  </a:lnTo>
                  <a:lnTo>
                    <a:pt x="5664" y="15589"/>
                  </a:lnTo>
                  <a:lnTo>
                    <a:pt x="5862" y="14899"/>
                  </a:lnTo>
                  <a:lnTo>
                    <a:pt x="6099" y="14228"/>
                  </a:lnTo>
                  <a:lnTo>
                    <a:pt x="6355" y="13557"/>
                  </a:lnTo>
                  <a:lnTo>
                    <a:pt x="6671" y="12866"/>
                  </a:lnTo>
                  <a:lnTo>
                    <a:pt x="7026" y="12215"/>
                  </a:lnTo>
                  <a:lnTo>
                    <a:pt x="7401" y="11544"/>
                  </a:lnTo>
                  <a:lnTo>
                    <a:pt x="7835" y="10893"/>
                  </a:lnTo>
                  <a:lnTo>
                    <a:pt x="8289" y="10242"/>
                  </a:lnTo>
                  <a:lnTo>
                    <a:pt x="8782" y="9610"/>
                  </a:lnTo>
                  <a:lnTo>
                    <a:pt x="9295" y="9018"/>
                  </a:lnTo>
                  <a:lnTo>
                    <a:pt x="9848" y="8426"/>
                  </a:lnTo>
                  <a:lnTo>
                    <a:pt x="10420" y="7854"/>
                  </a:lnTo>
                  <a:lnTo>
                    <a:pt x="11032" y="7301"/>
                  </a:lnTo>
                  <a:lnTo>
                    <a:pt x="11663" y="6769"/>
                  </a:lnTo>
                  <a:lnTo>
                    <a:pt x="12315" y="6256"/>
                  </a:lnTo>
                  <a:lnTo>
                    <a:pt x="12986" y="5782"/>
                  </a:lnTo>
                  <a:lnTo>
                    <a:pt x="13696" y="5328"/>
                  </a:lnTo>
                  <a:lnTo>
                    <a:pt x="14406" y="4914"/>
                  </a:lnTo>
                  <a:lnTo>
                    <a:pt x="15137" y="4558"/>
                  </a:lnTo>
                  <a:lnTo>
                    <a:pt x="15492" y="4381"/>
                  </a:lnTo>
                  <a:lnTo>
                    <a:pt x="15867" y="4223"/>
                  </a:lnTo>
                  <a:lnTo>
                    <a:pt x="16242" y="4085"/>
                  </a:lnTo>
                  <a:lnTo>
                    <a:pt x="16617" y="3966"/>
                  </a:lnTo>
                  <a:lnTo>
                    <a:pt x="16991" y="3848"/>
                  </a:lnTo>
                  <a:lnTo>
                    <a:pt x="17366" y="3730"/>
                  </a:lnTo>
                  <a:lnTo>
                    <a:pt x="17741" y="3651"/>
                  </a:lnTo>
                  <a:lnTo>
                    <a:pt x="18116" y="3572"/>
                  </a:lnTo>
                  <a:lnTo>
                    <a:pt x="18491" y="3513"/>
                  </a:lnTo>
                  <a:lnTo>
                    <a:pt x="18866" y="3473"/>
                  </a:lnTo>
                  <a:lnTo>
                    <a:pt x="19241" y="3453"/>
                  </a:lnTo>
                  <a:lnTo>
                    <a:pt x="19596" y="3434"/>
                  </a:lnTo>
                  <a:close/>
                  <a:moveTo>
                    <a:pt x="39843" y="16852"/>
                  </a:moveTo>
                  <a:lnTo>
                    <a:pt x="40099" y="17227"/>
                  </a:lnTo>
                  <a:lnTo>
                    <a:pt x="40356" y="17642"/>
                  </a:lnTo>
                  <a:lnTo>
                    <a:pt x="40573" y="18036"/>
                  </a:lnTo>
                  <a:lnTo>
                    <a:pt x="40790" y="18451"/>
                  </a:lnTo>
                  <a:lnTo>
                    <a:pt x="40968" y="18865"/>
                  </a:lnTo>
                  <a:lnTo>
                    <a:pt x="41145" y="19299"/>
                  </a:lnTo>
                  <a:lnTo>
                    <a:pt x="41283" y="19733"/>
                  </a:lnTo>
                  <a:lnTo>
                    <a:pt x="41402" y="20168"/>
                  </a:lnTo>
                  <a:lnTo>
                    <a:pt x="41520" y="20622"/>
                  </a:lnTo>
                  <a:lnTo>
                    <a:pt x="41599" y="21075"/>
                  </a:lnTo>
                  <a:lnTo>
                    <a:pt x="41658" y="21510"/>
                  </a:lnTo>
                  <a:lnTo>
                    <a:pt x="41678" y="21963"/>
                  </a:lnTo>
                  <a:lnTo>
                    <a:pt x="41698" y="22417"/>
                  </a:lnTo>
                  <a:lnTo>
                    <a:pt x="41678" y="22871"/>
                  </a:lnTo>
                  <a:lnTo>
                    <a:pt x="41639" y="23325"/>
                  </a:lnTo>
                  <a:lnTo>
                    <a:pt x="41579" y="23779"/>
                  </a:lnTo>
                  <a:lnTo>
                    <a:pt x="41481" y="24193"/>
                  </a:lnTo>
                  <a:lnTo>
                    <a:pt x="41362" y="24627"/>
                  </a:lnTo>
                  <a:lnTo>
                    <a:pt x="41224" y="25042"/>
                  </a:lnTo>
                  <a:lnTo>
                    <a:pt x="41066" y="25436"/>
                  </a:lnTo>
                  <a:lnTo>
                    <a:pt x="40869" y="25851"/>
                  </a:lnTo>
                  <a:lnTo>
                    <a:pt x="40652" y="26226"/>
                  </a:lnTo>
                  <a:lnTo>
                    <a:pt x="40415" y="26620"/>
                  </a:lnTo>
                  <a:lnTo>
                    <a:pt x="40159" y="26976"/>
                  </a:lnTo>
                  <a:lnTo>
                    <a:pt x="39882" y="27331"/>
                  </a:lnTo>
                  <a:lnTo>
                    <a:pt x="39567" y="27686"/>
                  </a:lnTo>
                  <a:lnTo>
                    <a:pt x="39251" y="28002"/>
                  </a:lnTo>
                  <a:lnTo>
                    <a:pt x="38915" y="28318"/>
                  </a:lnTo>
                  <a:lnTo>
                    <a:pt x="38540" y="28614"/>
                  </a:lnTo>
                  <a:lnTo>
                    <a:pt x="38165" y="28890"/>
                  </a:lnTo>
                  <a:lnTo>
                    <a:pt x="37771" y="29166"/>
                  </a:lnTo>
                  <a:lnTo>
                    <a:pt x="37376" y="29403"/>
                  </a:lnTo>
                  <a:lnTo>
                    <a:pt x="37001" y="29600"/>
                  </a:lnTo>
                  <a:lnTo>
                    <a:pt x="36607" y="29778"/>
                  </a:lnTo>
                  <a:lnTo>
                    <a:pt x="36725" y="29245"/>
                  </a:lnTo>
                  <a:lnTo>
                    <a:pt x="36804" y="28732"/>
                  </a:lnTo>
                  <a:lnTo>
                    <a:pt x="36863" y="28199"/>
                  </a:lnTo>
                  <a:lnTo>
                    <a:pt x="36903" y="27666"/>
                  </a:lnTo>
                  <a:lnTo>
                    <a:pt x="36922" y="27291"/>
                  </a:lnTo>
                  <a:lnTo>
                    <a:pt x="36922" y="26916"/>
                  </a:lnTo>
                  <a:lnTo>
                    <a:pt x="36903" y="26542"/>
                  </a:lnTo>
                  <a:lnTo>
                    <a:pt x="36883" y="26147"/>
                  </a:lnTo>
                  <a:lnTo>
                    <a:pt x="36843" y="25772"/>
                  </a:lnTo>
                  <a:lnTo>
                    <a:pt x="36804" y="25397"/>
                  </a:lnTo>
                  <a:lnTo>
                    <a:pt x="36725" y="25022"/>
                  </a:lnTo>
                  <a:lnTo>
                    <a:pt x="36666" y="24667"/>
                  </a:lnTo>
                  <a:lnTo>
                    <a:pt x="36567" y="24292"/>
                  </a:lnTo>
                  <a:lnTo>
                    <a:pt x="36468" y="23937"/>
                  </a:lnTo>
                  <a:lnTo>
                    <a:pt x="36370" y="23582"/>
                  </a:lnTo>
                  <a:lnTo>
                    <a:pt x="36251" y="23226"/>
                  </a:lnTo>
                  <a:lnTo>
                    <a:pt x="35975" y="22536"/>
                  </a:lnTo>
                  <a:lnTo>
                    <a:pt x="35659" y="21865"/>
                  </a:lnTo>
                  <a:lnTo>
                    <a:pt x="35600" y="20858"/>
                  </a:lnTo>
                  <a:lnTo>
                    <a:pt x="35521" y="19891"/>
                  </a:lnTo>
                  <a:lnTo>
                    <a:pt x="35383" y="18905"/>
                  </a:lnTo>
                  <a:lnTo>
                    <a:pt x="35225" y="17957"/>
                  </a:lnTo>
                  <a:lnTo>
                    <a:pt x="35738" y="17740"/>
                  </a:lnTo>
                  <a:lnTo>
                    <a:pt x="36271" y="17563"/>
                  </a:lnTo>
                  <a:lnTo>
                    <a:pt x="36843" y="17385"/>
                  </a:lnTo>
                  <a:lnTo>
                    <a:pt x="37396" y="17247"/>
                  </a:lnTo>
                  <a:lnTo>
                    <a:pt x="37988" y="17109"/>
                  </a:lnTo>
                  <a:lnTo>
                    <a:pt x="38600" y="17010"/>
                  </a:lnTo>
                  <a:lnTo>
                    <a:pt x="39211" y="16912"/>
                  </a:lnTo>
                  <a:lnTo>
                    <a:pt x="39843" y="16852"/>
                  </a:lnTo>
                  <a:close/>
                  <a:moveTo>
                    <a:pt x="35659" y="22476"/>
                  </a:moveTo>
                  <a:lnTo>
                    <a:pt x="35916" y="23088"/>
                  </a:lnTo>
                  <a:lnTo>
                    <a:pt x="36133" y="23700"/>
                  </a:lnTo>
                  <a:lnTo>
                    <a:pt x="36311" y="24351"/>
                  </a:lnTo>
                  <a:lnTo>
                    <a:pt x="36468" y="25002"/>
                  </a:lnTo>
                  <a:lnTo>
                    <a:pt x="36567" y="25654"/>
                  </a:lnTo>
                  <a:lnTo>
                    <a:pt x="36626" y="26324"/>
                  </a:lnTo>
                  <a:lnTo>
                    <a:pt x="36666" y="26995"/>
                  </a:lnTo>
                  <a:lnTo>
                    <a:pt x="36646" y="27666"/>
                  </a:lnTo>
                  <a:lnTo>
                    <a:pt x="36607" y="28219"/>
                  </a:lnTo>
                  <a:lnTo>
                    <a:pt x="36528" y="28791"/>
                  </a:lnTo>
                  <a:lnTo>
                    <a:pt x="36429" y="29344"/>
                  </a:lnTo>
                  <a:lnTo>
                    <a:pt x="36311" y="29896"/>
                  </a:lnTo>
                  <a:lnTo>
                    <a:pt x="35817" y="30074"/>
                  </a:lnTo>
                  <a:lnTo>
                    <a:pt x="35324" y="30212"/>
                  </a:lnTo>
                  <a:lnTo>
                    <a:pt x="34811" y="30311"/>
                  </a:lnTo>
                  <a:lnTo>
                    <a:pt x="34317" y="30390"/>
                  </a:lnTo>
                  <a:lnTo>
                    <a:pt x="34594" y="29581"/>
                  </a:lnTo>
                  <a:lnTo>
                    <a:pt x="34850" y="28732"/>
                  </a:lnTo>
                  <a:lnTo>
                    <a:pt x="35067" y="27844"/>
                  </a:lnTo>
                  <a:lnTo>
                    <a:pt x="35245" y="26936"/>
                  </a:lnTo>
                  <a:lnTo>
                    <a:pt x="35344" y="26364"/>
                  </a:lnTo>
                  <a:lnTo>
                    <a:pt x="35423" y="25811"/>
                  </a:lnTo>
                  <a:lnTo>
                    <a:pt x="35501" y="25259"/>
                  </a:lnTo>
                  <a:lnTo>
                    <a:pt x="35561" y="24687"/>
                  </a:lnTo>
                  <a:lnTo>
                    <a:pt x="35600" y="24134"/>
                  </a:lnTo>
                  <a:lnTo>
                    <a:pt x="35640" y="23582"/>
                  </a:lnTo>
                  <a:lnTo>
                    <a:pt x="35659" y="23029"/>
                  </a:lnTo>
                  <a:lnTo>
                    <a:pt x="35659" y="22476"/>
                  </a:lnTo>
                  <a:close/>
                  <a:moveTo>
                    <a:pt x="33212" y="18984"/>
                  </a:moveTo>
                  <a:lnTo>
                    <a:pt x="33528" y="19319"/>
                  </a:lnTo>
                  <a:lnTo>
                    <a:pt x="33844" y="19655"/>
                  </a:lnTo>
                  <a:lnTo>
                    <a:pt x="34140" y="19990"/>
                  </a:lnTo>
                  <a:lnTo>
                    <a:pt x="34416" y="20365"/>
                  </a:lnTo>
                  <a:lnTo>
                    <a:pt x="34692" y="20740"/>
                  </a:lnTo>
                  <a:lnTo>
                    <a:pt x="34929" y="21115"/>
                  </a:lnTo>
                  <a:lnTo>
                    <a:pt x="35166" y="21510"/>
                  </a:lnTo>
                  <a:lnTo>
                    <a:pt x="35383" y="21924"/>
                  </a:lnTo>
                  <a:lnTo>
                    <a:pt x="35403" y="22536"/>
                  </a:lnTo>
                  <a:lnTo>
                    <a:pt x="35383" y="23147"/>
                  </a:lnTo>
                  <a:lnTo>
                    <a:pt x="35363" y="23779"/>
                  </a:lnTo>
                  <a:lnTo>
                    <a:pt x="35324" y="24391"/>
                  </a:lnTo>
                  <a:lnTo>
                    <a:pt x="35265" y="25022"/>
                  </a:lnTo>
                  <a:lnTo>
                    <a:pt x="35186" y="25634"/>
                  </a:lnTo>
                  <a:lnTo>
                    <a:pt x="35107" y="26265"/>
                  </a:lnTo>
                  <a:lnTo>
                    <a:pt x="34988" y="26877"/>
                  </a:lnTo>
                  <a:lnTo>
                    <a:pt x="34811" y="27824"/>
                  </a:lnTo>
                  <a:lnTo>
                    <a:pt x="34574" y="28732"/>
                  </a:lnTo>
                  <a:lnTo>
                    <a:pt x="34317" y="29600"/>
                  </a:lnTo>
                  <a:lnTo>
                    <a:pt x="34021" y="30409"/>
                  </a:lnTo>
                  <a:lnTo>
                    <a:pt x="33666" y="30429"/>
                  </a:lnTo>
                  <a:lnTo>
                    <a:pt x="33291" y="30429"/>
                  </a:lnTo>
                  <a:lnTo>
                    <a:pt x="32916" y="30390"/>
                  </a:lnTo>
                  <a:lnTo>
                    <a:pt x="32561" y="30350"/>
                  </a:lnTo>
                  <a:lnTo>
                    <a:pt x="32206" y="30291"/>
                  </a:lnTo>
                  <a:lnTo>
                    <a:pt x="31851" y="30192"/>
                  </a:lnTo>
                  <a:lnTo>
                    <a:pt x="31515" y="30094"/>
                  </a:lnTo>
                  <a:lnTo>
                    <a:pt x="31180" y="29975"/>
                  </a:lnTo>
                  <a:lnTo>
                    <a:pt x="30844" y="29837"/>
                  </a:lnTo>
                  <a:lnTo>
                    <a:pt x="30548" y="29679"/>
                  </a:lnTo>
                  <a:lnTo>
                    <a:pt x="30272" y="29521"/>
                  </a:lnTo>
                  <a:lnTo>
                    <a:pt x="30016" y="29344"/>
                  </a:lnTo>
                  <a:lnTo>
                    <a:pt x="29779" y="29166"/>
                  </a:lnTo>
                  <a:lnTo>
                    <a:pt x="29562" y="28969"/>
                  </a:lnTo>
                  <a:lnTo>
                    <a:pt x="29364" y="28752"/>
                  </a:lnTo>
                  <a:lnTo>
                    <a:pt x="29187" y="28535"/>
                  </a:lnTo>
                  <a:lnTo>
                    <a:pt x="29009" y="28258"/>
                  </a:lnTo>
                  <a:lnTo>
                    <a:pt x="28851" y="27943"/>
                  </a:lnTo>
                  <a:lnTo>
                    <a:pt x="28733" y="27647"/>
                  </a:lnTo>
                  <a:lnTo>
                    <a:pt x="28634" y="27331"/>
                  </a:lnTo>
                  <a:lnTo>
                    <a:pt x="28575" y="27015"/>
                  </a:lnTo>
                  <a:lnTo>
                    <a:pt x="28536" y="26699"/>
                  </a:lnTo>
                  <a:lnTo>
                    <a:pt x="28516" y="26403"/>
                  </a:lnTo>
                  <a:lnTo>
                    <a:pt x="28516" y="26088"/>
                  </a:lnTo>
                  <a:lnTo>
                    <a:pt x="28536" y="25792"/>
                  </a:lnTo>
                  <a:lnTo>
                    <a:pt x="28575" y="25515"/>
                  </a:lnTo>
                  <a:lnTo>
                    <a:pt x="28654" y="24983"/>
                  </a:lnTo>
                  <a:lnTo>
                    <a:pt x="28772" y="24548"/>
                  </a:lnTo>
                  <a:lnTo>
                    <a:pt x="28891" y="24193"/>
                  </a:lnTo>
                  <a:lnTo>
                    <a:pt x="29009" y="23818"/>
                  </a:lnTo>
                  <a:lnTo>
                    <a:pt x="29167" y="23463"/>
                  </a:lnTo>
                  <a:lnTo>
                    <a:pt x="29345" y="23088"/>
                  </a:lnTo>
                  <a:lnTo>
                    <a:pt x="29542" y="22733"/>
                  </a:lnTo>
                  <a:lnTo>
                    <a:pt x="29739" y="22398"/>
                  </a:lnTo>
                  <a:lnTo>
                    <a:pt x="29976" y="22042"/>
                  </a:lnTo>
                  <a:lnTo>
                    <a:pt x="30233" y="21707"/>
                  </a:lnTo>
                  <a:lnTo>
                    <a:pt x="30489" y="21371"/>
                  </a:lnTo>
                  <a:lnTo>
                    <a:pt x="30765" y="21036"/>
                  </a:lnTo>
                  <a:lnTo>
                    <a:pt x="31061" y="20720"/>
                  </a:lnTo>
                  <a:lnTo>
                    <a:pt x="31377" y="20404"/>
                  </a:lnTo>
                  <a:lnTo>
                    <a:pt x="31713" y="20108"/>
                  </a:lnTo>
                  <a:lnTo>
                    <a:pt x="32068" y="19812"/>
                  </a:lnTo>
                  <a:lnTo>
                    <a:pt x="32443" y="19536"/>
                  </a:lnTo>
                  <a:lnTo>
                    <a:pt x="32818" y="19260"/>
                  </a:lnTo>
                  <a:lnTo>
                    <a:pt x="33212" y="18984"/>
                  </a:lnTo>
                  <a:close/>
                  <a:moveTo>
                    <a:pt x="52808" y="26620"/>
                  </a:moveTo>
                  <a:lnTo>
                    <a:pt x="53104" y="26640"/>
                  </a:lnTo>
                  <a:lnTo>
                    <a:pt x="53400" y="26680"/>
                  </a:lnTo>
                  <a:lnTo>
                    <a:pt x="53696" y="26719"/>
                  </a:lnTo>
                  <a:lnTo>
                    <a:pt x="53637" y="26995"/>
                  </a:lnTo>
                  <a:lnTo>
                    <a:pt x="53558" y="27291"/>
                  </a:lnTo>
                  <a:lnTo>
                    <a:pt x="53479" y="27568"/>
                  </a:lnTo>
                  <a:lnTo>
                    <a:pt x="53380" y="27844"/>
                  </a:lnTo>
                  <a:lnTo>
                    <a:pt x="53262" y="28101"/>
                  </a:lnTo>
                  <a:lnTo>
                    <a:pt x="53143" y="28377"/>
                  </a:lnTo>
                  <a:lnTo>
                    <a:pt x="53005" y="28653"/>
                  </a:lnTo>
                  <a:lnTo>
                    <a:pt x="52847" y="28910"/>
                  </a:lnTo>
                  <a:lnTo>
                    <a:pt x="52650" y="29225"/>
                  </a:lnTo>
                  <a:lnTo>
                    <a:pt x="52433" y="29521"/>
                  </a:lnTo>
                  <a:lnTo>
                    <a:pt x="52216" y="29798"/>
                  </a:lnTo>
                  <a:lnTo>
                    <a:pt x="51979" y="30054"/>
                  </a:lnTo>
                  <a:lnTo>
                    <a:pt x="51722" y="30311"/>
                  </a:lnTo>
                  <a:lnTo>
                    <a:pt x="51446" y="30547"/>
                  </a:lnTo>
                  <a:lnTo>
                    <a:pt x="51170" y="30745"/>
                  </a:lnTo>
                  <a:lnTo>
                    <a:pt x="50894" y="30942"/>
                  </a:lnTo>
                  <a:lnTo>
                    <a:pt x="50598" y="31120"/>
                  </a:lnTo>
                  <a:lnTo>
                    <a:pt x="50282" y="31278"/>
                  </a:lnTo>
                  <a:lnTo>
                    <a:pt x="49966" y="31416"/>
                  </a:lnTo>
                  <a:lnTo>
                    <a:pt x="49650" y="31534"/>
                  </a:lnTo>
                  <a:lnTo>
                    <a:pt x="49315" y="31653"/>
                  </a:lnTo>
                  <a:lnTo>
                    <a:pt x="48979" y="31731"/>
                  </a:lnTo>
                  <a:lnTo>
                    <a:pt x="48644" y="31791"/>
                  </a:lnTo>
                  <a:lnTo>
                    <a:pt x="48289" y="31810"/>
                  </a:lnTo>
                  <a:lnTo>
                    <a:pt x="48052" y="31830"/>
                  </a:lnTo>
                  <a:lnTo>
                    <a:pt x="47815" y="31810"/>
                  </a:lnTo>
                  <a:lnTo>
                    <a:pt x="47697" y="31791"/>
                  </a:lnTo>
                  <a:lnTo>
                    <a:pt x="47578" y="31751"/>
                  </a:lnTo>
                  <a:lnTo>
                    <a:pt x="47460" y="31712"/>
                  </a:lnTo>
                  <a:lnTo>
                    <a:pt x="47361" y="31653"/>
                  </a:lnTo>
                  <a:lnTo>
                    <a:pt x="47243" y="31554"/>
                  </a:lnTo>
                  <a:lnTo>
                    <a:pt x="47124" y="31435"/>
                  </a:lnTo>
                  <a:lnTo>
                    <a:pt x="47046" y="31317"/>
                  </a:lnTo>
                  <a:lnTo>
                    <a:pt x="46967" y="31199"/>
                  </a:lnTo>
                  <a:lnTo>
                    <a:pt x="46907" y="31061"/>
                  </a:lnTo>
                  <a:lnTo>
                    <a:pt x="46868" y="30942"/>
                  </a:lnTo>
                  <a:lnTo>
                    <a:pt x="46848" y="30784"/>
                  </a:lnTo>
                  <a:lnTo>
                    <a:pt x="46848" y="30646"/>
                  </a:lnTo>
                  <a:lnTo>
                    <a:pt x="46868" y="30429"/>
                  </a:lnTo>
                  <a:lnTo>
                    <a:pt x="46907" y="30212"/>
                  </a:lnTo>
                  <a:lnTo>
                    <a:pt x="46967" y="29995"/>
                  </a:lnTo>
                  <a:lnTo>
                    <a:pt x="47065" y="29778"/>
                  </a:lnTo>
                  <a:lnTo>
                    <a:pt x="47164" y="29581"/>
                  </a:lnTo>
                  <a:lnTo>
                    <a:pt x="47282" y="29363"/>
                  </a:lnTo>
                  <a:lnTo>
                    <a:pt x="47420" y="29166"/>
                  </a:lnTo>
                  <a:lnTo>
                    <a:pt x="47559" y="28969"/>
                  </a:lnTo>
                  <a:lnTo>
                    <a:pt x="47855" y="28594"/>
                  </a:lnTo>
                  <a:lnTo>
                    <a:pt x="48170" y="28258"/>
                  </a:lnTo>
                  <a:lnTo>
                    <a:pt x="48486" y="27982"/>
                  </a:lnTo>
                  <a:lnTo>
                    <a:pt x="48743" y="27765"/>
                  </a:lnTo>
                  <a:lnTo>
                    <a:pt x="49177" y="27508"/>
                  </a:lnTo>
                  <a:lnTo>
                    <a:pt x="49611" y="27272"/>
                  </a:lnTo>
                  <a:lnTo>
                    <a:pt x="50065" y="27074"/>
                  </a:lnTo>
                  <a:lnTo>
                    <a:pt x="50538" y="26916"/>
                  </a:lnTo>
                  <a:lnTo>
                    <a:pt x="51012" y="26778"/>
                  </a:lnTo>
                  <a:lnTo>
                    <a:pt x="51505" y="26699"/>
                  </a:lnTo>
                  <a:lnTo>
                    <a:pt x="51999" y="26640"/>
                  </a:lnTo>
                  <a:lnTo>
                    <a:pt x="52512" y="26620"/>
                  </a:lnTo>
                  <a:close/>
                  <a:moveTo>
                    <a:pt x="27233" y="16379"/>
                  </a:moveTo>
                  <a:lnTo>
                    <a:pt x="27825" y="16418"/>
                  </a:lnTo>
                  <a:lnTo>
                    <a:pt x="28417" y="16497"/>
                  </a:lnTo>
                  <a:lnTo>
                    <a:pt x="29009" y="16635"/>
                  </a:lnTo>
                  <a:lnTo>
                    <a:pt x="29621" y="16813"/>
                  </a:lnTo>
                  <a:lnTo>
                    <a:pt x="30075" y="16971"/>
                  </a:lnTo>
                  <a:lnTo>
                    <a:pt x="30529" y="17168"/>
                  </a:lnTo>
                  <a:lnTo>
                    <a:pt x="30983" y="17385"/>
                  </a:lnTo>
                  <a:lnTo>
                    <a:pt x="31417" y="17622"/>
                  </a:lnTo>
                  <a:lnTo>
                    <a:pt x="31831" y="17879"/>
                  </a:lnTo>
                  <a:lnTo>
                    <a:pt x="32245" y="18175"/>
                  </a:lnTo>
                  <a:lnTo>
                    <a:pt x="32640" y="18471"/>
                  </a:lnTo>
                  <a:lnTo>
                    <a:pt x="33015" y="18806"/>
                  </a:lnTo>
                  <a:lnTo>
                    <a:pt x="32620" y="19063"/>
                  </a:lnTo>
                  <a:lnTo>
                    <a:pt x="32245" y="19319"/>
                  </a:lnTo>
                  <a:lnTo>
                    <a:pt x="31871" y="19595"/>
                  </a:lnTo>
                  <a:lnTo>
                    <a:pt x="31535" y="19891"/>
                  </a:lnTo>
                  <a:lnTo>
                    <a:pt x="31200" y="20187"/>
                  </a:lnTo>
                  <a:lnTo>
                    <a:pt x="30884" y="20483"/>
                  </a:lnTo>
                  <a:lnTo>
                    <a:pt x="30588" y="20819"/>
                  </a:lnTo>
                  <a:lnTo>
                    <a:pt x="30292" y="21135"/>
                  </a:lnTo>
                  <a:lnTo>
                    <a:pt x="30035" y="21470"/>
                  </a:lnTo>
                  <a:lnTo>
                    <a:pt x="29779" y="21825"/>
                  </a:lnTo>
                  <a:lnTo>
                    <a:pt x="29542" y="22180"/>
                  </a:lnTo>
                  <a:lnTo>
                    <a:pt x="29325" y="22555"/>
                  </a:lnTo>
                  <a:lnTo>
                    <a:pt x="29128" y="22930"/>
                  </a:lnTo>
                  <a:lnTo>
                    <a:pt x="28950" y="23305"/>
                  </a:lnTo>
                  <a:lnTo>
                    <a:pt x="28792" y="23700"/>
                  </a:lnTo>
                  <a:lnTo>
                    <a:pt x="28634" y="24095"/>
                  </a:lnTo>
                  <a:lnTo>
                    <a:pt x="28536" y="24430"/>
                  </a:lnTo>
                  <a:lnTo>
                    <a:pt x="28437" y="24766"/>
                  </a:lnTo>
                  <a:lnTo>
                    <a:pt x="28378" y="25081"/>
                  </a:lnTo>
                  <a:lnTo>
                    <a:pt x="28318" y="25417"/>
                  </a:lnTo>
                  <a:lnTo>
                    <a:pt x="28279" y="25732"/>
                  </a:lnTo>
                  <a:lnTo>
                    <a:pt x="28259" y="26028"/>
                  </a:lnTo>
                  <a:lnTo>
                    <a:pt x="28259" y="26344"/>
                  </a:lnTo>
                  <a:lnTo>
                    <a:pt x="28279" y="26640"/>
                  </a:lnTo>
                  <a:lnTo>
                    <a:pt x="28299" y="26936"/>
                  </a:lnTo>
                  <a:lnTo>
                    <a:pt x="28358" y="27212"/>
                  </a:lnTo>
                  <a:lnTo>
                    <a:pt x="28417" y="27489"/>
                  </a:lnTo>
                  <a:lnTo>
                    <a:pt x="28496" y="27745"/>
                  </a:lnTo>
                  <a:lnTo>
                    <a:pt x="28595" y="28002"/>
                  </a:lnTo>
                  <a:lnTo>
                    <a:pt x="28713" y="28239"/>
                  </a:lnTo>
                  <a:lnTo>
                    <a:pt x="28832" y="28475"/>
                  </a:lnTo>
                  <a:lnTo>
                    <a:pt x="28989" y="28693"/>
                  </a:lnTo>
                  <a:lnTo>
                    <a:pt x="29167" y="28929"/>
                  </a:lnTo>
                  <a:lnTo>
                    <a:pt x="29384" y="29146"/>
                  </a:lnTo>
                  <a:lnTo>
                    <a:pt x="29601" y="29363"/>
                  </a:lnTo>
                  <a:lnTo>
                    <a:pt x="29858" y="29561"/>
                  </a:lnTo>
                  <a:lnTo>
                    <a:pt x="30134" y="29738"/>
                  </a:lnTo>
                  <a:lnTo>
                    <a:pt x="30430" y="29916"/>
                  </a:lnTo>
                  <a:lnTo>
                    <a:pt x="30746" y="30074"/>
                  </a:lnTo>
                  <a:lnTo>
                    <a:pt x="31081" y="30212"/>
                  </a:lnTo>
                  <a:lnTo>
                    <a:pt x="31417" y="30330"/>
                  </a:lnTo>
                  <a:lnTo>
                    <a:pt x="31752" y="30449"/>
                  </a:lnTo>
                  <a:lnTo>
                    <a:pt x="32107" y="30528"/>
                  </a:lnTo>
                  <a:lnTo>
                    <a:pt x="32463" y="30607"/>
                  </a:lnTo>
                  <a:lnTo>
                    <a:pt x="32818" y="30646"/>
                  </a:lnTo>
                  <a:lnTo>
                    <a:pt x="33193" y="30686"/>
                  </a:lnTo>
                  <a:lnTo>
                    <a:pt x="33923" y="30686"/>
                  </a:lnTo>
                  <a:lnTo>
                    <a:pt x="33627" y="31376"/>
                  </a:lnTo>
                  <a:lnTo>
                    <a:pt x="33291" y="32047"/>
                  </a:lnTo>
                  <a:lnTo>
                    <a:pt x="32936" y="32679"/>
                  </a:lnTo>
                  <a:lnTo>
                    <a:pt x="32541" y="33271"/>
                  </a:lnTo>
                  <a:lnTo>
                    <a:pt x="32127" y="33843"/>
                  </a:lnTo>
                  <a:lnTo>
                    <a:pt x="31693" y="34356"/>
                  </a:lnTo>
                  <a:lnTo>
                    <a:pt x="31219" y="34849"/>
                  </a:lnTo>
                  <a:lnTo>
                    <a:pt x="30746" y="35303"/>
                  </a:lnTo>
                  <a:lnTo>
                    <a:pt x="30489" y="35501"/>
                  </a:lnTo>
                  <a:lnTo>
                    <a:pt x="30233" y="35698"/>
                  </a:lnTo>
                  <a:lnTo>
                    <a:pt x="29976" y="35875"/>
                  </a:lnTo>
                  <a:lnTo>
                    <a:pt x="29720" y="36053"/>
                  </a:lnTo>
                  <a:lnTo>
                    <a:pt x="29167" y="36369"/>
                  </a:lnTo>
                  <a:lnTo>
                    <a:pt x="28614" y="36625"/>
                  </a:lnTo>
                  <a:lnTo>
                    <a:pt x="28042" y="36862"/>
                  </a:lnTo>
                  <a:lnTo>
                    <a:pt x="27450" y="37040"/>
                  </a:lnTo>
                  <a:lnTo>
                    <a:pt x="26858" y="37158"/>
                  </a:lnTo>
                  <a:lnTo>
                    <a:pt x="26266" y="37257"/>
                  </a:lnTo>
                  <a:lnTo>
                    <a:pt x="25694" y="37296"/>
                  </a:lnTo>
                  <a:lnTo>
                    <a:pt x="25102" y="37296"/>
                  </a:lnTo>
                  <a:lnTo>
                    <a:pt x="24530" y="37257"/>
                  </a:lnTo>
                  <a:lnTo>
                    <a:pt x="24234" y="37217"/>
                  </a:lnTo>
                  <a:lnTo>
                    <a:pt x="23957" y="37158"/>
                  </a:lnTo>
                  <a:lnTo>
                    <a:pt x="23681" y="37099"/>
                  </a:lnTo>
                  <a:lnTo>
                    <a:pt x="23425" y="37020"/>
                  </a:lnTo>
                  <a:lnTo>
                    <a:pt x="23148" y="36921"/>
                  </a:lnTo>
                  <a:lnTo>
                    <a:pt x="22892" y="36823"/>
                  </a:lnTo>
                  <a:lnTo>
                    <a:pt x="22635" y="36724"/>
                  </a:lnTo>
                  <a:lnTo>
                    <a:pt x="22379" y="36586"/>
                  </a:lnTo>
                  <a:lnTo>
                    <a:pt x="22142" y="36448"/>
                  </a:lnTo>
                  <a:lnTo>
                    <a:pt x="21905" y="36310"/>
                  </a:lnTo>
                  <a:lnTo>
                    <a:pt x="21570" y="36053"/>
                  </a:lnTo>
                  <a:lnTo>
                    <a:pt x="21254" y="35797"/>
                  </a:lnTo>
                  <a:lnTo>
                    <a:pt x="20958" y="35501"/>
                  </a:lnTo>
                  <a:lnTo>
                    <a:pt x="20682" y="35205"/>
                  </a:lnTo>
                  <a:lnTo>
                    <a:pt x="20425" y="34889"/>
                  </a:lnTo>
                  <a:lnTo>
                    <a:pt x="20208" y="34573"/>
                  </a:lnTo>
                  <a:lnTo>
                    <a:pt x="19991" y="34238"/>
                  </a:lnTo>
                  <a:lnTo>
                    <a:pt x="19813" y="33882"/>
                  </a:lnTo>
                  <a:lnTo>
                    <a:pt x="19636" y="33527"/>
                  </a:lnTo>
                  <a:lnTo>
                    <a:pt x="19478" y="33172"/>
                  </a:lnTo>
                  <a:lnTo>
                    <a:pt x="19340" y="32797"/>
                  </a:lnTo>
                  <a:lnTo>
                    <a:pt x="19241" y="32422"/>
                  </a:lnTo>
                  <a:lnTo>
                    <a:pt x="19123" y="32047"/>
                  </a:lnTo>
                  <a:lnTo>
                    <a:pt x="19044" y="31653"/>
                  </a:lnTo>
                  <a:lnTo>
                    <a:pt x="18965" y="31278"/>
                  </a:lnTo>
                  <a:lnTo>
                    <a:pt x="18906" y="30883"/>
                  </a:lnTo>
                  <a:lnTo>
                    <a:pt x="18827" y="30113"/>
                  </a:lnTo>
                  <a:lnTo>
                    <a:pt x="18787" y="29363"/>
                  </a:lnTo>
                  <a:lnTo>
                    <a:pt x="18787" y="28633"/>
                  </a:lnTo>
                  <a:lnTo>
                    <a:pt x="18807" y="27923"/>
                  </a:lnTo>
                  <a:lnTo>
                    <a:pt x="18846" y="27252"/>
                  </a:lnTo>
                  <a:lnTo>
                    <a:pt x="18906" y="26660"/>
                  </a:lnTo>
                  <a:lnTo>
                    <a:pt x="18985" y="26107"/>
                  </a:lnTo>
                  <a:lnTo>
                    <a:pt x="19063" y="25614"/>
                  </a:lnTo>
                  <a:lnTo>
                    <a:pt x="19241" y="24726"/>
                  </a:lnTo>
                  <a:lnTo>
                    <a:pt x="19438" y="23878"/>
                  </a:lnTo>
                  <a:lnTo>
                    <a:pt x="19873" y="23503"/>
                  </a:lnTo>
                  <a:lnTo>
                    <a:pt x="20287" y="23147"/>
                  </a:lnTo>
                  <a:lnTo>
                    <a:pt x="20662" y="22792"/>
                  </a:lnTo>
                  <a:lnTo>
                    <a:pt x="20997" y="22457"/>
                  </a:lnTo>
                  <a:lnTo>
                    <a:pt x="21570" y="21865"/>
                  </a:lnTo>
                  <a:lnTo>
                    <a:pt x="22004" y="21391"/>
                  </a:lnTo>
                  <a:lnTo>
                    <a:pt x="22477" y="20819"/>
                  </a:lnTo>
                  <a:lnTo>
                    <a:pt x="22912" y="20247"/>
                  </a:lnTo>
                  <a:lnTo>
                    <a:pt x="23346" y="19674"/>
                  </a:lnTo>
                  <a:lnTo>
                    <a:pt x="23740" y="19082"/>
                  </a:lnTo>
                  <a:lnTo>
                    <a:pt x="24096" y="18490"/>
                  </a:lnTo>
                  <a:lnTo>
                    <a:pt x="24431" y="17879"/>
                  </a:lnTo>
                  <a:lnTo>
                    <a:pt x="24727" y="17287"/>
                  </a:lnTo>
                  <a:lnTo>
                    <a:pt x="25003" y="16675"/>
                  </a:lnTo>
                  <a:lnTo>
                    <a:pt x="25280" y="16616"/>
                  </a:lnTo>
                  <a:lnTo>
                    <a:pt x="25536" y="16537"/>
                  </a:lnTo>
                  <a:lnTo>
                    <a:pt x="26089" y="16438"/>
                  </a:lnTo>
                  <a:lnTo>
                    <a:pt x="26661" y="16399"/>
                  </a:lnTo>
                  <a:lnTo>
                    <a:pt x="27233" y="16379"/>
                  </a:lnTo>
                  <a:close/>
                  <a:moveTo>
                    <a:pt x="19103" y="24154"/>
                  </a:moveTo>
                  <a:lnTo>
                    <a:pt x="18945" y="24844"/>
                  </a:lnTo>
                  <a:lnTo>
                    <a:pt x="18807" y="25575"/>
                  </a:lnTo>
                  <a:lnTo>
                    <a:pt x="18728" y="26068"/>
                  </a:lnTo>
                  <a:lnTo>
                    <a:pt x="18649" y="26620"/>
                  </a:lnTo>
                  <a:lnTo>
                    <a:pt x="18590" y="27252"/>
                  </a:lnTo>
                  <a:lnTo>
                    <a:pt x="18531" y="27923"/>
                  </a:lnTo>
                  <a:lnTo>
                    <a:pt x="18511" y="28653"/>
                  </a:lnTo>
                  <a:lnTo>
                    <a:pt x="18531" y="29403"/>
                  </a:lnTo>
                  <a:lnTo>
                    <a:pt x="18570" y="30173"/>
                  </a:lnTo>
                  <a:lnTo>
                    <a:pt x="18610" y="30567"/>
                  </a:lnTo>
                  <a:lnTo>
                    <a:pt x="18649" y="30962"/>
                  </a:lnTo>
                  <a:lnTo>
                    <a:pt x="18728" y="31357"/>
                  </a:lnTo>
                  <a:lnTo>
                    <a:pt x="18787" y="31751"/>
                  </a:lnTo>
                  <a:lnTo>
                    <a:pt x="18886" y="32146"/>
                  </a:lnTo>
                  <a:lnTo>
                    <a:pt x="18985" y="32521"/>
                  </a:lnTo>
                  <a:lnTo>
                    <a:pt x="19123" y="32915"/>
                  </a:lnTo>
                  <a:lnTo>
                    <a:pt x="19261" y="33290"/>
                  </a:lnTo>
                  <a:lnTo>
                    <a:pt x="19419" y="33665"/>
                  </a:lnTo>
                  <a:lnTo>
                    <a:pt x="19596" y="34040"/>
                  </a:lnTo>
                  <a:lnTo>
                    <a:pt x="19774" y="34395"/>
                  </a:lnTo>
                  <a:lnTo>
                    <a:pt x="19991" y="34731"/>
                  </a:lnTo>
                  <a:lnTo>
                    <a:pt x="20228" y="35066"/>
                  </a:lnTo>
                  <a:lnTo>
                    <a:pt x="20484" y="35382"/>
                  </a:lnTo>
                  <a:lnTo>
                    <a:pt x="20780" y="35698"/>
                  </a:lnTo>
                  <a:lnTo>
                    <a:pt x="21076" y="35994"/>
                  </a:lnTo>
                  <a:lnTo>
                    <a:pt x="21412" y="36270"/>
                  </a:lnTo>
                  <a:lnTo>
                    <a:pt x="21767" y="36527"/>
                  </a:lnTo>
                  <a:lnTo>
                    <a:pt x="22004" y="36685"/>
                  </a:lnTo>
                  <a:lnTo>
                    <a:pt x="22260" y="36823"/>
                  </a:lnTo>
                  <a:lnTo>
                    <a:pt x="22517" y="36941"/>
                  </a:lnTo>
                  <a:lnTo>
                    <a:pt x="22773" y="37060"/>
                  </a:lnTo>
                  <a:lnTo>
                    <a:pt x="23050" y="37178"/>
                  </a:lnTo>
                  <a:lnTo>
                    <a:pt x="23326" y="37257"/>
                  </a:lnTo>
                  <a:lnTo>
                    <a:pt x="23602" y="37336"/>
                  </a:lnTo>
                  <a:lnTo>
                    <a:pt x="23898" y="37415"/>
                  </a:lnTo>
                  <a:lnTo>
                    <a:pt x="24174" y="37474"/>
                  </a:lnTo>
                  <a:lnTo>
                    <a:pt x="24470" y="37513"/>
                  </a:lnTo>
                  <a:lnTo>
                    <a:pt x="24766" y="37533"/>
                  </a:lnTo>
                  <a:lnTo>
                    <a:pt x="25062" y="37553"/>
                  </a:lnTo>
                  <a:lnTo>
                    <a:pt x="25378" y="37573"/>
                  </a:lnTo>
                  <a:lnTo>
                    <a:pt x="25674" y="37553"/>
                  </a:lnTo>
                  <a:lnTo>
                    <a:pt x="26286" y="37513"/>
                  </a:lnTo>
                  <a:lnTo>
                    <a:pt x="26898" y="37434"/>
                  </a:lnTo>
                  <a:lnTo>
                    <a:pt x="27509" y="37296"/>
                  </a:lnTo>
                  <a:lnTo>
                    <a:pt x="28121" y="37099"/>
                  </a:lnTo>
                  <a:lnTo>
                    <a:pt x="28713" y="36882"/>
                  </a:lnTo>
                  <a:lnTo>
                    <a:pt x="29009" y="36744"/>
                  </a:lnTo>
                  <a:lnTo>
                    <a:pt x="29285" y="36606"/>
                  </a:lnTo>
                  <a:lnTo>
                    <a:pt x="29581" y="36448"/>
                  </a:lnTo>
                  <a:lnTo>
                    <a:pt x="29858" y="36270"/>
                  </a:lnTo>
                  <a:lnTo>
                    <a:pt x="30134" y="36093"/>
                  </a:lnTo>
                  <a:lnTo>
                    <a:pt x="30391" y="35915"/>
                  </a:lnTo>
                  <a:lnTo>
                    <a:pt x="30647" y="35718"/>
                  </a:lnTo>
                  <a:lnTo>
                    <a:pt x="30904" y="35501"/>
                  </a:lnTo>
                  <a:lnTo>
                    <a:pt x="31160" y="35264"/>
                  </a:lnTo>
                  <a:lnTo>
                    <a:pt x="31417" y="35027"/>
                  </a:lnTo>
                  <a:lnTo>
                    <a:pt x="31910" y="34514"/>
                  </a:lnTo>
                  <a:lnTo>
                    <a:pt x="32364" y="33981"/>
                  </a:lnTo>
                  <a:lnTo>
                    <a:pt x="32778" y="33389"/>
                  </a:lnTo>
                  <a:lnTo>
                    <a:pt x="33193" y="32758"/>
                  </a:lnTo>
                  <a:lnTo>
                    <a:pt x="33568" y="32106"/>
                  </a:lnTo>
                  <a:lnTo>
                    <a:pt x="33903" y="31396"/>
                  </a:lnTo>
                  <a:lnTo>
                    <a:pt x="34219" y="30666"/>
                  </a:lnTo>
                  <a:lnTo>
                    <a:pt x="34712" y="30607"/>
                  </a:lnTo>
                  <a:lnTo>
                    <a:pt x="35225" y="30508"/>
                  </a:lnTo>
                  <a:lnTo>
                    <a:pt x="35738" y="30370"/>
                  </a:lnTo>
                  <a:lnTo>
                    <a:pt x="36232" y="30212"/>
                  </a:lnTo>
                  <a:lnTo>
                    <a:pt x="36034" y="30863"/>
                  </a:lnTo>
                  <a:lnTo>
                    <a:pt x="35797" y="31495"/>
                  </a:lnTo>
                  <a:lnTo>
                    <a:pt x="35541" y="32126"/>
                  </a:lnTo>
                  <a:lnTo>
                    <a:pt x="35225" y="32758"/>
                  </a:lnTo>
                  <a:lnTo>
                    <a:pt x="34909" y="33369"/>
                  </a:lnTo>
                  <a:lnTo>
                    <a:pt x="34535" y="33961"/>
                  </a:lnTo>
                  <a:lnTo>
                    <a:pt x="34140" y="34534"/>
                  </a:lnTo>
                  <a:lnTo>
                    <a:pt x="33706" y="35106"/>
                  </a:lnTo>
                  <a:lnTo>
                    <a:pt x="33252" y="35658"/>
                  </a:lnTo>
                  <a:lnTo>
                    <a:pt x="32778" y="36172"/>
                  </a:lnTo>
                  <a:lnTo>
                    <a:pt x="32265" y="36685"/>
                  </a:lnTo>
                  <a:lnTo>
                    <a:pt x="31732" y="37158"/>
                  </a:lnTo>
                  <a:lnTo>
                    <a:pt x="31160" y="37632"/>
                  </a:lnTo>
                  <a:lnTo>
                    <a:pt x="30568" y="38066"/>
                  </a:lnTo>
                  <a:lnTo>
                    <a:pt x="29956" y="38480"/>
                  </a:lnTo>
                  <a:lnTo>
                    <a:pt x="29325" y="38855"/>
                  </a:lnTo>
                  <a:lnTo>
                    <a:pt x="28851" y="39112"/>
                  </a:lnTo>
                  <a:lnTo>
                    <a:pt x="28378" y="39349"/>
                  </a:lnTo>
                  <a:lnTo>
                    <a:pt x="27904" y="39566"/>
                  </a:lnTo>
                  <a:lnTo>
                    <a:pt x="27430" y="39763"/>
                  </a:lnTo>
                  <a:lnTo>
                    <a:pt x="26977" y="39921"/>
                  </a:lnTo>
                  <a:lnTo>
                    <a:pt x="26503" y="40059"/>
                  </a:lnTo>
                  <a:lnTo>
                    <a:pt x="26049" y="40177"/>
                  </a:lnTo>
                  <a:lnTo>
                    <a:pt x="25595" y="40276"/>
                  </a:lnTo>
                  <a:lnTo>
                    <a:pt x="25141" y="40335"/>
                  </a:lnTo>
                  <a:lnTo>
                    <a:pt x="24688" y="40375"/>
                  </a:lnTo>
                  <a:lnTo>
                    <a:pt x="24253" y="40394"/>
                  </a:lnTo>
                  <a:lnTo>
                    <a:pt x="23819" y="40394"/>
                  </a:lnTo>
                  <a:lnTo>
                    <a:pt x="23405" y="40355"/>
                  </a:lnTo>
                  <a:lnTo>
                    <a:pt x="22990" y="40316"/>
                  </a:lnTo>
                  <a:lnTo>
                    <a:pt x="22576" y="40237"/>
                  </a:lnTo>
                  <a:lnTo>
                    <a:pt x="22181" y="40118"/>
                  </a:lnTo>
                  <a:lnTo>
                    <a:pt x="21787" y="39980"/>
                  </a:lnTo>
                  <a:lnTo>
                    <a:pt x="21412" y="39822"/>
                  </a:lnTo>
                  <a:lnTo>
                    <a:pt x="21057" y="39645"/>
                  </a:lnTo>
                  <a:lnTo>
                    <a:pt x="20701" y="39447"/>
                  </a:lnTo>
                  <a:lnTo>
                    <a:pt x="20386" y="39230"/>
                  </a:lnTo>
                  <a:lnTo>
                    <a:pt x="20070" y="38993"/>
                  </a:lnTo>
                  <a:lnTo>
                    <a:pt x="19754" y="38737"/>
                  </a:lnTo>
                  <a:lnTo>
                    <a:pt x="19478" y="38461"/>
                  </a:lnTo>
                  <a:lnTo>
                    <a:pt x="19202" y="38184"/>
                  </a:lnTo>
                  <a:lnTo>
                    <a:pt x="18945" y="37869"/>
                  </a:lnTo>
                  <a:lnTo>
                    <a:pt x="18689" y="37553"/>
                  </a:lnTo>
                  <a:lnTo>
                    <a:pt x="18452" y="37217"/>
                  </a:lnTo>
                  <a:lnTo>
                    <a:pt x="18235" y="36862"/>
                  </a:lnTo>
                  <a:lnTo>
                    <a:pt x="18037" y="36507"/>
                  </a:lnTo>
                  <a:lnTo>
                    <a:pt x="17840" y="36132"/>
                  </a:lnTo>
                  <a:lnTo>
                    <a:pt x="17662" y="35757"/>
                  </a:lnTo>
                  <a:lnTo>
                    <a:pt x="17505" y="35362"/>
                  </a:lnTo>
                  <a:lnTo>
                    <a:pt x="17347" y="34968"/>
                  </a:lnTo>
                  <a:lnTo>
                    <a:pt x="17209" y="34573"/>
                  </a:lnTo>
                  <a:lnTo>
                    <a:pt x="17090" y="34159"/>
                  </a:lnTo>
                  <a:lnTo>
                    <a:pt x="16972" y="33744"/>
                  </a:lnTo>
                  <a:lnTo>
                    <a:pt x="16873" y="33310"/>
                  </a:lnTo>
                  <a:lnTo>
                    <a:pt x="16774" y="32896"/>
                  </a:lnTo>
                  <a:lnTo>
                    <a:pt x="16715" y="32462"/>
                  </a:lnTo>
                  <a:lnTo>
                    <a:pt x="16636" y="32027"/>
                  </a:lnTo>
                  <a:lnTo>
                    <a:pt x="16597" y="31593"/>
                  </a:lnTo>
                  <a:lnTo>
                    <a:pt x="16518" y="30745"/>
                  </a:lnTo>
                  <a:lnTo>
                    <a:pt x="16498" y="29877"/>
                  </a:lnTo>
                  <a:lnTo>
                    <a:pt x="16538" y="29048"/>
                  </a:lnTo>
                  <a:lnTo>
                    <a:pt x="16597" y="28160"/>
                  </a:lnTo>
                  <a:lnTo>
                    <a:pt x="16695" y="27272"/>
                  </a:lnTo>
                  <a:lnTo>
                    <a:pt x="16834" y="26403"/>
                  </a:lnTo>
                  <a:lnTo>
                    <a:pt x="17011" y="25555"/>
                  </a:lnTo>
                  <a:lnTo>
                    <a:pt x="17564" y="25219"/>
                  </a:lnTo>
                  <a:lnTo>
                    <a:pt x="18097" y="24864"/>
                  </a:lnTo>
                  <a:lnTo>
                    <a:pt x="18610" y="24509"/>
                  </a:lnTo>
                  <a:lnTo>
                    <a:pt x="19103" y="24154"/>
                  </a:lnTo>
                  <a:close/>
                  <a:moveTo>
                    <a:pt x="13814" y="0"/>
                  </a:moveTo>
                  <a:lnTo>
                    <a:pt x="13380" y="20"/>
                  </a:lnTo>
                  <a:lnTo>
                    <a:pt x="12946" y="59"/>
                  </a:lnTo>
                  <a:lnTo>
                    <a:pt x="12512" y="99"/>
                  </a:lnTo>
                  <a:lnTo>
                    <a:pt x="12078" y="158"/>
                  </a:lnTo>
                  <a:lnTo>
                    <a:pt x="11644" y="237"/>
                  </a:lnTo>
                  <a:lnTo>
                    <a:pt x="11210" y="335"/>
                  </a:lnTo>
                  <a:lnTo>
                    <a:pt x="10775" y="454"/>
                  </a:lnTo>
                  <a:lnTo>
                    <a:pt x="10361" y="572"/>
                  </a:lnTo>
                  <a:lnTo>
                    <a:pt x="9927" y="710"/>
                  </a:lnTo>
                  <a:lnTo>
                    <a:pt x="9493" y="868"/>
                  </a:lnTo>
                  <a:lnTo>
                    <a:pt x="9078" y="1046"/>
                  </a:lnTo>
                  <a:lnTo>
                    <a:pt x="8664" y="1243"/>
                  </a:lnTo>
                  <a:lnTo>
                    <a:pt x="8250" y="1441"/>
                  </a:lnTo>
                  <a:lnTo>
                    <a:pt x="7835" y="1658"/>
                  </a:lnTo>
                  <a:lnTo>
                    <a:pt x="7421" y="1894"/>
                  </a:lnTo>
                  <a:lnTo>
                    <a:pt x="7026" y="2131"/>
                  </a:lnTo>
                  <a:lnTo>
                    <a:pt x="6631" y="2407"/>
                  </a:lnTo>
                  <a:lnTo>
                    <a:pt x="6237" y="2684"/>
                  </a:lnTo>
                  <a:lnTo>
                    <a:pt x="5862" y="2980"/>
                  </a:lnTo>
                  <a:lnTo>
                    <a:pt x="5487" y="3276"/>
                  </a:lnTo>
                  <a:lnTo>
                    <a:pt x="5112" y="3591"/>
                  </a:lnTo>
                  <a:lnTo>
                    <a:pt x="4757" y="3927"/>
                  </a:lnTo>
                  <a:lnTo>
                    <a:pt x="4402" y="4282"/>
                  </a:lnTo>
                  <a:lnTo>
                    <a:pt x="4046" y="4657"/>
                  </a:lnTo>
                  <a:lnTo>
                    <a:pt x="3711" y="5032"/>
                  </a:lnTo>
                  <a:lnTo>
                    <a:pt x="3395" y="5427"/>
                  </a:lnTo>
                  <a:lnTo>
                    <a:pt x="3079" y="5821"/>
                  </a:lnTo>
                  <a:lnTo>
                    <a:pt x="2783" y="6236"/>
                  </a:lnTo>
                  <a:lnTo>
                    <a:pt x="2507" y="6650"/>
                  </a:lnTo>
                  <a:lnTo>
                    <a:pt x="2231" y="7084"/>
                  </a:lnTo>
                  <a:lnTo>
                    <a:pt x="1994" y="7518"/>
                  </a:lnTo>
                  <a:lnTo>
                    <a:pt x="1757" y="7953"/>
                  </a:lnTo>
                  <a:lnTo>
                    <a:pt x="1520" y="8406"/>
                  </a:lnTo>
                  <a:lnTo>
                    <a:pt x="1323" y="8860"/>
                  </a:lnTo>
                  <a:lnTo>
                    <a:pt x="1126" y="9314"/>
                  </a:lnTo>
                  <a:lnTo>
                    <a:pt x="948" y="9788"/>
                  </a:lnTo>
                  <a:lnTo>
                    <a:pt x="790" y="10261"/>
                  </a:lnTo>
                  <a:lnTo>
                    <a:pt x="632" y="10735"/>
                  </a:lnTo>
                  <a:lnTo>
                    <a:pt x="514" y="11228"/>
                  </a:lnTo>
                  <a:lnTo>
                    <a:pt x="396" y="11722"/>
                  </a:lnTo>
                  <a:lnTo>
                    <a:pt x="277" y="12215"/>
                  </a:lnTo>
                  <a:lnTo>
                    <a:pt x="198" y="12708"/>
                  </a:lnTo>
                  <a:lnTo>
                    <a:pt x="119" y="13221"/>
                  </a:lnTo>
                  <a:lnTo>
                    <a:pt x="60" y="13735"/>
                  </a:lnTo>
                  <a:lnTo>
                    <a:pt x="21" y="14248"/>
                  </a:lnTo>
                  <a:lnTo>
                    <a:pt x="1" y="14761"/>
                  </a:lnTo>
                  <a:lnTo>
                    <a:pt x="1" y="15274"/>
                  </a:lnTo>
                  <a:lnTo>
                    <a:pt x="1" y="15787"/>
                  </a:lnTo>
                  <a:lnTo>
                    <a:pt x="21" y="16300"/>
                  </a:lnTo>
                  <a:lnTo>
                    <a:pt x="60" y="16833"/>
                  </a:lnTo>
                  <a:lnTo>
                    <a:pt x="119" y="17346"/>
                  </a:lnTo>
                  <a:lnTo>
                    <a:pt x="198" y="17879"/>
                  </a:lnTo>
                  <a:lnTo>
                    <a:pt x="277" y="18411"/>
                  </a:lnTo>
                  <a:lnTo>
                    <a:pt x="376" y="18924"/>
                  </a:lnTo>
                  <a:lnTo>
                    <a:pt x="514" y="19457"/>
                  </a:lnTo>
                  <a:lnTo>
                    <a:pt x="692" y="20187"/>
                  </a:lnTo>
                  <a:lnTo>
                    <a:pt x="909" y="20918"/>
                  </a:lnTo>
                  <a:lnTo>
                    <a:pt x="1106" y="21450"/>
                  </a:lnTo>
                  <a:lnTo>
                    <a:pt x="1284" y="21963"/>
                  </a:lnTo>
                  <a:lnTo>
                    <a:pt x="1481" y="22417"/>
                  </a:lnTo>
                  <a:lnTo>
                    <a:pt x="1698" y="22851"/>
                  </a:lnTo>
                  <a:lnTo>
                    <a:pt x="1935" y="23266"/>
                  </a:lnTo>
                  <a:lnTo>
                    <a:pt x="2172" y="23660"/>
                  </a:lnTo>
                  <a:lnTo>
                    <a:pt x="2408" y="24035"/>
                  </a:lnTo>
                  <a:lnTo>
                    <a:pt x="2665" y="24371"/>
                  </a:lnTo>
                  <a:lnTo>
                    <a:pt x="2941" y="24726"/>
                  </a:lnTo>
                  <a:lnTo>
                    <a:pt x="3237" y="25042"/>
                  </a:lnTo>
                  <a:lnTo>
                    <a:pt x="3533" y="25377"/>
                  </a:lnTo>
                  <a:lnTo>
                    <a:pt x="3849" y="25693"/>
                  </a:lnTo>
                  <a:lnTo>
                    <a:pt x="4520" y="26364"/>
                  </a:lnTo>
                  <a:lnTo>
                    <a:pt x="5270" y="27035"/>
                  </a:lnTo>
                  <a:lnTo>
                    <a:pt x="5309" y="27074"/>
                  </a:lnTo>
                  <a:lnTo>
                    <a:pt x="5408" y="27074"/>
                  </a:lnTo>
                  <a:lnTo>
                    <a:pt x="5447" y="27035"/>
                  </a:lnTo>
                  <a:lnTo>
                    <a:pt x="5487" y="26995"/>
                  </a:lnTo>
                  <a:lnTo>
                    <a:pt x="5487" y="26936"/>
                  </a:lnTo>
                  <a:lnTo>
                    <a:pt x="5487" y="26897"/>
                  </a:lnTo>
                  <a:lnTo>
                    <a:pt x="5447" y="26857"/>
                  </a:lnTo>
                  <a:lnTo>
                    <a:pt x="4698" y="26147"/>
                  </a:lnTo>
                  <a:lnTo>
                    <a:pt x="4027" y="25496"/>
                  </a:lnTo>
                  <a:lnTo>
                    <a:pt x="3711" y="25180"/>
                  </a:lnTo>
                  <a:lnTo>
                    <a:pt x="3415" y="24864"/>
                  </a:lnTo>
                  <a:lnTo>
                    <a:pt x="3139" y="24529"/>
                  </a:lnTo>
                  <a:lnTo>
                    <a:pt x="2862" y="24213"/>
                  </a:lnTo>
                  <a:lnTo>
                    <a:pt x="2606" y="23858"/>
                  </a:lnTo>
                  <a:lnTo>
                    <a:pt x="2369" y="23503"/>
                  </a:lnTo>
                  <a:lnTo>
                    <a:pt x="2132" y="23128"/>
                  </a:lnTo>
                  <a:lnTo>
                    <a:pt x="1935" y="22733"/>
                  </a:lnTo>
                  <a:lnTo>
                    <a:pt x="1718" y="22299"/>
                  </a:lnTo>
                  <a:lnTo>
                    <a:pt x="1520" y="21845"/>
                  </a:lnTo>
                  <a:lnTo>
                    <a:pt x="1343" y="21371"/>
                  </a:lnTo>
                  <a:lnTo>
                    <a:pt x="1165" y="20839"/>
                  </a:lnTo>
                  <a:lnTo>
                    <a:pt x="948" y="20108"/>
                  </a:lnTo>
                  <a:lnTo>
                    <a:pt x="751" y="19398"/>
                  </a:lnTo>
                  <a:lnTo>
                    <a:pt x="632" y="18885"/>
                  </a:lnTo>
                  <a:lnTo>
                    <a:pt x="534" y="18352"/>
                  </a:lnTo>
                  <a:lnTo>
                    <a:pt x="455" y="17839"/>
                  </a:lnTo>
                  <a:lnTo>
                    <a:pt x="376" y="17326"/>
                  </a:lnTo>
                  <a:lnTo>
                    <a:pt x="317" y="16813"/>
                  </a:lnTo>
                  <a:lnTo>
                    <a:pt x="297" y="16300"/>
                  </a:lnTo>
                  <a:lnTo>
                    <a:pt x="257" y="15787"/>
                  </a:lnTo>
                  <a:lnTo>
                    <a:pt x="257" y="15274"/>
                  </a:lnTo>
                  <a:lnTo>
                    <a:pt x="257" y="14761"/>
                  </a:lnTo>
                  <a:lnTo>
                    <a:pt x="297" y="14267"/>
                  </a:lnTo>
                  <a:lnTo>
                    <a:pt x="336" y="13754"/>
                  </a:lnTo>
                  <a:lnTo>
                    <a:pt x="376" y="13261"/>
                  </a:lnTo>
                  <a:lnTo>
                    <a:pt x="455" y="12768"/>
                  </a:lnTo>
                  <a:lnTo>
                    <a:pt x="534" y="12274"/>
                  </a:lnTo>
                  <a:lnTo>
                    <a:pt x="632" y="11781"/>
                  </a:lnTo>
                  <a:lnTo>
                    <a:pt x="751" y="11307"/>
                  </a:lnTo>
                  <a:lnTo>
                    <a:pt x="889" y="10814"/>
                  </a:lnTo>
                  <a:lnTo>
                    <a:pt x="1027" y="10340"/>
                  </a:lnTo>
                  <a:lnTo>
                    <a:pt x="1185" y="9886"/>
                  </a:lnTo>
                  <a:lnTo>
                    <a:pt x="1363" y="9413"/>
                  </a:lnTo>
                  <a:lnTo>
                    <a:pt x="1560" y="8959"/>
                  </a:lnTo>
                  <a:lnTo>
                    <a:pt x="1757" y="8525"/>
                  </a:lnTo>
                  <a:lnTo>
                    <a:pt x="1974" y="8071"/>
                  </a:lnTo>
                  <a:lnTo>
                    <a:pt x="2211" y="7637"/>
                  </a:lnTo>
                  <a:lnTo>
                    <a:pt x="2468" y="7222"/>
                  </a:lnTo>
                  <a:lnTo>
                    <a:pt x="2724" y="6788"/>
                  </a:lnTo>
                  <a:lnTo>
                    <a:pt x="3000" y="6394"/>
                  </a:lnTo>
                  <a:lnTo>
                    <a:pt x="3296" y="5979"/>
                  </a:lnTo>
                  <a:lnTo>
                    <a:pt x="3592" y="5585"/>
                  </a:lnTo>
                  <a:lnTo>
                    <a:pt x="3908" y="5210"/>
                  </a:lnTo>
                  <a:lnTo>
                    <a:pt x="4244" y="4835"/>
                  </a:lnTo>
                  <a:lnTo>
                    <a:pt x="4579" y="4460"/>
                  </a:lnTo>
                  <a:lnTo>
                    <a:pt x="4934" y="4124"/>
                  </a:lnTo>
                  <a:lnTo>
                    <a:pt x="5290" y="3789"/>
                  </a:lnTo>
                  <a:lnTo>
                    <a:pt x="5645" y="3473"/>
                  </a:lnTo>
                  <a:lnTo>
                    <a:pt x="6020" y="3177"/>
                  </a:lnTo>
                  <a:lnTo>
                    <a:pt x="6395" y="2901"/>
                  </a:lnTo>
                  <a:lnTo>
                    <a:pt x="6770" y="2625"/>
                  </a:lnTo>
                  <a:lnTo>
                    <a:pt x="7164" y="2368"/>
                  </a:lnTo>
                  <a:lnTo>
                    <a:pt x="7559" y="2111"/>
                  </a:lnTo>
                  <a:lnTo>
                    <a:pt x="7954" y="1894"/>
                  </a:lnTo>
                  <a:lnTo>
                    <a:pt x="8348" y="1677"/>
                  </a:lnTo>
                  <a:lnTo>
                    <a:pt x="8763" y="1480"/>
                  </a:lnTo>
                  <a:lnTo>
                    <a:pt x="9177" y="1283"/>
                  </a:lnTo>
                  <a:lnTo>
                    <a:pt x="9591" y="1125"/>
                  </a:lnTo>
                  <a:lnTo>
                    <a:pt x="10006" y="967"/>
                  </a:lnTo>
                  <a:lnTo>
                    <a:pt x="10420" y="829"/>
                  </a:lnTo>
                  <a:lnTo>
                    <a:pt x="10835" y="691"/>
                  </a:lnTo>
                  <a:lnTo>
                    <a:pt x="11269" y="592"/>
                  </a:lnTo>
                  <a:lnTo>
                    <a:pt x="11683" y="493"/>
                  </a:lnTo>
                  <a:lnTo>
                    <a:pt x="12117" y="414"/>
                  </a:lnTo>
                  <a:lnTo>
                    <a:pt x="12532" y="355"/>
                  </a:lnTo>
                  <a:lnTo>
                    <a:pt x="12966" y="316"/>
                  </a:lnTo>
                  <a:lnTo>
                    <a:pt x="13380" y="276"/>
                  </a:lnTo>
                  <a:lnTo>
                    <a:pt x="14229" y="276"/>
                  </a:lnTo>
                  <a:lnTo>
                    <a:pt x="14643" y="296"/>
                  </a:lnTo>
                  <a:lnTo>
                    <a:pt x="15058" y="316"/>
                  </a:lnTo>
                  <a:lnTo>
                    <a:pt x="15492" y="375"/>
                  </a:lnTo>
                  <a:lnTo>
                    <a:pt x="15886" y="454"/>
                  </a:lnTo>
                  <a:lnTo>
                    <a:pt x="16301" y="533"/>
                  </a:lnTo>
                  <a:lnTo>
                    <a:pt x="16715" y="631"/>
                  </a:lnTo>
                  <a:lnTo>
                    <a:pt x="17110" y="750"/>
                  </a:lnTo>
                  <a:lnTo>
                    <a:pt x="17505" y="888"/>
                  </a:lnTo>
                  <a:lnTo>
                    <a:pt x="18057" y="1105"/>
                  </a:lnTo>
                  <a:lnTo>
                    <a:pt x="18629" y="1362"/>
                  </a:lnTo>
                  <a:lnTo>
                    <a:pt x="19182" y="1638"/>
                  </a:lnTo>
                  <a:lnTo>
                    <a:pt x="19734" y="1954"/>
                  </a:lnTo>
                  <a:lnTo>
                    <a:pt x="20267" y="2289"/>
                  </a:lnTo>
                  <a:lnTo>
                    <a:pt x="20800" y="2644"/>
                  </a:lnTo>
                  <a:lnTo>
                    <a:pt x="21313" y="3039"/>
                  </a:lnTo>
                  <a:lnTo>
                    <a:pt x="21826" y="3453"/>
                  </a:lnTo>
                  <a:lnTo>
                    <a:pt x="21234" y="3335"/>
                  </a:lnTo>
                  <a:lnTo>
                    <a:pt x="20662" y="3256"/>
                  </a:lnTo>
                  <a:lnTo>
                    <a:pt x="20248" y="3197"/>
                  </a:lnTo>
                  <a:lnTo>
                    <a:pt x="19833" y="3177"/>
                  </a:lnTo>
                  <a:lnTo>
                    <a:pt x="19419" y="3177"/>
                  </a:lnTo>
                  <a:lnTo>
                    <a:pt x="19004" y="3197"/>
                  </a:lnTo>
                  <a:lnTo>
                    <a:pt x="18590" y="3236"/>
                  </a:lnTo>
                  <a:lnTo>
                    <a:pt x="18175" y="3295"/>
                  </a:lnTo>
                  <a:lnTo>
                    <a:pt x="17761" y="3374"/>
                  </a:lnTo>
                  <a:lnTo>
                    <a:pt x="17347" y="3473"/>
                  </a:lnTo>
                  <a:lnTo>
                    <a:pt x="16932" y="3591"/>
                  </a:lnTo>
                  <a:lnTo>
                    <a:pt x="16518" y="3710"/>
                  </a:lnTo>
                  <a:lnTo>
                    <a:pt x="16103" y="3868"/>
                  </a:lnTo>
                  <a:lnTo>
                    <a:pt x="15689" y="4026"/>
                  </a:lnTo>
                  <a:lnTo>
                    <a:pt x="15275" y="4203"/>
                  </a:lnTo>
                  <a:lnTo>
                    <a:pt x="14880" y="4381"/>
                  </a:lnTo>
                  <a:lnTo>
                    <a:pt x="14466" y="4598"/>
                  </a:lnTo>
                  <a:lnTo>
                    <a:pt x="14071" y="4815"/>
                  </a:lnTo>
                  <a:lnTo>
                    <a:pt x="13676" y="5032"/>
                  </a:lnTo>
                  <a:lnTo>
                    <a:pt x="13301" y="5269"/>
                  </a:lnTo>
                  <a:lnTo>
                    <a:pt x="12532" y="5782"/>
                  </a:lnTo>
                  <a:lnTo>
                    <a:pt x="11782" y="6334"/>
                  </a:lnTo>
                  <a:lnTo>
                    <a:pt x="11071" y="6907"/>
                  </a:lnTo>
                  <a:lnTo>
                    <a:pt x="10400" y="7518"/>
                  </a:lnTo>
                  <a:lnTo>
                    <a:pt x="9749" y="8150"/>
                  </a:lnTo>
                  <a:lnTo>
                    <a:pt x="9157" y="8801"/>
                  </a:lnTo>
                  <a:lnTo>
                    <a:pt x="8585" y="9452"/>
                  </a:lnTo>
                  <a:lnTo>
                    <a:pt x="8092" y="10104"/>
                  </a:lnTo>
                  <a:lnTo>
                    <a:pt x="7618" y="10755"/>
                  </a:lnTo>
                  <a:lnTo>
                    <a:pt x="7184" y="11426"/>
                  </a:lnTo>
                  <a:lnTo>
                    <a:pt x="6789" y="12097"/>
                  </a:lnTo>
                  <a:lnTo>
                    <a:pt x="6434" y="12768"/>
                  </a:lnTo>
                  <a:lnTo>
                    <a:pt x="6118" y="13458"/>
                  </a:lnTo>
                  <a:lnTo>
                    <a:pt x="5842" y="14149"/>
                  </a:lnTo>
                  <a:lnTo>
                    <a:pt x="5605" y="14840"/>
                  </a:lnTo>
                  <a:lnTo>
                    <a:pt x="5408" y="15530"/>
                  </a:lnTo>
                  <a:lnTo>
                    <a:pt x="5250" y="16221"/>
                  </a:lnTo>
                  <a:lnTo>
                    <a:pt x="5132" y="16931"/>
                  </a:lnTo>
                  <a:lnTo>
                    <a:pt x="5053" y="17622"/>
                  </a:lnTo>
                  <a:lnTo>
                    <a:pt x="5033" y="18313"/>
                  </a:lnTo>
                  <a:lnTo>
                    <a:pt x="5033" y="19003"/>
                  </a:lnTo>
                  <a:lnTo>
                    <a:pt x="5092" y="19694"/>
                  </a:lnTo>
                  <a:lnTo>
                    <a:pt x="5171" y="20365"/>
                  </a:lnTo>
                  <a:lnTo>
                    <a:pt x="5290" y="20918"/>
                  </a:lnTo>
                  <a:lnTo>
                    <a:pt x="5428" y="21490"/>
                  </a:lnTo>
                  <a:lnTo>
                    <a:pt x="5605" y="22042"/>
                  </a:lnTo>
                  <a:lnTo>
                    <a:pt x="5822" y="22595"/>
                  </a:lnTo>
                  <a:lnTo>
                    <a:pt x="6059" y="23147"/>
                  </a:lnTo>
                  <a:lnTo>
                    <a:pt x="6355" y="23680"/>
                  </a:lnTo>
                  <a:lnTo>
                    <a:pt x="6671" y="24174"/>
                  </a:lnTo>
                  <a:lnTo>
                    <a:pt x="6848" y="24410"/>
                  </a:lnTo>
                  <a:lnTo>
                    <a:pt x="7026" y="24647"/>
                  </a:lnTo>
                  <a:lnTo>
                    <a:pt x="7223" y="24884"/>
                  </a:lnTo>
                  <a:lnTo>
                    <a:pt x="7421" y="25101"/>
                  </a:lnTo>
                  <a:lnTo>
                    <a:pt x="7638" y="25318"/>
                  </a:lnTo>
                  <a:lnTo>
                    <a:pt x="7855" y="25515"/>
                  </a:lnTo>
                  <a:lnTo>
                    <a:pt x="8092" y="25713"/>
                  </a:lnTo>
                  <a:lnTo>
                    <a:pt x="8328" y="25890"/>
                  </a:lnTo>
                  <a:lnTo>
                    <a:pt x="8585" y="26048"/>
                  </a:lnTo>
                  <a:lnTo>
                    <a:pt x="8861" y="26206"/>
                  </a:lnTo>
                  <a:lnTo>
                    <a:pt x="9138" y="26344"/>
                  </a:lnTo>
                  <a:lnTo>
                    <a:pt x="9414" y="26482"/>
                  </a:lnTo>
                  <a:lnTo>
                    <a:pt x="9710" y="26601"/>
                  </a:lnTo>
                  <a:lnTo>
                    <a:pt x="10006" y="26699"/>
                  </a:lnTo>
                  <a:lnTo>
                    <a:pt x="10322" y="26798"/>
                  </a:lnTo>
                  <a:lnTo>
                    <a:pt x="10657" y="26857"/>
                  </a:lnTo>
                  <a:lnTo>
                    <a:pt x="10992" y="26916"/>
                  </a:lnTo>
                  <a:lnTo>
                    <a:pt x="11348" y="26956"/>
                  </a:lnTo>
                  <a:lnTo>
                    <a:pt x="11703" y="26976"/>
                  </a:lnTo>
                  <a:lnTo>
                    <a:pt x="12058" y="26995"/>
                  </a:lnTo>
                  <a:lnTo>
                    <a:pt x="12413" y="26976"/>
                  </a:lnTo>
                  <a:lnTo>
                    <a:pt x="12769" y="26956"/>
                  </a:lnTo>
                  <a:lnTo>
                    <a:pt x="13124" y="26916"/>
                  </a:lnTo>
                  <a:lnTo>
                    <a:pt x="13459" y="26857"/>
                  </a:lnTo>
                  <a:lnTo>
                    <a:pt x="13814" y="26798"/>
                  </a:lnTo>
                  <a:lnTo>
                    <a:pt x="14150" y="26719"/>
                  </a:lnTo>
                  <a:lnTo>
                    <a:pt x="14485" y="26620"/>
                  </a:lnTo>
                  <a:lnTo>
                    <a:pt x="14821" y="26522"/>
                  </a:lnTo>
                  <a:lnTo>
                    <a:pt x="15452" y="26285"/>
                  </a:lnTo>
                  <a:lnTo>
                    <a:pt x="16084" y="26028"/>
                  </a:lnTo>
                  <a:lnTo>
                    <a:pt x="16695" y="25713"/>
                  </a:lnTo>
                  <a:lnTo>
                    <a:pt x="16557" y="26522"/>
                  </a:lnTo>
                  <a:lnTo>
                    <a:pt x="16419" y="27351"/>
                  </a:lnTo>
                  <a:lnTo>
                    <a:pt x="16340" y="28179"/>
                  </a:lnTo>
                  <a:lnTo>
                    <a:pt x="16261" y="29028"/>
                  </a:lnTo>
                  <a:lnTo>
                    <a:pt x="16242" y="29462"/>
                  </a:lnTo>
                  <a:lnTo>
                    <a:pt x="16242" y="29896"/>
                  </a:lnTo>
                  <a:lnTo>
                    <a:pt x="16242" y="30330"/>
                  </a:lnTo>
                  <a:lnTo>
                    <a:pt x="16261" y="30765"/>
                  </a:lnTo>
                  <a:lnTo>
                    <a:pt x="16301" y="31199"/>
                  </a:lnTo>
                  <a:lnTo>
                    <a:pt x="16340" y="31653"/>
                  </a:lnTo>
                  <a:lnTo>
                    <a:pt x="16380" y="32087"/>
                  </a:lnTo>
                  <a:lnTo>
                    <a:pt x="16459" y="32521"/>
                  </a:lnTo>
                  <a:lnTo>
                    <a:pt x="16538" y="32955"/>
                  </a:lnTo>
                  <a:lnTo>
                    <a:pt x="16617" y="33389"/>
                  </a:lnTo>
                  <a:lnTo>
                    <a:pt x="16735" y="33823"/>
                  </a:lnTo>
                  <a:lnTo>
                    <a:pt x="16853" y="34257"/>
                  </a:lnTo>
                  <a:lnTo>
                    <a:pt x="16972" y="34672"/>
                  </a:lnTo>
                  <a:lnTo>
                    <a:pt x="17110" y="35086"/>
                  </a:lnTo>
                  <a:lnTo>
                    <a:pt x="17268" y="35501"/>
                  </a:lnTo>
                  <a:lnTo>
                    <a:pt x="17445" y="35895"/>
                  </a:lnTo>
                  <a:lnTo>
                    <a:pt x="17623" y="36290"/>
                  </a:lnTo>
                  <a:lnTo>
                    <a:pt x="17820" y="36665"/>
                  </a:lnTo>
                  <a:lnTo>
                    <a:pt x="18037" y="37040"/>
                  </a:lnTo>
                  <a:lnTo>
                    <a:pt x="18254" y="37395"/>
                  </a:lnTo>
                  <a:lnTo>
                    <a:pt x="18511" y="37730"/>
                  </a:lnTo>
                  <a:lnTo>
                    <a:pt x="18748" y="38066"/>
                  </a:lnTo>
                  <a:lnTo>
                    <a:pt x="19024" y="38382"/>
                  </a:lnTo>
                  <a:lnTo>
                    <a:pt x="19300" y="38678"/>
                  </a:lnTo>
                  <a:lnTo>
                    <a:pt x="19596" y="38954"/>
                  </a:lnTo>
                  <a:lnTo>
                    <a:pt x="19912" y="39210"/>
                  </a:lnTo>
                  <a:lnTo>
                    <a:pt x="20248" y="39467"/>
                  </a:lnTo>
                  <a:lnTo>
                    <a:pt x="20583" y="39684"/>
                  </a:lnTo>
                  <a:lnTo>
                    <a:pt x="20938" y="39881"/>
                  </a:lnTo>
                  <a:lnTo>
                    <a:pt x="21313" y="40079"/>
                  </a:lnTo>
                  <a:lnTo>
                    <a:pt x="21708" y="40237"/>
                  </a:lnTo>
                  <a:lnTo>
                    <a:pt x="22102" y="40375"/>
                  </a:lnTo>
                  <a:lnTo>
                    <a:pt x="22596" y="40493"/>
                  </a:lnTo>
                  <a:lnTo>
                    <a:pt x="23109" y="40592"/>
                  </a:lnTo>
                  <a:lnTo>
                    <a:pt x="23622" y="40651"/>
                  </a:lnTo>
                  <a:lnTo>
                    <a:pt x="24135" y="40671"/>
                  </a:lnTo>
                  <a:lnTo>
                    <a:pt x="24451" y="40651"/>
                  </a:lnTo>
                  <a:lnTo>
                    <a:pt x="24766" y="40631"/>
                  </a:lnTo>
                  <a:lnTo>
                    <a:pt x="25102" y="40612"/>
                  </a:lnTo>
                  <a:lnTo>
                    <a:pt x="25418" y="40572"/>
                  </a:lnTo>
                  <a:lnTo>
                    <a:pt x="26089" y="40434"/>
                  </a:lnTo>
                  <a:lnTo>
                    <a:pt x="26740" y="40276"/>
                  </a:lnTo>
                  <a:lnTo>
                    <a:pt x="27411" y="40039"/>
                  </a:lnTo>
                  <a:lnTo>
                    <a:pt x="28101" y="39783"/>
                  </a:lnTo>
                  <a:lnTo>
                    <a:pt x="28772" y="39447"/>
                  </a:lnTo>
                  <a:lnTo>
                    <a:pt x="29463" y="39092"/>
                  </a:lnTo>
                  <a:lnTo>
                    <a:pt x="30114" y="38697"/>
                  </a:lnTo>
                  <a:lnTo>
                    <a:pt x="30746" y="38263"/>
                  </a:lnTo>
                  <a:lnTo>
                    <a:pt x="31357" y="37809"/>
                  </a:lnTo>
                  <a:lnTo>
                    <a:pt x="31930" y="37336"/>
                  </a:lnTo>
                  <a:lnTo>
                    <a:pt x="32502" y="36823"/>
                  </a:lnTo>
                  <a:lnTo>
                    <a:pt x="33015" y="36310"/>
                  </a:lnTo>
                  <a:lnTo>
                    <a:pt x="33508" y="35757"/>
                  </a:lnTo>
                  <a:lnTo>
                    <a:pt x="33982" y="35185"/>
                  </a:lnTo>
                  <a:lnTo>
                    <a:pt x="34416" y="34593"/>
                  </a:lnTo>
                  <a:lnTo>
                    <a:pt x="34831" y="34001"/>
                  </a:lnTo>
                  <a:lnTo>
                    <a:pt x="35205" y="33369"/>
                  </a:lnTo>
                  <a:lnTo>
                    <a:pt x="35541" y="32738"/>
                  </a:lnTo>
                  <a:lnTo>
                    <a:pt x="35837" y="32106"/>
                  </a:lnTo>
                  <a:lnTo>
                    <a:pt x="36113" y="31435"/>
                  </a:lnTo>
                  <a:lnTo>
                    <a:pt x="36330" y="30765"/>
                  </a:lnTo>
                  <a:lnTo>
                    <a:pt x="36528" y="30094"/>
                  </a:lnTo>
                  <a:lnTo>
                    <a:pt x="37021" y="29877"/>
                  </a:lnTo>
                  <a:lnTo>
                    <a:pt x="37495" y="29640"/>
                  </a:lnTo>
                  <a:lnTo>
                    <a:pt x="37909" y="29383"/>
                  </a:lnTo>
                  <a:lnTo>
                    <a:pt x="38323" y="29107"/>
                  </a:lnTo>
                  <a:lnTo>
                    <a:pt x="38718" y="28831"/>
                  </a:lnTo>
                  <a:lnTo>
                    <a:pt x="39073" y="28515"/>
                  </a:lnTo>
                  <a:lnTo>
                    <a:pt x="39428" y="28199"/>
                  </a:lnTo>
                  <a:lnTo>
                    <a:pt x="39764" y="27864"/>
                  </a:lnTo>
                  <a:lnTo>
                    <a:pt x="40080" y="27508"/>
                  </a:lnTo>
                  <a:lnTo>
                    <a:pt x="40376" y="27134"/>
                  </a:lnTo>
                  <a:lnTo>
                    <a:pt x="40632" y="26759"/>
                  </a:lnTo>
                  <a:lnTo>
                    <a:pt x="40889" y="26364"/>
                  </a:lnTo>
                  <a:lnTo>
                    <a:pt x="41106" y="25950"/>
                  </a:lnTo>
                  <a:lnTo>
                    <a:pt x="41303" y="25535"/>
                  </a:lnTo>
                  <a:lnTo>
                    <a:pt x="41481" y="25121"/>
                  </a:lnTo>
                  <a:lnTo>
                    <a:pt x="41619" y="24687"/>
                  </a:lnTo>
                  <a:lnTo>
                    <a:pt x="41737" y="24252"/>
                  </a:lnTo>
                  <a:lnTo>
                    <a:pt x="41836" y="23818"/>
                  </a:lnTo>
                  <a:lnTo>
                    <a:pt x="41895" y="23364"/>
                  </a:lnTo>
                  <a:lnTo>
                    <a:pt x="41935" y="22911"/>
                  </a:lnTo>
                  <a:lnTo>
                    <a:pt x="41954" y="22457"/>
                  </a:lnTo>
                  <a:lnTo>
                    <a:pt x="41954" y="22003"/>
                  </a:lnTo>
                  <a:lnTo>
                    <a:pt x="41915" y="21549"/>
                  </a:lnTo>
                  <a:lnTo>
                    <a:pt x="41856" y="21095"/>
                  </a:lnTo>
                  <a:lnTo>
                    <a:pt x="41777" y="20641"/>
                  </a:lnTo>
                  <a:lnTo>
                    <a:pt x="41678" y="20187"/>
                  </a:lnTo>
                  <a:lnTo>
                    <a:pt x="41560" y="19753"/>
                  </a:lnTo>
                  <a:lnTo>
                    <a:pt x="41422" y="19319"/>
                  </a:lnTo>
                  <a:lnTo>
                    <a:pt x="41244" y="18885"/>
                  </a:lnTo>
                  <a:lnTo>
                    <a:pt x="41066" y="18451"/>
                  </a:lnTo>
                  <a:lnTo>
                    <a:pt x="40869" y="18036"/>
                  </a:lnTo>
                  <a:lnTo>
                    <a:pt x="40632" y="17622"/>
                  </a:lnTo>
                  <a:lnTo>
                    <a:pt x="40395" y="17227"/>
                  </a:lnTo>
                  <a:lnTo>
                    <a:pt x="40139" y="16833"/>
                  </a:lnTo>
                  <a:lnTo>
                    <a:pt x="40908" y="16793"/>
                  </a:lnTo>
                  <a:lnTo>
                    <a:pt x="41678" y="16793"/>
                  </a:lnTo>
                  <a:lnTo>
                    <a:pt x="42487" y="16833"/>
                  </a:lnTo>
                  <a:lnTo>
                    <a:pt x="43316" y="16912"/>
                  </a:lnTo>
                  <a:lnTo>
                    <a:pt x="44204" y="17030"/>
                  </a:lnTo>
                  <a:lnTo>
                    <a:pt x="45072" y="17188"/>
                  </a:lnTo>
                  <a:lnTo>
                    <a:pt x="45901" y="17385"/>
                  </a:lnTo>
                  <a:lnTo>
                    <a:pt x="46710" y="17622"/>
                  </a:lnTo>
                  <a:lnTo>
                    <a:pt x="47480" y="17898"/>
                  </a:lnTo>
                  <a:lnTo>
                    <a:pt x="48210" y="18214"/>
                  </a:lnTo>
                  <a:lnTo>
                    <a:pt x="48920" y="18549"/>
                  </a:lnTo>
                  <a:lnTo>
                    <a:pt x="49256" y="18747"/>
                  </a:lnTo>
                  <a:lnTo>
                    <a:pt x="49591" y="18924"/>
                  </a:lnTo>
                  <a:lnTo>
                    <a:pt x="49907" y="19141"/>
                  </a:lnTo>
                  <a:lnTo>
                    <a:pt x="50203" y="19339"/>
                  </a:lnTo>
                  <a:lnTo>
                    <a:pt x="50499" y="19556"/>
                  </a:lnTo>
                  <a:lnTo>
                    <a:pt x="50795" y="19793"/>
                  </a:lnTo>
                  <a:lnTo>
                    <a:pt x="51071" y="20010"/>
                  </a:lnTo>
                  <a:lnTo>
                    <a:pt x="51328" y="20266"/>
                  </a:lnTo>
                  <a:lnTo>
                    <a:pt x="51584" y="20503"/>
                  </a:lnTo>
                  <a:lnTo>
                    <a:pt x="51821" y="20760"/>
                  </a:lnTo>
                  <a:lnTo>
                    <a:pt x="52058" y="21016"/>
                  </a:lnTo>
                  <a:lnTo>
                    <a:pt x="52275" y="21292"/>
                  </a:lnTo>
                  <a:lnTo>
                    <a:pt x="52472" y="21569"/>
                  </a:lnTo>
                  <a:lnTo>
                    <a:pt x="52670" y="21845"/>
                  </a:lnTo>
                  <a:lnTo>
                    <a:pt x="52847" y="22141"/>
                  </a:lnTo>
                  <a:lnTo>
                    <a:pt x="53025" y="22437"/>
                  </a:lnTo>
                  <a:lnTo>
                    <a:pt x="53183" y="22733"/>
                  </a:lnTo>
                  <a:lnTo>
                    <a:pt x="53321" y="23029"/>
                  </a:lnTo>
                  <a:lnTo>
                    <a:pt x="53479" y="23443"/>
                  </a:lnTo>
                  <a:lnTo>
                    <a:pt x="53617" y="23858"/>
                  </a:lnTo>
                  <a:lnTo>
                    <a:pt x="53715" y="24292"/>
                  </a:lnTo>
                  <a:lnTo>
                    <a:pt x="53775" y="24706"/>
                  </a:lnTo>
                  <a:lnTo>
                    <a:pt x="53814" y="25140"/>
                  </a:lnTo>
                  <a:lnTo>
                    <a:pt x="53814" y="25594"/>
                  </a:lnTo>
                  <a:lnTo>
                    <a:pt x="53794" y="26028"/>
                  </a:lnTo>
                  <a:lnTo>
                    <a:pt x="53735" y="26463"/>
                  </a:lnTo>
                  <a:lnTo>
                    <a:pt x="53400" y="26403"/>
                  </a:lnTo>
                  <a:lnTo>
                    <a:pt x="53064" y="26384"/>
                  </a:lnTo>
                  <a:lnTo>
                    <a:pt x="52729" y="26364"/>
                  </a:lnTo>
                  <a:lnTo>
                    <a:pt x="52058" y="26364"/>
                  </a:lnTo>
                  <a:lnTo>
                    <a:pt x="51722" y="26403"/>
                  </a:lnTo>
                  <a:lnTo>
                    <a:pt x="51387" y="26443"/>
                  </a:lnTo>
                  <a:lnTo>
                    <a:pt x="51051" y="26502"/>
                  </a:lnTo>
                  <a:lnTo>
                    <a:pt x="50716" y="26581"/>
                  </a:lnTo>
                  <a:lnTo>
                    <a:pt x="50400" y="26680"/>
                  </a:lnTo>
                  <a:lnTo>
                    <a:pt x="50085" y="26778"/>
                  </a:lnTo>
                  <a:lnTo>
                    <a:pt x="49769" y="26916"/>
                  </a:lnTo>
                  <a:lnTo>
                    <a:pt x="49473" y="27055"/>
                  </a:lnTo>
                  <a:lnTo>
                    <a:pt x="49177" y="27193"/>
                  </a:lnTo>
                  <a:lnTo>
                    <a:pt x="48881" y="27370"/>
                  </a:lnTo>
                  <a:lnTo>
                    <a:pt x="48605" y="27548"/>
                  </a:lnTo>
                  <a:lnTo>
                    <a:pt x="48289" y="27804"/>
                  </a:lnTo>
                  <a:lnTo>
                    <a:pt x="47953" y="28101"/>
                  </a:lnTo>
                  <a:lnTo>
                    <a:pt x="47618" y="28475"/>
                  </a:lnTo>
                  <a:lnTo>
                    <a:pt x="47302" y="28870"/>
                  </a:lnTo>
                  <a:lnTo>
                    <a:pt x="47144" y="29087"/>
                  </a:lnTo>
                  <a:lnTo>
                    <a:pt x="47026" y="29304"/>
                  </a:lnTo>
                  <a:lnTo>
                    <a:pt x="46907" y="29521"/>
                  </a:lnTo>
                  <a:lnTo>
                    <a:pt x="46789" y="29738"/>
                  </a:lnTo>
                  <a:lnTo>
                    <a:pt x="46710" y="29975"/>
                  </a:lnTo>
                  <a:lnTo>
                    <a:pt x="46651" y="30192"/>
                  </a:lnTo>
                  <a:lnTo>
                    <a:pt x="46611" y="30409"/>
                  </a:lnTo>
                  <a:lnTo>
                    <a:pt x="46592" y="30626"/>
                  </a:lnTo>
                  <a:lnTo>
                    <a:pt x="46592" y="30824"/>
                  </a:lnTo>
                  <a:lnTo>
                    <a:pt x="46611" y="31001"/>
                  </a:lnTo>
                  <a:lnTo>
                    <a:pt x="46671" y="31159"/>
                  </a:lnTo>
                  <a:lnTo>
                    <a:pt x="46730" y="31317"/>
                  </a:lnTo>
                  <a:lnTo>
                    <a:pt x="46828" y="31475"/>
                  </a:lnTo>
                  <a:lnTo>
                    <a:pt x="46927" y="31613"/>
                  </a:lnTo>
                  <a:lnTo>
                    <a:pt x="47065" y="31731"/>
                  </a:lnTo>
                  <a:lnTo>
                    <a:pt x="47203" y="31850"/>
                  </a:lnTo>
                  <a:lnTo>
                    <a:pt x="47342" y="31929"/>
                  </a:lnTo>
                  <a:lnTo>
                    <a:pt x="47480" y="32008"/>
                  </a:lnTo>
                  <a:lnTo>
                    <a:pt x="47618" y="32047"/>
                  </a:lnTo>
                  <a:lnTo>
                    <a:pt x="47756" y="32067"/>
                  </a:lnTo>
                  <a:lnTo>
                    <a:pt x="48052" y="32087"/>
                  </a:lnTo>
                  <a:lnTo>
                    <a:pt x="48309" y="32087"/>
                  </a:lnTo>
                  <a:lnTo>
                    <a:pt x="48683" y="32047"/>
                  </a:lnTo>
                  <a:lnTo>
                    <a:pt x="49039" y="31988"/>
                  </a:lnTo>
                  <a:lnTo>
                    <a:pt x="49394" y="31889"/>
                  </a:lnTo>
                  <a:lnTo>
                    <a:pt x="49729" y="31791"/>
                  </a:lnTo>
                  <a:lnTo>
                    <a:pt x="50065" y="31672"/>
                  </a:lnTo>
                  <a:lnTo>
                    <a:pt x="50400" y="31514"/>
                  </a:lnTo>
                  <a:lnTo>
                    <a:pt x="50716" y="31357"/>
                  </a:lnTo>
                  <a:lnTo>
                    <a:pt x="51032" y="31179"/>
                  </a:lnTo>
                  <a:lnTo>
                    <a:pt x="51328" y="30962"/>
                  </a:lnTo>
                  <a:lnTo>
                    <a:pt x="51624" y="30745"/>
                  </a:lnTo>
                  <a:lnTo>
                    <a:pt x="51900" y="30508"/>
                  </a:lnTo>
                  <a:lnTo>
                    <a:pt x="52157" y="30251"/>
                  </a:lnTo>
                  <a:lnTo>
                    <a:pt x="52413" y="29975"/>
                  </a:lnTo>
                  <a:lnTo>
                    <a:pt x="52650" y="29679"/>
                  </a:lnTo>
                  <a:lnTo>
                    <a:pt x="52867" y="29363"/>
                  </a:lnTo>
                  <a:lnTo>
                    <a:pt x="53084" y="29048"/>
                  </a:lnTo>
                  <a:lnTo>
                    <a:pt x="53242" y="28771"/>
                  </a:lnTo>
                  <a:lnTo>
                    <a:pt x="53380" y="28495"/>
                  </a:lnTo>
                  <a:lnTo>
                    <a:pt x="53498" y="28219"/>
                  </a:lnTo>
                  <a:lnTo>
                    <a:pt x="53617" y="27923"/>
                  </a:lnTo>
                  <a:lnTo>
                    <a:pt x="53715" y="27647"/>
                  </a:lnTo>
                  <a:lnTo>
                    <a:pt x="53814" y="27351"/>
                  </a:lnTo>
                  <a:lnTo>
                    <a:pt x="53893" y="27074"/>
                  </a:lnTo>
                  <a:lnTo>
                    <a:pt x="53952" y="26778"/>
                  </a:lnTo>
                  <a:lnTo>
                    <a:pt x="54446" y="26897"/>
                  </a:lnTo>
                  <a:lnTo>
                    <a:pt x="54899" y="27055"/>
                  </a:lnTo>
                  <a:lnTo>
                    <a:pt x="55353" y="27232"/>
                  </a:lnTo>
                  <a:lnTo>
                    <a:pt x="55787" y="27449"/>
                  </a:lnTo>
                  <a:lnTo>
                    <a:pt x="56202" y="27666"/>
                  </a:lnTo>
                  <a:lnTo>
                    <a:pt x="56616" y="27903"/>
                  </a:lnTo>
                  <a:lnTo>
                    <a:pt x="57425" y="28397"/>
                  </a:lnTo>
                  <a:lnTo>
                    <a:pt x="58215" y="28910"/>
                  </a:lnTo>
                  <a:lnTo>
                    <a:pt x="58787" y="29285"/>
                  </a:lnTo>
                  <a:lnTo>
                    <a:pt x="59379" y="29679"/>
                  </a:lnTo>
                  <a:lnTo>
                    <a:pt x="59991" y="30034"/>
                  </a:lnTo>
                  <a:lnTo>
                    <a:pt x="60622" y="30370"/>
                  </a:lnTo>
                  <a:lnTo>
                    <a:pt x="60997" y="30547"/>
                  </a:lnTo>
                  <a:lnTo>
                    <a:pt x="61372" y="30705"/>
                  </a:lnTo>
                  <a:lnTo>
                    <a:pt x="61767" y="30843"/>
                  </a:lnTo>
                  <a:lnTo>
                    <a:pt x="62161" y="30962"/>
                  </a:lnTo>
                  <a:lnTo>
                    <a:pt x="62576" y="31080"/>
                  </a:lnTo>
                  <a:lnTo>
                    <a:pt x="63010" y="31179"/>
                  </a:lnTo>
                  <a:lnTo>
                    <a:pt x="63444" y="31258"/>
                  </a:lnTo>
                  <a:lnTo>
                    <a:pt x="63878" y="31317"/>
                  </a:lnTo>
                  <a:lnTo>
                    <a:pt x="64332" y="31357"/>
                  </a:lnTo>
                  <a:lnTo>
                    <a:pt x="64766" y="31396"/>
                  </a:lnTo>
                  <a:lnTo>
                    <a:pt x="65220" y="31416"/>
                  </a:lnTo>
                  <a:lnTo>
                    <a:pt x="65674" y="31396"/>
                  </a:lnTo>
                  <a:lnTo>
                    <a:pt x="66108" y="31376"/>
                  </a:lnTo>
                  <a:lnTo>
                    <a:pt x="66562" y="31337"/>
                  </a:lnTo>
                  <a:lnTo>
                    <a:pt x="66996" y="31297"/>
                  </a:lnTo>
                  <a:lnTo>
                    <a:pt x="67430" y="31218"/>
                  </a:lnTo>
                  <a:lnTo>
                    <a:pt x="67489" y="31199"/>
                  </a:lnTo>
                  <a:lnTo>
                    <a:pt x="67509" y="31159"/>
                  </a:lnTo>
                  <a:lnTo>
                    <a:pt x="67529" y="31120"/>
                  </a:lnTo>
                  <a:lnTo>
                    <a:pt x="67529" y="31061"/>
                  </a:lnTo>
                  <a:lnTo>
                    <a:pt x="67509" y="31021"/>
                  </a:lnTo>
                  <a:lnTo>
                    <a:pt x="67489" y="30982"/>
                  </a:lnTo>
                  <a:lnTo>
                    <a:pt x="67430" y="30962"/>
                  </a:lnTo>
                  <a:lnTo>
                    <a:pt x="67391" y="30962"/>
                  </a:lnTo>
                  <a:lnTo>
                    <a:pt x="66957" y="31021"/>
                  </a:lnTo>
                  <a:lnTo>
                    <a:pt x="66542" y="31080"/>
                  </a:lnTo>
                  <a:lnTo>
                    <a:pt x="66108" y="31120"/>
                  </a:lnTo>
                  <a:lnTo>
                    <a:pt x="65674" y="31139"/>
                  </a:lnTo>
                  <a:lnTo>
                    <a:pt x="65240" y="31139"/>
                  </a:lnTo>
                  <a:lnTo>
                    <a:pt x="64786" y="31120"/>
                  </a:lnTo>
                  <a:lnTo>
                    <a:pt x="64352" y="31100"/>
                  </a:lnTo>
                  <a:lnTo>
                    <a:pt x="63918" y="31061"/>
                  </a:lnTo>
                  <a:lnTo>
                    <a:pt x="63484" y="30982"/>
                  </a:lnTo>
                  <a:lnTo>
                    <a:pt x="63069" y="30922"/>
                  </a:lnTo>
                  <a:lnTo>
                    <a:pt x="62655" y="30824"/>
                  </a:lnTo>
                  <a:lnTo>
                    <a:pt x="62240" y="30705"/>
                  </a:lnTo>
                  <a:lnTo>
                    <a:pt x="61846" y="30587"/>
                  </a:lnTo>
                  <a:lnTo>
                    <a:pt x="61451" y="30449"/>
                  </a:lnTo>
                  <a:lnTo>
                    <a:pt x="61096" y="30311"/>
                  </a:lnTo>
                  <a:lnTo>
                    <a:pt x="60741" y="30133"/>
                  </a:lnTo>
                  <a:lnTo>
                    <a:pt x="60129" y="29798"/>
                  </a:lnTo>
                  <a:lnTo>
                    <a:pt x="59517" y="29442"/>
                  </a:lnTo>
                  <a:lnTo>
                    <a:pt x="58925" y="29067"/>
                  </a:lnTo>
                  <a:lnTo>
                    <a:pt x="58353" y="28693"/>
                  </a:lnTo>
                  <a:lnTo>
                    <a:pt x="57563" y="28160"/>
                  </a:lnTo>
                  <a:lnTo>
                    <a:pt x="56754" y="27666"/>
                  </a:lnTo>
                  <a:lnTo>
                    <a:pt x="56320" y="27430"/>
                  </a:lnTo>
                  <a:lnTo>
                    <a:pt x="55906" y="27212"/>
                  </a:lnTo>
                  <a:lnTo>
                    <a:pt x="55452" y="26995"/>
                  </a:lnTo>
                  <a:lnTo>
                    <a:pt x="54998" y="26818"/>
                  </a:lnTo>
                  <a:lnTo>
                    <a:pt x="54505" y="26640"/>
                  </a:lnTo>
                  <a:lnTo>
                    <a:pt x="54011" y="26522"/>
                  </a:lnTo>
                  <a:lnTo>
                    <a:pt x="54051" y="26048"/>
                  </a:lnTo>
                  <a:lnTo>
                    <a:pt x="54090" y="25594"/>
                  </a:lnTo>
                  <a:lnTo>
                    <a:pt x="54071" y="25140"/>
                  </a:lnTo>
                  <a:lnTo>
                    <a:pt x="54031" y="24687"/>
                  </a:lnTo>
                  <a:lnTo>
                    <a:pt x="53972" y="24233"/>
                  </a:lnTo>
                  <a:lnTo>
                    <a:pt x="53854" y="23799"/>
                  </a:lnTo>
                  <a:lnTo>
                    <a:pt x="53735" y="23364"/>
                  </a:lnTo>
                  <a:lnTo>
                    <a:pt x="53558" y="22930"/>
                  </a:lnTo>
                  <a:lnTo>
                    <a:pt x="53419" y="22615"/>
                  </a:lnTo>
                  <a:lnTo>
                    <a:pt x="53262" y="22299"/>
                  </a:lnTo>
                  <a:lnTo>
                    <a:pt x="53084" y="22003"/>
                  </a:lnTo>
                  <a:lnTo>
                    <a:pt x="52887" y="21707"/>
                  </a:lnTo>
                  <a:lnTo>
                    <a:pt x="52689" y="21411"/>
                  </a:lnTo>
                  <a:lnTo>
                    <a:pt x="52492" y="21135"/>
                  </a:lnTo>
                  <a:lnTo>
                    <a:pt x="52255" y="20858"/>
                  </a:lnTo>
                  <a:lnTo>
                    <a:pt x="52038" y="20602"/>
                  </a:lnTo>
                  <a:lnTo>
                    <a:pt x="51782" y="20326"/>
                  </a:lnTo>
                  <a:lnTo>
                    <a:pt x="51525" y="20089"/>
                  </a:lnTo>
                  <a:lnTo>
                    <a:pt x="51249" y="19832"/>
                  </a:lnTo>
                  <a:lnTo>
                    <a:pt x="50973" y="19595"/>
                  </a:lnTo>
                  <a:lnTo>
                    <a:pt x="50677" y="19359"/>
                  </a:lnTo>
                  <a:lnTo>
                    <a:pt x="50381" y="19141"/>
                  </a:lnTo>
                  <a:lnTo>
                    <a:pt x="50065" y="18924"/>
                  </a:lnTo>
                  <a:lnTo>
                    <a:pt x="49729" y="18727"/>
                  </a:lnTo>
                  <a:lnTo>
                    <a:pt x="49414" y="18530"/>
                  </a:lnTo>
                  <a:lnTo>
                    <a:pt x="49058" y="18332"/>
                  </a:lnTo>
                  <a:lnTo>
                    <a:pt x="48703" y="18155"/>
                  </a:lnTo>
                  <a:lnTo>
                    <a:pt x="48348" y="17977"/>
                  </a:lnTo>
                  <a:lnTo>
                    <a:pt x="47598" y="17661"/>
                  </a:lnTo>
                  <a:lnTo>
                    <a:pt x="46809" y="17385"/>
                  </a:lnTo>
                  <a:lnTo>
                    <a:pt x="45980" y="17129"/>
                  </a:lnTo>
                  <a:lnTo>
                    <a:pt x="45131" y="16931"/>
                  </a:lnTo>
                  <a:lnTo>
                    <a:pt x="44243" y="16773"/>
                  </a:lnTo>
                  <a:lnTo>
                    <a:pt x="43336" y="16655"/>
                  </a:lnTo>
                  <a:lnTo>
                    <a:pt x="42507" y="16576"/>
                  </a:lnTo>
                  <a:lnTo>
                    <a:pt x="41658" y="16556"/>
                  </a:lnTo>
                  <a:lnTo>
                    <a:pt x="40830" y="16556"/>
                  </a:lnTo>
                  <a:lnTo>
                    <a:pt x="39981" y="16616"/>
                  </a:lnTo>
                  <a:lnTo>
                    <a:pt x="39744" y="16280"/>
                  </a:lnTo>
                  <a:lnTo>
                    <a:pt x="39488" y="15984"/>
                  </a:lnTo>
                  <a:lnTo>
                    <a:pt x="39211" y="15668"/>
                  </a:lnTo>
                  <a:lnTo>
                    <a:pt x="38935" y="15372"/>
                  </a:lnTo>
                  <a:lnTo>
                    <a:pt x="38639" y="15096"/>
                  </a:lnTo>
                  <a:lnTo>
                    <a:pt x="38323" y="14820"/>
                  </a:lnTo>
                  <a:lnTo>
                    <a:pt x="38027" y="14563"/>
                  </a:lnTo>
                  <a:lnTo>
                    <a:pt x="37692" y="14307"/>
                  </a:lnTo>
                  <a:lnTo>
                    <a:pt x="37356" y="14070"/>
                  </a:lnTo>
                  <a:lnTo>
                    <a:pt x="37021" y="13853"/>
                  </a:lnTo>
                  <a:lnTo>
                    <a:pt x="36666" y="13636"/>
                  </a:lnTo>
                  <a:lnTo>
                    <a:pt x="36291" y="13439"/>
                  </a:lnTo>
                  <a:lnTo>
                    <a:pt x="35936" y="13261"/>
                  </a:lnTo>
                  <a:lnTo>
                    <a:pt x="35541" y="13083"/>
                  </a:lnTo>
                  <a:lnTo>
                    <a:pt x="35166" y="12925"/>
                  </a:lnTo>
                  <a:lnTo>
                    <a:pt x="34771" y="12787"/>
                  </a:lnTo>
                  <a:lnTo>
                    <a:pt x="34396" y="12689"/>
                  </a:lnTo>
                  <a:lnTo>
                    <a:pt x="34041" y="12590"/>
                  </a:lnTo>
                  <a:lnTo>
                    <a:pt x="33666" y="12491"/>
                  </a:lnTo>
                  <a:lnTo>
                    <a:pt x="33291" y="12432"/>
                  </a:lnTo>
                  <a:lnTo>
                    <a:pt x="33015" y="11919"/>
                  </a:lnTo>
                  <a:lnTo>
                    <a:pt x="32739" y="11426"/>
                  </a:lnTo>
                  <a:lnTo>
                    <a:pt x="32443" y="10952"/>
                  </a:lnTo>
                  <a:lnTo>
                    <a:pt x="32127" y="10478"/>
                  </a:lnTo>
                  <a:lnTo>
                    <a:pt x="31673" y="9847"/>
                  </a:lnTo>
                  <a:lnTo>
                    <a:pt x="31180" y="9235"/>
                  </a:lnTo>
                  <a:lnTo>
                    <a:pt x="30667" y="8643"/>
                  </a:lnTo>
                  <a:lnTo>
                    <a:pt x="30134" y="8091"/>
                  </a:lnTo>
                  <a:lnTo>
                    <a:pt x="29581" y="7558"/>
                  </a:lnTo>
                  <a:lnTo>
                    <a:pt x="29009" y="7045"/>
                  </a:lnTo>
                  <a:lnTo>
                    <a:pt x="28417" y="6571"/>
                  </a:lnTo>
                  <a:lnTo>
                    <a:pt x="27805" y="6117"/>
                  </a:lnTo>
                  <a:lnTo>
                    <a:pt x="27154" y="5683"/>
                  </a:lnTo>
                  <a:lnTo>
                    <a:pt x="26523" y="5289"/>
                  </a:lnTo>
                  <a:lnTo>
                    <a:pt x="25852" y="4933"/>
                  </a:lnTo>
                  <a:lnTo>
                    <a:pt x="25161" y="4598"/>
                  </a:lnTo>
                  <a:lnTo>
                    <a:pt x="24470" y="4282"/>
                  </a:lnTo>
                  <a:lnTo>
                    <a:pt x="23780" y="4026"/>
                  </a:lnTo>
                  <a:lnTo>
                    <a:pt x="23069" y="3789"/>
                  </a:lnTo>
                  <a:lnTo>
                    <a:pt x="22359" y="3591"/>
                  </a:lnTo>
                  <a:lnTo>
                    <a:pt x="21806" y="3098"/>
                  </a:lnTo>
                  <a:lnTo>
                    <a:pt x="21234" y="2644"/>
                  </a:lnTo>
                  <a:lnTo>
                    <a:pt x="20662" y="2230"/>
                  </a:lnTo>
                  <a:lnTo>
                    <a:pt x="20070" y="1855"/>
                  </a:lnTo>
                  <a:lnTo>
                    <a:pt x="19458" y="1500"/>
                  </a:lnTo>
                  <a:lnTo>
                    <a:pt x="18846" y="1184"/>
                  </a:lnTo>
                  <a:lnTo>
                    <a:pt x="18215" y="888"/>
                  </a:lnTo>
                  <a:lnTo>
                    <a:pt x="17603" y="651"/>
                  </a:lnTo>
                  <a:lnTo>
                    <a:pt x="17189" y="513"/>
                  </a:lnTo>
                  <a:lnTo>
                    <a:pt x="16774" y="375"/>
                  </a:lnTo>
                  <a:lnTo>
                    <a:pt x="16360" y="276"/>
                  </a:lnTo>
                  <a:lnTo>
                    <a:pt x="15946" y="197"/>
                  </a:lnTo>
                  <a:lnTo>
                    <a:pt x="15531" y="118"/>
                  </a:lnTo>
                  <a:lnTo>
                    <a:pt x="15097" y="59"/>
                  </a:lnTo>
                  <a:lnTo>
                    <a:pt x="14683" y="20"/>
                  </a:lnTo>
                  <a:lnTo>
                    <a:pt x="142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2"/>
            <p:cNvSpPr/>
            <p:nvPr/>
          </p:nvSpPr>
          <p:spPr>
            <a:xfrm>
              <a:off x="2359212" y="1982558"/>
              <a:ext cx="140068" cy="288137"/>
            </a:xfrm>
            <a:custGeom>
              <a:avLst/>
              <a:gdLst/>
              <a:ahLst/>
              <a:cxnLst/>
              <a:rect l="l" t="t" r="r" b="b"/>
              <a:pathLst>
                <a:path w="6197" h="12748" extrusionOk="0">
                  <a:moveTo>
                    <a:pt x="1105" y="0"/>
                  </a:moveTo>
                  <a:lnTo>
                    <a:pt x="947" y="40"/>
                  </a:lnTo>
                  <a:lnTo>
                    <a:pt x="789" y="79"/>
                  </a:lnTo>
                  <a:lnTo>
                    <a:pt x="632" y="138"/>
                  </a:lnTo>
                  <a:lnTo>
                    <a:pt x="474" y="197"/>
                  </a:lnTo>
                  <a:lnTo>
                    <a:pt x="336" y="296"/>
                  </a:lnTo>
                  <a:lnTo>
                    <a:pt x="197" y="414"/>
                  </a:lnTo>
                  <a:lnTo>
                    <a:pt x="99" y="553"/>
                  </a:lnTo>
                  <a:lnTo>
                    <a:pt x="59" y="612"/>
                  </a:lnTo>
                  <a:lnTo>
                    <a:pt x="20" y="691"/>
                  </a:lnTo>
                  <a:lnTo>
                    <a:pt x="0" y="770"/>
                  </a:lnTo>
                  <a:lnTo>
                    <a:pt x="0" y="849"/>
                  </a:lnTo>
                  <a:lnTo>
                    <a:pt x="0" y="947"/>
                  </a:lnTo>
                  <a:lnTo>
                    <a:pt x="20" y="1026"/>
                  </a:lnTo>
                  <a:lnTo>
                    <a:pt x="99" y="1184"/>
                  </a:lnTo>
                  <a:lnTo>
                    <a:pt x="197" y="1302"/>
                  </a:lnTo>
                  <a:lnTo>
                    <a:pt x="336" y="1421"/>
                  </a:lnTo>
                  <a:lnTo>
                    <a:pt x="474" y="1520"/>
                  </a:lnTo>
                  <a:lnTo>
                    <a:pt x="770" y="1677"/>
                  </a:lnTo>
                  <a:lnTo>
                    <a:pt x="671" y="1737"/>
                  </a:lnTo>
                  <a:lnTo>
                    <a:pt x="572" y="1796"/>
                  </a:lnTo>
                  <a:lnTo>
                    <a:pt x="493" y="1875"/>
                  </a:lnTo>
                  <a:lnTo>
                    <a:pt x="415" y="1954"/>
                  </a:lnTo>
                  <a:lnTo>
                    <a:pt x="355" y="2052"/>
                  </a:lnTo>
                  <a:lnTo>
                    <a:pt x="296" y="2151"/>
                  </a:lnTo>
                  <a:lnTo>
                    <a:pt x="276" y="2269"/>
                  </a:lnTo>
                  <a:lnTo>
                    <a:pt x="257" y="2368"/>
                  </a:lnTo>
                  <a:lnTo>
                    <a:pt x="257" y="2526"/>
                  </a:lnTo>
                  <a:lnTo>
                    <a:pt x="296" y="2684"/>
                  </a:lnTo>
                  <a:lnTo>
                    <a:pt x="375" y="2802"/>
                  </a:lnTo>
                  <a:lnTo>
                    <a:pt x="454" y="2940"/>
                  </a:lnTo>
                  <a:lnTo>
                    <a:pt x="572" y="3039"/>
                  </a:lnTo>
                  <a:lnTo>
                    <a:pt x="691" y="3138"/>
                  </a:lnTo>
                  <a:lnTo>
                    <a:pt x="829" y="3236"/>
                  </a:lnTo>
                  <a:lnTo>
                    <a:pt x="947" y="3296"/>
                  </a:lnTo>
                  <a:lnTo>
                    <a:pt x="849" y="3453"/>
                  </a:lnTo>
                  <a:lnTo>
                    <a:pt x="730" y="3611"/>
                  </a:lnTo>
                  <a:lnTo>
                    <a:pt x="651" y="3789"/>
                  </a:lnTo>
                  <a:lnTo>
                    <a:pt x="632" y="3888"/>
                  </a:lnTo>
                  <a:lnTo>
                    <a:pt x="632" y="3986"/>
                  </a:lnTo>
                  <a:lnTo>
                    <a:pt x="632" y="4085"/>
                  </a:lnTo>
                  <a:lnTo>
                    <a:pt x="671" y="4184"/>
                  </a:lnTo>
                  <a:lnTo>
                    <a:pt x="730" y="4282"/>
                  </a:lnTo>
                  <a:lnTo>
                    <a:pt x="789" y="4361"/>
                  </a:lnTo>
                  <a:lnTo>
                    <a:pt x="849" y="4440"/>
                  </a:lnTo>
                  <a:lnTo>
                    <a:pt x="947" y="4499"/>
                  </a:lnTo>
                  <a:lnTo>
                    <a:pt x="1026" y="4559"/>
                  </a:lnTo>
                  <a:lnTo>
                    <a:pt x="1125" y="4598"/>
                  </a:lnTo>
                  <a:lnTo>
                    <a:pt x="1342" y="4657"/>
                  </a:lnTo>
                  <a:lnTo>
                    <a:pt x="1539" y="4697"/>
                  </a:lnTo>
                  <a:lnTo>
                    <a:pt x="1973" y="4697"/>
                  </a:lnTo>
                  <a:lnTo>
                    <a:pt x="2112" y="4914"/>
                  </a:lnTo>
                  <a:lnTo>
                    <a:pt x="2388" y="5407"/>
                  </a:lnTo>
                  <a:lnTo>
                    <a:pt x="2664" y="5940"/>
                  </a:lnTo>
                  <a:lnTo>
                    <a:pt x="2763" y="6137"/>
                  </a:lnTo>
                  <a:lnTo>
                    <a:pt x="2802" y="6256"/>
                  </a:lnTo>
                  <a:lnTo>
                    <a:pt x="2783" y="6512"/>
                  </a:lnTo>
                  <a:lnTo>
                    <a:pt x="2763" y="6788"/>
                  </a:lnTo>
                  <a:lnTo>
                    <a:pt x="2704" y="7084"/>
                  </a:lnTo>
                  <a:lnTo>
                    <a:pt x="2644" y="7380"/>
                  </a:lnTo>
                  <a:lnTo>
                    <a:pt x="2487" y="7933"/>
                  </a:lnTo>
                  <a:lnTo>
                    <a:pt x="2329" y="8466"/>
                  </a:lnTo>
                  <a:lnTo>
                    <a:pt x="2072" y="9354"/>
                  </a:lnTo>
                  <a:lnTo>
                    <a:pt x="1954" y="9827"/>
                  </a:lnTo>
                  <a:lnTo>
                    <a:pt x="1914" y="10084"/>
                  </a:lnTo>
                  <a:lnTo>
                    <a:pt x="1875" y="10321"/>
                  </a:lnTo>
                  <a:lnTo>
                    <a:pt x="1855" y="10558"/>
                  </a:lnTo>
                  <a:lnTo>
                    <a:pt x="1855" y="10814"/>
                  </a:lnTo>
                  <a:lnTo>
                    <a:pt x="1875" y="11051"/>
                  </a:lnTo>
                  <a:lnTo>
                    <a:pt x="1914" y="11268"/>
                  </a:lnTo>
                  <a:lnTo>
                    <a:pt x="1993" y="11485"/>
                  </a:lnTo>
                  <a:lnTo>
                    <a:pt x="2092" y="11702"/>
                  </a:lnTo>
                  <a:lnTo>
                    <a:pt x="2210" y="11899"/>
                  </a:lnTo>
                  <a:lnTo>
                    <a:pt x="2388" y="12097"/>
                  </a:lnTo>
                  <a:lnTo>
                    <a:pt x="2526" y="12215"/>
                  </a:lnTo>
                  <a:lnTo>
                    <a:pt x="2684" y="12314"/>
                  </a:lnTo>
                  <a:lnTo>
                    <a:pt x="2861" y="12412"/>
                  </a:lnTo>
                  <a:lnTo>
                    <a:pt x="3039" y="12472"/>
                  </a:lnTo>
                  <a:lnTo>
                    <a:pt x="3236" y="12531"/>
                  </a:lnTo>
                  <a:lnTo>
                    <a:pt x="3434" y="12590"/>
                  </a:lnTo>
                  <a:lnTo>
                    <a:pt x="3828" y="12649"/>
                  </a:lnTo>
                  <a:lnTo>
                    <a:pt x="4322" y="12728"/>
                  </a:lnTo>
                  <a:lnTo>
                    <a:pt x="4578" y="12748"/>
                  </a:lnTo>
                  <a:lnTo>
                    <a:pt x="4835" y="12728"/>
                  </a:lnTo>
                  <a:lnTo>
                    <a:pt x="5072" y="12708"/>
                  </a:lnTo>
                  <a:lnTo>
                    <a:pt x="5308" y="12649"/>
                  </a:lnTo>
                  <a:lnTo>
                    <a:pt x="5525" y="12531"/>
                  </a:lnTo>
                  <a:lnTo>
                    <a:pt x="5624" y="12472"/>
                  </a:lnTo>
                  <a:lnTo>
                    <a:pt x="5703" y="12393"/>
                  </a:lnTo>
                  <a:lnTo>
                    <a:pt x="5861" y="12235"/>
                  </a:lnTo>
                  <a:lnTo>
                    <a:pt x="5960" y="12057"/>
                  </a:lnTo>
                  <a:lnTo>
                    <a:pt x="6058" y="11860"/>
                  </a:lnTo>
                  <a:lnTo>
                    <a:pt x="6117" y="11643"/>
                  </a:lnTo>
                  <a:lnTo>
                    <a:pt x="6157" y="11426"/>
                  </a:lnTo>
                  <a:lnTo>
                    <a:pt x="6177" y="11209"/>
                  </a:lnTo>
                  <a:lnTo>
                    <a:pt x="6196" y="10755"/>
                  </a:lnTo>
                  <a:lnTo>
                    <a:pt x="6196" y="9788"/>
                  </a:lnTo>
                  <a:lnTo>
                    <a:pt x="6177" y="8821"/>
                  </a:lnTo>
                  <a:lnTo>
                    <a:pt x="6137" y="7854"/>
                  </a:lnTo>
                  <a:lnTo>
                    <a:pt x="6078" y="6887"/>
                  </a:lnTo>
                  <a:lnTo>
                    <a:pt x="5960" y="5229"/>
                  </a:lnTo>
                  <a:lnTo>
                    <a:pt x="5881" y="4401"/>
                  </a:lnTo>
                  <a:lnTo>
                    <a:pt x="5821" y="3986"/>
                  </a:lnTo>
                  <a:lnTo>
                    <a:pt x="5762" y="3572"/>
                  </a:lnTo>
                  <a:lnTo>
                    <a:pt x="5683" y="3236"/>
                  </a:lnTo>
                  <a:lnTo>
                    <a:pt x="5604" y="2881"/>
                  </a:lnTo>
                  <a:lnTo>
                    <a:pt x="5506" y="2546"/>
                  </a:lnTo>
                  <a:lnTo>
                    <a:pt x="5348" y="2210"/>
                  </a:lnTo>
                  <a:lnTo>
                    <a:pt x="5249" y="2033"/>
                  </a:lnTo>
                  <a:lnTo>
                    <a:pt x="5151" y="1875"/>
                  </a:lnTo>
                  <a:lnTo>
                    <a:pt x="5032" y="1717"/>
                  </a:lnTo>
                  <a:lnTo>
                    <a:pt x="4894" y="1559"/>
                  </a:lnTo>
                  <a:lnTo>
                    <a:pt x="4598" y="1263"/>
                  </a:lnTo>
                  <a:lnTo>
                    <a:pt x="4282" y="1006"/>
                  </a:lnTo>
                  <a:lnTo>
                    <a:pt x="3927" y="789"/>
                  </a:lnTo>
                  <a:lnTo>
                    <a:pt x="3572" y="592"/>
                  </a:lnTo>
                  <a:lnTo>
                    <a:pt x="3197" y="414"/>
                  </a:lnTo>
                  <a:lnTo>
                    <a:pt x="2822" y="276"/>
                  </a:lnTo>
                  <a:lnTo>
                    <a:pt x="2506" y="178"/>
                  </a:lnTo>
                  <a:lnTo>
                    <a:pt x="2171" y="99"/>
                  </a:lnTo>
                  <a:lnTo>
                    <a:pt x="1816" y="40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2"/>
            <p:cNvSpPr/>
            <p:nvPr/>
          </p:nvSpPr>
          <p:spPr>
            <a:xfrm>
              <a:off x="789628" y="2093606"/>
              <a:ext cx="1680631" cy="1666392"/>
            </a:xfrm>
            <a:custGeom>
              <a:avLst/>
              <a:gdLst/>
              <a:ahLst/>
              <a:cxnLst/>
              <a:rect l="l" t="t" r="r" b="b"/>
              <a:pathLst>
                <a:path w="74356" h="73726" extrusionOk="0">
                  <a:moveTo>
                    <a:pt x="9018" y="66897"/>
                  </a:moveTo>
                  <a:lnTo>
                    <a:pt x="9176" y="66937"/>
                  </a:lnTo>
                  <a:lnTo>
                    <a:pt x="9373" y="66996"/>
                  </a:lnTo>
                  <a:lnTo>
                    <a:pt x="9551" y="67075"/>
                  </a:lnTo>
                  <a:lnTo>
                    <a:pt x="9729" y="67174"/>
                  </a:lnTo>
                  <a:lnTo>
                    <a:pt x="9906" y="67292"/>
                  </a:lnTo>
                  <a:lnTo>
                    <a:pt x="10064" y="67430"/>
                  </a:lnTo>
                  <a:lnTo>
                    <a:pt x="10222" y="67588"/>
                  </a:lnTo>
                  <a:lnTo>
                    <a:pt x="10360" y="67766"/>
                  </a:lnTo>
                  <a:lnTo>
                    <a:pt x="10478" y="67943"/>
                  </a:lnTo>
                  <a:lnTo>
                    <a:pt x="10577" y="68140"/>
                  </a:lnTo>
                  <a:lnTo>
                    <a:pt x="10656" y="68358"/>
                  </a:lnTo>
                  <a:lnTo>
                    <a:pt x="10715" y="68555"/>
                  </a:lnTo>
                  <a:lnTo>
                    <a:pt x="10755" y="68772"/>
                  </a:lnTo>
                  <a:lnTo>
                    <a:pt x="10774" y="68989"/>
                  </a:lnTo>
                  <a:lnTo>
                    <a:pt x="10774" y="69186"/>
                  </a:lnTo>
                  <a:lnTo>
                    <a:pt x="10755" y="69384"/>
                  </a:lnTo>
                  <a:lnTo>
                    <a:pt x="10696" y="69601"/>
                  </a:lnTo>
                  <a:lnTo>
                    <a:pt x="10617" y="69818"/>
                  </a:lnTo>
                  <a:lnTo>
                    <a:pt x="10261" y="69660"/>
                  </a:lnTo>
                  <a:lnTo>
                    <a:pt x="9906" y="69542"/>
                  </a:lnTo>
                  <a:lnTo>
                    <a:pt x="9433" y="69403"/>
                  </a:lnTo>
                  <a:lnTo>
                    <a:pt x="9038" y="69285"/>
                  </a:lnTo>
                  <a:lnTo>
                    <a:pt x="8841" y="69226"/>
                  </a:lnTo>
                  <a:lnTo>
                    <a:pt x="8663" y="69147"/>
                  </a:lnTo>
                  <a:lnTo>
                    <a:pt x="8485" y="69068"/>
                  </a:lnTo>
                  <a:lnTo>
                    <a:pt x="8328" y="68950"/>
                  </a:lnTo>
                  <a:lnTo>
                    <a:pt x="8150" y="68831"/>
                  </a:lnTo>
                  <a:lnTo>
                    <a:pt x="7992" y="68654"/>
                  </a:lnTo>
                  <a:lnTo>
                    <a:pt x="7854" y="68496"/>
                  </a:lnTo>
                  <a:lnTo>
                    <a:pt x="7736" y="68298"/>
                  </a:lnTo>
                  <a:lnTo>
                    <a:pt x="7676" y="68180"/>
                  </a:lnTo>
                  <a:lnTo>
                    <a:pt x="7637" y="68062"/>
                  </a:lnTo>
                  <a:lnTo>
                    <a:pt x="7617" y="67943"/>
                  </a:lnTo>
                  <a:lnTo>
                    <a:pt x="7597" y="67825"/>
                  </a:lnTo>
                  <a:lnTo>
                    <a:pt x="7617" y="67706"/>
                  </a:lnTo>
                  <a:lnTo>
                    <a:pt x="7637" y="67608"/>
                  </a:lnTo>
                  <a:lnTo>
                    <a:pt x="7676" y="67509"/>
                  </a:lnTo>
                  <a:lnTo>
                    <a:pt x="7716" y="67430"/>
                  </a:lnTo>
                  <a:lnTo>
                    <a:pt x="7834" y="67292"/>
                  </a:lnTo>
                  <a:lnTo>
                    <a:pt x="7953" y="67193"/>
                  </a:lnTo>
                  <a:lnTo>
                    <a:pt x="8150" y="67055"/>
                  </a:lnTo>
                  <a:lnTo>
                    <a:pt x="8367" y="66976"/>
                  </a:lnTo>
                  <a:lnTo>
                    <a:pt x="8604" y="66917"/>
                  </a:lnTo>
                  <a:lnTo>
                    <a:pt x="8860" y="66897"/>
                  </a:lnTo>
                  <a:close/>
                  <a:moveTo>
                    <a:pt x="71337" y="1"/>
                  </a:moveTo>
                  <a:lnTo>
                    <a:pt x="71297" y="40"/>
                  </a:lnTo>
                  <a:lnTo>
                    <a:pt x="71258" y="80"/>
                  </a:lnTo>
                  <a:lnTo>
                    <a:pt x="71238" y="119"/>
                  </a:lnTo>
                  <a:lnTo>
                    <a:pt x="71238" y="593"/>
                  </a:lnTo>
                  <a:lnTo>
                    <a:pt x="71238" y="1086"/>
                  </a:lnTo>
                  <a:lnTo>
                    <a:pt x="71258" y="1560"/>
                  </a:lnTo>
                  <a:lnTo>
                    <a:pt x="71317" y="2014"/>
                  </a:lnTo>
                  <a:lnTo>
                    <a:pt x="71376" y="2231"/>
                  </a:lnTo>
                  <a:lnTo>
                    <a:pt x="71415" y="2448"/>
                  </a:lnTo>
                  <a:lnTo>
                    <a:pt x="71494" y="2665"/>
                  </a:lnTo>
                  <a:lnTo>
                    <a:pt x="71573" y="2882"/>
                  </a:lnTo>
                  <a:lnTo>
                    <a:pt x="71652" y="3079"/>
                  </a:lnTo>
                  <a:lnTo>
                    <a:pt x="71771" y="3276"/>
                  </a:lnTo>
                  <a:lnTo>
                    <a:pt x="71889" y="3454"/>
                  </a:lnTo>
                  <a:lnTo>
                    <a:pt x="72027" y="3632"/>
                  </a:lnTo>
                  <a:lnTo>
                    <a:pt x="72185" y="3790"/>
                  </a:lnTo>
                  <a:lnTo>
                    <a:pt x="72363" y="3947"/>
                  </a:lnTo>
                  <a:lnTo>
                    <a:pt x="72698" y="4224"/>
                  </a:lnTo>
                  <a:lnTo>
                    <a:pt x="73034" y="4500"/>
                  </a:lnTo>
                  <a:lnTo>
                    <a:pt x="73191" y="4638"/>
                  </a:lnTo>
                  <a:lnTo>
                    <a:pt x="73330" y="4796"/>
                  </a:lnTo>
                  <a:lnTo>
                    <a:pt x="73448" y="4934"/>
                  </a:lnTo>
                  <a:lnTo>
                    <a:pt x="73547" y="5092"/>
                  </a:lnTo>
                  <a:lnTo>
                    <a:pt x="73626" y="5230"/>
                  </a:lnTo>
                  <a:lnTo>
                    <a:pt x="73724" y="5388"/>
                  </a:lnTo>
                  <a:lnTo>
                    <a:pt x="73843" y="5723"/>
                  </a:lnTo>
                  <a:lnTo>
                    <a:pt x="73941" y="6059"/>
                  </a:lnTo>
                  <a:lnTo>
                    <a:pt x="74001" y="6394"/>
                  </a:lnTo>
                  <a:lnTo>
                    <a:pt x="74060" y="6730"/>
                  </a:lnTo>
                  <a:lnTo>
                    <a:pt x="74079" y="7046"/>
                  </a:lnTo>
                  <a:lnTo>
                    <a:pt x="74079" y="7322"/>
                  </a:lnTo>
                  <a:lnTo>
                    <a:pt x="74079" y="7835"/>
                  </a:lnTo>
                  <a:lnTo>
                    <a:pt x="74060" y="8328"/>
                  </a:lnTo>
                  <a:lnTo>
                    <a:pt x="74001" y="8822"/>
                  </a:lnTo>
                  <a:lnTo>
                    <a:pt x="73922" y="9295"/>
                  </a:lnTo>
                  <a:lnTo>
                    <a:pt x="73803" y="9749"/>
                  </a:lnTo>
                  <a:lnTo>
                    <a:pt x="73665" y="10203"/>
                  </a:lnTo>
                  <a:lnTo>
                    <a:pt x="73507" y="10637"/>
                  </a:lnTo>
                  <a:lnTo>
                    <a:pt x="73310" y="11051"/>
                  </a:lnTo>
                  <a:lnTo>
                    <a:pt x="73093" y="11466"/>
                  </a:lnTo>
                  <a:lnTo>
                    <a:pt x="72856" y="11861"/>
                  </a:lnTo>
                  <a:lnTo>
                    <a:pt x="72599" y="12216"/>
                  </a:lnTo>
                  <a:lnTo>
                    <a:pt x="72323" y="12571"/>
                  </a:lnTo>
                  <a:lnTo>
                    <a:pt x="72007" y="12906"/>
                  </a:lnTo>
                  <a:lnTo>
                    <a:pt x="71672" y="13202"/>
                  </a:lnTo>
                  <a:lnTo>
                    <a:pt x="71337" y="13498"/>
                  </a:lnTo>
                  <a:lnTo>
                    <a:pt x="70962" y="13755"/>
                  </a:lnTo>
                  <a:lnTo>
                    <a:pt x="70745" y="13873"/>
                  </a:lnTo>
                  <a:lnTo>
                    <a:pt x="70527" y="13992"/>
                  </a:lnTo>
                  <a:lnTo>
                    <a:pt x="70310" y="14090"/>
                  </a:lnTo>
                  <a:lnTo>
                    <a:pt x="70093" y="14169"/>
                  </a:lnTo>
                  <a:lnTo>
                    <a:pt x="69639" y="14308"/>
                  </a:lnTo>
                  <a:lnTo>
                    <a:pt x="69186" y="14406"/>
                  </a:lnTo>
                  <a:lnTo>
                    <a:pt x="68732" y="14465"/>
                  </a:lnTo>
                  <a:lnTo>
                    <a:pt x="68258" y="14505"/>
                  </a:lnTo>
                  <a:lnTo>
                    <a:pt x="67350" y="14525"/>
                  </a:lnTo>
                  <a:lnTo>
                    <a:pt x="66522" y="14564"/>
                  </a:lnTo>
                  <a:lnTo>
                    <a:pt x="66107" y="14584"/>
                  </a:lnTo>
                  <a:lnTo>
                    <a:pt x="65693" y="14623"/>
                  </a:lnTo>
                  <a:lnTo>
                    <a:pt x="65298" y="14702"/>
                  </a:lnTo>
                  <a:lnTo>
                    <a:pt x="64903" y="14801"/>
                  </a:lnTo>
                  <a:lnTo>
                    <a:pt x="64509" y="14919"/>
                  </a:lnTo>
                  <a:lnTo>
                    <a:pt x="64134" y="15097"/>
                  </a:lnTo>
                  <a:lnTo>
                    <a:pt x="63759" y="15314"/>
                  </a:lnTo>
                  <a:lnTo>
                    <a:pt x="63404" y="15570"/>
                  </a:lnTo>
                  <a:lnTo>
                    <a:pt x="63088" y="15827"/>
                  </a:lnTo>
                  <a:lnTo>
                    <a:pt x="62792" y="16123"/>
                  </a:lnTo>
                  <a:lnTo>
                    <a:pt x="62496" y="16458"/>
                  </a:lnTo>
                  <a:lnTo>
                    <a:pt x="62220" y="16794"/>
                  </a:lnTo>
                  <a:lnTo>
                    <a:pt x="61983" y="17149"/>
                  </a:lnTo>
                  <a:lnTo>
                    <a:pt x="61746" y="17504"/>
                  </a:lnTo>
                  <a:lnTo>
                    <a:pt x="61529" y="17899"/>
                  </a:lnTo>
                  <a:lnTo>
                    <a:pt x="61312" y="18294"/>
                  </a:lnTo>
                  <a:lnTo>
                    <a:pt x="61115" y="18688"/>
                  </a:lnTo>
                  <a:lnTo>
                    <a:pt x="60937" y="19103"/>
                  </a:lnTo>
                  <a:lnTo>
                    <a:pt x="60602" y="19932"/>
                  </a:lnTo>
                  <a:lnTo>
                    <a:pt x="60306" y="20760"/>
                  </a:lnTo>
                  <a:lnTo>
                    <a:pt x="59990" y="21688"/>
                  </a:lnTo>
                  <a:lnTo>
                    <a:pt x="59635" y="22635"/>
                  </a:lnTo>
                  <a:lnTo>
                    <a:pt x="59457" y="23109"/>
                  </a:lnTo>
                  <a:lnTo>
                    <a:pt x="59260" y="23563"/>
                  </a:lnTo>
                  <a:lnTo>
                    <a:pt x="59043" y="24036"/>
                  </a:lnTo>
                  <a:lnTo>
                    <a:pt x="58806" y="24470"/>
                  </a:lnTo>
                  <a:lnTo>
                    <a:pt x="58569" y="24924"/>
                  </a:lnTo>
                  <a:lnTo>
                    <a:pt x="58293" y="25358"/>
                  </a:lnTo>
                  <a:lnTo>
                    <a:pt x="58016" y="25773"/>
                  </a:lnTo>
                  <a:lnTo>
                    <a:pt x="57701" y="26167"/>
                  </a:lnTo>
                  <a:lnTo>
                    <a:pt x="57365" y="26542"/>
                  </a:lnTo>
                  <a:lnTo>
                    <a:pt x="57010" y="26917"/>
                  </a:lnTo>
                  <a:lnTo>
                    <a:pt x="56615" y="27253"/>
                  </a:lnTo>
                  <a:lnTo>
                    <a:pt x="56201" y="27549"/>
                  </a:lnTo>
                  <a:lnTo>
                    <a:pt x="55964" y="27707"/>
                  </a:lnTo>
                  <a:lnTo>
                    <a:pt x="55708" y="27864"/>
                  </a:lnTo>
                  <a:lnTo>
                    <a:pt x="55451" y="27983"/>
                  </a:lnTo>
                  <a:lnTo>
                    <a:pt x="55195" y="28121"/>
                  </a:lnTo>
                  <a:lnTo>
                    <a:pt x="54918" y="28239"/>
                  </a:lnTo>
                  <a:lnTo>
                    <a:pt x="54622" y="28338"/>
                  </a:lnTo>
                  <a:lnTo>
                    <a:pt x="54050" y="28516"/>
                  </a:lnTo>
                  <a:lnTo>
                    <a:pt x="53438" y="28654"/>
                  </a:lnTo>
                  <a:lnTo>
                    <a:pt x="52807" y="28772"/>
                  </a:lnTo>
                  <a:lnTo>
                    <a:pt x="52156" y="28851"/>
                  </a:lnTo>
                  <a:lnTo>
                    <a:pt x="51504" y="28891"/>
                  </a:lnTo>
                  <a:lnTo>
                    <a:pt x="50853" y="28891"/>
                  </a:lnTo>
                  <a:lnTo>
                    <a:pt x="50202" y="28871"/>
                  </a:lnTo>
                  <a:lnTo>
                    <a:pt x="49551" y="28831"/>
                  </a:lnTo>
                  <a:lnTo>
                    <a:pt x="48900" y="28752"/>
                  </a:lnTo>
                  <a:lnTo>
                    <a:pt x="48268" y="28654"/>
                  </a:lnTo>
                  <a:lnTo>
                    <a:pt x="47656" y="28516"/>
                  </a:lnTo>
                  <a:lnTo>
                    <a:pt x="47064" y="28358"/>
                  </a:lnTo>
                  <a:lnTo>
                    <a:pt x="46512" y="28200"/>
                  </a:lnTo>
                  <a:lnTo>
                    <a:pt x="45644" y="27884"/>
                  </a:lnTo>
                  <a:lnTo>
                    <a:pt x="44953" y="27628"/>
                  </a:lnTo>
                  <a:lnTo>
                    <a:pt x="44598" y="27509"/>
                  </a:lnTo>
                  <a:lnTo>
                    <a:pt x="44242" y="27391"/>
                  </a:lnTo>
                  <a:lnTo>
                    <a:pt x="43887" y="27312"/>
                  </a:lnTo>
                  <a:lnTo>
                    <a:pt x="43532" y="27233"/>
                  </a:lnTo>
                  <a:lnTo>
                    <a:pt x="43157" y="27174"/>
                  </a:lnTo>
                  <a:lnTo>
                    <a:pt x="42782" y="27154"/>
                  </a:lnTo>
                  <a:lnTo>
                    <a:pt x="42526" y="27154"/>
                  </a:lnTo>
                  <a:lnTo>
                    <a:pt x="42269" y="27174"/>
                  </a:lnTo>
                  <a:lnTo>
                    <a:pt x="42013" y="27193"/>
                  </a:lnTo>
                  <a:lnTo>
                    <a:pt x="41756" y="27253"/>
                  </a:lnTo>
                  <a:lnTo>
                    <a:pt x="41243" y="27351"/>
                  </a:lnTo>
                  <a:lnTo>
                    <a:pt x="40750" y="27509"/>
                  </a:lnTo>
                  <a:lnTo>
                    <a:pt x="40276" y="27687"/>
                  </a:lnTo>
                  <a:lnTo>
                    <a:pt x="39802" y="27884"/>
                  </a:lnTo>
                  <a:lnTo>
                    <a:pt x="38914" y="28299"/>
                  </a:lnTo>
                  <a:lnTo>
                    <a:pt x="38618" y="28437"/>
                  </a:lnTo>
                  <a:lnTo>
                    <a:pt x="37513" y="28970"/>
                  </a:lnTo>
                  <a:lnTo>
                    <a:pt x="36428" y="29502"/>
                  </a:lnTo>
                  <a:lnTo>
                    <a:pt x="35875" y="29798"/>
                  </a:lnTo>
                  <a:lnTo>
                    <a:pt x="35343" y="30094"/>
                  </a:lnTo>
                  <a:lnTo>
                    <a:pt x="34830" y="30390"/>
                  </a:lnTo>
                  <a:lnTo>
                    <a:pt x="34317" y="30726"/>
                  </a:lnTo>
                  <a:lnTo>
                    <a:pt x="34040" y="30903"/>
                  </a:lnTo>
                  <a:lnTo>
                    <a:pt x="33784" y="31101"/>
                  </a:lnTo>
                  <a:lnTo>
                    <a:pt x="33290" y="31515"/>
                  </a:lnTo>
                  <a:lnTo>
                    <a:pt x="32817" y="31949"/>
                  </a:lnTo>
                  <a:lnTo>
                    <a:pt x="32343" y="32383"/>
                  </a:lnTo>
                  <a:lnTo>
                    <a:pt x="31909" y="32818"/>
                  </a:lnTo>
                  <a:lnTo>
                    <a:pt x="31455" y="33232"/>
                  </a:lnTo>
                  <a:lnTo>
                    <a:pt x="30982" y="33627"/>
                  </a:lnTo>
                  <a:lnTo>
                    <a:pt x="30725" y="33804"/>
                  </a:lnTo>
                  <a:lnTo>
                    <a:pt x="30488" y="33982"/>
                  </a:lnTo>
                  <a:lnTo>
                    <a:pt x="30054" y="34258"/>
                  </a:lnTo>
                  <a:lnTo>
                    <a:pt x="29620" y="34495"/>
                  </a:lnTo>
                  <a:lnTo>
                    <a:pt x="28732" y="34949"/>
                  </a:lnTo>
                  <a:lnTo>
                    <a:pt x="28239" y="35205"/>
                  </a:lnTo>
                  <a:lnTo>
                    <a:pt x="27745" y="35462"/>
                  </a:lnTo>
                  <a:lnTo>
                    <a:pt x="27252" y="35738"/>
                  </a:lnTo>
                  <a:lnTo>
                    <a:pt x="26778" y="36054"/>
                  </a:lnTo>
                  <a:lnTo>
                    <a:pt x="26581" y="36212"/>
                  </a:lnTo>
                  <a:lnTo>
                    <a:pt x="26384" y="36370"/>
                  </a:lnTo>
                  <a:lnTo>
                    <a:pt x="26186" y="36547"/>
                  </a:lnTo>
                  <a:lnTo>
                    <a:pt x="25989" y="36745"/>
                  </a:lnTo>
                  <a:lnTo>
                    <a:pt x="25811" y="36962"/>
                  </a:lnTo>
                  <a:lnTo>
                    <a:pt x="25634" y="37179"/>
                  </a:lnTo>
                  <a:lnTo>
                    <a:pt x="25476" y="37396"/>
                  </a:lnTo>
                  <a:lnTo>
                    <a:pt x="25338" y="37633"/>
                  </a:lnTo>
                  <a:lnTo>
                    <a:pt x="25219" y="37889"/>
                  </a:lnTo>
                  <a:lnTo>
                    <a:pt x="25101" y="38146"/>
                  </a:lnTo>
                  <a:lnTo>
                    <a:pt x="25022" y="38402"/>
                  </a:lnTo>
                  <a:lnTo>
                    <a:pt x="24963" y="38678"/>
                  </a:lnTo>
                  <a:lnTo>
                    <a:pt x="24923" y="38955"/>
                  </a:lnTo>
                  <a:lnTo>
                    <a:pt x="24923" y="39231"/>
                  </a:lnTo>
                  <a:lnTo>
                    <a:pt x="24963" y="39507"/>
                  </a:lnTo>
                  <a:lnTo>
                    <a:pt x="25022" y="39803"/>
                  </a:lnTo>
                  <a:lnTo>
                    <a:pt x="25062" y="39981"/>
                  </a:lnTo>
                  <a:lnTo>
                    <a:pt x="25140" y="40158"/>
                  </a:lnTo>
                  <a:lnTo>
                    <a:pt x="25298" y="40494"/>
                  </a:lnTo>
                  <a:lnTo>
                    <a:pt x="25476" y="40810"/>
                  </a:lnTo>
                  <a:lnTo>
                    <a:pt x="25673" y="41125"/>
                  </a:lnTo>
                  <a:lnTo>
                    <a:pt x="25752" y="41244"/>
                  </a:lnTo>
                  <a:lnTo>
                    <a:pt x="26009" y="41678"/>
                  </a:lnTo>
                  <a:lnTo>
                    <a:pt x="26265" y="42171"/>
                  </a:lnTo>
                  <a:lnTo>
                    <a:pt x="26384" y="42447"/>
                  </a:lnTo>
                  <a:lnTo>
                    <a:pt x="26502" y="42724"/>
                  </a:lnTo>
                  <a:lnTo>
                    <a:pt x="26601" y="43000"/>
                  </a:lnTo>
                  <a:lnTo>
                    <a:pt x="26699" y="43296"/>
                  </a:lnTo>
                  <a:lnTo>
                    <a:pt x="26759" y="43592"/>
                  </a:lnTo>
                  <a:lnTo>
                    <a:pt x="26798" y="43908"/>
                  </a:lnTo>
                  <a:lnTo>
                    <a:pt x="26818" y="44204"/>
                  </a:lnTo>
                  <a:lnTo>
                    <a:pt x="26818" y="44500"/>
                  </a:lnTo>
                  <a:lnTo>
                    <a:pt x="26778" y="44796"/>
                  </a:lnTo>
                  <a:lnTo>
                    <a:pt x="26699" y="45092"/>
                  </a:lnTo>
                  <a:lnTo>
                    <a:pt x="26601" y="45368"/>
                  </a:lnTo>
                  <a:lnTo>
                    <a:pt x="26443" y="45644"/>
                  </a:lnTo>
                  <a:lnTo>
                    <a:pt x="26324" y="45842"/>
                  </a:lnTo>
                  <a:lnTo>
                    <a:pt x="26167" y="46019"/>
                  </a:lnTo>
                  <a:lnTo>
                    <a:pt x="26009" y="46177"/>
                  </a:lnTo>
                  <a:lnTo>
                    <a:pt x="25831" y="46315"/>
                  </a:lnTo>
                  <a:lnTo>
                    <a:pt x="25476" y="46611"/>
                  </a:lnTo>
                  <a:lnTo>
                    <a:pt x="25062" y="46888"/>
                  </a:lnTo>
                  <a:lnTo>
                    <a:pt x="24706" y="47144"/>
                  </a:lnTo>
                  <a:lnTo>
                    <a:pt x="24331" y="47420"/>
                  </a:lnTo>
                  <a:lnTo>
                    <a:pt x="24114" y="47618"/>
                  </a:lnTo>
                  <a:lnTo>
                    <a:pt x="23897" y="47815"/>
                  </a:lnTo>
                  <a:lnTo>
                    <a:pt x="23700" y="48052"/>
                  </a:lnTo>
                  <a:lnTo>
                    <a:pt x="23503" y="48269"/>
                  </a:lnTo>
                  <a:lnTo>
                    <a:pt x="23325" y="48525"/>
                  </a:lnTo>
                  <a:lnTo>
                    <a:pt x="23167" y="48782"/>
                  </a:lnTo>
                  <a:lnTo>
                    <a:pt x="23029" y="49038"/>
                  </a:lnTo>
                  <a:lnTo>
                    <a:pt x="22891" y="49295"/>
                  </a:lnTo>
                  <a:lnTo>
                    <a:pt x="22772" y="49571"/>
                  </a:lnTo>
                  <a:lnTo>
                    <a:pt x="22674" y="49867"/>
                  </a:lnTo>
                  <a:lnTo>
                    <a:pt x="22575" y="50144"/>
                  </a:lnTo>
                  <a:lnTo>
                    <a:pt x="22496" y="50440"/>
                  </a:lnTo>
                  <a:lnTo>
                    <a:pt x="22457" y="50736"/>
                  </a:lnTo>
                  <a:lnTo>
                    <a:pt x="22417" y="51032"/>
                  </a:lnTo>
                  <a:lnTo>
                    <a:pt x="22398" y="51328"/>
                  </a:lnTo>
                  <a:lnTo>
                    <a:pt x="22378" y="51624"/>
                  </a:lnTo>
                  <a:lnTo>
                    <a:pt x="22417" y="52038"/>
                  </a:lnTo>
                  <a:lnTo>
                    <a:pt x="22476" y="52433"/>
                  </a:lnTo>
                  <a:lnTo>
                    <a:pt x="22575" y="52788"/>
                  </a:lnTo>
                  <a:lnTo>
                    <a:pt x="22713" y="53104"/>
                  </a:lnTo>
                  <a:lnTo>
                    <a:pt x="22832" y="53321"/>
                  </a:lnTo>
                  <a:lnTo>
                    <a:pt x="22950" y="53498"/>
                  </a:lnTo>
                  <a:lnTo>
                    <a:pt x="23088" y="53696"/>
                  </a:lnTo>
                  <a:lnTo>
                    <a:pt x="23246" y="53853"/>
                  </a:lnTo>
                  <a:lnTo>
                    <a:pt x="23404" y="54011"/>
                  </a:lnTo>
                  <a:lnTo>
                    <a:pt x="23562" y="54169"/>
                  </a:lnTo>
                  <a:lnTo>
                    <a:pt x="23917" y="54426"/>
                  </a:lnTo>
                  <a:lnTo>
                    <a:pt x="24292" y="54663"/>
                  </a:lnTo>
                  <a:lnTo>
                    <a:pt x="24706" y="54880"/>
                  </a:lnTo>
                  <a:lnTo>
                    <a:pt x="25101" y="55097"/>
                  </a:lnTo>
                  <a:lnTo>
                    <a:pt x="25515" y="55274"/>
                  </a:lnTo>
                  <a:lnTo>
                    <a:pt x="25950" y="55491"/>
                  </a:lnTo>
                  <a:lnTo>
                    <a:pt x="26364" y="55689"/>
                  </a:lnTo>
                  <a:lnTo>
                    <a:pt x="26778" y="55925"/>
                  </a:lnTo>
                  <a:lnTo>
                    <a:pt x="27173" y="56182"/>
                  </a:lnTo>
                  <a:lnTo>
                    <a:pt x="27351" y="56320"/>
                  </a:lnTo>
                  <a:lnTo>
                    <a:pt x="27528" y="56478"/>
                  </a:lnTo>
                  <a:lnTo>
                    <a:pt x="27706" y="56636"/>
                  </a:lnTo>
                  <a:lnTo>
                    <a:pt x="27864" y="56794"/>
                  </a:lnTo>
                  <a:lnTo>
                    <a:pt x="28002" y="56971"/>
                  </a:lnTo>
                  <a:lnTo>
                    <a:pt x="28140" y="57169"/>
                  </a:lnTo>
                  <a:lnTo>
                    <a:pt x="28278" y="57386"/>
                  </a:lnTo>
                  <a:lnTo>
                    <a:pt x="28377" y="57603"/>
                  </a:lnTo>
                  <a:lnTo>
                    <a:pt x="28515" y="57919"/>
                  </a:lnTo>
                  <a:lnTo>
                    <a:pt x="28614" y="58215"/>
                  </a:lnTo>
                  <a:lnTo>
                    <a:pt x="28712" y="58530"/>
                  </a:lnTo>
                  <a:lnTo>
                    <a:pt x="28811" y="58846"/>
                  </a:lnTo>
                  <a:lnTo>
                    <a:pt x="28870" y="59162"/>
                  </a:lnTo>
                  <a:lnTo>
                    <a:pt x="28929" y="59477"/>
                  </a:lnTo>
                  <a:lnTo>
                    <a:pt x="28988" y="59813"/>
                  </a:lnTo>
                  <a:lnTo>
                    <a:pt x="29028" y="60129"/>
                  </a:lnTo>
                  <a:lnTo>
                    <a:pt x="29048" y="60800"/>
                  </a:lnTo>
                  <a:lnTo>
                    <a:pt x="29048" y="61451"/>
                  </a:lnTo>
                  <a:lnTo>
                    <a:pt x="28988" y="62122"/>
                  </a:lnTo>
                  <a:lnTo>
                    <a:pt x="28910" y="62773"/>
                  </a:lnTo>
                  <a:lnTo>
                    <a:pt x="28791" y="63424"/>
                  </a:lnTo>
                  <a:lnTo>
                    <a:pt x="28614" y="64075"/>
                  </a:lnTo>
                  <a:lnTo>
                    <a:pt x="28436" y="64687"/>
                  </a:lnTo>
                  <a:lnTo>
                    <a:pt x="28219" y="65299"/>
                  </a:lnTo>
                  <a:lnTo>
                    <a:pt x="27962" y="65871"/>
                  </a:lnTo>
                  <a:lnTo>
                    <a:pt x="27686" y="66424"/>
                  </a:lnTo>
                  <a:lnTo>
                    <a:pt x="27390" y="66956"/>
                  </a:lnTo>
                  <a:lnTo>
                    <a:pt x="27074" y="67430"/>
                  </a:lnTo>
                  <a:lnTo>
                    <a:pt x="26857" y="67746"/>
                  </a:lnTo>
                  <a:lnTo>
                    <a:pt x="26620" y="68062"/>
                  </a:lnTo>
                  <a:lnTo>
                    <a:pt x="26364" y="68358"/>
                  </a:lnTo>
                  <a:lnTo>
                    <a:pt x="26107" y="68634"/>
                  </a:lnTo>
                  <a:lnTo>
                    <a:pt x="25851" y="68910"/>
                  </a:lnTo>
                  <a:lnTo>
                    <a:pt x="25575" y="69186"/>
                  </a:lnTo>
                  <a:lnTo>
                    <a:pt x="25279" y="69443"/>
                  </a:lnTo>
                  <a:lnTo>
                    <a:pt x="24983" y="69680"/>
                  </a:lnTo>
                  <a:lnTo>
                    <a:pt x="24687" y="69917"/>
                  </a:lnTo>
                  <a:lnTo>
                    <a:pt x="24371" y="70134"/>
                  </a:lnTo>
                  <a:lnTo>
                    <a:pt x="24055" y="70351"/>
                  </a:lnTo>
                  <a:lnTo>
                    <a:pt x="23720" y="70548"/>
                  </a:lnTo>
                  <a:lnTo>
                    <a:pt x="23384" y="70745"/>
                  </a:lnTo>
                  <a:lnTo>
                    <a:pt x="23049" y="70923"/>
                  </a:lnTo>
                  <a:lnTo>
                    <a:pt x="22713" y="71101"/>
                  </a:lnTo>
                  <a:lnTo>
                    <a:pt x="22358" y="71239"/>
                  </a:lnTo>
                  <a:lnTo>
                    <a:pt x="22003" y="71397"/>
                  </a:lnTo>
                  <a:lnTo>
                    <a:pt x="21648" y="71515"/>
                  </a:lnTo>
                  <a:lnTo>
                    <a:pt x="21273" y="71653"/>
                  </a:lnTo>
                  <a:lnTo>
                    <a:pt x="20898" y="71752"/>
                  </a:lnTo>
                  <a:lnTo>
                    <a:pt x="20543" y="71850"/>
                  </a:lnTo>
                  <a:lnTo>
                    <a:pt x="20168" y="71929"/>
                  </a:lnTo>
                  <a:lnTo>
                    <a:pt x="19773" y="71989"/>
                  </a:lnTo>
                  <a:lnTo>
                    <a:pt x="19398" y="72048"/>
                  </a:lnTo>
                  <a:lnTo>
                    <a:pt x="19023" y="72087"/>
                  </a:lnTo>
                  <a:lnTo>
                    <a:pt x="18628" y="72127"/>
                  </a:lnTo>
                  <a:lnTo>
                    <a:pt x="18253" y="72146"/>
                  </a:lnTo>
                  <a:lnTo>
                    <a:pt x="17859" y="72146"/>
                  </a:lnTo>
                  <a:lnTo>
                    <a:pt x="17484" y="72127"/>
                  </a:lnTo>
                  <a:lnTo>
                    <a:pt x="17089" y="72107"/>
                  </a:lnTo>
                  <a:lnTo>
                    <a:pt x="16714" y="72067"/>
                  </a:lnTo>
                  <a:lnTo>
                    <a:pt x="16339" y="72008"/>
                  </a:lnTo>
                  <a:lnTo>
                    <a:pt x="15826" y="71910"/>
                  </a:lnTo>
                  <a:lnTo>
                    <a:pt x="15313" y="71791"/>
                  </a:lnTo>
                  <a:lnTo>
                    <a:pt x="14780" y="71633"/>
                  </a:lnTo>
                  <a:lnTo>
                    <a:pt x="14248" y="71456"/>
                  </a:lnTo>
                  <a:lnTo>
                    <a:pt x="13695" y="71258"/>
                  </a:lnTo>
                  <a:lnTo>
                    <a:pt x="13103" y="71022"/>
                  </a:lnTo>
                  <a:lnTo>
                    <a:pt x="12491" y="70765"/>
                  </a:lnTo>
                  <a:lnTo>
                    <a:pt x="11860" y="70449"/>
                  </a:lnTo>
                  <a:lnTo>
                    <a:pt x="11288" y="70153"/>
                  </a:lnTo>
                  <a:lnTo>
                    <a:pt x="10853" y="69936"/>
                  </a:lnTo>
                  <a:lnTo>
                    <a:pt x="10952" y="69660"/>
                  </a:lnTo>
                  <a:lnTo>
                    <a:pt x="11011" y="69443"/>
                  </a:lnTo>
                  <a:lnTo>
                    <a:pt x="11031" y="69206"/>
                  </a:lnTo>
                  <a:lnTo>
                    <a:pt x="11051" y="68969"/>
                  </a:lnTo>
                  <a:lnTo>
                    <a:pt x="11031" y="68732"/>
                  </a:lnTo>
                  <a:lnTo>
                    <a:pt x="10972" y="68496"/>
                  </a:lnTo>
                  <a:lnTo>
                    <a:pt x="10913" y="68279"/>
                  </a:lnTo>
                  <a:lnTo>
                    <a:pt x="10814" y="68042"/>
                  </a:lnTo>
                  <a:lnTo>
                    <a:pt x="10715" y="67825"/>
                  </a:lnTo>
                  <a:lnTo>
                    <a:pt x="10577" y="67608"/>
                  </a:lnTo>
                  <a:lnTo>
                    <a:pt x="10419" y="67410"/>
                  </a:lnTo>
                  <a:lnTo>
                    <a:pt x="10242" y="67233"/>
                  </a:lnTo>
                  <a:lnTo>
                    <a:pt x="10064" y="67075"/>
                  </a:lnTo>
                  <a:lnTo>
                    <a:pt x="9867" y="66937"/>
                  </a:lnTo>
                  <a:lnTo>
                    <a:pt x="9669" y="66838"/>
                  </a:lnTo>
                  <a:lnTo>
                    <a:pt x="9452" y="66739"/>
                  </a:lnTo>
                  <a:lnTo>
                    <a:pt x="9235" y="66680"/>
                  </a:lnTo>
                  <a:lnTo>
                    <a:pt x="9038" y="66641"/>
                  </a:lnTo>
                  <a:lnTo>
                    <a:pt x="8663" y="66641"/>
                  </a:lnTo>
                  <a:lnTo>
                    <a:pt x="8466" y="66680"/>
                  </a:lnTo>
                  <a:lnTo>
                    <a:pt x="8288" y="66720"/>
                  </a:lnTo>
                  <a:lnTo>
                    <a:pt x="8110" y="66799"/>
                  </a:lnTo>
                  <a:lnTo>
                    <a:pt x="7933" y="66878"/>
                  </a:lnTo>
                  <a:lnTo>
                    <a:pt x="7775" y="66976"/>
                  </a:lnTo>
                  <a:lnTo>
                    <a:pt x="7676" y="67075"/>
                  </a:lnTo>
                  <a:lnTo>
                    <a:pt x="7597" y="67154"/>
                  </a:lnTo>
                  <a:lnTo>
                    <a:pt x="7518" y="67252"/>
                  </a:lnTo>
                  <a:lnTo>
                    <a:pt x="7459" y="67351"/>
                  </a:lnTo>
                  <a:lnTo>
                    <a:pt x="7420" y="67470"/>
                  </a:lnTo>
                  <a:lnTo>
                    <a:pt x="7380" y="67568"/>
                  </a:lnTo>
                  <a:lnTo>
                    <a:pt x="7341" y="67687"/>
                  </a:lnTo>
                  <a:lnTo>
                    <a:pt x="7341" y="67805"/>
                  </a:lnTo>
                  <a:lnTo>
                    <a:pt x="7341" y="67943"/>
                  </a:lnTo>
                  <a:lnTo>
                    <a:pt x="7361" y="68062"/>
                  </a:lnTo>
                  <a:lnTo>
                    <a:pt x="7400" y="68200"/>
                  </a:lnTo>
                  <a:lnTo>
                    <a:pt x="7459" y="68318"/>
                  </a:lnTo>
                  <a:lnTo>
                    <a:pt x="7518" y="68456"/>
                  </a:lnTo>
                  <a:lnTo>
                    <a:pt x="7597" y="68575"/>
                  </a:lnTo>
                  <a:lnTo>
                    <a:pt x="7696" y="68713"/>
                  </a:lnTo>
                  <a:lnTo>
                    <a:pt x="7795" y="68831"/>
                  </a:lnTo>
                  <a:lnTo>
                    <a:pt x="7992" y="69029"/>
                  </a:lnTo>
                  <a:lnTo>
                    <a:pt x="8170" y="69167"/>
                  </a:lnTo>
                  <a:lnTo>
                    <a:pt x="8367" y="69285"/>
                  </a:lnTo>
                  <a:lnTo>
                    <a:pt x="8564" y="69384"/>
                  </a:lnTo>
                  <a:lnTo>
                    <a:pt x="8762" y="69463"/>
                  </a:lnTo>
                  <a:lnTo>
                    <a:pt x="8959" y="69542"/>
                  </a:lnTo>
                  <a:lnTo>
                    <a:pt x="9354" y="69660"/>
                  </a:lnTo>
                  <a:lnTo>
                    <a:pt x="9827" y="69778"/>
                  </a:lnTo>
                  <a:lnTo>
                    <a:pt x="10163" y="69897"/>
                  </a:lnTo>
                  <a:lnTo>
                    <a:pt x="10498" y="70055"/>
                  </a:lnTo>
                  <a:lnTo>
                    <a:pt x="10321" y="70291"/>
                  </a:lnTo>
                  <a:lnTo>
                    <a:pt x="10123" y="70528"/>
                  </a:lnTo>
                  <a:lnTo>
                    <a:pt x="9906" y="70726"/>
                  </a:lnTo>
                  <a:lnTo>
                    <a:pt x="9650" y="70903"/>
                  </a:lnTo>
                  <a:lnTo>
                    <a:pt x="9413" y="71061"/>
                  </a:lnTo>
                  <a:lnTo>
                    <a:pt x="9156" y="71179"/>
                  </a:lnTo>
                  <a:lnTo>
                    <a:pt x="8900" y="71298"/>
                  </a:lnTo>
                  <a:lnTo>
                    <a:pt x="8643" y="71377"/>
                  </a:lnTo>
                  <a:lnTo>
                    <a:pt x="8288" y="71456"/>
                  </a:lnTo>
                  <a:lnTo>
                    <a:pt x="7953" y="71515"/>
                  </a:lnTo>
                  <a:lnTo>
                    <a:pt x="7597" y="71554"/>
                  </a:lnTo>
                  <a:lnTo>
                    <a:pt x="7222" y="71574"/>
                  </a:lnTo>
                  <a:lnTo>
                    <a:pt x="6512" y="71574"/>
                  </a:lnTo>
                  <a:lnTo>
                    <a:pt x="5802" y="71535"/>
                  </a:lnTo>
                  <a:lnTo>
                    <a:pt x="5723" y="71535"/>
                  </a:lnTo>
                  <a:lnTo>
                    <a:pt x="4933" y="71515"/>
                  </a:lnTo>
                  <a:lnTo>
                    <a:pt x="4558" y="71515"/>
                  </a:lnTo>
                  <a:lnTo>
                    <a:pt x="4164" y="71535"/>
                  </a:lnTo>
                  <a:lnTo>
                    <a:pt x="3809" y="71554"/>
                  </a:lnTo>
                  <a:lnTo>
                    <a:pt x="3453" y="71614"/>
                  </a:lnTo>
                  <a:lnTo>
                    <a:pt x="3098" y="71693"/>
                  </a:lnTo>
                  <a:lnTo>
                    <a:pt x="2743" y="71791"/>
                  </a:lnTo>
                  <a:lnTo>
                    <a:pt x="2348" y="71929"/>
                  </a:lnTo>
                  <a:lnTo>
                    <a:pt x="1993" y="72107"/>
                  </a:lnTo>
                  <a:lnTo>
                    <a:pt x="1638" y="72304"/>
                  </a:lnTo>
                  <a:lnTo>
                    <a:pt x="1302" y="72521"/>
                  </a:lnTo>
                  <a:lnTo>
                    <a:pt x="967" y="72758"/>
                  </a:lnTo>
                  <a:lnTo>
                    <a:pt x="651" y="72995"/>
                  </a:lnTo>
                  <a:lnTo>
                    <a:pt x="39" y="73488"/>
                  </a:lnTo>
                  <a:lnTo>
                    <a:pt x="20" y="73528"/>
                  </a:lnTo>
                  <a:lnTo>
                    <a:pt x="0" y="73587"/>
                  </a:lnTo>
                  <a:lnTo>
                    <a:pt x="0" y="73626"/>
                  </a:lnTo>
                  <a:lnTo>
                    <a:pt x="20" y="73666"/>
                  </a:lnTo>
                  <a:lnTo>
                    <a:pt x="79" y="73705"/>
                  </a:lnTo>
                  <a:lnTo>
                    <a:pt x="138" y="73725"/>
                  </a:lnTo>
                  <a:lnTo>
                    <a:pt x="178" y="73705"/>
                  </a:lnTo>
                  <a:lnTo>
                    <a:pt x="217" y="73686"/>
                  </a:lnTo>
                  <a:lnTo>
                    <a:pt x="809" y="73212"/>
                  </a:lnTo>
                  <a:lnTo>
                    <a:pt x="1105" y="72975"/>
                  </a:lnTo>
                  <a:lnTo>
                    <a:pt x="1421" y="72758"/>
                  </a:lnTo>
                  <a:lnTo>
                    <a:pt x="1756" y="72541"/>
                  </a:lnTo>
                  <a:lnTo>
                    <a:pt x="2112" y="72344"/>
                  </a:lnTo>
                  <a:lnTo>
                    <a:pt x="2447" y="72166"/>
                  </a:lnTo>
                  <a:lnTo>
                    <a:pt x="2822" y="72028"/>
                  </a:lnTo>
                  <a:lnTo>
                    <a:pt x="3157" y="71929"/>
                  </a:lnTo>
                  <a:lnTo>
                    <a:pt x="3493" y="71870"/>
                  </a:lnTo>
                  <a:lnTo>
                    <a:pt x="3848" y="71811"/>
                  </a:lnTo>
                  <a:lnTo>
                    <a:pt x="4203" y="71791"/>
                  </a:lnTo>
                  <a:lnTo>
                    <a:pt x="4558" y="71771"/>
                  </a:lnTo>
                  <a:lnTo>
                    <a:pt x="4933" y="71771"/>
                  </a:lnTo>
                  <a:lnTo>
                    <a:pt x="5723" y="71811"/>
                  </a:lnTo>
                  <a:lnTo>
                    <a:pt x="5782" y="71811"/>
                  </a:lnTo>
                  <a:lnTo>
                    <a:pt x="6512" y="71831"/>
                  </a:lnTo>
                  <a:lnTo>
                    <a:pt x="7262" y="71831"/>
                  </a:lnTo>
                  <a:lnTo>
                    <a:pt x="7617" y="71811"/>
                  </a:lnTo>
                  <a:lnTo>
                    <a:pt x="7992" y="71771"/>
                  </a:lnTo>
                  <a:lnTo>
                    <a:pt x="8347" y="71712"/>
                  </a:lnTo>
                  <a:lnTo>
                    <a:pt x="8702" y="71614"/>
                  </a:lnTo>
                  <a:lnTo>
                    <a:pt x="9038" y="71515"/>
                  </a:lnTo>
                  <a:lnTo>
                    <a:pt x="9354" y="71377"/>
                  </a:lnTo>
                  <a:lnTo>
                    <a:pt x="9630" y="71219"/>
                  </a:lnTo>
                  <a:lnTo>
                    <a:pt x="9906" y="71041"/>
                  </a:lnTo>
                  <a:lnTo>
                    <a:pt x="10143" y="70864"/>
                  </a:lnTo>
                  <a:lnTo>
                    <a:pt x="10380" y="70647"/>
                  </a:lnTo>
                  <a:lnTo>
                    <a:pt x="10557" y="70410"/>
                  </a:lnTo>
                  <a:lnTo>
                    <a:pt x="10735" y="70173"/>
                  </a:lnTo>
                  <a:lnTo>
                    <a:pt x="11169" y="70390"/>
                  </a:lnTo>
                  <a:lnTo>
                    <a:pt x="11741" y="70686"/>
                  </a:lnTo>
                  <a:lnTo>
                    <a:pt x="12393" y="71002"/>
                  </a:lnTo>
                  <a:lnTo>
                    <a:pt x="13004" y="71258"/>
                  </a:lnTo>
                  <a:lnTo>
                    <a:pt x="13596" y="71515"/>
                  </a:lnTo>
                  <a:lnTo>
                    <a:pt x="14169" y="71712"/>
                  </a:lnTo>
                  <a:lnTo>
                    <a:pt x="14721" y="71890"/>
                  </a:lnTo>
                  <a:lnTo>
                    <a:pt x="15254" y="72048"/>
                  </a:lnTo>
                  <a:lnTo>
                    <a:pt x="15767" y="72166"/>
                  </a:lnTo>
                  <a:lnTo>
                    <a:pt x="16280" y="72265"/>
                  </a:lnTo>
                  <a:lnTo>
                    <a:pt x="16675" y="72324"/>
                  </a:lnTo>
                  <a:lnTo>
                    <a:pt x="17069" y="72363"/>
                  </a:lnTo>
                  <a:lnTo>
                    <a:pt x="17464" y="72383"/>
                  </a:lnTo>
                  <a:lnTo>
                    <a:pt x="17859" y="72403"/>
                  </a:lnTo>
                  <a:lnTo>
                    <a:pt x="18253" y="72403"/>
                  </a:lnTo>
                  <a:lnTo>
                    <a:pt x="18648" y="72383"/>
                  </a:lnTo>
                  <a:lnTo>
                    <a:pt x="19043" y="72363"/>
                  </a:lnTo>
                  <a:lnTo>
                    <a:pt x="19437" y="72304"/>
                  </a:lnTo>
                  <a:lnTo>
                    <a:pt x="19812" y="72265"/>
                  </a:lnTo>
                  <a:lnTo>
                    <a:pt x="20207" y="72186"/>
                  </a:lnTo>
                  <a:lnTo>
                    <a:pt x="20602" y="72107"/>
                  </a:lnTo>
                  <a:lnTo>
                    <a:pt x="20977" y="72008"/>
                  </a:lnTo>
                  <a:lnTo>
                    <a:pt x="21352" y="71890"/>
                  </a:lnTo>
                  <a:lnTo>
                    <a:pt x="21727" y="71771"/>
                  </a:lnTo>
                  <a:lnTo>
                    <a:pt x="22102" y="71633"/>
                  </a:lnTo>
                  <a:lnTo>
                    <a:pt x="22457" y="71495"/>
                  </a:lnTo>
                  <a:lnTo>
                    <a:pt x="22812" y="71337"/>
                  </a:lnTo>
                  <a:lnTo>
                    <a:pt x="23167" y="71160"/>
                  </a:lnTo>
                  <a:lnTo>
                    <a:pt x="23522" y="70982"/>
                  </a:lnTo>
                  <a:lnTo>
                    <a:pt x="23858" y="70785"/>
                  </a:lnTo>
                  <a:lnTo>
                    <a:pt x="24193" y="70568"/>
                  </a:lnTo>
                  <a:lnTo>
                    <a:pt x="24529" y="70351"/>
                  </a:lnTo>
                  <a:lnTo>
                    <a:pt x="24844" y="70134"/>
                  </a:lnTo>
                  <a:lnTo>
                    <a:pt x="25160" y="69877"/>
                  </a:lnTo>
                  <a:lnTo>
                    <a:pt x="25456" y="69640"/>
                  </a:lnTo>
                  <a:lnTo>
                    <a:pt x="25752" y="69364"/>
                  </a:lnTo>
                  <a:lnTo>
                    <a:pt x="26028" y="69107"/>
                  </a:lnTo>
                  <a:lnTo>
                    <a:pt x="26305" y="68811"/>
                  </a:lnTo>
                  <a:lnTo>
                    <a:pt x="26561" y="68515"/>
                  </a:lnTo>
                  <a:lnTo>
                    <a:pt x="26818" y="68219"/>
                  </a:lnTo>
                  <a:lnTo>
                    <a:pt x="27074" y="67904"/>
                  </a:lnTo>
                  <a:lnTo>
                    <a:pt x="27291" y="67588"/>
                  </a:lnTo>
                  <a:lnTo>
                    <a:pt x="27627" y="67095"/>
                  </a:lnTo>
                  <a:lnTo>
                    <a:pt x="27923" y="66562"/>
                  </a:lnTo>
                  <a:lnTo>
                    <a:pt x="28199" y="65990"/>
                  </a:lnTo>
                  <a:lnTo>
                    <a:pt x="28456" y="65398"/>
                  </a:lnTo>
                  <a:lnTo>
                    <a:pt x="28673" y="64786"/>
                  </a:lnTo>
                  <a:lnTo>
                    <a:pt x="28870" y="64135"/>
                  </a:lnTo>
                  <a:lnTo>
                    <a:pt x="29028" y="63483"/>
                  </a:lnTo>
                  <a:lnTo>
                    <a:pt x="29166" y="62812"/>
                  </a:lnTo>
                  <a:lnTo>
                    <a:pt x="29265" y="62142"/>
                  </a:lnTo>
                  <a:lnTo>
                    <a:pt x="29304" y="61451"/>
                  </a:lnTo>
                  <a:lnTo>
                    <a:pt x="29304" y="60780"/>
                  </a:lnTo>
                  <a:lnTo>
                    <a:pt x="29284" y="60089"/>
                  </a:lnTo>
                  <a:lnTo>
                    <a:pt x="29245" y="59754"/>
                  </a:lnTo>
                  <a:lnTo>
                    <a:pt x="29186" y="59418"/>
                  </a:lnTo>
                  <a:lnTo>
                    <a:pt x="29127" y="59103"/>
                  </a:lnTo>
                  <a:lnTo>
                    <a:pt x="29048" y="58767"/>
                  </a:lnTo>
                  <a:lnTo>
                    <a:pt x="28969" y="58451"/>
                  </a:lnTo>
                  <a:lnTo>
                    <a:pt x="28870" y="58136"/>
                  </a:lnTo>
                  <a:lnTo>
                    <a:pt x="28752" y="57820"/>
                  </a:lnTo>
                  <a:lnTo>
                    <a:pt x="28633" y="57504"/>
                  </a:lnTo>
                  <a:lnTo>
                    <a:pt x="28515" y="57267"/>
                  </a:lnTo>
                  <a:lnTo>
                    <a:pt x="28377" y="57031"/>
                  </a:lnTo>
                  <a:lnTo>
                    <a:pt x="28219" y="56833"/>
                  </a:lnTo>
                  <a:lnTo>
                    <a:pt x="28081" y="56636"/>
                  </a:lnTo>
                  <a:lnTo>
                    <a:pt x="27903" y="56458"/>
                  </a:lnTo>
                  <a:lnTo>
                    <a:pt x="27726" y="56281"/>
                  </a:lnTo>
                  <a:lnTo>
                    <a:pt x="27548" y="56123"/>
                  </a:lnTo>
                  <a:lnTo>
                    <a:pt x="27351" y="55985"/>
                  </a:lnTo>
                  <a:lnTo>
                    <a:pt x="26936" y="55708"/>
                  </a:lnTo>
                  <a:lnTo>
                    <a:pt x="26502" y="55472"/>
                  </a:lnTo>
                  <a:lnTo>
                    <a:pt x="26068" y="55255"/>
                  </a:lnTo>
                  <a:lnTo>
                    <a:pt x="25634" y="55037"/>
                  </a:lnTo>
                  <a:lnTo>
                    <a:pt x="24825" y="54663"/>
                  </a:lnTo>
                  <a:lnTo>
                    <a:pt x="24430" y="54445"/>
                  </a:lnTo>
                  <a:lnTo>
                    <a:pt x="24075" y="54228"/>
                  </a:lnTo>
                  <a:lnTo>
                    <a:pt x="23739" y="53972"/>
                  </a:lnTo>
                  <a:lnTo>
                    <a:pt x="23582" y="53834"/>
                  </a:lnTo>
                  <a:lnTo>
                    <a:pt x="23443" y="53676"/>
                  </a:lnTo>
                  <a:lnTo>
                    <a:pt x="23305" y="53518"/>
                  </a:lnTo>
                  <a:lnTo>
                    <a:pt x="23167" y="53360"/>
                  </a:lnTo>
                  <a:lnTo>
                    <a:pt x="23049" y="53183"/>
                  </a:lnTo>
                  <a:lnTo>
                    <a:pt x="22950" y="52985"/>
                  </a:lnTo>
                  <a:lnTo>
                    <a:pt x="22812" y="52689"/>
                  </a:lnTo>
                  <a:lnTo>
                    <a:pt x="22733" y="52373"/>
                  </a:lnTo>
                  <a:lnTo>
                    <a:pt x="22674" y="52018"/>
                  </a:lnTo>
                  <a:lnTo>
                    <a:pt x="22654" y="51624"/>
                  </a:lnTo>
                  <a:lnTo>
                    <a:pt x="22654" y="51328"/>
                  </a:lnTo>
                  <a:lnTo>
                    <a:pt x="22674" y="51051"/>
                  </a:lnTo>
                  <a:lnTo>
                    <a:pt x="22713" y="50775"/>
                  </a:lnTo>
                  <a:lnTo>
                    <a:pt x="22753" y="50499"/>
                  </a:lnTo>
                  <a:lnTo>
                    <a:pt x="22832" y="50222"/>
                  </a:lnTo>
                  <a:lnTo>
                    <a:pt x="22911" y="49946"/>
                  </a:lnTo>
                  <a:lnTo>
                    <a:pt x="23009" y="49670"/>
                  </a:lnTo>
                  <a:lnTo>
                    <a:pt x="23128" y="49413"/>
                  </a:lnTo>
                  <a:lnTo>
                    <a:pt x="23246" y="49157"/>
                  </a:lnTo>
                  <a:lnTo>
                    <a:pt x="23384" y="48900"/>
                  </a:lnTo>
                  <a:lnTo>
                    <a:pt x="23542" y="48664"/>
                  </a:lnTo>
                  <a:lnTo>
                    <a:pt x="23720" y="48446"/>
                  </a:lnTo>
                  <a:lnTo>
                    <a:pt x="23897" y="48210"/>
                  </a:lnTo>
                  <a:lnTo>
                    <a:pt x="24095" y="48012"/>
                  </a:lnTo>
                  <a:lnTo>
                    <a:pt x="24292" y="47815"/>
                  </a:lnTo>
                  <a:lnTo>
                    <a:pt x="24509" y="47618"/>
                  </a:lnTo>
                  <a:lnTo>
                    <a:pt x="24864" y="47361"/>
                  </a:lnTo>
                  <a:lnTo>
                    <a:pt x="25219" y="47105"/>
                  </a:lnTo>
                  <a:lnTo>
                    <a:pt x="25614" y="46828"/>
                  </a:lnTo>
                  <a:lnTo>
                    <a:pt x="26009" y="46513"/>
                  </a:lnTo>
                  <a:lnTo>
                    <a:pt x="26186" y="46355"/>
                  </a:lnTo>
                  <a:lnTo>
                    <a:pt x="26364" y="46177"/>
                  </a:lnTo>
                  <a:lnTo>
                    <a:pt x="26522" y="46000"/>
                  </a:lnTo>
                  <a:lnTo>
                    <a:pt x="26660" y="45782"/>
                  </a:lnTo>
                  <a:lnTo>
                    <a:pt x="26838" y="45486"/>
                  </a:lnTo>
                  <a:lnTo>
                    <a:pt x="26956" y="45190"/>
                  </a:lnTo>
                  <a:lnTo>
                    <a:pt x="27035" y="44875"/>
                  </a:lnTo>
                  <a:lnTo>
                    <a:pt x="27074" y="44559"/>
                  </a:lnTo>
                  <a:lnTo>
                    <a:pt x="27094" y="44243"/>
                  </a:lnTo>
                  <a:lnTo>
                    <a:pt x="27074" y="43908"/>
                  </a:lnTo>
                  <a:lnTo>
                    <a:pt x="27015" y="43592"/>
                  </a:lnTo>
                  <a:lnTo>
                    <a:pt x="26956" y="43276"/>
                  </a:lnTo>
                  <a:lnTo>
                    <a:pt x="26857" y="42961"/>
                  </a:lnTo>
                  <a:lnTo>
                    <a:pt x="26759" y="42665"/>
                  </a:lnTo>
                  <a:lnTo>
                    <a:pt x="26640" y="42369"/>
                  </a:lnTo>
                  <a:lnTo>
                    <a:pt x="26522" y="42073"/>
                  </a:lnTo>
                  <a:lnTo>
                    <a:pt x="26246" y="41559"/>
                  </a:lnTo>
                  <a:lnTo>
                    <a:pt x="25989" y="41106"/>
                  </a:lnTo>
                  <a:lnTo>
                    <a:pt x="25890" y="40987"/>
                  </a:lnTo>
                  <a:lnTo>
                    <a:pt x="25713" y="40671"/>
                  </a:lnTo>
                  <a:lnTo>
                    <a:pt x="25535" y="40375"/>
                  </a:lnTo>
                  <a:lnTo>
                    <a:pt x="25377" y="40060"/>
                  </a:lnTo>
                  <a:lnTo>
                    <a:pt x="25318" y="39902"/>
                  </a:lnTo>
                  <a:lnTo>
                    <a:pt x="25259" y="39724"/>
                  </a:lnTo>
                  <a:lnTo>
                    <a:pt x="25219" y="39487"/>
                  </a:lnTo>
                  <a:lnTo>
                    <a:pt x="25200" y="39231"/>
                  </a:lnTo>
                  <a:lnTo>
                    <a:pt x="25200" y="38994"/>
                  </a:lnTo>
                  <a:lnTo>
                    <a:pt x="25219" y="38738"/>
                  </a:lnTo>
                  <a:lnTo>
                    <a:pt x="25279" y="38501"/>
                  </a:lnTo>
                  <a:lnTo>
                    <a:pt x="25358" y="38264"/>
                  </a:lnTo>
                  <a:lnTo>
                    <a:pt x="25456" y="38027"/>
                  </a:lnTo>
                  <a:lnTo>
                    <a:pt x="25555" y="37790"/>
                  </a:lnTo>
                  <a:lnTo>
                    <a:pt x="25693" y="37573"/>
                  </a:lnTo>
                  <a:lnTo>
                    <a:pt x="25831" y="37356"/>
                  </a:lnTo>
                  <a:lnTo>
                    <a:pt x="25989" y="37159"/>
                  </a:lnTo>
                  <a:lnTo>
                    <a:pt x="26167" y="36962"/>
                  </a:lnTo>
                  <a:lnTo>
                    <a:pt x="26344" y="36764"/>
                  </a:lnTo>
                  <a:lnTo>
                    <a:pt x="26542" y="36587"/>
                  </a:lnTo>
                  <a:lnTo>
                    <a:pt x="26719" y="36429"/>
                  </a:lnTo>
                  <a:lnTo>
                    <a:pt x="26936" y="36271"/>
                  </a:lnTo>
                  <a:lnTo>
                    <a:pt x="27390" y="35975"/>
                  </a:lnTo>
                  <a:lnTo>
                    <a:pt x="27864" y="35679"/>
                  </a:lnTo>
                  <a:lnTo>
                    <a:pt x="28357" y="35422"/>
                  </a:lnTo>
                  <a:lnTo>
                    <a:pt x="28850" y="35186"/>
                  </a:lnTo>
                  <a:lnTo>
                    <a:pt x="29758" y="34732"/>
                  </a:lnTo>
                  <a:lnTo>
                    <a:pt x="30192" y="34475"/>
                  </a:lnTo>
                  <a:lnTo>
                    <a:pt x="30626" y="34199"/>
                  </a:lnTo>
                  <a:lnTo>
                    <a:pt x="30883" y="34021"/>
                  </a:lnTo>
                  <a:lnTo>
                    <a:pt x="31139" y="33824"/>
                  </a:lnTo>
                  <a:lnTo>
                    <a:pt x="31613" y="33429"/>
                  </a:lnTo>
                  <a:lnTo>
                    <a:pt x="32087" y="33015"/>
                  </a:lnTo>
                  <a:lnTo>
                    <a:pt x="32521" y="32581"/>
                  </a:lnTo>
                  <a:lnTo>
                    <a:pt x="32994" y="32147"/>
                  </a:lnTo>
                  <a:lnTo>
                    <a:pt x="33448" y="31712"/>
                  </a:lnTo>
                  <a:lnTo>
                    <a:pt x="33942" y="31318"/>
                  </a:lnTo>
                  <a:lnTo>
                    <a:pt x="34198" y="31120"/>
                  </a:lnTo>
                  <a:lnTo>
                    <a:pt x="34455" y="30943"/>
                  </a:lnTo>
                  <a:lnTo>
                    <a:pt x="34968" y="30627"/>
                  </a:lnTo>
                  <a:lnTo>
                    <a:pt x="35481" y="30311"/>
                  </a:lnTo>
                  <a:lnTo>
                    <a:pt x="36014" y="30015"/>
                  </a:lnTo>
                  <a:lnTo>
                    <a:pt x="36546" y="29739"/>
                  </a:lnTo>
                  <a:lnTo>
                    <a:pt x="37632" y="29206"/>
                  </a:lnTo>
                  <a:lnTo>
                    <a:pt x="38717" y="28674"/>
                  </a:lnTo>
                  <a:lnTo>
                    <a:pt x="39013" y="28535"/>
                  </a:lnTo>
                  <a:lnTo>
                    <a:pt x="39901" y="28141"/>
                  </a:lnTo>
                  <a:lnTo>
                    <a:pt x="40355" y="27943"/>
                  </a:lnTo>
                  <a:lnTo>
                    <a:pt x="40829" y="27766"/>
                  </a:lnTo>
                  <a:lnTo>
                    <a:pt x="41302" y="27608"/>
                  </a:lnTo>
                  <a:lnTo>
                    <a:pt x="41796" y="27509"/>
                  </a:lnTo>
                  <a:lnTo>
                    <a:pt x="42032" y="27470"/>
                  </a:lnTo>
                  <a:lnTo>
                    <a:pt x="42289" y="27430"/>
                  </a:lnTo>
                  <a:lnTo>
                    <a:pt x="42526" y="27430"/>
                  </a:lnTo>
                  <a:lnTo>
                    <a:pt x="42782" y="27411"/>
                  </a:lnTo>
                  <a:lnTo>
                    <a:pt x="43137" y="27450"/>
                  </a:lnTo>
                  <a:lnTo>
                    <a:pt x="43493" y="27489"/>
                  </a:lnTo>
                  <a:lnTo>
                    <a:pt x="43848" y="27568"/>
                  </a:lnTo>
                  <a:lnTo>
                    <a:pt x="44183" y="27647"/>
                  </a:lnTo>
                  <a:lnTo>
                    <a:pt x="44538" y="27766"/>
                  </a:lnTo>
                  <a:lnTo>
                    <a:pt x="44874" y="27884"/>
                  </a:lnTo>
                  <a:lnTo>
                    <a:pt x="45565" y="28121"/>
                  </a:lnTo>
                  <a:lnTo>
                    <a:pt x="46433" y="28437"/>
                  </a:lnTo>
                  <a:lnTo>
                    <a:pt x="47005" y="28614"/>
                  </a:lnTo>
                  <a:lnTo>
                    <a:pt x="47597" y="28772"/>
                  </a:lnTo>
                  <a:lnTo>
                    <a:pt x="48229" y="28910"/>
                  </a:lnTo>
                  <a:lnTo>
                    <a:pt x="48880" y="29009"/>
                  </a:lnTo>
                  <a:lnTo>
                    <a:pt x="49531" y="29088"/>
                  </a:lnTo>
                  <a:lnTo>
                    <a:pt x="50202" y="29127"/>
                  </a:lnTo>
                  <a:lnTo>
                    <a:pt x="50873" y="29147"/>
                  </a:lnTo>
                  <a:lnTo>
                    <a:pt x="51544" y="29147"/>
                  </a:lnTo>
                  <a:lnTo>
                    <a:pt x="52195" y="29108"/>
                  </a:lnTo>
                  <a:lnTo>
                    <a:pt x="52866" y="29029"/>
                  </a:lnTo>
                  <a:lnTo>
                    <a:pt x="53497" y="28910"/>
                  </a:lnTo>
                  <a:lnTo>
                    <a:pt x="54129" y="28772"/>
                  </a:lnTo>
                  <a:lnTo>
                    <a:pt x="54741" y="28575"/>
                  </a:lnTo>
                  <a:lnTo>
                    <a:pt x="55017" y="28476"/>
                  </a:lnTo>
                  <a:lnTo>
                    <a:pt x="55313" y="28358"/>
                  </a:lnTo>
                  <a:lnTo>
                    <a:pt x="55589" y="28220"/>
                  </a:lnTo>
                  <a:lnTo>
                    <a:pt x="55846" y="28081"/>
                  </a:lnTo>
                  <a:lnTo>
                    <a:pt x="56102" y="27924"/>
                  </a:lnTo>
                  <a:lnTo>
                    <a:pt x="56359" y="27766"/>
                  </a:lnTo>
                  <a:lnTo>
                    <a:pt x="56793" y="27450"/>
                  </a:lnTo>
                  <a:lnTo>
                    <a:pt x="57188" y="27115"/>
                  </a:lnTo>
                  <a:lnTo>
                    <a:pt x="57563" y="26740"/>
                  </a:lnTo>
                  <a:lnTo>
                    <a:pt x="57898" y="26345"/>
                  </a:lnTo>
                  <a:lnTo>
                    <a:pt x="58214" y="25950"/>
                  </a:lnTo>
                  <a:lnTo>
                    <a:pt x="58510" y="25516"/>
                  </a:lnTo>
                  <a:lnTo>
                    <a:pt x="58786" y="25082"/>
                  </a:lnTo>
                  <a:lnTo>
                    <a:pt x="59023" y="24628"/>
                  </a:lnTo>
                  <a:lnTo>
                    <a:pt x="59260" y="24174"/>
                  </a:lnTo>
                  <a:lnTo>
                    <a:pt x="59477" y="23701"/>
                  </a:lnTo>
                  <a:lnTo>
                    <a:pt x="59694" y="23227"/>
                  </a:lnTo>
                  <a:lnTo>
                    <a:pt x="59871" y="22753"/>
                  </a:lnTo>
                  <a:lnTo>
                    <a:pt x="60227" y="21787"/>
                  </a:lnTo>
                  <a:lnTo>
                    <a:pt x="60562" y="20839"/>
                  </a:lnTo>
                  <a:lnTo>
                    <a:pt x="60838" y="20030"/>
                  </a:lnTo>
                  <a:lnTo>
                    <a:pt x="61174" y="19221"/>
                  </a:lnTo>
                  <a:lnTo>
                    <a:pt x="61351" y="18826"/>
                  </a:lnTo>
                  <a:lnTo>
                    <a:pt x="61529" y="18432"/>
                  </a:lnTo>
                  <a:lnTo>
                    <a:pt x="61746" y="18037"/>
                  </a:lnTo>
                  <a:lnTo>
                    <a:pt x="61943" y="17662"/>
                  </a:lnTo>
                  <a:lnTo>
                    <a:pt x="62180" y="17307"/>
                  </a:lnTo>
                  <a:lnTo>
                    <a:pt x="62417" y="16972"/>
                  </a:lnTo>
                  <a:lnTo>
                    <a:pt x="62674" y="16636"/>
                  </a:lnTo>
                  <a:lnTo>
                    <a:pt x="62950" y="16320"/>
                  </a:lnTo>
                  <a:lnTo>
                    <a:pt x="63246" y="16044"/>
                  </a:lnTo>
                  <a:lnTo>
                    <a:pt x="63562" y="15788"/>
                  </a:lnTo>
                  <a:lnTo>
                    <a:pt x="63897" y="15551"/>
                  </a:lnTo>
                  <a:lnTo>
                    <a:pt x="64252" y="15334"/>
                  </a:lnTo>
                  <a:lnTo>
                    <a:pt x="64607" y="15176"/>
                  </a:lnTo>
                  <a:lnTo>
                    <a:pt x="64982" y="15038"/>
                  </a:lnTo>
                  <a:lnTo>
                    <a:pt x="65357" y="14959"/>
                  </a:lnTo>
                  <a:lnTo>
                    <a:pt x="65732" y="14880"/>
                  </a:lnTo>
                  <a:lnTo>
                    <a:pt x="66127" y="14840"/>
                  </a:lnTo>
                  <a:lnTo>
                    <a:pt x="66522" y="14821"/>
                  </a:lnTo>
                  <a:lnTo>
                    <a:pt x="67350" y="14801"/>
                  </a:lnTo>
                  <a:lnTo>
                    <a:pt x="68298" y="14761"/>
                  </a:lnTo>
                  <a:lnTo>
                    <a:pt x="68771" y="14722"/>
                  </a:lnTo>
                  <a:lnTo>
                    <a:pt x="69245" y="14663"/>
                  </a:lnTo>
                  <a:lnTo>
                    <a:pt x="69718" y="14564"/>
                  </a:lnTo>
                  <a:lnTo>
                    <a:pt x="69955" y="14505"/>
                  </a:lnTo>
                  <a:lnTo>
                    <a:pt x="70192" y="14426"/>
                  </a:lnTo>
                  <a:lnTo>
                    <a:pt x="70429" y="14327"/>
                  </a:lnTo>
                  <a:lnTo>
                    <a:pt x="70646" y="14229"/>
                  </a:lnTo>
                  <a:lnTo>
                    <a:pt x="70883" y="14110"/>
                  </a:lnTo>
                  <a:lnTo>
                    <a:pt x="71100" y="13972"/>
                  </a:lnTo>
                  <a:lnTo>
                    <a:pt x="71475" y="13696"/>
                  </a:lnTo>
                  <a:lnTo>
                    <a:pt x="71850" y="13400"/>
                  </a:lnTo>
                  <a:lnTo>
                    <a:pt x="72185" y="13084"/>
                  </a:lnTo>
                  <a:lnTo>
                    <a:pt x="72501" y="12749"/>
                  </a:lnTo>
                  <a:lnTo>
                    <a:pt x="72797" y="12393"/>
                  </a:lnTo>
                  <a:lnTo>
                    <a:pt x="73073" y="11999"/>
                  </a:lnTo>
                  <a:lnTo>
                    <a:pt x="73330" y="11604"/>
                  </a:lnTo>
                  <a:lnTo>
                    <a:pt x="73547" y="11190"/>
                  </a:lnTo>
                  <a:lnTo>
                    <a:pt x="73744" y="10755"/>
                  </a:lnTo>
                  <a:lnTo>
                    <a:pt x="73922" y="10302"/>
                  </a:lnTo>
                  <a:lnTo>
                    <a:pt x="74060" y="9828"/>
                  </a:lnTo>
                  <a:lnTo>
                    <a:pt x="74178" y="9354"/>
                  </a:lnTo>
                  <a:lnTo>
                    <a:pt x="74257" y="8861"/>
                  </a:lnTo>
                  <a:lnTo>
                    <a:pt x="74316" y="8348"/>
                  </a:lnTo>
                  <a:lnTo>
                    <a:pt x="74356" y="7835"/>
                  </a:lnTo>
                  <a:lnTo>
                    <a:pt x="74356" y="7322"/>
                  </a:lnTo>
                  <a:lnTo>
                    <a:pt x="74336" y="7006"/>
                  </a:lnTo>
                  <a:lnTo>
                    <a:pt x="74316" y="6690"/>
                  </a:lnTo>
                  <a:lnTo>
                    <a:pt x="74257" y="6335"/>
                  </a:lnTo>
                  <a:lnTo>
                    <a:pt x="74198" y="5980"/>
                  </a:lnTo>
                  <a:lnTo>
                    <a:pt x="74079" y="5625"/>
                  </a:lnTo>
                  <a:lnTo>
                    <a:pt x="73941" y="5270"/>
                  </a:lnTo>
                  <a:lnTo>
                    <a:pt x="73862" y="5092"/>
                  </a:lnTo>
                  <a:lnTo>
                    <a:pt x="73764" y="4934"/>
                  </a:lnTo>
                  <a:lnTo>
                    <a:pt x="73645" y="4776"/>
                  </a:lnTo>
                  <a:lnTo>
                    <a:pt x="73527" y="4618"/>
                  </a:lnTo>
                  <a:lnTo>
                    <a:pt x="73369" y="4460"/>
                  </a:lnTo>
                  <a:lnTo>
                    <a:pt x="73211" y="4303"/>
                  </a:lnTo>
                  <a:lnTo>
                    <a:pt x="72856" y="4026"/>
                  </a:lnTo>
                  <a:lnTo>
                    <a:pt x="72521" y="3750"/>
                  </a:lnTo>
                  <a:lnTo>
                    <a:pt x="72382" y="3612"/>
                  </a:lnTo>
                  <a:lnTo>
                    <a:pt x="72225" y="3454"/>
                  </a:lnTo>
                  <a:lnTo>
                    <a:pt x="72106" y="3296"/>
                  </a:lnTo>
                  <a:lnTo>
                    <a:pt x="71988" y="3119"/>
                  </a:lnTo>
                  <a:lnTo>
                    <a:pt x="71889" y="2941"/>
                  </a:lnTo>
                  <a:lnTo>
                    <a:pt x="71790" y="2763"/>
                  </a:lnTo>
                  <a:lnTo>
                    <a:pt x="71731" y="2566"/>
                  </a:lnTo>
                  <a:lnTo>
                    <a:pt x="71672" y="2369"/>
                  </a:lnTo>
                  <a:lnTo>
                    <a:pt x="71573" y="1954"/>
                  </a:lnTo>
                  <a:lnTo>
                    <a:pt x="71534" y="1520"/>
                  </a:lnTo>
                  <a:lnTo>
                    <a:pt x="71494" y="1066"/>
                  </a:lnTo>
                  <a:lnTo>
                    <a:pt x="71494" y="612"/>
                  </a:lnTo>
                  <a:lnTo>
                    <a:pt x="71514" y="139"/>
                  </a:lnTo>
                  <a:lnTo>
                    <a:pt x="71494" y="80"/>
                  </a:lnTo>
                  <a:lnTo>
                    <a:pt x="71475" y="40"/>
                  </a:lnTo>
                  <a:lnTo>
                    <a:pt x="714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2"/>
            <p:cNvSpPr/>
            <p:nvPr/>
          </p:nvSpPr>
          <p:spPr>
            <a:xfrm>
              <a:off x="1559028" y="2472746"/>
              <a:ext cx="261398" cy="309993"/>
            </a:xfrm>
            <a:custGeom>
              <a:avLst/>
              <a:gdLst/>
              <a:ahLst/>
              <a:cxnLst/>
              <a:rect l="l" t="t" r="r" b="b"/>
              <a:pathLst>
                <a:path w="11565" h="13715" extrusionOk="0">
                  <a:moveTo>
                    <a:pt x="11386" y="0"/>
                  </a:moveTo>
                  <a:lnTo>
                    <a:pt x="10439" y="849"/>
                  </a:lnTo>
                  <a:lnTo>
                    <a:pt x="9472" y="1697"/>
                  </a:lnTo>
                  <a:lnTo>
                    <a:pt x="8525" y="2585"/>
                  </a:lnTo>
                  <a:lnTo>
                    <a:pt x="7617" y="3493"/>
                  </a:lnTo>
                  <a:lnTo>
                    <a:pt x="7164" y="3947"/>
                  </a:lnTo>
                  <a:lnTo>
                    <a:pt x="6710" y="4421"/>
                  </a:lnTo>
                  <a:lnTo>
                    <a:pt x="6276" y="4914"/>
                  </a:lnTo>
                  <a:lnTo>
                    <a:pt x="5861" y="5407"/>
                  </a:lnTo>
                  <a:lnTo>
                    <a:pt x="5466" y="5901"/>
                  </a:lnTo>
                  <a:lnTo>
                    <a:pt x="5072" y="6414"/>
                  </a:lnTo>
                  <a:lnTo>
                    <a:pt x="4677" y="6946"/>
                  </a:lnTo>
                  <a:lnTo>
                    <a:pt x="4322" y="7479"/>
                  </a:lnTo>
                  <a:lnTo>
                    <a:pt x="3789" y="8347"/>
                  </a:lnTo>
                  <a:lnTo>
                    <a:pt x="3276" y="9216"/>
                  </a:lnTo>
                  <a:lnTo>
                    <a:pt x="2585" y="10400"/>
                  </a:lnTo>
                  <a:lnTo>
                    <a:pt x="2230" y="10972"/>
                  </a:lnTo>
                  <a:lnTo>
                    <a:pt x="1855" y="11544"/>
                  </a:lnTo>
                  <a:lnTo>
                    <a:pt x="1441" y="12077"/>
                  </a:lnTo>
                  <a:lnTo>
                    <a:pt x="1224" y="12334"/>
                  </a:lnTo>
                  <a:lnTo>
                    <a:pt x="1007" y="12590"/>
                  </a:lnTo>
                  <a:lnTo>
                    <a:pt x="770" y="12827"/>
                  </a:lnTo>
                  <a:lnTo>
                    <a:pt x="533" y="13064"/>
                  </a:lnTo>
                  <a:lnTo>
                    <a:pt x="277" y="13281"/>
                  </a:lnTo>
                  <a:lnTo>
                    <a:pt x="0" y="13498"/>
                  </a:lnTo>
                  <a:lnTo>
                    <a:pt x="178" y="13715"/>
                  </a:lnTo>
                  <a:lnTo>
                    <a:pt x="434" y="13498"/>
                  </a:lnTo>
                  <a:lnTo>
                    <a:pt x="691" y="13261"/>
                  </a:lnTo>
                  <a:lnTo>
                    <a:pt x="947" y="13024"/>
                  </a:lnTo>
                  <a:lnTo>
                    <a:pt x="1184" y="12768"/>
                  </a:lnTo>
                  <a:lnTo>
                    <a:pt x="1421" y="12511"/>
                  </a:lnTo>
                  <a:lnTo>
                    <a:pt x="1638" y="12255"/>
                  </a:lnTo>
                  <a:lnTo>
                    <a:pt x="2053" y="11702"/>
                  </a:lnTo>
                  <a:lnTo>
                    <a:pt x="2447" y="11130"/>
                  </a:lnTo>
                  <a:lnTo>
                    <a:pt x="2802" y="10538"/>
                  </a:lnTo>
                  <a:lnTo>
                    <a:pt x="3513" y="9354"/>
                  </a:lnTo>
                  <a:lnTo>
                    <a:pt x="4006" y="8486"/>
                  </a:lnTo>
                  <a:lnTo>
                    <a:pt x="4539" y="7617"/>
                  </a:lnTo>
                  <a:lnTo>
                    <a:pt x="4894" y="7085"/>
                  </a:lnTo>
                  <a:lnTo>
                    <a:pt x="5269" y="6571"/>
                  </a:lnTo>
                  <a:lnTo>
                    <a:pt x="5664" y="6058"/>
                  </a:lnTo>
                  <a:lnTo>
                    <a:pt x="6078" y="5565"/>
                  </a:lnTo>
                  <a:lnTo>
                    <a:pt x="6493" y="5072"/>
                  </a:lnTo>
                  <a:lnTo>
                    <a:pt x="6907" y="4598"/>
                  </a:lnTo>
                  <a:lnTo>
                    <a:pt x="7361" y="4125"/>
                  </a:lnTo>
                  <a:lnTo>
                    <a:pt x="7795" y="3671"/>
                  </a:lnTo>
                  <a:lnTo>
                    <a:pt x="8722" y="2763"/>
                  </a:lnTo>
                  <a:lnTo>
                    <a:pt x="9670" y="1895"/>
                  </a:lnTo>
                  <a:lnTo>
                    <a:pt x="10617" y="1026"/>
                  </a:lnTo>
                  <a:lnTo>
                    <a:pt x="11564" y="198"/>
                  </a:lnTo>
                  <a:lnTo>
                    <a:pt x="113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2"/>
            <p:cNvSpPr/>
            <p:nvPr/>
          </p:nvSpPr>
          <p:spPr>
            <a:xfrm>
              <a:off x="1320839" y="2689055"/>
              <a:ext cx="170852" cy="378705"/>
            </a:xfrm>
            <a:custGeom>
              <a:avLst/>
              <a:gdLst/>
              <a:ahLst/>
              <a:cxnLst/>
              <a:rect l="l" t="t" r="r" b="b"/>
              <a:pathLst>
                <a:path w="7559" h="16755" extrusionOk="0">
                  <a:moveTo>
                    <a:pt x="4677" y="1"/>
                  </a:moveTo>
                  <a:lnTo>
                    <a:pt x="4539" y="21"/>
                  </a:lnTo>
                  <a:lnTo>
                    <a:pt x="4421" y="40"/>
                  </a:lnTo>
                  <a:lnTo>
                    <a:pt x="4322" y="100"/>
                  </a:lnTo>
                  <a:lnTo>
                    <a:pt x="4224" y="179"/>
                  </a:lnTo>
                  <a:lnTo>
                    <a:pt x="4046" y="336"/>
                  </a:lnTo>
                  <a:lnTo>
                    <a:pt x="3809" y="593"/>
                  </a:lnTo>
                  <a:lnTo>
                    <a:pt x="3592" y="849"/>
                  </a:lnTo>
                  <a:lnTo>
                    <a:pt x="3375" y="1126"/>
                  </a:lnTo>
                  <a:lnTo>
                    <a:pt x="3158" y="1402"/>
                  </a:lnTo>
                  <a:lnTo>
                    <a:pt x="2783" y="1994"/>
                  </a:lnTo>
                  <a:lnTo>
                    <a:pt x="2428" y="2606"/>
                  </a:lnTo>
                  <a:lnTo>
                    <a:pt x="1678" y="3908"/>
                  </a:lnTo>
                  <a:lnTo>
                    <a:pt x="1303" y="4579"/>
                  </a:lnTo>
                  <a:lnTo>
                    <a:pt x="968" y="5270"/>
                  </a:lnTo>
                  <a:lnTo>
                    <a:pt x="652" y="5960"/>
                  </a:lnTo>
                  <a:lnTo>
                    <a:pt x="514" y="6316"/>
                  </a:lnTo>
                  <a:lnTo>
                    <a:pt x="395" y="6671"/>
                  </a:lnTo>
                  <a:lnTo>
                    <a:pt x="277" y="7026"/>
                  </a:lnTo>
                  <a:lnTo>
                    <a:pt x="198" y="7401"/>
                  </a:lnTo>
                  <a:lnTo>
                    <a:pt x="119" y="7756"/>
                  </a:lnTo>
                  <a:lnTo>
                    <a:pt x="60" y="8131"/>
                  </a:lnTo>
                  <a:lnTo>
                    <a:pt x="20" y="8802"/>
                  </a:lnTo>
                  <a:lnTo>
                    <a:pt x="1" y="9414"/>
                  </a:lnTo>
                  <a:lnTo>
                    <a:pt x="40" y="9966"/>
                  </a:lnTo>
                  <a:lnTo>
                    <a:pt x="119" y="10499"/>
                  </a:lnTo>
                  <a:lnTo>
                    <a:pt x="218" y="11032"/>
                  </a:lnTo>
                  <a:lnTo>
                    <a:pt x="356" y="11585"/>
                  </a:lnTo>
                  <a:lnTo>
                    <a:pt x="533" y="12157"/>
                  </a:lnTo>
                  <a:lnTo>
                    <a:pt x="731" y="12788"/>
                  </a:lnTo>
                  <a:lnTo>
                    <a:pt x="908" y="13282"/>
                  </a:lnTo>
                  <a:lnTo>
                    <a:pt x="1165" y="13933"/>
                  </a:lnTo>
                  <a:lnTo>
                    <a:pt x="1421" y="14564"/>
                  </a:lnTo>
                  <a:lnTo>
                    <a:pt x="1638" y="15058"/>
                  </a:lnTo>
                  <a:lnTo>
                    <a:pt x="1796" y="15393"/>
                  </a:lnTo>
                  <a:lnTo>
                    <a:pt x="1934" y="15729"/>
                  </a:lnTo>
                  <a:lnTo>
                    <a:pt x="2053" y="16064"/>
                  </a:lnTo>
                  <a:lnTo>
                    <a:pt x="2171" y="16419"/>
                  </a:lnTo>
                  <a:lnTo>
                    <a:pt x="2191" y="16498"/>
                  </a:lnTo>
                  <a:lnTo>
                    <a:pt x="2230" y="16577"/>
                  </a:lnTo>
                  <a:lnTo>
                    <a:pt x="2309" y="16656"/>
                  </a:lnTo>
                  <a:lnTo>
                    <a:pt x="2388" y="16695"/>
                  </a:lnTo>
                  <a:lnTo>
                    <a:pt x="2546" y="16755"/>
                  </a:lnTo>
                  <a:lnTo>
                    <a:pt x="2625" y="16755"/>
                  </a:lnTo>
                  <a:lnTo>
                    <a:pt x="2684" y="16735"/>
                  </a:lnTo>
                  <a:lnTo>
                    <a:pt x="2763" y="16695"/>
                  </a:lnTo>
                  <a:lnTo>
                    <a:pt x="2822" y="16636"/>
                  </a:lnTo>
                  <a:lnTo>
                    <a:pt x="2882" y="16557"/>
                  </a:lnTo>
                  <a:lnTo>
                    <a:pt x="2901" y="16459"/>
                  </a:lnTo>
                  <a:lnTo>
                    <a:pt x="2961" y="16242"/>
                  </a:lnTo>
                  <a:lnTo>
                    <a:pt x="3000" y="15985"/>
                  </a:lnTo>
                  <a:lnTo>
                    <a:pt x="2980" y="15729"/>
                  </a:lnTo>
                  <a:lnTo>
                    <a:pt x="2961" y="15472"/>
                  </a:lnTo>
                  <a:lnTo>
                    <a:pt x="2901" y="15215"/>
                  </a:lnTo>
                  <a:lnTo>
                    <a:pt x="2842" y="14959"/>
                  </a:lnTo>
                  <a:lnTo>
                    <a:pt x="2724" y="14485"/>
                  </a:lnTo>
                  <a:lnTo>
                    <a:pt x="2625" y="14209"/>
                  </a:lnTo>
                  <a:lnTo>
                    <a:pt x="2507" y="13933"/>
                  </a:lnTo>
                  <a:lnTo>
                    <a:pt x="2448" y="13755"/>
                  </a:lnTo>
                  <a:lnTo>
                    <a:pt x="2388" y="13538"/>
                  </a:lnTo>
                  <a:lnTo>
                    <a:pt x="2329" y="13341"/>
                  </a:lnTo>
                  <a:lnTo>
                    <a:pt x="2270" y="13242"/>
                  </a:lnTo>
                  <a:lnTo>
                    <a:pt x="2211" y="13183"/>
                  </a:lnTo>
                  <a:lnTo>
                    <a:pt x="2270" y="13222"/>
                  </a:lnTo>
                  <a:lnTo>
                    <a:pt x="2349" y="13262"/>
                  </a:lnTo>
                  <a:lnTo>
                    <a:pt x="2428" y="13282"/>
                  </a:lnTo>
                  <a:lnTo>
                    <a:pt x="2605" y="13282"/>
                  </a:lnTo>
                  <a:lnTo>
                    <a:pt x="2684" y="13242"/>
                  </a:lnTo>
                  <a:lnTo>
                    <a:pt x="2763" y="13203"/>
                  </a:lnTo>
                  <a:lnTo>
                    <a:pt x="2842" y="13143"/>
                  </a:lnTo>
                  <a:lnTo>
                    <a:pt x="2901" y="13084"/>
                  </a:lnTo>
                  <a:lnTo>
                    <a:pt x="2941" y="13005"/>
                  </a:lnTo>
                  <a:lnTo>
                    <a:pt x="3020" y="12847"/>
                  </a:lnTo>
                  <a:lnTo>
                    <a:pt x="3059" y="12690"/>
                  </a:lnTo>
                  <a:lnTo>
                    <a:pt x="3059" y="12512"/>
                  </a:lnTo>
                  <a:lnTo>
                    <a:pt x="3158" y="12532"/>
                  </a:lnTo>
                  <a:lnTo>
                    <a:pt x="3276" y="12532"/>
                  </a:lnTo>
                  <a:lnTo>
                    <a:pt x="3395" y="12512"/>
                  </a:lnTo>
                  <a:lnTo>
                    <a:pt x="3493" y="12473"/>
                  </a:lnTo>
                  <a:lnTo>
                    <a:pt x="3592" y="12433"/>
                  </a:lnTo>
                  <a:lnTo>
                    <a:pt x="3691" y="12354"/>
                  </a:lnTo>
                  <a:lnTo>
                    <a:pt x="3770" y="12275"/>
                  </a:lnTo>
                  <a:lnTo>
                    <a:pt x="3829" y="12196"/>
                  </a:lnTo>
                  <a:lnTo>
                    <a:pt x="3888" y="12058"/>
                  </a:lnTo>
                  <a:lnTo>
                    <a:pt x="3947" y="11920"/>
                  </a:lnTo>
                  <a:lnTo>
                    <a:pt x="3967" y="11782"/>
                  </a:lnTo>
                  <a:lnTo>
                    <a:pt x="3967" y="11644"/>
                  </a:lnTo>
                  <a:lnTo>
                    <a:pt x="3947" y="11565"/>
                  </a:lnTo>
                  <a:lnTo>
                    <a:pt x="3928" y="11486"/>
                  </a:lnTo>
                  <a:lnTo>
                    <a:pt x="3868" y="11348"/>
                  </a:lnTo>
                  <a:lnTo>
                    <a:pt x="3849" y="11308"/>
                  </a:lnTo>
                  <a:lnTo>
                    <a:pt x="3868" y="11289"/>
                  </a:lnTo>
                  <a:lnTo>
                    <a:pt x="3888" y="11269"/>
                  </a:lnTo>
                  <a:lnTo>
                    <a:pt x="3947" y="11308"/>
                  </a:lnTo>
                  <a:lnTo>
                    <a:pt x="4145" y="11367"/>
                  </a:lnTo>
                  <a:lnTo>
                    <a:pt x="4302" y="11407"/>
                  </a:lnTo>
                  <a:lnTo>
                    <a:pt x="4441" y="11407"/>
                  </a:lnTo>
                  <a:lnTo>
                    <a:pt x="4579" y="11367"/>
                  </a:lnTo>
                  <a:lnTo>
                    <a:pt x="4697" y="11308"/>
                  </a:lnTo>
                  <a:lnTo>
                    <a:pt x="4796" y="11229"/>
                  </a:lnTo>
                  <a:lnTo>
                    <a:pt x="4875" y="11150"/>
                  </a:lnTo>
                  <a:lnTo>
                    <a:pt x="4954" y="11032"/>
                  </a:lnTo>
                  <a:lnTo>
                    <a:pt x="5013" y="10953"/>
                  </a:lnTo>
                  <a:lnTo>
                    <a:pt x="5052" y="10854"/>
                  </a:lnTo>
                  <a:lnTo>
                    <a:pt x="5131" y="10618"/>
                  </a:lnTo>
                  <a:lnTo>
                    <a:pt x="5171" y="10361"/>
                  </a:lnTo>
                  <a:lnTo>
                    <a:pt x="5210" y="10144"/>
                  </a:lnTo>
                  <a:lnTo>
                    <a:pt x="5210" y="9868"/>
                  </a:lnTo>
                  <a:lnTo>
                    <a:pt x="5190" y="9572"/>
                  </a:lnTo>
                  <a:lnTo>
                    <a:pt x="5151" y="9295"/>
                  </a:lnTo>
                  <a:lnTo>
                    <a:pt x="5072" y="9019"/>
                  </a:lnTo>
                  <a:lnTo>
                    <a:pt x="5033" y="8940"/>
                  </a:lnTo>
                  <a:lnTo>
                    <a:pt x="4993" y="8901"/>
                  </a:lnTo>
                  <a:lnTo>
                    <a:pt x="4973" y="8861"/>
                  </a:lnTo>
                  <a:lnTo>
                    <a:pt x="4914" y="8842"/>
                  </a:lnTo>
                  <a:lnTo>
                    <a:pt x="4875" y="8842"/>
                  </a:lnTo>
                  <a:lnTo>
                    <a:pt x="4816" y="8861"/>
                  </a:lnTo>
                  <a:lnTo>
                    <a:pt x="4776" y="8881"/>
                  </a:lnTo>
                  <a:lnTo>
                    <a:pt x="4677" y="8960"/>
                  </a:lnTo>
                  <a:lnTo>
                    <a:pt x="4618" y="9059"/>
                  </a:lnTo>
                  <a:lnTo>
                    <a:pt x="4520" y="9276"/>
                  </a:lnTo>
                  <a:lnTo>
                    <a:pt x="4441" y="9512"/>
                  </a:lnTo>
                  <a:lnTo>
                    <a:pt x="4421" y="9295"/>
                  </a:lnTo>
                  <a:lnTo>
                    <a:pt x="4401" y="9078"/>
                  </a:lnTo>
                  <a:lnTo>
                    <a:pt x="4362" y="8861"/>
                  </a:lnTo>
                  <a:lnTo>
                    <a:pt x="4302" y="8644"/>
                  </a:lnTo>
                  <a:lnTo>
                    <a:pt x="4243" y="8447"/>
                  </a:lnTo>
                  <a:lnTo>
                    <a:pt x="4164" y="8250"/>
                  </a:lnTo>
                  <a:lnTo>
                    <a:pt x="4085" y="8072"/>
                  </a:lnTo>
                  <a:lnTo>
                    <a:pt x="4006" y="7875"/>
                  </a:lnTo>
                  <a:lnTo>
                    <a:pt x="3987" y="7776"/>
                  </a:lnTo>
                  <a:lnTo>
                    <a:pt x="4006" y="7697"/>
                  </a:lnTo>
                  <a:lnTo>
                    <a:pt x="4026" y="7618"/>
                  </a:lnTo>
                  <a:lnTo>
                    <a:pt x="4066" y="7539"/>
                  </a:lnTo>
                  <a:lnTo>
                    <a:pt x="4164" y="7401"/>
                  </a:lnTo>
                  <a:lnTo>
                    <a:pt x="4283" y="7263"/>
                  </a:lnTo>
                  <a:lnTo>
                    <a:pt x="4539" y="6908"/>
                  </a:lnTo>
                  <a:lnTo>
                    <a:pt x="4816" y="6572"/>
                  </a:lnTo>
                  <a:lnTo>
                    <a:pt x="5230" y="6138"/>
                  </a:lnTo>
                  <a:lnTo>
                    <a:pt x="5664" y="5684"/>
                  </a:lnTo>
                  <a:lnTo>
                    <a:pt x="6197" y="5132"/>
                  </a:lnTo>
                  <a:lnTo>
                    <a:pt x="6453" y="4836"/>
                  </a:lnTo>
                  <a:lnTo>
                    <a:pt x="6690" y="4520"/>
                  </a:lnTo>
                  <a:lnTo>
                    <a:pt x="6927" y="4204"/>
                  </a:lnTo>
                  <a:lnTo>
                    <a:pt x="7184" y="3849"/>
                  </a:lnTo>
                  <a:lnTo>
                    <a:pt x="7322" y="3671"/>
                  </a:lnTo>
                  <a:lnTo>
                    <a:pt x="7420" y="3474"/>
                  </a:lnTo>
                  <a:lnTo>
                    <a:pt x="7499" y="3296"/>
                  </a:lnTo>
                  <a:lnTo>
                    <a:pt x="7559" y="3119"/>
                  </a:lnTo>
                  <a:lnTo>
                    <a:pt x="7559" y="2981"/>
                  </a:lnTo>
                  <a:lnTo>
                    <a:pt x="7559" y="2843"/>
                  </a:lnTo>
                  <a:lnTo>
                    <a:pt x="7519" y="2704"/>
                  </a:lnTo>
                  <a:lnTo>
                    <a:pt x="7460" y="2566"/>
                  </a:lnTo>
                  <a:lnTo>
                    <a:pt x="7322" y="2251"/>
                  </a:lnTo>
                  <a:lnTo>
                    <a:pt x="7164" y="1895"/>
                  </a:lnTo>
                  <a:lnTo>
                    <a:pt x="7026" y="1619"/>
                  </a:lnTo>
                  <a:lnTo>
                    <a:pt x="6848" y="1343"/>
                  </a:lnTo>
                  <a:lnTo>
                    <a:pt x="6671" y="1106"/>
                  </a:lnTo>
                  <a:lnTo>
                    <a:pt x="6453" y="889"/>
                  </a:lnTo>
                  <a:lnTo>
                    <a:pt x="6217" y="672"/>
                  </a:lnTo>
                  <a:lnTo>
                    <a:pt x="5980" y="494"/>
                  </a:lnTo>
                  <a:lnTo>
                    <a:pt x="5704" y="336"/>
                  </a:lnTo>
                  <a:lnTo>
                    <a:pt x="5408" y="179"/>
                  </a:lnTo>
                  <a:lnTo>
                    <a:pt x="5171" y="80"/>
                  </a:lnTo>
                  <a:lnTo>
                    <a:pt x="4914" y="21"/>
                  </a:lnTo>
                  <a:lnTo>
                    <a:pt x="4796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2"/>
            <p:cNvSpPr/>
            <p:nvPr/>
          </p:nvSpPr>
          <p:spPr>
            <a:xfrm>
              <a:off x="2404259" y="2060606"/>
              <a:ext cx="14737" cy="5809"/>
            </a:xfrm>
            <a:custGeom>
              <a:avLst/>
              <a:gdLst/>
              <a:ahLst/>
              <a:cxnLst/>
              <a:rect l="l" t="t" r="r" b="b"/>
              <a:pathLst>
                <a:path w="652" h="257" extrusionOk="0">
                  <a:moveTo>
                    <a:pt x="138" y="0"/>
                  </a:moveTo>
                  <a:lnTo>
                    <a:pt x="79" y="20"/>
                  </a:lnTo>
                  <a:lnTo>
                    <a:pt x="40" y="40"/>
                  </a:lnTo>
                  <a:lnTo>
                    <a:pt x="20" y="79"/>
                  </a:lnTo>
                  <a:lnTo>
                    <a:pt x="0" y="139"/>
                  </a:lnTo>
                  <a:lnTo>
                    <a:pt x="20" y="178"/>
                  </a:lnTo>
                  <a:lnTo>
                    <a:pt x="40" y="218"/>
                  </a:lnTo>
                  <a:lnTo>
                    <a:pt x="79" y="257"/>
                  </a:lnTo>
                  <a:lnTo>
                    <a:pt x="572" y="257"/>
                  </a:lnTo>
                  <a:lnTo>
                    <a:pt x="612" y="218"/>
                  </a:lnTo>
                  <a:lnTo>
                    <a:pt x="632" y="178"/>
                  </a:lnTo>
                  <a:lnTo>
                    <a:pt x="651" y="139"/>
                  </a:lnTo>
                  <a:lnTo>
                    <a:pt x="632" y="79"/>
                  </a:lnTo>
                  <a:lnTo>
                    <a:pt x="612" y="40"/>
                  </a:lnTo>
                  <a:lnTo>
                    <a:pt x="572" y="20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2"/>
            <p:cNvSpPr/>
            <p:nvPr/>
          </p:nvSpPr>
          <p:spPr>
            <a:xfrm>
              <a:off x="2405593" y="2035178"/>
              <a:ext cx="16974" cy="8046"/>
            </a:xfrm>
            <a:custGeom>
              <a:avLst/>
              <a:gdLst/>
              <a:ahLst/>
              <a:cxnLst/>
              <a:rect l="l" t="t" r="r" b="b"/>
              <a:pathLst>
                <a:path w="751" h="356" extrusionOk="0">
                  <a:moveTo>
                    <a:pt x="592" y="1"/>
                  </a:moveTo>
                  <a:lnTo>
                    <a:pt x="99" y="99"/>
                  </a:lnTo>
                  <a:lnTo>
                    <a:pt x="60" y="119"/>
                  </a:lnTo>
                  <a:lnTo>
                    <a:pt x="20" y="159"/>
                  </a:lnTo>
                  <a:lnTo>
                    <a:pt x="0" y="198"/>
                  </a:lnTo>
                  <a:lnTo>
                    <a:pt x="0" y="257"/>
                  </a:lnTo>
                  <a:lnTo>
                    <a:pt x="20" y="297"/>
                  </a:lnTo>
                  <a:lnTo>
                    <a:pt x="40" y="336"/>
                  </a:lnTo>
                  <a:lnTo>
                    <a:pt x="79" y="356"/>
                  </a:lnTo>
                  <a:lnTo>
                    <a:pt x="158" y="356"/>
                  </a:lnTo>
                  <a:lnTo>
                    <a:pt x="652" y="257"/>
                  </a:lnTo>
                  <a:lnTo>
                    <a:pt x="691" y="218"/>
                  </a:lnTo>
                  <a:lnTo>
                    <a:pt x="731" y="198"/>
                  </a:lnTo>
                  <a:lnTo>
                    <a:pt x="750" y="139"/>
                  </a:lnTo>
                  <a:lnTo>
                    <a:pt x="750" y="99"/>
                  </a:lnTo>
                  <a:lnTo>
                    <a:pt x="731" y="40"/>
                  </a:lnTo>
                  <a:lnTo>
                    <a:pt x="6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2"/>
            <p:cNvSpPr/>
            <p:nvPr/>
          </p:nvSpPr>
          <p:spPr>
            <a:xfrm>
              <a:off x="2405593" y="2009320"/>
              <a:ext cx="15641" cy="6713"/>
            </a:xfrm>
            <a:custGeom>
              <a:avLst/>
              <a:gdLst/>
              <a:ahLst/>
              <a:cxnLst/>
              <a:rect l="l" t="t" r="r" b="b"/>
              <a:pathLst>
                <a:path w="692" h="297" extrusionOk="0">
                  <a:moveTo>
                    <a:pt x="99" y="0"/>
                  </a:moveTo>
                  <a:lnTo>
                    <a:pt x="60" y="20"/>
                  </a:lnTo>
                  <a:lnTo>
                    <a:pt x="20" y="59"/>
                  </a:lnTo>
                  <a:lnTo>
                    <a:pt x="0" y="99"/>
                  </a:lnTo>
                  <a:lnTo>
                    <a:pt x="0" y="158"/>
                  </a:lnTo>
                  <a:lnTo>
                    <a:pt x="20" y="197"/>
                  </a:lnTo>
                  <a:lnTo>
                    <a:pt x="60" y="237"/>
                  </a:lnTo>
                  <a:lnTo>
                    <a:pt x="119" y="257"/>
                  </a:lnTo>
                  <a:lnTo>
                    <a:pt x="553" y="296"/>
                  </a:lnTo>
                  <a:lnTo>
                    <a:pt x="612" y="296"/>
                  </a:lnTo>
                  <a:lnTo>
                    <a:pt x="652" y="276"/>
                  </a:lnTo>
                  <a:lnTo>
                    <a:pt x="671" y="237"/>
                  </a:lnTo>
                  <a:lnTo>
                    <a:pt x="691" y="197"/>
                  </a:lnTo>
                  <a:lnTo>
                    <a:pt x="691" y="138"/>
                  </a:lnTo>
                  <a:lnTo>
                    <a:pt x="671" y="99"/>
                  </a:lnTo>
                  <a:lnTo>
                    <a:pt x="632" y="59"/>
                  </a:lnTo>
                  <a:lnTo>
                    <a:pt x="573" y="4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2"/>
            <p:cNvSpPr/>
            <p:nvPr/>
          </p:nvSpPr>
          <p:spPr>
            <a:xfrm>
              <a:off x="2018430" y="2106987"/>
              <a:ext cx="42402" cy="16093"/>
            </a:xfrm>
            <a:custGeom>
              <a:avLst/>
              <a:gdLst/>
              <a:ahLst/>
              <a:cxnLst/>
              <a:rect l="l" t="t" r="r" b="b"/>
              <a:pathLst>
                <a:path w="1876" h="712" extrusionOk="0">
                  <a:moveTo>
                    <a:pt x="1718" y="1"/>
                  </a:moveTo>
                  <a:lnTo>
                    <a:pt x="1678" y="20"/>
                  </a:lnTo>
                  <a:lnTo>
                    <a:pt x="1639" y="60"/>
                  </a:lnTo>
                  <a:lnTo>
                    <a:pt x="1579" y="139"/>
                  </a:lnTo>
                  <a:lnTo>
                    <a:pt x="1520" y="198"/>
                  </a:lnTo>
                  <a:lnTo>
                    <a:pt x="1343" y="316"/>
                  </a:lnTo>
                  <a:lnTo>
                    <a:pt x="1165" y="415"/>
                  </a:lnTo>
                  <a:lnTo>
                    <a:pt x="1066" y="435"/>
                  </a:lnTo>
                  <a:lnTo>
                    <a:pt x="968" y="455"/>
                  </a:lnTo>
                  <a:lnTo>
                    <a:pt x="869" y="455"/>
                  </a:lnTo>
                  <a:lnTo>
                    <a:pt x="770" y="435"/>
                  </a:lnTo>
                  <a:lnTo>
                    <a:pt x="573" y="395"/>
                  </a:lnTo>
                  <a:lnTo>
                    <a:pt x="395" y="297"/>
                  </a:lnTo>
                  <a:lnTo>
                    <a:pt x="316" y="238"/>
                  </a:lnTo>
                  <a:lnTo>
                    <a:pt x="238" y="159"/>
                  </a:lnTo>
                  <a:lnTo>
                    <a:pt x="198" y="139"/>
                  </a:lnTo>
                  <a:lnTo>
                    <a:pt x="139" y="119"/>
                  </a:lnTo>
                  <a:lnTo>
                    <a:pt x="99" y="139"/>
                  </a:lnTo>
                  <a:lnTo>
                    <a:pt x="60" y="159"/>
                  </a:lnTo>
                  <a:lnTo>
                    <a:pt x="20" y="198"/>
                  </a:lnTo>
                  <a:lnTo>
                    <a:pt x="1" y="257"/>
                  </a:lnTo>
                  <a:lnTo>
                    <a:pt x="20" y="297"/>
                  </a:lnTo>
                  <a:lnTo>
                    <a:pt x="40" y="336"/>
                  </a:lnTo>
                  <a:lnTo>
                    <a:pt x="139" y="435"/>
                  </a:lnTo>
                  <a:lnTo>
                    <a:pt x="218" y="494"/>
                  </a:lnTo>
                  <a:lnTo>
                    <a:pt x="316" y="573"/>
                  </a:lnTo>
                  <a:lnTo>
                    <a:pt x="435" y="612"/>
                  </a:lnTo>
                  <a:lnTo>
                    <a:pt x="553" y="652"/>
                  </a:lnTo>
                  <a:lnTo>
                    <a:pt x="652" y="691"/>
                  </a:lnTo>
                  <a:lnTo>
                    <a:pt x="770" y="711"/>
                  </a:lnTo>
                  <a:lnTo>
                    <a:pt x="987" y="711"/>
                  </a:lnTo>
                  <a:lnTo>
                    <a:pt x="1126" y="691"/>
                  </a:lnTo>
                  <a:lnTo>
                    <a:pt x="1244" y="652"/>
                  </a:lnTo>
                  <a:lnTo>
                    <a:pt x="1362" y="612"/>
                  </a:lnTo>
                  <a:lnTo>
                    <a:pt x="1481" y="553"/>
                  </a:lnTo>
                  <a:lnTo>
                    <a:pt x="1599" y="474"/>
                  </a:lnTo>
                  <a:lnTo>
                    <a:pt x="1698" y="395"/>
                  </a:lnTo>
                  <a:lnTo>
                    <a:pt x="1777" y="297"/>
                  </a:lnTo>
                  <a:lnTo>
                    <a:pt x="1856" y="198"/>
                  </a:lnTo>
                  <a:lnTo>
                    <a:pt x="1875" y="139"/>
                  </a:lnTo>
                  <a:lnTo>
                    <a:pt x="1875" y="99"/>
                  </a:lnTo>
                  <a:lnTo>
                    <a:pt x="1856" y="40"/>
                  </a:lnTo>
                  <a:lnTo>
                    <a:pt x="1816" y="20"/>
                  </a:lnTo>
                  <a:lnTo>
                    <a:pt x="17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2"/>
            <p:cNvSpPr/>
            <p:nvPr/>
          </p:nvSpPr>
          <p:spPr>
            <a:xfrm>
              <a:off x="1812360" y="1866583"/>
              <a:ext cx="122686" cy="126235"/>
            </a:xfrm>
            <a:custGeom>
              <a:avLst/>
              <a:gdLst/>
              <a:ahLst/>
              <a:cxnLst/>
              <a:rect l="l" t="t" r="r" b="b"/>
              <a:pathLst>
                <a:path w="5428" h="5585" extrusionOk="0">
                  <a:moveTo>
                    <a:pt x="2724" y="0"/>
                  </a:moveTo>
                  <a:lnTo>
                    <a:pt x="2448" y="20"/>
                  </a:lnTo>
                  <a:lnTo>
                    <a:pt x="2172" y="60"/>
                  </a:lnTo>
                  <a:lnTo>
                    <a:pt x="1915" y="119"/>
                  </a:lnTo>
                  <a:lnTo>
                    <a:pt x="1658" y="217"/>
                  </a:lnTo>
                  <a:lnTo>
                    <a:pt x="1422" y="336"/>
                  </a:lnTo>
                  <a:lnTo>
                    <a:pt x="1205" y="474"/>
                  </a:lnTo>
                  <a:lnTo>
                    <a:pt x="988" y="632"/>
                  </a:lnTo>
                  <a:lnTo>
                    <a:pt x="810" y="809"/>
                  </a:lnTo>
                  <a:lnTo>
                    <a:pt x="632" y="1007"/>
                  </a:lnTo>
                  <a:lnTo>
                    <a:pt x="474" y="1224"/>
                  </a:lnTo>
                  <a:lnTo>
                    <a:pt x="336" y="1461"/>
                  </a:lnTo>
                  <a:lnTo>
                    <a:pt x="218" y="1697"/>
                  </a:lnTo>
                  <a:lnTo>
                    <a:pt x="139" y="1954"/>
                  </a:lnTo>
                  <a:lnTo>
                    <a:pt x="60" y="2230"/>
                  </a:lnTo>
                  <a:lnTo>
                    <a:pt x="21" y="2507"/>
                  </a:lnTo>
                  <a:lnTo>
                    <a:pt x="1" y="2783"/>
                  </a:lnTo>
                  <a:lnTo>
                    <a:pt x="21" y="3079"/>
                  </a:lnTo>
                  <a:lnTo>
                    <a:pt x="60" y="3355"/>
                  </a:lnTo>
                  <a:lnTo>
                    <a:pt x="139" y="3612"/>
                  </a:lnTo>
                  <a:lnTo>
                    <a:pt x="218" y="3868"/>
                  </a:lnTo>
                  <a:lnTo>
                    <a:pt x="336" y="4125"/>
                  </a:lnTo>
                  <a:lnTo>
                    <a:pt x="474" y="4342"/>
                  </a:lnTo>
                  <a:lnTo>
                    <a:pt x="632" y="4559"/>
                  </a:lnTo>
                  <a:lnTo>
                    <a:pt x="810" y="4756"/>
                  </a:lnTo>
                  <a:lnTo>
                    <a:pt x="988" y="4934"/>
                  </a:lnTo>
                  <a:lnTo>
                    <a:pt x="1205" y="5092"/>
                  </a:lnTo>
                  <a:lnTo>
                    <a:pt x="1422" y="5230"/>
                  </a:lnTo>
                  <a:lnTo>
                    <a:pt x="1658" y="5348"/>
                  </a:lnTo>
                  <a:lnTo>
                    <a:pt x="1915" y="5447"/>
                  </a:lnTo>
                  <a:lnTo>
                    <a:pt x="2172" y="5526"/>
                  </a:lnTo>
                  <a:lnTo>
                    <a:pt x="2448" y="5565"/>
                  </a:lnTo>
                  <a:lnTo>
                    <a:pt x="2724" y="5585"/>
                  </a:lnTo>
                  <a:lnTo>
                    <a:pt x="3000" y="5565"/>
                  </a:lnTo>
                  <a:lnTo>
                    <a:pt x="3257" y="5526"/>
                  </a:lnTo>
                  <a:lnTo>
                    <a:pt x="3513" y="5447"/>
                  </a:lnTo>
                  <a:lnTo>
                    <a:pt x="3770" y="5348"/>
                  </a:lnTo>
                  <a:lnTo>
                    <a:pt x="4007" y="5230"/>
                  </a:lnTo>
                  <a:lnTo>
                    <a:pt x="4224" y="5092"/>
                  </a:lnTo>
                  <a:lnTo>
                    <a:pt x="4441" y="4934"/>
                  </a:lnTo>
                  <a:lnTo>
                    <a:pt x="4638" y="4756"/>
                  </a:lnTo>
                  <a:lnTo>
                    <a:pt x="4796" y="4559"/>
                  </a:lnTo>
                  <a:lnTo>
                    <a:pt x="4954" y="4342"/>
                  </a:lnTo>
                  <a:lnTo>
                    <a:pt x="5092" y="4125"/>
                  </a:lnTo>
                  <a:lnTo>
                    <a:pt x="5211" y="3868"/>
                  </a:lnTo>
                  <a:lnTo>
                    <a:pt x="5309" y="3612"/>
                  </a:lnTo>
                  <a:lnTo>
                    <a:pt x="5368" y="3355"/>
                  </a:lnTo>
                  <a:lnTo>
                    <a:pt x="5408" y="3079"/>
                  </a:lnTo>
                  <a:lnTo>
                    <a:pt x="5428" y="2783"/>
                  </a:lnTo>
                  <a:lnTo>
                    <a:pt x="5408" y="2507"/>
                  </a:lnTo>
                  <a:lnTo>
                    <a:pt x="5368" y="2230"/>
                  </a:lnTo>
                  <a:lnTo>
                    <a:pt x="5309" y="1954"/>
                  </a:lnTo>
                  <a:lnTo>
                    <a:pt x="5211" y="1697"/>
                  </a:lnTo>
                  <a:lnTo>
                    <a:pt x="5092" y="1461"/>
                  </a:lnTo>
                  <a:lnTo>
                    <a:pt x="4954" y="1224"/>
                  </a:lnTo>
                  <a:lnTo>
                    <a:pt x="4796" y="1007"/>
                  </a:lnTo>
                  <a:lnTo>
                    <a:pt x="4638" y="809"/>
                  </a:lnTo>
                  <a:lnTo>
                    <a:pt x="4441" y="632"/>
                  </a:lnTo>
                  <a:lnTo>
                    <a:pt x="4224" y="474"/>
                  </a:lnTo>
                  <a:lnTo>
                    <a:pt x="4007" y="336"/>
                  </a:lnTo>
                  <a:lnTo>
                    <a:pt x="3770" y="217"/>
                  </a:lnTo>
                  <a:lnTo>
                    <a:pt x="3513" y="119"/>
                  </a:lnTo>
                  <a:lnTo>
                    <a:pt x="3257" y="60"/>
                  </a:lnTo>
                  <a:lnTo>
                    <a:pt x="3000" y="20"/>
                  </a:lnTo>
                  <a:lnTo>
                    <a:pt x="27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2"/>
            <p:cNvSpPr/>
            <p:nvPr/>
          </p:nvSpPr>
          <p:spPr>
            <a:xfrm>
              <a:off x="1412268" y="2686388"/>
              <a:ext cx="84330" cy="94591"/>
            </a:xfrm>
            <a:custGeom>
              <a:avLst/>
              <a:gdLst/>
              <a:ahLst/>
              <a:cxnLst/>
              <a:rect l="l" t="t" r="r" b="b"/>
              <a:pathLst>
                <a:path w="3731" h="4185" extrusionOk="0">
                  <a:moveTo>
                    <a:pt x="1" y="1"/>
                  </a:moveTo>
                  <a:lnTo>
                    <a:pt x="1" y="257"/>
                  </a:lnTo>
                  <a:lnTo>
                    <a:pt x="376" y="277"/>
                  </a:lnTo>
                  <a:lnTo>
                    <a:pt x="731" y="336"/>
                  </a:lnTo>
                  <a:lnTo>
                    <a:pt x="1086" y="435"/>
                  </a:lnTo>
                  <a:lnTo>
                    <a:pt x="1422" y="573"/>
                  </a:lnTo>
                  <a:lnTo>
                    <a:pt x="1737" y="750"/>
                  </a:lnTo>
                  <a:lnTo>
                    <a:pt x="2053" y="948"/>
                  </a:lnTo>
                  <a:lnTo>
                    <a:pt x="2330" y="1185"/>
                  </a:lnTo>
                  <a:lnTo>
                    <a:pt x="2586" y="1441"/>
                  </a:lnTo>
                  <a:lnTo>
                    <a:pt x="2823" y="1717"/>
                  </a:lnTo>
                  <a:lnTo>
                    <a:pt x="3020" y="2033"/>
                  </a:lnTo>
                  <a:lnTo>
                    <a:pt x="3178" y="2369"/>
                  </a:lnTo>
                  <a:lnTo>
                    <a:pt x="3296" y="2704"/>
                  </a:lnTo>
                  <a:lnTo>
                    <a:pt x="3395" y="3059"/>
                  </a:lnTo>
                  <a:lnTo>
                    <a:pt x="3454" y="3414"/>
                  </a:lnTo>
                  <a:lnTo>
                    <a:pt x="3474" y="3789"/>
                  </a:lnTo>
                  <a:lnTo>
                    <a:pt x="3454" y="4145"/>
                  </a:lnTo>
                  <a:lnTo>
                    <a:pt x="3711" y="4184"/>
                  </a:lnTo>
                  <a:lnTo>
                    <a:pt x="3731" y="3789"/>
                  </a:lnTo>
                  <a:lnTo>
                    <a:pt x="3711" y="3395"/>
                  </a:lnTo>
                  <a:lnTo>
                    <a:pt x="3652" y="3000"/>
                  </a:lnTo>
                  <a:lnTo>
                    <a:pt x="3553" y="2625"/>
                  </a:lnTo>
                  <a:lnTo>
                    <a:pt x="3415" y="2250"/>
                  </a:lnTo>
                  <a:lnTo>
                    <a:pt x="3237" y="1895"/>
                  </a:lnTo>
                  <a:lnTo>
                    <a:pt x="3040" y="1579"/>
                  </a:lnTo>
                  <a:lnTo>
                    <a:pt x="2783" y="1263"/>
                  </a:lnTo>
                  <a:lnTo>
                    <a:pt x="2507" y="987"/>
                  </a:lnTo>
                  <a:lnTo>
                    <a:pt x="2211" y="731"/>
                  </a:lnTo>
                  <a:lnTo>
                    <a:pt x="1876" y="514"/>
                  </a:lnTo>
                  <a:lnTo>
                    <a:pt x="1520" y="336"/>
                  </a:lnTo>
                  <a:lnTo>
                    <a:pt x="1165" y="198"/>
                  </a:lnTo>
                  <a:lnTo>
                    <a:pt x="790" y="99"/>
                  </a:lnTo>
                  <a:lnTo>
                    <a:pt x="396" y="2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2"/>
            <p:cNvSpPr/>
            <p:nvPr/>
          </p:nvSpPr>
          <p:spPr>
            <a:xfrm>
              <a:off x="1401577" y="2850078"/>
              <a:ext cx="12499" cy="18760"/>
            </a:xfrm>
            <a:custGeom>
              <a:avLst/>
              <a:gdLst/>
              <a:ahLst/>
              <a:cxnLst/>
              <a:rect l="l" t="t" r="r" b="b"/>
              <a:pathLst>
                <a:path w="553" h="830" extrusionOk="0">
                  <a:moveTo>
                    <a:pt x="119" y="1"/>
                  </a:moveTo>
                  <a:lnTo>
                    <a:pt x="79" y="20"/>
                  </a:lnTo>
                  <a:lnTo>
                    <a:pt x="40" y="40"/>
                  </a:lnTo>
                  <a:lnTo>
                    <a:pt x="0" y="80"/>
                  </a:lnTo>
                  <a:lnTo>
                    <a:pt x="0" y="139"/>
                  </a:lnTo>
                  <a:lnTo>
                    <a:pt x="0" y="178"/>
                  </a:lnTo>
                  <a:lnTo>
                    <a:pt x="138" y="474"/>
                  </a:lnTo>
                  <a:lnTo>
                    <a:pt x="316" y="770"/>
                  </a:lnTo>
                  <a:lnTo>
                    <a:pt x="356" y="810"/>
                  </a:lnTo>
                  <a:lnTo>
                    <a:pt x="415" y="830"/>
                  </a:lnTo>
                  <a:lnTo>
                    <a:pt x="494" y="810"/>
                  </a:lnTo>
                  <a:lnTo>
                    <a:pt x="533" y="770"/>
                  </a:lnTo>
                  <a:lnTo>
                    <a:pt x="553" y="731"/>
                  </a:lnTo>
                  <a:lnTo>
                    <a:pt x="553" y="691"/>
                  </a:lnTo>
                  <a:lnTo>
                    <a:pt x="533" y="632"/>
                  </a:lnTo>
                  <a:lnTo>
                    <a:pt x="375" y="356"/>
                  </a:lnTo>
                  <a:lnTo>
                    <a:pt x="237" y="80"/>
                  </a:lnTo>
                  <a:lnTo>
                    <a:pt x="217" y="40"/>
                  </a:lnTo>
                  <a:lnTo>
                    <a:pt x="1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2"/>
            <p:cNvSpPr/>
            <p:nvPr/>
          </p:nvSpPr>
          <p:spPr>
            <a:xfrm>
              <a:off x="1362315" y="2969172"/>
              <a:ext cx="12974" cy="20546"/>
            </a:xfrm>
            <a:custGeom>
              <a:avLst/>
              <a:gdLst/>
              <a:ahLst/>
              <a:cxnLst/>
              <a:rect l="l" t="t" r="r" b="b"/>
              <a:pathLst>
                <a:path w="574" h="909" extrusionOk="0">
                  <a:moveTo>
                    <a:pt x="257" y="1"/>
                  </a:moveTo>
                  <a:lnTo>
                    <a:pt x="1" y="60"/>
                  </a:lnTo>
                  <a:lnTo>
                    <a:pt x="40" y="237"/>
                  </a:lnTo>
                  <a:lnTo>
                    <a:pt x="119" y="415"/>
                  </a:lnTo>
                  <a:lnTo>
                    <a:pt x="277" y="770"/>
                  </a:lnTo>
                  <a:lnTo>
                    <a:pt x="336" y="908"/>
                  </a:lnTo>
                  <a:lnTo>
                    <a:pt x="573" y="790"/>
                  </a:lnTo>
                  <a:lnTo>
                    <a:pt x="514" y="652"/>
                  </a:lnTo>
                  <a:lnTo>
                    <a:pt x="356" y="316"/>
                  </a:lnTo>
                  <a:lnTo>
                    <a:pt x="297" y="158"/>
                  </a:lnTo>
                  <a:lnTo>
                    <a:pt x="2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2"/>
            <p:cNvSpPr/>
            <p:nvPr/>
          </p:nvSpPr>
          <p:spPr>
            <a:xfrm>
              <a:off x="1380601" y="2951338"/>
              <a:ext cx="12070" cy="21427"/>
            </a:xfrm>
            <a:custGeom>
              <a:avLst/>
              <a:gdLst/>
              <a:ahLst/>
              <a:cxnLst/>
              <a:rect l="l" t="t" r="r" b="b"/>
              <a:pathLst>
                <a:path w="534" h="948" extrusionOk="0">
                  <a:moveTo>
                    <a:pt x="257" y="0"/>
                  </a:moveTo>
                  <a:lnTo>
                    <a:pt x="1" y="79"/>
                  </a:lnTo>
                  <a:lnTo>
                    <a:pt x="139" y="513"/>
                  </a:lnTo>
                  <a:lnTo>
                    <a:pt x="297" y="947"/>
                  </a:lnTo>
                  <a:lnTo>
                    <a:pt x="534" y="869"/>
                  </a:lnTo>
                  <a:lnTo>
                    <a:pt x="396" y="434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2"/>
            <p:cNvSpPr/>
            <p:nvPr/>
          </p:nvSpPr>
          <p:spPr>
            <a:xfrm>
              <a:off x="1400243" y="2927696"/>
              <a:ext cx="11618" cy="20094"/>
            </a:xfrm>
            <a:custGeom>
              <a:avLst/>
              <a:gdLst/>
              <a:ahLst/>
              <a:cxnLst/>
              <a:rect l="l" t="t" r="r" b="b"/>
              <a:pathLst>
                <a:path w="514" h="889" extrusionOk="0">
                  <a:moveTo>
                    <a:pt x="257" y="0"/>
                  </a:moveTo>
                  <a:lnTo>
                    <a:pt x="0" y="20"/>
                  </a:lnTo>
                  <a:lnTo>
                    <a:pt x="40" y="257"/>
                  </a:lnTo>
                  <a:lnTo>
                    <a:pt x="99" y="474"/>
                  </a:lnTo>
                  <a:lnTo>
                    <a:pt x="178" y="691"/>
                  </a:lnTo>
                  <a:lnTo>
                    <a:pt x="296" y="888"/>
                  </a:lnTo>
                  <a:lnTo>
                    <a:pt x="513" y="731"/>
                  </a:lnTo>
                  <a:lnTo>
                    <a:pt x="415" y="573"/>
                  </a:lnTo>
                  <a:lnTo>
                    <a:pt x="336" y="395"/>
                  </a:lnTo>
                  <a:lnTo>
                    <a:pt x="296" y="198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2"/>
            <p:cNvSpPr/>
            <p:nvPr/>
          </p:nvSpPr>
          <p:spPr>
            <a:xfrm>
              <a:off x="1418077" y="2903172"/>
              <a:ext cx="8046" cy="17856"/>
            </a:xfrm>
            <a:custGeom>
              <a:avLst/>
              <a:gdLst/>
              <a:ahLst/>
              <a:cxnLst/>
              <a:rect l="l" t="t" r="r" b="b"/>
              <a:pathLst>
                <a:path w="356" h="790" extrusionOk="0">
                  <a:moveTo>
                    <a:pt x="257" y="0"/>
                  </a:moveTo>
                  <a:lnTo>
                    <a:pt x="0" y="39"/>
                  </a:lnTo>
                  <a:lnTo>
                    <a:pt x="99" y="789"/>
                  </a:lnTo>
                  <a:lnTo>
                    <a:pt x="356" y="750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2"/>
            <p:cNvSpPr/>
            <p:nvPr/>
          </p:nvSpPr>
          <p:spPr>
            <a:xfrm>
              <a:off x="912124" y="3474525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2"/>
            <p:cNvSpPr/>
            <p:nvPr/>
          </p:nvSpPr>
          <p:spPr>
            <a:xfrm>
              <a:off x="2575374" y="3456650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35" name="Google Shape;735;p27"/>
          <p:cNvSpPr/>
          <p:nvPr/>
        </p:nvSpPr>
        <p:spPr>
          <a:xfrm>
            <a:off x="708660" y="2677795"/>
            <a:ext cx="4679315" cy="632460"/>
          </a:xfrm>
          <a:prstGeom prst="roundRect">
            <a:avLst>
              <a:gd name="adj" fmla="val 50000"/>
            </a:avLst>
          </a:pr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872;p32"/>
          <p:cNvSpPr txBox="1">
            <a:spLocks noGrp="1"/>
          </p:cNvSpPr>
          <p:nvPr/>
        </p:nvSpPr>
        <p:spPr>
          <a:xfrm>
            <a:off x="1713030" y="2581855"/>
            <a:ext cx="5889300" cy="7314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Types of users</a:t>
            </a:r>
            <a:endParaRPr 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p74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/>
              <a:t>Admin All </a:t>
            </a:r>
            <a:r>
              <a:rPr lang="en-US" altLang="en-GB" sz="4000" dirty="0"/>
              <a:t>Courses</a:t>
            </a:r>
            <a:endParaRPr lang="en-US" altLang="en-GB" sz="4000" dirty="0"/>
          </a:p>
        </p:txBody>
      </p:sp>
      <p:grpSp>
        <p:nvGrpSpPr>
          <p:cNvPr id="1597" name="Google Shape;1597;p74"/>
          <p:cNvGrpSpPr/>
          <p:nvPr/>
        </p:nvGrpSpPr>
        <p:grpSpPr>
          <a:xfrm>
            <a:off x="1454785" y="993140"/>
            <a:ext cx="6426200" cy="4259580"/>
            <a:chOff x="4794566" y="1229221"/>
            <a:chExt cx="3492864" cy="2730238"/>
          </a:xfrm>
        </p:grpSpPr>
        <p:sp>
          <p:nvSpPr>
            <p:cNvPr id="1598" name="Google Shape;1598;p74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9" name="Google Shape;1599;p74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0" name="Google Shape;1600;p74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1165" y="1079500"/>
            <a:ext cx="5904865" cy="349821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Google Shape;1606;p75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Admin All </a:t>
            </a:r>
            <a:r>
              <a:rPr lang="en-US" altLang="en-GB" sz="4000"/>
              <a:t>Students</a:t>
            </a:r>
            <a:endParaRPr lang="en-US" altLang="en-GB" sz="4000"/>
          </a:p>
        </p:txBody>
      </p:sp>
      <p:grpSp>
        <p:nvGrpSpPr>
          <p:cNvPr id="1607" name="Google Shape;1607;p75"/>
          <p:cNvGrpSpPr/>
          <p:nvPr/>
        </p:nvGrpSpPr>
        <p:grpSpPr>
          <a:xfrm>
            <a:off x="1691530" y="1177206"/>
            <a:ext cx="5497419" cy="3901783"/>
            <a:chOff x="4794566" y="1229221"/>
            <a:chExt cx="3492864" cy="2730238"/>
          </a:xfrm>
        </p:grpSpPr>
        <p:sp>
          <p:nvSpPr>
            <p:cNvPr id="1608" name="Google Shape;1608;p75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9" name="Google Shape;1609;p75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0" name="Google Shape;1610;p75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9372" y="1258699"/>
            <a:ext cx="5294871" cy="3111991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73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/>
              <a:t>Admin All </a:t>
            </a:r>
            <a:r>
              <a:rPr lang="en-US" altLang="en-GB" sz="4000" dirty="0"/>
              <a:t>Instructors</a:t>
            </a:r>
            <a:endParaRPr lang="en-US" altLang="en-GB" sz="4000" dirty="0"/>
          </a:p>
        </p:txBody>
      </p:sp>
      <p:grpSp>
        <p:nvGrpSpPr>
          <p:cNvPr id="1587" name="Google Shape;1587;p73"/>
          <p:cNvGrpSpPr/>
          <p:nvPr/>
        </p:nvGrpSpPr>
        <p:grpSpPr>
          <a:xfrm>
            <a:off x="1691530" y="1177206"/>
            <a:ext cx="5497419" cy="3901783"/>
            <a:chOff x="4794566" y="1229221"/>
            <a:chExt cx="3492864" cy="2730238"/>
          </a:xfrm>
        </p:grpSpPr>
        <p:sp>
          <p:nvSpPr>
            <p:cNvPr id="1588" name="Google Shape;1588;p73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9" name="Google Shape;1589;p73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0" name="Google Shape;1590;p73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907" y="1235676"/>
            <a:ext cx="5294871" cy="3130527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4"/>
          <p:cNvSpPr txBox="1">
            <a:spLocks noGrp="1"/>
          </p:cNvSpPr>
          <p:nvPr>
            <p:ph type="title"/>
          </p:nvPr>
        </p:nvSpPr>
        <p:spPr>
          <a:xfrm>
            <a:off x="2508885" y="405130"/>
            <a:ext cx="4349750" cy="1294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/>
              <a:t>Admin Manage Compiler </a:t>
            </a:r>
            <a:endParaRPr lang="en-US" altLang="en-GB" dirty="0"/>
          </a:p>
        </p:txBody>
      </p:sp>
      <p:grpSp>
        <p:nvGrpSpPr>
          <p:cNvPr id="4" name="Google Shape;1456;p60"/>
          <p:cNvGrpSpPr/>
          <p:nvPr/>
        </p:nvGrpSpPr>
        <p:grpSpPr>
          <a:xfrm>
            <a:off x="142875" y="2185539"/>
            <a:ext cx="2751674" cy="2552831"/>
            <a:chOff x="4794566" y="1229221"/>
            <a:chExt cx="3492864" cy="2730238"/>
          </a:xfrm>
        </p:grpSpPr>
        <p:sp>
          <p:nvSpPr>
            <p:cNvPr id="5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" name="Google Shape;1456;p60"/>
          <p:cNvGrpSpPr/>
          <p:nvPr/>
        </p:nvGrpSpPr>
        <p:grpSpPr>
          <a:xfrm>
            <a:off x="3135450" y="2204457"/>
            <a:ext cx="3043111" cy="2632404"/>
            <a:chOff x="4794566" y="1229221"/>
            <a:chExt cx="3492864" cy="2730238"/>
          </a:xfrm>
        </p:grpSpPr>
        <p:sp>
          <p:nvSpPr>
            <p:cNvPr id="3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" name="Google Shape;1456;p60"/>
          <p:cNvGrpSpPr/>
          <p:nvPr/>
        </p:nvGrpSpPr>
        <p:grpSpPr>
          <a:xfrm>
            <a:off x="6402705" y="2185538"/>
            <a:ext cx="2598420" cy="2720937"/>
            <a:chOff x="4794566" y="1229221"/>
            <a:chExt cx="3492864" cy="2730238"/>
          </a:xfrm>
        </p:grpSpPr>
        <p:sp>
          <p:nvSpPr>
            <p:cNvPr id="11" name="Google Shape;1457;p60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" name="Google Shape;1458;p60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1459;p60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4" name="Google Shape;1328;p40"/>
          <p:cNvSpPr txBox="1">
            <a:spLocks noGrp="1"/>
          </p:cNvSpPr>
          <p:nvPr/>
        </p:nvSpPr>
        <p:spPr>
          <a:xfrm>
            <a:off x="-164446" y="1699774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 Language</a:t>
            </a:r>
            <a:endParaRPr 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Google Shape;1328;p40"/>
          <p:cNvSpPr txBox="1">
            <a:spLocks noGrp="1"/>
          </p:cNvSpPr>
          <p:nvPr/>
        </p:nvSpPr>
        <p:spPr>
          <a:xfrm>
            <a:off x="3077864" y="1699774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Delete Language</a:t>
            </a:r>
            <a:endParaRPr 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Google Shape;1328;p40"/>
          <p:cNvSpPr txBox="1">
            <a:spLocks noGrp="1"/>
          </p:cNvSpPr>
          <p:nvPr/>
        </p:nvSpPr>
        <p:spPr>
          <a:xfrm>
            <a:off x="5924569" y="1699774"/>
            <a:ext cx="3555000" cy="3657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lvl1pPr marL="257175" indent="-257175" algn="l" rtl="0" fontAlgn="base">
              <a:spcBef>
                <a:spcPct val="15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3995" algn="l" rtl="0" fontAlgn="base">
              <a:spcBef>
                <a:spcPct val="15000"/>
              </a:spcBef>
              <a:spcAft>
                <a:spcPct val="0"/>
              </a:spcAft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fontAlgn="base">
              <a:spcBef>
                <a:spcPct val="15000"/>
              </a:spcBef>
              <a:spcAft>
                <a:spcPct val="0"/>
              </a:spcAft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fontAlgn="base">
              <a:spcBef>
                <a:spcPct val="15000"/>
              </a:spcBef>
              <a:spcAft>
                <a:spcPct val="0"/>
              </a:spcAft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fontAlgn="base">
              <a:spcBef>
                <a:spcPct val="15000"/>
              </a:spcBef>
              <a:spcAft>
                <a:spcPct val="0"/>
              </a:spcAft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Edit Language</a:t>
            </a:r>
            <a:endParaRPr 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185" y="2278830"/>
            <a:ext cx="2677435" cy="196172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761" y="2261334"/>
            <a:ext cx="1609236" cy="204226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142" y="2261334"/>
            <a:ext cx="1144578" cy="204226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619" y="2265408"/>
            <a:ext cx="2528350" cy="2130038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 2024-06-30 1219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8475" y="19050"/>
            <a:ext cx="306705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76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/>
              <a:t>Admin </a:t>
            </a:r>
            <a:r>
              <a:rPr lang="en-US" altLang="en-GB" sz="4000" dirty="0"/>
              <a:t>Requests</a:t>
            </a:r>
            <a:endParaRPr lang="en-US" altLang="en-GB" sz="4000" dirty="0"/>
          </a:p>
        </p:txBody>
      </p:sp>
      <p:grpSp>
        <p:nvGrpSpPr>
          <p:cNvPr id="1617" name="Google Shape;1617;p76"/>
          <p:cNvGrpSpPr/>
          <p:nvPr/>
        </p:nvGrpSpPr>
        <p:grpSpPr>
          <a:xfrm>
            <a:off x="1691530" y="1177206"/>
            <a:ext cx="5497419" cy="3901783"/>
            <a:chOff x="4794566" y="1229221"/>
            <a:chExt cx="3492864" cy="2730238"/>
          </a:xfrm>
        </p:grpSpPr>
        <p:sp>
          <p:nvSpPr>
            <p:cNvPr id="1618" name="Google Shape;1618;p76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9" name="Google Shape;1619;p76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0" name="Google Shape;1620;p76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2847" y="1260389"/>
            <a:ext cx="5233753" cy="3119726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76"/>
          <p:cNvSpPr txBox="1">
            <a:spLocks noGrp="1"/>
          </p:cNvSpPr>
          <p:nvPr>
            <p:ph type="title"/>
          </p:nvPr>
        </p:nvSpPr>
        <p:spPr>
          <a:xfrm>
            <a:off x="1495070" y="279300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 dirty="0"/>
              <a:t>Recomendation System</a:t>
            </a:r>
            <a:endParaRPr lang="en-US" altLang="en-GB" sz="4000" dirty="0"/>
          </a:p>
        </p:txBody>
      </p:sp>
      <p:grpSp>
        <p:nvGrpSpPr>
          <p:cNvPr id="1617" name="Google Shape;1617;p76"/>
          <p:cNvGrpSpPr/>
          <p:nvPr/>
        </p:nvGrpSpPr>
        <p:grpSpPr>
          <a:xfrm>
            <a:off x="1691530" y="1177206"/>
            <a:ext cx="5497419" cy="3901783"/>
            <a:chOff x="4794566" y="1229221"/>
            <a:chExt cx="3492864" cy="2730238"/>
          </a:xfrm>
        </p:grpSpPr>
        <p:sp>
          <p:nvSpPr>
            <p:cNvPr id="1618" name="Google Shape;1618;p76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9" name="Google Shape;1619;p76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0" name="Google Shape;1620;p76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2" name="Picture 1" descr="448592981_2410626329143587_9080279096790737051_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7710" y="1421765"/>
            <a:ext cx="4885055" cy="274828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76"/>
          <p:cNvSpPr txBox="1">
            <a:spLocks noGrp="1"/>
          </p:cNvSpPr>
          <p:nvPr>
            <p:ph type="title"/>
          </p:nvPr>
        </p:nvSpPr>
        <p:spPr>
          <a:xfrm>
            <a:off x="1538250" y="199925"/>
            <a:ext cx="6067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 dirty="0"/>
              <a:t>Chatbot</a:t>
            </a:r>
            <a:endParaRPr lang="en-US" altLang="en-GB" sz="4000" dirty="0"/>
          </a:p>
        </p:txBody>
      </p:sp>
      <p:grpSp>
        <p:nvGrpSpPr>
          <p:cNvPr id="1617" name="Google Shape;1617;p76"/>
          <p:cNvGrpSpPr/>
          <p:nvPr/>
        </p:nvGrpSpPr>
        <p:grpSpPr>
          <a:xfrm>
            <a:off x="1691530" y="1177206"/>
            <a:ext cx="5497419" cy="3901783"/>
            <a:chOff x="4794566" y="1229221"/>
            <a:chExt cx="3492864" cy="2730238"/>
          </a:xfrm>
        </p:grpSpPr>
        <p:sp>
          <p:nvSpPr>
            <p:cNvPr id="1618" name="Google Shape;1618;p76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9" name="Google Shape;1619;p76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0" name="Google Shape;1620;p76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00" name="Picture 99"/>
          <p:cNvPicPr/>
          <p:nvPr/>
        </p:nvPicPr>
        <p:blipFill>
          <a:blip r:embed="rId1"/>
          <a:stretch>
            <a:fillRect/>
          </a:stretch>
        </p:blipFill>
        <p:spPr>
          <a:xfrm>
            <a:off x="2174875" y="1409700"/>
            <a:ext cx="4530090" cy="2760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2"/>
          </p:nvPr>
        </p:nvSpPr>
        <p:spPr>
          <a:xfrm>
            <a:off x="428845" y="454191"/>
            <a:ext cx="5780567" cy="6909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Future work</a:t>
            </a:r>
            <a:endParaRPr lang="en-US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8845" y="1145091"/>
            <a:ext cx="8888150" cy="346397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Offline Access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Develop functionality for students to download course  materials and access them offline.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</a:t>
            </a:r>
            <a:r>
              <a:rPr lang="en-US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roup sessions:</a:t>
            </a:r>
            <a:endParaRPr lang="en-US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allowing multiple users to participate simultaneously. For instance, teams or study groups can collaborate in a shared workspace, fostering interactive learning and collaboration.</a:t>
            </a:r>
            <a:endParaRPr lang="en-US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Analytics and Reporting:</a:t>
            </a: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Provide detailed analytics for instructors on student performance and engagement.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AI Tutors</a:t>
            </a: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5" name="Ink 4"/>
              <p14:cNvContentPartPr/>
              <p14:nvPr/>
            </p14:nvContentPartPr>
            <p14:xfrm>
              <a:off x="3558126" y="2991201"/>
              <a:ext cx="360" cy="360"/>
            </p14:xfrm>
          </p:contentPart>
        </mc:Choice>
        <mc:Fallback xmlns="">
          <p:pic>
            <p:nvPicPr>
              <p:cNvPr id="5" name="Ink 4"/>
            </p:nvPicPr>
            <p:blipFill>
              <a:blip r:embed="rId2"/>
            </p:blipFill>
            <p:spPr>
              <a:xfrm>
                <a:off x="3558126" y="2991201"/>
                <a:ext cx="360" cy="360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6" name="Google Shape;1636;p78"/>
          <p:cNvSpPr txBox="1">
            <a:spLocks noGrp="1"/>
          </p:cNvSpPr>
          <p:nvPr>
            <p:ph type="title" idx="4"/>
          </p:nvPr>
        </p:nvSpPr>
        <p:spPr>
          <a:xfrm>
            <a:off x="3864200" y="1072900"/>
            <a:ext cx="40263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Thanks!</a:t>
            </a:r>
            <a:endParaRPr lang="en-GB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37" name="Google Shape;1637;p78"/>
          <p:cNvSpPr/>
          <p:nvPr/>
        </p:nvSpPr>
        <p:spPr>
          <a:xfrm>
            <a:off x="846925" y="1392476"/>
            <a:ext cx="3535179" cy="2964830"/>
          </a:xfrm>
          <a:custGeom>
            <a:avLst/>
            <a:gdLst/>
            <a:ahLst/>
            <a:cxnLst/>
            <a:rect l="l" t="t" r="r" b="b"/>
            <a:pathLst>
              <a:path w="96616" h="80277" extrusionOk="0">
                <a:moveTo>
                  <a:pt x="52905" y="1"/>
                </a:moveTo>
                <a:lnTo>
                  <a:pt x="51386" y="20"/>
                </a:lnTo>
                <a:lnTo>
                  <a:pt x="49866" y="80"/>
                </a:lnTo>
                <a:lnTo>
                  <a:pt x="48327" y="159"/>
                </a:lnTo>
                <a:lnTo>
                  <a:pt x="46808" y="277"/>
                </a:lnTo>
                <a:lnTo>
                  <a:pt x="45288" y="395"/>
                </a:lnTo>
                <a:lnTo>
                  <a:pt x="43769" y="573"/>
                </a:lnTo>
                <a:lnTo>
                  <a:pt x="42249" y="751"/>
                </a:lnTo>
                <a:lnTo>
                  <a:pt x="40730" y="968"/>
                </a:lnTo>
                <a:lnTo>
                  <a:pt x="39230" y="1204"/>
                </a:lnTo>
                <a:lnTo>
                  <a:pt x="37711" y="1461"/>
                </a:lnTo>
                <a:lnTo>
                  <a:pt x="36211" y="1757"/>
                </a:lnTo>
                <a:lnTo>
                  <a:pt x="34711" y="2053"/>
                </a:lnTo>
                <a:lnTo>
                  <a:pt x="33211" y="2388"/>
                </a:lnTo>
                <a:lnTo>
                  <a:pt x="31712" y="2724"/>
                </a:lnTo>
                <a:lnTo>
                  <a:pt x="30232" y="3099"/>
                </a:lnTo>
                <a:lnTo>
                  <a:pt x="28752" y="3494"/>
                </a:lnTo>
                <a:lnTo>
                  <a:pt x="27272" y="3888"/>
                </a:lnTo>
                <a:lnTo>
                  <a:pt x="25811" y="4322"/>
                </a:lnTo>
                <a:lnTo>
                  <a:pt x="24351" y="4756"/>
                </a:lnTo>
                <a:lnTo>
                  <a:pt x="22891" y="5230"/>
                </a:lnTo>
                <a:lnTo>
                  <a:pt x="21450" y="5704"/>
                </a:lnTo>
                <a:lnTo>
                  <a:pt x="20010" y="6197"/>
                </a:lnTo>
                <a:lnTo>
                  <a:pt x="18845" y="6611"/>
                </a:lnTo>
                <a:lnTo>
                  <a:pt x="17681" y="7065"/>
                </a:lnTo>
                <a:lnTo>
                  <a:pt x="16497" y="7539"/>
                </a:lnTo>
                <a:lnTo>
                  <a:pt x="15353" y="8052"/>
                </a:lnTo>
                <a:lnTo>
                  <a:pt x="14208" y="8604"/>
                </a:lnTo>
                <a:lnTo>
                  <a:pt x="13636" y="8881"/>
                </a:lnTo>
                <a:lnTo>
                  <a:pt x="13083" y="9196"/>
                </a:lnTo>
                <a:lnTo>
                  <a:pt x="12531" y="9492"/>
                </a:lnTo>
                <a:lnTo>
                  <a:pt x="11998" y="9808"/>
                </a:lnTo>
                <a:lnTo>
                  <a:pt x="11465" y="10144"/>
                </a:lnTo>
                <a:lnTo>
                  <a:pt x="10952" y="10479"/>
                </a:lnTo>
                <a:lnTo>
                  <a:pt x="10439" y="10834"/>
                </a:lnTo>
                <a:lnTo>
                  <a:pt x="9946" y="11190"/>
                </a:lnTo>
                <a:lnTo>
                  <a:pt x="9452" y="11565"/>
                </a:lnTo>
                <a:lnTo>
                  <a:pt x="8979" y="11959"/>
                </a:lnTo>
                <a:lnTo>
                  <a:pt x="8525" y="12354"/>
                </a:lnTo>
                <a:lnTo>
                  <a:pt x="8091" y="12768"/>
                </a:lnTo>
                <a:lnTo>
                  <a:pt x="7676" y="13202"/>
                </a:lnTo>
                <a:lnTo>
                  <a:pt x="7262" y="13637"/>
                </a:lnTo>
                <a:lnTo>
                  <a:pt x="6887" y="14110"/>
                </a:lnTo>
                <a:lnTo>
                  <a:pt x="6512" y="14564"/>
                </a:lnTo>
                <a:lnTo>
                  <a:pt x="6157" y="15057"/>
                </a:lnTo>
                <a:lnTo>
                  <a:pt x="5841" y="15570"/>
                </a:lnTo>
                <a:lnTo>
                  <a:pt x="5525" y="16083"/>
                </a:lnTo>
                <a:lnTo>
                  <a:pt x="5249" y="16616"/>
                </a:lnTo>
                <a:lnTo>
                  <a:pt x="4973" y="17169"/>
                </a:lnTo>
                <a:lnTo>
                  <a:pt x="4756" y="17741"/>
                </a:lnTo>
                <a:lnTo>
                  <a:pt x="4499" y="18412"/>
                </a:lnTo>
                <a:lnTo>
                  <a:pt x="4302" y="19122"/>
                </a:lnTo>
                <a:lnTo>
                  <a:pt x="4124" y="19813"/>
                </a:lnTo>
                <a:lnTo>
                  <a:pt x="3986" y="20524"/>
                </a:lnTo>
                <a:lnTo>
                  <a:pt x="3868" y="21254"/>
                </a:lnTo>
                <a:lnTo>
                  <a:pt x="3789" y="21964"/>
                </a:lnTo>
                <a:lnTo>
                  <a:pt x="3710" y="22694"/>
                </a:lnTo>
                <a:lnTo>
                  <a:pt x="3670" y="23424"/>
                </a:lnTo>
                <a:lnTo>
                  <a:pt x="3631" y="24154"/>
                </a:lnTo>
                <a:lnTo>
                  <a:pt x="3611" y="24885"/>
                </a:lnTo>
                <a:lnTo>
                  <a:pt x="3591" y="26365"/>
                </a:lnTo>
                <a:lnTo>
                  <a:pt x="3552" y="27845"/>
                </a:lnTo>
                <a:lnTo>
                  <a:pt x="3513" y="29305"/>
                </a:lnTo>
                <a:lnTo>
                  <a:pt x="3453" y="30331"/>
                </a:lnTo>
                <a:lnTo>
                  <a:pt x="3355" y="31357"/>
                </a:lnTo>
                <a:lnTo>
                  <a:pt x="3256" y="32383"/>
                </a:lnTo>
                <a:lnTo>
                  <a:pt x="3118" y="33409"/>
                </a:lnTo>
                <a:lnTo>
                  <a:pt x="2980" y="34416"/>
                </a:lnTo>
                <a:lnTo>
                  <a:pt x="2822" y="35442"/>
                </a:lnTo>
                <a:lnTo>
                  <a:pt x="2467" y="37494"/>
                </a:lnTo>
                <a:lnTo>
                  <a:pt x="2072" y="39527"/>
                </a:lnTo>
                <a:lnTo>
                  <a:pt x="1677" y="41579"/>
                </a:lnTo>
                <a:lnTo>
                  <a:pt x="1283" y="43612"/>
                </a:lnTo>
                <a:lnTo>
                  <a:pt x="908" y="45644"/>
                </a:lnTo>
                <a:lnTo>
                  <a:pt x="730" y="46651"/>
                </a:lnTo>
                <a:lnTo>
                  <a:pt x="572" y="47677"/>
                </a:lnTo>
                <a:lnTo>
                  <a:pt x="434" y="48683"/>
                </a:lnTo>
                <a:lnTo>
                  <a:pt x="296" y="49690"/>
                </a:lnTo>
                <a:lnTo>
                  <a:pt x="197" y="50696"/>
                </a:lnTo>
                <a:lnTo>
                  <a:pt x="99" y="51722"/>
                </a:lnTo>
                <a:lnTo>
                  <a:pt x="39" y="52729"/>
                </a:lnTo>
                <a:lnTo>
                  <a:pt x="0" y="53715"/>
                </a:lnTo>
                <a:lnTo>
                  <a:pt x="0" y="54722"/>
                </a:lnTo>
                <a:lnTo>
                  <a:pt x="20" y="55728"/>
                </a:lnTo>
                <a:lnTo>
                  <a:pt x="79" y="56715"/>
                </a:lnTo>
                <a:lnTo>
                  <a:pt x="158" y="57721"/>
                </a:lnTo>
                <a:lnTo>
                  <a:pt x="296" y="58708"/>
                </a:lnTo>
                <a:lnTo>
                  <a:pt x="454" y="59714"/>
                </a:lnTo>
                <a:lnTo>
                  <a:pt x="671" y="60701"/>
                </a:lnTo>
                <a:lnTo>
                  <a:pt x="927" y="61688"/>
                </a:lnTo>
                <a:lnTo>
                  <a:pt x="1164" y="62477"/>
                </a:lnTo>
                <a:lnTo>
                  <a:pt x="1441" y="63247"/>
                </a:lnTo>
                <a:lnTo>
                  <a:pt x="1737" y="64016"/>
                </a:lnTo>
                <a:lnTo>
                  <a:pt x="2072" y="64786"/>
                </a:lnTo>
                <a:lnTo>
                  <a:pt x="2427" y="65516"/>
                </a:lnTo>
                <a:lnTo>
                  <a:pt x="2822" y="66246"/>
                </a:lnTo>
                <a:lnTo>
                  <a:pt x="3236" y="66956"/>
                </a:lnTo>
                <a:lnTo>
                  <a:pt x="3690" y="67647"/>
                </a:lnTo>
                <a:lnTo>
                  <a:pt x="4164" y="68338"/>
                </a:lnTo>
                <a:lnTo>
                  <a:pt x="4657" y="68989"/>
                </a:lnTo>
                <a:lnTo>
                  <a:pt x="5170" y="69640"/>
                </a:lnTo>
                <a:lnTo>
                  <a:pt x="5703" y="70272"/>
                </a:lnTo>
                <a:lnTo>
                  <a:pt x="6275" y="70864"/>
                </a:lnTo>
                <a:lnTo>
                  <a:pt x="6867" y="71456"/>
                </a:lnTo>
                <a:lnTo>
                  <a:pt x="7459" y="72028"/>
                </a:lnTo>
                <a:lnTo>
                  <a:pt x="8091" y="72561"/>
                </a:lnTo>
                <a:lnTo>
                  <a:pt x="8742" y="73094"/>
                </a:lnTo>
                <a:lnTo>
                  <a:pt x="9393" y="73587"/>
                </a:lnTo>
                <a:lnTo>
                  <a:pt x="10084" y="74060"/>
                </a:lnTo>
                <a:lnTo>
                  <a:pt x="10774" y="74514"/>
                </a:lnTo>
                <a:lnTo>
                  <a:pt x="11485" y="74929"/>
                </a:lnTo>
                <a:lnTo>
                  <a:pt x="12195" y="75343"/>
                </a:lnTo>
                <a:lnTo>
                  <a:pt x="12945" y="75698"/>
                </a:lnTo>
                <a:lnTo>
                  <a:pt x="13695" y="76054"/>
                </a:lnTo>
                <a:lnTo>
                  <a:pt x="14465" y="76369"/>
                </a:lnTo>
                <a:lnTo>
                  <a:pt x="15234" y="76646"/>
                </a:lnTo>
                <a:lnTo>
                  <a:pt x="16024" y="76922"/>
                </a:lnTo>
                <a:lnTo>
                  <a:pt x="16813" y="77139"/>
                </a:lnTo>
                <a:lnTo>
                  <a:pt x="17602" y="77336"/>
                </a:lnTo>
                <a:lnTo>
                  <a:pt x="18411" y="77494"/>
                </a:lnTo>
                <a:lnTo>
                  <a:pt x="19240" y="77632"/>
                </a:lnTo>
                <a:lnTo>
                  <a:pt x="20049" y="77731"/>
                </a:lnTo>
                <a:lnTo>
                  <a:pt x="20937" y="77810"/>
                </a:lnTo>
                <a:lnTo>
                  <a:pt x="21825" y="77849"/>
                </a:lnTo>
                <a:lnTo>
                  <a:pt x="23621" y="77849"/>
                </a:lnTo>
                <a:lnTo>
                  <a:pt x="24509" y="77810"/>
                </a:lnTo>
                <a:lnTo>
                  <a:pt x="25397" y="77770"/>
                </a:lnTo>
                <a:lnTo>
                  <a:pt x="27173" y="77632"/>
                </a:lnTo>
                <a:lnTo>
                  <a:pt x="28949" y="77474"/>
                </a:lnTo>
                <a:lnTo>
                  <a:pt x="30745" y="77336"/>
                </a:lnTo>
                <a:lnTo>
                  <a:pt x="31633" y="77277"/>
                </a:lnTo>
                <a:lnTo>
                  <a:pt x="32521" y="77218"/>
                </a:lnTo>
                <a:lnTo>
                  <a:pt x="33409" y="77198"/>
                </a:lnTo>
                <a:lnTo>
                  <a:pt x="34297" y="77178"/>
                </a:lnTo>
                <a:lnTo>
                  <a:pt x="35461" y="77218"/>
                </a:lnTo>
                <a:lnTo>
                  <a:pt x="36606" y="77277"/>
                </a:lnTo>
                <a:lnTo>
                  <a:pt x="37750" y="77376"/>
                </a:lnTo>
                <a:lnTo>
                  <a:pt x="38895" y="77514"/>
                </a:lnTo>
                <a:lnTo>
                  <a:pt x="40039" y="77672"/>
                </a:lnTo>
                <a:lnTo>
                  <a:pt x="41184" y="77849"/>
                </a:lnTo>
                <a:lnTo>
                  <a:pt x="42309" y="78047"/>
                </a:lnTo>
                <a:lnTo>
                  <a:pt x="43453" y="78264"/>
                </a:lnTo>
                <a:lnTo>
                  <a:pt x="45722" y="78718"/>
                </a:lnTo>
                <a:lnTo>
                  <a:pt x="47992" y="79171"/>
                </a:lnTo>
                <a:lnTo>
                  <a:pt x="50261" y="79606"/>
                </a:lnTo>
                <a:lnTo>
                  <a:pt x="51406" y="79803"/>
                </a:lnTo>
                <a:lnTo>
                  <a:pt x="52550" y="79981"/>
                </a:lnTo>
                <a:lnTo>
                  <a:pt x="53182" y="80079"/>
                </a:lnTo>
                <a:lnTo>
                  <a:pt x="53813" y="80138"/>
                </a:lnTo>
                <a:lnTo>
                  <a:pt x="54445" y="80198"/>
                </a:lnTo>
                <a:lnTo>
                  <a:pt x="55076" y="80237"/>
                </a:lnTo>
                <a:lnTo>
                  <a:pt x="55688" y="80277"/>
                </a:lnTo>
                <a:lnTo>
                  <a:pt x="57543" y="80277"/>
                </a:lnTo>
                <a:lnTo>
                  <a:pt x="58786" y="80217"/>
                </a:lnTo>
                <a:lnTo>
                  <a:pt x="59990" y="80138"/>
                </a:lnTo>
                <a:lnTo>
                  <a:pt x="61213" y="80020"/>
                </a:lnTo>
                <a:lnTo>
                  <a:pt x="62417" y="79882"/>
                </a:lnTo>
                <a:lnTo>
                  <a:pt x="63621" y="79724"/>
                </a:lnTo>
                <a:lnTo>
                  <a:pt x="64824" y="79566"/>
                </a:lnTo>
                <a:lnTo>
                  <a:pt x="67232" y="79231"/>
                </a:lnTo>
                <a:lnTo>
                  <a:pt x="68436" y="79073"/>
                </a:lnTo>
                <a:lnTo>
                  <a:pt x="69659" y="78935"/>
                </a:lnTo>
                <a:lnTo>
                  <a:pt x="70863" y="78797"/>
                </a:lnTo>
                <a:lnTo>
                  <a:pt x="72086" y="78718"/>
                </a:lnTo>
                <a:lnTo>
                  <a:pt x="72659" y="78658"/>
                </a:lnTo>
                <a:lnTo>
                  <a:pt x="73251" y="78579"/>
                </a:lnTo>
                <a:lnTo>
                  <a:pt x="73843" y="78481"/>
                </a:lnTo>
                <a:lnTo>
                  <a:pt x="74454" y="78362"/>
                </a:lnTo>
                <a:lnTo>
                  <a:pt x="75066" y="78205"/>
                </a:lnTo>
                <a:lnTo>
                  <a:pt x="75698" y="78027"/>
                </a:lnTo>
                <a:lnTo>
                  <a:pt x="76329" y="77830"/>
                </a:lnTo>
                <a:lnTo>
                  <a:pt x="76961" y="77613"/>
                </a:lnTo>
                <a:lnTo>
                  <a:pt x="77592" y="77376"/>
                </a:lnTo>
                <a:lnTo>
                  <a:pt x="78243" y="77119"/>
                </a:lnTo>
                <a:lnTo>
                  <a:pt x="78875" y="76843"/>
                </a:lnTo>
                <a:lnTo>
                  <a:pt x="79526" y="76547"/>
                </a:lnTo>
                <a:lnTo>
                  <a:pt x="80157" y="76251"/>
                </a:lnTo>
                <a:lnTo>
                  <a:pt x="80809" y="75915"/>
                </a:lnTo>
                <a:lnTo>
                  <a:pt x="81440" y="75600"/>
                </a:lnTo>
                <a:lnTo>
                  <a:pt x="82072" y="75245"/>
                </a:lnTo>
                <a:lnTo>
                  <a:pt x="82683" y="74889"/>
                </a:lnTo>
                <a:lnTo>
                  <a:pt x="83295" y="74514"/>
                </a:lnTo>
                <a:lnTo>
                  <a:pt x="83907" y="74139"/>
                </a:lnTo>
                <a:lnTo>
                  <a:pt x="84518" y="73745"/>
                </a:lnTo>
                <a:lnTo>
                  <a:pt x="85683" y="72955"/>
                </a:lnTo>
                <a:lnTo>
                  <a:pt x="86788" y="72146"/>
                </a:lnTo>
                <a:lnTo>
                  <a:pt x="87853" y="71318"/>
                </a:lnTo>
                <a:lnTo>
                  <a:pt x="88347" y="70903"/>
                </a:lnTo>
                <a:lnTo>
                  <a:pt x="88840" y="70469"/>
                </a:lnTo>
                <a:lnTo>
                  <a:pt x="89294" y="70055"/>
                </a:lnTo>
                <a:lnTo>
                  <a:pt x="89748" y="69640"/>
                </a:lnTo>
                <a:lnTo>
                  <a:pt x="90162" y="69246"/>
                </a:lnTo>
                <a:lnTo>
                  <a:pt x="90557" y="68831"/>
                </a:lnTo>
                <a:lnTo>
                  <a:pt x="90971" y="68397"/>
                </a:lnTo>
                <a:lnTo>
                  <a:pt x="91366" y="67943"/>
                </a:lnTo>
                <a:lnTo>
                  <a:pt x="91741" y="67470"/>
                </a:lnTo>
                <a:lnTo>
                  <a:pt x="92116" y="66996"/>
                </a:lnTo>
                <a:lnTo>
                  <a:pt x="92471" y="66503"/>
                </a:lnTo>
                <a:lnTo>
                  <a:pt x="92807" y="66009"/>
                </a:lnTo>
                <a:lnTo>
                  <a:pt x="93142" y="65516"/>
                </a:lnTo>
                <a:lnTo>
                  <a:pt x="93458" y="65003"/>
                </a:lnTo>
                <a:lnTo>
                  <a:pt x="93754" y="64470"/>
                </a:lnTo>
                <a:lnTo>
                  <a:pt x="94050" y="63937"/>
                </a:lnTo>
                <a:lnTo>
                  <a:pt x="94326" y="63404"/>
                </a:lnTo>
                <a:lnTo>
                  <a:pt x="94583" y="62872"/>
                </a:lnTo>
                <a:lnTo>
                  <a:pt x="94819" y="62319"/>
                </a:lnTo>
                <a:lnTo>
                  <a:pt x="95056" y="61747"/>
                </a:lnTo>
                <a:lnTo>
                  <a:pt x="95253" y="61194"/>
                </a:lnTo>
                <a:lnTo>
                  <a:pt x="95471" y="60622"/>
                </a:lnTo>
                <a:lnTo>
                  <a:pt x="95648" y="60050"/>
                </a:lnTo>
                <a:lnTo>
                  <a:pt x="95806" y="59477"/>
                </a:lnTo>
                <a:lnTo>
                  <a:pt x="95964" y="58885"/>
                </a:lnTo>
                <a:lnTo>
                  <a:pt x="96102" y="58293"/>
                </a:lnTo>
                <a:lnTo>
                  <a:pt x="96220" y="57701"/>
                </a:lnTo>
                <a:lnTo>
                  <a:pt x="96319" y="57109"/>
                </a:lnTo>
                <a:lnTo>
                  <a:pt x="96418" y="56517"/>
                </a:lnTo>
                <a:lnTo>
                  <a:pt x="96497" y="55925"/>
                </a:lnTo>
                <a:lnTo>
                  <a:pt x="96556" y="55314"/>
                </a:lnTo>
                <a:lnTo>
                  <a:pt x="96595" y="54722"/>
                </a:lnTo>
                <a:lnTo>
                  <a:pt x="96615" y="54110"/>
                </a:lnTo>
                <a:lnTo>
                  <a:pt x="96615" y="53518"/>
                </a:lnTo>
                <a:lnTo>
                  <a:pt x="96615" y="52906"/>
                </a:lnTo>
                <a:lnTo>
                  <a:pt x="96576" y="52314"/>
                </a:lnTo>
                <a:lnTo>
                  <a:pt x="96536" y="51702"/>
                </a:lnTo>
                <a:lnTo>
                  <a:pt x="96477" y="51110"/>
                </a:lnTo>
                <a:lnTo>
                  <a:pt x="96339" y="50124"/>
                </a:lnTo>
                <a:lnTo>
                  <a:pt x="96161" y="49137"/>
                </a:lnTo>
                <a:lnTo>
                  <a:pt x="95964" y="48150"/>
                </a:lnTo>
                <a:lnTo>
                  <a:pt x="95727" y="47183"/>
                </a:lnTo>
                <a:lnTo>
                  <a:pt x="95471" y="46217"/>
                </a:lnTo>
                <a:lnTo>
                  <a:pt x="95194" y="45250"/>
                </a:lnTo>
                <a:lnTo>
                  <a:pt x="94661" y="43316"/>
                </a:lnTo>
                <a:lnTo>
                  <a:pt x="94405" y="42349"/>
                </a:lnTo>
                <a:lnTo>
                  <a:pt x="94148" y="41362"/>
                </a:lnTo>
                <a:lnTo>
                  <a:pt x="93912" y="40395"/>
                </a:lnTo>
                <a:lnTo>
                  <a:pt x="93714" y="39428"/>
                </a:lnTo>
                <a:lnTo>
                  <a:pt x="93556" y="38442"/>
                </a:lnTo>
                <a:lnTo>
                  <a:pt x="93418" y="37455"/>
                </a:lnTo>
                <a:lnTo>
                  <a:pt x="93359" y="36962"/>
                </a:lnTo>
                <a:lnTo>
                  <a:pt x="93339" y="36468"/>
                </a:lnTo>
                <a:lnTo>
                  <a:pt x="93300" y="35975"/>
                </a:lnTo>
                <a:lnTo>
                  <a:pt x="93300" y="35482"/>
                </a:lnTo>
                <a:lnTo>
                  <a:pt x="93300" y="34870"/>
                </a:lnTo>
                <a:lnTo>
                  <a:pt x="93339" y="34278"/>
                </a:lnTo>
                <a:lnTo>
                  <a:pt x="93379" y="33686"/>
                </a:lnTo>
                <a:lnTo>
                  <a:pt x="93438" y="33074"/>
                </a:lnTo>
                <a:lnTo>
                  <a:pt x="93576" y="31890"/>
                </a:lnTo>
                <a:lnTo>
                  <a:pt x="93754" y="30706"/>
                </a:lnTo>
                <a:lnTo>
                  <a:pt x="93951" y="29502"/>
                </a:lnTo>
                <a:lnTo>
                  <a:pt x="94109" y="28318"/>
                </a:lnTo>
                <a:lnTo>
                  <a:pt x="94247" y="27134"/>
                </a:lnTo>
                <a:lnTo>
                  <a:pt x="94306" y="26523"/>
                </a:lnTo>
                <a:lnTo>
                  <a:pt x="94346" y="25930"/>
                </a:lnTo>
                <a:lnTo>
                  <a:pt x="94365" y="25279"/>
                </a:lnTo>
                <a:lnTo>
                  <a:pt x="94365" y="24648"/>
                </a:lnTo>
                <a:lnTo>
                  <a:pt x="94326" y="24036"/>
                </a:lnTo>
                <a:lnTo>
                  <a:pt x="94287" y="23424"/>
                </a:lnTo>
                <a:lnTo>
                  <a:pt x="94208" y="22813"/>
                </a:lnTo>
                <a:lnTo>
                  <a:pt x="94129" y="22201"/>
                </a:lnTo>
                <a:lnTo>
                  <a:pt x="94010" y="21609"/>
                </a:lnTo>
                <a:lnTo>
                  <a:pt x="93872" y="21037"/>
                </a:lnTo>
                <a:lnTo>
                  <a:pt x="93714" y="20445"/>
                </a:lnTo>
                <a:lnTo>
                  <a:pt x="93537" y="19892"/>
                </a:lnTo>
                <a:lnTo>
                  <a:pt x="93359" y="19320"/>
                </a:lnTo>
                <a:lnTo>
                  <a:pt x="93142" y="18767"/>
                </a:lnTo>
                <a:lnTo>
                  <a:pt x="92905" y="18234"/>
                </a:lnTo>
                <a:lnTo>
                  <a:pt x="92668" y="17682"/>
                </a:lnTo>
                <a:lnTo>
                  <a:pt x="92392" y="17169"/>
                </a:lnTo>
                <a:lnTo>
                  <a:pt x="92116" y="16636"/>
                </a:lnTo>
                <a:lnTo>
                  <a:pt x="91820" y="16123"/>
                </a:lnTo>
                <a:lnTo>
                  <a:pt x="91504" y="15630"/>
                </a:lnTo>
                <a:lnTo>
                  <a:pt x="91169" y="15136"/>
                </a:lnTo>
                <a:lnTo>
                  <a:pt x="90833" y="14643"/>
                </a:lnTo>
                <a:lnTo>
                  <a:pt x="90458" y="14169"/>
                </a:lnTo>
                <a:lnTo>
                  <a:pt x="90083" y="13696"/>
                </a:lnTo>
                <a:lnTo>
                  <a:pt x="89708" y="13222"/>
                </a:lnTo>
                <a:lnTo>
                  <a:pt x="89314" y="12768"/>
                </a:lnTo>
                <a:lnTo>
                  <a:pt x="88899" y="12334"/>
                </a:lnTo>
                <a:lnTo>
                  <a:pt x="88465" y="11880"/>
                </a:lnTo>
                <a:lnTo>
                  <a:pt x="88031" y="11466"/>
                </a:lnTo>
                <a:lnTo>
                  <a:pt x="87597" y="11032"/>
                </a:lnTo>
                <a:lnTo>
                  <a:pt x="87123" y="10617"/>
                </a:lnTo>
                <a:lnTo>
                  <a:pt x="86669" y="10223"/>
                </a:lnTo>
                <a:lnTo>
                  <a:pt x="86176" y="9828"/>
                </a:lnTo>
                <a:lnTo>
                  <a:pt x="85702" y="9433"/>
                </a:lnTo>
                <a:lnTo>
                  <a:pt x="84696" y="8683"/>
                </a:lnTo>
                <a:lnTo>
                  <a:pt x="83670" y="7953"/>
                </a:lnTo>
                <a:lnTo>
                  <a:pt x="82604" y="7282"/>
                </a:lnTo>
                <a:lnTo>
                  <a:pt x="81539" y="6631"/>
                </a:lnTo>
                <a:lnTo>
                  <a:pt x="80434" y="6000"/>
                </a:lnTo>
                <a:lnTo>
                  <a:pt x="79309" y="5427"/>
                </a:lnTo>
                <a:lnTo>
                  <a:pt x="78184" y="4875"/>
                </a:lnTo>
                <a:lnTo>
                  <a:pt x="77039" y="4362"/>
                </a:lnTo>
                <a:lnTo>
                  <a:pt x="75895" y="3868"/>
                </a:lnTo>
                <a:lnTo>
                  <a:pt x="74750" y="3415"/>
                </a:lnTo>
                <a:lnTo>
                  <a:pt x="73606" y="3000"/>
                </a:lnTo>
                <a:lnTo>
                  <a:pt x="72481" y="2625"/>
                </a:lnTo>
                <a:lnTo>
                  <a:pt x="71356" y="2290"/>
                </a:lnTo>
                <a:lnTo>
                  <a:pt x="70251" y="1974"/>
                </a:lnTo>
                <a:lnTo>
                  <a:pt x="69146" y="1698"/>
                </a:lnTo>
                <a:lnTo>
                  <a:pt x="68080" y="1461"/>
                </a:lnTo>
                <a:lnTo>
                  <a:pt x="66581" y="1165"/>
                </a:lnTo>
                <a:lnTo>
                  <a:pt x="65081" y="908"/>
                </a:lnTo>
                <a:lnTo>
                  <a:pt x="63562" y="672"/>
                </a:lnTo>
                <a:lnTo>
                  <a:pt x="62042" y="494"/>
                </a:lnTo>
                <a:lnTo>
                  <a:pt x="60523" y="336"/>
                </a:lnTo>
                <a:lnTo>
                  <a:pt x="59003" y="198"/>
                </a:lnTo>
                <a:lnTo>
                  <a:pt x="57484" y="99"/>
                </a:lnTo>
                <a:lnTo>
                  <a:pt x="55964" y="40"/>
                </a:lnTo>
                <a:lnTo>
                  <a:pt x="5444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638" name="Google Shape;1638;p78"/>
          <p:cNvGrpSpPr/>
          <p:nvPr/>
        </p:nvGrpSpPr>
        <p:grpSpPr>
          <a:xfrm>
            <a:off x="1031775" y="1686996"/>
            <a:ext cx="3540275" cy="3005460"/>
            <a:chOff x="4826719" y="1508084"/>
            <a:chExt cx="3252435" cy="2735469"/>
          </a:xfrm>
        </p:grpSpPr>
        <p:sp>
          <p:nvSpPr>
            <p:cNvPr id="1639" name="Google Shape;1639;p78"/>
            <p:cNvSpPr/>
            <p:nvPr/>
          </p:nvSpPr>
          <p:spPr>
            <a:xfrm>
              <a:off x="5932474" y="3762713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0" name="Google Shape;1640;p78"/>
            <p:cNvSpPr/>
            <p:nvPr/>
          </p:nvSpPr>
          <p:spPr>
            <a:xfrm>
              <a:off x="4875199" y="3867725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1" name="Google Shape;1641;p78"/>
            <p:cNvSpPr/>
            <p:nvPr/>
          </p:nvSpPr>
          <p:spPr>
            <a:xfrm>
              <a:off x="6988630" y="3593021"/>
              <a:ext cx="302501" cy="189757"/>
            </a:xfrm>
            <a:custGeom>
              <a:avLst/>
              <a:gdLst/>
              <a:ahLst/>
              <a:cxnLst/>
              <a:rect l="l" t="t" r="r" b="b"/>
              <a:pathLst>
                <a:path w="8999" h="5645" extrusionOk="0">
                  <a:moveTo>
                    <a:pt x="237" y="0"/>
                  </a:moveTo>
                  <a:lnTo>
                    <a:pt x="0" y="415"/>
                  </a:lnTo>
                  <a:lnTo>
                    <a:pt x="8742" y="5644"/>
                  </a:lnTo>
                  <a:lnTo>
                    <a:pt x="8999" y="5230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2" name="Google Shape;1642;p78"/>
            <p:cNvSpPr/>
            <p:nvPr/>
          </p:nvSpPr>
          <p:spPr>
            <a:xfrm>
              <a:off x="6675497" y="3592349"/>
              <a:ext cx="321090" cy="190429"/>
            </a:xfrm>
            <a:custGeom>
              <a:avLst/>
              <a:gdLst/>
              <a:ahLst/>
              <a:cxnLst/>
              <a:rect l="l" t="t" r="r" b="b"/>
              <a:pathLst>
                <a:path w="9552" h="5665" extrusionOk="0">
                  <a:moveTo>
                    <a:pt x="9315" y="1"/>
                  </a:moveTo>
                  <a:lnTo>
                    <a:pt x="1" y="5250"/>
                  </a:lnTo>
                  <a:lnTo>
                    <a:pt x="238" y="5664"/>
                  </a:lnTo>
                  <a:lnTo>
                    <a:pt x="9552" y="435"/>
                  </a:lnTo>
                  <a:lnTo>
                    <a:pt x="93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3" name="Google Shape;1643;p78"/>
            <p:cNvSpPr/>
            <p:nvPr/>
          </p:nvSpPr>
          <p:spPr>
            <a:xfrm>
              <a:off x="6983319" y="3076913"/>
              <a:ext cx="16606" cy="523419"/>
            </a:xfrm>
            <a:custGeom>
              <a:avLst/>
              <a:gdLst/>
              <a:ahLst/>
              <a:cxnLst/>
              <a:rect l="l" t="t" r="r" b="b"/>
              <a:pathLst>
                <a:path w="494" h="15571" extrusionOk="0">
                  <a:moveTo>
                    <a:pt x="0" y="1"/>
                  </a:moveTo>
                  <a:lnTo>
                    <a:pt x="0" y="15570"/>
                  </a:lnTo>
                  <a:lnTo>
                    <a:pt x="494" y="15570"/>
                  </a:lnTo>
                  <a:lnTo>
                    <a:pt x="4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4" name="Google Shape;1644;p78"/>
            <p:cNvSpPr/>
            <p:nvPr/>
          </p:nvSpPr>
          <p:spPr>
            <a:xfrm>
              <a:off x="6970713" y="3598971"/>
              <a:ext cx="29884" cy="228918"/>
            </a:xfrm>
            <a:custGeom>
              <a:avLst/>
              <a:gdLst/>
              <a:ahLst/>
              <a:cxnLst/>
              <a:rect l="l" t="t" r="r" b="b"/>
              <a:pathLst>
                <a:path w="889" h="6810" extrusionOk="0">
                  <a:moveTo>
                    <a:pt x="415" y="1"/>
                  </a:moveTo>
                  <a:lnTo>
                    <a:pt x="0" y="6789"/>
                  </a:lnTo>
                  <a:lnTo>
                    <a:pt x="494" y="6809"/>
                  </a:lnTo>
                  <a:lnTo>
                    <a:pt x="888" y="40"/>
                  </a:lnTo>
                  <a:lnTo>
                    <a:pt x="415" y="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5" name="Google Shape;1645;p78"/>
            <p:cNvSpPr/>
            <p:nvPr/>
          </p:nvSpPr>
          <p:spPr>
            <a:xfrm>
              <a:off x="6653613" y="3730982"/>
              <a:ext cx="76340" cy="75667"/>
            </a:xfrm>
            <a:custGeom>
              <a:avLst/>
              <a:gdLst/>
              <a:ahLst/>
              <a:cxnLst/>
              <a:rect l="l" t="t" r="r" b="b"/>
              <a:pathLst>
                <a:path w="2271" h="2251" extrusionOk="0">
                  <a:moveTo>
                    <a:pt x="1126" y="1"/>
                  </a:moveTo>
                  <a:lnTo>
                    <a:pt x="908" y="21"/>
                  </a:lnTo>
                  <a:lnTo>
                    <a:pt x="691" y="80"/>
                  </a:lnTo>
                  <a:lnTo>
                    <a:pt x="494" y="179"/>
                  </a:lnTo>
                  <a:lnTo>
                    <a:pt x="336" y="317"/>
                  </a:lnTo>
                  <a:lnTo>
                    <a:pt x="198" y="494"/>
                  </a:lnTo>
                  <a:lnTo>
                    <a:pt x="80" y="692"/>
                  </a:lnTo>
                  <a:lnTo>
                    <a:pt x="20" y="889"/>
                  </a:lnTo>
                  <a:lnTo>
                    <a:pt x="1" y="1126"/>
                  </a:lnTo>
                  <a:lnTo>
                    <a:pt x="20" y="1363"/>
                  </a:lnTo>
                  <a:lnTo>
                    <a:pt x="80" y="1560"/>
                  </a:lnTo>
                  <a:lnTo>
                    <a:pt x="198" y="1757"/>
                  </a:lnTo>
                  <a:lnTo>
                    <a:pt x="336" y="1935"/>
                  </a:lnTo>
                  <a:lnTo>
                    <a:pt x="494" y="2073"/>
                  </a:lnTo>
                  <a:lnTo>
                    <a:pt x="691" y="2172"/>
                  </a:lnTo>
                  <a:lnTo>
                    <a:pt x="908" y="2231"/>
                  </a:lnTo>
                  <a:lnTo>
                    <a:pt x="1126" y="2251"/>
                  </a:lnTo>
                  <a:lnTo>
                    <a:pt x="1362" y="2231"/>
                  </a:lnTo>
                  <a:lnTo>
                    <a:pt x="1579" y="2172"/>
                  </a:lnTo>
                  <a:lnTo>
                    <a:pt x="1757" y="2073"/>
                  </a:lnTo>
                  <a:lnTo>
                    <a:pt x="1935" y="1935"/>
                  </a:lnTo>
                  <a:lnTo>
                    <a:pt x="2073" y="1757"/>
                  </a:lnTo>
                  <a:lnTo>
                    <a:pt x="2171" y="1560"/>
                  </a:lnTo>
                  <a:lnTo>
                    <a:pt x="2250" y="1363"/>
                  </a:lnTo>
                  <a:lnTo>
                    <a:pt x="2270" y="1126"/>
                  </a:lnTo>
                  <a:lnTo>
                    <a:pt x="2250" y="889"/>
                  </a:lnTo>
                  <a:lnTo>
                    <a:pt x="2171" y="692"/>
                  </a:lnTo>
                  <a:lnTo>
                    <a:pt x="2073" y="494"/>
                  </a:lnTo>
                  <a:lnTo>
                    <a:pt x="1935" y="317"/>
                  </a:lnTo>
                  <a:lnTo>
                    <a:pt x="1757" y="179"/>
                  </a:lnTo>
                  <a:lnTo>
                    <a:pt x="1579" y="80"/>
                  </a:lnTo>
                  <a:lnTo>
                    <a:pt x="1362" y="21"/>
                  </a:lnTo>
                  <a:lnTo>
                    <a:pt x="1126" y="1"/>
                  </a:lnTo>
                  <a:close/>
                </a:path>
              </a:pathLst>
            </a:custGeom>
            <a:solidFill>
              <a:srgbClr val="1E0E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6" name="Google Shape;1646;p78"/>
            <p:cNvSpPr/>
            <p:nvPr/>
          </p:nvSpPr>
          <p:spPr>
            <a:xfrm>
              <a:off x="6940190" y="3790684"/>
              <a:ext cx="76306" cy="75667"/>
            </a:xfrm>
            <a:custGeom>
              <a:avLst/>
              <a:gdLst/>
              <a:ahLst/>
              <a:cxnLst/>
              <a:rect l="l" t="t" r="r" b="b"/>
              <a:pathLst>
                <a:path w="2270" h="2251" extrusionOk="0">
                  <a:moveTo>
                    <a:pt x="1125" y="1"/>
                  </a:moveTo>
                  <a:lnTo>
                    <a:pt x="889" y="21"/>
                  </a:lnTo>
                  <a:lnTo>
                    <a:pt x="691" y="80"/>
                  </a:lnTo>
                  <a:lnTo>
                    <a:pt x="494" y="179"/>
                  </a:lnTo>
                  <a:lnTo>
                    <a:pt x="316" y="317"/>
                  </a:lnTo>
                  <a:lnTo>
                    <a:pt x="178" y="494"/>
                  </a:lnTo>
                  <a:lnTo>
                    <a:pt x="80" y="692"/>
                  </a:lnTo>
                  <a:lnTo>
                    <a:pt x="20" y="889"/>
                  </a:lnTo>
                  <a:lnTo>
                    <a:pt x="1" y="1126"/>
                  </a:lnTo>
                  <a:lnTo>
                    <a:pt x="20" y="1363"/>
                  </a:lnTo>
                  <a:lnTo>
                    <a:pt x="80" y="1560"/>
                  </a:lnTo>
                  <a:lnTo>
                    <a:pt x="178" y="1757"/>
                  </a:lnTo>
                  <a:lnTo>
                    <a:pt x="316" y="1935"/>
                  </a:lnTo>
                  <a:lnTo>
                    <a:pt x="494" y="2073"/>
                  </a:lnTo>
                  <a:lnTo>
                    <a:pt x="691" y="2172"/>
                  </a:lnTo>
                  <a:lnTo>
                    <a:pt x="889" y="2231"/>
                  </a:lnTo>
                  <a:lnTo>
                    <a:pt x="1125" y="2251"/>
                  </a:lnTo>
                  <a:lnTo>
                    <a:pt x="1362" y="2231"/>
                  </a:lnTo>
                  <a:lnTo>
                    <a:pt x="1560" y="2172"/>
                  </a:lnTo>
                  <a:lnTo>
                    <a:pt x="1757" y="2073"/>
                  </a:lnTo>
                  <a:lnTo>
                    <a:pt x="1934" y="1935"/>
                  </a:lnTo>
                  <a:lnTo>
                    <a:pt x="2073" y="1757"/>
                  </a:lnTo>
                  <a:lnTo>
                    <a:pt x="2171" y="1560"/>
                  </a:lnTo>
                  <a:lnTo>
                    <a:pt x="2231" y="1363"/>
                  </a:lnTo>
                  <a:lnTo>
                    <a:pt x="2270" y="1126"/>
                  </a:lnTo>
                  <a:lnTo>
                    <a:pt x="2231" y="889"/>
                  </a:lnTo>
                  <a:lnTo>
                    <a:pt x="2171" y="692"/>
                  </a:lnTo>
                  <a:lnTo>
                    <a:pt x="2073" y="494"/>
                  </a:lnTo>
                  <a:lnTo>
                    <a:pt x="1934" y="317"/>
                  </a:lnTo>
                  <a:lnTo>
                    <a:pt x="1757" y="179"/>
                  </a:lnTo>
                  <a:lnTo>
                    <a:pt x="1560" y="80"/>
                  </a:lnTo>
                  <a:lnTo>
                    <a:pt x="1362" y="21"/>
                  </a:lnTo>
                  <a:lnTo>
                    <a:pt x="11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7" name="Google Shape;1647;p78"/>
            <p:cNvSpPr/>
            <p:nvPr/>
          </p:nvSpPr>
          <p:spPr>
            <a:xfrm>
              <a:off x="7248650" y="3737638"/>
              <a:ext cx="76340" cy="76306"/>
            </a:xfrm>
            <a:custGeom>
              <a:avLst/>
              <a:gdLst/>
              <a:ahLst/>
              <a:cxnLst/>
              <a:rect l="l" t="t" r="r" b="b"/>
              <a:pathLst>
                <a:path w="2271" h="2270" extrusionOk="0">
                  <a:moveTo>
                    <a:pt x="1145" y="0"/>
                  </a:moveTo>
                  <a:lnTo>
                    <a:pt x="908" y="20"/>
                  </a:lnTo>
                  <a:lnTo>
                    <a:pt x="691" y="99"/>
                  </a:lnTo>
                  <a:lnTo>
                    <a:pt x="514" y="198"/>
                  </a:lnTo>
                  <a:lnTo>
                    <a:pt x="336" y="336"/>
                  </a:lnTo>
                  <a:lnTo>
                    <a:pt x="198" y="494"/>
                  </a:lnTo>
                  <a:lnTo>
                    <a:pt x="99" y="691"/>
                  </a:lnTo>
                  <a:lnTo>
                    <a:pt x="20" y="908"/>
                  </a:lnTo>
                  <a:lnTo>
                    <a:pt x="1" y="1145"/>
                  </a:lnTo>
                  <a:lnTo>
                    <a:pt x="20" y="1362"/>
                  </a:lnTo>
                  <a:lnTo>
                    <a:pt x="99" y="1579"/>
                  </a:lnTo>
                  <a:lnTo>
                    <a:pt x="198" y="1776"/>
                  </a:lnTo>
                  <a:lnTo>
                    <a:pt x="336" y="1934"/>
                  </a:lnTo>
                  <a:lnTo>
                    <a:pt x="514" y="2072"/>
                  </a:lnTo>
                  <a:lnTo>
                    <a:pt x="691" y="2191"/>
                  </a:lnTo>
                  <a:lnTo>
                    <a:pt x="908" y="2250"/>
                  </a:lnTo>
                  <a:lnTo>
                    <a:pt x="1145" y="2270"/>
                  </a:lnTo>
                  <a:lnTo>
                    <a:pt x="1362" y="2250"/>
                  </a:lnTo>
                  <a:lnTo>
                    <a:pt x="1579" y="2191"/>
                  </a:lnTo>
                  <a:lnTo>
                    <a:pt x="1777" y="2072"/>
                  </a:lnTo>
                  <a:lnTo>
                    <a:pt x="1935" y="1934"/>
                  </a:lnTo>
                  <a:lnTo>
                    <a:pt x="2073" y="1776"/>
                  </a:lnTo>
                  <a:lnTo>
                    <a:pt x="2191" y="1579"/>
                  </a:lnTo>
                  <a:lnTo>
                    <a:pt x="2250" y="1362"/>
                  </a:lnTo>
                  <a:lnTo>
                    <a:pt x="2270" y="1145"/>
                  </a:lnTo>
                  <a:lnTo>
                    <a:pt x="2250" y="908"/>
                  </a:lnTo>
                  <a:lnTo>
                    <a:pt x="2191" y="691"/>
                  </a:lnTo>
                  <a:lnTo>
                    <a:pt x="2073" y="494"/>
                  </a:lnTo>
                  <a:lnTo>
                    <a:pt x="1935" y="336"/>
                  </a:lnTo>
                  <a:lnTo>
                    <a:pt x="1777" y="198"/>
                  </a:lnTo>
                  <a:lnTo>
                    <a:pt x="1579" y="99"/>
                  </a:lnTo>
                  <a:lnTo>
                    <a:pt x="1362" y="20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8" name="Google Shape;1648;p78"/>
            <p:cNvSpPr/>
            <p:nvPr/>
          </p:nvSpPr>
          <p:spPr>
            <a:xfrm>
              <a:off x="5377988" y="1838429"/>
              <a:ext cx="1109799" cy="230196"/>
            </a:xfrm>
            <a:custGeom>
              <a:avLst/>
              <a:gdLst/>
              <a:ahLst/>
              <a:cxnLst/>
              <a:rect l="l" t="t" r="r" b="b"/>
              <a:pathLst>
                <a:path w="33015" h="6848" extrusionOk="0">
                  <a:moveTo>
                    <a:pt x="7341" y="533"/>
                  </a:moveTo>
                  <a:lnTo>
                    <a:pt x="7460" y="553"/>
                  </a:lnTo>
                  <a:lnTo>
                    <a:pt x="7578" y="632"/>
                  </a:lnTo>
                  <a:lnTo>
                    <a:pt x="7637" y="691"/>
                  </a:lnTo>
                  <a:lnTo>
                    <a:pt x="7677" y="790"/>
                  </a:lnTo>
                  <a:lnTo>
                    <a:pt x="7696" y="869"/>
                  </a:lnTo>
                  <a:lnTo>
                    <a:pt x="7716" y="967"/>
                  </a:lnTo>
                  <a:lnTo>
                    <a:pt x="7696" y="1125"/>
                  </a:lnTo>
                  <a:lnTo>
                    <a:pt x="7677" y="1244"/>
                  </a:lnTo>
                  <a:lnTo>
                    <a:pt x="7637" y="1401"/>
                  </a:lnTo>
                  <a:lnTo>
                    <a:pt x="7558" y="1579"/>
                  </a:lnTo>
                  <a:lnTo>
                    <a:pt x="7479" y="1737"/>
                  </a:lnTo>
                  <a:lnTo>
                    <a:pt x="7361" y="1895"/>
                  </a:lnTo>
                  <a:lnTo>
                    <a:pt x="7223" y="2053"/>
                  </a:lnTo>
                  <a:lnTo>
                    <a:pt x="7085" y="2210"/>
                  </a:lnTo>
                  <a:lnTo>
                    <a:pt x="6907" y="2368"/>
                  </a:lnTo>
                  <a:lnTo>
                    <a:pt x="6710" y="2506"/>
                  </a:lnTo>
                  <a:lnTo>
                    <a:pt x="6650" y="2349"/>
                  </a:lnTo>
                  <a:lnTo>
                    <a:pt x="6611" y="2171"/>
                  </a:lnTo>
                  <a:lnTo>
                    <a:pt x="6572" y="2013"/>
                  </a:lnTo>
                  <a:lnTo>
                    <a:pt x="6552" y="1836"/>
                  </a:lnTo>
                  <a:lnTo>
                    <a:pt x="6552" y="1658"/>
                  </a:lnTo>
                  <a:lnTo>
                    <a:pt x="6552" y="1480"/>
                  </a:lnTo>
                  <a:lnTo>
                    <a:pt x="6591" y="1303"/>
                  </a:lnTo>
                  <a:lnTo>
                    <a:pt x="6650" y="1125"/>
                  </a:lnTo>
                  <a:lnTo>
                    <a:pt x="6690" y="1026"/>
                  </a:lnTo>
                  <a:lnTo>
                    <a:pt x="6749" y="928"/>
                  </a:lnTo>
                  <a:lnTo>
                    <a:pt x="6808" y="849"/>
                  </a:lnTo>
                  <a:lnTo>
                    <a:pt x="6887" y="750"/>
                  </a:lnTo>
                  <a:lnTo>
                    <a:pt x="6966" y="691"/>
                  </a:lnTo>
                  <a:lnTo>
                    <a:pt x="7065" y="632"/>
                  </a:lnTo>
                  <a:lnTo>
                    <a:pt x="7144" y="573"/>
                  </a:lnTo>
                  <a:lnTo>
                    <a:pt x="7242" y="553"/>
                  </a:lnTo>
                  <a:lnTo>
                    <a:pt x="7341" y="533"/>
                  </a:lnTo>
                  <a:close/>
                  <a:moveTo>
                    <a:pt x="3158" y="237"/>
                  </a:moveTo>
                  <a:lnTo>
                    <a:pt x="3296" y="257"/>
                  </a:lnTo>
                  <a:lnTo>
                    <a:pt x="3414" y="296"/>
                  </a:lnTo>
                  <a:lnTo>
                    <a:pt x="3533" y="336"/>
                  </a:lnTo>
                  <a:lnTo>
                    <a:pt x="3651" y="415"/>
                  </a:lnTo>
                  <a:lnTo>
                    <a:pt x="3750" y="513"/>
                  </a:lnTo>
                  <a:lnTo>
                    <a:pt x="3809" y="632"/>
                  </a:lnTo>
                  <a:lnTo>
                    <a:pt x="3868" y="770"/>
                  </a:lnTo>
                  <a:lnTo>
                    <a:pt x="3888" y="888"/>
                  </a:lnTo>
                  <a:lnTo>
                    <a:pt x="3908" y="1026"/>
                  </a:lnTo>
                  <a:lnTo>
                    <a:pt x="3908" y="1165"/>
                  </a:lnTo>
                  <a:lnTo>
                    <a:pt x="3868" y="1303"/>
                  </a:lnTo>
                  <a:lnTo>
                    <a:pt x="3848" y="1421"/>
                  </a:lnTo>
                  <a:lnTo>
                    <a:pt x="3789" y="1559"/>
                  </a:lnTo>
                  <a:lnTo>
                    <a:pt x="3710" y="1697"/>
                  </a:lnTo>
                  <a:lnTo>
                    <a:pt x="3612" y="1836"/>
                  </a:lnTo>
                  <a:lnTo>
                    <a:pt x="3533" y="1954"/>
                  </a:lnTo>
                  <a:lnTo>
                    <a:pt x="3316" y="2151"/>
                  </a:lnTo>
                  <a:lnTo>
                    <a:pt x="3118" y="2329"/>
                  </a:lnTo>
                  <a:lnTo>
                    <a:pt x="2684" y="2664"/>
                  </a:lnTo>
                  <a:lnTo>
                    <a:pt x="2566" y="2526"/>
                  </a:lnTo>
                  <a:lnTo>
                    <a:pt x="2447" y="2368"/>
                  </a:lnTo>
                  <a:lnTo>
                    <a:pt x="2349" y="2191"/>
                  </a:lnTo>
                  <a:lnTo>
                    <a:pt x="2270" y="2013"/>
                  </a:lnTo>
                  <a:lnTo>
                    <a:pt x="2210" y="1836"/>
                  </a:lnTo>
                  <a:lnTo>
                    <a:pt x="2171" y="1658"/>
                  </a:lnTo>
                  <a:lnTo>
                    <a:pt x="2151" y="1461"/>
                  </a:lnTo>
                  <a:lnTo>
                    <a:pt x="2171" y="1244"/>
                  </a:lnTo>
                  <a:lnTo>
                    <a:pt x="2191" y="1105"/>
                  </a:lnTo>
                  <a:lnTo>
                    <a:pt x="2230" y="987"/>
                  </a:lnTo>
                  <a:lnTo>
                    <a:pt x="2289" y="849"/>
                  </a:lnTo>
                  <a:lnTo>
                    <a:pt x="2349" y="730"/>
                  </a:lnTo>
                  <a:lnTo>
                    <a:pt x="2428" y="632"/>
                  </a:lnTo>
                  <a:lnTo>
                    <a:pt x="2506" y="533"/>
                  </a:lnTo>
                  <a:lnTo>
                    <a:pt x="2605" y="454"/>
                  </a:lnTo>
                  <a:lnTo>
                    <a:pt x="2704" y="375"/>
                  </a:lnTo>
                  <a:lnTo>
                    <a:pt x="2802" y="316"/>
                  </a:lnTo>
                  <a:lnTo>
                    <a:pt x="2921" y="277"/>
                  </a:lnTo>
                  <a:lnTo>
                    <a:pt x="3039" y="257"/>
                  </a:lnTo>
                  <a:lnTo>
                    <a:pt x="3158" y="237"/>
                  </a:lnTo>
                  <a:close/>
                  <a:moveTo>
                    <a:pt x="12393" y="612"/>
                  </a:moveTo>
                  <a:lnTo>
                    <a:pt x="12571" y="632"/>
                  </a:lnTo>
                  <a:lnTo>
                    <a:pt x="12728" y="691"/>
                  </a:lnTo>
                  <a:lnTo>
                    <a:pt x="12847" y="750"/>
                  </a:lnTo>
                  <a:lnTo>
                    <a:pt x="12926" y="829"/>
                  </a:lnTo>
                  <a:lnTo>
                    <a:pt x="13005" y="928"/>
                  </a:lnTo>
                  <a:lnTo>
                    <a:pt x="13044" y="1026"/>
                  </a:lnTo>
                  <a:lnTo>
                    <a:pt x="13084" y="1145"/>
                  </a:lnTo>
                  <a:lnTo>
                    <a:pt x="13084" y="1283"/>
                  </a:lnTo>
                  <a:lnTo>
                    <a:pt x="13064" y="1441"/>
                  </a:lnTo>
                  <a:lnTo>
                    <a:pt x="13044" y="1599"/>
                  </a:lnTo>
                  <a:lnTo>
                    <a:pt x="12965" y="1836"/>
                  </a:lnTo>
                  <a:lnTo>
                    <a:pt x="12847" y="2072"/>
                  </a:lnTo>
                  <a:lnTo>
                    <a:pt x="12709" y="2289"/>
                  </a:lnTo>
                  <a:lnTo>
                    <a:pt x="12571" y="2506"/>
                  </a:lnTo>
                  <a:lnTo>
                    <a:pt x="12393" y="2704"/>
                  </a:lnTo>
                  <a:lnTo>
                    <a:pt x="12176" y="2901"/>
                  </a:lnTo>
                  <a:lnTo>
                    <a:pt x="11959" y="3079"/>
                  </a:lnTo>
                  <a:lnTo>
                    <a:pt x="11722" y="3256"/>
                  </a:lnTo>
                  <a:lnTo>
                    <a:pt x="11604" y="3059"/>
                  </a:lnTo>
                  <a:lnTo>
                    <a:pt x="11505" y="2842"/>
                  </a:lnTo>
                  <a:lnTo>
                    <a:pt x="11446" y="2625"/>
                  </a:lnTo>
                  <a:lnTo>
                    <a:pt x="11387" y="2408"/>
                  </a:lnTo>
                  <a:lnTo>
                    <a:pt x="11367" y="2191"/>
                  </a:lnTo>
                  <a:lnTo>
                    <a:pt x="11347" y="1974"/>
                  </a:lnTo>
                  <a:lnTo>
                    <a:pt x="11367" y="1757"/>
                  </a:lnTo>
                  <a:lnTo>
                    <a:pt x="11426" y="1540"/>
                  </a:lnTo>
                  <a:lnTo>
                    <a:pt x="11465" y="1382"/>
                  </a:lnTo>
                  <a:lnTo>
                    <a:pt x="11525" y="1244"/>
                  </a:lnTo>
                  <a:lnTo>
                    <a:pt x="11604" y="1105"/>
                  </a:lnTo>
                  <a:lnTo>
                    <a:pt x="11702" y="987"/>
                  </a:lnTo>
                  <a:lnTo>
                    <a:pt x="11801" y="888"/>
                  </a:lnTo>
                  <a:lnTo>
                    <a:pt x="11900" y="790"/>
                  </a:lnTo>
                  <a:lnTo>
                    <a:pt x="12018" y="711"/>
                  </a:lnTo>
                  <a:lnTo>
                    <a:pt x="12136" y="671"/>
                  </a:lnTo>
                  <a:lnTo>
                    <a:pt x="12255" y="632"/>
                  </a:lnTo>
                  <a:lnTo>
                    <a:pt x="12393" y="612"/>
                  </a:lnTo>
                  <a:close/>
                  <a:moveTo>
                    <a:pt x="17603" y="1125"/>
                  </a:moveTo>
                  <a:lnTo>
                    <a:pt x="17701" y="1145"/>
                  </a:lnTo>
                  <a:lnTo>
                    <a:pt x="17780" y="1184"/>
                  </a:lnTo>
                  <a:lnTo>
                    <a:pt x="17859" y="1244"/>
                  </a:lnTo>
                  <a:lnTo>
                    <a:pt x="17938" y="1322"/>
                  </a:lnTo>
                  <a:lnTo>
                    <a:pt x="17997" y="1421"/>
                  </a:lnTo>
                  <a:lnTo>
                    <a:pt x="18037" y="1540"/>
                  </a:lnTo>
                  <a:lnTo>
                    <a:pt x="18056" y="1658"/>
                  </a:lnTo>
                  <a:lnTo>
                    <a:pt x="18076" y="1776"/>
                  </a:lnTo>
                  <a:lnTo>
                    <a:pt x="18076" y="1914"/>
                  </a:lnTo>
                  <a:lnTo>
                    <a:pt x="18076" y="2053"/>
                  </a:lnTo>
                  <a:lnTo>
                    <a:pt x="18056" y="2191"/>
                  </a:lnTo>
                  <a:lnTo>
                    <a:pt x="18017" y="2309"/>
                  </a:lnTo>
                  <a:lnTo>
                    <a:pt x="17918" y="2605"/>
                  </a:lnTo>
                  <a:lnTo>
                    <a:pt x="17780" y="2862"/>
                  </a:lnTo>
                  <a:lnTo>
                    <a:pt x="17622" y="3098"/>
                  </a:lnTo>
                  <a:lnTo>
                    <a:pt x="17445" y="3335"/>
                  </a:lnTo>
                  <a:lnTo>
                    <a:pt x="17247" y="3533"/>
                  </a:lnTo>
                  <a:lnTo>
                    <a:pt x="17030" y="3730"/>
                  </a:lnTo>
                  <a:lnTo>
                    <a:pt x="16793" y="3908"/>
                  </a:lnTo>
                  <a:lnTo>
                    <a:pt x="16537" y="4046"/>
                  </a:lnTo>
                  <a:lnTo>
                    <a:pt x="16438" y="3710"/>
                  </a:lnTo>
                  <a:lnTo>
                    <a:pt x="16379" y="3355"/>
                  </a:lnTo>
                  <a:lnTo>
                    <a:pt x="16379" y="2980"/>
                  </a:lnTo>
                  <a:lnTo>
                    <a:pt x="16379" y="2802"/>
                  </a:lnTo>
                  <a:lnTo>
                    <a:pt x="16399" y="2625"/>
                  </a:lnTo>
                  <a:lnTo>
                    <a:pt x="16438" y="2447"/>
                  </a:lnTo>
                  <a:lnTo>
                    <a:pt x="16478" y="2289"/>
                  </a:lnTo>
                  <a:lnTo>
                    <a:pt x="16537" y="2112"/>
                  </a:lnTo>
                  <a:lnTo>
                    <a:pt x="16616" y="1954"/>
                  </a:lnTo>
                  <a:lnTo>
                    <a:pt x="16695" y="1796"/>
                  </a:lnTo>
                  <a:lnTo>
                    <a:pt x="16793" y="1638"/>
                  </a:lnTo>
                  <a:lnTo>
                    <a:pt x="16912" y="1500"/>
                  </a:lnTo>
                  <a:lnTo>
                    <a:pt x="17050" y="1382"/>
                  </a:lnTo>
                  <a:lnTo>
                    <a:pt x="17168" y="1263"/>
                  </a:lnTo>
                  <a:lnTo>
                    <a:pt x="17307" y="1184"/>
                  </a:lnTo>
                  <a:lnTo>
                    <a:pt x="17445" y="1125"/>
                  </a:lnTo>
                  <a:close/>
                  <a:moveTo>
                    <a:pt x="25812" y="3927"/>
                  </a:moveTo>
                  <a:lnTo>
                    <a:pt x="25891" y="3947"/>
                  </a:lnTo>
                  <a:lnTo>
                    <a:pt x="25950" y="3967"/>
                  </a:lnTo>
                  <a:lnTo>
                    <a:pt x="26009" y="4006"/>
                  </a:lnTo>
                  <a:lnTo>
                    <a:pt x="26048" y="4065"/>
                  </a:lnTo>
                  <a:lnTo>
                    <a:pt x="26108" y="4164"/>
                  </a:lnTo>
                  <a:lnTo>
                    <a:pt x="26127" y="4263"/>
                  </a:lnTo>
                  <a:lnTo>
                    <a:pt x="26147" y="4381"/>
                  </a:lnTo>
                  <a:lnTo>
                    <a:pt x="26147" y="4480"/>
                  </a:lnTo>
                  <a:lnTo>
                    <a:pt x="26108" y="4578"/>
                  </a:lnTo>
                  <a:lnTo>
                    <a:pt x="26068" y="4677"/>
                  </a:lnTo>
                  <a:lnTo>
                    <a:pt x="25930" y="4855"/>
                  </a:lnTo>
                  <a:lnTo>
                    <a:pt x="25792" y="5013"/>
                  </a:lnTo>
                  <a:lnTo>
                    <a:pt x="25614" y="5151"/>
                  </a:lnTo>
                  <a:lnTo>
                    <a:pt x="25220" y="5447"/>
                  </a:lnTo>
                  <a:lnTo>
                    <a:pt x="25160" y="5269"/>
                  </a:lnTo>
                  <a:lnTo>
                    <a:pt x="25121" y="5072"/>
                  </a:lnTo>
                  <a:lnTo>
                    <a:pt x="25121" y="4874"/>
                  </a:lnTo>
                  <a:lnTo>
                    <a:pt x="25141" y="4697"/>
                  </a:lnTo>
                  <a:lnTo>
                    <a:pt x="25180" y="4519"/>
                  </a:lnTo>
                  <a:lnTo>
                    <a:pt x="25259" y="4361"/>
                  </a:lnTo>
                  <a:lnTo>
                    <a:pt x="25338" y="4204"/>
                  </a:lnTo>
                  <a:lnTo>
                    <a:pt x="25456" y="4085"/>
                  </a:lnTo>
                  <a:lnTo>
                    <a:pt x="25516" y="4026"/>
                  </a:lnTo>
                  <a:lnTo>
                    <a:pt x="25595" y="3986"/>
                  </a:lnTo>
                  <a:lnTo>
                    <a:pt x="25693" y="3947"/>
                  </a:lnTo>
                  <a:lnTo>
                    <a:pt x="25792" y="3927"/>
                  </a:lnTo>
                  <a:close/>
                  <a:moveTo>
                    <a:pt x="3059" y="0"/>
                  </a:moveTo>
                  <a:lnTo>
                    <a:pt x="2881" y="40"/>
                  </a:lnTo>
                  <a:lnTo>
                    <a:pt x="2724" y="79"/>
                  </a:lnTo>
                  <a:lnTo>
                    <a:pt x="2566" y="158"/>
                  </a:lnTo>
                  <a:lnTo>
                    <a:pt x="2447" y="257"/>
                  </a:lnTo>
                  <a:lnTo>
                    <a:pt x="2329" y="356"/>
                  </a:lnTo>
                  <a:lnTo>
                    <a:pt x="2230" y="474"/>
                  </a:lnTo>
                  <a:lnTo>
                    <a:pt x="2151" y="612"/>
                  </a:lnTo>
                  <a:lnTo>
                    <a:pt x="2072" y="750"/>
                  </a:lnTo>
                  <a:lnTo>
                    <a:pt x="2013" y="888"/>
                  </a:lnTo>
                  <a:lnTo>
                    <a:pt x="1954" y="1046"/>
                  </a:lnTo>
                  <a:lnTo>
                    <a:pt x="1934" y="1224"/>
                  </a:lnTo>
                  <a:lnTo>
                    <a:pt x="1914" y="1441"/>
                  </a:lnTo>
                  <a:lnTo>
                    <a:pt x="1934" y="1658"/>
                  </a:lnTo>
                  <a:lnTo>
                    <a:pt x="1974" y="1875"/>
                  </a:lnTo>
                  <a:lnTo>
                    <a:pt x="2033" y="2072"/>
                  </a:lnTo>
                  <a:lnTo>
                    <a:pt x="2112" y="2270"/>
                  </a:lnTo>
                  <a:lnTo>
                    <a:pt x="2230" y="2467"/>
                  </a:lnTo>
                  <a:lnTo>
                    <a:pt x="2349" y="2645"/>
                  </a:lnTo>
                  <a:lnTo>
                    <a:pt x="2487" y="2802"/>
                  </a:lnTo>
                  <a:lnTo>
                    <a:pt x="2191" y="2980"/>
                  </a:lnTo>
                  <a:lnTo>
                    <a:pt x="1914" y="3138"/>
                  </a:lnTo>
                  <a:lnTo>
                    <a:pt x="1599" y="3276"/>
                  </a:lnTo>
                  <a:lnTo>
                    <a:pt x="1303" y="3414"/>
                  </a:lnTo>
                  <a:lnTo>
                    <a:pt x="987" y="3533"/>
                  </a:lnTo>
                  <a:lnTo>
                    <a:pt x="651" y="3612"/>
                  </a:lnTo>
                  <a:lnTo>
                    <a:pt x="336" y="3710"/>
                  </a:lnTo>
                  <a:lnTo>
                    <a:pt x="0" y="3769"/>
                  </a:lnTo>
                  <a:lnTo>
                    <a:pt x="40" y="4006"/>
                  </a:lnTo>
                  <a:lnTo>
                    <a:pt x="395" y="3947"/>
                  </a:lnTo>
                  <a:lnTo>
                    <a:pt x="730" y="3848"/>
                  </a:lnTo>
                  <a:lnTo>
                    <a:pt x="1086" y="3750"/>
                  </a:lnTo>
                  <a:lnTo>
                    <a:pt x="1401" y="3631"/>
                  </a:lnTo>
                  <a:lnTo>
                    <a:pt x="1737" y="3493"/>
                  </a:lnTo>
                  <a:lnTo>
                    <a:pt x="2053" y="3335"/>
                  </a:lnTo>
                  <a:lnTo>
                    <a:pt x="2368" y="3158"/>
                  </a:lnTo>
                  <a:lnTo>
                    <a:pt x="2664" y="2980"/>
                  </a:lnTo>
                  <a:lnTo>
                    <a:pt x="2901" y="3158"/>
                  </a:lnTo>
                  <a:lnTo>
                    <a:pt x="3138" y="3316"/>
                  </a:lnTo>
                  <a:lnTo>
                    <a:pt x="3414" y="3434"/>
                  </a:lnTo>
                  <a:lnTo>
                    <a:pt x="3671" y="3513"/>
                  </a:lnTo>
                  <a:lnTo>
                    <a:pt x="4006" y="3572"/>
                  </a:lnTo>
                  <a:lnTo>
                    <a:pt x="4361" y="3612"/>
                  </a:lnTo>
                  <a:lnTo>
                    <a:pt x="4717" y="3592"/>
                  </a:lnTo>
                  <a:lnTo>
                    <a:pt x="5092" y="3533"/>
                  </a:lnTo>
                  <a:lnTo>
                    <a:pt x="5466" y="3434"/>
                  </a:lnTo>
                  <a:lnTo>
                    <a:pt x="5841" y="3296"/>
                  </a:lnTo>
                  <a:lnTo>
                    <a:pt x="6216" y="3118"/>
                  </a:lnTo>
                  <a:lnTo>
                    <a:pt x="6591" y="2901"/>
                  </a:lnTo>
                  <a:lnTo>
                    <a:pt x="6611" y="2881"/>
                  </a:lnTo>
                  <a:lnTo>
                    <a:pt x="6729" y="3039"/>
                  </a:lnTo>
                  <a:lnTo>
                    <a:pt x="6828" y="3197"/>
                  </a:lnTo>
                  <a:lnTo>
                    <a:pt x="6966" y="3355"/>
                  </a:lnTo>
                  <a:lnTo>
                    <a:pt x="7104" y="3493"/>
                  </a:lnTo>
                  <a:lnTo>
                    <a:pt x="7262" y="3631"/>
                  </a:lnTo>
                  <a:lnTo>
                    <a:pt x="7420" y="3750"/>
                  </a:lnTo>
                  <a:lnTo>
                    <a:pt x="7578" y="3868"/>
                  </a:lnTo>
                  <a:lnTo>
                    <a:pt x="7775" y="3967"/>
                  </a:lnTo>
                  <a:lnTo>
                    <a:pt x="7953" y="4046"/>
                  </a:lnTo>
                  <a:lnTo>
                    <a:pt x="8130" y="4105"/>
                  </a:lnTo>
                  <a:lnTo>
                    <a:pt x="8328" y="4164"/>
                  </a:lnTo>
                  <a:lnTo>
                    <a:pt x="8525" y="4204"/>
                  </a:lnTo>
                  <a:lnTo>
                    <a:pt x="8722" y="4243"/>
                  </a:lnTo>
                  <a:lnTo>
                    <a:pt x="8920" y="4263"/>
                  </a:lnTo>
                  <a:lnTo>
                    <a:pt x="9354" y="4282"/>
                  </a:lnTo>
                  <a:lnTo>
                    <a:pt x="9768" y="4243"/>
                  </a:lnTo>
                  <a:lnTo>
                    <a:pt x="10222" y="4164"/>
                  </a:lnTo>
                  <a:lnTo>
                    <a:pt x="10656" y="4046"/>
                  </a:lnTo>
                  <a:lnTo>
                    <a:pt x="11110" y="3868"/>
                  </a:lnTo>
                  <a:lnTo>
                    <a:pt x="11387" y="3730"/>
                  </a:lnTo>
                  <a:lnTo>
                    <a:pt x="11663" y="3592"/>
                  </a:lnTo>
                  <a:lnTo>
                    <a:pt x="11821" y="3789"/>
                  </a:lnTo>
                  <a:lnTo>
                    <a:pt x="11998" y="3967"/>
                  </a:lnTo>
                  <a:lnTo>
                    <a:pt x="12255" y="4164"/>
                  </a:lnTo>
                  <a:lnTo>
                    <a:pt x="12511" y="4342"/>
                  </a:lnTo>
                  <a:lnTo>
                    <a:pt x="12807" y="4480"/>
                  </a:lnTo>
                  <a:lnTo>
                    <a:pt x="13123" y="4618"/>
                  </a:lnTo>
                  <a:lnTo>
                    <a:pt x="13439" y="4717"/>
                  </a:lnTo>
                  <a:lnTo>
                    <a:pt x="13774" y="4776"/>
                  </a:lnTo>
                  <a:lnTo>
                    <a:pt x="14129" y="4815"/>
                  </a:lnTo>
                  <a:lnTo>
                    <a:pt x="14504" y="4835"/>
                  </a:lnTo>
                  <a:lnTo>
                    <a:pt x="14741" y="4835"/>
                  </a:lnTo>
                  <a:lnTo>
                    <a:pt x="14978" y="4815"/>
                  </a:lnTo>
                  <a:lnTo>
                    <a:pt x="15235" y="4776"/>
                  </a:lnTo>
                  <a:lnTo>
                    <a:pt x="15471" y="4736"/>
                  </a:lnTo>
                  <a:lnTo>
                    <a:pt x="15708" y="4657"/>
                  </a:lnTo>
                  <a:lnTo>
                    <a:pt x="15945" y="4578"/>
                  </a:lnTo>
                  <a:lnTo>
                    <a:pt x="16182" y="4500"/>
                  </a:lnTo>
                  <a:lnTo>
                    <a:pt x="16419" y="4401"/>
                  </a:lnTo>
                  <a:lnTo>
                    <a:pt x="16497" y="4578"/>
                  </a:lnTo>
                  <a:lnTo>
                    <a:pt x="16596" y="4756"/>
                  </a:lnTo>
                  <a:lnTo>
                    <a:pt x="16715" y="4914"/>
                  </a:lnTo>
                  <a:lnTo>
                    <a:pt x="16833" y="5072"/>
                  </a:lnTo>
                  <a:lnTo>
                    <a:pt x="17011" y="5269"/>
                  </a:lnTo>
                  <a:lnTo>
                    <a:pt x="17188" y="5447"/>
                  </a:lnTo>
                  <a:lnTo>
                    <a:pt x="17385" y="5624"/>
                  </a:lnTo>
                  <a:lnTo>
                    <a:pt x="17603" y="5782"/>
                  </a:lnTo>
                  <a:lnTo>
                    <a:pt x="17820" y="5920"/>
                  </a:lnTo>
                  <a:lnTo>
                    <a:pt x="18037" y="6058"/>
                  </a:lnTo>
                  <a:lnTo>
                    <a:pt x="18273" y="6177"/>
                  </a:lnTo>
                  <a:lnTo>
                    <a:pt x="18530" y="6295"/>
                  </a:lnTo>
                  <a:lnTo>
                    <a:pt x="18787" y="6394"/>
                  </a:lnTo>
                  <a:lnTo>
                    <a:pt x="19043" y="6473"/>
                  </a:lnTo>
                  <a:lnTo>
                    <a:pt x="19319" y="6552"/>
                  </a:lnTo>
                  <a:lnTo>
                    <a:pt x="19576" y="6611"/>
                  </a:lnTo>
                  <a:lnTo>
                    <a:pt x="20148" y="6710"/>
                  </a:lnTo>
                  <a:lnTo>
                    <a:pt x="20720" y="6769"/>
                  </a:lnTo>
                  <a:lnTo>
                    <a:pt x="21293" y="6789"/>
                  </a:lnTo>
                  <a:lnTo>
                    <a:pt x="21885" y="6749"/>
                  </a:lnTo>
                  <a:lnTo>
                    <a:pt x="22457" y="6690"/>
                  </a:lnTo>
                  <a:lnTo>
                    <a:pt x="23029" y="6572"/>
                  </a:lnTo>
                  <a:lnTo>
                    <a:pt x="23582" y="6433"/>
                  </a:lnTo>
                  <a:lnTo>
                    <a:pt x="24115" y="6256"/>
                  </a:lnTo>
                  <a:lnTo>
                    <a:pt x="24628" y="6039"/>
                  </a:lnTo>
                  <a:lnTo>
                    <a:pt x="25101" y="5782"/>
                  </a:lnTo>
                  <a:lnTo>
                    <a:pt x="25141" y="5822"/>
                  </a:lnTo>
                  <a:lnTo>
                    <a:pt x="25279" y="6019"/>
                  </a:lnTo>
                  <a:lnTo>
                    <a:pt x="25437" y="6177"/>
                  </a:lnTo>
                  <a:lnTo>
                    <a:pt x="25614" y="6335"/>
                  </a:lnTo>
                  <a:lnTo>
                    <a:pt x="25831" y="6473"/>
                  </a:lnTo>
                  <a:lnTo>
                    <a:pt x="26068" y="6591"/>
                  </a:lnTo>
                  <a:lnTo>
                    <a:pt x="26305" y="6690"/>
                  </a:lnTo>
                  <a:lnTo>
                    <a:pt x="26562" y="6769"/>
                  </a:lnTo>
                  <a:lnTo>
                    <a:pt x="26838" y="6808"/>
                  </a:lnTo>
                  <a:lnTo>
                    <a:pt x="27094" y="6848"/>
                  </a:lnTo>
                  <a:lnTo>
                    <a:pt x="28042" y="6848"/>
                  </a:lnTo>
                  <a:lnTo>
                    <a:pt x="28614" y="6789"/>
                  </a:lnTo>
                  <a:lnTo>
                    <a:pt x="28930" y="6729"/>
                  </a:lnTo>
                  <a:lnTo>
                    <a:pt x="29245" y="6670"/>
                  </a:lnTo>
                  <a:lnTo>
                    <a:pt x="29600" y="6591"/>
                  </a:lnTo>
                  <a:lnTo>
                    <a:pt x="29956" y="6493"/>
                  </a:lnTo>
                  <a:lnTo>
                    <a:pt x="30311" y="6354"/>
                  </a:lnTo>
                  <a:lnTo>
                    <a:pt x="30686" y="6216"/>
                  </a:lnTo>
                  <a:lnTo>
                    <a:pt x="31081" y="6039"/>
                  </a:lnTo>
                  <a:lnTo>
                    <a:pt x="31455" y="5841"/>
                  </a:lnTo>
                  <a:lnTo>
                    <a:pt x="31850" y="5605"/>
                  </a:lnTo>
                  <a:lnTo>
                    <a:pt x="32245" y="5348"/>
                  </a:lnTo>
                  <a:lnTo>
                    <a:pt x="32639" y="5052"/>
                  </a:lnTo>
                  <a:lnTo>
                    <a:pt x="33014" y="4717"/>
                  </a:lnTo>
                  <a:lnTo>
                    <a:pt x="32857" y="4539"/>
                  </a:lnTo>
                  <a:lnTo>
                    <a:pt x="32600" y="4756"/>
                  </a:lnTo>
                  <a:lnTo>
                    <a:pt x="32343" y="4953"/>
                  </a:lnTo>
                  <a:lnTo>
                    <a:pt x="32107" y="5151"/>
                  </a:lnTo>
                  <a:lnTo>
                    <a:pt x="31850" y="5309"/>
                  </a:lnTo>
                  <a:lnTo>
                    <a:pt x="31337" y="5624"/>
                  </a:lnTo>
                  <a:lnTo>
                    <a:pt x="30844" y="5881"/>
                  </a:lnTo>
                  <a:lnTo>
                    <a:pt x="30350" y="6078"/>
                  </a:lnTo>
                  <a:lnTo>
                    <a:pt x="29877" y="6256"/>
                  </a:lnTo>
                  <a:lnTo>
                    <a:pt x="29423" y="6374"/>
                  </a:lnTo>
                  <a:lnTo>
                    <a:pt x="28989" y="6473"/>
                  </a:lnTo>
                  <a:lnTo>
                    <a:pt x="28574" y="6552"/>
                  </a:lnTo>
                  <a:lnTo>
                    <a:pt x="28199" y="6591"/>
                  </a:lnTo>
                  <a:lnTo>
                    <a:pt x="27864" y="6611"/>
                  </a:lnTo>
                  <a:lnTo>
                    <a:pt x="27568" y="6611"/>
                  </a:lnTo>
                  <a:lnTo>
                    <a:pt x="27114" y="6591"/>
                  </a:lnTo>
                  <a:lnTo>
                    <a:pt x="26877" y="6572"/>
                  </a:lnTo>
                  <a:lnTo>
                    <a:pt x="26621" y="6532"/>
                  </a:lnTo>
                  <a:lnTo>
                    <a:pt x="26384" y="6453"/>
                  </a:lnTo>
                  <a:lnTo>
                    <a:pt x="26167" y="6374"/>
                  </a:lnTo>
                  <a:lnTo>
                    <a:pt x="25970" y="6276"/>
                  </a:lnTo>
                  <a:lnTo>
                    <a:pt x="25772" y="6157"/>
                  </a:lnTo>
                  <a:lnTo>
                    <a:pt x="25614" y="6019"/>
                  </a:lnTo>
                  <a:lnTo>
                    <a:pt x="25456" y="5861"/>
                  </a:lnTo>
                  <a:lnTo>
                    <a:pt x="25338" y="5684"/>
                  </a:lnTo>
                  <a:lnTo>
                    <a:pt x="25318" y="5664"/>
                  </a:lnTo>
                  <a:lnTo>
                    <a:pt x="25555" y="5506"/>
                  </a:lnTo>
                  <a:lnTo>
                    <a:pt x="25772" y="5348"/>
                  </a:lnTo>
                  <a:lnTo>
                    <a:pt x="25970" y="5170"/>
                  </a:lnTo>
                  <a:lnTo>
                    <a:pt x="26147" y="4993"/>
                  </a:lnTo>
                  <a:lnTo>
                    <a:pt x="26226" y="4894"/>
                  </a:lnTo>
                  <a:lnTo>
                    <a:pt x="26285" y="4776"/>
                  </a:lnTo>
                  <a:lnTo>
                    <a:pt x="26344" y="4657"/>
                  </a:lnTo>
                  <a:lnTo>
                    <a:pt x="26384" y="4539"/>
                  </a:lnTo>
                  <a:lnTo>
                    <a:pt x="26404" y="4381"/>
                  </a:lnTo>
                  <a:lnTo>
                    <a:pt x="26384" y="4204"/>
                  </a:lnTo>
                  <a:lnTo>
                    <a:pt x="26325" y="4046"/>
                  </a:lnTo>
                  <a:lnTo>
                    <a:pt x="26246" y="3908"/>
                  </a:lnTo>
                  <a:lnTo>
                    <a:pt x="26167" y="3829"/>
                  </a:lnTo>
                  <a:lnTo>
                    <a:pt x="26068" y="3750"/>
                  </a:lnTo>
                  <a:lnTo>
                    <a:pt x="25950" y="3690"/>
                  </a:lnTo>
                  <a:lnTo>
                    <a:pt x="25831" y="3671"/>
                  </a:lnTo>
                  <a:lnTo>
                    <a:pt x="25693" y="3690"/>
                  </a:lnTo>
                  <a:lnTo>
                    <a:pt x="25555" y="3730"/>
                  </a:lnTo>
                  <a:lnTo>
                    <a:pt x="25417" y="3789"/>
                  </a:lnTo>
                  <a:lnTo>
                    <a:pt x="25299" y="3908"/>
                  </a:lnTo>
                  <a:lnTo>
                    <a:pt x="25141" y="4065"/>
                  </a:lnTo>
                  <a:lnTo>
                    <a:pt x="25042" y="4243"/>
                  </a:lnTo>
                  <a:lnTo>
                    <a:pt x="24943" y="4460"/>
                  </a:lnTo>
                  <a:lnTo>
                    <a:pt x="24904" y="4677"/>
                  </a:lnTo>
                  <a:lnTo>
                    <a:pt x="24864" y="4894"/>
                  </a:lnTo>
                  <a:lnTo>
                    <a:pt x="24884" y="5131"/>
                  </a:lnTo>
                  <a:lnTo>
                    <a:pt x="24924" y="5348"/>
                  </a:lnTo>
                  <a:lnTo>
                    <a:pt x="25003" y="5585"/>
                  </a:lnTo>
                  <a:lnTo>
                    <a:pt x="24746" y="5723"/>
                  </a:lnTo>
                  <a:lnTo>
                    <a:pt x="24490" y="5861"/>
                  </a:lnTo>
                  <a:lnTo>
                    <a:pt x="24213" y="5980"/>
                  </a:lnTo>
                  <a:lnTo>
                    <a:pt x="23937" y="6078"/>
                  </a:lnTo>
                  <a:lnTo>
                    <a:pt x="23661" y="6177"/>
                  </a:lnTo>
                  <a:lnTo>
                    <a:pt x="23384" y="6276"/>
                  </a:lnTo>
                  <a:lnTo>
                    <a:pt x="22832" y="6414"/>
                  </a:lnTo>
                  <a:lnTo>
                    <a:pt x="22240" y="6493"/>
                  </a:lnTo>
                  <a:lnTo>
                    <a:pt x="21668" y="6532"/>
                  </a:lnTo>
                  <a:lnTo>
                    <a:pt x="21095" y="6552"/>
                  </a:lnTo>
                  <a:lnTo>
                    <a:pt x="20543" y="6512"/>
                  </a:lnTo>
                  <a:lnTo>
                    <a:pt x="19990" y="6433"/>
                  </a:lnTo>
                  <a:lnTo>
                    <a:pt x="19477" y="6315"/>
                  </a:lnTo>
                  <a:lnTo>
                    <a:pt x="18964" y="6157"/>
                  </a:lnTo>
                  <a:lnTo>
                    <a:pt x="18491" y="5980"/>
                  </a:lnTo>
                  <a:lnTo>
                    <a:pt x="18056" y="5762"/>
                  </a:lnTo>
                  <a:lnTo>
                    <a:pt x="17859" y="5644"/>
                  </a:lnTo>
                  <a:lnTo>
                    <a:pt x="17662" y="5506"/>
                  </a:lnTo>
                  <a:lnTo>
                    <a:pt x="17484" y="5368"/>
                  </a:lnTo>
                  <a:lnTo>
                    <a:pt x="17326" y="5230"/>
                  </a:lnTo>
                  <a:lnTo>
                    <a:pt x="17168" y="5072"/>
                  </a:lnTo>
                  <a:lnTo>
                    <a:pt x="17011" y="4914"/>
                  </a:lnTo>
                  <a:lnTo>
                    <a:pt x="16912" y="4776"/>
                  </a:lnTo>
                  <a:lnTo>
                    <a:pt x="16813" y="4618"/>
                  </a:lnTo>
                  <a:lnTo>
                    <a:pt x="16715" y="4440"/>
                  </a:lnTo>
                  <a:lnTo>
                    <a:pt x="16636" y="4282"/>
                  </a:lnTo>
                  <a:lnTo>
                    <a:pt x="16912" y="4125"/>
                  </a:lnTo>
                  <a:lnTo>
                    <a:pt x="17168" y="3927"/>
                  </a:lnTo>
                  <a:lnTo>
                    <a:pt x="17405" y="3730"/>
                  </a:lnTo>
                  <a:lnTo>
                    <a:pt x="17622" y="3493"/>
                  </a:lnTo>
                  <a:lnTo>
                    <a:pt x="17820" y="3256"/>
                  </a:lnTo>
                  <a:lnTo>
                    <a:pt x="17997" y="2980"/>
                  </a:lnTo>
                  <a:lnTo>
                    <a:pt x="18135" y="2704"/>
                  </a:lnTo>
                  <a:lnTo>
                    <a:pt x="18254" y="2388"/>
                  </a:lnTo>
                  <a:lnTo>
                    <a:pt x="18293" y="2230"/>
                  </a:lnTo>
                  <a:lnTo>
                    <a:pt x="18313" y="2072"/>
                  </a:lnTo>
                  <a:lnTo>
                    <a:pt x="18333" y="1914"/>
                  </a:lnTo>
                  <a:lnTo>
                    <a:pt x="18313" y="1757"/>
                  </a:lnTo>
                  <a:lnTo>
                    <a:pt x="18293" y="1599"/>
                  </a:lnTo>
                  <a:lnTo>
                    <a:pt x="18254" y="1441"/>
                  </a:lnTo>
                  <a:lnTo>
                    <a:pt x="18214" y="1303"/>
                  </a:lnTo>
                  <a:lnTo>
                    <a:pt x="18135" y="1184"/>
                  </a:lnTo>
                  <a:lnTo>
                    <a:pt x="18037" y="1066"/>
                  </a:lnTo>
                  <a:lnTo>
                    <a:pt x="17918" y="967"/>
                  </a:lnTo>
                  <a:lnTo>
                    <a:pt x="17760" y="908"/>
                  </a:lnTo>
                  <a:lnTo>
                    <a:pt x="17622" y="869"/>
                  </a:lnTo>
                  <a:lnTo>
                    <a:pt x="17524" y="869"/>
                  </a:lnTo>
                  <a:lnTo>
                    <a:pt x="17425" y="888"/>
                  </a:lnTo>
                  <a:lnTo>
                    <a:pt x="17247" y="948"/>
                  </a:lnTo>
                  <a:lnTo>
                    <a:pt x="17070" y="1046"/>
                  </a:lnTo>
                  <a:lnTo>
                    <a:pt x="16872" y="1204"/>
                  </a:lnTo>
                  <a:lnTo>
                    <a:pt x="16734" y="1342"/>
                  </a:lnTo>
                  <a:lnTo>
                    <a:pt x="16596" y="1500"/>
                  </a:lnTo>
                  <a:lnTo>
                    <a:pt x="16478" y="1678"/>
                  </a:lnTo>
                  <a:lnTo>
                    <a:pt x="16399" y="1836"/>
                  </a:lnTo>
                  <a:lnTo>
                    <a:pt x="16300" y="2033"/>
                  </a:lnTo>
                  <a:lnTo>
                    <a:pt x="16241" y="2210"/>
                  </a:lnTo>
                  <a:lnTo>
                    <a:pt x="16182" y="2408"/>
                  </a:lnTo>
                  <a:lnTo>
                    <a:pt x="16142" y="2605"/>
                  </a:lnTo>
                  <a:lnTo>
                    <a:pt x="16123" y="2802"/>
                  </a:lnTo>
                  <a:lnTo>
                    <a:pt x="16123" y="3000"/>
                  </a:lnTo>
                  <a:lnTo>
                    <a:pt x="16123" y="3197"/>
                  </a:lnTo>
                  <a:lnTo>
                    <a:pt x="16142" y="3394"/>
                  </a:lnTo>
                  <a:lnTo>
                    <a:pt x="16162" y="3592"/>
                  </a:lnTo>
                  <a:lnTo>
                    <a:pt x="16201" y="3789"/>
                  </a:lnTo>
                  <a:lnTo>
                    <a:pt x="16261" y="3986"/>
                  </a:lnTo>
                  <a:lnTo>
                    <a:pt x="16320" y="4164"/>
                  </a:lnTo>
                  <a:lnTo>
                    <a:pt x="16103" y="4263"/>
                  </a:lnTo>
                  <a:lnTo>
                    <a:pt x="15886" y="4361"/>
                  </a:lnTo>
                  <a:lnTo>
                    <a:pt x="15649" y="4421"/>
                  </a:lnTo>
                  <a:lnTo>
                    <a:pt x="15412" y="4480"/>
                  </a:lnTo>
                  <a:lnTo>
                    <a:pt x="15195" y="4539"/>
                  </a:lnTo>
                  <a:lnTo>
                    <a:pt x="14958" y="4559"/>
                  </a:lnTo>
                  <a:lnTo>
                    <a:pt x="14741" y="4578"/>
                  </a:lnTo>
                  <a:lnTo>
                    <a:pt x="14504" y="4598"/>
                  </a:lnTo>
                  <a:lnTo>
                    <a:pt x="14149" y="4578"/>
                  </a:lnTo>
                  <a:lnTo>
                    <a:pt x="13833" y="4539"/>
                  </a:lnTo>
                  <a:lnTo>
                    <a:pt x="13498" y="4480"/>
                  </a:lnTo>
                  <a:lnTo>
                    <a:pt x="13202" y="4381"/>
                  </a:lnTo>
                  <a:lnTo>
                    <a:pt x="12906" y="4263"/>
                  </a:lnTo>
                  <a:lnTo>
                    <a:pt x="12649" y="4125"/>
                  </a:lnTo>
                  <a:lnTo>
                    <a:pt x="12393" y="3967"/>
                  </a:lnTo>
                  <a:lnTo>
                    <a:pt x="12156" y="3789"/>
                  </a:lnTo>
                  <a:lnTo>
                    <a:pt x="11998" y="3631"/>
                  </a:lnTo>
                  <a:lnTo>
                    <a:pt x="11860" y="3454"/>
                  </a:lnTo>
                  <a:lnTo>
                    <a:pt x="12117" y="3276"/>
                  </a:lnTo>
                  <a:lnTo>
                    <a:pt x="12353" y="3079"/>
                  </a:lnTo>
                  <a:lnTo>
                    <a:pt x="12571" y="2862"/>
                  </a:lnTo>
                  <a:lnTo>
                    <a:pt x="12768" y="2645"/>
                  </a:lnTo>
                  <a:lnTo>
                    <a:pt x="12926" y="2408"/>
                  </a:lnTo>
                  <a:lnTo>
                    <a:pt x="13064" y="2171"/>
                  </a:lnTo>
                  <a:lnTo>
                    <a:pt x="13182" y="1914"/>
                  </a:lnTo>
                  <a:lnTo>
                    <a:pt x="13281" y="1658"/>
                  </a:lnTo>
                  <a:lnTo>
                    <a:pt x="13320" y="1461"/>
                  </a:lnTo>
                  <a:lnTo>
                    <a:pt x="13340" y="1263"/>
                  </a:lnTo>
                  <a:lnTo>
                    <a:pt x="13320" y="1105"/>
                  </a:lnTo>
                  <a:lnTo>
                    <a:pt x="13281" y="948"/>
                  </a:lnTo>
                  <a:lnTo>
                    <a:pt x="13222" y="809"/>
                  </a:lnTo>
                  <a:lnTo>
                    <a:pt x="13123" y="671"/>
                  </a:lnTo>
                  <a:lnTo>
                    <a:pt x="12985" y="553"/>
                  </a:lnTo>
                  <a:lnTo>
                    <a:pt x="12847" y="474"/>
                  </a:lnTo>
                  <a:lnTo>
                    <a:pt x="12649" y="415"/>
                  </a:lnTo>
                  <a:lnTo>
                    <a:pt x="12452" y="375"/>
                  </a:lnTo>
                  <a:lnTo>
                    <a:pt x="12235" y="395"/>
                  </a:lnTo>
                  <a:lnTo>
                    <a:pt x="12057" y="434"/>
                  </a:lnTo>
                  <a:lnTo>
                    <a:pt x="11900" y="494"/>
                  </a:lnTo>
                  <a:lnTo>
                    <a:pt x="11761" y="592"/>
                  </a:lnTo>
                  <a:lnTo>
                    <a:pt x="11643" y="691"/>
                  </a:lnTo>
                  <a:lnTo>
                    <a:pt x="11525" y="829"/>
                  </a:lnTo>
                  <a:lnTo>
                    <a:pt x="11406" y="967"/>
                  </a:lnTo>
                  <a:lnTo>
                    <a:pt x="11327" y="1125"/>
                  </a:lnTo>
                  <a:lnTo>
                    <a:pt x="11248" y="1283"/>
                  </a:lnTo>
                  <a:lnTo>
                    <a:pt x="11189" y="1480"/>
                  </a:lnTo>
                  <a:lnTo>
                    <a:pt x="11130" y="1717"/>
                  </a:lnTo>
                  <a:lnTo>
                    <a:pt x="11110" y="1954"/>
                  </a:lnTo>
                  <a:lnTo>
                    <a:pt x="11110" y="2191"/>
                  </a:lnTo>
                  <a:lnTo>
                    <a:pt x="11150" y="2447"/>
                  </a:lnTo>
                  <a:lnTo>
                    <a:pt x="11209" y="2684"/>
                  </a:lnTo>
                  <a:lnTo>
                    <a:pt x="11288" y="2921"/>
                  </a:lnTo>
                  <a:lnTo>
                    <a:pt x="11387" y="3158"/>
                  </a:lnTo>
                  <a:lnTo>
                    <a:pt x="11505" y="3394"/>
                  </a:lnTo>
                  <a:lnTo>
                    <a:pt x="11268" y="3513"/>
                  </a:lnTo>
                  <a:lnTo>
                    <a:pt x="11012" y="3651"/>
                  </a:lnTo>
                  <a:lnTo>
                    <a:pt x="10597" y="3809"/>
                  </a:lnTo>
                  <a:lnTo>
                    <a:pt x="10163" y="3927"/>
                  </a:lnTo>
                  <a:lnTo>
                    <a:pt x="9749" y="4006"/>
                  </a:lnTo>
                  <a:lnTo>
                    <a:pt x="9354" y="4026"/>
                  </a:lnTo>
                  <a:lnTo>
                    <a:pt x="8959" y="4026"/>
                  </a:lnTo>
                  <a:lnTo>
                    <a:pt x="8584" y="3967"/>
                  </a:lnTo>
                  <a:lnTo>
                    <a:pt x="8209" y="3868"/>
                  </a:lnTo>
                  <a:lnTo>
                    <a:pt x="8032" y="3809"/>
                  </a:lnTo>
                  <a:lnTo>
                    <a:pt x="7874" y="3730"/>
                  </a:lnTo>
                  <a:lnTo>
                    <a:pt x="7716" y="3651"/>
                  </a:lnTo>
                  <a:lnTo>
                    <a:pt x="7578" y="3552"/>
                  </a:lnTo>
                  <a:lnTo>
                    <a:pt x="7420" y="3454"/>
                  </a:lnTo>
                  <a:lnTo>
                    <a:pt x="7282" y="3316"/>
                  </a:lnTo>
                  <a:lnTo>
                    <a:pt x="7164" y="3197"/>
                  </a:lnTo>
                  <a:lnTo>
                    <a:pt x="7045" y="3039"/>
                  </a:lnTo>
                  <a:lnTo>
                    <a:pt x="6927" y="2901"/>
                  </a:lnTo>
                  <a:lnTo>
                    <a:pt x="6828" y="2743"/>
                  </a:lnTo>
                  <a:lnTo>
                    <a:pt x="7045" y="2566"/>
                  </a:lnTo>
                  <a:lnTo>
                    <a:pt x="7242" y="2408"/>
                  </a:lnTo>
                  <a:lnTo>
                    <a:pt x="7400" y="2230"/>
                  </a:lnTo>
                  <a:lnTo>
                    <a:pt x="7558" y="2053"/>
                  </a:lnTo>
                  <a:lnTo>
                    <a:pt x="7677" y="1875"/>
                  </a:lnTo>
                  <a:lnTo>
                    <a:pt x="7775" y="1678"/>
                  </a:lnTo>
                  <a:lnTo>
                    <a:pt x="7854" y="1480"/>
                  </a:lnTo>
                  <a:lnTo>
                    <a:pt x="7913" y="1283"/>
                  </a:lnTo>
                  <a:lnTo>
                    <a:pt x="7953" y="1125"/>
                  </a:lnTo>
                  <a:lnTo>
                    <a:pt x="7953" y="1026"/>
                  </a:lnTo>
                  <a:lnTo>
                    <a:pt x="7953" y="908"/>
                  </a:lnTo>
                  <a:lnTo>
                    <a:pt x="7933" y="790"/>
                  </a:lnTo>
                  <a:lnTo>
                    <a:pt x="7894" y="671"/>
                  </a:lnTo>
                  <a:lnTo>
                    <a:pt x="7834" y="553"/>
                  </a:lnTo>
                  <a:lnTo>
                    <a:pt x="7736" y="434"/>
                  </a:lnTo>
                  <a:lnTo>
                    <a:pt x="7617" y="356"/>
                  </a:lnTo>
                  <a:lnTo>
                    <a:pt x="7479" y="316"/>
                  </a:lnTo>
                  <a:lnTo>
                    <a:pt x="7341" y="296"/>
                  </a:lnTo>
                  <a:lnTo>
                    <a:pt x="7183" y="316"/>
                  </a:lnTo>
                  <a:lnTo>
                    <a:pt x="7065" y="356"/>
                  </a:lnTo>
                  <a:lnTo>
                    <a:pt x="6946" y="415"/>
                  </a:lnTo>
                  <a:lnTo>
                    <a:pt x="6828" y="494"/>
                  </a:lnTo>
                  <a:lnTo>
                    <a:pt x="6729" y="573"/>
                  </a:lnTo>
                  <a:lnTo>
                    <a:pt x="6631" y="671"/>
                  </a:lnTo>
                  <a:lnTo>
                    <a:pt x="6532" y="790"/>
                  </a:lnTo>
                  <a:lnTo>
                    <a:pt x="6473" y="908"/>
                  </a:lnTo>
                  <a:lnTo>
                    <a:pt x="6414" y="1046"/>
                  </a:lnTo>
                  <a:lnTo>
                    <a:pt x="6354" y="1244"/>
                  </a:lnTo>
                  <a:lnTo>
                    <a:pt x="6315" y="1441"/>
                  </a:lnTo>
                  <a:lnTo>
                    <a:pt x="6295" y="1638"/>
                  </a:lnTo>
                  <a:lnTo>
                    <a:pt x="6295" y="1855"/>
                  </a:lnTo>
                  <a:lnTo>
                    <a:pt x="6335" y="2053"/>
                  </a:lnTo>
                  <a:lnTo>
                    <a:pt x="6374" y="2270"/>
                  </a:lnTo>
                  <a:lnTo>
                    <a:pt x="6433" y="2467"/>
                  </a:lnTo>
                  <a:lnTo>
                    <a:pt x="6512" y="2664"/>
                  </a:lnTo>
                  <a:lnTo>
                    <a:pt x="6473" y="2684"/>
                  </a:lnTo>
                  <a:lnTo>
                    <a:pt x="6236" y="2822"/>
                  </a:lnTo>
                  <a:lnTo>
                    <a:pt x="5960" y="2960"/>
                  </a:lnTo>
                  <a:lnTo>
                    <a:pt x="5664" y="3098"/>
                  </a:lnTo>
                  <a:lnTo>
                    <a:pt x="5309" y="3217"/>
                  </a:lnTo>
                  <a:lnTo>
                    <a:pt x="4953" y="3316"/>
                  </a:lnTo>
                  <a:lnTo>
                    <a:pt x="4756" y="3335"/>
                  </a:lnTo>
                  <a:lnTo>
                    <a:pt x="4559" y="3355"/>
                  </a:lnTo>
                  <a:lnTo>
                    <a:pt x="4144" y="3355"/>
                  </a:lnTo>
                  <a:lnTo>
                    <a:pt x="3947" y="3316"/>
                  </a:lnTo>
                  <a:lnTo>
                    <a:pt x="3730" y="3276"/>
                  </a:lnTo>
                  <a:lnTo>
                    <a:pt x="3513" y="3217"/>
                  </a:lnTo>
                  <a:lnTo>
                    <a:pt x="3276" y="3118"/>
                  </a:lnTo>
                  <a:lnTo>
                    <a:pt x="3079" y="2980"/>
                  </a:lnTo>
                  <a:lnTo>
                    <a:pt x="2881" y="2842"/>
                  </a:lnTo>
                  <a:lnTo>
                    <a:pt x="3276" y="2526"/>
                  </a:lnTo>
                  <a:lnTo>
                    <a:pt x="3493" y="2329"/>
                  </a:lnTo>
                  <a:lnTo>
                    <a:pt x="3710" y="2092"/>
                  </a:lnTo>
                  <a:lnTo>
                    <a:pt x="3829" y="1954"/>
                  </a:lnTo>
                  <a:lnTo>
                    <a:pt x="3927" y="1816"/>
                  </a:lnTo>
                  <a:lnTo>
                    <a:pt x="4006" y="1678"/>
                  </a:lnTo>
                  <a:lnTo>
                    <a:pt x="4065" y="1500"/>
                  </a:lnTo>
                  <a:lnTo>
                    <a:pt x="4125" y="1322"/>
                  </a:lnTo>
                  <a:lnTo>
                    <a:pt x="4144" y="1145"/>
                  </a:lnTo>
                  <a:lnTo>
                    <a:pt x="4144" y="967"/>
                  </a:lnTo>
                  <a:lnTo>
                    <a:pt x="4125" y="790"/>
                  </a:lnTo>
                  <a:lnTo>
                    <a:pt x="4085" y="632"/>
                  </a:lnTo>
                  <a:lnTo>
                    <a:pt x="4006" y="474"/>
                  </a:lnTo>
                  <a:lnTo>
                    <a:pt x="3927" y="336"/>
                  </a:lnTo>
                  <a:lnTo>
                    <a:pt x="3809" y="217"/>
                  </a:lnTo>
                  <a:lnTo>
                    <a:pt x="3671" y="138"/>
                  </a:lnTo>
                  <a:lnTo>
                    <a:pt x="3533" y="59"/>
                  </a:lnTo>
                  <a:lnTo>
                    <a:pt x="3375" y="20"/>
                  </a:lnTo>
                  <a:lnTo>
                    <a:pt x="32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9" name="Google Shape;1649;p78"/>
            <p:cNvSpPr/>
            <p:nvPr/>
          </p:nvSpPr>
          <p:spPr>
            <a:xfrm>
              <a:off x="6430739" y="1926638"/>
              <a:ext cx="151268" cy="369530"/>
            </a:xfrm>
            <a:custGeom>
              <a:avLst/>
              <a:gdLst/>
              <a:ahLst/>
              <a:cxnLst/>
              <a:rect l="l" t="t" r="r" b="b"/>
              <a:pathLst>
                <a:path w="4500" h="10993" extrusionOk="0">
                  <a:moveTo>
                    <a:pt x="2428" y="1"/>
                  </a:moveTo>
                  <a:lnTo>
                    <a:pt x="2329" y="21"/>
                  </a:lnTo>
                  <a:lnTo>
                    <a:pt x="2132" y="60"/>
                  </a:lnTo>
                  <a:lnTo>
                    <a:pt x="1934" y="159"/>
                  </a:lnTo>
                  <a:lnTo>
                    <a:pt x="1757" y="257"/>
                  </a:lnTo>
                  <a:lnTo>
                    <a:pt x="1579" y="396"/>
                  </a:lnTo>
                  <a:lnTo>
                    <a:pt x="1342" y="613"/>
                  </a:lnTo>
                  <a:lnTo>
                    <a:pt x="1125" y="869"/>
                  </a:lnTo>
                  <a:lnTo>
                    <a:pt x="908" y="1126"/>
                  </a:lnTo>
                  <a:lnTo>
                    <a:pt x="730" y="1402"/>
                  </a:lnTo>
                  <a:lnTo>
                    <a:pt x="573" y="1639"/>
                  </a:lnTo>
                  <a:lnTo>
                    <a:pt x="434" y="1876"/>
                  </a:lnTo>
                  <a:lnTo>
                    <a:pt x="316" y="2132"/>
                  </a:lnTo>
                  <a:lnTo>
                    <a:pt x="198" y="2389"/>
                  </a:lnTo>
                  <a:lnTo>
                    <a:pt x="138" y="2625"/>
                  </a:lnTo>
                  <a:lnTo>
                    <a:pt x="79" y="2862"/>
                  </a:lnTo>
                  <a:lnTo>
                    <a:pt x="40" y="3099"/>
                  </a:lnTo>
                  <a:lnTo>
                    <a:pt x="20" y="3336"/>
                  </a:lnTo>
                  <a:lnTo>
                    <a:pt x="0" y="3592"/>
                  </a:lnTo>
                  <a:lnTo>
                    <a:pt x="0" y="3849"/>
                  </a:lnTo>
                  <a:lnTo>
                    <a:pt x="20" y="4105"/>
                  </a:lnTo>
                  <a:lnTo>
                    <a:pt x="60" y="4362"/>
                  </a:lnTo>
                  <a:lnTo>
                    <a:pt x="99" y="4618"/>
                  </a:lnTo>
                  <a:lnTo>
                    <a:pt x="158" y="4875"/>
                  </a:lnTo>
                  <a:lnTo>
                    <a:pt x="237" y="5112"/>
                  </a:lnTo>
                  <a:lnTo>
                    <a:pt x="316" y="5349"/>
                  </a:lnTo>
                  <a:lnTo>
                    <a:pt x="415" y="5566"/>
                  </a:lnTo>
                  <a:lnTo>
                    <a:pt x="533" y="5783"/>
                  </a:lnTo>
                  <a:lnTo>
                    <a:pt x="671" y="5980"/>
                  </a:lnTo>
                  <a:lnTo>
                    <a:pt x="809" y="6177"/>
                  </a:lnTo>
                  <a:lnTo>
                    <a:pt x="948" y="6335"/>
                  </a:lnTo>
                  <a:lnTo>
                    <a:pt x="1007" y="6414"/>
                  </a:lnTo>
                  <a:lnTo>
                    <a:pt x="1066" y="6493"/>
                  </a:lnTo>
                  <a:lnTo>
                    <a:pt x="1105" y="6631"/>
                  </a:lnTo>
                  <a:lnTo>
                    <a:pt x="1145" y="6789"/>
                  </a:lnTo>
                  <a:lnTo>
                    <a:pt x="1224" y="7164"/>
                  </a:lnTo>
                  <a:lnTo>
                    <a:pt x="1283" y="7539"/>
                  </a:lnTo>
                  <a:lnTo>
                    <a:pt x="1382" y="8190"/>
                  </a:lnTo>
                  <a:lnTo>
                    <a:pt x="1461" y="8545"/>
                  </a:lnTo>
                  <a:lnTo>
                    <a:pt x="1579" y="8940"/>
                  </a:lnTo>
                  <a:lnTo>
                    <a:pt x="1618" y="9157"/>
                  </a:lnTo>
                  <a:lnTo>
                    <a:pt x="1658" y="9355"/>
                  </a:lnTo>
                  <a:lnTo>
                    <a:pt x="1658" y="9532"/>
                  </a:lnTo>
                  <a:lnTo>
                    <a:pt x="1658" y="9710"/>
                  </a:lnTo>
                  <a:lnTo>
                    <a:pt x="1697" y="9966"/>
                  </a:lnTo>
                  <a:lnTo>
                    <a:pt x="1757" y="10223"/>
                  </a:lnTo>
                  <a:lnTo>
                    <a:pt x="1796" y="10361"/>
                  </a:lnTo>
                  <a:lnTo>
                    <a:pt x="1855" y="10479"/>
                  </a:lnTo>
                  <a:lnTo>
                    <a:pt x="1934" y="10578"/>
                  </a:lnTo>
                  <a:lnTo>
                    <a:pt x="2013" y="10677"/>
                  </a:lnTo>
                  <a:lnTo>
                    <a:pt x="2171" y="10795"/>
                  </a:lnTo>
                  <a:lnTo>
                    <a:pt x="2329" y="10894"/>
                  </a:lnTo>
                  <a:lnTo>
                    <a:pt x="2506" y="10953"/>
                  </a:lnTo>
                  <a:lnTo>
                    <a:pt x="2704" y="10973"/>
                  </a:lnTo>
                  <a:lnTo>
                    <a:pt x="2901" y="10992"/>
                  </a:lnTo>
                  <a:lnTo>
                    <a:pt x="3118" y="10973"/>
                  </a:lnTo>
                  <a:lnTo>
                    <a:pt x="3513" y="10913"/>
                  </a:lnTo>
                  <a:lnTo>
                    <a:pt x="3750" y="10874"/>
                  </a:lnTo>
                  <a:lnTo>
                    <a:pt x="3967" y="10815"/>
                  </a:lnTo>
                  <a:lnTo>
                    <a:pt x="4065" y="10775"/>
                  </a:lnTo>
                  <a:lnTo>
                    <a:pt x="4164" y="10716"/>
                  </a:lnTo>
                  <a:lnTo>
                    <a:pt x="4243" y="10657"/>
                  </a:lnTo>
                  <a:lnTo>
                    <a:pt x="4322" y="10578"/>
                  </a:lnTo>
                  <a:lnTo>
                    <a:pt x="4381" y="10499"/>
                  </a:lnTo>
                  <a:lnTo>
                    <a:pt x="4440" y="10400"/>
                  </a:lnTo>
                  <a:lnTo>
                    <a:pt x="4460" y="10282"/>
                  </a:lnTo>
                  <a:lnTo>
                    <a:pt x="4480" y="10183"/>
                  </a:lnTo>
                  <a:lnTo>
                    <a:pt x="4500" y="9927"/>
                  </a:lnTo>
                  <a:lnTo>
                    <a:pt x="4500" y="9670"/>
                  </a:lnTo>
                  <a:lnTo>
                    <a:pt x="4460" y="9414"/>
                  </a:lnTo>
                  <a:lnTo>
                    <a:pt x="4421" y="9157"/>
                  </a:lnTo>
                  <a:lnTo>
                    <a:pt x="4322" y="8723"/>
                  </a:lnTo>
                  <a:lnTo>
                    <a:pt x="4184" y="8289"/>
                  </a:lnTo>
                  <a:lnTo>
                    <a:pt x="4046" y="7835"/>
                  </a:lnTo>
                  <a:lnTo>
                    <a:pt x="3730" y="6967"/>
                  </a:lnTo>
                  <a:lnTo>
                    <a:pt x="3394" y="6099"/>
                  </a:lnTo>
                  <a:lnTo>
                    <a:pt x="3079" y="5230"/>
                  </a:lnTo>
                  <a:lnTo>
                    <a:pt x="3039" y="5112"/>
                  </a:lnTo>
                  <a:lnTo>
                    <a:pt x="3020" y="5013"/>
                  </a:lnTo>
                  <a:lnTo>
                    <a:pt x="3039" y="4914"/>
                  </a:lnTo>
                  <a:lnTo>
                    <a:pt x="3079" y="4816"/>
                  </a:lnTo>
                  <a:lnTo>
                    <a:pt x="3197" y="4362"/>
                  </a:lnTo>
                  <a:lnTo>
                    <a:pt x="3316" y="3928"/>
                  </a:lnTo>
                  <a:lnTo>
                    <a:pt x="3434" y="3474"/>
                  </a:lnTo>
                  <a:lnTo>
                    <a:pt x="3513" y="3020"/>
                  </a:lnTo>
                  <a:lnTo>
                    <a:pt x="3592" y="2586"/>
                  </a:lnTo>
                  <a:lnTo>
                    <a:pt x="3631" y="2369"/>
                  </a:lnTo>
                  <a:lnTo>
                    <a:pt x="3631" y="2270"/>
                  </a:lnTo>
                  <a:lnTo>
                    <a:pt x="3612" y="2152"/>
                  </a:lnTo>
                  <a:lnTo>
                    <a:pt x="3572" y="1974"/>
                  </a:lnTo>
                  <a:lnTo>
                    <a:pt x="3493" y="1777"/>
                  </a:lnTo>
                  <a:lnTo>
                    <a:pt x="3414" y="1580"/>
                  </a:lnTo>
                  <a:lnTo>
                    <a:pt x="3355" y="1382"/>
                  </a:lnTo>
                  <a:lnTo>
                    <a:pt x="3316" y="1303"/>
                  </a:lnTo>
                  <a:lnTo>
                    <a:pt x="3296" y="1264"/>
                  </a:lnTo>
                  <a:lnTo>
                    <a:pt x="3256" y="1224"/>
                  </a:lnTo>
                  <a:lnTo>
                    <a:pt x="3177" y="1224"/>
                  </a:lnTo>
                  <a:lnTo>
                    <a:pt x="3118" y="1264"/>
                  </a:lnTo>
                  <a:lnTo>
                    <a:pt x="3059" y="1323"/>
                  </a:lnTo>
                  <a:lnTo>
                    <a:pt x="3020" y="1402"/>
                  </a:lnTo>
                  <a:lnTo>
                    <a:pt x="2980" y="1540"/>
                  </a:lnTo>
                  <a:lnTo>
                    <a:pt x="2960" y="1678"/>
                  </a:lnTo>
                  <a:lnTo>
                    <a:pt x="2960" y="1954"/>
                  </a:lnTo>
                  <a:lnTo>
                    <a:pt x="2960" y="2250"/>
                  </a:lnTo>
                  <a:lnTo>
                    <a:pt x="2941" y="2389"/>
                  </a:lnTo>
                  <a:lnTo>
                    <a:pt x="2901" y="2527"/>
                  </a:lnTo>
                  <a:lnTo>
                    <a:pt x="2842" y="2645"/>
                  </a:lnTo>
                  <a:lnTo>
                    <a:pt x="2743" y="2744"/>
                  </a:lnTo>
                  <a:lnTo>
                    <a:pt x="2645" y="2842"/>
                  </a:lnTo>
                  <a:lnTo>
                    <a:pt x="2506" y="2902"/>
                  </a:lnTo>
                  <a:lnTo>
                    <a:pt x="2408" y="2902"/>
                  </a:lnTo>
                  <a:lnTo>
                    <a:pt x="2329" y="2882"/>
                  </a:lnTo>
                  <a:lnTo>
                    <a:pt x="2270" y="2862"/>
                  </a:lnTo>
                  <a:lnTo>
                    <a:pt x="2230" y="2803"/>
                  </a:lnTo>
                  <a:lnTo>
                    <a:pt x="2171" y="2685"/>
                  </a:lnTo>
                  <a:lnTo>
                    <a:pt x="2132" y="2586"/>
                  </a:lnTo>
                  <a:lnTo>
                    <a:pt x="2132" y="2487"/>
                  </a:lnTo>
                  <a:lnTo>
                    <a:pt x="2132" y="2369"/>
                  </a:lnTo>
                  <a:lnTo>
                    <a:pt x="2132" y="2270"/>
                  </a:lnTo>
                  <a:lnTo>
                    <a:pt x="2151" y="2172"/>
                  </a:lnTo>
                  <a:lnTo>
                    <a:pt x="2191" y="2073"/>
                  </a:lnTo>
                  <a:lnTo>
                    <a:pt x="2230" y="1974"/>
                  </a:lnTo>
                  <a:lnTo>
                    <a:pt x="2289" y="1876"/>
                  </a:lnTo>
                  <a:lnTo>
                    <a:pt x="2388" y="1777"/>
                  </a:lnTo>
                  <a:lnTo>
                    <a:pt x="2487" y="1678"/>
                  </a:lnTo>
                  <a:lnTo>
                    <a:pt x="2724" y="1520"/>
                  </a:lnTo>
                  <a:lnTo>
                    <a:pt x="2941" y="1343"/>
                  </a:lnTo>
                  <a:lnTo>
                    <a:pt x="3020" y="1244"/>
                  </a:lnTo>
                  <a:lnTo>
                    <a:pt x="3098" y="1126"/>
                  </a:lnTo>
                  <a:lnTo>
                    <a:pt x="3158" y="1027"/>
                  </a:lnTo>
                  <a:lnTo>
                    <a:pt x="3197" y="909"/>
                  </a:lnTo>
                  <a:lnTo>
                    <a:pt x="3217" y="810"/>
                  </a:lnTo>
                  <a:lnTo>
                    <a:pt x="3217" y="692"/>
                  </a:lnTo>
                  <a:lnTo>
                    <a:pt x="3217" y="593"/>
                  </a:lnTo>
                  <a:lnTo>
                    <a:pt x="3177" y="474"/>
                  </a:lnTo>
                  <a:lnTo>
                    <a:pt x="3138" y="376"/>
                  </a:lnTo>
                  <a:lnTo>
                    <a:pt x="3098" y="297"/>
                  </a:lnTo>
                  <a:lnTo>
                    <a:pt x="3020" y="218"/>
                  </a:lnTo>
                  <a:lnTo>
                    <a:pt x="2941" y="139"/>
                  </a:lnTo>
                  <a:lnTo>
                    <a:pt x="2842" y="100"/>
                  </a:lnTo>
                  <a:lnTo>
                    <a:pt x="2743" y="60"/>
                  </a:lnTo>
                  <a:lnTo>
                    <a:pt x="2645" y="21"/>
                  </a:lnTo>
                  <a:lnTo>
                    <a:pt x="2546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0" name="Google Shape;1650;p78"/>
            <p:cNvSpPr/>
            <p:nvPr/>
          </p:nvSpPr>
          <p:spPr>
            <a:xfrm>
              <a:off x="6023415" y="3368802"/>
              <a:ext cx="307174" cy="375480"/>
            </a:xfrm>
            <a:custGeom>
              <a:avLst/>
              <a:gdLst/>
              <a:ahLst/>
              <a:cxnLst/>
              <a:rect l="l" t="t" r="r" b="b"/>
              <a:pathLst>
                <a:path w="9138" h="11170" extrusionOk="0">
                  <a:moveTo>
                    <a:pt x="6987" y="0"/>
                  </a:moveTo>
                  <a:lnTo>
                    <a:pt x="6848" y="40"/>
                  </a:lnTo>
                  <a:lnTo>
                    <a:pt x="6710" y="79"/>
                  </a:lnTo>
                  <a:lnTo>
                    <a:pt x="6592" y="139"/>
                  </a:lnTo>
                  <a:lnTo>
                    <a:pt x="6454" y="218"/>
                  </a:lnTo>
                  <a:lnTo>
                    <a:pt x="6355" y="296"/>
                  </a:lnTo>
                  <a:lnTo>
                    <a:pt x="6237" y="395"/>
                  </a:lnTo>
                  <a:lnTo>
                    <a:pt x="6039" y="612"/>
                  </a:lnTo>
                  <a:lnTo>
                    <a:pt x="5882" y="849"/>
                  </a:lnTo>
                  <a:lnTo>
                    <a:pt x="5743" y="1106"/>
                  </a:lnTo>
                  <a:lnTo>
                    <a:pt x="5664" y="1362"/>
                  </a:lnTo>
                  <a:lnTo>
                    <a:pt x="5605" y="1599"/>
                  </a:lnTo>
                  <a:lnTo>
                    <a:pt x="5586" y="1895"/>
                  </a:lnTo>
                  <a:lnTo>
                    <a:pt x="5605" y="2191"/>
                  </a:lnTo>
                  <a:lnTo>
                    <a:pt x="5645" y="2487"/>
                  </a:lnTo>
                  <a:lnTo>
                    <a:pt x="5684" y="2783"/>
                  </a:lnTo>
                  <a:lnTo>
                    <a:pt x="5724" y="3079"/>
                  </a:lnTo>
                  <a:lnTo>
                    <a:pt x="5763" y="3375"/>
                  </a:lnTo>
                  <a:lnTo>
                    <a:pt x="5743" y="3671"/>
                  </a:lnTo>
                  <a:lnTo>
                    <a:pt x="5724" y="3829"/>
                  </a:lnTo>
                  <a:lnTo>
                    <a:pt x="5704" y="3967"/>
                  </a:lnTo>
                  <a:lnTo>
                    <a:pt x="5664" y="4085"/>
                  </a:lnTo>
                  <a:lnTo>
                    <a:pt x="5605" y="4223"/>
                  </a:lnTo>
                  <a:lnTo>
                    <a:pt x="5447" y="4480"/>
                  </a:lnTo>
                  <a:lnTo>
                    <a:pt x="5250" y="4756"/>
                  </a:lnTo>
                  <a:lnTo>
                    <a:pt x="5033" y="4993"/>
                  </a:lnTo>
                  <a:lnTo>
                    <a:pt x="4776" y="5230"/>
                  </a:lnTo>
                  <a:lnTo>
                    <a:pt x="4520" y="5467"/>
                  </a:lnTo>
                  <a:lnTo>
                    <a:pt x="4244" y="5684"/>
                  </a:lnTo>
                  <a:lnTo>
                    <a:pt x="3711" y="6098"/>
                  </a:lnTo>
                  <a:lnTo>
                    <a:pt x="2862" y="6789"/>
                  </a:lnTo>
                  <a:lnTo>
                    <a:pt x="2428" y="7164"/>
                  </a:lnTo>
                  <a:lnTo>
                    <a:pt x="2014" y="7519"/>
                  </a:lnTo>
                  <a:lnTo>
                    <a:pt x="1619" y="7914"/>
                  </a:lnTo>
                  <a:lnTo>
                    <a:pt x="1224" y="8308"/>
                  </a:lnTo>
                  <a:lnTo>
                    <a:pt x="849" y="8703"/>
                  </a:lnTo>
                  <a:lnTo>
                    <a:pt x="494" y="9137"/>
                  </a:lnTo>
                  <a:lnTo>
                    <a:pt x="277" y="9413"/>
                  </a:lnTo>
                  <a:lnTo>
                    <a:pt x="179" y="9571"/>
                  </a:lnTo>
                  <a:lnTo>
                    <a:pt x="100" y="9729"/>
                  </a:lnTo>
                  <a:lnTo>
                    <a:pt x="40" y="9887"/>
                  </a:lnTo>
                  <a:lnTo>
                    <a:pt x="21" y="10065"/>
                  </a:lnTo>
                  <a:lnTo>
                    <a:pt x="1" y="10222"/>
                  </a:lnTo>
                  <a:lnTo>
                    <a:pt x="40" y="10380"/>
                  </a:lnTo>
                  <a:lnTo>
                    <a:pt x="80" y="10499"/>
                  </a:lnTo>
                  <a:lnTo>
                    <a:pt x="139" y="10597"/>
                  </a:lnTo>
                  <a:lnTo>
                    <a:pt x="218" y="10696"/>
                  </a:lnTo>
                  <a:lnTo>
                    <a:pt x="297" y="10775"/>
                  </a:lnTo>
                  <a:lnTo>
                    <a:pt x="494" y="10913"/>
                  </a:lnTo>
                  <a:lnTo>
                    <a:pt x="711" y="11012"/>
                  </a:lnTo>
                  <a:lnTo>
                    <a:pt x="948" y="11091"/>
                  </a:lnTo>
                  <a:lnTo>
                    <a:pt x="1185" y="11150"/>
                  </a:lnTo>
                  <a:lnTo>
                    <a:pt x="1422" y="11170"/>
                  </a:lnTo>
                  <a:lnTo>
                    <a:pt x="1659" y="11170"/>
                  </a:lnTo>
                  <a:lnTo>
                    <a:pt x="1895" y="11150"/>
                  </a:lnTo>
                  <a:lnTo>
                    <a:pt x="2112" y="11110"/>
                  </a:lnTo>
                  <a:lnTo>
                    <a:pt x="2349" y="11051"/>
                  </a:lnTo>
                  <a:lnTo>
                    <a:pt x="2566" y="10972"/>
                  </a:lnTo>
                  <a:lnTo>
                    <a:pt x="3020" y="10795"/>
                  </a:lnTo>
                  <a:lnTo>
                    <a:pt x="3454" y="10578"/>
                  </a:lnTo>
                  <a:lnTo>
                    <a:pt x="4283" y="10124"/>
                  </a:lnTo>
                  <a:lnTo>
                    <a:pt x="8171" y="8032"/>
                  </a:lnTo>
                  <a:lnTo>
                    <a:pt x="8407" y="7914"/>
                  </a:lnTo>
                  <a:lnTo>
                    <a:pt x="8506" y="7835"/>
                  </a:lnTo>
                  <a:lnTo>
                    <a:pt x="8605" y="7736"/>
                  </a:lnTo>
                  <a:lnTo>
                    <a:pt x="8684" y="7598"/>
                  </a:lnTo>
                  <a:lnTo>
                    <a:pt x="8723" y="7440"/>
                  </a:lnTo>
                  <a:lnTo>
                    <a:pt x="8763" y="7282"/>
                  </a:lnTo>
                  <a:lnTo>
                    <a:pt x="8763" y="7105"/>
                  </a:lnTo>
                  <a:lnTo>
                    <a:pt x="9118" y="1796"/>
                  </a:lnTo>
                  <a:lnTo>
                    <a:pt x="9138" y="1540"/>
                  </a:lnTo>
                  <a:lnTo>
                    <a:pt x="9118" y="1283"/>
                  </a:lnTo>
                  <a:lnTo>
                    <a:pt x="9098" y="1165"/>
                  </a:lnTo>
                  <a:lnTo>
                    <a:pt x="9078" y="1046"/>
                  </a:lnTo>
                  <a:lnTo>
                    <a:pt x="9039" y="928"/>
                  </a:lnTo>
                  <a:lnTo>
                    <a:pt x="8960" y="810"/>
                  </a:lnTo>
                  <a:lnTo>
                    <a:pt x="8842" y="671"/>
                  </a:lnTo>
                  <a:lnTo>
                    <a:pt x="8684" y="533"/>
                  </a:lnTo>
                  <a:lnTo>
                    <a:pt x="8506" y="435"/>
                  </a:lnTo>
                  <a:lnTo>
                    <a:pt x="8328" y="336"/>
                  </a:lnTo>
                  <a:lnTo>
                    <a:pt x="8013" y="178"/>
                  </a:lnTo>
                  <a:lnTo>
                    <a:pt x="7677" y="79"/>
                  </a:lnTo>
                  <a:lnTo>
                    <a:pt x="7500" y="40"/>
                  </a:lnTo>
                  <a:lnTo>
                    <a:pt x="7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1" name="Google Shape;1651;p78"/>
            <p:cNvSpPr/>
            <p:nvPr/>
          </p:nvSpPr>
          <p:spPr>
            <a:xfrm>
              <a:off x="6560094" y="3523369"/>
              <a:ext cx="227540" cy="472997"/>
            </a:xfrm>
            <a:custGeom>
              <a:avLst/>
              <a:gdLst/>
              <a:ahLst/>
              <a:cxnLst/>
              <a:rect l="l" t="t" r="r" b="b"/>
              <a:pathLst>
                <a:path w="6769" h="14071" extrusionOk="0">
                  <a:moveTo>
                    <a:pt x="1737" y="0"/>
                  </a:moveTo>
                  <a:lnTo>
                    <a:pt x="1480" y="40"/>
                  </a:lnTo>
                  <a:lnTo>
                    <a:pt x="1342" y="79"/>
                  </a:lnTo>
                  <a:lnTo>
                    <a:pt x="1224" y="139"/>
                  </a:lnTo>
                  <a:lnTo>
                    <a:pt x="1125" y="198"/>
                  </a:lnTo>
                  <a:lnTo>
                    <a:pt x="1026" y="277"/>
                  </a:lnTo>
                  <a:lnTo>
                    <a:pt x="928" y="356"/>
                  </a:lnTo>
                  <a:lnTo>
                    <a:pt x="849" y="454"/>
                  </a:lnTo>
                  <a:lnTo>
                    <a:pt x="770" y="573"/>
                  </a:lnTo>
                  <a:lnTo>
                    <a:pt x="730" y="671"/>
                  </a:lnTo>
                  <a:lnTo>
                    <a:pt x="652" y="888"/>
                  </a:lnTo>
                  <a:lnTo>
                    <a:pt x="612" y="1125"/>
                  </a:lnTo>
                  <a:lnTo>
                    <a:pt x="612" y="1362"/>
                  </a:lnTo>
                  <a:lnTo>
                    <a:pt x="632" y="1619"/>
                  </a:lnTo>
                  <a:lnTo>
                    <a:pt x="691" y="1855"/>
                  </a:lnTo>
                  <a:lnTo>
                    <a:pt x="750" y="2112"/>
                  </a:lnTo>
                  <a:lnTo>
                    <a:pt x="829" y="2349"/>
                  </a:lnTo>
                  <a:lnTo>
                    <a:pt x="908" y="2566"/>
                  </a:lnTo>
                  <a:lnTo>
                    <a:pt x="1007" y="2763"/>
                  </a:lnTo>
                  <a:lnTo>
                    <a:pt x="1224" y="3177"/>
                  </a:lnTo>
                  <a:lnTo>
                    <a:pt x="1461" y="3552"/>
                  </a:lnTo>
                  <a:lnTo>
                    <a:pt x="1697" y="3927"/>
                  </a:lnTo>
                  <a:lnTo>
                    <a:pt x="1914" y="4283"/>
                  </a:lnTo>
                  <a:lnTo>
                    <a:pt x="2132" y="4657"/>
                  </a:lnTo>
                  <a:lnTo>
                    <a:pt x="2309" y="5032"/>
                  </a:lnTo>
                  <a:lnTo>
                    <a:pt x="2388" y="5230"/>
                  </a:lnTo>
                  <a:lnTo>
                    <a:pt x="2447" y="5427"/>
                  </a:lnTo>
                  <a:lnTo>
                    <a:pt x="2506" y="5644"/>
                  </a:lnTo>
                  <a:lnTo>
                    <a:pt x="2546" y="5881"/>
                  </a:lnTo>
                  <a:lnTo>
                    <a:pt x="2546" y="6118"/>
                  </a:lnTo>
                  <a:lnTo>
                    <a:pt x="2546" y="6355"/>
                  </a:lnTo>
                  <a:lnTo>
                    <a:pt x="2506" y="6690"/>
                  </a:lnTo>
                  <a:lnTo>
                    <a:pt x="2447" y="7026"/>
                  </a:lnTo>
                  <a:lnTo>
                    <a:pt x="2388" y="7361"/>
                  </a:lnTo>
                  <a:lnTo>
                    <a:pt x="2289" y="7696"/>
                  </a:lnTo>
                  <a:lnTo>
                    <a:pt x="2191" y="8032"/>
                  </a:lnTo>
                  <a:lnTo>
                    <a:pt x="2092" y="8367"/>
                  </a:lnTo>
                  <a:lnTo>
                    <a:pt x="1816" y="9038"/>
                  </a:lnTo>
                  <a:lnTo>
                    <a:pt x="1520" y="9709"/>
                  </a:lnTo>
                  <a:lnTo>
                    <a:pt x="1204" y="10360"/>
                  </a:lnTo>
                  <a:lnTo>
                    <a:pt x="888" y="10972"/>
                  </a:lnTo>
                  <a:lnTo>
                    <a:pt x="553" y="11544"/>
                  </a:lnTo>
                  <a:lnTo>
                    <a:pt x="336" y="11919"/>
                  </a:lnTo>
                  <a:lnTo>
                    <a:pt x="237" y="12117"/>
                  </a:lnTo>
                  <a:lnTo>
                    <a:pt x="138" y="12314"/>
                  </a:lnTo>
                  <a:lnTo>
                    <a:pt x="79" y="12511"/>
                  </a:lnTo>
                  <a:lnTo>
                    <a:pt x="20" y="12728"/>
                  </a:lnTo>
                  <a:lnTo>
                    <a:pt x="0" y="12926"/>
                  </a:lnTo>
                  <a:lnTo>
                    <a:pt x="0" y="13143"/>
                  </a:lnTo>
                  <a:lnTo>
                    <a:pt x="40" y="13340"/>
                  </a:lnTo>
                  <a:lnTo>
                    <a:pt x="79" y="13518"/>
                  </a:lnTo>
                  <a:lnTo>
                    <a:pt x="138" y="13656"/>
                  </a:lnTo>
                  <a:lnTo>
                    <a:pt x="217" y="13774"/>
                  </a:lnTo>
                  <a:lnTo>
                    <a:pt x="316" y="13873"/>
                  </a:lnTo>
                  <a:lnTo>
                    <a:pt x="415" y="13952"/>
                  </a:lnTo>
                  <a:lnTo>
                    <a:pt x="513" y="14011"/>
                  </a:lnTo>
                  <a:lnTo>
                    <a:pt x="652" y="14051"/>
                  </a:lnTo>
                  <a:lnTo>
                    <a:pt x="770" y="14070"/>
                  </a:lnTo>
                  <a:lnTo>
                    <a:pt x="928" y="14070"/>
                  </a:lnTo>
                  <a:lnTo>
                    <a:pt x="1066" y="14051"/>
                  </a:lnTo>
                  <a:lnTo>
                    <a:pt x="1224" y="14031"/>
                  </a:lnTo>
                  <a:lnTo>
                    <a:pt x="1540" y="13932"/>
                  </a:lnTo>
                  <a:lnTo>
                    <a:pt x="1875" y="13794"/>
                  </a:lnTo>
                  <a:lnTo>
                    <a:pt x="2210" y="13616"/>
                  </a:lnTo>
                  <a:lnTo>
                    <a:pt x="2546" y="13419"/>
                  </a:lnTo>
                  <a:lnTo>
                    <a:pt x="2881" y="13222"/>
                  </a:lnTo>
                  <a:lnTo>
                    <a:pt x="3177" y="13005"/>
                  </a:lnTo>
                  <a:lnTo>
                    <a:pt x="3454" y="12788"/>
                  </a:lnTo>
                  <a:lnTo>
                    <a:pt x="3690" y="12590"/>
                  </a:lnTo>
                  <a:lnTo>
                    <a:pt x="3868" y="12413"/>
                  </a:lnTo>
                  <a:lnTo>
                    <a:pt x="4006" y="12275"/>
                  </a:lnTo>
                  <a:lnTo>
                    <a:pt x="4421" y="11781"/>
                  </a:lnTo>
                  <a:lnTo>
                    <a:pt x="4776" y="11268"/>
                  </a:lnTo>
                  <a:lnTo>
                    <a:pt x="5131" y="10716"/>
                  </a:lnTo>
                  <a:lnTo>
                    <a:pt x="5447" y="10163"/>
                  </a:lnTo>
                  <a:lnTo>
                    <a:pt x="5743" y="9611"/>
                  </a:lnTo>
                  <a:lnTo>
                    <a:pt x="6039" y="9038"/>
                  </a:lnTo>
                  <a:lnTo>
                    <a:pt x="6611" y="7894"/>
                  </a:lnTo>
                  <a:lnTo>
                    <a:pt x="6670" y="7756"/>
                  </a:lnTo>
                  <a:lnTo>
                    <a:pt x="6729" y="7618"/>
                  </a:lnTo>
                  <a:lnTo>
                    <a:pt x="6769" y="7479"/>
                  </a:lnTo>
                  <a:lnTo>
                    <a:pt x="6769" y="7322"/>
                  </a:lnTo>
                  <a:lnTo>
                    <a:pt x="6749" y="7203"/>
                  </a:lnTo>
                  <a:lnTo>
                    <a:pt x="6729" y="7104"/>
                  </a:lnTo>
                  <a:lnTo>
                    <a:pt x="6651" y="6887"/>
                  </a:lnTo>
                  <a:lnTo>
                    <a:pt x="6059" y="5624"/>
                  </a:lnTo>
                  <a:lnTo>
                    <a:pt x="5447" y="4361"/>
                  </a:lnTo>
                  <a:lnTo>
                    <a:pt x="4796" y="3099"/>
                  </a:lnTo>
                  <a:lnTo>
                    <a:pt x="4460" y="2487"/>
                  </a:lnTo>
                  <a:lnTo>
                    <a:pt x="4105" y="1875"/>
                  </a:lnTo>
                  <a:lnTo>
                    <a:pt x="3829" y="1421"/>
                  </a:lnTo>
                  <a:lnTo>
                    <a:pt x="3690" y="1184"/>
                  </a:lnTo>
                  <a:lnTo>
                    <a:pt x="3533" y="967"/>
                  </a:lnTo>
                  <a:lnTo>
                    <a:pt x="3355" y="770"/>
                  </a:lnTo>
                  <a:lnTo>
                    <a:pt x="3177" y="573"/>
                  </a:lnTo>
                  <a:lnTo>
                    <a:pt x="2980" y="395"/>
                  </a:lnTo>
                  <a:lnTo>
                    <a:pt x="2763" y="257"/>
                  </a:lnTo>
                  <a:lnTo>
                    <a:pt x="2526" y="139"/>
                  </a:lnTo>
                  <a:lnTo>
                    <a:pt x="2270" y="60"/>
                  </a:lnTo>
                  <a:lnTo>
                    <a:pt x="19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2" name="Google Shape;1652;p78"/>
            <p:cNvSpPr/>
            <p:nvPr/>
          </p:nvSpPr>
          <p:spPr>
            <a:xfrm>
              <a:off x="6436690" y="2062648"/>
              <a:ext cx="779465" cy="467013"/>
            </a:xfrm>
            <a:custGeom>
              <a:avLst/>
              <a:gdLst/>
              <a:ahLst/>
              <a:cxnLst/>
              <a:rect l="l" t="t" r="r" b="b"/>
              <a:pathLst>
                <a:path w="23188" h="13893" extrusionOk="0">
                  <a:moveTo>
                    <a:pt x="20228" y="0"/>
                  </a:moveTo>
                  <a:lnTo>
                    <a:pt x="19991" y="40"/>
                  </a:lnTo>
                  <a:lnTo>
                    <a:pt x="19774" y="79"/>
                  </a:lnTo>
                  <a:lnTo>
                    <a:pt x="19557" y="138"/>
                  </a:lnTo>
                  <a:lnTo>
                    <a:pt x="19320" y="217"/>
                  </a:lnTo>
                  <a:lnTo>
                    <a:pt x="18906" y="375"/>
                  </a:lnTo>
                  <a:lnTo>
                    <a:pt x="18471" y="572"/>
                  </a:lnTo>
                  <a:lnTo>
                    <a:pt x="18116" y="750"/>
                  </a:lnTo>
                  <a:lnTo>
                    <a:pt x="17761" y="928"/>
                  </a:lnTo>
                  <a:lnTo>
                    <a:pt x="17090" y="1322"/>
                  </a:lnTo>
                  <a:lnTo>
                    <a:pt x="16419" y="1776"/>
                  </a:lnTo>
                  <a:lnTo>
                    <a:pt x="15788" y="2250"/>
                  </a:lnTo>
                  <a:lnTo>
                    <a:pt x="15176" y="2743"/>
                  </a:lnTo>
                  <a:lnTo>
                    <a:pt x="14564" y="3276"/>
                  </a:lnTo>
                  <a:lnTo>
                    <a:pt x="13992" y="3809"/>
                  </a:lnTo>
                  <a:lnTo>
                    <a:pt x="13439" y="4381"/>
                  </a:lnTo>
                  <a:lnTo>
                    <a:pt x="12926" y="4894"/>
                  </a:lnTo>
                  <a:lnTo>
                    <a:pt x="12394" y="5387"/>
                  </a:lnTo>
                  <a:lnTo>
                    <a:pt x="11841" y="5841"/>
                  </a:lnTo>
                  <a:lnTo>
                    <a:pt x="11269" y="6295"/>
                  </a:lnTo>
                  <a:lnTo>
                    <a:pt x="10677" y="6690"/>
                  </a:lnTo>
                  <a:lnTo>
                    <a:pt x="10085" y="7085"/>
                  </a:lnTo>
                  <a:lnTo>
                    <a:pt x="9434" y="7420"/>
                  </a:lnTo>
                  <a:lnTo>
                    <a:pt x="8782" y="7736"/>
                  </a:lnTo>
                  <a:lnTo>
                    <a:pt x="8664" y="7795"/>
                  </a:lnTo>
                  <a:lnTo>
                    <a:pt x="8546" y="7834"/>
                  </a:lnTo>
                  <a:lnTo>
                    <a:pt x="8407" y="7854"/>
                  </a:lnTo>
                  <a:lnTo>
                    <a:pt x="8269" y="7854"/>
                  </a:lnTo>
                  <a:lnTo>
                    <a:pt x="8171" y="7815"/>
                  </a:lnTo>
                  <a:lnTo>
                    <a:pt x="8072" y="7775"/>
                  </a:lnTo>
                  <a:lnTo>
                    <a:pt x="7914" y="7637"/>
                  </a:lnTo>
                  <a:lnTo>
                    <a:pt x="7638" y="7400"/>
                  </a:lnTo>
                  <a:lnTo>
                    <a:pt x="7361" y="7124"/>
                  </a:lnTo>
                  <a:lnTo>
                    <a:pt x="7085" y="6848"/>
                  </a:lnTo>
                  <a:lnTo>
                    <a:pt x="6809" y="6552"/>
                  </a:lnTo>
                  <a:lnTo>
                    <a:pt x="6296" y="5940"/>
                  </a:lnTo>
                  <a:lnTo>
                    <a:pt x="5783" y="5269"/>
                  </a:lnTo>
                  <a:lnTo>
                    <a:pt x="5309" y="4598"/>
                  </a:lnTo>
                  <a:lnTo>
                    <a:pt x="4855" y="3907"/>
                  </a:lnTo>
                  <a:lnTo>
                    <a:pt x="4461" y="3217"/>
                  </a:lnTo>
                  <a:lnTo>
                    <a:pt x="4086" y="2566"/>
                  </a:lnTo>
                  <a:lnTo>
                    <a:pt x="3652" y="2684"/>
                  </a:lnTo>
                  <a:lnTo>
                    <a:pt x="3139" y="2802"/>
                  </a:lnTo>
                  <a:lnTo>
                    <a:pt x="2053" y="3039"/>
                  </a:lnTo>
                  <a:lnTo>
                    <a:pt x="948" y="3276"/>
                  </a:lnTo>
                  <a:lnTo>
                    <a:pt x="435" y="3375"/>
                  </a:lnTo>
                  <a:lnTo>
                    <a:pt x="1" y="3493"/>
                  </a:lnTo>
                  <a:lnTo>
                    <a:pt x="60" y="3868"/>
                  </a:lnTo>
                  <a:lnTo>
                    <a:pt x="159" y="4223"/>
                  </a:lnTo>
                  <a:lnTo>
                    <a:pt x="257" y="4618"/>
                  </a:lnTo>
                  <a:lnTo>
                    <a:pt x="396" y="4993"/>
                  </a:lnTo>
                  <a:lnTo>
                    <a:pt x="553" y="5387"/>
                  </a:lnTo>
                  <a:lnTo>
                    <a:pt x="731" y="5782"/>
                  </a:lnTo>
                  <a:lnTo>
                    <a:pt x="1106" y="6552"/>
                  </a:lnTo>
                  <a:lnTo>
                    <a:pt x="1520" y="7321"/>
                  </a:lnTo>
                  <a:lnTo>
                    <a:pt x="1955" y="8071"/>
                  </a:lnTo>
                  <a:lnTo>
                    <a:pt x="2764" y="9433"/>
                  </a:lnTo>
                  <a:lnTo>
                    <a:pt x="3060" y="9906"/>
                  </a:lnTo>
                  <a:lnTo>
                    <a:pt x="3415" y="10380"/>
                  </a:lnTo>
                  <a:lnTo>
                    <a:pt x="3790" y="10834"/>
                  </a:lnTo>
                  <a:lnTo>
                    <a:pt x="4204" y="11288"/>
                  </a:lnTo>
                  <a:lnTo>
                    <a:pt x="4638" y="11702"/>
                  </a:lnTo>
                  <a:lnTo>
                    <a:pt x="5092" y="12117"/>
                  </a:lnTo>
                  <a:lnTo>
                    <a:pt x="5546" y="12472"/>
                  </a:lnTo>
                  <a:lnTo>
                    <a:pt x="6020" y="12807"/>
                  </a:lnTo>
                  <a:lnTo>
                    <a:pt x="6375" y="13044"/>
                  </a:lnTo>
                  <a:lnTo>
                    <a:pt x="6750" y="13241"/>
                  </a:lnTo>
                  <a:lnTo>
                    <a:pt x="7144" y="13419"/>
                  </a:lnTo>
                  <a:lnTo>
                    <a:pt x="7519" y="13557"/>
                  </a:lnTo>
                  <a:lnTo>
                    <a:pt x="7914" y="13676"/>
                  </a:lnTo>
                  <a:lnTo>
                    <a:pt x="8309" y="13774"/>
                  </a:lnTo>
                  <a:lnTo>
                    <a:pt x="8723" y="13833"/>
                  </a:lnTo>
                  <a:lnTo>
                    <a:pt x="9118" y="13873"/>
                  </a:lnTo>
                  <a:lnTo>
                    <a:pt x="9532" y="13893"/>
                  </a:lnTo>
                  <a:lnTo>
                    <a:pt x="9947" y="13893"/>
                  </a:lnTo>
                  <a:lnTo>
                    <a:pt x="10361" y="13853"/>
                  </a:lnTo>
                  <a:lnTo>
                    <a:pt x="10775" y="13814"/>
                  </a:lnTo>
                  <a:lnTo>
                    <a:pt x="11190" y="13754"/>
                  </a:lnTo>
                  <a:lnTo>
                    <a:pt x="11584" y="13695"/>
                  </a:lnTo>
                  <a:lnTo>
                    <a:pt x="11999" y="13597"/>
                  </a:lnTo>
                  <a:lnTo>
                    <a:pt x="12394" y="13498"/>
                  </a:lnTo>
                  <a:lnTo>
                    <a:pt x="13814" y="13123"/>
                  </a:lnTo>
                  <a:lnTo>
                    <a:pt x="14544" y="12906"/>
                  </a:lnTo>
                  <a:lnTo>
                    <a:pt x="15275" y="12649"/>
                  </a:lnTo>
                  <a:lnTo>
                    <a:pt x="15630" y="12511"/>
                  </a:lnTo>
                  <a:lnTo>
                    <a:pt x="15965" y="12353"/>
                  </a:lnTo>
                  <a:lnTo>
                    <a:pt x="16301" y="12176"/>
                  </a:lnTo>
                  <a:lnTo>
                    <a:pt x="16636" y="11998"/>
                  </a:lnTo>
                  <a:lnTo>
                    <a:pt x="16952" y="11801"/>
                  </a:lnTo>
                  <a:lnTo>
                    <a:pt x="17248" y="11584"/>
                  </a:lnTo>
                  <a:lnTo>
                    <a:pt x="17524" y="11347"/>
                  </a:lnTo>
                  <a:lnTo>
                    <a:pt x="17761" y="11110"/>
                  </a:lnTo>
                  <a:lnTo>
                    <a:pt x="18018" y="10814"/>
                  </a:lnTo>
                  <a:lnTo>
                    <a:pt x="18254" y="10498"/>
                  </a:lnTo>
                  <a:lnTo>
                    <a:pt x="18708" y="9867"/>
                  </a:lnTo>
                  <a:lnTo>
                    <a:pt x="19142" y="9216"/>
                  </a:lnTo>
                  <a:lnTo>
                    <a:pt x="19359" y="8920"/>
                  </a:lnTo>
                  <a:lnTo>
                    <a:pt x="19616" y="8624"/>
                  </a:lnTo>
                  <a:lnTo>
                    <a:pt x="19991" y="8229"/>
                  </a:lnTo>
                  <a:lnTo>
                    <a:pt x="20386" y="7854"/>
                  </a:lnTo>
                  <a:lnTo>
                    <a:pt x="21155" y="7104"/>
                  </a:lnTo>
                  <a:lnTo>
                    <a:pt x="21491" y="6769"/>
                  </a:lnTo>
                  <a:lnTo>
                    <a:pt x="21806" y="6414"/>
                  </a:lnTo>
                  <a:lnTo>
                    <a:pt x="22102" y="6058"/>
                  </a:lnTo>
                  <a:lnTo>
                    <a:pt x="22359" y="5683"/>
                  </a:lnTo>
                  <a:lnTo>
                    <a:pt x="22615" y="5289"/>
                  </a:lnTo>
                  <a:lnTo>
                    <a:pt x="22813" y="4894"/>
                  </a:lnTo>
                  <a:lnTo>
                    <a:pt x="22990" y="4460"/>
                  </a:lnTo>
                  <a:lnTo>
                    <a:pt x="23050" y="4243"/>
                  </a:lnTo>
                  <a:lnTo>
                    <a:pt x="23109" y="4026"/>
                  </a:lnTo>
                  <a:lnTo>
                    <a:pt x="23148" y="3809"/>
                  </a:lnTo>
                  <a:lnTo>
                    <a:pt x="23168" y="3592"/>
                  </a:lnTo>
                  <a:lnTo>
                    <a:pt x="23188" y="3375"/>
                  </a:lnTo>
                  <a:lnTo>
                    <a:pt x="23188" y="3138"/>
                  </a:lnTo>
                  <a:lnTo>
                    <a:pt x="23168" y="2822"/>
                  </a:lnTo>
                  <a:lnTo>
                    <a:pt x="23109" y="2506"/>
                  </a:lnTo>
                  <a:lnTo>
                    <a:pt x="23030" y="2191"/>
                  </a:lnTo>
                  <a:lnTo>
                    <a:pt x="22931" y="1895"/>
                  </a:lnTo>
                  <a:lnTo>
                    <a:pt x="22754" y="1480"/>
                  </a:lnTo>
                  <a:lnTo>
                    <a:pt x="22655" y="1283"/>
                  </a:lnTo>
                  <a:lnTo>
                    <a:pt x="22556" y="1086"/>
                  </a:lnTo>
                  <a:lnTo>
                    <a:pt x="22438" y="908"/>
                  </a:lnTo>
                  <a:lnTo>
                    <a:pt x="22300" y="730"/>
                  </a:lnTo>
                  <a:lnTo>
                    <a:pt x="22142" y="572"/>
                  </a:lnTo>
                  <a:lnTo>
                    <a:pt x="21984" y="434"/>
                  </a:lnTo>
                  <a:lnTo>
                    <a:pt x="21787" y="316"/>
                  </a:lnTo>
                  <a:lnTo>
                    <a:pt x="21589" y="198"/>
                  </a:lnTo>
                  <a:lnTo>
                    <a:pt x="21372" y="119"/>
                  </a:lnTo>
                  <a:lnTo>
                    <a:pt x="21155" y="59"/>
                  </a:lnTo>
                  <a:lnTo>
                    <a:pt x="20918" y="20"/>
                  </a:lnTo>
                  <a:lnTo>
                    <a:pt x="206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3" name="Google Shape;1653;p78"/>
            <p:cNvSpPr/>
            <p:nvPr/>
          </p:nvSpPr>
          <p:spPr>
            <a:xfrm>
              <a:off x="6497736" y="2073910"/>
              <a:ext cx="1035510" cy="1066032"/>
            </a:xfrm>
            <a:custGeom>
              <a:avLst/>
              <a:gdLst/>
              <a:ahLst/>
              <a:cxnLst/>
              <a:rect l="l" t="t" r="r" b="b"/>
              <a:pathLst>
                <a:path w="30805" h="31713" extrusionOk="0">
                  <a:moveTo>
                    <a:pt x="23227" y="1"/>
                  </a:moveTo>
                  <a:lnTo>
                    <a:pt x="22793" y="20"/>
                  </a:lnTo>
                  <a:lnTo>
                    <a:pt x="22378" y="80"/>
                  </a:lnTo>
                  <a:lnTo>
                    <a:pt x="21964" y="178"/>
                  </a:lnTo>
                  <a:lnTo>
                    <a:pt x="21530" y="316"/>
                  </a:lnTo>
                  <a:lnTo>
                    <a:pt x="21115" y="474"/>
                  </a:lnTo>
                  <a:lnTo>
                    <a:pt x="20721" y="652"/>
                  </a:lnTo>
                  <a:lnTo>
                    <a:pt x="20346" y="869"/>
                  </a:lnTo>
                  <a:lnTo>
                    <a:pt x="20010" y="1106"/>
                  </a:lnTo>
                  <a:lnTo>
                    <a:pt x="19694" y="1382"/>
                  </a:lnTo>
                  <a:lnTo>
                    <a:pt x="19418" y="1658"/>
                  </a:lnTo>
                  <a:lnTo>
                    <a:pt x="19162" y="1974"/>
                  </a:lnTo>
                  <a:lnTo>
                    <a:pt x="18925" y="2290"/>
                  </a:lnTo>
                  <a:lnTo>
                    <a:pt x="18727" y="2625"/>
                  </a:lnTo>
                  <a:lnTo>
                    <a:pt x="18530" y="2980"/>
                  </a:lnTo>
                  <a:lnTo>
                    <a:pt x="18372" y="3355"/>
                  </a:lnTo>
                  <a:lnTo>
                    <a:pt x="18234" y="3730"/>
                  </a:lnTo>
                  <a:lnTo>
                    <a:pt x="18096" y="4125"/>
                  </a:lnTo>
                  <a:lnTo>
                    <a:pt x="17997" y="4520"/>
                  </a:lnTo>
                  <a:lnTo>
                    <a:pt x="17899" y="4934"/>
                  </a:lnTo>
                  <a:lnTo>
                    <a:pt x="17820" y="5348"/>
                  </a:lnTo>
                  <a:lnTo>
                    <a:pt x="17761" y="5783"/>
                  </a:lnTo>
                  <a:lnTo>
                    <a:pt x="17504" y="7342"/>
                  </a:lnTo>
                  <a:lnTo>
                    <a:pt x="17228" y="8900"/>
                  </a:lnTo>
                  <a:lnTo>
                    <a:pt x="16912" y="10459"/>
                  </a:lnTo>
                  <a:lnTo>
                    <a:pt x="16557" y="11999"/>
                  </a:lnTo>
                  <a:lnTo>
                    <a:pt x="16340" y="12887"/>
                  </a:lnTo>
                  <a:lnTo>
                    <a:pt x="16103" y="13775"/>
                  </a:lnTo>
                  <a:lnTo>
                    <a:pt x="15827" y="14643"/>
                  </a:lnTo>
                  <a:lnTo>
                    <a:pt x="15531" y="15511"/>
                  </a:lnTo>
                  <a:lnTo>
                    <a:pt x="15353" y="15926"/>
                  </a:lnTo>
                  <a:lnTo>
                    <a:pt x="15175" y="16360"/>
                  </a:lnTo>
                  <a:lnTo>
                    <a:pt x="14998" y="16774"/>
                  </a:lnTo>
                  <a:lnTo>
                    <a:pt x="14781" y="17169"/>
                  </a:lnTo>
                  <a:lnTo>
                    <a:pt x="14583" y="17583"/>
                  </a:lnTo>
                  <a:lnTo>
                    <a:pt x="14347" y="17958"/>
                  </a:lnTo>
                  <a:lnTo>
                    <a:pt x="14110" y="18353"/>
                  </a:lnTo>
                  <a:lnTo>
                    <a:pt x="13853" y="18728"/>
                  </a:lnTo>
                  <a:lnTo>
                    <a:pt x="13577" y="19063"/>
                  </a:lnTo>
                  <a:lnTo>
                    <a:pt x="13320" y="19399"/>
                  </a:lnTo>
                  <a:lnTo>
                    <a:pt x="13024" y="19695"/>
                  </a:lnTo>
                  <a:lnTo>
                    <a:pt x="12748" y="19991"/>
                  </a:lnTo>
                  <a:lnTo>
                    <a:pt x="12452" y="20247"/>
                  </a:lnTo>
                  <a:lnTo>
                    <a:pt x="12136" y="20504"/>
                  </a:lnTo>
                  <a:lnTo>
                    <a:pt x="11821" y="20741"/>
                  </a:lnTo>
                  <a:lnTo>
                    <a:pt x="11485" y="20958"/>
                  </a:lnTo>
                  <a:lnTo>
                    <a:pt x="11150" y="21155"/>
                  </a:lnTo>
                  <a:lnTo>
                    <a:pt x="10814" y="21333"/>
                  </a:lnTo>
                  <a:lnTo>
                    <a:pt x="10459" y="21510"/>
                  </a:lnTo>
                  <a:lnTo>
                    <a:pt x="10084" y="21668"/>
                  </a:lnTo>
                  <a:lnTo>
                    <a:pt x="9709" y="21806"/>
                  </a:lnTo>
                  <a:lnTo>
                    <a:pt x="9315" y="21944"/>
                  </a:lnTo>
                  <a:lnTo>
                    <a:pt x="8920" y="22063"/>
                  </a:lnTo>
                  <a:lnTo>
                    <a:pt x="8506" y="22181"/>
                  </a:lnTo>
                  <a:lnTo>
                    <a:pt x="7657" y="22418"/>
                  </a:lnTo>
                  <a:lnTo>
                    <a:pt x="6789" y="22694"/>
                  </a:lnTo>
                  <a:lnTo>
                    <a:pt x="5920" y="22990"/>
                  </a:lnTo>
                  <a:lnTo>
                    <a:pt x="5032" y="23306"/>
                  </a:lnTo>
                  <a:lnTo>
                    <a:pt x="4164" y="23661"/>
                  </a:lnTo>
                  <a:lnTo>
                    <a:pt x="3296" y="24036"/>
                  </a:lnTo>
                  <a:lnTo>
                    <a:pt x="2487" y="24431"/>
                  </a:lnTo>
                  <a:lnTo>
                    <a:pt x="1697" y="24825"/>
                  </a:lnTo>
                  <a:lnTo>
                    <a:pt x="1461" y="24964"/>
                  </a:lnTo>
                  <a:lnTo>
                    <a:pt x="1244" y="25102"/>
                  </a:lnTo>
                  <a:lnTo>
                    <a:pt x="1046" y="25240"/>
                  </a:lnTo>
                  <a:lnTo>
                    <a:pt x="869" y="25378"/>
                  </a:lnTo>
                  <a:lnTo>
                    <a:pt x="711" y="25536"/>
                  </a:lnTo>
                  <a:lnTo>
                    <a:pt x="553" y="25674"/>
                  </a:lnTo>
                  <a:lnTo>
                    <a:pt x="435" y="25832"/>
                  </a:lnTo>
                  <a:lnTo>
                    <a:pt x="316" y="25990"/>
                  </a:lnTo>
                  <a:lnTo>
                    <a:pt x="237" y="26148"/>
                  </a:lnTo>
                  <a:lnTo>
                    <a:pt x="158" y="26305"/>
                  </a:lnTo>
                  <a:lnTo>
                    <a:pt x="79" y="26463"/>
                  </a:lnTo>
                  <a:lnTo>
                    <a:pt x="40" y="26641"/>
                  </a:lnTo>
                  <a:lnTo>
                    <a:pt x="0" y="26799"/>
                  </a:lnTo>
                  <a:lnTo>
                    <a:pt x="0" y="26957"/>
                  </a:lnTo>
                  <a:lnTo>
                    <a:pt x="0" y="27134"/>
                  </a:lnTo>
                  <a:lnTo>
                    <a:pt x="0" y="27292"/>
                  </a:lnTo>
                  <a:lnTo>
                    <a:pt x="40" y="27470"/>
                  </a:lnTo>
                  <a:lnTo>
                    <a:pt x="79" y="27628"/>
                  </a:lnTo>
                  <a:lnTo>
                    <a:pt x="119" y="27805"/>
                  </a:lnTo>
                  <a:lnTo>
                    <a:pt x="198" y="27963"/>
                  </a:lnTo>
                  <a:lnTo>
                    <a:pt x="277" y="28141"/>
                  </a:lnTo>
                  <a:lnTo>
                    <a:pt x="375" y="28299"/>
                  </a:lnTo>
                  <a:lnTo>
                    <a:pt x="592" y="28634"/>
                  </a:lnTo>
                  <a:lnTo>
                    <a:pt x="888" y="28950"/>
                  </a:lnTo>
                  <a:lnTo>
                    <a:pt x="1204" y="29265"/>
                  </a:lnTo>
                  <a:lnTo>
                    <a:pt x="1579" y="29581"/>
                  </a:lnTo>
                  <a:lnTo>
                    <a:pt x="1993" y="29877"/>
                  </a:lnTo>
                  <a:lnTo>
                    <a:pt x="2428" y="30134"/>
                  </a:lnTo>
                  <a:lnTo>
                    <a:pt x="2901" y="30371"/>
                  </a:lnTo>
                  <a:lnTo>
                    <a:pt x="3395" y="30588"/>
                  </a:lnTo>
                  <a:lnTo>
                    <a:pt x="3888" y="30765"/>
                  </a:lnTo>
                  <a:lnTo>
                    <a:pt x="4401" y="30923"/>
                  </a:lnTo>
                  <a:lnTo>
                    <a:pt x="4914" y="31061"/>
                  </a:lnTo>
                  <a:lnTo>
                    <a:pt x="5427" y="31180"/>
                  </a:lnTo>
                  <a:lnTo>
                    <a:pt x="5960" y="31278"/>
                  </a:lnTo>
                  <a:lnTo>
                    <a:pt x="6887" y="31416"/>
                  </a:lnTo>
                  <a:lnTo>
                    <a:pt x="7835" y="31535"/>
                  </a:lnTo>
                  <a:lnTo>
                    <a:pt x="8782" y="31633"/>
                  </a:lnTo>
                  <a:lnTo>
                    <a:pt x="9749" y="31693"/>
                  </a:lnTo>
                  <a:lnTo>
                    <a:pt x="10696" y="31712"/>
                  </a:lnTo>
                  <a:lnTo>
                    <a:pt x="11643" y="31693"/>
                  </a:lnTo>
                  <a:lnTo>
                    <a:pt x="12590" y="31653"/>
                  </a:lnTo>
                  <a:lnTo>
                    <a:pt x="13538" y="31574"/>
                  </a:lnTo>
                  <a:lnTo>
                    <a:pt x="14485" y="31476"/>
                  </a:lnTo>
                  <a:lnTo>
                    <a:pt x="15432" y="31337"/>
                  </a:lnTo>
                  <a:lnTo>
                    <a:pt x="16379" y="31160"/>
                  </a:lnTo>
                  <a:lnTo>
                    <a:pt x="17307" y="30943"/>
                  </a:lnTo>
                  <a:lnTo>
                    <a:pt x="18234" y="30706"/>
                  </a:lnTo>
                  <a:lnTo>
                    <a:pt x="19142" y="30449"/>
                  </a:lnTo>
                  <a:lnTo>
                    <a:pt x="20050" y="30153"/>
                  </a:lnTo>
                  <a:lnTo>
                    <a:pt x="20938" y="29818"/>
                  </a:lnTo>
                  <a:lnTo>
                    <a:pt x="21707" y="29502"/>
                  </a:lnTo>
                  <a:lnTo>
                    <a:pt x="22457" y="29167"/>
                  </a:lnTo>
                  <a:lnTo>
                    <a:pt x="23187" y="28772"/>
                  </a:lnTo>
                  <a:lnTo>
                    <a:pt x="23898" y="28377"/>
                  </a:lnTo>
                  <a:lnTo>
                    <a:pt x="24253" y="28141"/>
                  </a:lnTo>
                  <a:lnTo>
                    <a:pt x="24588" y="27924"/>
                  </a:lnTo>
                  <a:lnTo>
                    <a:pt x="24924" y="27667"/>
                  </a:lnTo>
                  <a:lnTo>
                    <a:pt x="25240" y="27411"/>
                  </a:lnTo>
                  <a:lnTo>
                    <a:pt x="25555" y="27154"/>
                  </a:lnTo>
                  <a:lnTo>
                    <a:pt x="25851" y="26878"/>
                  </a:lnTo>
                  <a:lnTo>
                    <a:pt x="26147" y="26582"/>
                  </a:lnTo>
                  <a:lnTo>
                    <a:pt x="26424" y="26286"/>
                  </a:lnTo>
                  <a:lnTo>
                    <a:pt x="26660" y="25990"/>
                  </a:lnTo>
                  <a:lnTo>
                    <a:pt x="26897" y="25694"/>
                  </a:lnTo>
                  <a:lnTo>
                    <a:pt x="27351" y="25062"/>
                  </a:lnTo>
                  <a:lnTo>
                    <a:pt x="27785" y="24391"/>
                  </a:lnTo>
                  <a:lnTo>
                    <a:pt x="28180" y="23701"/>
                  </a:lnTo>
                  <a:lnTo>
                    <a:pt x="28555" y="22970"/>
                  </a:lnTo>
                  <a:lnTo>
                    <a:pt x="28890" y="22221"/>
                  </a:lnTo>
                  <a:lnTo>
                    <a:pt x="29186" y="21431"/>
                  </a:lnTo>
                  <a:lnTo>
                    <a:pt x="29482" y="20642"/>
                  </a:lnTo>
                  <a:lnTo>
                    <a:pt x="29719" y="19853"/>
                  </a:lnTo>
                  <a:lnTo>
                    <a:pt x="29936" y="19063"/>
                  </a:lnTo>
                  <a:lnTo>
                    <a:pt x="30133" y="18234"/>
                  </a:lnTo>
                  <a:lnTo>
                    <a:pt x="30291" y="17425"/>
                  </a:lnTo>
                  <a:lnTo>
                    <a:pt x="30449" y="16597"/>
                  </a:lnTo>
                  <a:lnTo>
                    <a:pt x="30568" y="15768"/>
                  </a:lnTo>
                  <a:lnTo>
                    <a:pt x="30646" y="14939"/>
                  </a:lnTo>
                  <a:lnTo>
                    <a:pt x="30725" y="14110"/>
                  </a:lnTo>
                  <a:lnTo>
                    <a:pt x="30765" y="13301"/>
                  </a:lnTo>
                  <a:lnTo>
                    <a:pt x="30804" y="12492"/>
                  </a:lnTo>
                  <a:lnTo>
                    <a:pt x="30785" y="11683"/>
                  </a:lnTo>
                  <a:lnTo>
                    <a:pt x="30765" y="10894"/>
                  </a:lnTo>
                  <a:lnTo>
                    <a:pt x="30725" y="10124"/>
                  </a:lnTo>
                  <a:lnTo>
                    <a:pt x="30666" y="9374"/>
                  </a:lnTo>
                  <a:lnTo>
                    <a:pt x="30568" y="8644"/>
                  </a:lnTo>
                  <a:lnTo>
                    <a:pt x="30449" y="7934"/>
                  </a:lnTo>
                  <a:lnTo>
                    <a:pt x="30291" y="7046"/>
                  </a:lnTo>
                  <a:lnTo>
                    <a:pt x="30173" y="6611"/>
                  </a:lnTo>
                  <a:lnTo>
                    <a:pt x="30074" y="6177"/>
                  </a:lnTo>
                  <a:lnTo>
                    <a:pt x="29936" y="5743"/>
                  </a:lnTo>
                  <a:lnTo>
                    <a:pt x="29798" y="5329"/>
                  </a:lnTo>
                  <a:lnTo>
                    <a:pt x="29640" y="4914"/>
                  </a:lnTo>
                  <a:lnTo>
                    <a:pt x="29482" y="4500"/>
                  </a:lnTo>
                  <a:lnTo>
                    <a:pt x="29305" y="4086"/>
                  </a:lnTo>
                  <a:lnTo>
                    <a:pt x="29088" y="3691"/>
                  </a:lnTo>
                  <a:lnTo>
                    <a:pt x="28870" y="3316"/>
                  </a:lnTo>
                  <a:lnTo>
                    <a:pt x="28634" y="2941"/>
                  </a:lnTo>
                  <a:lnTo>
                    <a:pt x="28397" y="2586"/>
                  </a:lnTo>
                  <a:lnTo>
                    <a:pt x="28121" y="2250"/>
                  </a:lnTo>
                  <a:lnTo>
                    <a:pt x="27825" y="1935"/>
                  </a:lnTo>
                  <a:lnTo>
                    <a:pt x="27509" y="1619"/>
                  </a:lnTo>
                  <a:lnTo>
                    <a:pt x="27154" y="1323"/>
                  </a:lnTo>
                  <a:lnTo>
                    <a:pt x="26818" y="1066"/>
                  </a:lnTo>
                  <a:lnTo>
                    <a:pt x="26443" y="829"/>
                  </a:lnTo>
                  <a:lnTo>
                    <a:pt x="26068" y="632"/>
                  </a:lnTo>
                  <a:lnTo>
                    <a:pt x="25693" y="455"/>
                  </a:lnTo>
                  <a:lnTo>
                    <a:pt x="25299" y="297"/>
                  </a:lnTo>
                  <a:lnTo>
                    <a:pt x="24884" y="178"/>
                  </a:lnTo>
                  <a:lnTo>
                    <a:pt x="24470" y="80"/>
                  </a:lnTo>
                  <a:lnTo>
                    <a:pt x="24055" y="20"/>
                  </a:lnTo>
                  <a:lnTo>
                    <a:pt x="236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4" name="Google Shape;1654;p78"/>
            <p:cNvSpPr/>
            <p:nvPr/>
          </p:nvSpPr>
          <p:spPr>
            <a:xfrm>
              <a:off x="6897733" y="2037436"/>
              <a:ext cx="429869" cy="884915"/>
            </a:xfrm>
            <a:custGeom>
              <a:avLst/>
              <a:gdLst/>
              <a:ahLst/>
              <a:cxnLst/>
              <a:rect l="l" t="t" r="r" b="b"/>
              <a:pathLst>
                <a:path w="12788" h="26325" extrusionOk="0">
                  <a:moveTo>
                    <a:pt x="9354" y="0"/>
                  </a:moveTo>
                  <a:lnTo>
                    <a:pt x="9295" y="20"/>
                  </a:lnTo>
                  <a:lnTo>
                    <a:pt x="9256" y="40"/>
                  </a:lnTo>
                  <a:lnTo>
                    <a:pt x="9177" y="119"/>
                  </a:lnTo>
                  <a:lnTo>
                    <a:pt x="8960" y="434"/>
                  </a:lnTo>
                  <a:lnTo>
                    <a:pt x="8723" y="750"/>
                  </a:lnTo>
                  <a:lnTo>
                    <a:pt x="8486" y="1066"/>
                  </a:lnTo>
                  <a:lnTo>
                    <a:pt x="8230" y="1362"/>
                  </a:lnTo>
                  <a:lnTo>
                    <a:pt x="7953" y="1618"/>
                  </a:lnTo>
                  <a:lnTo>
                    <a:pt x="7657" y="1875"/>
                  </a:lnTo>
                  <a:lnTo>
                    <a:pt x="7342" y="2092"/>
                  </a:lnTo>
                  <a:lnTo>
                    <a:pt x="6986" y="2270"/>
                  </a:lnTo>
                  <a:lnTo>
                    <a:pt x="6848" y="2329"/>
                  </a:lnTo>
                  <a:lnTo>
                    <a:pt x="6710" y="2368"/>
                  </a:lnTo>
                  <a:lnTo>
                    <a:pt x="6572" y="2388"/>
                  </a:lnTo>
                  <a:lnTo>
                    <a:pt x="6434" y="2368"/>
                  </a:lnTo>
                  <a:lnTo>
                    <a:pt x="6355" y="2349"/>
                  </a:lnTo>
                  <a:lnTo>
                    <a:pt x="6276" y="2309"/>
                  </a:lnTo>
                  <a:lnTo>
                    <a:pt x="6138" y="2210"/>
                  </a:lnTo>
                  <a:lnTo>
                    <a:pt x="6019" y="2072"/>
                  </a:lnTo>
                  <a:lnTo>
                    <a:pt x="5940" y="1934"/>
                  </a:lnTo>
                  <a:lnTo>
                    <a:pt x="5881" y="1757"/>
                  </a:lnTo>
                  <a:lnTo>
                    <a:pt x="5862" y="1599"/>
                  </a:lnTo>
                  <a:lnTo>
                    <a:pt x="5822" y="1263"/>
                  </a:lnTo>
                  <a:lnTo>
                    <a:pt x="5802" y="1303"/>
                  </a:lnTo>
                  <a:lnTo>
                    <a:pt x="5763" y="1362"/>
                  </a:lnTo>
                  <a:lnTo>
                    <a:pt x="5605" y="1500"/>
                  </a:lnTo>
                  <a:lnTo>
                    <a:pt x="5348" y="1697"/>
                  </a:lnTo>
                  <a:lnTo>
                    <a:pt x="5151" y="1895"/>
                  </a:lnTo>
                  <a:lnTo>
                    <a:pt x="5072" y="1993"/>
                  </a:lnTo>
                  <a:lnTo>
                    <a:pt x="4974" y="2112"/>
                  </a:lnTo>
                  <a:lnTo>
                    <a:pt x="4835" y="2388"/>
                  </a:lnTo>
                  <a:lnTo>
                    <a:pt x="4697" y="2684"/>
                  </a:lnTo>
                  <a:lnTo>
                    <a:pt x="4579" y="2980"/>
                  </a:lnTo>
                  <a:lnTo>
                    <a:pt x="4480" y="3276"/>
                  </a:lnTo>
                  <a:lnTo>
                    <a:pt x="4401" y="3572"/>
                  </a:lnTo>
                  <a:lnTo>
                    <a:pt x="4322" y="3888"/>
                  </a:lnTo>
                  <a:lnTo>
                    <a:pt x="4224" y="4519"/>
                  </a:lnTo>
                  <a:lnTo>
                    <a:pt x="4105" y="5131"/>
                  </a:lnTo>
                  <a:lnTo>
                    <a:pt x="4007" y="5763"/>
                  </a:lnTo>
                  <a:lnTo>
                    <a:pt x="3711" y="7025"/>
                  </a:lnTo>
                  <a:lnTo>
                    <a:pt x="3395" y="8269"/>
                  </a:lnTo>
                  <a:lnTo>
                    <a:pt x="3040" y="9512"/>
                  </a:lnTo>
                  <a:lnTo>
                    <a:pt x="2645" y="10755"/>
                  </a:lnTo>
                  <a:lnTo>
                    <a:pt x="2231" y="11979"/>
                  </a:lnTo>
                  <a:lnTo>
                    <a:pt x="1777" y="13182"/>
                  </a:lnTo>
                  <a:lnTo>
                    <a:pt x="1283" y="14386"/>
                  </a:lnTo>
                  <a:lnTo>
                    <a:pt x="770" y="15570"/>
                  </a:lnTo>
                  <a:lnTo>
                    <a:pt x="533" y="16083"/>
                  </a:lnTo>
                  <a:lnTo>
                    <a:pt x="356" y="16616"/>
                  </a:lnTo>
                  <a:lnTo>
                    <a:pt x="198" y="17109"/>
                  </a:lnTo>
                  <a:lnTo>
                    <a:pt x="99" y="17603"/>
                  </a:lnTo>
                  <a:lnTo>
                    <a:pt x="20" y="18076"/>
                  </a:lnTo>
                  <a:lnTo>
                    <a:pt x="1" y="18550"/>
                  </a:lnTo>
                  <a:lnTo>
                    <a:pt x="1" y="19023"/>
                  </a:lnTo>
                  <a:lnTo>
                    <a:pt x="40" y="19477"/>
                  </a:lnTo>
                  <a:lnTo>
                    <a:pt x="99" y="19951"/>
                  </a:lnTo>
                  <a:lnTo>
                    <a:pt x="198" y="20405"/>
                  </a:lnTo>
                  <a:lnTo>
                    <a:pt x="336" y="20878"/>
                  </a:lnTo>
                  <a:lnTo>
                    <a:pt x="474" y="21352"/>
                  </a:lnTo>
                  <a:lnTo>
                    <a:pt x="672" y="21826"/>
                  </a:lnTo>
                  <a:lnTo>
                    <a:pt x="869" y="22299"/>
                  </a:lnTo>
                  <a:lnTo>
                    <a:pt x="1106" y="22812"/>
                  </a:lnTo>
                  <a:lnTo>
                    <a:pt x="1362" y="23325"/>
                  </a:lnTo>
                  <a:lnTo>
                    <a:pt x="1639" y="23819"/>
                  </a:lnTo>
                  <a:lnTo>
                    <a:pt x="1954" y="24312"/>
                  </a:lnTo>
                  <a:lnTo>
                    <a:pt x="2112" y="24549"/>
                  </a:lnTo>
                  <a:lnTo>
                    <a:pt x="2270" y="24766"/>
                  </a:lnTo>
                  <a:lnTo>
                    <a:pt x="2448" y="24983"/>
                  </a:lnTo>
                  <a:lnTo>
                    <a:pt x="2645" y="25180"/>
                  </a:lnTo>
                  <a:lnTo>
                    <a:pt x="2842" y="25378"/>
                  </a:lnTo>
                  <a:lnTo>
                    <a:pt x="3040" y="25535"/>
                  </a:lnTo>
                  <a:lnTo>
                    <a:pt x="3257" y="25713"/>
                  </a:lnTo>
                  <a:lnTo>
                    <a:pt x="3494" y="25851"/>
                  </a:lnTo>
                  <a:lnTo>
                    <a:pt x="3730" y="25970"/>
                  </a:lnTo>
                  <a:lnTo>
                    <a:pt x="3987" y="26088"/>
                  </a:lnTo>
                  <a:lnTo>
                    <a:pt x="4243" y="26187"/>
                  </a:lnTo>
                  <a:lnTo>
                    <a:pt x="4520" y="26246"/>
                  </a:lnTo>
                  <a:lnTo>
                    <a:pt x="4737" y="26285"/>
                  </a:lnTo>
                  <a:lnTo>
                    <a:pt x="4974" y="26325"/>
                  </a:lnTo>
                  <a:lnTo>
                    <a:pt x="5644" y="26325"/>
                  </a:lnTo>
                  <a:lnTo>
                    <a:pt x="5862" y="26285"/>
                  </a:lnTo>
                  <a:lnTo>
                    <a:pt x="6098" y="26246"/>
                  </a:lnTo>
                  <a:lnTo>
                    <a:pt x="6315" y="26206"/>
                  </a:lnTo>
                  <a:lnTo>
                    <a:pt x="6750" y="26068"/>
                  </a:lnTo>
                  <a:lnTo>
                    <a:pt x="7184" y="25891"/>
                  </a:lnTo>
                  <a:lnTo>
                    <a:pt x="7578" y="25674"/>
                  </a:lnTo>
                  <a:lnTo>
                    <a:pt x="7973" y="25417"/>
                  </a:lnTo>
                  <a:lnTo>
                    <a:pt x="8348" y="25141"/>
                  </a:lnTo>
                  <a:lnTo>
                    <a:pt x="8703" y="24825"/>
                  </a:lnTo>
                  <a:lnTo>
                    <a:pt x="9019" y="24490"/>
                  </a:lnTo>
                  <a:lnTo>
                    <a:pt x="9335" y="24134"/>
                  </a:lnTo>
                  <a:lnTo>
                    <a:pt x="9631" y="23759"/>
                  </a:lnTo>
                  <a:lnTo>
                    <a:pt x="9907" y="23365"/>
                  </a:lnTo>
                  <a:lnTo>
                    <a:pt x="10163" y="22970"/>
                  </a:lnTo>
                  <a:lnTo>
                    <a:pt x="10420" y="22556"/>
                  </a:lnTo>
                  <a:lnTo>
                    <a:pt x="10696" y="22062"/>
                  </a:lnTo>
                  <a:lnTo>
                    <a:pt x="10972" y="21549"/>
                  </a:lnTo>
                  <a:lnTo>
                    <a:pt x="11209" y="21017"/>
                  </a:lnTo>
                  <a:lnTo>
                    <a:pt x="11446" y="20503"/>
                  </a:lnTo>
                  <a:lnTo>
                    <a:pt x="11663" y="19951"/>
                  </a:lnTo>
                  <a:lnTo>
                    <a:pt x="11841" y="19418"/>
                  </a:lnTo>
                  <a:lnTo>
                    <a:pt x="12018" y="18866"/>
                  </a:lnTo>
                  <a:lnTo>
                    <a:pt x="12176" y="18313"/>
                  </a:lnTo>
                  <a:lnTo>
                    <a:pt x="12314" y="17760"/>
                  </a:lnTo>
                  <a:lnTo>
                    <a:pt x="12433" y="17188"/>
                  </a:lnTo>
                  <a:lnTo>
                    <a:pt x="12551" y="16616"/>
                  </a:lnTo>
                  <a:lnTo>
                    <a:pt x="12630" y="16044"/>
                  </a:lnTo>
                  <a:lnTo>
                    <a:pt x="12689" y="15471"/>
                  </a:lnTo>
                  <a:lnTo>
                    <a:pt x="12729" y="14899"/>
                  </a:lnTo>
                  <a:lnTo>
                    <a:pt x="12768" y="14327"/>
                  </a:lnTo>
                  <a:lnTo>
                    <a:pt x="12768" y="13735"/>
                  </a:lnTo>
                  <a:lnTo>
                    <a:pt x="12788" y="11485"/>
                  </a:lnTo>
                  <a:lnTo>
                    <a:pt x="12788" y="10360"/>
                  </a:lnTo>
                  <a:lnTo>
                    <a:pt x="12748" y="9236"/>
                  </a:lnTo>
                  <a:lnTo>
                    <a:pt x="12709" y="8663"/>
                  </a:lnTo>
                  <a:lnTo>
                    <a:pt x="12670" y="8111"/>
                  </a:lnTo>
                  <a:lnTo>
                    <a:pt x="12610" y="7558"/>
                  </a:lnTo>
                  <a:lnTo>
                    <a:pt x="12512" y="7006"/>
                  </a:lnTo>
                  <a:lnTo>
                    <a:pt x="12413" y="6453"/>
                  </a:lnTo>
                  <a:lnTo>
                    <a:pt x="12295" y="5901"/>
                  </a:lnTo>
                  <a:lnTo>
                    <a:pt x="12137" y="5348"/>
                  </a:lnTo>
                  <a:lnTo>
                    <a:pt x="11959" y="4796"/>
                  </a:lnTo>
                  <a:lnTo>
                    <a:pt x="11801" y="4361"/>
                  </a:lnTo>
                  <a:lnTo>
                    <a:pt x="11604" y="3908"/>
                  </a:lnTo>
                  <a:lnTo>
                    <a:pt x="11190" y="3020"/>
                  </a:lnTo>
                  <a:lnTo>
                    <a:pt x="10341" y="1263"/>
                  </a:lnTo>
                  <a:lnTo>
                    <a:pt x="10144" y="928"/>
                  </a:lnTo>
                  <a:lnTo>
                    <a:pt x="9946" y="632"/>
                  </a:lnTo>
                  <a:lnTo>
                    <a:pt x="9710" y="356"/>
                  </a:lnTo>
                  <a:lnTo>
                    <a:pt x="9453" y="79"/>
                  </a:lnTo>
                  <a:lnTo>
                    <a:pt x="9414" y="40"/>
                  </a:lnTo>
                  <a:lnTo>
                    <a:pt x="93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5" name="Google Shape;1655;p78"/>
            <p:cNvSpPr/>
            <p:nvPr/>
          </p:nvSpPr>
          <p:spPr>
            <a:xfrm>
              <a:off x="6240339" y="2592673"/>
              <a:ext cx="979810" cy="1220561"/>
            </a:xfrm>
            <a:custGeom>
              <a:avLst/>
              <a:gdLst/>
              <a:ahLst/>
              <a:cxnLst/>
              <a:rect l="l" t="t" r="r" b="b"/>
              <a:pathLst>
                <a:path w="29148" h="36310" extrusionOk="0">
                  <a:moveTo>
                    <a:pt x="10598" y="0"/>
                  </a:moveTo>
                  <a:lnTo>
                    <a:pt x="9966" y="20"/>
                  </a:lnTo>
                  <a:lnTo>
                    <a:pt x="9374" y="59"/>
                  </a:lnTo>
                  <a:lnTo>
                    <a:pt x="8762" y="119"/>
                  </a:lnTo>
                  <a:lnTo>
                    <a:pt x="8190" y="217"/>
                  </a:lnTo>
                  <a:lnTo>
                    <a:pt x="7598" y="336"/>
                  </a:lnTo>
                  <a:lnTo>
                    <a:pt x="7046" y="494"/>
                  </a:lnTo>
                  <a:lnTo>
                    <a:pt x="6473" y="671"/>
                  </a:lnTo>
                  <a:lnTo>
                    <a:pt x="5941" y="869"/>
                  </a:lnTo>
                  <a:lnTo>
                    <a:pt x="5428" y="1105"/>
                  </a:lnTo>
                  <a:lnTo>
                    <a:pt x="5092" y="1283"/>
                  </a:lnTo>
                  <a:lnTo>
                    <a:pt x="4757" y="1461"/>
                  </a:lnTo>
                  <a:lnTo>
                    <a:pt x="4441" y="1678"/>
                  </a:lnTo>
                  <a:lnTo>
                    <a:pt x="4145" y="1875"/>
                  </a:lnTo>
                  <a:lnTo>
                    <a:pt x="3849" y="2112"/>
                  </a:lnTo>
                  <a:lnTo>
                    <a:pt x="3573" y="2349"/>
                  </a:lnTo>
                  <a:lnTo>
                    <a:pt x="3296" y="2605"/>
                  </a:lnTo>
                  <a:lnTo>
                    <a:pt x="3040" y="2862"/>
                  </a:lnTo>
                  <a:lnTo>
                    <a:pt x="2783" y="3138"/>
                  </a:lnTo>
                  <a:lnTo>
                    <a:pt x="2546" y="3414"/>
                  </a:lnTo>
                  <a:lnTo>
                    <a:pt x="2329" y="3710"/>
                  </a:lnTo>
                  <a:lnTo>
                    <a:pt x="2112" y="4006"/>
                  </a:lnTo>
                  <a:lnTo>
                    <a:pt x="1895" y="4322"/>
                  </a:lnTo>
                  <a:lnTo>
                    <a:pt x="1698" y="4638"/>
                  </a:lnTo>
                  <a:lnTo>
                    <a:pt x="1520" y="4973"/>
                  </a:lnTo>
                  <a:lnTo>
                    <a:pt x="1343" y="5309"/>
                  </a:lnTo>
                  <a:lnTo>
                    <a:pt x="1165" y="5644"/>
                  </a:lnTo>
                  <a:lnTo>
                    <a:pt x="1027" y="5980"/>
                  </a:lnTo>
                  <a:lnTo>
                    <a:pt x="869" y="6335"/>
                  </a:lnTo>
                  <a:lnTo>
                    <a:pt x="751" y="6690"/>
                  </a:lnTo>
                  <a:lnTo>
                    <a:pt x="514" y="7420"/>
                  </a:lnTo>
                  <a:lnTo>
                    <a:pt x="317" y="8150"/>
                  </a:lnTo>
                  <a:lnTo>
                    <a:pt x="178" y="8900"/>
                  </a:lnTo>
                  <a:lnTo>
                    <a:pt x="80" y="9670"/>
                  </a:lnTo>
                  <a:lnTo>
                    <a:pt x="21" y="10420"/>
                  </a:lnTo>
                  <a:lnTo>
                    <a:pt x="1" y="11169"/>
                  </a:lnTo>
                  <a:lnTo>
                    <a:pt x="1" y="11643"/>
                  </a:lnTo>
                  <a:lnTo>
                    <a:pt x="40" y="12097"/>
                  </a:lnTo>
                  <a:lnTo>
                    <a:pt x="119" y="13005"/>
                  </a:lnTo>
                  <a:lnTo>
                    <a:pt x="238" y="13932"/>
                  </a:lnTo>
                  <a:lnTo>
                    <a:pt x="415" y="14820"/>
                  </a:lnTo>
                  <a:lnTo>
                    <a:pt x="613" y="15728"/>
                  </a:lnTo>
                  <a:lnTo>
                    <a:pt x="849" y="16616"/>
                  </a:lnTo>
                  <a:lnTo>
                    <a:pt x="1126" y="17484"/>
                  </a:lnTo>
                  <a:lnTo>
                    <a:pt x="1422" y="18372"/>
                  </a:lnTo>
                  <a:lnTo>
                    <a:pt x="1560" y="18787"/>
                  </a:lnTo>
                  <a:lnTo>
                    <a:pt x="1737" y="19201"/>
                  </a:lnTo>
                  <a:lnTo>
                    <a:pt x="2093" y="20030"/>
                  </a:lnTo>
                  <a:lnTo>
                    <a:pt x="2487" y="20819"/>
                  </a:lnTo>
                  <a:lnTo>
                    <a:pt x="2882" y="21608"/>
                  </a:lnTo>
                  <a:lnTo>
                    <a:pt x="3691" y="23187"/>
                  </a:lnTo>
                  <a:lnTo>
                    <a:pt x="4086" y="23976"/>
                  </a:lnTo>
                  <a:lnTo>
                    <a:pt x="4441" y="24786"/>
                  </a:lnTo>
                  <a:lnTo>
                    <a:pt x="5664" y="27706"/>
                  </a:lnTo>
                  <a:lnTo>
                    <a:pt x="6927" y="30587"/>
                  </a:lnTo>
                  <a:lnTo>
                    <a:pt x="8230" y="33449"/>
                  </a:lnTo>
                  <a:lnTo>
                    <a:pt x="9572" y="36310"/>
                  </a:lnTo>
                  <a:lnTo>
                    <a:pt x="10795" y="35600"/>
                  </a:lnTo>
                  <a:lnTo>
                    <a:pt x="12018" y="34850"/>
                  </a:lnTo>
                  <a:lnTo>
                    <a:pt x="13202" y="34060"/>
                  </a:lnTo>
                  <a:lnTo>
                    <a:pt x="14367" y="33251"/>
                  </a:lnTo>
                  <a:lnTo>
                    <a:pt x="14623" y="33034"/>
                  </a:lnTo>
                  <a:lnTo>
                    <a:pt x="14821" y="32817"/>
                  </a:lnTo>
                  <a:lnTo>
                    <a:pt x="14979" y="32600"/>
                  </a:lnTo>
                  <a:lnTo>
                    <a:pt x="15097" y="32403"/>
                  </a:lnTo>
                  <a:lnTo>
                    <a:pt x="15176" y="32186"/>
                  </a:lnTo>
                  <a:lnTo>
                    <a:pt x="15235" y="31969"/>
                  </a:lnTo>
                  <a:lnTo>
                    <a:pt x="15255" y="31771"/>
                  </a:lnTo>
                  <a:lnTo>
                    <a:pt x="15235" y="31554"/>
                  </a:lnTo>
                  <a:lnTo>
                    <a:pt x="15196" y="31317"/>
                  </a:lnTo>
                  <a:lnTo>
                    <a:pt x="15156" y="31100"/>
                  </a:lnTo>
                  <a:lnTo>
                    <a:pt x="15018" y="30607"/>
                  </a:lnTo>
                  <a:lnTo>
                    <a:pt x="14840" y="30054"/>
                  </a:lnTo>
                  <a:lnTo>
                    <a:pt x="14683" y="29462"/>
                  </a:lnTo>
                  <a:lnTo>
                    <a:pt x="13873" y="26187"/>
                  </a:lnTo>
                  <a:lnTo>
                    <a:pt x="13459" y="24568"/>
                  </a:lnTo>
                  <a:lnTo>
                    <a:pt x="13025" y="22950"/>
                  </a:lnTo>
                  <a:lnTo>
                    <a:pt x="12571" y="21332"/>
                  </a:lnTo>
                  <a:lnTo>
                    <a:pt x="12097" y="19734"/>
                  </a:lnTo>
                  <a:lnTo>
                    <a:pt x="11565" y="18135"/>
                  </a:lnTo>
                  <a:lnTo>
                    <a:pt x="11288" y="17346"/>
                  </a:lnTo>
                  <a:lnTo>
                    <a:pt x="11012" y="16557"/>
                  </a:lnTo>
                  <a:lnTo>
                    <a:pt x="10677" y="15649"/>
                  </a:lnTo>
                  <a:lnTo>
                    <a:pt x="10499" y="15195"/>
                  </a:lnTo>
                  <a:lnTo>
                    <a:pt x="10361" y="14741"/>
                  </a:lnTo>
                  <a:lnTo>
                    <a:pt x="10223" y="14287"/>
                  </a:lnTo>
                  <a:lnTo>
                    <a:pt x="10104" y="13833"/>
                  </a:lnTo>
                  <a:lnTo>
                    <a:pt x="10025" y="13360"/>
                  </a:lnTo>
                  <a:lnTo>
                    <a:pt x="9966" y="12886"/>
                  </a:lnTo>
                  <a:lnTo>
                    <a:pt x="9966" y="12807"/>
                  </a:lnTo>
                  <a:lnTo>
                    <a:pt x="9986" y="12728"/>
                  </a:lnTo>
                  <a:lnTo>
                    <a:pt x="10045" y="12649"/>
                  </a:lnTo>
                  <a:lnTo>
                    <a:pt x="10104" y="12590"/>
                  </a:lnTo>
                  <a:lnTo>
                    <a:pt x="10183" y="12551"/>
                  </a:lnTo>
                  <a:lnTo>
                    <a:pt x="10262" y="12531"/>
                  </a:lnTo>
                  <a:lnTo>
                    <a:pt x="10341" y="12551"/>
                  </a:lnTo>
                  <a:lnTo>
                    <a:pt x="10420" y="12571"/>
                  </a:lnTo>
                  <a:lnTo>
                    <a:pt x="12058" y="13340"/>
                  </a:lnTo>
                  <a:lnTo>
                    <a:pt x="12867" y="13695"/>
                  </a:lnTo>
                  <a:lnTo>
                    <a:pt x="13676" y="14031"/>
                  </a:lnTo>
                  <a:lnTo>
                    <a:pt x="14091" y="14189"/>
                  </a:lnTo>
                  <a:lnTo>
                    <a:pt x="14505" y="14327"/>
                  </a:lnTo>
                  <a:lnTo>
                    <a:pt x="14939" y="14445"/>
                  </a:lnTo>
                  <a:lnTo>
                    <a:pt x="15353" y="14564"/>
                  </a:lnTo>
                  <a:lnTo>
                    <a:pt x="15788" y="14662"/>
                  </a:lnTo>
                  <a:lnTo>
                    <a:pt x="16241" y="14761"/>
                  </a:lnTo>
                  <a:lnTo>
                    <a:pt x="16695" y="14820"/>
                  </a:lnTo>
                  <a:lnTo>
                    <a:pt x="17149" y="14879"/>
                  </a:lnTo>
                  <a:lnTo>
                    <a:pt x="17623" y="14899"/>
                  </a:lnTo>
                  <a:lnTo>
                    <a:pt x="18116" y="14919"/>
                  </a:lnTo>
                  <a:lnTo>
                    <a:pt x="18590" y="14919"/>
                  </a:lnTo>
                  <a:lnTo>
                    <a:pt x="19063" y="14879"/>
                  </a:lnTo>
                  <a:lnTo>
                    <a:pt x="19537" y="14840"/>
                  </a:lnTo>
                  <a:lnTo>
                    <a:pt x="20011" y="14800"/>
                  </a:lnTo>
                  <a:lnTo>
                    <a:pt x="20484" y="14721"/>
                  </a:lnTo>
                  <a:lnTo>
                    <a:pt x="20958" y="14643"/>
                  </a:lnTo>
                  <a:lnTo>
                    <a:pt x="21431" y="14524"/>
                  </a:lnTo>
                  <a:lnTo>
                    <a:pt x="21885" y="14406"/>
                  </a:lnTo>
                  <a:lnTo>
                    <a:pt x="22359" y="14287"/>
                  </a:lnTo>
                  <a:lnTo>
                    <a:pt x="22813" y="14129"/>
                  </a:lnTo>
                  <a:lnTo>
                    <a:pt x="23267" y="13972"/>
                  </a:lnTo>
                  <a:lnTo>
                    <a:pt x="23720" y="13814"/>
                  </a:lnTo>
                  <a:lnTo>
                    <a:pt x="24155" y="13636"/>
                  </a:lnTo>
                  <a:lnTo>
                    <a:pt x="24608" y="13439"/>
                  </a:lnTo>
                  <a:lnTo>
                    <a:pt x="25141" y="13163"/>
                  </a:lnTo>
                  <a:lnTo>
                    <a:pt x="25694" y="12886"/>
                  </a:lnTo>
                  <a:lnTo>
                    <a:pt x="26207" y="12571"/>
                  </a:lnTo>
                  <a:lnTo>
                    <a:pt x="26700" y="12215"/>
                  </a:lnTo>
                  <a:lnTo>
                    <a:pt x="27174" y="11840"/>
                  </a:lnTo>
                  <a:lnTo>
                    <a:pt x="27411" y="11643"/>
                  </a:lnTo>
                  <a:lnTo>
                    <a:pt x="27628" y="11446"/>
                  </a:lnTo>
                  <a:lnTo>
                    <a:pt x="27825" y="11209"/>
                  </a:lnTo>
                  <a:lnTo>
                    <a:pt x="28022" y="10992"/>
                  </a:lnTo>
                  <a:lnTo>
                    <a:pt x="28200" y="10755"/>
                  </a:lnTo>
                  <a:lnTo>
                    <a:pt x="28378" y="10499"/>
                  </a:lnTo>
                  <a:lnTo>
                    <a:pt x="28595" y="10124"/>
                  </a:lnTo>
                  <a:lnTo>
                    <a:pt x="28772" y="9729"/>
                  </a:lnTo>
                  <a:lnTo>
                    <a:pt x="28871" y="9492"/>
                  </a:lnTo>
                  <a:lnTo>
                    <a:pt x="28950" y="9255"/>
                  </a:lnTo>
                  <a:lnTo>
                    <a:pt x="29009" y="9018"/>
                  </a:lnTo>
                  <a:lnTo>
                    <a:pt x="29068" y="8762"/>
                  </a:lnTo>
                  <a:lnTo>
                    <a:pt x="29108" y="8525"/>
                  </a:lnTo>
                  <a:lnTo>
                    <a:pt x="29127" y="8269"/>
                  </a:lnTo>
                  <a:lnTo>
                    <a:pt x="29147" y="8032"/>
                  </a:lnTo>
                  <a:lnTo>
                    <a:pt x="29147" y="7775"/>
                  </a:lnTo>
                  <a:lnTo>
                    <a:pt x="29127" y="7538"/>
                  </a:lnTo>
                  <a:lnTo>
                    <a:pt x="29108" y="7282"/>
                  </a:lnTo>
                  <a:lnTo>
                    <a:pt x="29048" y="7045"/>
                  </a:lnTo>
                  <a:lnTo>
                    <a:pt x="28989" y="6808"/>
                  </a:lnTo>
                  <a:lnTo>
                    <a:pt x="28910" y="6591"/>
                  </a:lnTo>
                  <a:lnTo>
                    <a:pt x="28812" y="6354"/>
                  </a:lnTo>
                  <a:lnTo>
                    <a:pt x="28713" y="6137"/>
                  </a:lnTo>
                  <a:lnTo>
                    <a:pt x="28575" y="5920"/>
                  </a:lnTo>
                  <a:lnTo>
                    <a:pt x="28397" y="5703"/>
                  </a:lnTo>
                  <a:lnTo>
                    <a:pt x="28220" y="5466"/>
                  </a:lnTo>
                  <a:lnTo>
                    <a:pt x="28003" y="5269"/>
                  </a:lnTo>
                  <a:lnTo>
                    <a:pt x="27786" y="5072"/>
                  </a:lnTo>
                  <a:lnTo>
                    <a:pt x="27568" y="4894"/>
                  </a:lnTo>
                  <a:lnTo>
                    <a:pt x="27332" y="4717"/>
                  </a:lnTo>
                  <a:lnTo>
                    <a:pt x="26838" y="4401"/>
                  </a:lnTo>
                  <a:lnTo>
                    <a:pt x="26227" y="4046"/>
                  </a:lnTo>
                  <a:lnTo>
                    <a:pt x="25595" y="3710"/>
                  </a:lnTo>
                  <a:lnTo>
                    <a:pt x="24944" y="3414"/>
                  </a:lnTo>
                  <a:lnTo>
                    <a:pt x="24293" y="3158"/>
                  </a:lnTo>
                  <a:lnTo>
                    <a:pt x="23306" y="2783"/>
                  </a:lnTo>
                  <a:lnTo>
                    <a:pt x="22240" y="2408"/>
                  </a:lnTo>
                  <a:lnTo>
                    <a:pt x="21135" y="2013"/>
                  </a:lnTo>
                  <a:lnTo>
                    <a:pt x="19971" y="1638"/>
                  </a:lnTo>
                  <a:lnTo>
                    <a:pt x="18767" y="1283"/>
                  </a:lnTo>
                  <a:lnTo>
                    <a:pt x="17524" y="947"/>
                  </a:lnTo>
                  <a:lnTo>
                    <a:pt x="16281" y="651"/>
                  </a:lnTo>
                  <a:lnTo>
                    <a:pt x="15649" y="513"/>
                  </a:lnTo>
                  <a:lnTo>
                    <a:pt x="15018" y="395"/>
                  </a:lnTo>
                  <a:lnTo>
                    <a:pt x="14367" y="296"/>
                  </a:lnTo>
                  <a:lnTo>
                    <a:pt x="13735" y="198"/>
                  </a:lnTo>
                  <a:lnTo>
                    <a:pt x="13104" y="119"/>
                  </a:lnTo>
                  <a:lnTo>
                    <a:pt x="12472" y="59"/>
                  </a:lnTo>
                  <a:lnTo>
                    <a:pt x="11841" y="20"/>
                  </a:lnTo>
                  <a:lnTo>
                    <a:pt x="1120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6" name="Google Shape;1656;p78"/>
            <p:cNvSpPr/>
            <p:nvPr/>
          </p:nvSpPr>
          <p:spPr>
            <a:xfrm>
              <a:off x="6125574" y="2491825"/>
              <a:ext cx="1161566" cy="1033527"/>
            </a:xfrm>
            <a:custGeom>
              <a:avLst/>
              <a:gdLst/>
              <a:ahLst/>
              <a:cxnLst/>
              <a:rect l="l" t="t" r="r" b="b"/>
              <a:pathLst>
                <a:path w="34555" h="30746" extrusionOk="0">
                  <a:moveTo>
                    <a:pt x="9473" y="1"/>
                  </a:moveTo>
                  <a:lnTo>
                    <a:pt x="8881" y="21"/>
                  </a:lnTo>
                  <a:lnTo>
                    <a:pt x="8328" y="40"/>
                  </a:lnTo>
                  <a:lnTo>
                    <a:pt x="7796" y="80"/>
                  </a:lnTo>
                  <a:lnTo>
                    <a:pt x="7302" y="159"/>
                  </a:lnTo>
                  <a:lnTo>
                    <a:pt x="6848" y="257"/>
                  </a:lnTo>
                  <a:lnTo>
                    <a:pt x="6454" y="376"/>
                  </a:lnTo>
                  <a:lnTo>
                    <a:pt x="6020" y="553"/>
                  </a:lnTo>
                  <a:lnTo>
                    <a:pt x="5605" y="770"/>
                  </a:lnTo>
                  <a:lnTo>
                    <a:pt x="5230" y="1007"/>
                  </a:lnTo>
                  <a:lnTo>
                    <a:pt x="4855" y="1283"/>
                  </a:lnTo>
                  <a:lnTo>
                    <a:pt x="4520" y="1579"/>
                  </a:lnTo>
                  <a:lnTo>
                    <a:pt x="4204" y="1915"/>
                  </a:lnTo>
                  <a:lnTo>
                    <a:pt x="3908" y="2250"/>
                  </a:lnTo>
                  <a:lnTo>
                    <a:pt x="3632" y="2625"/>
                  </a:lnTo>
                  <a:lnTo>
                    <a:pt x="3375" y="3040"/>
                  </a:lnTo>
                  <a:lnTo>
                    <a:pt x="3139" y="3454"/>
                  </a:lnTo>
                  <a:lnTo>
                    <a:pt x="2921" y="3888"/>
                  </a:lnTo>
                  <a:lnTo>
                    <a:pt x="2724" y="4322"/>
                  </a:lnTo>
                  <a:lnTo>
                    <a:pt x="2527" y="4796"/>
                  </a:lnTo>
                  <a:lnTo>
                    <a:pt x="2369" y="5270"/>
                  </a:lnTo>
                  <a:lnTo>
                    <a:pt x="2211" y="5763"/>
                  </a:lnTo>
                  <a:lnTo>
                    <a:pt x="2053" y="6256"/>
                  </a:lnTo>
                  <a:lnTo>
                    <a:pt x="1935" y="6769"/>
                  </a:lnTo>
                  <a:lnTo>
                    <a:pt x="1816" y="7263"/>
                  </a:lnTo>
                  <a:lnTo>
                    <a:pt x="1619" y="8309"/>
                  </a:lnTo>
                  <a:lnTo>
                    <a:pt x="1441" y="9335"/>
                  </a:lnTo>
                  <a:lnTo>
                    <a:pt x="1323" y="10361"/>
                  </a:lnTo>
                  <a:lnTo>
                    <a:pt x="1205" y="11348"/>
                  </a:lnTo>
                  <a:lnTo>
                    <a:pt x="1126" y="12314"/>
                  </a:lnTo>
                  <a:lnTo>
                    <a:pt x="988" y="14051"/>
                  </a:lnTo>
                  <a:lnTo>
                    <a:pt x="810" y="16123"/>
                  </a:lnTo>
                  <a:lnTo>
                    <a:pt x="593" y="18096"/>
                  </a:lnTo>
                  <a:lnTo>
                    <a:pt x="396" y="19971"/>
                  </a:lnTo>
                  <a:lnTo>
                    <a:pt x="198" y="21826"/>
                  </a:lnTo>
                  <a:lnTo>
                    <a:pt x="139" y="22754"/>
                  </a:lnTo>
                  <a:lnTo>
                    <a:pt x="60" y="23681"/>
                  </a:lnTo>
                  <a:lnTo>
                    <a:pt x="21" y="24608"/>
                  </a:lnTo>
                  <a:lnTo>
                    <a:pt x="1" y="25575"/>
                  </a:lnTo>
                  <a:lnTo>
                    <a:pt x="1" y="26542"/>
                  </a:lnTo>
                  <a:lnTo>
                    <a:pt x="21" y="27529"/>
                  </a:lnTo>
                  <a:lnTo>
                    <a:pt x="60" y="28535"/>
                  </a:lnTo>
                  <a:lnTo>
                    <a:pt x="139" y="29601"/>
                  </a:lnTo>
                  <a:lnTo>
                    <a:pt x="771" y="29719"/>
                  </a:lnTo>
                  <a:lnTo>
                    <a:pt x="1599" y="29897"/>
                  </a:lnTo>
                  <a:lnTo>
                    <a:pt x="2586" y="30114"/>
                  </a:lnTo>
                  <a:lnTo>
                    <a:pt x="3632" y="30331"/>
                  </a:lnTo>
                  <a:lnTo>
                    <a:pt x="4697" y="30529"/>
                  </a:lnTo>
                  <a:lnTo>
                    <a:pt x="5191" y="30607"/>
                  </a:lnTo>
                  <a:lnTo>
                    <a:pt x="5664" y="30667"/>
                  </a:lnTo>
                  <a:lnTo>
                    <a:pt x="6118" y="30726"/>
                  </a:lnTo>
                  <a:lnTo>
                    <a:pt x="6513" y="30746"/>
                  </a:lnTo>
                  <a:lnTo>
                    <a:pt x="6848" y="30746"/>
                  </a:lnTo>
                  <a:lnTo>
                    <a:pt x="7125" y="30706"/>
                  </a:lnTo>
                  <a:lnTo>
                    <a:pt x="9966" y="16439"/>
                  </a:lnTo>
                  <a:lnTo>
                    <a:pt x="10203" y="15156"/>
                  </a:lnTo>
                  <a:lnTo>
                    <a:pt x="10322" y="14505"/>
                  </a:lnTo>
                  <a:lnTo>
                    <a:pt x="10420" y="13873"/>
                  </a:lnTo>
                  <a:lnTo>
                    <a:pt x="10499" y="13222"/>
                  </a:lnTo>
                  <a:lnTo>
                    <a:pt x="10558" y="12571"/>
                  </a:lnTo>
                  <a:lnTo>
                    <a:pt x="10598" y="11920"/>
                  </a:lnTo>
                  <a:lnTo>
                    <a:pt x="10598" y="11269"/>
                  </a:lnTo>
                  <a:lnTo>
                    <a:pt x="10598" y="10834"/>
                  </a:lnTo>
                  <a:lnTo>
                    <a:pt x="10637" y="10499"/>
                  </a:lnTo>
                  <a:lnTo>
                    <a:pt x="10696" y="10223"/>
                  </a:lnTo>
                  <a:lnTo>
                    <a:pt x="10716" y="10124"/>
                  </a:lnTo>
                  <a:lnTo>
                    <a:pt x="10756" y="10045"/>
                  </a:lnTo>
                  <a:lnTo>
                    <a:pt x="10815" y="9966"/>
                  </a:lnTo>
                  <a:lnTo>
                    <a:pt x="10874" y="9927"/>
                  </a:lnTo>
                  <a:lnTo>
                    <a:pt x="10933" y="9887"/>
                  </a:lnTo>
                  <a:lnTo>
                    <a:pt x="10992" y="9868"/>
                  </a:lnTo>
                  <a:lnTo>
                    <a:pt x="11131" y="9868"/>
                  </a:lnTo>
                  <a:lnTo>
                    <a:pt x="11288" y="9927"/>
                  </a:lnTo>
                  <a:lnTo>
                    <a:pt x="11466" y="10006"/>
                  </a:lnTo>
                  <a:lnTo>
                    <a:pt x="11663" y="10144"/>
                  </a:lnTo>
                  <a:lnTo>
                    <a:pt x="12098" y="10479"/>
                  </a:lnTo>
                  <a:lnTo>
                    <a:pt x="12591" y="10894"/>
                  </a:lnTo>
                  <a:lnTo>
                    <a:pt x="13124" y="11308"/>
                  </a:lnTo>
                  <a:lnTo>
                    <a:pt x="14150" y="12058"/>
                  </a:lnTo>
                  <a:lnTo>
                    <a:pt x="15196" y="12808"/>
                  </a:lnTo>
                  <a:lnTo>
                    <a:pt x="16242" y="13518"/>
                  </a:lnTo>
                  <a:lnTo>
                    <a:pt x="17327" y="14209"/>
                  </a:lnTo>
                  <a:lnTo>
                    <a:pt x="18412" y="14880"/>
                  </a:lnTo>
                  <a:lnTo>
                    <a:pt x="19517" y="15511"/>
                  </a:lnTo>
                  <a:lnTo>
                    <a:pt x="20090" y="15807"/>
                  </a:lnTo>
                  <a:lnTo>
                    <a:pt x="20642" y="16084"/>
                  </a:lnTo>
                  <a:lnTo>
                    <a:pt x="21234" y="16360"/>
                  </a:lnTo>
                  <a:lnTo>
                    <a:pt x="21806" y="16636"/>
                  </a:lnTo>
                  <a:lnTo>
                    <a:pt x="22162" y="16774"/>
                  </a:lnTo>
                  <a:lnTo>
                    <a:pt x="22517" y="16873"/>
                  </a:lnTo>
                  <a:lnTo>
                    <a:pt x="22892" y="16952"/>
                  </a:lnTo>
                  <a:lnTo>
                    <a:pt x="23247" y="17011"/>
                  </a:lnTo>
                  <a:lnTo>
                    <a:pt x="23622" y="17031"/>
                  </a:lnTo>
                  <a:lnTo>
                    <a:pt x="23997" y="17051"/>
                  </a:lnTo>
                  <a:lnTo>
                    <a:pt x="24372" y="17031"/>
                  </a:lnTo>
                  <a:lnTo>
                    <a:pt x="24766" y="16991"/>
                  </a:lnTo>
                  <a:lnTo>
                    <a:pt x="25141" y="16952"/>
                  </a:lnTo>
                  <a:lnTo>
                    <a:pt x="25516" y="16873"/>
                  </a:lnTo>
                  <a:lnTo>
                    <a:pt x="25891" y="16794"/>
                  </a:lnTo>
                  <a:lnTo>
                    <a:pt x="26266" y="16695"/>
                  </a:lnTo>
                  <a:lnTo>
                    <a:pt x="26996" y="16478"/>
                  </a:lnTo>
                  <a:lnTo>
                    <a:pt x="27707" y="16241"/>
                  </a:lnTo>
                  <a:lnTo>
                    <a:pt x="28161" y="16064"/>
                  </a:lnTo>
                  <a:lnTo>
                    <a:pt x="28595" y="15867"/>
                  </a:lnTo>
                  <a:lnTo>
                    <a:pt x="29029" y="15669"/>
                  </a:lnTo>
                  <a:lnTo>
                    <a:pt x="29443" y="15432"/>
                  </a:lnTo>
                  <a:lnTo>
                    <a:pt x="29858" y="15196"/>
                  </a:lnTo>
                  <a:lnTo>
                    <a:pt x="30272" y="14919"/>
                  </a:lnTo>
                  <a:lnTo>
                    <a:pt x="30647" y="14643"/>
                  </a:lnTo>
                  <a:lnTo>
                    <a:pt x="31022" y="14347"/>
                  </a:lnTo>
                  <a:lnTo>
                    <a:pt x="31397" y="14031"/>
                  </a:lnTo>
                  <a:lnTo>
                    <a:pt x="31732" y="13696"/>
                  </a:lnTo>
                  <a:lnTo>
                    <a:pt x="32068" y="13360"/>
                  </a:lnTo>
                  <a:lnTo>
                    <a:pt x="32364" y="12985"/>
                  </a:lnTo>
                  <a:lnTo>
                    <a:pt x="32660" y="12610"/>
                  </a:lnTo>
                  <a:lnTo>
                    <a:pt x="32936" y="12216"/>
                  </a:lnTo>
                  <a:lnTo>
                    <a:pt x="33173" y="11821"/>
                  </a:lnTo>
                  <a:lnTo>
                    <a:pt x="33410" y="11387"/>
                  </a:lnTo>
                  <a:lnTo>
                    <a:pt x="33607" y="10973"/>
                  </a:lnTo>
                  <a:lnTo>
                    <a:pt x="33785" y="10538"/>
                  </a:lnTo>
                  <a:lnTo>
                    <a:pt x="33942" y="10104"/>
                  </a:lnTo>
                  <a:lnTo>
                    <a:pt x="34081" y="9670"/>
                  </a:lnTo>
                  <a:lnTo>
                    <a:pt x="34337" y="8782"/>
                  </a:lnTo>
                  <a:lnTo>
                    <a:pt x="34554" y="7874"/>
                  </a:lnTo>
                  <a:lnTo>
                    <a:pt x="33903" y="7815"/>
                  </a:lnTo>
                  <a:lnTo>
                    <a:pt x="33212" y="7697"/>
                  </a:lnTo>
                  <a:lnTo>
                    <a:pt x="32522" y="7539"/>
                  </a:lnTo>
                  <a:lnTo>
                    <a:pt x="31831" y="7361"/>
                  </a:lnTo>
                  <a:lnTo>
                    <a:pt x="31121" y="7144"/>
                  </a:lnTo>
                  <a:lnTo>
                    <a:pt x="30430" y="6908"/>
                  </a:lnTo>
                  <a:lnTo>
                    <a:pt x="29720" y="6631"/>
                  </a:lnTo>
                  <a:lnTo>
                    <a:pt x="29029" y="6335"/>
                  </a:lnTo>
                  <a:lnTo>
                    <a:pt x="28318" y="6039"/>
                  </a:lnTo>
                  <a:lnTo>
                    <a:pt x="27648" y="5724"/>
                  </a:lnTo>
                  <a:lnTo>
                    <a:pt x="26977" y="5388"/>
                  </a:lnTo>
                  <a:lnTo>
                    <a:pt x="26306" y="5033"/>
                  </a:lnTo>
                  <a:lnTo>
                    <a:pt x="25674" y="4678"/>
                  </a:lnTo>
                  <a:lnTo>
                    <a:pt x="25062" y="4342"/>
                  </a:lnTo>
                  <a:lnTo>
                    <a:pt x="23898" y="3632"/>
                  </a:lnTo>
                  <a:lnTo>
                    <a:pt x="23326" y="3296"/>
                  </a:lnTo>
                  <a:lnTo>
                    <a:pt x="22773" y="3000"/>
                  </a:lnTo>
                  <a:lnTo>
                    <a:pt x="22221" y="2744"/>
                  </a:lnTo>
                  <a:lnTo>
                    <a:pt x="21688" y="2507"/>
                  </a:lnTo>
                  <a:lnTo>
                    <a:pt x="21155" y="2310"/>
                  </a:lnTo>
                  <a:lnTo>
                    <a:pt x="20642" y="2132"/>
                  </a:lnTo>
                  <a:lnTo>
                    <a:pt x="20109" y="1994"/>
                  </a:lnTo>
                  <a:lnTo>
                    <a:pt x="19577" y="1856"/>
                  </a:lnTo>
                  <a:lnTo>
                    <a:pt x="18491" y="1599"/>
                  </a:lnTo>
                  <a:lnTo>
                    <a:pt x="17366" y="1343"/>
                  </a:lnTo>
                  <a:lnTo>
                    <a:pt x="16182" y="1066"/>
                  </a:lnTo>
                  <a:lnTo>
                    <a:pt x="15571" y="909"/>
                  </a:lnTo>
                  <a:lnTo>
                    <a:pt x="14919" y="731"/>
                  </a:lnTo>
                  <a:lnTo>
                    <a:pt x="14525" y="613"/>
                  </a:lnTo>
                  <a:lnTo>
                    <a:pt x="14071" y="514"/>
                  </a:lnTo>
                  <a:lnTo>
                    <a:pt x="13558" y="395"/>
                  </a:lnTo>
                  <a:lnTo>
                    <a:pt x="13025" y="317"/>
                  </a:lnTo>
                  <a:lnTo>
                    <a:pt x="12472" y="238"/>
                  </a:lnTo>
                  <a:lnTo>
                    <a:pt x="11880" y="159"/>
                  </a:lnTo>
                  <a:lnTo>
                    <a:pt x="11288" y="99"/>
                  </a:lnTo>
                  <a:lnTo>
                    <a:pt x="10677" y="60"/>
                  </a:lnTo>
                  <a:lnTo>
                    <a:pt x="10065" y="21"/>
                  </a:lnTo>
                  <a:lnTo>
                    <a:pt x="94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7" name="Google Shape;1657;p78"/>
            <p:cNvSpPr/>
            <p:nvPr/>
          </p:nvSpPr>
          <p:spPr>
            <a:xfrm>
              <a:off x="6873193" y="2458007"/>
              <a:ext cx="463719" cy="335007"/>
            </a:xfrm>
            <a:custGeom>
              <a:avLst/>
              <a:gdLst/>
              <a:ahLst/>
              <a:cxnLst/>
              <a:rect l="l" t="t" r="r" b="b"/>
              <a:pathLst>
                <a:path w="13795" h="9966" extrusionOk="0">
                  <a:moveTo>
                    <a:pt x="2684" y="0"/>
                  </a:moveTo>
                  <a:lnTo>
                    <a:pt x="2507" y="60"/>
                  </a:lnTo>
                  <a:lnTo>
                    <a:pt x="2329" y="139"/>
                  </a:lnTo>
                  <a:lnTo>
                    <a:pt x="2171" y="296"/>
                  </a:lnTo>
                  <a:lnTo>
                    <a:pt x="2033" y="474"/>
                  </a:lnTo>
                  <a:lnTo>
                    <a:pt x="1737" y="948"/>
                  </a:lnTo>
                  <a:lnTo>
                    <a:pt x="1481" y="1441"/>
                  </a:lnTo>
                  <a:lnTo>
                    <a:pt x="1224" y="1954"/>
                  </a:lnTo>
                  <a:lnTo>
                    <a:pt x="967" y="2467"/>
                  </a:lnTo>
                  <a:lnTo>
                    <a:pt x="494" y="3493"/>
                  </a:lnTo>
                  <a:lnTo>
                    <a:pt x="237" y="4006"/>
                  </a:lnTo>
                  <a:lnTo>
                    <a:pt x="1" y="4500"/>
                  </a:lnTo>
                  <a:lnTo>
                    <a:pt x="671" y="5052"/>
                  </a:lnTo>
                  <a:lnTo>
                    <a:pt x="1362" y="5585"/>
                  </a:lnTo>
                  <a:lnTo>
                    <a:pt x="2073" y="6078"/>
                  </a:lnTo>
                  <a:lnTo>
                    <a:pt x="2803" y="6552"/>
                  </a:lnTo>
                  <a:lnTo>
                    <a:pt x="3553" y="7006"/>
                  </a:lnTo>
                  <a:lnTo>
                    <a:pt x="4322" y="7420"/>
                  </a:lnTo>
                  <a:lnTo>
                    <a:pt x="5112" y="7815"/>
                  </a:lnTo>
                  <a:lnTo>
                    <a:pt x="5901" y="8170"/>
                  </a:lnTo>
                  <a:lnTo>
                    <a:pt x="6710" y="8506"/>
                  </a:lnTo>
                  <a:lnTo>
                    <a:pt x="7519" y="8802"/>
                  </a:lnTo>
                  <a:lnTo>
                    <a:pt x="8348" y="9078"/>
                  </a:lnTo>
                  <a:lnTo>
                    <a:pt x="9196" y="9315"/>
                  </a:lnTo>
                  <a:lnTo>
                    <a:pt x="10045" y="9532"/>
                  </a:lnTo>
                  <a:lnTo>
                    <a:pt x="10893" y="9709"/>
                  </a:lnTo>
                  <a:lnTo>
                    <a:pt x="11742" y="9847"/>
                  </a:lnTo>
                  <a:lnTo>
                    <a:pt x="12610" y="9966"/>
                  </a:lnTo>
                  <a:lnTo>
                    <a:pt x="12827" y="9216"/>
                  </a:lnTo>
                  <a:lnTo>
                    <a:pt x="13005" y="8446"/>
                  </a:lnTo>
                  <a:lnTo>
                    <a:pt x="13182" y="7677"/>
                  </a:lnTo>
                  <a:lnTo>
                    <a:pt x="13340" y="6907"/>
                  </a:lnTo>
                  <a:lnTo>
                    <a:pt x="13478" y="6138"/>
                  </a:lnTo>
                  <a:lnTo>
                    <a:pt x="13597" y="5368"/>
                  </a:lnTo>
                  <a:lnTo>
                    <a:pt x="13715" y="4598"/>
                  </a:lnTo>
                  <a:lnTo>
                    <a:pt x="13794" y="3809"/>
                  </a:lnTo>
                  <a:lnTo>
                    <a:pt x="13636" y="3809"/>
                  </a:lnTo>
                  <a:lnTo>
                    <a:pt x="13163" y="3710"/>
                  </a:lnTo>
                  <a:lnTo>
                    <a:pt x="11742" y="3375"/>
                  </a:lnTo>
                  <a:lnTo>
                    <a:pt x="10262" y="3000"/>
                  </a:lnTo>
                  <a:lnTo>
                    <a:pt x="9413" y="2783"/>
                  </a:lnTo>
                  <a:lnTo>
                    <a:pt x="8308" y="2408"/>
                  </a:lnTo>
                  <a:lnTo>
                    <a:pt x="7203" y="1974"/>
                  </a:lnTo>
                  <a:lnTo>
                    <a:pt x="6138" y="1520"/>
                  </a:lnTo>
                  <a:lnTo>
                    <a:pt x="5092" y="1007"/>
                  </a:lnTo>
                  <a:lnTo>
                    <a:pt x="4737" y="809"/>
                  </a:lnTo>
                  <a:lnTo>
                    <a:pt x="4342" y="573"/>
                  </a:lnTo>
                  <a:lnTo>
                    <a:pt x="3927" y="336"/>
                  </a:lnTo>
                  <a:lnTo>
                    <a:pt x="3710" y="217"/>
                  </a:lnTo>
                  <a:lnTo>
                    <a:pt x="3493" y="139"/>
                  </a:lnTo>
                  <a:lnTo>
                    <a:pt x="3296" y="60"/>
                  </a:lnTo>
                  <a:lnTo>
                    <a:pt x="3079" y="20"/>
                  </a:lnTo>
                  <a:lnTo>
                    <a:pt x="28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8" name="Google Shape;1658;p78"/>
            <p:cNvSpPr/>
            <p:nvPr/>
          </p:nvSpPr>
          <p:spPr>
            <a:xfrm>
              <a:off x="6267534" y="2729995"/>
              <a:ext cx="258096" cy="762859"/>
            </a:xfrm>
            <a:custGeom>
              <a:avLst/>
              <a:gdLst/>
              <a:ahLst/>
              <a:cxnLst/>
              <a:rect l="l" t="t" r="r" b="b"/>
              <a:pathLst>
                <a:path w="7678" h="22694" extrusionOk="0">
                  <a:moveTo>
                    <a:pt x="3533" y="0"/>
                  </a:moveTo>
                  <a:lnTo>
                    <a:pt x="3356" y="20"/>
                  </a:lnTo>
                  <a:lnTo>
                    <a:pt x="3158" y="59"/>
                  </a:lnTo>
                  <a:lnTo>
                    <a:pt x="2961" y="119"/>
                  </a:lnTo>
                  <a:lnTo>
                    <a:pt x="2724" y="217"/>
                  </a:lnTo>
                  <a:lnTo>
                    <a:pt x="2507" y="375"/>
                  </a:lnTo>
                  <a:lnTo>
                    <a:pt x="2310" y="553"/>
                  </a:lnTo>
                  <a:lnTo>
                    <a:pt x="2132" y="750"/>
                  </a:lnTo>
                  <a:lnTo>
                    <a:pt x="1974" y="947"/>
                  </a:lnTo>
                  <a:lnTo>
                    <a:pt x="1816" y="1184"/>
                  </a:lnTo>
                  <a:lnTo>
                    <a:pt x="1540" y="1658"/>
                  </a:lnTo>
                  <a:lnTo>
                    <a:pt x="1264" y="2191"/>
                  </a:lnTo>
                  <a:lnTo>
                    <a:pt x="1007" y="2743"/>
                  </a:lnTo>
                  <a:lnTo>
                    <a:pt x="790" y="3276"/>
                  </a:lnTo>
                  <a:lnTo>
                    <a:pt x="593" y="3809"/>
                  </a:lnTo>
                  <a:lnTo>
                    <a:pt x="435" y="4341"/>
                  </a:lnTo>
                  <a:lnTo>
                    <a:pt x="297" y="4894"/>
                  </a:lnTo>
                  <a:lnTo>
                    <a:pt x="198" y="5427"/>
                  </a:lnTo>
                  <a:lnTo>
                    <a:pt x="100" y="5979"/>
                  </a:lnTo>
                  <a:lnTo>
                    <a:pt x="40" y="6512"/>
                  </a:lnTo>
                  <a:lnTo>
                    <a:pt x="1" y="7065"/>
                  </a:lnTo>
                  <a:lnTo>
                    <a:pt x="1" y="7617"/>
                  </a:lnTo>
                  <a:lnTo>
                    <a:pt x="21" y="8190"/>
                  </a:lnTo>
                  <a:lnTo>
                    <a:pt x="60" y="8762"/>
                  </a:lnTo>
                  <a:lnTo>
                    <a:pt x="119" y="9354"/>
                  </a:lnTo>
                  <a:lnTo>
                    <a:pt x="198" y="9946"/>
                  </a:lnTo>
                  <a:lnTo>
                    <a:pt x="297" y="10538"/>
                  </a:lnTo>
                  <a:lnTo>
                    <a:pt x="435" y="11228"/>
                  </a:lnTo>
                  <a:lnTo>
                    <a:pt x="573" y="11899"/>
                  </a:lnTo>
                  <a:lnTo>
                    <a:pt x="751" y="12570"/>
                  </a:lnTo>
                  <a:lnTo>
                    <a:pt x="909" y="13241"/>
                  </a:lnTo>
                  <a:lnTo>
                    <a:pt x="1086" y="13912"/>
                  </a:lnTo>
                  <a:lnTo>
                    <a:pt x="1284" y="14583"/>
                  </a:lnTo>
                  <a:lnTo>
                    <a:pt x="1501" y="15234"/>
                  </a:lnTo>
                  <a:lnTo>
                    <a:pt x="1718" y="15905"/>
                  </a:lnTo>
                  <a:lnTo>
                    <a:pt x="1935" y="16557"/>
                  </a:lnTo>
                  <a:lnTo>
                    <a:pt x="2172" y="17208"/>
                  </a:lnTo>
                  <a:lnTo>
                    <a:pt x="2428" y="17839"/>
                  </a:lnTo>
                  <a:lnTo>
                    <a:pt x="2685" y="18490"/>
                  </a:lnTo>
                  <a:lnTo>
                    <a:pt x="2961" y="19122"/>
                  </a:lnTo>
                  <a:lnTo>
                    <a:pt x="3237" y="19753"/>
                  </a:lnTo>
                  <a:lnTo>
                    <a:pt x="3533" y="20385"/>
                  </a:lnTo>
                  <a:lnTo>
                    <a:pt x="3849" y="21016"/>
                  </a:lnTo>
                  <a:lnTo>
                    <a:pt x="4046" y="21391"/>
                  </a:lnTo>
                  <a:lnTo>
                    <a:pt x="4303" y="21746"/>
                  </a:lnTo>
                  <a:lnTo>
                    <a:pt x="4500" y="22023"/>
                  </a:lnTo>
                  <a:lnTo>
                    <a:pt x="4619" y="22141"/>
                  </a:lnTo>
                  <a:lnTo>
                    <a:pt x="4737" y="22260"/>
                  </a:lnTo>
                  <a:lnTo>
                    <a:pt x="4875" y="22358"/>
                  </a:lnTo>
                  <a:lnTo>
                    <a:pt x="5013" y="22457"/>
                  </a:lnTo>
                  <a:lnTo>
                    <a:pt x="5171" y="22516"/>
                  </a:lnTo>
                  <a:lnTo>
                    <a:pt x="5329" y="22575"/>
                  </a:lnTo>
                  <a:lnTo>
                    <a:pt x="5684" y="22674"/>
                  </a:lnTo>
                  <a:lnTo>
                    <a:pt x="5842" y="22694"/>
                  </a:lnTo>
                  <a:lnTo>
                    <a:pt x="5980" y="22694"/>
                  </a:lnTo>
                  <a:lnTo>
                    <a:pt x="6118" y="22674"/>
                  </a:lnTo>
                  <a:lnTo>
                    <a:pt x="6256" y="22634"/>
                  </a:lnTo>
                  <a:lnTo>
                    <a:pt x="6395" y="22556"/>
                  </a:lnTo>
                  <a:lnTo>
                    <a:pt x="6533" y="22417"/>
                  </a:lnTo>
                  <a:lnTo>
                    <a:pt x="6730" y="22220"/>
                  </a:lnTo>
                  <a:lnTo>
                    <a:pt x="6908" y="21983"/>
                  </a:lnTo>
                  <a:lnTo>
                    <a:pt x="7065" y="21746"/>
                  </a:lnTo>
                  <a:lnTo>
                    <a:pt x="7204" y="21490"/>
                  </a:lnTo>
                  <a:lnTo>
                    <a:pt x="7322" y="21233"/>
                  </a:lnTo>
                  <a:lnTo>
                    <a:pt x="7401" y="20957"/>
                  </a:lnTo>
                  <a:lnTo>
                    <a:pt x="7480" y="20681"/>
                  </a:lnTo>
                  <a:lnTo>
                    <a:pt x="7559" y="20385"/>
                  </a:lnTo>
                  <a:lnTo>
                    <a:pt x="7598" y="20109"/>
                  </a:lnTo>
                  <a:lnTo>
                    <a:pt x="7638" y="19813"/>
                  </a:lnTo>
                  <a:lnTo>
                    <a:pt x="7677" y="19201"/>
                  </a:lnTo>
                  <a:lnTo>
                    <a:pt x="7677" y="18589"/>
                  </a:lnTo>
                  <a:lnTo>
                    <a:pt x="7657" y="17997"/>
                  </a:lnTo>
                  <a:lnTo>
                    <a:pt x="7598" y="16280"/>
                  </a:lnTo>
                  <a:lnTo>
                    <a:pt x="7559" y="14544"/>
                  </a:lnTo>
                  <a:lnTo>
                    <a:pt x="7559" y="12807"/>
                  </a:lnTo>
                  <a:lnTo>
                    <a:pt x="7559" y="11071"/>
                  </a:lnTo>
                  <a:lnTo>
                    <a:pt x="7559" y="9314"/>
                  </a:lnTo>
                  <a:lnTo>
                    <a:pt x="7539" y="7578"/>
                  </a:lnTo>
                  <a:lnTo>
                    <a:pt x="7500" y="5841"/>
                  </a:lnTo>
                  <a:lnTo>
                    <a:pt x="7460" y="4993"/>
                  </a:lnTo>
                  <a:lnTo>
                    <a:pt x="7401" y="4124"/>
                  </a:lnTo>
                  <a:lnTo>
                    <a:pt x="7381" y="3927"/>
                  </a:lnTo>
                  <a:lnTo>
                    <a:pt x="7342" y="3749"/>
                  </a:lnTo>
                  <a:lnTo>
                    <a:pt x="7263" y="3552"/>
                  </a:lnTo>
                  <a:lnTo>
                    <a:pt x="7184" y="3375"/>
                  </a:lnTo>
                  <a:lnTo>
                    <a:pt x="7065" y="3197"/>
                  </a:lnTo>
                  <a:lnTo>
                    <a:pt x="6947" y="3019"/>
                  </a:lnTo>
                  <a:lnTo>
                    <a:pt x="6691" y="2684"/>
                  </a:lnTo>
                  <a:lnTo>
                    <a:pt x="6118" y="2013"/>
                  </a:lnTo>
                  <a:lnTo>
                    <a:pt x="5862" y="1677"/>
                  </a:lnTo>
                  <a:lnTo>
                    <a:pt x="5743" y="1500"/>
                  </a:lnTo>
                  <a:lnTo>
                    <a:pt x="5625" y="1322"/>
                  </a:lnTo>
                  <a:lnTo>
                    <a:pt x="5526" y="1164"/>
                  </a:lnTo>
                  <a:lnTo>
                    <a:pt x="5408" y="987"/>
                  </a:lnTo>
                  <a:lnTo>
                    <a:pt x="5289" y="829"/>
                  </a:lnTo>
                  <a:lnTo>
                    <a:pt x="5132" y="691"/>
                  </a:lnTo>
                  <a:lnTo>
                    <a:pt x="4993" y="553"/>
                  </a:lnTo>
                  <a:lnTo>
                    <a:pt x="4816" y="434"/>
                  </a:lnTo>
                  <a:lnTo>
                    <a:pt x="4658" y="316"/>
                  </a:lnTo>
                  <a:lnTo>
                    <a:pt x="4480" y="217"/>
                  </a:lnTo>
                  <a:lnTo>
                    <a:pt x="4303" y="138"/>
                  </a:lnTo>
                  <a:lnTo>
                    <a:pt x="4105" y="79"/>
                  </a:lnTo>
                  <a:lnTo>
                    <a:pt x="3928" y="40"/>
                  </a:lnTo>
                  <a:lnTo>
                    <a:pt x="37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9" name="Google Shape;1659;p78"/>
            <p:cNvSpPr/>
            <p:nvPr/>
          </p:nvSpPr>
          <p:spPr>
            <a:xfrm>
              <a:off x="6578011" y="2781058"/>
              <a:ext cx="796037" cy="331713"/>
            </a:xfrm>
            <a:custGeom>
              <a:avLst/>
              <a:gdLst/>
              <a:ahLst/>
              <a:cxnLst/>
              <a:rect l="l" t="t" r="r" b="b"/>
              <a:pathLst>
                <a:path w="23681" h="9868" extrusionOk="0">
                  <a:moveTo>
                    <a:pt x="22733" y="1"/>
                  </a:moveTo>
                  <a:lnTo>
                    <a:pt x="22457" y="60"/>
                  </a:lnTo>
                  <a:lnTo>
                    <a:pt x="22181" y="158"/>
                  </a:lnTo>
                  <a:lnTo>
                    <a:pt x="21885" y="297"/>
                  </a:lnTo>
                  <a:lnTo>
                    <a:pt x="21608" y="474"/>
                  </a:lnTo>
                  <a:lnTo>
                    <a:pt x="21293" y="672"/>
                  </a:lnTo>
                  <a:lnTo>
                    <a:pt x="20997" y="869"/>
                  </a:lnTo>
                  <a:lnTo>
                    <a:pt x="20424" y="1342"/>
                  </a:lnTo>
                  <a:lnTo>
                    <a:pt x="19891" y="1796"/>
                  </a:lnTo>
                  <a:lnTo>
                    <a:pt x="19418" y="2211"/>
                  </a:lnTo>
                  <a:lnTo>
                    <a:pt x="19043" y="2507"/>
                  </a:lnTo>
                  <a:lnTo>
                    <a:pt x="18273" y="3000"/>
                  </a:lnTo>
                  <a:lnTo>
                    <a:pt x="17504" y="3454"/>
                  </a:lnTo>
                  <a:lnTo>
                    <a:pt x="16714" y="3868"/>
                  </a:lnTo>
                  <a:lnTo>
                    <a:pt x="15905" y="4263"/>
                  </a:lnTo>
                  <a:lnTo>
                    <a:pt x="15096" y="4618"/>
                  </a:lnTo>
                  <a:lnTo>
                    <a:pt x="14267" y="4934"/>
                  </a:lnTo>
                  <a:lnTo>
                    <a:pt x="13419" y="5210"/>
                  </a:lnTo>
                  <a:lnTo>
                    <a:pt x="12570" y="5447"/>
                  </a:lnTo>
                  <a:lnTo>
                    <a:pt x="11840" y="5625"/>
                  </a:lnTo>
                  <a:lnTo>
                    <a:pt x="11110" y="5743"/>
                  </a:lnTo>
                  <a:lnTo>
                    <a:pt x="10400" y="5842"/>
                  </a:lnTo>
                  <a:lnTo>
                    <a:pt x="9670" y="5921"/>
                  </a:lnTo>
                  <a:lnTo>
                    <a:pt x="8939" y="5960"/>
                  </a:lnTo>
                  <a:lnTo>
                    <a:pt x="8209" y="5980"/>
                  </a:lnTo>
                  <a:lnTo>
                    <a:pt x="6749" y="6000"/>
                  </a:lnTo>
                  <a:lnTo>
                    <a:pt x="5289" y="6019"/>
                  </a:lnTo>
                  <a:lnTo>
                    <a:pt x="4578" y="6039"/>
                  </a:lnTo>
                  <a:lnTo>
                    <a:pt x="3848" y="6079"/>
                  </a:lnTo>
                  <a:lnTo>
                    <a:pt x="3138" y="6138"/>
                  </a:lnTo>
                  <a:lnTo>
                    <a:pt x="2408" y="6217"/>
                  </a:lnTo>
                  <a:lnTo>
                    <a:pt x="1697" y="6335"/>
                  </a:lnTo>
                  <a:lnTo>
                    <a:pt x="987" y="6473"/>
                  </a:lnTo>
                  <a:lnTo>
                    <a:pt x="829" y="6532"/>
                  </a:lnTo>
                  <a:lnTo>
                    <a:pt x="651" y="6592"/>
                  </a:lnTo>
                  <a:lnTo>
                    <a:pt x="493" y="6651"/>
                  </a:lnTo>
                  <a:lnTo>
                    <a:pt x="336" y="6749"/>
                  </a:lnTo>
                  <a:lnTo>
                    <a:pt x="217" y="6848"/>
                  </a:lnTo>
                  <a:lnTo>
                    <a:pt x="99" y="6986"/>
                  </a:lnTo>
                  <a:lnTo>
                    <a:pt x="40" y="7124"/>
                  </a:lnTo>
                  <a:lnTo>
                    <a:pt x="20" y="7203"/>
                  </a:lnTo>
                  <a:lnTo>
                    <a:pt x="0" y="7282"/>
                  </a:lnTo>
                  <a:lnTo>
                    <a:pt x="20" y="7401"/>
                  </a:lnTo>
                  <a:lnTo>
                    <a:pt x="40" y="7519"/>
                  </a:lnTo>
                  <a:lnTo>
                    <a:pt x="79" y="7618"/>
                  </a:lnTo>
                  <a:lnTo>
                    <a:pt x="158" y="7716"/>
                  </a:lnTo>
                  <a:lnTo>
                    <a:pt x="276" y="7874"/>
                  </a:lnTo>
                  <a:lnTo>
                    <a:pt x="415" y="7993"/>
                  </a:lnTo>
                  <a:lnTo>
                    <a:pt x="592" y="8111"/>
                  </a:lnTo>
                  <a:lnTo>
                    <a:pt x="770" y="8190"/>
                  </a:lnTo>
                  <a:lnTo>
                    <a:pt x="947" y="8249"/>
                  </a:lnTo>
                  <a:lnTo>
                    <a:pt x="1145" y="8308"/>
                  </a:lnTo>
                  <a:lnTo>
                    <a:pt x="1539" y="8407"/>
                  </a:lnTo>
                  <a:lnTo>
                    <a:pt x="3039" y="8762"/>
                  </a:lnTo>
                  <a:lnTo>
                    <a:pt x="4973" y="9236"/>
                  </a:lnTo>
                  <a:lnTo>
                    <a:pt x="7420" y="9867"/>
                  </a:lnTo>
                  <a:lnTo>
                    <a:pt x="8367" y="9808"/>
                  </a:lnTo>
                  <a:lnTo>
                    <a:pt x="9275" y="9729"/>
                  </a:lnTo>
                  <a:lnTo>
                    <a:pt x="10163" y="9611"/>
                  </a:lnTo>
                  <a:lnTo>
                    <a:pt x="11031" y="9473"/>
                  </a:lnTo>
                  <a:lnTo>
                    <a:pt x="11860" y="9295"/>
                  </a:lnTo>
                  <a:lnTo>
                    <a:pt x="12708" y="9098"/>
                  </a:lnTo>
                  <a:lnTo>
                    <a:pt x="13518" y="8881"/>
                  </a:lnTo>
                  <a:lnTo>
                    <a:pt x="14327" y="8644"/>
                  </a:lnTo>
                  <a:lnTo>
                    <a:pt x="15155" y="8368"/>
                  </a:lnTo>
                  <a:lnTo>
                    <a:pt x="15965" y="8091"/>
                  </a:lnTo>
                  <a:lnTo>
                    <a:pt x="17602" y="7480"/>
                  </a:lnTo>
                  <a:lnTo>
                    <a:pt x="19299" y="6828"/>
                  </a:lnTo>
                  <a:lnTo>
                    <a:pt x="21056" y="6157"/>
                  </a:lnTo>
                  <a:lnTo>
                    <a:pt x="21371" y="5763"/>
                  </a:lnTo>
                  <a:lnTo>
                    <a:pt x="21687" y="5348"/>
                  </a:lnTo>
                  <a:lnTo>
                    <a:pt x="21963" y="4934"/>
                  </a:lnTo>
                  <a:lnTo>
                    <a:pt x="22240" y="4500"/>
                  </a:lnTo>
                  <a:lnTo>
                    <a:pt x="22457" y="4105"/>
                  </a:lnTo>
                  <a:lnTo>
                    <a:pt x="22753" y="3553"/>
                  </a:lnTo>
                  <a:lnTo>
                    <a:pt x="23088" y="2901"/>
                  </a:lnTo>
                  <a:lnTo>
                    <a:pt x="23246" y="2546"/>
                  </a:lnTo>
                  <a:lnTo>
                    <a:pt x="23384" y="2191"/>
                  </a:lnTo>
                  <a:lnTo>
                    <a:pt x="23503" y="1836"/>
                  </a:lnTo>
                  <a:lnTo>
                    <a:pt x="23601" y="1500"/>
                  </a:lnTo>
                  <a:lnTo>
                    <a:pt x="23661" y="1165"/>
                  </a:lnTo>
                  <a:lnTo>
                    <a:pt x="23680" y="869"/>
                  </a:lnTo>
                  <a:lnTo>
                    <a:pt x="23680" y="731"/>
                  </a:lnTo>
                  <a:lnTo>
                    <a:pt x="23661" y="593"/>
                  </a:lnTo>
                  <a:lnTo>
                    <a:pt x="23621" y="474"/>
                  </a:lnTo>
                  <a:lnTo>
                    <a:pt x="23582" y="376"/>
                  </a:lnTo>
                  <a:lnTo>
                    <a:pt x="23522" y="277"/>
                  </a:lnTo>
                  <a:lnTo>
                    <a:pt x="23444" y="198"/>
                  </a:lnTo>
                  <a:lnTo>
                    <a:pt x="23345" y="119"/>
                  </a:lnTo>
                  <a:lnTo>
                    <a:pt x="23246" y="60"/>
                  </a:lnTo>
                  <a:lnTo>
                    <a:pt x="23128" y="40"/>
                  </a:lnTo>
                  <a:lnTo>
                    <a:pt x="229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0" name="Google Shape;1660;p78"/>
            <p:cNvSpPr/>
            <p:nvPr/>
          </p:nvSpPr>
          <p:spPr>
            <a:xfrm>
              <a:off x="7648008" y="2337258"/>
              <a:ext cx="309796" cy="299879"/>
            </a:xfrm>
            <a:custGeom>
              <a:avLst/>
              <a:gdLst/>
              <a:ahLst/>
              <a:cxnLst/>
              <a:rect l="l" t="t" r="r" b="b"/>
              <a:pathLst>
                <a:path w="9216" h="8921" extrusionOk="0">
                  <a:moveTo>
                    <a:pt x="7085" y="1"/>
                  </a:moveTo>
                  <a:lnTo>
                    <a:pt x="7006" y="21"/>
                  </a:lnTo>
                  <a:lnTo>
                    <a:pt x="6946" y="60"/>
                  </a:lnTo>
                  <a:lnTo>
                    <a:pt x="6887" y="139"/>
                  </a:lnTo>
                  <a:lnTo>
                    <a:pt x="6867" y="198"/>
                  </a:lnTo>
                  <a:lnTo>
                    <a:pt x="6867" y="277"/>
                  </a:lnTo>
                  <a:lnTo>
                    <a:pt x="6887" y="415"/>
                  </a:lnTo>
                  <a:lnTo>
                    <a:pt x="6946" y="553"/>
                  </a:lnTo>
                  <a:lnTo>
                    <a:pt x="7006" y="692"/>
                  </a:lnTo>
                  <a:lnTo>
                    <a:pt x="7045" y="810"/>
                  </a:lnTo>
                  <a:lnTo>
                    <a:pt x="7065" y="928"/>
                  </a:lnTo>
                  <a:lnTo>
                    <a:pt x="7085" y="1145"/>
                  </a:lnTo>
                  <a:lnTo>
                    <a:pt x="7065" y="1382"/>
                  </a:lnTo>
                  <a:lnTo>
                    <a:pt x="6986" y="1619"/>
                  </a:lnTo>
                  <a:lnTo>
                    <a:pt x="6887" y="1836"/>
                  </a:lnTo>
                  <a:lnTo>
                    <a:pt x="6769" y="2033"/>
                  </a:lnTo>
                  <a:lnTo>
                    <a:pt x="6611" y="2211"/>
                  </a:lnTo>
                  <a:lnTo>
                    <a:pt x="6433" y="2369"/>
                  </a:lnTo>
                  <a:lnTo>
                    <a:pt x="6315" y="2428"/>
                  </a:lnTo>
                  <a:lnTo>
                    <a:pt x="6256" y="2448"/>
                  </a:lnTo>
                  <a:lnTo>
                    <a:pt x="6177" y="2428"/>
                  </a:lnTo>
                  <a:lnTo>
                    <a:pt x="6098" y="2389"/>
                  </a:lnTo>
                  <a:lnTo>
                    <a:pt x="6019" y="2329"/>
                  </a:lnTo>
                  <a:lnTo>
                    <a:pt x="5960" y="2211"/>
                  </a:lnTo>
                  <a:lnTo>
                    <a:pt x="5920" y="2073"/>
                  </a:lnTo>
                  <a:lnTo>
                    <a:pt x="5920" y="1935"/>
                  </a:lnTo>
                  <a:lnTo>
                    <a:pt x="5940" y="1797"/>
                  </a:lnTo>
                  <a:lnTo>
                    <a:pt x="5999" y="1659"/>
                  </a:lnTo>
                  <a:lnTo>
                    <a:pt x="6058" y="1540"/>
                  </a:lnTo>
                  <a:lnTo>
                    <a:pt x="6216" y="1303"/>
                  </a:lnTo>
                  <a:lnTo>
                    <a:pt x="6394" y="1086"/>
                  </a:lnTo>
                  <a:lnTo>
                    <a:pt x="6453" y="968"/>
                  </a:lnTo>
                  <a:lnTo>
                    <a:pt x="6512" y="830"/>
                  </a:lnTo>
                  <a:lnTo>
                    <a:pt x="6532" y="731"/>
                  </a:lnTo>
                  <a:lnTo>
                    <a:pt x="6512" y="652"/>
                  </a:lnTo>
                  <a:lnTo>
                    <a:pt x="6473" y="593"/>
                  </a:lnTo>
                  <a:lnTo>
                    <a:pt x="6453" y="553"/>
                  </a:lnTo>
                  <a:lnTo>
                    <a:pt x="6335" y="553"/>
                  </a:lnTo>
                  <a:lnTo>
                    <a:pt x="6256" y="613"/>
                  </a:lnTo>
                  <a:lnTo>
                    <a:pt x="6078" y="731"/>
                  </a:lnTo>
                  <a:lnTo>
                    <a:pt x="5901" y="849"/>
                  </a:lnTo>
                  <a:lnTo>
                    <a:pt x="5743" y="948"/>
                  </a:lnTo>
                  <a:lnTo>
                    <a:pt x="5585" y="1066"/>
                  </a:lnTo>
                  <a:lnTo>
                    <a:pt x="5506" y="1145"/>
                  </a:lnTo>
                  <a:lnTo>
                    <a:pt x="5447" y="1244"/>
                  </a:lnTo>
                  <a:lnTo>
                    <a:pt x="5328" y="1441"/>
                  </a:lnTo>
                  <a:lnTo>
                    <a:pt x="5151" y="1836"/>
                  </a:lnTo>
                  <a:lnTo>
                    <a:pt x="4953" y="2251"/>
                  </a:lnTo>
                  <a:lnTo>
                    <a:pt x="4756" y="2665"/>
                  </a:lnTo>
                  <a:lnTo>
                    <a:pt x="4598" y="3099"/>
                  </a:lnTo>
                  <a:lnTo>
                    <a:pt x="4440" y="3533"/>
                  </a:lnTo>
                  <a:lnTo>
                    <a:pt x="4401" y="3632"/>
                  </a:lnTo>
                  <a:lnTo>
                    <a:pt x="4361" y="3711"/>
                  </a:lnTo>
                  <a:lnTo>
                    <a:pt x="4282" y="3790"/>
                  </a:lnTo>
                  <a:lnTo>
                    <a:pt x="4184" y="3869"/>
                  </a:lnTo>
                  <a:lnTo>
                    <a:pt x="3414" y="4382"/>
                  </a:lnTo>
                  <a:lnTo>
                    <a:pt x="2625" y="4875"/>
                  </a:lnTo>
                  <a:lnTo>
                    <a:pt x="1855" y="5388"/>
                  </a:lnTo>
                  <a:lnTo>
                    <a:pt x="1480" y="5645"/>
                  </a:lnTo>
                  <a:lnTo>
                    <a:pt x="1105" y="5941"/>
                  </a:lnTo>
                  <a:lnTo>
                    <a:pt x="770" y="6217"/>
                  </a:lnTo>
                  <a:lnTo>
                    <a:pt x="573" y="6395"/>
                  </a:lnTo>
                  <a:lnTo>
                    <a:pt x="395" y="6592"/>
                  </a:lnTo>
                  <a:lnTo>
                    <a:pt x="237" y="6789"/>
                  </a:lnTo>
                  <a:lnTo>
                    <a:pt x="99" y="7006"/>
                  </a:lnTo>
                  <a:lnTo>
                    <a:pt x="59" y="7105"/>
                  </a:lnTo>
                  <a:lnTo>
                    <a:pt x="20" y="7204"/>
                  </a:lnTo>
                  <a:lnTo>
                    <a:pt x="0" y="7302"/>
                  </a:lnTo>
                  <a:lnTo>
                    <a:pt x="0" y="7421"/>
                  </a:lnTo>
                  <a:lnTo>
                    <a:pt x="20" y="7519"/>
                  </a:lnTo>
                  <a:lnTo>
                    <a:pt x="40" y="7618"/>
                  </a:lnTo>
                  <a:lnTo>
                    <a:pt x="99" y="7736"/>
                  </a:lnTo>
                  <a:lnTo>
                    <a:pt x="158" y="7815"/>
                  </a:lnTo>
                  <a:lnTo>
                    <a:pt x="296" y="8013"/>
                  </a:lnTo>
                  <a:lnTo>
                    <a:pt x="434" y="8171"/>
                  </a:lnTo>
                  <a:lnTo>
                    <a:pt x="573" y="8309"/>
                  </a:lnTo>
                  <a:lnTo>
                    <a:pt x="730" y="8427"/>
                  </a:lnTo>
                  <a:lnTo>
                    <a:pt x="869" y="8545"/>
                  </a:lnTo>
                  <a:lnTo>
                    <a:pt x="1026" y="8644"/>
                  </a:lnTo>
                  <a:lnTo>
                    <a:pt x="1184" y="8723"/>
                  </a:lnTo>
                  <a:lnTo>
                    <a:pt x="1362" y="8802"/>
                  </a:lnTo>
                  <a:lnTo>
                    <a:pt x="1520" y="8861"/>
                  </a:lnTo>
                  <a:lnTo>
                    <a:pt x="1697" y="8901"/>
                  </a:lnTo>
                  <a:lnTo>
                    <a:pt x="1855" y="8920"/>
                  </a:lnTo>
                  <a:lnTo>
                    <a:pt x="2033" y="8920"/>
                  </a:lnTo>
                  <a:lnTo>
                    <a:pt x="2210" y="8901"/>
                  </a:lnTo>
                  <a:lnTo>
                    <a:pt x="2388" y="8861"/>
                  </a:lnTo>
                  <a:lnTo>
                    <a:pt x="2546" y="8802"/>
                  </a:lnTo>
                  <a:lnTo>
                    <a:pt x="2723" y="8723"/>
                  </a:lnTo>
                  <a:lnTo>
                    <a:pt x="2901" y="8624"/>
                  </a:lnTo>
                  <a:lnTo>
                    <a:pt x="3059" y="8506"/>
                  </a:lnTo>
                  <a:lnTo>
                    <a:pt x="3335" y="8249"/>
                  </a:lnTo>
                  <a:lnTo>
                    <a:pt x="3611" y="7953"/>
                  </a:lnTo>
                  <a:lnTo>
                    <a:pt x="3868" y="7677"/>
                  </a:lnTo>
                  <a:lnTo>
                    <a:pt x="4125" y="7381"/>
                  </a:lnTo>
                  <a:lnTo>
                    <a:pt x="4302" y="7223"/>
                  </a:lnTo>
                  <a:lnTo>
                    <a:pt x="4480" y="7085"/>
                  </a:lnTo>
                  <a:lnTo>
                    <a:pt x="4874" y="6769"/>
                  </a:lnTo>
                  <a:lnTo>
                    <a:pt x="5309" y="6493"/>
                  </a:lnTo>
                  <a:lnTo>
                    <a:pt x="5743" y="6237"/>
                  </a:lnTo>
                  <a:lnTo>
                    <a:pt x="6197" y="5980"/>
                  </a:lnTo>
                  <a:lnTo>
                    <a:pt x="7104" y="5507"/>
                  </a:lnTo>
                  <a:lnTo>
                    <a:pt x="7992" y="5013"/>
                  </a:lnTo>
                  <a:lnTo>
                    <a:pt x="8170" y="4895"/>
                  </a:lnTo>
                  <a:lnTo>
                    <a:pt x="8347" y="4776"/>
                  </a:lnTo>
                  <a:lnTo>
                    <a:pt x="8486" y="4638"/>
                  </a:lnTo>
                  <a:lnTo>
                    <a:pt x="8624" y="4480"/>
                  </a:lnTo>
                  <a:lnTo>
                    <a:pt x="8762" y="4323"/>
                  </a:lnTo>
                  <a:lnTo>
                    <a:pt x="8861" y="4145"/>
                  </a:lnTo>
                  <a:lnTo>
                    <a:pt x="8959" y="3967"/>
                  </a:lnTo>
                  <a:lnTo>
                    <a:pt x="9038" y="3770"/>
                  </a:lnTo>
                  <a:lnTo>
                    <a:pt x="9117" y="3573"/>
                  </a:lnTo>
                  <a:lnTo>
                    <a:pt x="9157" y="3375"/>
                  </a:lnTo>
                  <a:lnTo>
                    <a:pt x="9196" y="3178"/>
                  </a:lnTo>
                  <a:lnTo>
                    <a:pt x="9216" y="2961"/>
                  </a:lnTo>
                  <a:lnTo>
                    <a:pt x="9216" y="2764"/>
                  </a:lnTo>
                  <a:lnTo>
                    <a:pt x="9216" y="2547"/>
                  </a:lnTo>
                  <a:lnTo>
                    <a:pt x="9176" y="2329"/>
                  </a:lnTo>
                  <a:lnTo>
                    <a:pt x="9137" y="2112"/>
                  </a:lnTo>
                  <a:lnTo>
                    <a:pt x="9078" y="1915"/>
                  </a:lnTo>
                  <a:lnTo>
                    <a:pt x="9018" y="1698"/>
                  </a:lnTo>
                  <a:lnTo>
                    <a:pt x="8920" y="1501"/>
                  </a:lnTo>
                  <a:lnTo>
                    <a:pt x="8801" y="1303"/>
                  </a:lnTo>
                  <a:lnTo>
                    <a:pt x="8683" y="1126"/>
                  </a:lnTo>
                  <a:lnTo>
                    <a:pt x="8545" y="948"/>
                  </a:lnTo>
                  <a:lnTo>
                    <a:pt x="8407" y="790"/>
                  </a:lnTo>
                  <a:lnTo>
                    <a:pt x="8249" y="632"/>
                  </a:lnTo>
                  <a:lnTo>
                    <a:pt x="7973" y="415"/>
                  </a:lnTo>
                  <a:lnTo>
                    <a:pt x="7775" y="277"/>
                  </a:lnTo>
                  <a:lnTo>
                    <a:pt x="7578" y="139"/>
                  </a:lnTo>
                  <a:lnTo>
                    <a:pt x="7361" y="40"/>
                  </a:lnTo>
                  <a:lnTo>
                    <a:pt x="7262" y="21"/>
                  </a:lnTo>
                  <a:lnTo>
                    <a:pt x="7163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1" name="Google Shape;1661;p78"/>
            <p:cNvSpPr/>
            <p:nvPr/>
          </p:nvSpPr>
          <p:spPr>
            <a:xfrm>
              <a:off x="7141180" y="2059320"/>
              <a:ext cx="685275" cy="703192"/>
            </a:xfrm>
            <a:custGeom>
              <a:avLst/>
              <a:gdLst/>
              <a:ahLst/>
              <a:cxnLst/>
              <a:rect l="l" t="t" r="r" b="b"/>
              <a:pathLst>
                <a:path w="20386" h="20919" extrusionOk="0">
                  <a:moveTo>
                    <a:pt x="2448" y="1"/>
                  </a:moveTo>
                  <a:lnTo>
                    <a:pt x="2211" y="40"/>
                  </a:lnTo>
                  <a:lnTo>
                    <a:pt x="1974" y="79"/>
                  </a:lnTo>
                  <a:lnTo>
                    <a:pt x="1718" y="139"/>
                  </a:lnTo>
                  <a:lnTo>
                    <a:pt x="1481" y="198"/>
                  </a:lnTo>
                  <a:lnTo>
                    <a:pt x="1244" y="297"/>
                  </a:lnTo>
                  <a:lnTo>
                    <a:pt x="1027" y="395"/>
                  </a:lnTo>
                  <a:lnTo>
                    <a:pt x="810" y="514"/>
                  </a:lnTo>
                  <a:lnTo>
                    <a:pt x="632" y="652"/>
                  </a:lnTo>
                  <a:lnTo>
                    <a:pt x="455" y="810"/>
                  </a:lnTo>
                  <a:lnTo>
                    <a:pt x="297" y="987"/>
                  </a:lnTo>
                  <a:lnTo>
                    <a:pt x="178" y="1185"/>
                  </a:lnTo>
                  <a:lnTo>
                    <a:pt x="80" y="1382"/>
                  </a:lnTo>
                  <a:lnTo>
                    <a:pt x="21" y="1619"/>
                  </a:lnTo>
                  <a:lnTo>
                    <a:pt x="1" y="1856"/>
                  </a:lnTo>
                  <a:lnTo>
                    <a:pt x="21" y="2408"/>
                  </a:lnTo>
                  <a:lnTo>
                    <a:pt x="40" y="2980"/>
                  </a:lnTo>
                  <a:lnTo>
                    <a:pt x="100" y="3553"/>
                  </a:lnTo>
                  <a:lnTo>
                    <a:pt x="159" y="4145"/>
                  </a:lnTo>
                  <a:lnTo>
                    <a:pt x="435" y="6434"/>
                  </a:lnTo>
                  <a:lnTo>
                    <a:pt x="474" y="6868"/>
                  </a:lnTo>
                  <a:lnTo>
                    <a:pt x="494" y="7322"/>
                  </a:lnTo>
                  <a:lnTo>
                    <a:pt x="514" y="7539"/>
                  </a:lnTo>
                  <a:lnTo>
                    <a:pt x="553" y="7776"/>
                  </a:lnTo>
                  <a:lnTo>
                    <a:pt x="593" y="7973"/>
                  </a:lnTo>
                  <a:lnTo>
                    <a:pt x="672" y="8170"/>
                  </a:lnTo>
                  <a:lnTo>
                    <a:pt x="731" y="8308"/>
                  </a:lnTo>
                  <a:lnTo>
                    <a:pt x="830" y="8446"/>
                  </a:lnTo>
                  <a:lnTo>
                    <a:pt x="1027" y="8723"/>
                  </a:lnTo>
                  <a:lnTo>
                    <a:pt x="1224" y="8979"/>
                  </a:lnTo>
                  <a:lnTo>
                    <a:pt x="1323" y="9117"/>
                  </a:lnTo>
                  <a:lnTo>
                    <a:pt x="1422" y="9256"/>
                  </a:lnTo>
                  <a:lnTo>
                    <a:pt x="1599" y="9611"/>
                  </a:lnTo>
                  <a:lnTo>
                    <a:pt x="1757" y="9946"/>
                  </a:lnTo>
                  <a:lnTo>
                    <a:pt x="1895" y="10321"/>
                  </a:lnTo>
                  <a:lnTo>
                    <a:pt x="1994" y="10696"/>
                  </a:lnTo>
                  <a:lnTo>
                    <a:pt x="2211" y="11446"/>
                  </a:lnTo>
                  <a:lnTo>
                    <a:pt x="2389" y="12196"/>
                  </a:lnTo>
                  <a:lnTo>
                    <a:pt x="2527" y="12650"/>
                  </a:lnTo>
                  <a:lnTo>
                    <a:pt x="2685" y="13104"/>
                  </a:lnTo>
                  <a:lnTo>
                    <a:pt x="2842" y="13557"/>
                  </a:lnTo>
                  <a:lnTo>
                    <a:pt x="3000" y="14011"/>
                  </a:lnTo>
                  <a:lnTo>
                    <a:pt x="3198" y="14445"/>
                  </a:lnTo>
                  <a:lnTo>
                    <a:pt x="3395" y="14880"/>
                  </a:lnTo>
                  <a:lnTo>
                    <a:pt x="3612" y="15294"/>
                  </a:lnTo>
                  <a:lnTo>
                    <a:pt x="3849" y="15708"/>
                  </a:lnTo>
                  <a:lnTo>
                    <a:pt x="4086" y="16123"/>
                  </a:lnTo>
                  <a:lnTo>
                    <a:pt x="4342" y="16517"/>
                  </a:lnTo>
                  <a:lnTo>
                    <a:pt x="4618" y="16912"/>
                  </a:lnTo>
                  <a:lnTo>
                    <a:pt x="4914" y="17287"/>
                  </a:lnTo>
                  <a:lnTo>
                    <a:pt x="5210" y="17642"/>
                  </a:lnTo>
                  <a:lnTo>
                    <a:pt x="5546" y="17998"/>
                  </a:lnTo>
                  <a:lnTo>
                    <a:pt x="5881" y="18333"/>
                  </a:lnTo>
                  <a:lnTo>
                    <a:pt x="6237" y="18649"/>
                  </a:lnTo>
                  <a:lnTo>
                    <a:pt x="6592" y="18964"/>
                  </a:lnTo>
                  <a:lnTo>
                    <a:pt x="6987" y="19241"/>
                  </a:lnTo>
                  <a:lnTo>
                    <a:pt x="7381" y="19517"/>
                  </a:lnTo>
                  <a:lnTo>
                    <a:pt x="7776" y="19754"/>
                  </a:lnTo>
                  <a:lnTo>
                    <a:pt x="8210" y="19991"/>
                  </a:lnTo>
                  <a:lnTo>
                    <a:pt x="8644" y="20188"/>
                  </a:lnTo>
                  <a:lnTo>
                    <a:pt x="9078" y="20366"/>
                  </a:lnTo>
                  <a:lnTo>
                    <a:pt x="9532" y="20523"/>
                  </a:lnTo>
                  <a:lnTo>
                    <a:pt x="9986" y="20662"/>
                  </a:lnTo>
                  <a:lnTo>
                    <a:pt x="10460" y="20760"/>
                  </a:lnTo>
                  <a:lnTo>
                    <a:pt x="10913" y="20839"/>
                  </a:lnTo>
                  <a:lnTo>
                    <a:pt x="11387" y="20898"/>
                  </a:lnTo>
                  <a:lnTo>
                    <a:pt x="11861" y="20918"/>
                  </a:lnTo>
                  <a:lnTo>
                    <a:pt x="12334" y="20918"/>
                  </a:lnTo>
                  <a:lnTo>
                    <a:pt x="12808" y="20879"/>
                  </a:lnTo>
                  <a:lnTo>
                    <a:pt x="13281" y="20819"/>
                  </a:lnTo>
                  <a:lnTo>
                    <a:pt x="13814" y="20701"/>
                  </a:lnTo>
                  <a:lnTo>
                    <a:pt x="14347" y="20563"/>
                  </a:lnTo>
                  <a:lnTo>
                    <a:pt x="14860" y="20405"/>
                  </a:lnTo>
                  <a:lnTo>
                    <a:pt x="15373" y="20208"/>
                  </a:lnTo>
                  <a:lnTo>
                    <a:pt x="15867" y="19991"/>
                  </a:lnTo>
                  <a:lnTo>
                    <a:pt x="16360" y="19754"/>
                  </a:lnTo>
                  <a:lnTo>
                    <a:pt x="16834" y="19478"/>
                  </a:lnTo>
                  <a:lnTo>
                    <a:pt x="17307" y="19201"/>
                  </a:lnTo>
                  <a:lnTo>
                    <a:pt x="17741" y="18886"/>
                  </a:lnTo>
                  <a:lnTo>
                    <a:pt x="18175" y="18550"/>
                  </a:lnTo>
                  <a:lnTo>
                    <a:pt x="18590" y="18195"/>
                  </a:lnTo>
                  <a:lnTo>
                    <a:pt x="19004" y="17820"/>
                  </a:lnTo>
                  <a:lnTo>
                    <a:pt x="19379" y="17425"/>
                  </a:lnTo>
                  <a:lnTo>
                    <a:pt x="19734" y="17011"/>
                  </a:lnTo>
                  <a:lnTo>
                    <a:pt x="20070" y="16577"/>
                  </a:lnTo>
                  <a:lnTo>
                    <a:pt x="20386" y="16123"/>
                  </a:lnTo>
                  <a:lnTo>
                    <a:pt x="20208" y="15925"/>
                  </a:lnTo>
                  <a:lnTo>
                    <a:pt x="20030" y="15689"/>
                  </a:lnTo>
                  <a:lnTo>
                    <a:pt x="19892" y="15432"/>
                  </a:lnTo>
                  <a:lnTo>
                    <a:pt x="19754" y="15176"/>
                  </a:lnTo>
                  <a:lnTo>
                    <a:pt x="19616" y="14899"/>
                  </a:lnTo>
                  <a:lnTo>
                    <a:pt x="19517" y="14623"/>
                  </a:lnTo>
                  <a:lnTo>
                    <a:pt x="19300" y="14071"/>
                  </a:lnTo>
                  <a:lnTo>
                    <a:pt x="19083" y="13498"/>
                  </a:lnTo>
                  <a:lnTo>
                    <a:pt x="18866" y="12965"/>
                  </a:lnTo>
                  <a:lnTo>
                    <a:pt x="18767" y="12709"/>
                  </a:lnTo>
                  <a:lnTo>
                    <a:pt x="18649" y="12472"/>
                  </a:lnTo>
                  <a:lnTo>
                    <a:pt x="18511" y="12255"/>
                  </a:lnTo>
                  <a:lnTo>
                    <a:pt x="18373" y="12058"/>
                  </a:lnTo>
                  <a:lnTo>
                    <a:pt x="18116" y="12255"/>
                  </a:lnTo>
                  <a:lnTo>
                    <a:pt x="17840" y="12452"/>
                  </a:lnTo>
                  <a:lnTo>
                    <a:pt x="17544" y="12650"/>
                  </a:lnTo>
                  <a:lnTo>
                    <a:pt x="17248" y="12827"/>
                  </a:lnTo>
                  <a:lnTo>
                    <a:pt x="16932" y="13005"/>
                  </a:lnTo>
                  <a:lnTo>
                    <a:pt x="16597" y="13163"/>
                  </a:lnTo>
                  <a:lnTo>
                    <a:pt x="15906" y="13459"/>
                  </a:lnTo>
                  <a:lnTo>
                    <a:pt x="15215" y="13735"/>
                  </a:lnTo>
                  <a:lnTo>
                    <a:pt x="14505" y="13972"/>
                  </a:lnTo>
                  <a:lnTo>
                    <a:pt x="13834" y="14189"/>
                  </a:lnTo>
                  <a:lnTo>
                    <a:pt x="13183" y="14347"/>
                  </a:lnTo>
                  <a:lnTo>
                    <a:pt x="12689" y="14465"/>
                  </a:lnTo>
                  <a:lnTo>
                    <a:pt x="12433" y="14505"/>
                  </a:lnTo>
                  <a:lnTo>
                    <a:pt x="12176" y="14524"/>
                  </a:lnTo>
                  <a:lnTo>
                    <a:pt x="11920" y="14524"/>
                  </a:lnTo>
                  <a:lnTo>
                    <a:pt x="11683" y="14505"/>
                  </a:lnTo>
                  <a:lnTo>
                    <a:pt x="11446" y="14445"/>
                  </a:lnTo>
                  <a:lnTo>
                    <a:pt x="11209" y="14367"/>
                  </a:lnTo>
                  <a:lnTo>
                    <a:pt x="11071" y="14307"/>
                  </a:lnTo>
                  <a:lnTo>
                    <a:pt x="10933" y="14228"/>
                  </a:lnTo>
                  <a:lnTo>
                    <a:pt x="10815" y="14149"/>
                  </a:lnTo>
                  <a:lnTo>
                    <a:pt x="10716" y="14051"/>
                  </a:lnTo>
                  <a:lnTo>
                    <a:pt x="10617" y="13932"/>
                  </a:lnTo>
                  <a:lnTo>
                    <a:pt x="10519" y="13814"/>
                  </a:lnTo>
                  <a:lnTo>
                    <a:pt x="10381" y="13577"/>
                  </a:lnTo>
                  <a:lnTo>
                    <a:pt x="10262" y="13281"/>
                  </a:lnTo>
                  <a:lnTo>
                    <a:pt x="10164" y="12985"/>
                  </a:lnTo>
                  <a:lnTo>
                    <a:pt x="10104" y="12669"/>
                  </a:lnTo>
                  <a:lnTo>
                    <a:pt x="10045" y="12334"/>
                  </a:lnTo>
                  <a:lnTo>
                    <a:pt x="10025" y="11999"/>
                  </a:lnTo>
                  <a:lnTo>
                    <a:pt x="10006" y="11643"/>
                  </a:lnTo>
                  <a:lnTo>
                    <a:pt x="10006" y="10972"/>
                  </a:lnTo>
                  <a:lnTo>
                    <a:pt x="10025" y="10341"/>
                  </a:lnTo>
                  <a:lnTo>
                    <a:pt x="10006" y="9808"/>
                  </a:lnTo>
                  <a:lnTo>
                    <a:pt x="9966" y="8723"/>
                  </a:lnTo>
                  <a:lnTo>
                    <a:pt x="9927" y="8190"/>
                  </a:lnTo>
                  <a:lnTo>
                    <a:pt x="9887" y="7637"/>
                  </a:lnTo>
                  <a:lnTo>
                    <a:pt x="9828" y="7105"/>
                  </a:lnTo>
                  <a:lnTo>
                    <a:pt x="9729" y="6572"/>
                  </a:lnTo>
                  <a:lnTo>
                    <a:pt x="9631" y="6039"/>
                  </a:lnTo>
                  <a:lnTo>
                    <a:pt x="9473" y="5506"/>
                  </a:lnTo>
                  <a:lnTo>
                    <a:pt x="9374" y="5190"/>
                  </a:lnTo>
                  <a:lnTo>
                    <a:pt x="9256" y="4875"/>
                  </a:lnTo>
                  <a:lnTo>
                    <a:pt x="9118" y="4579"/>
                  </a:lnTo>
                  <a:lnTo>
                    <a:pt x="8980" y="4283"/>
                  </a:lnTo>
                  <a:lnTo>
                    <a:pt x="8822" y="3987"/>
                  </a:lnTo>
                  <a:lnTo>
                    <a:pt x="8664" y="3710"/>
                  </a:lnTo>
                  <a:lnTo>
                    <a:pt x="8486" y="3434"/>
                  </a:lnTo>
                  <a:lnTo>
                    <a:pt x="8309" y="3158"/>
                  </a:lnTo>
                  <a:lnTo>
                    <a:pt x="7993" y="2763"/>
                  </a:lnTo>
                  <a:lnTo>
                    <a:pt x="7657" y="2388"/>
                  </a:lnTo>
                  <a:lnTo>
                    <a:pt x="7283" y="2053"/>
                  </a:lnTo>
                  <a:lnTo>
                    <a:pt x="6908" y="1717"/>
                  </a:lnTo>
                  <a:lnTo>
                    <a:pt x="6493" y="1421"/>
                  </a:lnTo>
                  <a:lnTo>
                    <a:pt x="6059" y="1125"/>
                  </a:lnTo>
                  <a:lnTo>
                    <a:pt x="5605" y="869"/>
                  </a:lnTo>
                  <a:lnTo>
                    <a:pt x="5132" y="652"/>
                  </a:lnTo>
                  <a:lnTo>
                    <a:pt x="4579" y="415"/>
                  </a:lnTo>
                  <a:lnTo>
                    <a:pt x="4046" y="218"/>
                  </a:lnTo>
                  <a:lnTo>
                    <a:pt x="3750" y="139"/>
                  </a:lnTo>
                  <a:lnTo>
                    <a:pt x="3474" y="79"/>
                  </a:lnTo>
                  <a:lnTo>
                    <a:pt x="3198" y="20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2" name="Google Shape;1662;p78"/>
            <p:cNvSpPr/>
            <p:nvPr/>
          </p:nvSpPr>
          <p:spPr>
            <a:xfrm>
              <a:off x="6909666" y="2244411"/>
              <a:ext cx="126090" cy="283946"/>
            </a:xfrm>
            <a:custGeom>
              <a:avLst/>
              <a:gdLst/>
              <a:ahLst/>
              <a:cxnLst/>
              <a:rect l="l" t="t" r="r" b="b"/>
              <a:pathLst>
                <a:path w="3751" h="8447" extrusionOk="0">
                  <a:moveTo>
                    <a:pt x="3533" y="0"/>
                  </a:moveTo>
                  <a:lnTo>
                    <a:pt x="3257" y="671"/>
                  </a:lnTo>
                  <a:lnTo>
                    <a:pt x="2981" y="1362"/>
                  </a:lnTo>
                  <a:lnTo>
                    <a:pt x="2428" y="2822"/>
                  </a:lnTo>
                  <a:lnTo>
                    <a:pt x="1895" y="4263"/>
                  </a:lnTo>
                  <a:lnTo>
                    <a:pt x="1619" y="4973"/>
                  </a:lnTo>
                  <a:lnTo>
                    <a:pt x="1323" y="5683"/>
                  </a:lnTo>
                  <a:lnTo>
                    <a:pt x="1027" y="6374"/>
                  </a:lnTo>
                  <a:lnTo>
                    <a:pt x="711" y="7045"/>
                  </a:lnTo>
                  <a:lnTo>
                    <a:pt x="356" y="7696"/>
                  </a:lnTo>
                  <a:lnTo>
                    <a:pt x="1" y="8328"/>
                  </a:lnTo>
                  <a:lnTo>
                    <a:pt x="198" y="8446"/>
                  </a:lnTo>
                  <a:lnTo>
                    <a:pt x="573" y="7815"/>
                  </a:lnTo>
                  <a:lnTo>
                    <a:pt x="928" y="7163"/>
                  </a:lnTo>
                  <a:lnTo>
                    <a:pt x="1244" y="6473"/>
                  </a:lnTo>
                  <a:lnTo>
                    <a:pt x="1560" y="5782"/>
                  </a:lnTo>
                  <a:lnTo>
                    <a:pt x="1836" y="5072"/>
                  </a:lnTo>
                  <a:lnTo>
                    <a:pt x="2132" y="4361"/>
                  </a:lnTo>
                  <a:lnTo>
                    <a:pt x="2665" y="2901"/>
                  </a:lnTo>
                  <a:lnTo>
                    <a:pt x="3198" y="1460"/>
                  </a:lnTo>
                  <a:lnTo>
                    <a:pt x="3474" y="770"/>
                  </a:lnTo>
                  <a:lnTo>
                    <a:pt x="3750" y="99"/>
                  </a:lnTo>
                  <a:lnTo>
                    <a:pt x="35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3" name="Google Shape;1663;p78"/>
            <p:cNvSpPr/>
            <p:nvPr/>
          </p:nvSpPr>
          <p:spPr>
            <a:xfrm>
              <a:off x="6321286" y="2767780"/>
              <a:ext cx="687259" cy="20606"/>
            </a:xfrm>
            <a:custGeom>
              <a:avLst/>
              <a:gdLst/>
              <a:ahLst/>
              <a:cxnLst/>
              <a:rect l="l" t="t" r="r" b="b"/>
              <a:pathLst>
                <a:path w="20445" h="613" extrusionOk="0">
                  <a:moveTo>
                    <a:pt x="316" y="1"/>
                  </a:moveTo>
                  <a:lnTo>
                    <a:pt x="237" y="21"/>
                  </a:lnTo>
                  <a:lnTo>
                    <a:pt x="178" y="40"/>
                  </a:lnTo>
                  <a:lnTo>
                    <a:pt x="119" y="80"/>
                  </a:lnTo>
                  <a:lnTo>
                    <a:pt x="79" y="119"/>
                  </a:lnTo>
                  <a:lnTo>
                    <a:pt x="40" y="179"/>
                  </a:lnTo>
                  <a:lnTo>
                    <a:pt x="20" y="257"/>
                  </a:lnTo>
                  <a:lnTo>
                    <a:pt x="0" y="317"/>
                  </a:lnTo>
                  <a:lnTo>
                    <a:pt x="20" y="396"/>
                  </a:lnTo>
                  <a:lnTo>
                    <a:pt x="59" y="494"/>
                  </a:lnTo>
                  <a:lnTo>
                    <a:pt x="138" y="553"/>
                  </a:lnTo>
                  <a:lnTo>
                    <a:pt x="217" y="613"/>
                  </a:lnTo>
                  <a:lnTo>
                    <a:pt x="20188" y="613"/>
                  </a:lnTo>
                  <a:lnTo>
                    <a:pt x="20247" y="593"/>
                  </a:lnTo>
                  <a:lnTo>
                    <a:pt x="20345" y="534"/>
                  </a:lnTo>
                  <a:lnTo>
                    <a:pt x="20405" y="435"/>
                  </a:lnTo>
                  <a:lnTo>
                    <a:pt x="20424" y="376"/>
                  </a:lnTo>
                  <a:lnTo>
                    <a:pt x="20444" y="317"/>
                  </a:lnTo>
                  <a:lnTo>
                    <a:pt x="20424" y="257"/>
                  </a:lnTo>
                  <a:lnTo>
                    <a:pt x="20405" y="198"/>
                  </a:lnTo>
                  <a:lnTo>
                    <a:pt x="20345" y="100"/>
                  </a:lnTo>
                  <a:lnTo>
                    <a:pt x="20247" y="21"/>
                  </a:lnTo>
                  <a:lnTo>
                    <a:pt x="20188" y="21"/>
                  </a:lnTo>
                  <a:lnTo>
                    <a:pt x="201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4" name="Google Shape;1664;p78"/>
            <p:cNvSpPr/>
            <p:nvPr/>
          </p:nvSpPr>
          <p:spPr>
            <a:xfrm>
              <a:off x="6231733" y="2477908"/>
              <a:ext cx="661375" cy="310468"/>
            </a:xfrm>
            <a:custGeom>
              <a:avLst/>
              <a:gdLst/>
              <a:ahLst/>
              <a:cxnLst/>
              <a:rect l="l" t="t" r="r" b="b"/>
              <a:pathLst>
                <a:path w="19675" h="9236" extrusionOk="0">
                  <a:moveTo>
                    <a:pt x="277" y="0"/>
                  </a:moveTo>
                  <a:lnTo>
                    <a:pt x="217" y="20"/>
                  </a:lnTo>
                  <a:lnTo>
                    <a:pt x="158" y="40"/>
                  </a:lnTo>
                  <a:lnTo>
                    <a:pt x="99" y="79"/>
                  </a:lnTo>
                  <a:lnTo>
                    <a:pt x="59" y="119"/>
                  </a:lnTo>
                  <a:lnTo>
                    <a:pt x="20" y="178"/>
                  </a:lnTo>
                  <a:lnTo>
                    <a:pt x="0" y="237"/>
                  </a:lnTo>
                  <a:lnTo>
                    <a:pt x="0" y="296"/>
                  </a:lnTo>
                  <a:lnTo>
                    <a:pt x="20" y="375"/>
                  </a:lnTo>
                  <a:lnTo>
                    <a:pt x="2546" y="9038"/>
                  </a:lnTo>
                  <a:lnTo>
                    <a:pt x="2585" y="9117"/>
                  </a:lnTo>
                  <a:lnTo>
                    <a:pt x="2645" y="9176"/>
                  </a:lnTo>
                  <a:lnTo>
                    <a:pt x="2723" y="9236"/>
                  </a:lnTo>
                  <a:lnTo>
                    <a:pt x="19457" y="9236"/>
                  </a:lnTo>
                  <a:lnTo>
                    <a:pt x="19536" y="9216"/>
                  </a:lnTo>
                  <a:lnTo>
                    <a:pt x="19576" y="9176"/>
                  </a:lnTo>
                  <a:lnTo>
                    <a:pt x="19635" y="9137"/>
                  </a:lnTo>
                  <a:lnTo>
                    <a:pt x="19655" y="9078"/>
                  </a:lnTo>
                  <a:lnTo>
                    <a:pt x="19675" y="9019"/>
                  </a:lnTo>
                  <a:lnTo>
                    <a:pt x="19675" y="8940"/>
                  </a:lnTo>
                  <a:lnTo>
                    <a:pt x="19675" y="8880"/>
                  </a:lnTo>
                  <a:lnTo>
                    <a:pt x="17149" y="217"/>
                  </a:lnTo>
                  <a:lnTo>
                    <a:pt x="17109" y="119"/>
                  </a:lnTo>
                  <a:lnTo>
                    <a:pt x="17050" y="60"/>
                  </a:lnTo>
                  <a:lnTo>
                    <a:pt x="16971" y="20"/>
                  </a:lnTo>
                  <a:lnTo>
                    <a:pt x="16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5" name="Google Shape;1665;p78"/>
            <p:cNvSpPr/>
            <p:nvPr/>
          </p:nvSpPr>
          <p:spPr>
            <a:xfrm>
              <a:off x="6527587" y="2608574"/>
              <a:ext cx="49112" cy="49145"/>
            </a:xfrm>
            <a:custGeom>
              <a:avLst/>
              <a:gdLst/>
              <a:ahLst/>
              <a:cxnLst/>
              <a:rect l="l" t="t" r="r" b="b"/>
              <a:pathLst>
                <a:path w="1461" h="1462" extrusionOk="0">
                  <a:moveTo>
                    <a:pt x="731" y="1"/>
                  </a:moveTo>
                  <a:lnTo>
                    <a:pt x="573" y="21"/>
                  </a:lnTo>
                  <a:lnTo>
                    <a:pt x="435" y="60"/>
                  </a:lnTo>
                  <a:lnTo>
                    <a:pt x="316" y="139"/>
                  </a:lnTo>
                  <a:lnTo>
                    <a:pt x="198" y="218"/>
                  </a:lnTo>
                  <a:lnTo>
                    <a:pt x="119" y="336"/>
                  </a:lnTo>
                  <a:lnTo>
                    <a:pt x="40" y="455"/>
                  </a:lnTo>
                  <a:lnTo>
                    <a:pt x="0" y="593"/>
                  </a:lnTo>
                  <a:lnTo>
                    <a:pt x="0" y="731"/>
                  </a:lnTo>
                  <a:lnTo>
                    <a:pt x="0" y="889"/>
                  </a:lnTo>
                  <a:lnTo>
                    <a:pt x="40" y="1027"/>
                  </a:lnTo>
                  <a:lnTo>
                    <a:pt x="119" y="1145"/>
                  </a:lnTo>
                  <a:lnTo>
                    <a:pt x="198" y="1264"/>
                  </a:lnTo>
                  <a:lnTo>
                    <a:pt x="316" y="1343"/>
                  </a:lnTo>
                  <a:lnTo>
                    <a:pt x="435" y="1422"/>
                  </a:lnTo>
                  <a:lnTo>
                    <a:pt x="573" y="1461"/>
                  </a:lnTo>
                  <a:lnTo>
                    <a:pt x="869" y="1461"/>
                  </a:lnTo>
                  <a:lnTo>
                    <a:pt x="1007" y="1422"/>
                  </a:lnTo>
                  <a:lnTo>
                    <a:pt x="1125" y="1343"/>
                  </a:lnTo>
                  <a:lnTo>
                    <a:pt x="1244" y="1264"/>
                  </a:lnTo>
                  <a:lnTo>
                    <a:pt x="1323" y="1145"/>
                  </a:lnTo>
                  <a:lnTo>
                    <a:pt x="1401" y="1027"/>
                  </a:lnTo>
                  <a:lnTo>
                    <a:pt x="1441" y="889"/>
                  </a:lnTo>
                  <a:lnTo>
                    <a:pt x="1461" y="731"/>
                  </a:lnTo>
                  <a:lnTo>
                    <a:pt x="1441" y="593"/>
                  </a:lnTo>
                  <a:lnTo>
                    <a:pt x="1401" y="455"/>
                  </a:lnTo>
                  <a:lnTo>
                    <a:pt x="1323" y="336"/>
                  </a:lnTo>
                  <a:lnTo>
                    <a:pt x="1244" y="218"/>
                  </a:lnTo>
                  <a:lnTo>
                    <a:pt x="1125" y="139"/>
                  </a:lnTo>
                  <a:lnTo>
                    <a:pt x="1007" y="60"/>
                  </a:lnTo>
                  <a:lnTo>
                    <a:pt x="869" y="21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6" name="Google Shape;1666;p78"/>
            <p:cNvSpPr/>
            <p:nvPr/>
          </p:nvSpPr>
          <p:spPr>
            <a:xfrm>
              <a:off x="7283140" y="2792992"/>
              <a:ext cx="45145" cy="1236528"/>
            </a:xfrm>
            <a:custGeom>
              <a:avLst/>
              <a:gdLst/>
              <a:ahLst/>
              <a:cxnLst/>
              <a:rect l="l" t="t" r="r" b="b"/>
              <a:pathLst>
                <a:path w="1343" h="36785" extrusionOk="0">
                  <a:moveTo>
                    <a:pt x="1" y="1"/>
                  </a:moveTo>
                  <a:lnTo>
                    <a:pt x="1" y="36784"/>
                  </a:lnTo>
                  <a:lnTo>
                    <a:pt x="1343" y="36784"/>
                  </a:lnTo>
                  <a:lnTo>
                    <a:pt x="13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7" name="Google Shape;1667;p78"/>
            <p:cNvSpPr/>
            <p:nvPr/>
          </p:nvSpPr>
          <p:spPr>
            <a:xfrm>
              <a:off x="5218783" y="2792992"/>
              <a:ext cx="45145" cy="1236528"/>
            </a:xfrm>
            <a:custGeom>
              <a:avLst/>
              <a:gdLst/>
              <a:ahLst/>
              <a:cxnLst/>
              <a:rect l="l" t="t" r="r" b="b"/>
              <a:pathLst>
                <a:path w="1343" h="36785" extrusionOk="0">
                  <a:moveTo>
                    <a:pt x="0" y="1"/>
                  </a:moveTo>
                  <a:lnTo>
                    <a:pt x="0" y="36784"/>
                  </a:lnTo>
                  <a:lnTo>
                    <a:pt x="1342" y="36784"/>
                  </a:lnTo>
                  <a:lnTo>
                    <a:pt x="13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8" name="Google Shape;1668;p78"/>
            <p:cNvSpPr/>
            <p:nvPr/>
          </p:nvSpPr>
          <p:spPr>
            <a:xfrm>
              <a:off x="5081461" y="2788353"/>
              <a:ext cx="2427205" cy="25917"/>
            </a:xfrm>
            <a:custGeom>
              <a:avLst/>
              <a:gdLst/>
              <a:ahLst/>
              <a:cxnLst/>
              <a:rect l="l" t="t" r="r" b="b"/>
              <a:pathLst>
                <a:path w="72206" h="771" extrusionOk="0">
                  <a:moveTo>
                    <a:pt x="0" y="1"/>
                  </a:moveTo>
                  <a:lnTo>
                    <a:pt x="0" y="770"/>
                  </a:lnTo>
                  <a:lnTo>
                    <a:pt x="72205" y="770"/>
                  </a:lnTo>
                  <a:lnTo>
                    <a:pt x="722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9" name="Google Shape;1669;p78"/>
            <p:cNvSpPr/>
            <p:nvPr/>
          </p:nvSpPr>
          <p:spPr>
            <a:xfrm>
              <a:off x="5799230" y="2680243"/>
              <a:ext cx="426541" cy="118089"/>
            </a:xfrm>
            <a:custGeom>
              <a:avLst/>
              <a:gdLst/>
              <a:ahLst/>
              <a:cxnLst/>
              <a:rect l="l" t="t" r="r" b="b"/>
              <a:pathLst>
                <a:path w="12689" h="3513" extrusionOk="0">
                  <a:moveTo>
                    <a:pt x="2230" y="0"/>
                  </a:moveTo>
                  <a:lnTo>
                    <a:pt x="1934" y="59"/>
                  </a:lnTo>
                  <a:lnTo>
                    <a:pt x="1638" y="138"/>
                  </a:lnTo>
                  <a:lnTo>
                    <a:pt x="1441" y="217"/>
                  </a:lnTo>
                  <a:lnTo>
                    <a:pt x="1243" y="336"/>
                  </a:lnTo>
                  <a:lnTo>
                    <a:pt x="1026" y="474"/>
                  </a:lnTo>
                  <a:lnTo>
                    <a:pt x="809" y="632"/>
                  </a:lnTo>
                  <a:lnTo>
                    <a:pt x="612" y="809"/>
                  </a:lnTo>
                  <a:lnTo>
                    <a:pt x="434" y="987"/>
                  </a:lnTo>
                  <a:lnTo>
                    <a:pt x="296" y="1164"/>
                  </a:lnTo>
                  <a:lnTo>
                    <a:pt x="178" y="1362"/>
                  </a:lnTo>
                  <a:lnTo>
                    <a:pt x="118" y="1500"/>
                  </a:lnTo>
                  <a:lnTo>
                    <a:pt x="59" y="1658"/>
                  </a:lnTo>
                  <a:lnTo>
                    <a:pt x="20" y="1796"/>
                  </a:lnTo>
                  <a:lnTo>
                    <a:pt x="0" y="1934"/>
                  </a:lnTo>
                  <a:lnTo>
                    <a:pt x="0" y="2072"/>
                  </a:lnTo>
                  <a:lnTo>
                    <a:pt x="0" y="2210"/>
                  </a:lnTo>
                  <a:lnTo>
                    <a:pt x="20" y="2329"/>
                  </a:lnTo>
                  <a:lnTo>
                    <a:pt x="59" y="2447"/>
                  </a:lnTo>
                  <a:lnTo>
                    <a:pt x="118" y="2565"/>
                  </a:lnTo>
                  <a:lnTo>
                    <a:pt x="178" y="2684"/>
                  </a:lnTo>
                  <a:lnTo>
                    <a:pt x="257" y="2783"/>
                  </a:lnTo>
                  <a:lnTo>
                    <a:pt x="355" y="2881"/>
                  </a:lnTo>
                  <a:lnTo>
                    <a:pt x="474" y="2960"/>
                  </a:lnTo>
                  <a:lnTo>
                    <a:pt x="592" y="3039"/>
                  </a:lnTo>
                  <a:lnTo>
                    <a:pt x="730" y="3118"/>
                  </a:lnTo>
                  <a:lnTo>
                    <a:pt x="888" y="3177"/>
                  </a:lnTo>
                  <a:lnTo>
                    <a:pt x="1125" y="3276"/>
                  </a:lnTo>
                  <a:lnTo>
                    <a:pt x="1381" y="3335"/>
                  </a:lnTo>
                  <a:lnTo>
                    <a:pt x="1638" y="3394"/>
                  </a:lnTo>
                  <a:lnTo>
                    <a:pt x="1894" y="3434"/>
                  </a:lnTo>
                  <a:lnTo>
                    <a:pt x="2427" y="3493"/>
                  </a:lnTo>
                  <a:lnTo>
                    <a:pt x="2960" y="3513"/>
                  </a:lnTo>
                  <a:lnTo>
                    <a:pt x="3493" y="3513"/>
                  </a:lnTo>
                  <a:lnTo>
                    <a:pt x="4026" y="3493"/>
                  </a:lnTo>
                  <a:lnTo>
                    <a:pt x="5072" y="3414"/>
                  </a:lnTo>
                  <a:lnTo>
                    <a:pt x="5920" y="3355"/>
                  </a:lnTo>
                  <a:lnTo>
                    <a:pt x="6769" y="3315"/>
                  </a:lnTo>
                  <a:lnTo>
                    <a:pt x="8091" y="3276"/>
                  </a:lnTo>
                  <a:lnTo>
                    <a:pt x="9393" y="3256"/>
                  </a:lnTo>
                  <a:lnTo>
                    <a:pt x="10715" y="3296"/>
                  </a:lnTo>
                  <a:lnTo>
                    <a:pt x="12037" y="3375"/>
                  </a:lnTo>
                  <a:lnTo>
                    <a:pt x="12373" y="3375"/>
                  </a:lnTo>
                  <a:lnTo>
                    <a:pt x="12472" y="3335"/>
                  </a:lnTo>
                  <a:lnTo>
                    <a:pt x="12531" y="3315"/>
                  </a:lnTo>
                  <a:lnTo>
                    <a:pt x="12590" y="3276"/>
                  </a:lnTo>
                  <a:lnTo>
                    <a:pt x="12629" y="3236"/>
                  </a:lnTo>
                  <a:lnTo>
                    <a:pt x="12649" y="3177"/>
                  </a:lnTo>
                  <a:lnTo>
                    <a:pt x="12669" y="3118"/>
                  </a:lnTo>
                  <a:lnTo>
                    <a:pt x="12689" y="3059"/>
                  </a:lnTo>
                  <a:lnTo>
                    <a:pt x="12669" y="2921"/>
                  </a:lnTo>
                  <a:lnTo>
                    <a:pt x="12610" y="2763"/>
                  </a:lnTo>
                  <a:lnTo>
                    <a:pt x="12531" y="2585"/>
                  </a:lnTo>
                  <a:lnTo>
                    <a:pt x="12412" y="2427"/>
                  </a:lnTo>
                  <a:lnTo>
                    <a:pt x="12294" y="2250"/>
                  </a:lnTo>
                  <a:lnTo>
                    <a:pt x="12037" y="1934"/>
                  </a:lnTo>
                  <a:lnTo>
                    <a:pt x="11761" y="1658"/>
                  </a:lnTo>
                  <a:lnTo>
                    <a:pt x="11544" y="1480"/>
                  </a:lnTo>
                  <a:lnTo>
                    <a:pt x="11228" y="1263"/>
                  </a:lnTo>
                  <a:lnTo>
                    <a:pt x="10893" y="1085"/>
                  </a:lnTo>
                  <a:lnTo>
                    <a:pt x="10538" y="947"/>
                  </a:lnTo>
                  <a:lnTo>
                    <a:pt x="10183" y="829"/>
                  </a:lnTo>
                  <a:lnTo>
                    <a:pt x="9808" y="750"/>
                  </a:lnTo>
                  <a:lnTo>
                    <a:pt x="9433" y="691"/>
                  </a:lnTo>
                  <a:lnTo>
                    <a:pt x="9058" y="671"/>
                  </a:lnTo>
                  <a:lnTo>
                    <a:pt x="8683" y="671"/>
                  </a:lnTo>
                  <a:lnTo>
                    <a:pt x="8130" y="711"/>
                  </a:lnTo>
                  <a:lnTo>
                    <a:pt x="7597" y="770"/>
                  </a:lnTo>
                  <a:lnTo>
                    <a:pt x="7045" y="849"/>
                  </a:lnTo>
                  <a:lnTo>
                    <a:pt x="6512" y="888"/>
                  </a:lnTo>
                  <a:lnTo>
                    <a:pt x="6216" y="888"/>
                  </a:lnTo>
                  <a:lnTo>
                    <a:pt x="5920" y="849"/>
                  </a:lnTo>
                  <a:lnTo>
                    <a:pt x="5604" y="789"/>
                  </a:lnTo>
                  <a:lnTo>
                    <a:pt x="5308" y="711"/>
                  </a:lnTo>
                  <a:lnTo>
                    <a:pt x="4677" y="533"/>
                  </a:lnTo>
                  <a:lnTo>
                    <a:pt x="4065" y="316"/>
                  </a:lnTo>
                  <a:lnTo>
                    <a:pt x="3453" y="138"/>
                  </a:lnTo>
                  <a:lnTo>
                    <a:pt x="3138" y="79"/>
                  </a:lnTo>
                  <a:lnTo>
                    <a:pt x="2842" y="20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0" name="Google Shape;1670;p78"/>
            <p:cNvSpPr/>
            <p:nvPr/>
          </p:nvSpPr>
          <p:spPr>
            <a:xfrm>
              <a:off x="5046971" y="3002622"/>
              <a:ext cx="1246444" cy="1048788"/>
            </a:xfrm>
            <a:custGeom>
              <a:avLst/>
              <a:gdLst/>
              <a:ahLst/>
              <a:cxnLst/>
              <a:rect l="l" t="t" r="r" b="b"/>
              <a:pathLst>
                <a:path w="37080" h="31200" extrusionOk="0">
                  <a:moveTo>
                    <a:pt x="6414" y="1"/>
                  </a:moveTo>
                  <a:lnTo>
                    <a:pt x="5822" y="20"/>
                  </a:lnTo>
                  <a:lnTo>
                    <a:pt x="5230" y="60"/>
                  </a:lnTo>
                  <a:lnTo>
                    <a:pt x="4638" y="139"/>
                  </a:lnTo>
                  <a:lnTo>
                    <a:pt x="4065" y="237"/>
                  </a:lnTo>
                  <a:lnTo>
                    <a:pt x="3513" y="376"/>
                  </a:lnTo>
                  <a:lnTo>
                    <a:pt x="3237" y="454"/>
                  </a:lnTo>
                  <a:lnTo>
                    <a:pt x="2960" y="553"/>
                  </a:lnTo>
                  <a:lnTo>
                    <a:pt x="2704" y="672"/>
                  </a:lnTo>
                  <a:lnTo>
                    <a:pt x="2447" y="790"/>
                  </a:lnTo>
                  <a:lnTo>
                    <a:pt x="2210" y="908"/>
                  </a:lnTo>
                  <a:lnTo>
                    <a:pt x="1974" y="1066"/>
                  </a:lnTo>
                  <a:lnTo>
                    <a:pt x="1737" y="1224"/>
                  </a:lnTo>
                  <a:lnTo>
                    <a:pt x="1520" y="1382"/>
                  </a:lnTo>
                  <a:lnTo>
                    <a:pt x="1322" y="1579"/>
                  </a:lnTo>
                  <a:lnTo>
                    <a:pt x="1125" y="1777"/>
                  </a:lnTo>
                  <a:lnTo>
                    <a:pt x="928" y="1994"/>
                  </a:lnTo>
                  <a:lnTo>
                    <a:pt x="770" y="2230"/>
                  </a:lnTo>
                  <a:lnTo>
                    <a:pt x="612" y="2467"/>
                  </a:lnTo>
                  <a:lnTo>
                    <a:pt x="494" y="2704"/>
                  </a:lnTo>
                  <a:lnTo>
                    <a:pt x="375" y="2961"/>
                  </a:lnTo>
                  <a:lnTo>
                    <a:pt x="277" y="3217"/>
                  </a:lnTo>
                  <a:lnTo>
                    <a:pt x="198" y="3493"/>
                  </a:lnTo>
                  <a:lnTo>
                    <a:pt x="138" y="3770"/>
                  </a:lnTo>
                  <a:lnTo>
                    <a:pt x="79" y="4066"/>
                  </a:lnTo>
                  <a:lnTo>
                    <a:pt x="40" y="4362"/>
                  </a:lnTo>
                  <a:lnTo>
                    <a:pt x="20" y="4658"/>
                  </a:lnTo>
                  <a:lnTo>
                    <a:pt x="0" y="4973"/>
                  </a:lnTo>
                  <a:lnTo>
                    <a:pt x="0" y="5289"/>
                  </a:lnTo>
                  <a:lnTo>
                    <a:pt x="0" y="5605"/>
                  </a:lnTo>
                  <a:lnTo>
                    <a:pt x="59" y="6256"/>
                  </a:lnTo>
                  <a:lnTo>
                    <a:pt x="158" y="6888"/>
                  </a:lnTo>
                  <a:lnTo>
                    <a:pt x="316" y="7519"/>
                  </a:lnTo>
                  <a:lnTo>
                    <a:pt x="494" y="8151"/>
                  </a:lnTo>
                  <a:lnTo>
                    <a:pt x="711" y="8762"/>
                  </a:lnTo>
                  <a:lnTo>
                    <a:pt x="987" y="9335"/>
                  </a:lnTo>
                  <a:lnTo>
                    <a:pt x="1263" y="9887"/>
                  </a:lnTo>
                  <a:lnTo>
                    <a:pt x="1421" y="10124"/>
                  </a:lnTo>
                  <a:lnTo>
                    <a:pt x="1599" y="10380"/>
                  </a:lnTo>
                  <a:lnTo>
                    <a:pt x="1757" y="10617"/>
                  </a:lnTo>
                  <a:lnTo>
                    <a:pt x="1934" y="10834"/>
                  </a:lnTo>
                  <a:lnTo>
                    <a:pt x="2112" y="11032"/>
                  </a:lnTo>
                  <a:lnTo>
                    <a:pt x="2309" y="11209"/>
                  </a:lnTo>
                  <a:lnTo>
                    <a:pt x="2506" y="11387"/>
                  </a:lnTo>
                  <a:lnTo>
                    <a:pt x="2724" y="11564"/>
                  </a:lnTo>
                  <a:lnTo>
                    <a:pt x="2941" y="11703"/>
                  </a:lnTo>
                  <a:lnTo>
                    <a:pt x="3158" y="11841"/>
                  </a:lnTo>
                  <a:lnTo>
                    <a:pt x="3394" y="11959"/>
                  </a:lnTo>
                  <a:lnTo>
                    <a:pt x="3612" y="12058"/>
                  </a:lnTo>
                  <a:lnTo>
                    <a:pt x="3848" y="12156"/>
                  </a:lnTo>
                  <a:lnTo>
                    <a:pt x="4085" y="12235"/>
                  </a:lnTo>
                  <a:lnTo>
                    <a:pt x="4322" y="12295"/>
                  </a:lnTo>
                  <a:lnTo>
                    <a:pt x="4578" y="12354"/>
                  </a:lnTo>
                  <a:lnTo>
                    <a:pt x="5072" y="12413"/>
                  </a:lnTo>
                  <a:lnTo>
                    <a:pt x="5585" y="12452"/>
                  </a:lnTo>
                  <a:lnTo>
                    <a:pt x="6098" y="12472"/>
                  </a:lnTo>
                  <a:lnTo>
                    <a:pt x="6631" y="12452"/>
                  </a:lnTo>
                  <a:lnTo>
                    <a:pt x="7144" y="12413"/>
                  </a:lnTo>
                  <a:lnTo>
                    <a:pt x="8190" y="12295"/>
                  </a:lnTo>
                  <a:lnTo>
                    <a:pt x="9236" y="12176"/>
                  </a:lnTo>
                  <a:lnTo>
                    <a:pt x="9729" y="12117"/>
                  </a:lnTo>
                  <a:lnTo>
                    <a:pt x="10222" y="12058"/>
                  </a:lnTo>
                  <a:lnTo>
                    <a:pt x="11031" y="11999"/>
                  </a:lnTo>
                  <a:lnTo>
                    <a:pt x="11860" y="11900"/>
                  </a:lnTo>
                  <a:lnTo>
                    <a:pt x="12689" y="11801"/>
                  </a:lnTo>
                  <a:lnTo>
                    <a:pt x="13498" y="11683"/>
                  </a:lnTo>
                  <a:lnTo>
                    <a:pt x="14327" y="11564"/>
                  </a:lnTo>
                  <a:lnTo>
                    <a:pt x="15156" y="11407"/>
                  </a:lnTo>
                  <a:lnTo>
                    <a:pt x="15965" y="11249"/>
                  </a:lnTo>
                  <a:lnTo>
                    <a:pt x="16793" y="11071"/>
                  </a:lnTo>
                  <a:lnTo>
                    <a:pt x="17603" y="10874"/>
                  </a:lnTo>
                  <a:lnTo>
                    <a:pt x="18412" y="10676"/>
                  </a:lnTo>
                  <a:lnTo>
                    <a:pt x="19221" y="10459"/>
                  </a:lnTo>
                  <a:lnTo>
                    <a:pt x="20010" y="10223"/>
                  </a:lnTo>
                  <a:lnTo>
                    <a:pt x="20819" y="9986"/>
                  </a:lnTo>
                  <a:lnTo>
                    <a:pt x="21608" y="9729"/>
                  </a:lnTo>
                  <a:lnTo>
                    <a:pt x="22378" y="9453"/>
                  </a:lnTo>
                  <a:lnTo>
                    <a:pt x="23167" y="9177"/>
                  </a:lnTo>
                  <a:lnTo>
                    <a:pt x="23167" y="9177"/>
                  </a:lnTo>
                  <a:lnTo>
                    <a:pt x="23128" y="9196"/>
                  </a:lnTo>
                  <a:lnTo>
                    <a:pt x="23108" y="9236"/>
                  </a:lnTo>
                  <a:lnTo>
                    <a:pt x="23069" y="9335"/>
                  </a:lnTo>
                  <a:lnTo>
                    <a:pt x="23069" y="9473"/>
                  </a:lnTo>
                  <a:lnTo>
                    <a:pt x="23088" y="9670"/>
                  </a:lnTo>
                  <a:lnTo>
                    <a:pt x="23128" y="9907"/>
                  </a:lnTo>
                  <a:lnTo>
                    <a:pt x="23187" y="10163"/>
                  </a:lnTo>
                  <a:lnTo>
                    <a:pt x="23384" y="10795"/>
                  </a:lnTo>
                  <a:lnTo>
                    <a:pt x="23621" y="11525"/>
                  </a:lnTo>
                  <a:lnTo>
                    <a:pt x="23937" y="12334"/>
                  </a:lnTo>
                  <a:lnTo>
                    <a:pt x="24272" y="13202"/>
                  </a:lnTo>
                  <a:lnTo>
                    <a:pt x="24647" y="14090"/>
                  </a:lnTo>
                  <a:lnTo>
                    <a:pt x="25437" y="15886"/>
                  </a:lnTo>
                  <a:lnTo>
                    <a:pt x="26167" y="17504"/>
                  </a:lnTo>
                  <a:lnTo>
                    <a:pt x="26759" y="18747"/>
                  </a:lnTo>
                  <a:lnTo>
                    <a:pt x="27075" y="19418"/>
                  </a:lnTo>
                  <a:lnTo>
                    <a:pt x="27489" y="20109"/>
                  </a:lnTo>
                  <a:lnTo>
                    <a:pt x="27963" y="20879"/>
                  </a:lnTo>
                  <a:lnTo>
                    <a:pt x="29068" y="22635"/>
                  </a:lnTo>
                  <a:lnTo>
                    <a:pt x="30311" y="24549"/>
                  </a:lnTo>
                  <a:lnTo>
                    <a:pt x="31594" y="26463"/>
                  </a:lnTo>
                  <a:lnTo>
                    <a:pt x="32817" y="28219"/>
                  </a:lnTo>
                  <a:lnTo>
                    <a:pt x="33863" y="29680"/>
                  </a:lnTo>
                  <a:lnTo>
                    <a:pt x="34297" y="30252"/>
                  </a:lnTo>
                  <a:lnTo>
                    <a:pt x="34633" y="30686"/>
                  </a:lnTo>
                  <a:lnTo>
                    <a:pt x="34909" y="31002"/>
                  </a:lnTo>
                  <a:lnTo>
                    <a:pt x="34988" y="31081"/>
                  </a:lnTo>
                  <a:lnTo>
                    <a:pt x="35067" y="31140"/>
                  </a:lnTo>
                  <a:lnTo>
                    <a:pt x="35165" y="31160"/>
                  </a:lnTo>
                  <a:lnTo>
                    <a:pt x="35244" y="31180"/>
                  </a:lnTo>
                  <a:lnTo>
                    <a:pt x="35343" y="31199"/>
                  </a:lnTo>
                  <a:lnTo>
                    <a:pt x="35422" y="31180"/>
                  </a:lnTo>
                  <a:lnTo>
                    <a:pt x="35501" y="31160"/>
                  </a:lnTo>
                  <a:lnTo>
                    <a:pt x="35580" y="31101"/>
                  </a:lnTo>
                  <a:lnTo>
                    <a:pt x="35718" y="31002"/>
                  </a:lnTo>
                  <a:lnTo>
                    <a:pt x="35856" y="30844"/>
                  </a:lnTo>
                  <a:lnTo>
                    <a:pt x="35974" y="30666"/>
                  </a:lnTo>
                  <a:lnTo>
                    <a:pt x="36073" y="30469"/>
                  </a:lnTo>
                  <a:lnTo>
                    <a:pt x="36172" y="30252"/>
                  </a:lnTo>
                  <a:lnTo>
                    <a:pt x="36211" y="30193"/>
                  </a:lnTo>
                  <a:lnTo>
                    <a:pt x="36270" y="30153"/>
                  </a:lnTo>
                  <a:lnTo>
                    <a:pt x="36330" y="30153"/>
                  </a:lnTo>
                  <a:lnTo>
                    <a:pt x="36409" y="30134"/>
                  </a:lnTo>
                  <a:lnTo>
                    <a:pt x="36468" y="30134"/>
                  </a:lnTo>
                  <a:lnTo>
                    <a:pt x="36507" y="30114"/>
                  </a:lnTo>
                  <a:lnTo>
                    <a:pt x="36527" y="30074"/>
                  </a:lnTo>
                  <a:lnTo>
                    <a:pt x="36527" y="29995"/>
                  </a:lnTo>
                  <a:lnTo>
                    <a:pt x="36547" y="29917"/>
                  </a:lnTo>
                  <a:lnTo>
                    <a:pt x="36606" y="29818"/>
                  </a:lnTo>
                  <a:lnTo>
                    <a:pt x="36823" y="29581"/>
                  </a:lnTo>
                  <a:lnTo>
                    <a:pt x="37020" y="29344"/>
                  </a:lnTo>
                  <a:lnTo>
                    <a:pt x="37079" y="29246"/>
                  </a:lnTo>
                  <a:lnTo>
                    <a:pt x="37079" y="29206"/>
                  </a:lnTo>
                  <a:lnTo>
                    <a:pt x="37079" y="29186"/>
                  </a:lnTo>
                  <a:lnTo>
                    <a:pt x="36645" y="27766"/>
                  </a:lnTo>
                  <a:lnTo>
                    <a:pt x="36191" y="26345"/>
                  </a:lnTo>
                  <a:lnTo>
                    <a:pt x="35718" y="24924"/>
                  </a:lnTo>
                  <a:lnTo>
                    <a:pt x="35225" y="23523"/>
                  </a:lnTo>
                  <a:lnTo>
                    <a:pt x="34692" y="22102"/>
                  </a:lnTo>
                  <a:lnTo>
                    <a:pt x="34179" y="20681"/>
                  </a:lnTo>
                  <a:lnTo>
                    <a:pt x="33074" y="17859"/>
                  </a:lnTo>
                  <a:lnTo>
                    <a:pt x="30863" y="12216"/>
                  </a:lnTo>
                  <a:lnTo>
                    <a:pt x="29798" y="9433"/>
                  </a:lnTo>
                  <a:lnTo>
                    <a:pt x="29265" y="8032"/>
                  </a:lnTo>
                  <a:lnTo>
                    <a:pt x="28752" y="6631"/>
                  </a:lnTo>
                  <a:lnTo>
                    <a:pt x="28594" y="6197"/>
                  </a:lnTo>
                  <a:lnTo>
                    <a:pt x="28416" y="5763"/>
                  </a:lnTo>
                  <a:lnTo>
                    <a:pt x="28219" y="5348"/>
                  </a:lnTo>
                  <a:lnTo>
                    <a:pt x="28002" y="4954"/>
                  </a:lnTo>
                  <a:lnTo>
                    <a:pt x="27785" y="4579"/>
                  </a:lnTo>
                  <a:lnTo>
                    <a:pt x="27548" y="4224"/>
                  </a:lnTo>
                  <a:lnTo>
                    <a:pt x="27272" y="3888"/>
                  </a:lnTo>
                  <a:lnTo>
                    <a:pt x="27015" y="3572"/>
                  </a:lnTo>
                  <a:lnTo>
                    <a:pt x="26719" y="3276"/>
                  </a:lnTo>
                  <a:lnTo>
                    <a:pt x="26404" y="3000"/>
                  </a:lnTo>
                  <a:lnTo>
                    <a:pt x="26068" y="2724"/>
                  </a:lnTo>
                  <a:lnTo>
                    <a:pt x="25693" y="2487"/>
                  </a:lnTo>
                  <a:lnTo>
                    <a:pt x="25318" y="2250"/>
                  </a:lnTo>
                  <a:lnTo>
                    <a:pt x="24924" y="2053"/>
                  </a:lnTo>
                  <a:lnTo>
                    <a:pt x="24490" y="1856"/>
                  </a:lnTo>
                  <a:lnTo>
                    <a:pt x="24016" y="1698"/>
                  </a:lnTo>
                  <a:lnTo>
                    <a:pt x="23523" y="1540"/>
                  </a:lnTo>
                  <a:lnTo>
                    <a:pt x="23010" y="1402"/>
                  </a:lnTo>
                  <a:lnTo>
                    <a:pt x="22496" y="1303"/>
                  </a:lnTo>
                  <a:lnTo>
                    <a:pt x="21983" y="1224"/>
                  </a:lnTo>
                  <a:lnTo>
                    <a:pt x="21470" y="1145"/>
                  </a:lnTo>
                  <a:lnTo>
                    <a:pt x="20938" y="1086"/>
                  </a:lnTo>
                  <a:lnTo>
                    <a:pt x="19892" y="1007"/>
                  </a:lnTo>
                  <a:lnTo>
                    <a:pt x="9236" y="139"/>
                  </a:lnTo>
                  <a:lnTo>
                    <a:pt x="8170" y="60"/>
                  </a:lnTo>
                  <a:lnTo>
                    <a:pt x="7598" y="40"/>
                  </a:lnTo>
                  <a:lnTo>
                    <a:pt x="7006" y="20"/>
                  </a:lnTo>
                  <a:lnTo>
                    <a:pt x="6414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1" name="Google Shape;1671;p78"/>
            <p:cNvSpPr/>
            <p:nvPr/>
          </p:nvSpPr>
          <p:spPr>
            <a:xfrm>
              <a:off x="5093395" y="1799939"/>
              <a:ext cx="245490" cy="505502"/>
            </a:xfrm>
            <a:custGeom>
              <a:avLst/>
              <a:gdLst/>
              <a:ahLst/>
              <a:cxnLst/>
              <a:rect l="l" t="t" r="r" b="b"/>
              <a:pathLst>
                <a:path w="7303" h="15038" extrusionOk="0">
                  <a:moveTo>
                    <a:pt x="4480" y="1"/>
                  </a:moveTo>
                  <a:lnTo>
                    <a:pt x="4263" y="20"/>
                  </a:lnTo>
                  <a:lnTo>
                    <a:pt x="4026" y="80"/>
                  </a:lnTo>
                  <a:lnTo>
                    <a:pt x="3829" y="159"/>
                  </a:lnTo>
                  <a:lnTo>
                    <a:pt x="3612" y="257"/>
                  </a:lnTo>
                  <a:lnTo>
                    <a:pt x="3415" y="356"/>
                  </a:lnTo>
                  <a:lnTo>
                    <a:pt x="3217" y="494"/>
                  </a:lnTo>
                  <a:lnTo>
                    <a:pt x="3040" y="632"/>
                  </a:lnTo>
                  <a:lnTo>
                    <a:pt x="2566" y="1066"/>
                  </a:lnTo>
                  <a:lnTo>
                    <a:pt x="2112" y="1501"/>
                  </a:lnTo>
                  <a:lnTo>
                    <a:pt x="1915" y="1718"/>
                  </a:lnTo>
                  <a:lnTo>
                    <a:pt x="1717" y="1954"/>
                  </a:lnTo>
                  <a:lnTo>
                    <a:pt x="1540" y="2191"/>
                  </a:lnTo>
                  <a:lnTo>
                    <a:pt x="1362" y="2428"/>
                  </a:lnTo>
                  <a:lnTo>
                    <a:pt x="1204" y="2685"/>
                  </a:lnTo>
                  <a:lnTo>
                    <a:pt x="1066" y="2941"/>
                  </a:lnTo>
                  <a:lnTo>
                    <a:pt x="928" y="3198"/>
                  </a:lnTo>
                  <a:lnTo>
                    <a:pt x="810" y="3474"/>
                  </a:lnTo>
                  <a:lnTo>
                    <a:pt x="711" y="3770"/>
                  </a:lnTo>
                  <a:lnTo>
                    <a:pt x="632" y="4066"/>
                  </a:lnTo>
                  <a:lnTo>
                    <a:pt x="553" y="4382"/>
                  </a:lnTo>
                  <a:lnTo>
                    <a:pt x="494" y="4697"/>
                  </a:lnTo>
                  <a:lnTo>
                    <a:pt x="415" y="5467"/>
                  </a:lnTo>
                  <a:lnTo>
                    <a:pt x="376" y="6237"/>
                  </a:lnTo>
                  <a:lnTo>
                    <a:pt x="376" y="7203"/>
                  </a:lnTo>
                  <a:lnTo>
                    <a:pt x="395" y="8170"/>
                  </a:lnTo>
                  <a:lnTo>
                    <a:pt x="435" y="9137"/>
                  </a:lnTo>
                  <a:lnTo>
                    <a:pt x="454" y="10104"/>
                  </a:lnTo>
                  <a:lnTo>
                    <a:pt x="435" y="11071"/>
                  </a:lnTo>
                  <a:lnTo>
                    <a:pt x="415" y="11545"/>
                  </a:lnTo>
                  <a:lnTo>
                    <a:pt x="376" y="12018"/>
                  </a:lnTo>
                  <a:lnTo>
                    <a:pt x="316" y="12492"/>
                  </a:lnTo>
                  <a:lnTo>
                    <a:pt x="257" y="12966"/>
                  </a:lnTo>
                  <a:lnTo>
                    <a:pt x="158" y="13439"/>
                  </a:lnTo>
                  <a:lnTo>
                    <a:pt x="40" y="13893"/>
                  </a:lnTo>
                  <a:lnTo>
                    <a:pt x="1" y="14031"/>
                  </a:lnTo>
                  <a:lnTo>
                    <a:pt x="1" y="14110"/>
                  </a:lnTo>
                  <a:lnTo>
                    <a:pt x="20" y="14169"/>
                  </a:lnTo>
                  <a:lnTo>
                    <a:pt x="40" y="14209"/>
                  </a:lnTo>
                  <a:lnTo>
                    <a:pt x="80" y="14248"/>
                  </a:lnTo>
                  <a:lnTo>
                    <a:pt x="178" y="14327"/>
                  </a:lnTo>
                  <a:lnTo>
                    <a:pt x="356" y="14406"/>
                  </a:lnTo>
                  <a:lnTo>
                    <a:pt x="514" y="14485"/>
                  </a:lnTo>
                  <a:lnTo>
                    <a:pt x="691" y="14544"/>
                  </a:lnTo>
                  <a:lnTo>
                    <a:pt x="869" y="14604"/>
                  </a:lnTo>
                  <a:lnTo>
                    <a:pt x="1204" y="14663"/>
                  </a:lnTo>
                  <a:lnTo>
                    <a:pt x="1579" y="14722"/>
                  </a:lnTo>
                  <a:lnTo>
                    <a:pt x="1777" y="14761"/>
                  </a:lnTo>
                  <a:lnTo>
                    <a:pt x="1954" y="14801"/>
                  </a:lnTo>
                  <a:lnTo>
                    <a:pt x="2349" y="14900"/>
                  </a:lnTo>
                  <a:lnTo>
                    <a:pt x="2724" y="14998"/>
                  </a:lnTo>
                  <a:lnTo>
                    <a:pt x="2921" y="15018"/>
                  </a:lnTo>
                  <a:lnTo>
                    <a:pt x="3119" y="15038"/>
                  </a:lnTo>
                  <a:lnTo>
                    <a:pt x="3316" y="15018"/>
                  </a:lnTo>
                  <a:lnTo>
                    <a:pt x="3493" y="14998"/>
                  </a:lnTo>
                  <a:lnTo>
                    <a:pt x="3671" y="14959"/>
                  </a:lnTo>
                  <a:lnTo>
                    <a:pt x="3849" y="14900"/>
                  </a:lnTo>
                  <a:lnTo>
                    <a:pt x="4204" y="14761"/>
                  </a:lnTo>
                  <a:lnTo>
                    <a:pt x="4539" y="14584"/>
                  </a:lnTo>
                  <a:lnTo>
                    <a:pt x="4855" y="14386"/>
                  </a:lnTo>
                  <a:lnTo>
                    <a:pt x="5171" y="14169"/>
                  </a:lnTo>
                  <a:lnTo>
                    <a:pt x="5783" y="13716"/>
                  </a:lnTo>
                  <a:lnTo>
                    <a:pt x="5980" y="13577"/>
                  </a:lnTo>
                  <a:lnTo>
                    <a:pt x="6079" y="13479"/>
                  </a:lnTo>
                  <a:lnTo>
                    <a:pt x="6138" y="13360"/>
                  </a:lnTo>
                  <a:lnTo>
                    <a:pt x="6157" y="13301"/>
                  </a:lnTo>
                  <a:lnTo>
                    <a:pt x="6157" y="13242"/>
                  </a:lnTo>
                  <a:lnTo>
                    <a:pt x="6138" y="13163"/>
                  </a:lnTo>
                  <a:lnTo>
                    <a:pt x="6098" y="13104"/>
                  </a:lnTo>
                  <a:lnTo>
                    <a:pt x="6019" y="12985"/>
                  </a:lnTo>
                  <a:lnTo>
                    <a:pt x="5980" y="12926"/>
                  </a:lnTo>
                  <a:lnTo>
                    <a:pt x="5960" y="12847"/>
                  </a:lnTo>
                  <a:lnTo>
                    <a:pt x="5842" y="12393"/>
                  </a:lnTo>
                  <a:lnTo>
                    <a:pt x="5704" y="11861"/>
                  </a:lnTo>
                  <a:lnTo>
                    <a:pt x="5546" y="11288"/>
                  </a:lnTo>
                  <a:lnTo>
                    <a:pt x="5408" y="10677"/>
                  </a:lnTo>
                  <a:lnTo>
                    <a:pt x="5289" y="10085"/>
                  </a:lnTo>
                  <a:lnTo>
                    <a:pt x="5230" y="9789"/>
                  </a:lnTo>
                  <a:lnTo>
                    <a:pt x="5210" y="9493"/>
                  </a:lnTo>
                  <a:lnTo>
                    <a:pt x="5191" y="9216"/>
                  </a:lnTo>
                  <a:lnTo>
                    <a:pt x="5191" y="8960"/>
                  </a:lnTo>
                  <a:lnTo>
                    <a:pt x="5210" y="8723"/>
                  </a:lnTo>
                  <a:lnTo>
                    <a:pt x="5250" y="8506"/>
                  </a:lnTo>
                  <a:lnTo>
                    <a:pt x="5289" y="8328"/>
                  </a:lnTo>
                  <a:lnTo>
                    <a:pt x="5368" y="8170"/>
                  </a:lnTo>
                  <a:lnTo>
                    <a:pt x="5467" y="8032"/>
                  </a:lnTo>
                  <a:lnTo>
                    <a:pt x="5565" y="7914"/>
                  </a:lnTo>
                  <a:lnTo>
                    <a:pt x="5684" y="7795"/>
                  </a:lnTo>
                  <a:lnTo>
                    <a:pt x="5802" y="7697"/>
                  </a:lnTo>
                  <a:lnTo>
                    <a:pt x="6079" y="7519"/>
                  </a:lnTo>
                  <a:lnTo>
                    <a:pt x="6335" y="7342"/>
                  </a:lnTo>
                  <a:lnTo>
                    <a:pt x="6592" y="7164"/>
                  </a:lnTo>
                  <a:lnTo>
                    <a:pt x="6710" y="7046"/>
                  </a:lnTo>
                  <a:lnTo>
                    <a:pt x="6828" y="6947"/>
                  </a:lnTo>
                  <a:lnTo>
                    <a:pt x="6927" y="6809"/>
                  </a:lnTo>
                  <a:lnTo>
                    <a:pt x="7006" y="6671"/>
                  </a:lnTo>
                  <a:lnTo>
                    <a:pt x="7124" y="6394"/>
                  </a:lnTo>
                  <a:lnTo>
                    <a:pt x="7203" y="6098"/>
                  </a:lnTo>
                  <a:lnTo>
                    <a:pt x="7263" y="5763"/>
                  </a:lnTo>
                  <a:lnTo>
                    <a:pt x="7282" y="5447"/>
                  </a:lnTo>
                  <a:lnTo>
                    <a:pt x="7302" y="5112"/>
                  </a:lnTo>
                  <a:lnTo>
                    <a:pt x="7302" y="4796"/>
                  </a:lnTo>
                  <a:lnTo>
                    <a:pt x="7263" y="4184"/>
                  </a:lnTo>
                  <a:lnTo>
                    <a:pt x="7223" y="3947"/>
                  </a:lnTo>
                  <a:lnTo>
                    <a:pt x="7184" y="3730"/>
                  </a:lnTo>
                  <a:lnTo>
                    <a:pt x="7124" y="3513"/>
                  </a:lnTo>
                  <a:lnTo>
                    <a:pt x="7006" y="3316"/>
                  </a:lnTo>
                  <a:lnTo>
                    <a:pt x="6927" y="3198"/>
                  </a:lnTo>
                  <a:lnTo>
                    <a:pt x="6848" y="3079"/>
                  </a:lnTo>
                  <a:lnTo>
                    <a:pt x="6749" y="2981"/>
                  </a:lnTo>
                  <a:lnTo>
                    <a:pt x="6671" y="2862"/>
                  </a:lnTo>
                  <a:lnTo>
                    <a:pt x="6572" y="2665"/>
                  </a:lnTo>
                  <a:lnTo>
                    <a:pt x="6513" y="2487"/>
                  </a:lnTo>
                  <a:lnTo>
                    <a:pt x="6434" y="2093"/>
                  </a:lnTo>
                  <a:lnTo>
                    <a:pt x="6375" y="1915"/>
                  </a:lnTo>
                  <a:lnTo>
                    <a:pt x="6296" y="1737"/>
                  </a:lnTo>
                  <a:lnTo>
                    <a:pt x="6138" y="1402"/>
                  </a:lnTo>
                  <a:lnTo>
                    <a:pt x="5881" y="968"/>
                  </a:lnTo>
                  <a:lnTo>
                    <a:pt x="5743" y="731"/>
                  </a:lnTo>
                  <a:lnTo>
                    <a:pt x="5565" y="514"/>
                  </a:lnTo>
                  <a:lnTo>
                    <a:pt x="5368" y="336"/>
                  </a:lnTo>
                  <a:lnTo>
                    <a:pt x="5171" y="178"/>
                  </a:lnTo>
                  <a:lnTo>
                    <a:pt x="5052" y="99"/>
                  </a:lnTo>
                  <a:lnTo>
                    <a:pt x="4954" y="60"/>
                  </a:lnTo>
                  <a:lnTo>
                    <a:pt x="4835" y="20"/>
                  </a:lnTo>
                  <a:lnTo>
                    <a:pt x="4697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2" name="Google Shape;1672;p78"/>
            <p:cNvSpPr/>
            <p:nvPr/>
          </p:nvSpPr>
          <p:spPr>
            <a:xfrm>
              <a:off x="5092723" y="2992671"/>
              <a:ext cx="804004" cy="1106505"/>
            </a:xfrm>
            <a:custGeom>
              <a:avLst/>
              <a:gdLst/>
              <a:ahLst/>
              <a:cxnLst/>
              <a:rect l="l" t="t" r="r" b="b"/>
              <a:pathLst>
                <a:path w="23918" h="32917" extrusionOk="0">
                  <a:moveTo>
                    <a:pt x="12867" y="1"/>
                  </a:moveTo>
                  <a:lnTo>
                    <a:pt x="11427" y="20"/>
                  </a:lnTo>
                  <a:lnTo>
                    <a:pt x="9986" y="60"/>
                  </a:lnTo>
                  <a:lnTo>
                    <a:pt x="8763" y="80"/>
                  </a:lnTo>
                  <a:lnTo>
                    <a:pt x="4993" y="80"/>
                  </a:lnTo>
                  <a:lnTo>
                    <a:pt x="3731" y="99"/>
                  </a:lnTo>
                  <a:lnTo>
                    <a:pt x="2468" y="139"/>
                  </a:lnTo>
                  <a:lnTo>
                    <a:pt x="1224" y="237"/>
                  </a:lnTo>
                  <a:lnTo>
                    <a:pt x="613" y="297"/>
                  </a:lnTo>
                  <a:lnTo>
                    <a:pt x="1" y="356"/>
                  </a:lnTo>
                  <a:lnTo>
                    <a:pt x="1" y="553"/>
                  </a:lnTo>
                  <a:lnTo>
                    <a:pt x="1" y="750"/>
                  </a:lnTo>
                  <a:lnTo>
                    <a:pt x="1" y="968"/>
                  </a:lnTo>
                  <a:lnTo>
                    <a:pt x="40" y="1185"/>
                  </a:lnTo>
                  <a:lnTo>
                    <a:pt x="80" y="1382"/>
                  </a:lnTo>
                  <a:lnTo>
                    <a:pt x="139" y="1599"/>
                  </a:lnTo>
                  <a:lnTo>
                    <a:pt x="198" y="1816"/>
                  </a:lnTo>
                  <a:lnTo>
                    <a:pt x="277" y="2033"/>
                  </a:lnTo>
                  <a:lnTo>
                    <a:pt x="376" y="2230"/>
                  </a:lnTo>
                  <a:lnTo>
                    <a:pt x="474" y="2428"/>
                  </a:lnTo>
                  <a:lnTo>
                    <a:pt x="573" y="2625"/>
                  </a:lnTo>
                  <a:lnTo>
                    <a:pt x="692" y="2803"/>
                  </a:lnTo>
                  <a:lnTo>
                    <a:pt x="830" y="2980"/>
                  </a:lnTo>
                  <a:lnTo>
                    <a:pt x="968" y="3138"/>
                  </a:lnTo>
                  <a:lnTo>
                    <a:pt x="1126" y="3276"/>
                  </a:lnTo>
                  <a:lnTo>
                    <a:pt x="1284" y="3414"/>
                  </a:lnTo>
                  <a:lnTo>
                    <a:pt x="1540" y="3572"/>
                  </a:lnTo>
                  <a:lnTo>
                    <a:pt x="1816" y="3710"/>
                  </a:lnTo>
                  <a:lnTo>
                    <a:pt x="2112" y="3829"/>
                  </a:lnTo>
                  <a:lnTo>
                    <a:pt x="2408" y="3908"/>
                  </a:lnTo>
                  <a:lnTo>
                    <a:pt x="2724" y="3967"/>
                  </a:lnTo>
                  <a:lnTo>
                    <a:pt x="3040" y="4006"/>
                  </a:lnTo>
                  <a:lnTo>
                    <a:pt x="3671" y="4066"/>
                  </a:lnTo>
                  <a:lnTo>
                    <a:pt x="4796" y="4164"/>
                  </a:lnTo>
                  <a:lnTo>
                    <a:pt x="5921" y="4263"/>
                  </a:lnTo>
                  <a:lnTo>
                    <a:pt x="7046" y="4401"/>
                  </a:lnTo>
                  <a:lnTo>
                    <a:pt x="8171" y="4539"/>
                  </a:lnTo>
                  <a:lnTo>
                    <a:pt x="9295" y="4677"/>
                  </a:lnTo>
                  <a:lnTo>
                    <a:pt x="10420" y="4855"/>
                  </a:lnTo>
                  <a:lnTo>
                    <a:pt x="12650" y="5210"/>
                  </a:lnTo>
                  <a:lnTo>
                    <a:pt x="13400" y="5348"/>
                  </a:lnTo>
                  <a:lnTo>
                    <a:pt x="14170" y="5526"/>
                  </a:lnTo>
                  <a:lnTo>
                    <a:pt x="14919" y="5723"/>
                  </a:lnTo>
                  <a:lnTo>
                    <a:pt x="15650" y="5960"/>
                  </a:lnTo>
                  <a:lnTo>
                    <a:pt x="16024" y="6078"/>
                  </a:lnTo>
                  <a:lnTo>
                    <a:pt x="16301" y="6157"/>
                  </a:lnTo>
                  <a:lnTo>
                    <a:pt x="16498" y="6217"/>
                  </a:lnTo>
                  <a:lnTo>
                    <a:pt x="16577" y="6256"/>
                  </a:lnTo>
                  <a:lnTo>
                    <a:pt x="16636" y="6296"/>
                  </a:lnTo>
                  <a:lnTo>
                    <a:pt x="16676" y="6355"/>
                  </a:lnTo>
                  <a:lnTo>
                    <a:pt x="16715" y="6434"/>
                  </a:lnTo>
                  <a:lnTo>
                    <a:pt x="16735" y="6513"/>
                  </a:lnTo>
                  <a:lnTo>
                    <a:pt x="16755" y="6631"/>
                  </a:lnTo>
                  <a:lnTo>
                    <a:pt x="16794" y="6927"/>
                  </a:lnTo>
                  <a:lnTo>
                    <a:pt x="16814" y="7341"/>
                  </a:lnTo>
                  <a:lnTo>
                    <a:pt x="16814" y="7618"/>
                  </a:lnTo>
                  <a:lnTo>
                    <a:pt x="16794" y="7914"/>
                  </a:lnTo>
                  <a:lnTo>
                    <a:pt x="16735" y="8210"/>
                  </a:lnTo>
                  <a:lnTo>
                    <a:pt x="16676" y="8506"/>
                  </a:lnTo>
                  <a:lnTo>
                    <a:pt x="16518" y="9117"/>
                  </a:lnTo>
                  <a:lnTo>
                    <a:pt x="16360" y="9670"/>
                  </a:lnTo>
                  <a:lnTo>
                    <a:pt x="16222" y="10301"/>
                  </a:lnTo>
                  <a:lnTo>
                    <a:pt x="16103" y="10953"/>
                  </a:lnTo>
                  <a:lnTo>
                    <a:pt x="15985" y="11604"/>
                  </a:lnTo>
                  <a:lnTo>
                    <a:pt x="15867" y="12275"/>
                  </a:lnTo>
                  <a:lnTo>
                    <a:pt x="15788" y="12965"/>
                  </a:lnTo>
                  <a:lnTo>
                    <a:pt x="15709" y="13656"/>
                  </a:lnTo>
                  <a:lnTo>
                    <a:pt x="15630" y="14367"/>
                  </a:lnTo>
                  <a:lnTo>
                    <a:pt x="15590" y="15097"/>
                  </a:lnTo>
                  <a:lnTo>
                    <a:pt x="15511" y="16557"/>
                  </a:lnTo>
                  <a:lnTo>
                    <a:pt x="15472" y="18057"/>
                  </a:lnTo>
                  <a:lnTo>
                    <a:pt x="15472" y="19556"/>
                  </a:lnTo>
                  <a:lnTo>
                    <a:pt x="15511" y="21076"/>
                  </a:lnTo>
                  <a:lnTo>
                    <a:pt x="15571" y="22595"/>
                  </a:lnTo>
                  <a:lnTo>
                    <a:pt x="15669" y="24115"/>
                  </a:lnTo>
                  <a:lnTo>
                    <a:pt x="15788" y="25595"/>
                  </a:lnTo>
                  <a:lnTo>
                    <a:pt x="15946" y="27075"/>
                  </a:lnTo>
                  <a:lnTo>
                    <a:pt x="16123" y="28496"/>
                  </a:lnTo>
                  <a:lnTo>
                    <a:pt x="16301" y="29877"/>
                  </a:lnTo>
                  <a:lnTo>
                    <a:pt x="16518" y="31219"/>
                  </a:lnTo>
                  <a:lnTo>
                    <a:pt x="16735" y="32482"/>
                  </a:lnTo>
                  <a:lnTo>
                    <a:pt x="16755" y="32620"/>
                  </a:lnTo>
                  <a:lnTo>
                    <a:pt x="16814" y="32738"/>
                  </a:lnTo>
                  <a:lnTo>
                    <a:pt x="16873" y="32817"/>
                  </a:lnTo>
                  <a:lnTo>
                    <a:pt x="16932" y="32877"/>
                  </a:lnTo>
                  <a:lnTo>
                    <a:pt x="17011" y="32896"/>
                  </a:lnTo>
                  <a:lnTo>
                    <a:pt x="17110" y="32916"/>
                  </a:lnTo>
                  <a:lnTo>
                    <a:pt x="17208" y="32916"/>
                  </a:lnTo>
                  <a:lnTo>
                    <a:pt x="17307" y="32896"/>
                  </a:lnTo>
                  <a:lnTo>
                    <a:pt x="17544" y="32798"/>
                  </a:lnTo>
                  <a:lnTo>
                    <a:pt x="17800" y="32679"/>
                  </a:lnTo>
                  <a:lnTo>
                    <a:pt x="18096" y="32561"/>
                  </a:lnTo>
                  <a:lnTo>
                    <a:pt x="18392" y="32442"/>
                  </a:lnTo>
                  <a:lnTo>
                    <a:pt x="18511" y="32403"/>
                  </a:lnTo>
                  <a:lnTo>
                    <a:pt x="18669" y="32383"/>
                  </a:lnTo>
                  <a:lnTo>
                    <a:pt x="19004" y="32344"/>
                  </a:lnTo>
                  <a:lnTo>
                    <a:pt x="19300" y="32304"/>
                  </a:lnTo>
                  <a:lnTo>
                    <a:pt x="19399" y="32285"/>
                  </a:lnTo>
                  <a:lnTo>
                    <a:pt x="19419" y="32265"/>
                  </a:lnTo>
                  <a:lnTo>
                    <a:pt x="19438" y="32225"/>
                  </a:lnTo>
                  <a:lnTo>
                    <a:pt x="19794" y="30509"/>
                  </a:lnTo>
                  <a:lnTo>
                    <a:pt x="20149" y="28654"/>
                  </a:lnTo>
                  <a:lnTo>
                    <a:pt x="20504" y="26700"/>
                  </a:lnTo>
                  <a:lnTo>
                    <a:pt x="20859" y="24687"/>
                  </a:lnTo>
                  <a:lnTo>
                    <a:pt x="21550" y="20701"/>
                  </a:lnTo>
                  <a:lnTo>
                    <a:pt x="21885" y="18787"/>
                  </a:lnTo>
                  <a:lnTo>
                    <a:pt x="22221" y="17011"/>
                  </a:lnTo>
                  <a:lnTo>
                    <a:pt x="22872" y="13755"/>
                  </a:lnTo>
                  <a:lnTo>
                    <a:pt x="23168" y="12137"/>
                  </a:lnTo>
                  <a:lnTo>
                    <a:pt x="23444" y="10499"/>
                  </a:lnTo>
                  <a:lnTo>
                    <a:pt x="23563" y="9690"/>
                  </a:lnTo>
                  <a:lnTo>
                    <a:pt x="23661" y="8881"/>
                  </a:lnTo>
                  <a:lnTo>
                    <a:pt x="23760" y="8072"/>
                  </a:lnTo>
                  <a:lnTo>
                    <a:pt x="23819" y="7243"/>
                  </a:lnTo>
                  <a:lnTo>
                    <a:pt x="23878" y="6414"/>
                  </a:lnTo>
                  <a:lnTo>
                    <a:pt x="23918" y="5605"/>
                  </a:lnTo>
                  <a:lnTo>
                    <a:pt x="23918" y="4776"/>
                  </a:lnTo>
                  <a:lnTo>
                    <a:pt x="23918" y="3947"/>
                  </a:lnTo>
                  <a:lnTo>
                    <a:pt x="23878" y="3592"/>
                  </a:lnTo>
                  <a:lnTo>
                    <a:pt x="23819" y="3217"/>
                  </a:lnTo>
                  <a:lnTo>
                    <a:pt x="23740" y="2882"/>
                  </a:lnTo>
                  <a:lnTo>
                    <a:pt x="23622" y="2546"/>
                  </a:lnTo>
                  <a:lnTo>
                    <a:pt x="23464" y="2211"/>
                  </a:lnTo>
                  <a:lnTo>
                    <a:pt x="23267" y="1915"/>
                  </a:lnTo>
                  <a:lnTo>
                    <a:pt x="23168" y="1777"/>
                  </a:lnTo>
                  <a:lnTo>
                    <a:pt x="23050" y="1638"/>
                  </a:lnTo>
                  <a:lnTo>
                    <a:pt x="22931" y="1520"/>
                  </a:lnTo>
                  <a:lnTo>
                    <a:pt x="22793" y="1402"/>
                  </a:lnTo>
                  <a:lnTo>
                    <a:pt x="22635" y="1303"/>
                  </a:lnTo>
                  <a:lnTo>
                    <a:pt x="22477" y="1204"/>
                  </a:lnTo>
                  <a:lnTo>
                    <a:pt x="22319" y="1125"/>
                  </a:lnTo>
                  <a:lnTo>
                    <a:pt x="22142" y="1046"/>
                  </a:lnTo>
                  <a:lnTo>
                    <a:pt x="21787" y="928"/>
                  </a:lnTo>
                  <a:lnTo>
                    <a:pt x="21431" y="829"/>
                  </a:lnTo>
                  <a:lnTo>
                    <a:pt x="20721" y="652"/>
                  </a:lnTo>
                  <a:lnTo>
                    <a:pt x="20030" y="514"/>
                  </a:lnTo>
                  <a:lnTo>
                    <a:pt x="19320" y="395"/>
                  </a:lnTo>
                  <a:lnTo>
                    <a:pt x="18610" y="297"/>
                  </a:lnTo>
                  <a:lnTo>
                    <a:pt x="17899" y="198"/>
                  </a:lnTo>
                  <a:lnTo>
                    <a:pt x="17189" y="139"/>
                  </a:lnTo>
                  <a:lnTo>
                    <a:pt x="16478" y="80"/>
                  </a:lnTo>
                  <a:lnTo>
                    <a:pt x="15748" y="40"/>
                  </a:lnTo>
                  <a:lnTo>
                    <a:pt x="14308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3" name="Google Shape;1673;p78"/>
            <p:cNvSpPr/>
            <p:nvPr/>
          </p:nvSpPr>
          <p:spPr>
            <a:xfrm>
              <a:off x="4953418" y="2166791"/>
              <a:ext cx="986432" cy="1235822"/>
            </a:xfrm>
            <a:custGeom>
              <a:avLst/>
              <a:gdLst/>
              <a:ahLst/>
              <a:cxnLst/>
              <a:rect l="l" t="t" r="r" b="b"/>
              <a:pathLst>
                <a:path w="29345" h="36764" extrusionOk="0">
                  <a:moveTo>
                    <a:pt x="6947" y="0"/>
                  </a:moveTo>
                  <a:lnTo>
                    <a:pt x="6631" y="40"/>
                  </a:lnTo>
                  <a:lnTo>
                    <a:pt x="6355" y="79"/>
                  </a:lnTo>
                  <a:lnTo>
                    <a:pt x="6059" y="158"/>
                  </a:lnTo>
                  <a:lnTo>
                    <a:pt x="5783" y="257"/>
                  </a:lnTo>
                  <a:lnTo>
                    <a:pt x="5526" y="375"/>
                  </a:lnTo>
                  <a:lnTo>
                    <a:pt x="5270" y="513"/>
                  </a:lnTo>
                  <a:lnTo>
                    <a:pt x="5033" y="671"/>
                  </a:lnTo>
                  <a:lnTo>
                    <a:pt x="4796" y="849"/>
                  </a:lnTo>
                  <a:lnTo>
                    <a:pt x="4559" y="1027"/>
                  </a:lnTo>
                  <a:lnTo>
                    <a:pt x="4342" y="1244"/>
                  </a:lnTo>
                  <a:lnTo>
                    <a:pt x="4125" y="1461"/>
                  </a:lnTo>
                  <a:lnTo>
                    <a:pt x="3928" y="1697"/>
                  </a:lnTo>
                  <a:lnTo>
                    <a:pt x="3730" y="1934"/>
                  </a:lnTo>
                  <a:lnTo>
                    <a:pt x="3553" y="2191"/>
                  </a:lnTo>
                  <a:lnTo>
                    <a:pt x="3198" y="2724"/>
                  </a:lnTo>
                  <a:lnTo>
                    <a:pt x="2882" y="3276"/>
                  </a:lnTo>
                  <a:lnTo>
                    <a:pt x="2586" y="3848"/>
                  </a:lnTo>
                  <a:lnTo>
                    <a:pt x="2310" y="4421"/>
                  </a:lnTo>
                  <a:lnTo>
                    <a:pt x="2073" y="4993"/>
                  </a:lnTo>
                  <a:lnTo>
                    <a:pt x="1856" y="5545"/>
                  </a:lnTo>
                  <a:lnTo>
                    <a:pt x="1461" y="6591"/>
                  </a:lnTo>
                  <a:lnTo>
                    <a:pt x="1224" y="7262"/>
                  </a:lnTo>
                  <a:lnTo>
                    <a:pt x="1007" y="7933"/>
                  </a:lnTo>
                  <a:lnTo>
                    <a:pt x="810" y="8624"/>
                  </a:lnTo>
                  <a:lnTo>
                    <a:pt x="632" y="9295"/>
                  </a:lnTo>
                  <a:lnTo>
                    <a:pt x="474" y="9986"/>
                  </a:lnTo>
                  <a:lnTo>
                    <a:pt x="336" y="10696"/>
                  </a:lnTo>
                  <a:lnTo>
                    <a:pt x="218" y="11387"/>
                  </a:lnTo>
                  <a:lnTo>
                    <a:pt x="139" y="12097"/>
                  </a:lnTo>
                  <a:lnTo>
                    <a:pt x="60" y="12807"/>
                  </a:lnTo>
                  <a:lnTo>
                    <a:pt x="21" y="13498"/>
                  </a:lnTo>
                  <a:lnTo>
                    <a:pt x="1" y="14208"/>
                  </a:lnTo>
                  <a:lnTo>
                    <a:pt x="1" y="14919"/>
                  </a:lnTo>
                  <a:lnTo>
                    <a:pt x="40" y="15629"/>
                  </a:lnTo>
                  <a:lnTo>
                    <a:pt x="80" y="16340"/>
                  </a:lnTo>
                  <a:lnTo>
                    <a:pt x="159" y="17030"/>
                  </a:lnTo>
                  <a:lnTo>
                    <a:pt x="257" y="17741"/>
                  </a:lnTo>
                  <a:lnTo>
                    <a:pt x="435" y="18649"/>
                  </a:lnTo>
                  <a:lnTo>
                    <a:pt x="632" y="19537"/>
                  </a:lnTo>
                  <a:lnTo>
                    <a:pt x="869" y="20425"/>
                  </a:lnTo>
                  <a:lnTo>
                    <a:pt x="1126" y="21313"/>
                  </a:lnTo>
                  <a:lnTo>
                    <a:pt x="1402" y="22181"/>
                  </a:lnTo>
                  <a:lnTo>
                    <a:pt x="1698" y="23049"/>
                  </a:lnTo>
                  <a:lnTo>
                    <a:pt x="2014" y="23917"/>
                  </a:lnTo>
                  <a:lnTo>
                    <a:pt x="2329" y="24786"/>
                  </a:lnTo>
                  <a:lnTo>
                    <a:pt x="2921" y="26305"/>
                  </a:lnTo>
                  <a:lnTo>
                    <a:pt x="3257" y="27055"/>
                  </a:lnTo>
                  <a:lnTo>
                    <a:pt x="3592" y="27805"/>
                  </a:lnTo>
                  <a:lnTo>
                    <a:pt x="3967" y="28535"/>
                  </a:lnTo>
                  <a:lnTo>
                    <a:pt x="4362" y="29226"/>
                  </a:lnTo>
                  <a:lnTo>
                    <a:pt x="4579" y="29581"/>
                  </a:lnTo>
                  <a:lnTo>
                    <a:pt x="4796" y="29916"/>
                  </a:lnTo>
                  <a:lnTo>
                    <a:pt x="5053" y="30232"/>
                  </a:lnTo>
                  <a:lnTo>
                    <a:pt x="5289" y="30548"/>
                  </a:lnTo>
                  <a:lnTo>
                    <a:pt x="5645" y="30962"/>
                  </a:lnTo>
                  <a:lnTo>
                    <a:pt x="6020" y="31317"/>
                  </a:lnTo>
                  <a:lnTo>
                    <a:pt x="6395" y="31673"/>
                  </a:lnTo>
                  <a:lnTo>
                    <a:pt x="6809" y="32008"/>
                  </a:lnTo>
                  <a:lnTo>
                    <a:pt x="7223" y="32324"/>
                  </a:lnTo>
                  <a:lnTo>
                    <a:pt x="7657" y="32600"/>
                  </a:lnTo>
                  <a:lnTo>
                    <a:pt x="8111" y="32876"/>
                  </a:lnTo>
                  <a:lnTo>
                    <a:pt x="8565" y="33133"/>
                  </a:lnTo>
                  <a:lnTo>
                    <a:pt x="9019" y="33389"/>
                  </a:lnTo>
                  <a:lnTo>
                    <a:pt x="9493" y="33626"/>
                  </a:lnTo>
                  <a:lnTo>
                    <a:pt x="10460" y="34060"/>
                  </a:lnTo>
                  <a:lnTo>
                    <a:pt x="11427" y="34455"/>
                  </a:lnTo>
                  <a:lnTo>
                    <a:pt x="12393" y="34850"/>
                  </a:lnTo>
                  <a:lnTo>
                    <a:pt x="12946" y="35047"/>
                  </a:lnTo>
                  <a:lnTo>
                    <a:pt x="13518" y="35225"/>
                  </a:lnTo>
                  <a:lnTo>
                    <a:pt x="14091" y="35363"/>
                  </a:lnTo>
                  <a:lnTo>
                    <a:pt x="14702" y="35501"/>
                  </a:lnTo>
                  <a:lnTo>
                    <a:pt x="15886" y="35718"/>
                  </a:lnTo>
                  <a:lnTo>
                    <a:pt x="17051" y="35935"/>
                  </a:lnTo>
                  <a:lnTo>
                    <a:pt x="17761" y="36093"/>
                  </a:lnTo>
                  <a:lnTo>
                    <a:pt x="18550" y="36290"/>
                  </a:lnTo>
                  <a:lnTo>
                    <a:pt x="19419" y="36468"/>
                  </a:lnTo>
                  <a:lnTo>
                    <a:pt x="19853" y="36567"/>
                  </a:lnTo>
                  <a:lnTo>
                    <a:pt x="20287" y="36626"/>
                  </a:lnTo>
                  <a:lnTo>
                    <a:pt x="20741" y="36705"/>
                  </a:lnTo>
                  <a:lnTo>
                    <a:pt x="21175" y="36744"/>
                  </a:lnTo>
                  <a:lnTo>
                    <a:pt x="21609" y="36764"/>
                  </a:lnTo>
                  <a:lnTo>
                    <a:pt x="22023" y="36744"/>
                  </a:lnTo>
                  <a:lnTo>
                    <a:pt x="22418" y="36705"/>
                  </a:lnTo>
                  <a:lnTo>
                    <a:pt x="22793" y="36626"/>
                  </a:lnTo>
                  <a:lnTo>
                    <a:pt x="23148" y="36527"/>
                  </a:lnTo>
                  <a:lnTo>
                    <a:pt x="23306" y="36448"/>
                  </a:lnTo>
                  <a:lnTo>
                    <a:pt x="23464" y="36369"/>
                  </a:lnTo>
                  <a:lnTo>
                    <a:pt x="23721" y="36192"/>
                  </a:lnTo>
                  <a:lnTo>
                    <a:pt x="23957" y="36014"/>
                  </a:lnTo>
                  <a:lnTo>
                    <a:pt x="24194" y="35817"/>
                  </a:lnTo>
                  <a:lnTo>
                    <a:pt x="24411" y="35600"/>
                  </a:lnTo>
                  <a:lnTo>
                    <a:pt x="24609" y="35363"/>
                  </a:lnTo>
                  <a:lnTo>
                    <a:pt x="24806" y="35126"/>
                  </a:lnTo>
                  <a:lnTo>
                    <a:pt x="25181" y="34652"/>
                  </a:lnTo>
                  <a:lnTo>
                    <a:pt x="25812" y="33745"/>
                  </a:lnTo>
                  <a:lnTo>
                    <a:pt x="26424" y="32797"/>
                  </a:lnTo>
                  <a:lnTo>
                    <a:pt x="26996" y="31850"/>
                  </a:lnTo>
                  <a:lnTo>
                    <a:pt x="27549" y="30864"/>
                  </a:lnTo>
                  <a:lnTo>
                    <a:pt x="28042" y="29877"/>
                  </a:lnTo>
                  <a:lnTo>
                    <a:pt x="28516" y="28870"/>
                  </a:lnTo>
                  <a:lnTo>
                    <a:pt x="28950" y="27844"/>
                  </a:lnTo>
                  <a:lnTo>
                    <a:pt x="29345" y="26798"/>
                  </a:lnTo>
                  <a:lnTo>
                    <a:pt x="29345" y="26759"/>
                  </a:lnTo>
                  <a:lnTo>
                    <a:pt x="29266" y="26700"/>
                  </a:lnTo>
                  <a:lnTo>
                    <a:pt x="28989" y="26522"/>
                  </a:lnTo>
                  <a:lnTo>
                    <a:pt x="28575" y="26305"/>
                  </a:lnTo>
                  <a:lnTo>
                    <a:pt x="28082" y="26049"/>
                  </a:lnTo>
                  <a:lnTo>
                    <a:pt x="27115" y="25595"/>
                  </a:lnTo>
                  <a:lnTo>
                    <a:pt x="26483" y="25299"/>
                  </a:lnTo>
                  <a:lnTo>
                    <a:pt x="25299" y="24726"/>
                  </a:lnTo>
                  <a:lnTo>
                    <a:pt x="24668" y="24430"/>
                  </a:lnTo>
                  <a:lnTo>
                    <a:pt x="24017" y="24134"/>
                  </a:lnTo>
                  <a:lnTo>
                    <a:pt x="23365" y="23878"/>
                  </a:lnTo>
                  <a:lnTo>
                    <a:pt x="22714" y="23621"/>
                  </a:lnTo>
                  <a:lnTo>
                    <a:pt x="22083" y="23404"/>
                  </a:lnTo>
                  <a:lnTo>
                    <a:pt x="21471" y="23227"/>
                  </a:lnTo>
                  <a:lnTo>
                    <a:pt x="18175" y="22339"/>
                  </a:lnTo>
                  <a:lnTo>
                    <a:pt x="14880" y="21490"/>
                  </a:lnTo>
                  <a:lnTo>
                    <a:pt x="14544" y="21431"/>
                  </a:lnTo>
                  <a:lnTo>
                    <a:pt x="14130" y="21352"/>
                  </a:lnTo>
                  <a:lnTo>
                    <a:pt x="13637" y="21293"/>
                  </a:lnTo>
                  <a:lnTo>
                    <a:pt x="13124" y="21194"/>
                  </a:lnTo>
                  <a:lnTo>
                    <a:pt x="12630" y="21095"/>
                  </a:lnTo>
                  <a:lnTo>
                    <a:pt x="12176" y="20977"/>
                  </a:lnTo>
                  <a:lnTo>
                    <a:pt x="11979" y="20898"/>
                  </a:lnTo>
                  <a:lnTo>
                    <a:pt x="11801" y="20819"/>
                  </a:lnTo>
                  <a:lnTo>
                    <a:pt x="11663" y="20721"/>
                  </a:lnTo>
                  <a:lnTo>
                    <a:pt x="11565" y="20622"/>
                  </a:lnTo>
                  <a:lnTo>
                    <a:pt x="11505" y="20523"/>
                  </a:lnTo>
                  <a:lnTo>
                    <a:pt x="11446" y="20405"/>
                  </a:lnTo>
                  <a:lnTo>
                    <a:pt x="11407" y="20286"/>
                  </a:lnTo>
                  <a:lnTo>
                    <a:pt x="11387" y="20148"/>
                  </a:lnTo>
                  <a:lnTo>
                    <a:pt x="11348" y="19872"/>
                  </a:lnTo>
                  <a:lnTo>
                    <a:pt x="11367" y="19556"/>
                  </a:lnTo>
                  <a:lnTo>
                    <a:pt x="11387" y="19241"/>
                  </a:lnTo>
                  <a:lnTo>
                    <a:pt x="11427" y="18945"/>
                  </a:lnTo>
                  <a:lnTo>
                    <a:pt x="11486" y="18431"/>
                  </a:lnTo>
                  <a:lnTo>
                    <a:pt x="11604" y="17701"/>
                  </a:lnTo>
                  <a:lnTo>
                    <a:pt x="11742" y="16932"/>
                  </a:lnTo>
                  <a:lnTo>
                    <a:pt x="11920" y="16103"/>
                  </a:lnTo>
                  <a:lnTo>
                    <a:pt x="12117" y="15254"/>
                  </a:lnTo>
                  <a:lnTo>
                    <a:pt x="12551" y="13459"/>
                  </a:lnTo>
                  <a:lnTo>
                    <a:pt x="12768" y="12531"/>
                  </a:lnTo>
                  <a:lnTo>
                    <a:pt x="12985" y="11604"/>
                  </a:lnTo>
                  <a:lnTo>
                    <a:pt x="13183" y="10676"/>
                  </a:lnTo>
                  <a:lnTo>
                    <a:pt x="13341" y="9749"/>
                  </a:lnTo>
                  <a:lnTo>
                    <a:pt x="13479" y="8821"/>
                  </a:lnTo>
                  <a:lnTo>
                    <a:pt x="13577" y="7933"/>
                  </a:lnTo>
                  <a:lnTo>
                    <a:pt x="13597" y="7499"/>
                  </a:lnTo>
                  <a:lnTo>
                    <a:pt x="13617" y="7065"/>
                  </a:lnTo>
                  <a:lnTo>
                    <a:pt x="13617" y="6631"/>
                  </a:lnTo>
                  <a:lnTo>
                    <a:pt x="13617" y="6216"/>
                  </a:lnTo>
                  <a:lnTo>
                    <a:pt x="13577" y="5822"/>
                  </a:lnTo>
                  <a:lnTo>
                    <a:pt x="13538" y="5427"/>
                  </a:lnTo>
                  <a:lnTo>
                    <a:pt x="13479" y="5052"/>
                  </a:lnTo>
                  <a:lnTo>
                    <a:pt x="13380" y="4677"/>
                  </a:lnTo>
                  <a:lnTo>
                    <a:pt x="13242" y="4164"/>
                  </a:lnTo>
                  <a:lnTo>
                    <a:pt x="13064" y="3671"/>
                  </a:lnTo>
                  <a:lnTo>
                    <a:pt x="12867" y="3217"/>
                  </a:lnTo>
                  <a:lnTo>
                    <a:pt x="12630" y="2803"/>
                  </a:lnTo>
                  <a:lnTo>
                    <a:pt x="12393" y="2408"/>
                  </a:lnTo>
                  <a:lnTo>
                    <a:pt x="12097" y="2053"/>
                  </a:lnTo>
                  <a:lnTo>
                    <a:pt x="11801" y="1717"/>
                  </a:lnTo>
                  <a:lnTo>
                    <a:pt x="11466" y="1421"/>
                  </a:lnTo>
                  <a:lnTo>
                    <a:pt x="11091" y="1165"/>
                  </a:lnTo>
                  <a:lnTo>
                    <a:pt x="10677" y="928"/>
                  </a:lnTo>
                  <a:lnTo>
                    <a:pt x="10262" y="711"/>
                  </a:lnTo>
                  <a:lnTo>
                    <a:pt x="9789" y="513"/>
                  </a:lnTo>
                  <a:lnTo>
                    <a:pt x="9295" y="356"/>
                  </a:lnTo>
                  <a:lnTo>
                    <a:pt x="8763" y="237"/>
                  </a:lnTo>
                  <a:lnTo>
                    <a:pt x="8190" y="119"/>
                  </a:lnTo>
                  <a:lnTo>
                    <a:pt x="7579" y="40"/>
                  </a:lnTo>
                  <a:lnTo>
                    <a:pt x="72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4" name="Google Shape;1674;p78"/>
            <p:cNvSpPr/>
            <p:nvPr/>
          </p:nvSpPr>
          <p:spPr>
            <a:xfrm>
              <a:off x="4826719" y="2528332"/>
              <a:ext cx="937993" cy="963204"/>
            </a:xfrm>
            <a:custGeom>
              <a:avLst/>
              <a:gdLst/>
              <a:ahLst/>
              <a:cxnLst/>
              <a:rect l="l" t="t" r="r" b="b"/>
              <a:pathLst>
                <a:path w="27904" h="28654" extrusionOk="0">
                  <a:moveTo>
                    <a:pt x="4342" y="0"/>
                  </a:moveTo>
                  <a:lnTo>
                    <a:pt x="3967" y="40"/>
                  </a:lnTo>
                  <a:lnTo>
                    <a:pt x="3592" y="99"/>
                  </a:lnTo>
                  <a:lnTo>
                    <a:pt x="3237" y="197"/>
                  </a:lnTo>
                  <a:lnTo>
                    <a:pt x="2921" y="316"/>
                  </a:lnTo>
                  <a:lnTo>
                    <a:pt x="2625" y="474"/>
                  </a:lnTo>
                  <a:lnTo>
                    <a:pt x="2349" y="671"/>
                  </a:lnTo>
                  <a:lnTo>
                    <a:pt x="2093" y="888"/>
                  </a:lnTo>
                  <a:lnTo>
                    <a:pt x="1836" y="1105"/>
                  </a:lnTo>
                  <a:lnTo>
                    <a:pt x="1619" y="1362"/>
                  </a:lnTo>
                  <a:lnTo>
                    <a:pt x="1402" y="1618"/>
                  </a:lnTo>
                  <a:lnTo>
                    <a:pt x="1224" y="1914"/>
                  </a:lnTo>
                  <a:lnTo>
                    <a:pt x="1027" y="2210"/>
                  </a:lnTo>
                  <a:lnTo>
                    <a:pt x="869" y="2506"/>
                  </a:lnTo>
                  <a:lnTo>
                    <a:pt x="711" y="2822"/>
                  </a:lnTo>
                  <a:lnTo>
                    <a:pt x="573" y="3138"/>
                  </a:lnTo>
                  <a:lnTo>
                    <a:pt x="455" y="3453"/>
                  </a:lnTo>
                  <a:lnTo>
                    <a:pt x="356" y="3769"/>
                  </a:lnTo>
                  <a:lnTo>
                    <a:pt x="257" y="4085"/>
                  </a:lnTo>
                  <a:lnTo>
                    <a:pt x="198" y="4401"/>
                  </a:lnTo>
                  <a:lnTo>
                    <a:pt x="139" y="4736"/>
                  </a:lnTo>
                  <a:lnTo>
                    <a:pt x="80" y="5072"/>
                  </a:lnTo>
                  <a:lnTo>
                    <a:pt x="40" y="5387"/>
                  </a:lnTo>
                  <a:lnTo>
                    <a:pt x="21" y="5723"/>
                  </a:lnTo>
                  <a:lnTo>
                    <a:pt x="1" y="6414"/>
                  </a:lnTo>
                  <a:lnTo>
                    <a:pt x="40" y="7124"/>
                  </a:lnTo>
                  <a:lnTo>
                    <a:pt x="119" y="8367"/>
                  </a:lnTo>
                  <a:lnTo>
                    <a:pt x="218" y="9630"/>
                  </a:lnTo>
                  <a:lnTo>
                    <a:pt x="336" y="10873"/>
                  </a:lnTo>
                  <a:lnTo>
                    <a:pt x="474" y="12136"/>
                  </a:lnTo>
                  <a:lnTo>
                    <a:pt x="632" y="13399"/>
                  </a:lnTo>
                  <a:lnTo>
                    <a:pt x="790" y="14642"/>
                  </a:lnTo>
                  <a:lnTo>
                    <a:pt x="1126" y="17129"/>
                  </a:lnTo>
                  <a:lnTo>
                    <a:pt x="1244" y="17780"/>
                  </a:lnTo>
                  <a:lnTo>
                    <a:pt x="1362" y="18431"/>
                  </a:lnTo>
                  <a:lnTo>
                    <a:pt x="1501" y="19063"/>
                  </a:lnTo>
                  <a:lnTo>
                    <a:pt x="1639" y="19694"/>
                  </a:lnTo>
                  <a:lnTo>
                    <a:pt x="1816" y="20326"/>
                  </a:lnTo>
                  <a:lnTo>
                    <a:pt x="2014" y="20937"/>
                  </a:lnTo>
                  <a:lnTo>
                    <a:pt x="2231" y="21529"/>
                  </a:lnTo>
                  <a:lnTo>
                    <a:pt x="2467" y="22121"/>
                  </a:lnTo>
                  <a:lnTo>
                    <a:pt x="2744" y="22713"/>
                  </a:lnTo>
                  <a:lnTo>
                    <a:pt x="3020" y="23286"/>
                  </a:lnTo>
                  <a:lnTo>
                    <a:pt x="3336" y="23838"/>
                  </a:lnTo>
                  <a:lnTo>
                    <a:pt x="3691" y="24371"/>
                  </a:lnTo>
                  <a:lnTo>
                    <a:pt x="4046" y="24904"/>
                  </a:lnTo>
                  <a:lnTo>
                    <a:pt x="4441" y="25417"/>
                  </a:lnTo>
                  <a:lnTo>
                    <a:pt x="4875" y="25910"/>
                  </a:lnTo>
                  <a:lnTo>
                    <a:pt x="5349" y="26384"/>
                  </a:lnTo>
                  <a:lnTo>
                    <a:pt x="5506" y="26542"/>
                  </a:lnTo>
                  <a:lnTo>
                    <a:pt x="5684" y="26660"/>
                  </a:lnTo>
                  <a:lnTo>
                    <a:pt x="5881" y="26798"/>
                  </a:lnTo>
                  <a:lnTo>
                    <a:pt x="6079" y="26897"/>
                  </a:lnTo>
                  <a:lnTo>
                    <a:pt x="6473" y="27114"/>
                  </a:lnTo>
                  <a:lnTo>
                    <a:pt x="6888" y="27311"/>
                  </a:lnTo>
                  <a:lnTo>
                    <a:pt x="7342" y="27548"/>
                  </a:lnTo>
                  <a:lnTo>
                    <a:pt x="7815" y="27745"/>
                  </a:lnTo>
                  <a:lnTo>
                    <a:pt x="8309" y="27923"/>
                  </a:lnTo>
                  <a:lnTo>
                    <a:pt x="8822" y="28081"/>
                  </a:lnTo>
                  <a:lnTo>
                    <a:pt x="9354" y="28199"/>
                  </a:lnTo>
                  <a:lnTo>
                    <a:pt x="9907" y="28318"/>
                  </a:lnTo>
                  <a:lnTo>
                    <a:pt x="10460" y="28416"/>
                  </a:lnTo>
                  <a:lnTo>
                    <a:pt x="11032" y="28495"/>
                  </a:lnTo>
                  <a:lnTo>
                    <a:pt x="11624" y="28555"/>
                  </a:lnTo>
                  <a:lnTo>
                    <a:pt x="12236" y="28614"/>
                  </a:lnTo>
                  <a:lnTo>
                    <a:pt x="12847" y="28633"/>
                  </a:lnTo>
                  <a:lnTo>
                    <a:pt x="13459" y="28653"/>
                  </a:lnTo>
                  <a:lnTo>
                    <a:pt x="14090" y="28653"/>
                  </a:lnTo>
                  <a:lnTo>
                    <a:pt x="14742" y="28633"/>
                  </a:lnTo>
                  <a:lnTo>
                    <a:pt x="16044" y="28594"/>
                  </a:lnTo>
                  <a:lnTo>
                    <a:pt x="17366" y="28495"/>
                  </a:lnTo>
                  <a:lnTo>
                    <a:pt x="18688" y="28357"/>
                  </a:lnTo>
                  <a:lnTo>
                    <a:pt x="20011" y="28199"/>
                  </a:lnTo>
                  <a:lnTo>
                    <a:pt x="21333" y="28022"/>
                  </a:lnTo>
                  <a:lnTo>
                    <a:pt x="22635" y="27844"/>
                  </a:lnTo>
                  <a:lnTo>
                    <a:pt x="23918" y="27647"/>
                  </a:lnTo>
                  <a:lnTo>
                    <a:pt x="26365" y="27252"/>
                  </a:lnTo>
                  <a:lnTo>
                    <a:pt x="26641" y="27193"/>
                  </a:lnTo>
                  <a:lnTo>
                    <a:pt x="26897" y="27094"/>
                  </a:lnTo>
                  <a:lnTo>
                    <a:pt x="27134" y="26996"/>
                  </a:lnTo>
                  <a:lnTo>
                    <a:pt x="27332" y="26857"/>
                  </a:lnTo>
                  <a:lnTo>
                    <a:pt x="27509" y="26719"/>
                  </a:lnTo>
                  <a:lnTo>
                    <a:pt x="27647" y="26561"/>
                  </a:lnTo>
                  <a:lnTo>
                    <a:pt x="27766" y="26384"/>
                  </a:lnTo>
                  <a:lnTo>
                    <a:pt x="27845" y="26186"/>
                  </a:lnTo>
                  <a:lnTo>
                    <a:pt x="27884" y="25989"/>
                  </a:lnTo>
                  <a:lnTo>
                    <a:pt x="27904" y="25772"/>
                  </a:lnTo>
                  <a:lnTo>
                    <a:pt x="27864" y="25575"/>
                  </a:lnTo>
                  <a:lnTo>
                    <a:pt x="27805" y="25358"/>
                  </a:lnTo>
                  <a:lnTo>
                    <a:pt x="27707" y="25141"/>
                  </a:lnTo>
                  <a:lnTo>
                    <a:pt x="27568" y="24924"/>
                  </a:lnTo>
                  <a:lnTo>
                    <a:pt x="27391" y="24726"/>
                  </a:lnTo>
                  <a:lnTo>
                    <a:pt x="27154" y="24529"/>
                  </a:lnTo>
                  <a:lnTo>
                    <a:pt x="26601" y="24095"/>
                  </a:lnTo>
                  <a:lnTo>
                    <a:pt x="26029" y="23700"/>
                  </a:lnTo>
                  <a:lnTo>
                    <a:pt x="25437" y="23325"/>
                  </a:lnTo>
                  <a:lnTo>
                    <a:pt x="24845" y="22970"/>
                  </a:lnTo>
                  <a:lnTo>
                    <a:pt x="24233" y="22654"/>
                  </a:lnTo>
                  <a:lnTo>
                    <a:pt x="23602" y="22338"/>
                  </a:lnTo>
                  <a:lnTo>
                    <a:pt x="22971" y="22023"/>
                  </a:lnTo>
                  <a:lnTo>
                    <a:pt x="22339" y="21746"/>
                  </a:lnTo>
                  <a:lnTo>
                    <a:pt x="21688" y="21470"/>
                  </a:lnTo>
                  <a:lnTo>
                    <a:pt x="21037" y="21214"/>
                  </a:lnTo>
                  <a:lnTo>
                    <a:pt x="19715" y="20720"/>
                  </a:lnTo>
                  <a:lnTo>
                    <a:pt x="18392" y="20266"/>
                  </a:lnTo>
                  <a:lnTo>
                    <a:pt x="17050" y="19813"/>
                  </a:lnTo>
                  <a:lnTo>
                    <a:pt x="16439" y="19595"/>
                  </a:lnTo>
                  <a:lnTo>
                    <a:pt x="16143" y="19457"/>
                  </a:lnTo>
                  <a:lnTo>
                    <a:pt x="15847" y="19319"/>
                  </a:lnTo>
                  <a:lnTo>
                    <a:pt x="15570" y="19142"/>
                  </a:lnTo>
                  <a:lnTo>
                    <a:pt x="15334" y="18944"/>
                  </a:lnTo>
                  <a:lnTo>
                    <a:pt x="15117" y="18727"/>
                  </a:lnTo>
                  <a:lnTo>
                    <a:pt x="15018" y="18609"/>
                  </a:lnTo>
                  <a:lnTo>
                    <a:pt x="14919" y="18471"/>
                  </a:lnTo>
                  <a:lnTo>
                    <a:pt x="14801" y="18234"/>
                  </a:lnTo>
                  <a:lnTo>
                    <a:pt x="14702" y="17997"/>
                  </a:lnTo>
                  <a:lnTo>
                    <a:pt x="14643" y="17741"/>
                  </a:lnTo>
                  <a:lnTo>
                    <a:pt x="14564" y="17464"/>
                  </a:lnTo>
                  <a:lnTo>
                    <a:pt x="14031" y="15333"/>
                  </a:lnTo>
                  <a:lnTo>
                    <a:pt x="13459" y="13202"/>
                  </a:lnTo>
                  <a:lnTo>
                    <a:pt x="12867" y="11071"/>
                  </a:lnTo>
                  <a:lnTo>
                    <a:pt x="12551" y="10005"/>
                  </a:lnTo>
                  <a:lnTo>
                    <a:pt x="12236" y="8959"/>
                  </a:lnTo>
                  <a:lnTo>
                    <a:pt x="11762" y="7420"/>
                  </a:lnTo>
                  <a:lnTo>
                    <a:pt x="11525" y="6650"/>
                  </a:lnTo>
                  <a:lnTo>
                    <a:pt x="11269" y="5881"/>
                  </a:lnTo>
                  <a:lnTo>
                    <a:pt x="10973" y="5131"/>
                  </a:lnTo>
                  <a:lnTo>
                    <a:pt x="10677" y="4401"/>
                  </a:lnTo>
                  <a:lnTo>
                    <a:pt x="10519" y="4046"/>
                  </a:lnTo>
                  <a:lnTo>
                    <a:pt x="10341" y="3710"/>
                  </a:lnTo>
                  <a:lnTo>
                    <a:pt x="10144" y="3375"/>
                  </a:lnTo>
                  <a:lnTo>
                    <a:pt x="9966" y="3039"/>
                  </a:lnTo>
                  <a:lnTo>
                    <a:pt x="9749" y="2723"/>
                  </a:lnTo>
                  <a:lnTo>
                    <a:pt x="9532" y="2427"/>
                  </a:lnTo>
                  <a:lnTo>
                    <a:pt x="9295" y="2131"/>
                  </a:lnTo>
                  <a:lnTo>
                    <a:pt x="9058" y="1855"/>
                  </a:lnTo>
                  <a:lnTo>
                    <a:pt x="8802" y="1599"/>
                  </a:lnTo>
                  <a:lnTo>
                    <a:pt x="8526" y="1362"/>
                  </a:lnTo>
                  <a:lnTo>
                    <a:pt x="8230" y="1125"/>
                  </a:lnTo>
                  <a:lnTo>
                    <a:pt x="7914" y="908"/>
                  </a:lnTo>
                  <a:lnTo>
                    <a:pt x="7598" y="730"/>
                  </a:lnTo>
                  <a:lnTo>
                    <a:pt x="7243" y="553"/>
                  </a:lnTo>
                  <a:lnTo>
                    <a:pt x="6888" y="415"/>
                  </a:lnTo>
                  <a:lnTo>
                    <a:pt x="6493" y="276"/>
                  </a:lnTo>
                  <a:lnTo>
                    <a:pt x="6079" y="178"/>
                  </a:lnTo>
                  <a:lnTo>
                    <a:pt x="5664" y="99"/>
                  </a:lnTo>
                  <a:lnTo>
                    <a:pt x="5210" y="40"/>
                  </a:lnTo>
                  <a:lnTo>
                    <a:pt x="473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5" name="Google Shape;1675;p78"/>
            <p:cNvSpPr/>
            <p:nvPr/>
          </p:nvSpPr>
          <p:spPr>
            <a:xfrm>
              <a:off x="4912978" y="1736942"/>
              <a:ext cx="406641" cy="617575"/>
            </a:xfrm>
            <a:custGeom>
              <a:avLst/>
              <a:gdLst/>
              <a:ahLst/>
              <a:cxnLst/>
              <a:rect l="l" t="t" r="r" b="b"/>
              <a:pathLst>
                <a:path w="12097" h="18372" extrusionOk="0">
                  <a:moveTo>
                    <a:pt x="10301" y="0"/>
                  </a:moveTo>
                  <a:lnTo>
                    <a:pt x="10064" y="20"/>
                  </a:lnTo>
                  <a:lnTo>
                    <a:pt x="9808" y="99"/>
                  </a:lnTo>
                  <a:lnTo>
                    <a:pt x="9571" y="217"/>
                  </a:lnTo>
                  <a:lnTo>
                    <a:pt x="9334" y="355"/>
                  </a:lnTo>
                  <a:lnTo>
                    <a:pt x="9117" y="493"/>
                  </a:lnTo>
                  <a:lnTo>
                    <a:pt x="8367" y="987"/>
                  </a:lnTo>
                  <a:lnTo>
                    <a:pt x="7617" y="1500"/>
                  </a:lnTo>
                  <a:lnTo>
                    <a:pt x="7262" y="1776"/>
                  </a:lnTo>
                  <a:lnTo>
                    <a:pt x="6907" y="2052"/>
                  </a:lnTo>
                  <a:lnTo>
                    <a:pt x="6571" y="2368"/>
                  </a:lnTo>
                  <a:lnTo>
                    <a:pt x="6256" y="2684"/>
                  </a:lnTo>
                  <a:lnTo>
                    <a:pt x="5979" y="3039"/>
                  </a:lnTo>
                  <a:lnTo>
                    <a:pt x="5743" y="3394"/>
                  </a:lnTo>
                  <a:lnTo>
                    <a:pt x="5525" y="3769"/>
                  </a:lnTo>
                  <a:lnTo>
                    <a:pt x="5328" y="4164"/>
                  </a:lnTo>
                  <a:lnTo>
                    <a:pt x="5131" y="4559"/>
                  </a:lnTo>
                  <a:lnTo>
                    <a:pt x="4973" y="4953"/>
                  </a:lnTo>
                  <a:lnTo>
                    <a:pt x="4637" y="5762"/>
                  </a:lnTo>
                  <a:lnTo>
                    <a:pt x="4184" y="6788"/>
                  </a:lnTo>
                  <a:lnTo>
                    <a:pt x="3690" y="7775"/>
                  </a:lnTo>
                  <a:lnTo>
                    <a:pt x="3197" y="8762"/>
                  </a:lnTo>
                  <a:lnTo>
                    <a:pt x="2664" y="9748"/>
                  </a:lnTo>
                  <a:lnTo>
                    <a:pt x="1599" y="11702"/>
                  </a:lnTo>
                  <a:lnTo>
                    <a:pt x="1085" y="12689"/>
                  </a:lnTo>
                  <a:lnTo>
                    <a:pt x="592" y="13695"/>
                  </a:lnTo>
                  <a:lnTo>
                    <a:pt x="336" y="14228"/>
                  </a:lnTo>
                  <a:lnTo>
                    <a:pt x="237" y="14504"/>
                  </a:lnTo>
                  <a:lnTo>
                    <a:pt x="138" y="14780"/>
                  </a:lnTo>
                  <a:lnTo>
                    <a:pt x="79" y="15057"/>
                  </a:lnTo>
                  <a:lnTo>
                    <a:pt x="20" y="15333"/>
                  </a:lnTo>
                  <a:lnTo>
                    <a:pt x="0" y="15629"/>
                  </a:lnTo>
                  <a:lnTo>
                    <a:pt x="20" y="15905"/>
                  </a:lnTo>
                  <a:lnTo>
                    <a:pt x="59" y="16103"/>
                  </a:lnTo>
                  <a:lnTo>
                    <a:pt x="119" y="16300"/>
                  </a:lnTo>
                  <a:lnTo>
                    <a:pt x="178" y="16478"/>
                  </a:lnTo>
                  <a:lnTo>
                    <a:pt x="257" y="16655"/>
                  </a:lnTo>
                  <a:lnTo>
                    <a:pt x="355" y="16813"/>
                  </a:lnTo>
                  <a:lnTo>
                    <a:pt x="474" y="16991"/>
                  </a:lnTo>
                  <a:lnTo>
                    <a:pt x="592" y="17129"/>
                  </a:lnTo>
                  <a:lnTo>
                    <a:pt x="730" y="17287"/>
                  </a:lnTo>
                  <a:lnTo>
                    <a:pt x="868" y="17425"/>
                  </a:lnTo>
                  <a:lnTo>
                    <a:pt x="1026" y="17543"/>
                  </a:lnTo>
                  <a:lnTo>
                    <a:pt x="1184" y="17662"/>
                  </a:lnTo>
                  <a:lnTo>
                    <a:pt x="1362" y="17780"/>
                  </a:lnTo>
                  <a:lnTo>
                    <a:pt x="1717" y="17958"/>
                  </a:lnTo>
                  <a:lnTo>
                    <a:pt x="2092" y="18115"/>
                  </a:lnTo>
                  <a:lnTo>
                    <a:pt x="2467" y="18214"/>
                  </a:lnTo>
                  <a:lnTo>
                    <a:pt x="2842" y="18293"/>
                  </a:lnTo>
                  <a:lnTo>
                    <a:pt x="3236" y="18352"/>
                  </a:lnTo>
                  <a:lnTo>
                    <a:pt x="3631" y="18372"/>
                  </a:lnTo>
                  <a:lnTo>
                    <a:pt x="4440" y="18372"/>
                  </a:lnTo>
                  <a:lnTo>
                    <a:pt x="5229" y="18332"/>
                  </a:lnTo>
                  <a:lnTo>
                    <a:pt x="5644" y="18313"/>
                  </a:lnTo>
                  <a:lnTo>
                    <a:pt x="6078" y="18273"/>
                  </a:lnTo>
                  <a:lnTo>
                    <a:pt x="6492" y="18234"/>
                  </a:lnTo>
                  <a:lnTo>
                    <a:pt x="6907" y="18155"/>
                  </a:lnTo>
                  <a:lnTo>
                    <a:pt x="7302" y="18036"/>
                  </a:lnTo>
                  <a:lnTo>
                    <a:pt x="7696" y="17898"/>
                  </a:lnTo>
                  <a:lnTo>
                    <a:pt x="7874" y="17819"/>
                  </a:lnTo>
                  <a:lnTo>
                    <a:pt x="8051" y="17721"/>
                  </a:lnTo>
                  <a:lnTo>
                    <a:pt x="8229" y="17602"/>
                  </a:lnTo>
                  <a:lnTo>
                    <a:pt x="8387" y="17464"/>
                  </a:lnTo>
                  <a:lnTo>
                    <a:pt x="8545" y="17326"/>
                  </a:lnTo>
                  <a:lnTo>
                    <a:pt x="8703" y="17148"/>
                  </a:lnTo>
                  <a:lnTo>
                    <a:pt x="8841" y="16971"/>
                  </a:lnTo>
                  <a:lnTo>
                    <a:pt x="8959" y="16793"/>
                  </a:lnTo>
                  <a:lnTo>
                    <a:pt x="9078" y="16596"/>
                  </a:lnTo>
                  <a:lnTo>
                    <a:pt x="9176" y="16399"/>
                  </a:lnTo>
                  <a:lnTo>
                    <a:pt x="9255" y="16182"/>
                  </a:lnTo>
                  <a:lnTo>
                    <a:pt x="9334" y="15964"/>
                  </a:lnTo>
                  <a:lnTo>
                    <a:pt x="9452" y="15530"/>
                  </a:lnTo>
                  <a:lnTo>
                    <a:pt x="9531" y="15076"/>
                  </a:lnTo>
                  <a:lnTo>
                    <a:pt x="9591" y="14603"/>
                  </a:lnTo>
                  <a:lnTo>
                    <a:pt x="9630" y="14149"/>
                  </a:lnTo>
                  <a:lnTo>
                    <a:pt x="9670" y="13439"/>
                  </a:lnTo>
                  <a:lnTo>
                    <a:pt x="9670" y="12708"/>
                  </a:lnTo>
                  <a:lnTo>
                    <a:pt x="9670" y="11268"/>
                  </a:lnTo>
                  <a:lnTo>
                    <a:pt x="9670" y="10557"/>
                  </a:lnTo>
                  <a:lnTo>
                    <a:pt x="9670" y="9827"/>
                  </a:lnTo>
                  <a:lnTo>
                    <a:pt x="9709" y="9117"/>
                  </a:lnTo>
                  <a:lnTo>
                    <a:pt x="9748" y="8407"/>
                  </a:lnTo>
                  <a:lnTo>
                    <a:pt x="9788" y="8111"/>
                  </a:lnTo>
                  <a:lnTo>
                    <a:pt x="9847" y="7834"/>
                  </a:lnTo>
                  <a:lnTo>
                    <a:pt x="10005" y="7301"/>
                  </a:lnTo>
                  <a:lnTo>
                    <a:pt x="10163" y="6749"/>
                  </a:lnTo>
                  <a:lnTo>
                    <a:pt x="10222" y="6492"/>
                  </a:lnTo>
                  <a:lnTo>
                    <a:pt x="10281" y="6216"/>
                  </a:lnTo>
                  <a:lnTo>
                    <a:pt x="10301" y="6098"/>
                  </a:lnTo>
                  <a:lnTo>
                    <a:pt x="10301" y="5960"/>
                  </a:lnTo>
                  <a:lnTo>
                    <a:pt x="10281" y="5703"/>
                  </a:lnTo>
                  <a:lnTo>
                    <a:pt x="10202" y="5190"/>
                  </a:lnTo>
                  <a:lnTo>
                    <a:pt x="10202" y="4933"/>
                  </a:lnTo>
                  <a:lnTo>
                    <a:pt x="10202" y="4815"/>
                  </a:lnTo>
                  <a:lnTo>
                    <a:pt x="10222" y="4697"/>
                  </a:lnTo>
                  <a:lnTo>
                    <a:pt x="10262" y="4578"/>
                  </a:lnTo>
                  <a:lnTo>
                    <a:pt x="10321" y="4460"/>
                  </a:lnTo>
                  <a:lnTo>
                    <a:pt x="10380" y="4361"/>
                  </a:lnTo>
                  <a:lnTo>
                    <a:pt x="10479" y="4243"/>
                  </a:lnTo>
                  <a:lnTo>
                    <a:pt x="10597" y="4124"/>
                  </a:lnTo>
                  <a:lnTo>
                    <a:pt x="10715" y="4026"/>
                  </a:lnTo>
                  <a:lnTo>
                    <a:pt x="10992" y="3848"/>
                  </a:lnTo>
                  <a:lnTo>
                    <a:pt x="11268" y="3651"/>
                  </a:lnTo>
                  <a:lnTo>
                    <a:pt x="11386" y="3552"/>
                  </a:lnTo>
                  <a:lnTo>
                    <a:pt x="11505" y="3434"/>
                  </a:lnTo>
                  <a:lnTo>
                    <a:pt x="11663" y="3276"/>
                  </a:lnTo>
                  <a:lnTo>
                    <a:pt x="11781" y="3078"/>
                  </a:lnTo>
                  <a:lnTo>
                    <a:pt x="11880" y="2881"/>
                  </a:lnTo>
                  <a:lnTo>
                    <a:pt x="11978" y="2664"/>
                  </a:lnTo>
                  <a:lnTo>
                    <a:pt x="12038" y="2427"/>
                  </a:lnTo>
                  <a:lnTo>
                    <a:pt x="12077" y="2190"/>
                  </a:lnTo>
                  <a:lnTo>
                    <a:pt x="12097" y="1934"/>
                  </a:lnTo>
                  <a:lnTo>
                    <a:pt x="12097" y="1697"/>
                  </a:lnTo>
                  <a:lnTo>
                    <a:pt x="12057" y="1441"/>
                  </a:lnTo>
                  <a:lnTo>
                    <a:pt x="11998" y="1204"/>
                  </a:lnTo>
                  <a:lnTo>
                    <a:pt x="11899" y="967"/>
                  </a:lnTo>
                  <a:lnTo>
                    <a:pt x="11781" y="770"/>
                  </a:lnTo>
                  <a:lnTo>
                    <a:pt x="11623" y="572"/>
                  </a:lnTo>
                  <a:lnTo>
                    <a:pt x="11446" y="395"/>
                  </a:lnTo>
                  <a:lnTo>
                    <a:pt x="11248" y="257"/>
                  </a:lnTo>
                  <a:lnTo>
                    <a:pt x="11031" y="138"/>
                  </a:lnTo>
                  <a:lnTo>
                    <a:pt x="10794" y="40"/>
                  </a:lnTo>
                  <a:lnTo>
                    <a:pt x="105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6" name="Google Shape;1676;p78"/>
            <p:cNvSpPr/>
            <p:nvPr/>
          </p:nvSpPr>
          <p:spPr>
            <a:xfrm>
              <a:off x="5227388" y="2191331"/>
              <a:ext cx="752942" cy="618281"/>
            </a:xfrm>
            <a:custGeom>
              <a:avLst/>
              <a:gdLst/>
              <a:ahLst/>
              <a:cxnLst/>
              <a:rect l="l" t="t" r="r" b="b"/>
              <a:pathLst>
                <a:path w="22399" h="18393" extrusionOk="0">
                  <a:moveTo>
                    <a:pt x="1797" y="1"/>
                  </a:moveTo>
                  <a:lnTo>
                    <a:pt x="1639" y="20"/>
                  </a:lnTo>
                  <a:lnTo>
                    <a:pt x="1520" y="40"/>
                  </a:lnTo>
                  <a:lnTo>
                    <a:pt x="1382" y="99"/>
                  </a:lnTo>
                  <a:lnTo>
                    <a:pt x="1283" y="158"/>
                  </a:lnTo>
                  <a:lnTo>
                    <a:pt x="1165" y="237"/>
                  </a:lnTo>
                  <a:lnTo>
                    <a:pt x="1066" y="336"/>
                  </a:lnTo>
                  <a:lnTo>
                    <a:pt x="968" y="454"/>
                  </a:lnTo>
                  <a:lnTo>
                    <a:pt x="869" y="573"/>
                  </a:lnTo>
                  <a:lnTo>
                    <a:pt x="711" y="869"/>
                  </a:lnTo>
                  <a:lnTo>
                    <a:pt x="573" y="1185"/>
                  </a:lnTo>
                  <a:lnTo>
                    <a:pt x="455" y="1520"/>
                  </a:lnTo>
                  <a:lnTo>
                    <a:pt x="356" y="1875"/>
                  </a:lnTo>
                  <a:lnTo>
                    <a:pt x="277" y="2250"/>
                  </a:lnTo>
                  <a:lnTo>
                    <a:pt x="198" y="2605"/>
                  </a:lnTo>
                  <a:lnTo>
                    <a:pt x="99" y="3296"/>
                  </a:lnTo>
                  <a:lnTo>
                    <a:pt x="21" y="3868"/>
                  </a:lnTo>
                  <a:lnTo>
                    <a:pt x="1" y="4105"/>
                  </a:lnTo>
                  <a:lnTo>
                    <a:pt x="1" y="4223"/>
                  </a:lnTo>
                  <a:lnTo>
                    <a:pt x="21" y="4362"/>
                  </a:lnTo>
                  <a:lnTo>
                    <a:pt x="99" y="4776"/>
                  </a:lnTo>
                  <a:lnTo>
                    <a:pt x="178" y="5190"/>
                  </a:lnTo>
                  <a:lnTo>
                    <a:pt x="317" y="6039"/>
                  </a:lnTo>
                  <a:lnTo>
                    <a:pt x="455" y="6888"/>
                  </a:lnTo>
                  <a:lnTo>
                    <a:pt x="534" y="7302"/>
                  </a:lnTo>
                  <a:lnTo>
                    <a:pt x="632" y="7736"/>
                  </a:lnTo>
                  <a:lnTo>
                    <a:pt x="770" y="8210"/>
                  </a:lnTo>
                  <a:lnTo>
                    <a:pt x="928" y="8624"/>
                  </a:lnTo>
                  <a:lnTo>
                    <a:pt x="1106" y="8979"/>
                  </a:lnTo>
                  <a:lnTo>
                    <a:pt x="1303" y="9275"/>
                  </a:lnTo>
                  <a:lnTo>
                    <a:pt x="1540" y="9571"/>
                  </a:lnTo>
                  <a:lnTo>
                    <a:pt x="1816" y="9848"/>
                  </a:lnTo>
                  <a:lnTo>
                    <a:pt x="2132" y="10124"/>
                  </a:lnTo>
                  <a:lnTo>
                    <a:pt x="2487" y="10440"/>
                  </a:lnTo>
                  <a:lnTo>
                    <a:pt x="2961" y="10834"/>
                  </a:lnTo>
                  <a:lnTo>
                    <a:pt x="3415" y="11268"/>
                  </a:lnTo>
                  <a:lnTo>
                    <a:pt x="3849" y="11702"/>
                  </a:lnTo>
                  <a:lnTo>
                    <a:pt x="4283" y="12156"/>
                  </a:lnTo>
                  <a:lnTo>
                    <a:pt x="5131" y="13084"/>
                  </a:lnTo>
                  <a:lnTo>
                    <a:pt x="5960" y="14011"/>
                  </a:lnTo>
                  <a:lnTo>
                    <a:pt x="6651" y="14741"/>
                  </a:lnTo>
                  <a:lnTo>
                    <a:pt x="7026" y="15097"/>
                  </a:lnTo>
                  <a:lnTo>
                    <a:pt x="7381" y="15432"/>
                  </a:lnTo>
                  <a:lnTo>
                    <a:pt x="7776" y="15768"/>
                  </a:lnTo>
                  <a:lnTo>
                    <a:pt x="8170" y="16083"/>
                  </a:lnTo>
                  <a:lnTo>
                    <a:pt x="8585" y="16379"/>
                  </a:lnTo>
                  <a:lnTo>
                    <a:pt x="8999" y="16656"/>
                  </a:lnTo>
                  <a:lnTo>
                    <a:pt x="9295" y="16813"/>
                  </a:lnTo>
                  <a:lnTo>
                    <a:pt x="9572" y="16971"/>
                  </a:lnTo>
                  <a:lnTo>
                    <a:pt x="9868" y="17109"/>
                  </a:lnTo>
                  <a:lnTo>
                    <a:pt x="10164" y="17248"/>
                  </a:lnTo>
                  <a:lnTo>
                    <a:pt x="10775" y="17465"/>
                  </a:lnTo>
                  <a:lnTo>
                    <a:pt x="11407" y="17662"/>
                  </a:lnTo>
                  <a:lnTo>
                    <a:pt x="12058" y="17820"/>
                  </a:lnTo>
                  <a:lnTo>
                    <a:pt x="12709" y="17958"/>
                  </a:lnTo>
                  <a:lnTo>
                    <a:pt x="13341" y="18076"/>
                  </a:lnTo>
                  <a:lnTo>
                    <a:pt x="13992" y="18155"/>
                  </a:lnTo>
                  <a:lnTo>
                    <a:pt x="14643" y="18234"/>
                  </a:lnTo>
                  <a:lnTo>
                    <a:pt x="15314" y="18293"/>
                  </a:lnTo>
                  <a:lnTo>
                    <a:pt x="15985" y="18353"/>
                  </a:lnTo>
                  <a:lnTo>
                    <a:pt x="16636" y="18372"/>
                  </a:lnTo>
                  <a:lnTo>
                    <a:pt x="17307" y="18392"/>
                  </a:lnTo>
                  <a:lnTo>
                    <a:pt x="18649" y="18392"/>
                  </a:lnTo>
                  <a:lnTo>
                    <a:pt x="19300" y="18372"/>
                  </a:lnTo>
                  <a:lnTo>
                    <a:pt x="19951" y="18333"/>
                  </a:lnTo>
                  <a:lnTo>
                    <a:pt x="20583" y="18274"/>
                  </a:lnTo>
                  <a:lnTo>
                    <a:pt x="20938" y="18254"/>
                  </a:lnTo>
                  <a:lnTo>
                    <a:pt x="21155" y="18254"/>
                  </a:lnTo>
                  <a:lnTo>
                    <a:pt x="21392" y="18234"/>
                  </a:lnTo>
                  <a:lnTo>
                    <a:pt x="21589" y="18175"/>
                  </a:lnTo>
                  <a:lnTo>
                    <a:pt x="21787" y="18116"/>
                  </a:lnTo>
                  <a:lnTo>
                    <a:pt x="21865" y="18057"/>
                  </a:lnTo>
                  <a:lnTo>
                    <a:pt x="21925" y="18017"/>
                  </a:lnTo>
                  <a:lnTo>
                    <a:pt x="21984" y="17938"/>
                  </a:lnTo>
                  <a:lnTo>
                    <a:pt x="22043" y="17859"/>
                  </a:lnTo>
                  <a:lnTo>
                    <a:pt x="22122" y="17642"/>
                  </a:lnTo>
                  <a:lnTo>
                    <a:pt x="22181" y="17405"/>
                  </a:lnTo>
                  <a:lnTo>
                    <a:pt x="22240" y="17149"/>
                  </a:lnTo>
                  <a:lnTo>
                    <a:pt x="22280" y="16892"/>
                  </a:lnTo>
                  <a:lnTo>
                    <a:pt x="22319" y="16379"/>
                  </a:lnTo>
                  <a:lnTo>
                    <a:pt x="22359" y="15886"/>
                  </a:lnTo>
                  <a:lnTo>
                    <a:pt x="22398" y="15412"/>
                  </a:lnTo>
                  <a:lnTo>
                    <a:pt x="22398" y="15176"/>
                  </a:lnTo>
                  <a:lnTo>
                    <a:pt x="22379" y="14919"/>
                  </a:lnTo>
                  <a:lnTo>
                    <a:pt x="22339" y="14682"/>
                  </a:lnTo>
                  <a:lnTo>
                    <a:pt x="22280" y="14465"/>
                  </a:lnTo>
                  <a:lnTo>
                    <a:pt x="22181" y="14248"/>
                  </a:lnTo>
                  <a:lnTo>
                    <a:pt x="22043" y="14051"/>
                  </a:lnTo>
                  <a:lnTo>
                    <a:pt x="21964" y="13952"/>
                  </a:lnTo>
                  <a:lnTo>
                    <a:pt x="21865" y="13873"/>
                  </a:lnTo>
                  <a:lnTo>
                    <a:pt x="21629" y="13715"/>
                  </a:lnTo>
                  <a:lnTo>
                    <a:pt x="21352" y="13557"/>
                  </a:lnTo>
                  <a:lnTo>
                    <a:pt x="21037" y="13439"/>
                  </a:lnTo>
                  <a:lnTo>
                    <a:pt x="20701" y="13340"/>
                  </a:lnTo>
                  <a:lnTo>
                    <a:pt x="20326" y="13242"/>
                  </a:lnTo>
                  <a:lnTo>
                    <a:pt x="19951" y="13163"/>
                  </a:lnTo>
                  <a:lnTo>
                    <a:pt x="19557" y="13084"/>
                  </a:lnTo>
                  <a:lnTo>
                    <a:pt x="18748" y="12946"/>
                  </a:lnTo>
                  <a:lnTo>
                    <a:pt x="17978" y="12847"/>
                  </a:lnTo>
                  <a:lnTo>
                    <a:pt x="17307" y="12748"/>
                  </a:lnTo>
                  <a:lnTo>
                    <a:pt x="16755" y="12650"/>
                  </a:lnTo>
                  <a:lnTo>
                    <a:pt x="15945" y="12472"/>
                  </a:lnTo>
                  <a:lnTo>
                    <a:pt x="15136" y="12275"/>
                  </a:lnTo>
                  <a:lnTo>
                    <a:pt x="14347" y="12058"/>
                  </a:lnTo>
                  <a:lnTo>
                    <a:pt x="13558" y="11821"/>
                  </a:lnTo>
                  <a:lnTo>
                    <a:pt x="13163" y="11683"/>
                  </a:lnTo>
                  <a:lnTo>
                    <a:pt x="12788" y="11525"/>
                  </a:lnTo>
                  <a:lnTo>
                    <a:pt x="12413" y="11367"/>
                  </a:lnTo>
                  <a:lnTo>
                    <a:pt x="12058" y="11189"/>
                  </a:lnTo>
                  <a:lnTo>
                    <a:pt x="11683" y="10992"/>
                  </a:lnTo>
                  <a:lnTo>
                    <a:pt x="11348" y="10795"/>
                  </a:lnTo>
                  <a:lnTo>
                    <a:pt x="10992" y="10578"/>
                  </a:lnTo>
                  <a:lnTo>
                    <a:pt x="10677" y="10321"/>
                  </a:lnTo>
                  <a:lnTo>
                    <a:pt x="10242" y="9966"/>
                  </a:lnTo>
                  <a:lnTo>
                    <a:pt x="9848" y="9591"/>
                  </a:lnTo>
                  <a:lnTo>
                    <a:pt x="9473" y="9196"/>
                  </a:lnTo>
                  <a:lnTo>
                    <a:pt x="9118" y="8782"/>
                  </a:lnTo>
                  <a:lnTo>
                    <a:pt x="8782" y="8368"/>
                  </a:lnTo>
                  <a:lnTo>
                    <a:pt x="8447" y="7914"/>
                  </a:lnTo>
                  <a:lnTo>
                    <a:pt x="8151" y="7460"/>
                  </a:lnTo>
                  <a:lnTo>
                    <a:pt x="7855" y="7006"/>
                  </a:lnTo>
                  <a:lnTo>
                    <a:pt x="7263" y="6059"/>
                  </a:lnTo>
                  <a:lnTo>
                    <a:pt x="6710" y="5111"/>
                  </a:lnTo>
                  <a:lnTo>
                    <a:pt x="6138" y="4164"/>
                  </a:lnTo>
                  <a:lnTo>
                    <a:pt x="5842" y="3710"/>
                  </a:lnTo>
                  <a:lnTo>
                    <a:pt x="5546" y="3257"/>
                  </a:lnTo>
                  <a:lnTo>
                    <a:pt x="5230" y="2822"/>
                  </a:lnTo>
                  <a:lnTo>
                    <a:pt x="4895" y="2388"/>
                  </a:lnTo>
                  <a:lnTo>
                    <a:pt x="4539" y="1954"/>
                  </a:lnTo>
                  <a:lnTo>
                    <a:pt x="4165" y="1520"/>
                  </a:lnTo>
                  <a:lnTo>
                    <a:pt x="3770" y="1125"/>
                  </a:lnTo>
                  <a:lnTo>
                    <a:pt x="3355" y="770"/>
                  </a:lnTo>
                  <a:lnTo>
                    <a:pt x="3119" y="593"/>
                  </a:lnTo>
                  <a:lnTo>
                    <a:pt x="2902" y="435"/>
                  </a:lnTo>
                  <a:lnTo>
                    <a:pt x="2665" y="297"/>
                  </a:lnTo>
                  <a:lnTo>
                    <a:pt x="2428" y="178"/>
                  </a:lnTo>
                  <a:lnTo>
                    <a:pt x="2250" y="99"/>
                  </a:lnTo>
                  <a:lnTo>
                    <a:pt x="2093" y="40"/>
                  </a:lnTo>
                  <a:lnTo>
                    <a:pt x="1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7" name="Google Shape;1677;p78"/>
            <p:cNvSpPr/>
            <p:nvPr/>
          </p:nvSpPr>
          <p:spPr>
            <a:xfrm>
              <a:off x="6192570" y="3943267"/>
              <a:ext cx="315141" cy="199034"/>
            </a:xfrm>
            <a:custGeom>
              <a:avLst/>
              <a:gdLst/>
              <a:ahLst/>
              <a:cxnLst/>
              <a:rect l="l" t="t" r="r" b="b"/>
              <a:pathLst>
                <a:path w="9375" h="5921" extrusionOk="0">
                  <a:moveTo>
                    <a:pt x="8486" y="1"/>
                  </a:moveTo>
                  <a:lnTo>
                    <a:pt x="8289" y="20"/>
                  </a:lnTo>
                  <a:lnTo>
                    <a:pt x="8092" y="60"/>
                  </a:lnTo>
                  <a:lnTo>
                    <a:pt x="7894" y="99"/>
                  </a:lnTo>
                  <a:lnTo>
                    <a:pt x="7184" y="336"/>
                  </a:lnTo>
                  <a:lnTo>
                    <a:pt x="6138" y="672"/>
                  </a:lnTo>
                  <a:lnTo>
                    <a:pt x="5625" y="810"/>
                  </a:lnTo>
                  <a:lnTo>
                    <a:pt x="5092" y="928"/>
                  </a:lnTo>
                  <a:lnTo>
                    <a:pt x="4717" y="987"/>
                  </a:lnTo>
                  <a:lnTo>
                    <a:pt x="4342" y="1007"/>
                  </a:lnTo>
                  <a:lnTo>
                    <a:pt x="3948" y="1007"/>
                  </a:lnTo>
                  <a:lnTo>
                    <a:pt x="3573" y="968"/>
                  </a:lnTo>
                  <a:lnTo>
                    <a:pt x="3415" y="908"/>
                  </a:lnTo>
                  <a:lnTo>
                    <a:pt x="3237" y="849"/>
                  </a:lnTo>
                  <a:lnTo>
                    <a:pt x="2902" y="691"/>
                  </a:lnTo>
                  <a:lnTo>
                    <a:pt x="2191" y="1125"/>
                  </a:lnTo>
                  <a:lnTo>
                    <a:pt x="1461" y="1560"/>
                  </a:lnTo>
                  <a:lnTo>
                    <a:pt x="731" y="1954"/>
                  </a:lnTo>
                  <a:lnTo>
                    <a:pt x="1" y="2349"/>
                  </a:lnTo>
                  <a:lnTo>
                    <a:pt x="277" y="3178"/>
                  </a:lnTo>
                  <a:lnTo>
                    <a:pt x="573" y="3987"/>
                  </a:lnTo>
                  <a:lnTo>
                    <a:pt x="731" y="4382"/>
                  </a:lnTo>
                  <a:lnTo>
                    <a:pt x="1007" y="5033"/>
                  </a:lnTo>
                  <a:lnTo>
                    <a:pt x="1284" y="5644"/>
                  </a:lnTo>
                  <a:lnTo>
                    <a:pt x="1402" y="5842"/>
                  </a:lnTo>
                  <a:lnTo>
                    <a:pt x="1442" y="5901"/>
                  </a:lnTo>
                  <a:lnTo>
                    <a:pt x="1481" y="5921"/>
                  </a:lnTo>
                  <a:lnTo>
                    <a:pt x="1797" y="5783"/>
                  </a:lnTo>
                  <a:lnTo>
                    <a:pt x="2093" y="5625"/>
                  </a:lnTo>
                  <a:lnTo>
                    <a:pt x="2389" y="5467"/>
                  </a:lnTo>
                  <a:lnTo>
                    <a:pt x="2685" y="5289"/>
                  </a:lnTo>
                  <a:lnTo>
                    <a:pt x="2606" y="5092"/>
                  </a:lnTo>
                  <a:lnTo>
                    <a:pt x="2566" y="4895"/>
                  </a:lnTo>
                  <a:lnTo>
                    <a:pt x="2547" y="4678"/>
                  </a:lnTo>
                  <a:lnTo>
                    <a:pt x="2527" y="4480"/>
                  </a:lnTo>
                  <a:lnTo>
                    <a:pt x="2981" y="4421"/>
                  </a:lnTo>
                  <a:lnTo>
                    <a:pt x="3435" y="4342"/>
                  </a:lnTo>
                  <a:lnTo>
                    <a:pt x="3869" y="4243"/>
                  </a:lnTo>
                  <a:lnTo>
                    <a:pt x="4323" y="4145"/>
                  </a:lnTo>
                  <a:lnTo>
                    <a:pt x="4757" y="4007"/>
                  </a:lnTo>
                  <a:lnTo>
                    <a:pt x="5191" y="3888"/>
                  </a:lnTo>
                  <a:lnTo>
                    <a:pt x="6059" y="3572"/>
                  </a:lnTo>
                  <a:lnTo>
                    <a:pt x="6493" y="3415"/>
                  </a:lnTo>
                  <a:lnTo>
                    <a:pt x="6908" y="3217"/>
                  </a:lnTo>
                  <a:lnTo>
                    <a:pt x="7342" y="3020"/>
                  </a:lnTo>
                  <a:lnTo>
                    <a:pt x="7737" y="2783"/>
                  </a:lnTo>
                  <a:lnTo>
                    <a:pt x="8131" y="2527"/>
                  </a:lnTo>
                  <a:lnTo>
                    <a:pt x="8309" y="2388"/>
                  </a:lnTo>
                  <a:lnTo>
                    <a:pt x="8486" y="2231"/>
                  </a:lnTo>
                  <a:lnTo>
                    <a:pt x="8644" y="2073"/>
                  </a:lnTo>
                  <a:lnTo>
                    <a:pt x="8802" y="1895"/>
                  </a:lnTo>
                  <a:lnTo>
                    <a:pt x="8940" y="1717"/>
                  </a:lnTo>
                  <a:lnTo>
                    <a:pt x="9078" y="1520"/>
                  </a:lnTo>
                  <a:lnTo>
                    <a:pt x="9177" y="1402"/>
                  </a:lnTo>
                  <a:lnTo>
                    <a:pt x="9236" y="1264"/>
                  </a:lnTo>
                  <a:lnTo>
                    <a:pt x="9295" y="1106"/>
                  </a:lnTo>
                  <a:lnTo>
                    <a:pt x="9355" y="948"/>
                  </a:lnTo>
                  <a:lnTo>
                    <a:pt x="9374" y="810"/>
                  </a:lnTo>
                  <a:lnTo>
                    <a:pt x="9374" y="652"/>
                  </a:lnTo>
                  <a:lnTo>
                    <a:pt x="9335" y="514"/>
                  </a:lnTo>
                  <a:lnTo>
                    <a:pt x="9276" y="376"/>
                  </a:lnTo>
                  <a:lnTo>
                    <a:pt x="9236" y="297"/>
                  </a:lnTo>
                  <a:lnTo>
                    <a:pt x="9177" y="218"/>
                  </a:lnTo>
                  <a:lnTo>
                    <a:pt x="9098" y="159"/>
                  </a:lnTo>
                  <a:lnTo>
                    <a:pt x="9039" y="99"/>
                  </a:lnTo>
                  <a:lnTo>
                    <a:pt x="8861" y="40"/>
                  </a:lnTo>
                  <a:lnTo>
                    <a:pt x="86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8" name="Google Shape;1678;p78"/>
            <p:cNvSpPr/>
            <p:nvPr/>
          </p:nvSpPr>
          <p:spPr>
            <a:xfrm>
              <a:off x="5644663" y="4035476"/>
              <a:ext cx="317090" cy="145956"/>
            </a:xfrm>
            <a:custGeom>
              <a:avLst/>
              <a:gdLst/>
              <a:ahLst/>
              <a:cxnLst/>
              <a:rect l="l" t="t" r="r" b="b"/>
              <a:pathLst>
                <a:path w="9433" h="4342" extrusionOk="0">
                  <a:moveTo>
                    <a:pt x="3375" y="1"/>
                  </a:moveTo>
                  <a:lnTo>
                    <a:pt x="2546" y="159"/>
                  </a:lnTo>
                  <a:lnTo>
                    <a:pt x="1717" y="277"/>
                  </a:lnTo>
                  <a:lnTo>
                    <a:pt x="888" y="395"/>
                  </a:lnTo>
                  <a:lnTo>
                    <a:pt x="59" y="474"/>
                  </a:lnTo>
                  <a:lnTo>
                    <a:pt x="20" y="1343"/>
                  </a:lnTo>
                  <a:lnTo>
                    <a:pt x="0" y="2211"/>
                  </a:lnTo>
                  <a:lnTo>
                    <a:pt x="0" y="2625"/>
                  </a:lnTo>
                  <a:lnTo>
                    <a:pt x="20" y="3336"/>
                  </a:lnTo>
                  <a:lnTo>
                    <a:pt x="40" y="4007"/>
                  </a:lnTo>
                  <a:lnTo>
                    <a:pt x="79" y="4243"/>
                  </a:lnTo>
                  <a:lnTo>
                    <a:pt x="99" y="4303"/>
                  </a:lnTo>
                  <a:lnTo>
                    <a:pt x="119" y="4342"/>
                  </a:lnTo>
                  <a:lnTo>
                    <a:pt x="454" y="4322"/>
                  </a:lnTo>
                  <a:lnTo>
                    <a:pt x="809" y="4303"/>
                  </a:lnTo>
                  <a:lnTo>
                    <a:pt x="1145" y="4263"/>
                  </a:lnTo>
                  <a:lnTo>
                    <a:pt x="1480" y="4184"/>
                  </a:lnTo>
                  <a:lnTo>
                    <a:pt x="1480" y="3987"/>
                  </a:lnTo>
                  <a:lnTo>
                    <a:pt x="1500" y="3770"/>
                  </a:lnTo>
                  <a:lnTo>
                    <a:pt x="1559" y="3572"/>
                  </a:lnTo>
                  <a:lnTo>
                    <a:pt x="1638" y="3375"/>
                  </a:lnTo>
                  <a:lnTo>
                    <a:pt x="2072" y="3493"/>
                  </a:lnTo>
                  <a:lnTo>
                    <a:pt x="2526" y="3592"/>
                  </a:lnTo>
                  <a:lnTo>
                    <a:pt x="2960" y="3671"/>
                  </a:lnTo>
                  <a:lnTo>
                    <a:pt x="3414" y="3730"/>
                  </a:lnTo>
                  <a:lnTo>
                    <a:pt x="3868" y="3770"/>
                  </a:lnTo>
                  <a:lnTo>
                    <a:pt x="4322" y="3809"/>
                  </a:lnTo>
                  <a:lnTo>
                    <a:pt x="5230" y="3849"/>
                  </a:lnTo>
                  <a:lnTo>
                    <a:pt x="6177" y="3849"/>
                  </a:lnTo>
                  <a:lnTo>
                    <a:pt x="6631" y="3809"/>
                  </a:lnTo>
                  <a:lnTo>
                    <a:pt x="7084" y="3750"/>
                  </a:lnTo>
                  <a:lnTo>
                    <a:pt x="7538" y="3651"/>
                  </a:lnTo>
                  <a:lnTo>
                    <a:pt x="7775" y="3572"/>
                  </a:lnTo>
                  <a:lnTo>
                    <a:pt x="7992" y="3493"/>
                  </a:lnTo>
                  <a:lnTo>
                    <a:pt x="8190" y="3415"/>
                  </a:lnTo>
                  <a:lnTo>
                    <a:pt x="8407" y="3316"/>
                  </a:lnTo>
                  <a:lnTo>
                    <a:pt x="8604" y="3197"/>
                  </a:lnTo>
                  <a:lnTo>
                    <a:pt x="8821" y="3079"/>
                  </a:lnTo>
                  <a:lnTo>
                    <a:pt x="8939" y="2980"/>
                  </a:lnTo>
                  <a:lnTo>
                    <a:pt x="9058" y="2882"/>
                  </a:lnTo>
                  <a:lnTo>
                    <a:pt x="9176" y="2763"/>
                  </a:lnTo>
                  <a:lnTo>
                    <a:pt x="9255" y="2625"/>
                  </a:lnTo>
                  <a:lnTo>
                    <a:pt x="9334" y="2507"/>
                  </a:lnTo>
                  <a:lnTo>
                    <a:pt x="9393" y="2369"/>
                  </a:lnTo>
                  <a:lnTo>
                    <a:pt x="9433" y="2211"/>
                  </a:lnTo>
                  <a:lnTo>
                    <a:pt x="9433" y="2073"/>
                  </a:lnTo>
                  <a:lnTo>
                    <a:pt x="9413" y="1974"/>
                  </a:lnTo>
                  <a:lnTo>
                    <a:pt x="9374" y="1875"/>
                  </a:lnTo>
                  <a:lnTo>
                    <a:pt x="9334" y="1796"/>
                  </a:lnTo>
                  <a:lnTo>
                    <a:pt x="9275" y="1737"/>
                  </a:lnTo>
                  <a:lnTo>
                    <a:pt x="9156" y="1599"/>
                  </a:lnTo>
                  <a:lnTo>
                    <a:pt x="8999" y="1500"/>
                  </a:lnTo>
                  <a:lnTo>
                    <a:pt x="8821" y="1421"/>
                  </a:lnTo>
                  <a:lnTo>
                    <a:pt x="8624" y="1362"/>
                  </a:lnTo>
                  <a:lnTo>
                    <a:pt x="8426" y="1323"/>
                  </a:lnTo>
                  <a:lnTo>
                    <a:pt x="8229" y="1303"/>
                  </a:lnTo>
                  <a:lnTo>
                    <a:pt x="7479" y="1244"/>
                  </a:lnTo>
                  <a:lnTo>
                    <a:pt x="6394" y="1185"/>
                  </a:lnTo>
                  <a:lnTo>
                    <a:pt x="5861" y="1125"/>
                  </a:lnTo>
                  <a:lnTo>
                    <a:pt x="5328" y="1027"/>
                  </a:lnTo>
                  <a:lnTo>
                    <a:pt x="4953" y="948"/>
                  </a:lnTo>
                  <a:lnTo>
                    <a:pt x="4578" y="829"/>
                  </a:lnTo>
                  <a:lnTo>
                    <a:pt x="4243" y="691"/>
                  </a:lnTo>
                  <a:lnTo>
                    <a:pt x="3907" y="494"/>
                  </a:lnTo>
                  <a:lnTo>
                    <a:pt x="3769" y="395"/>
                  </a:lnTo>
                  <a:lnTo>
                    <a:pt x="3631" y="277"/>
                  </a:lnTo>
                  <a:lnTo>
                    <a:pt x="33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9" name="Google Shape;1679;p78"/>
            <p:cNvSpPr/>
            <p:nvPr/>
          </p:nvSpPr>
          <p:spPr>
            <a:xfrm>
              <a:off x="5206177" y="1941227"/>
              <a:ext cx="70356" cy="70356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66" y="1"/>
                  </a:moveTo>
                  <a:lnTo>
                    <a:pt x="790" y="40"/>
                  </a:lnTo>
                  <a:lnTo>
                    <a:pt x="671" y="80"/>
                  </a:lnTo>
                  <a:lnTo>
                    <a:pt x="553" y="139"/>
                  </a:lnTo>
                  <a:lnTo>
                    <a:pt x="434" y="218"/>
                  </a:lnTo>
                  <a:lnTo>
                    <a:pt x="336" y="297"/>
                  </a:lnTo>
                  <a:lnTo>
                    <a:pt x="296" y="336"/>
                  </a:lnTo>
                  <a:lnTo>
                    <a:pt x="237" y="415"/>
                  </a:lnTo>
                  <a:lnTo>
                    <a:pt x="178" y="494"/>
                  </a:lnTo>
                  <a:lnTo>
                    <a:pt x="138" y="573"/>
                  </a:lnTo>
                  <a:lnTo>
                    <a:pt x="99" y="672"/>
                  </a:lnTo>
                  <a:lnTo>
                    <a:pt x="60" y="771"/>
                  </a:lnTo>
                  <a:lnTo>
                    <a:pt x="20" y="869"/>
                  </a:lnTo>
                  <a:lnTo>
                    <a:pt x="0" y="968"/>
                  </a:lnTo>
                  <a:lnTo>
                    <a:pt x="0" y="1067"/>
                  </a:lnTo>
                  <a:lnTo>
                    <a:pt x="0" y="1165"/>
                  </a:lnTo>
                  <a:lnTo>
                    <a:pt x="20" y="1264"/>
                  </a:lnTo>
                  <a:lnTo>
                    <a:pt x="60" y="1363"/>
                  </a:lnTo>
                  <a:lnTo>
                    <a:pt x="99" y="1461"/>
                  </a:lnTo>
                  <a:lnTo>
                    <a:pt x="138" y="1540"/>
                  </a:lnTo>
                  <a:lnTo>
                    <a:pt x="178" y="1639"/>
                  </a:lnTo>
                  <a:lnTo>
                    <a:pt x="237" y="1718"/>
                  </a:lnTo>
                  <a:lnTo>
                    <a:pt x="296" y="1777"/>
                  </a:lnTo>
                  <a:lnTo>
                    <a:pt x="513" y="1955"/>
                  </a:lnTo>
                  <a:lnTo>
                    <a:pt x="632" y="2014"/>
                  </a:lnTo>
                  <a:lnTo>
                    <a:pt x="750" y="2053"/>
                  </a:lnTo>
                  <a:lnTo>
                    <a:pt x="888" y="2073"/>
                  </a:lnTo>
                  <a:lnTo>
                    <a:pt x="1026" y="2093"/>
                  </a:lnTo>
                  <a:lnTo>
                    <a:pt x="1303" y="2053"/>
                  </a:lnTo>
                  <a:lnTo>
                    <a:pt x="1421" y="2014"/>
                  </a:lnTo>
                  <a:lnTo>
                    <a:pt x="1540" y="1955"/>
                  </a:lnTo>
                  <a:lnTo>
                    <a:pt x="1638" y="1876"/>
                  </a:lnTo>
                  <a:lnTo>
                    <a:pt x="1737" y="1777"/>
                  </a:lnTo>
                  <a:lnTo>
                    <a:pt x="1776" y="1757"/>
                  </a:lnTo>
                  <a:lnTo>
                    <a:pt x="1855" y="1678"/>
                  </a:lnTo>
                  <a:lnTo>
                    <a:pt x="1914" y="1599"/>
                  </a:lnTo>
                  <a:lnTo>
                    <a:pt x="1954" y="1520"/>
                  </a:lnTo>
                  <a:lnTo>
                    <a:pt x="1993" y="1422"/>
                  </a:lnTo>
                  <a:lnTo>
                    <a:pt x="2033" y="1323"/>
                  </a:lnTo>
                  <a:lnTo>
                    <a:pt x="2072" y="1224"/>
                  </a:lnTo>
                  <a:lnTo>
                    <a:pt x="2072" y="1126"/>
                  </a:lnTo>
                  <a:lnTo>
                    <a:pt x="2092" y="1027"/>
                  </a:lnTo>
                  <a:lnTo>
                    <a:pt x="2072" y="928"/>
                  </a:lnTo>
                  <a:lnTo>
                    <a:pt x="2072" y="830"/>
                  </a:lnTo>
                  <a:lnTo>
                    <a:pt x="2033" y="731"/>
                  </a:lnTo>
                  <a:lnTo>
                    <a:pt x="1993" y="632"/>
                  </a:lnTo>
                  <a:lnTo>
                    <a:pt x="1954" y="534"/>
                  </a:lnTo>
                  <a:lnTo>
                    <a:pt x="1914" y="455"/>
                  </a:lnTo>
                  <a:lnTo>
                    <a:pt x="1855" y="376"/>
                  </a:lnTo>
                  <a:lnTo>
                    <a:pt x="1776" y="297"/>
                  </a:lnTo>
                  <a:lnTo>
                    <a:pt x="1579" y="139"/>
                  </a:lnTo>
                  <a:lnTo>
                    <a:pt x="1461" y="80"/>
                  </a:lnTo>
                  <a:lnTo>
                    <a:pt x="1322" y="40"/>
                  </a:lnTo>
                  <a:lnTo>
                    <a:pt x="1204" y="21"/>
                  </a:lnTo>
                  <a:lnTo>
                    <a:pt x="1066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0" name="Google Shape;1680;p78"/>
            <p:cNvSpPr/>
            <p:nvPr/>
          </p:nvSpPr>
          <p:spPr>
            <a:xfrm>
              <a:off x="5223422" y="1959817"/>
              <a:ext cx="17950" cy="34523"/>
            </a:xfrm>
            <a:custGeom>
              <a:avLst/>
              <a:gdLst/>
              <a:ahLst/>
              <a:cxnLst/>
              <a:rect l="l" t="t" r="r" b="b"/>
              <a:pathLst>
                <a:path w="534" h="1027" extrusionOk="0">
                  <a:moveTo>
                    <a:pt x="494" y="1"/>
                  </a:moveTo>
                  <a:lnTo>
                    <a:pt x="375" y="20"/>
                  </a:lnTo>
                  <a:lnTo>
                    <a:pt x="257" y="79"/>
                  </a:lnTo>
                  <a:lnTo>
                    <a:pt x="158" y="158"/>
                  </a:lnTo>
                  <a:lnTo>
                    <a:pt x="79" y="257"/>
                  </a:lnTo>
                  <a:lnTo>
                    <a:pt x="40" y="336"/>
                  </a:lnTo>
                  <a:lnTo>
                    <a:pt x="20" y="415"/>
                  </a:lnTo>
                  <a:lnTo>
                    <a:pt x="0" y="494"/>
                  </a:lnTo>
                  <a:lnTo>
                    <a:pt x="20" y="593"/>
                  </a:lnTo>
                  <a:lnTo>
                    <a:pt x="20" y="671"/>
                  </a:lnTo>
                  <a:lnTo>
                    <a:pt x="60" y="750"/>
                  </a:lnTo>
                  <a:lnTo>
                    <a:pt x="99" y="810"/>
                  </a:lnTo>
                  <a:lnTo>
                    <a:pt x="139" y="889"/>
                  </a:lnTo>
                  <a:lnTo>
                    <a:pt x="237" y="967"/>
                  </a:lnTo>
                  <a:lnTo>
                    <a:pt x="296" y="1007"/>
                  </a:lnTo>
                  <a:lnTo>
                    <a:pt x="375" y="1027"/>
                  </a:lnTo>
                  <a:lnTo>
                    <a:pt x="454" y="1027"/>
                  </a:lnTo>
                  <a:lnTo>
                    <a:pt x="533" y="1007"/>
                  </a:lnTo>
                  <a:lnTo>
                    <a:pt x="533" y="987"/>
                  </a:lnTo>
                  <a:lnTo>
                    <a:pt x="435" y="770"/>
                  </a:lnTo>
                  <a:lnTo>
                    <a:pt x="395" y="671"/>
                  </a:lnTo>
                  <a:lnTo>
                    <a:pt x="375" y="553"/>
                  </a:lnTo>
                  <a:lnTo>
                    <a:pt x="375" y="435"/>
                  </a:lnTo>
                  <a:lnTo>
                    <a:pt x="395" y="257"/>
                  </a:lnTo>
                  <a:lnTo>
                    <a:pt x="415" y="198"/>
                  </a:lnTo>
                  <a:lnTo>
                    <a:pt x="454" y="99"/>
                  </a:lnTo>
                  <a:lnTo>
                    <a:pt x="4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1" name="Google Shape;1681;p78"/>
            <p:cNvSpPr/>
            <p:nvPr/>
          </p:nvSpPr>
          <p:spPr>
            <a:xfrm>
              <a:off x="5239994" y="1996290"/>
              <a:ext cx="27228" cy="18623"/>
            </a:xfrm>
            <a:custGeom>
              <a:avLst/>
              <a:gdLst/>
              <a:ahLst/>
              <a:cxnLst/>
              <a:rect l="l" t="t" r="r" b="b"/>
              <a:pathLst>
                <a:path w="810" h="554" extrusionOk="0">
                  <a:moveTo>
                    <a:pt x="632" y="1"/>
                  </a:moveTo>
                  <a:lnTo>
                    <a:pt x="494" y="139"/>
                  </a:lnTo>
                  <a:lnTo>
                    <a:pt x="336" y="218"/>
                  </a:lnTo>
                  <a:lnTo>
                    <a:pt x="178" y="277"/>
                  </a:lnTo>
                  <a:lnTo>
                    <a:pt x="1" y="297"/>
                  </a:lnTo>
                  <a:lnTo>
                    <a:pt x="1" y="553"/>
                  </a:lnTo>
                  <a:lnTo>
                    <a:pt x="119" y="534"/>
                  </a:lnTo>
                  <a:lnTo>
                    <a:pt x="218" y="514"/>
                  </a:lnTo>
                  <a:lnTo>
                    <a:pt x="336" y="494"/>
                  </a:lnTo>
                  <a:lnTo>
                    <a:pt x="455" y="455"/>
                  </a:lnTo>
                  <a:lnTo>
                    <a:pt x="553" y="396"/>
                  </a:lnTo>
                  <a:lnTo>
                    <a:pt x="652" y="336"/>
                  </a:lnTo>
                  <a:lnTo>
                    <a:pt x="731" y="257"/>
                  </a:lnTo>
                  <a:lnTo>
                    <a:pt x="810" y="159"/>
                  </a:lnTo>
                  <a:lnTo>
                    <a:pt x="63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2" name="Google Shape;1682;p78"/>
            <p:cNvSpPr/>
            <p:nvPr/>
          </p:nvSpPr>
          <p:spPr>
            <a:xfrm>
              <a:off x="5326892" y="2463957"/>
              <a:ext cx="98895" cy="194396"/>
            </a:xfrm>
            <a:custGeom>
              <a:avLst/>
              <a:gdLst/>
              <a:ahLst/>
              <a:cxnLst/>
              <a:rect l="l" t="t" r="r" b="b"/>
              <a:pathLst>
                <a:path w="2942" h="5783" extrusionOk="0">
                  <a:moveTo>
                    <a:pt x="238" y="1"/>
                  </a:moveTo>
                  <a:lnTo>
                    <a:pt x="1" y="80"/>
                  </a:lnTo>
                  <a:lnTo>
                    <a:pt x="257" y="830"/>
                  </a:lnTo>
                  <a:lnTo>
                    <a:pt x="553" y="1560"/>
                  </a:lnTo>
                  <a:lnTo>
                    <a:pt x="849" y="2290"/>
                  </a:lnTo>
                  <a:lnTo>
                    <a:pt x="1185" y="3020"/>
                  </a:lnTo>
                  <a:lnTo>
                    <a:pt x="1540" y="3731"/>
                  </a:lnTo>
                  <a:lnTo>
                    <a:pt x="1915" y="4421"/>
                  </a:lnTo>
                  <a:lnTo>
                    <a:pt x="2310" y="5112"/>
                  </a:lnTo>
                  <a:lnTo>
                    <a:pt x="2744" y="5783"/>
                  </a:lnTo>
                  <a:lnTo>
                    <a:pt x="2941" y="5645"/>
                  </a:lnTo>
                  <a:lnTo>
                    <a:pt x="2527" y="4974"/>
                  </a:lnTo>
                  <a:lnTo>
                    <a:pt x="2132" y="4303"/>
                  </a:lnTo>
                  <a:lnTo>
                    <a:pt x="1757" y="3612"/>
                  </a:lnTo>
                  <a:lnTo>
                    <a:pt x="1402" y="2902"/>
                  </a:lnTo>
                  <a:lnTo>
                    <a:pt x="1086" y="2191"/>
                  </a:lnTo>
                  <a:lnTo>
                    <a:pt x="770" y="1481"/>
                  </a:lnTo>
                  <a:lnTo>
                    <a:pt x="494" y="751"/>
                  </a:lnTo>
                  <a:lnTo>
                    <a:pt x="2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3" name="Google Shape;1683;p78"/>
            <p:cNvSpPr/>
            <p:nvPr/>
          </p:nvSpPr>
          <p:spPr>
            <a:xfrm>
              <a:off x="5791901" y="3329673"/>
              <a:ext cx="77012" cy="124073"/>
            </a:xfrm>
            <a:custGeom>
              <a:avLst/>
              <a:gdLst/>
              <a:ahLst/>
              <a:cxnLst/>
              <a:rect l="l" t="t" r="r" b="b"/>
              <a:pathLst>
                <a:path w="2291" h="3691" extrusionOk="0">
                  <a:moveTo>
                    <a:pt x="218" y="0"/>
                  </a:moveTo>
                  <a:lnTo>
                    <a:pt x="1" y="138"/>
                  </a:lnTo>
                  <a:lnTo>
                    <a:pt x="100" y="237"/>
                  </a:lnTo>
                  <a:lnTo>
                    <a:pt x="198" y="316"/>
                  </a:lnTo>
                  <a:lnTo>
                    <a:pt x="317" y="395"/>
                  </a:lnTo>
                  <a:lnTo>
                    <a:pt x="415" y="454"/>
                  </a:lnTo>
                  <a:lnTo>
                    <a:pt x="573" y="533"/>
                  </a:lnTo>
                  <a:lnTo>
                    <a:pt x="652" y="572"/>
                  </a:lnTo>
                  <a:lnTo>
                    <a:pt x="711" y="632"/>
                  </a:lnTo>
                  <a:lnTo>
                    <a:pt x="771" y="691"/>
                  </a:lnTo>
                  <a:lnTo>
                    <a:pt x="810" y="770"/>
                  </a:lnTo>
                  <a:lnTo>
                    <a:pt x="869" y="928"/>
                  </a:lnTo>
                  <a:lnTo>
                    <a:pt x="2073" y="3690"/>
                  </a:lnTo>
                  <a:lnTo>
                    <a:pt x="2290" y="3592"/>
                  </a:lnTo>
                  <a:lnTo>
                    <a:pt x="1106" y="829"/>
                  </a:lnTo>
                  <a:lnTo>
                    <a:pt x="1007" y="632"/>
                  </a:lnTo>
                  <a:lnTo>
                    <a:pt x="968" y="553"/>
                  </a:lnTo>
                  <a:lnTo>
                    <a:pt x="889" y="454"/>
                  </a:lnTo>
                  <a:lnTo>
                    <a:pt x="810" y="395"/>
                  </a:lnTo>
                  <a:lnTo>
                    <a:pt x="711" y="336"/>
                  </a:lnTo>
                  <a:lnTo>
                    <a:pt x="534" y="237"/>
                  </a:lnTo>
                  <a:lnTo>
                    <a:pt x="356" y="138"/>
                  </a:lnTo>
                  <a:lnTo>
                    <a:pt x="277" y="79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4" name="Google Shape;1684;p78"/>
            <p:cNvSpPr/>
            <p:nvPr/>
          </p:nvSpPr>
          <p:spPr>
            <a:xfrm>
              <a:off x="5046971" y="3408603"/>
              <a:ext cx="141317" cy="736337"/>
            </a:xfrm>
            <a:custGeom>
              <a:avLst/>
              <a:gdLst/>
              <a:ahLst/>
              <a:cxnLst/>
              <a:rect l="l" t="t" r="r" b="b"/>
              <a:pathLst>
                <a:path w="4204" h="21905" extrusionOk="0">
                  <a:moveTo>
                    <a:pt x="3710" y="0"/>
                  </a:moveTo>
                  <a:lnTo>
                    <a:pt x="0" y="21806"/>
                  </a:lnTo>
                  <a:lnTo>
                    <a:pt x="494" y="21905"/>
                  </a:lnTo>
                  <a:lnTo>
                    <a:pt x="4204" y="79"/>
                  </a:lnTo>
                  <a:lnTo>
                    <a:pt x="37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5" name="Google Shape;1685;p78"/>
            <p:cNvSpPr/>
            <p:nvPr/>
          </p:nvSpPr>
          <p:spPr>
            <a:xfrm>
              <a:off x="5429050" y="3408603"/>
              <a:ext cx="140679" cy="736337"/>
            </a:xfrm>
            <a:custGeom>
              <a:avLst/>
              <a:gdLst/>
              <a:ahLst/>
              <a:cxnLst/>
              <a:rect l="l" t="t" r="r" b="b"/>
              <a:pathLst>
                <a:path w="4185" h="21905" extrusionOk="0">
                  <a:moveTo>
                    <a:pt x="474" y="0"/>
                  </a:moveTo>
                  <a:lnTo>
                    <a:pt x="1" y="79"/>
                  </a:lnTo>
                  <a:lnTo>
                    <a:pt x="3711" y="21905"/>
                  </a:lnTo>
                  <a:lnTo>
                    <a:pt x="4184" y="21806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6" name="Google Shape;1686;p78"/>
            <p:cNvSpPr/>
            <p:nvPr/>
          </p:nvSpPr>
          <p:spPr>
            <a:xfrm>
              <a:off x="5111312" y="3798651"/>
              <a:ext cx="389396" cy="33212"/>
            </a:xfrm>
            <a:custGeom>
              <a:avLst/>
              <a:gdLst/>
              <a:ahLst/>
              <a:cxnLst/>
              <a:rect l="l" t="t" r="r" b="b"/>
              <a:pathLst>
                <a:path w="11584" h="988" extrusionOk="0">
                  <a:moveTo>
                    <a:pt x="0" y="1"/>
                  </a:moveTo>
                  <a:lnTo>
                    <a:pt x="0" y="987"/>
                  </a:lnTo>
                  <a:lnTo>
                    <a:pt x="11584" y="987"/>
                  </a:lnTo>
                  <a:lnTo>
                    <a:pt x="115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7" name="Google Shape;1687;p78"/>
            <p:cNvSpPr/>
            <p:nvPr/>
          </p:nvSpPr>
          <p:spPr>
            <a:xfrm>
              <a:off x="6708676" y="2329964"/>
              <a:ext cx="10656" cy="39195"/>
            </a:xfrm>
            <a:custGeom>
              <a:avLst/>
              <a:gdLst/>
              <a:ahLst/>
              <a:cxnLst/>
              <a:rect l="l" t="t" r="r" b="b"/>
              <a:pathLst>
                <a:path w="317" h="1166" extrusionOk="0">
                  <a:moveTo>
                    <a:pt x="80" y="1"/>
                  </a:moveTo>
                  <a:lnTo>
                    <a:pt x="40" y="297"/>
                  </a:lnTo>
                  <a:lnTo>
                    <a:pt x="1" y="593"/>
                  </a:lnTo>
                  <a:lnTo>
                    <a:pt x="1" y="869"/>
                  </a:lnTo>
                  <a:lnTo>
                    <a:pt x="20" y="1165"/>
                  </a:lnTo>
                  <a:lnTo>
                    <a:pt x="257" y="1145"/>
                  </a:lnTo>
                  <a:lnTo>
                    <a:pt x="237" y="869"/>
                  </a:lnTo>
                  <a:lnTo>
                    <a:pt x="257" y="593"/>
                  </a:lnTo>
                  <a:lnTo>
                    <a:pt x="277" y="317"/>
                  </a:lnTo>
                  <a:lnTo>
                    <a:pt x="316" y="40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8" name="Google Shape;1688;p78"/>
            <p:cNvSpPr/>
            <p:nvPr/>
          </p:nvSpPr>
          <p:spPr>
            <a:xfrm>
              <a:off x="6989269" y="1678551"/>
              <a:ext cx="234196" cy="431886"/>
            </a:xfrm>
            <a:custGeom>
              <a:avLst/>
              <a:gdLst/>
              <a:ahLst/>
              <a:cxnLst/>
              <a:rect l="l" t="t" r="r" b="b"/>
              <a:pathLst>
                <a:path w="6967" h="12848" extrusionOk="0">
                  <a:moveTo>
                    <a:pt x="3158" y="1"/>
                  </a:moveTo>
                  <a:lnTo>
                    <a:pt x="2941" y="20"/>
                  </a:lnTo>
                  <a:lnTo>
                    <a:pt x="2724" y="40"/>
                  </a:lnTo>
                  <a:lnTo>
                    <a:pt x="2527" y="79"/>
                  </a:lnTo>
                  <a:lnTo>
                    <a:pt x="2329" y="158"/>
                  </a:lnTo>
                  <a:lnTo>
                    <a:pt x="2053" y="257"/>
                  </a:lnTo>
                  <a:lnTo>
                    <a:pt x="1777" y="415"/>
                  </a:lnTo>
                  <a:lnTo>
                    <a:pt x="1501" y="593"/>
                  </a:lnTo>
                  <a:lnTo>
                    <a:pt x="1224" y="790"/>
                  </a:lnTo>
                  <a:lnTo>
                    <a:pt x="968" y="1007"/>
                  </a:lnTo>
                  <a:lnTo>
                    <a:pt x="751" y="1244"/>
                  </a:lnTo>
                  <a:lnTo>
                    <a:pt x="534" y="1500"/>
                  </a:lnTo>
                  <a:lnTo>
                    <a:pt x="376" y="1737"/>
                  </a:lnTo>
                  <a:lnTo>
                    <a:pt x="297" y="1915"/>
                  </a:lnTo>
                  <a:lnTo>
                    <a:pt x="218" y="2092"/>
                  </a:lnTo>
                  <a:lnTo>
                    <a:pt x="159" y="2270"/>
                  </a:lnTo>
                  <a:lnTo>
                    <a:pt x="100" y="2467"/>
                  </a:lnTo>
                  <a:lnTo>
                    <a:pt x="40" y="2882"/>
                  </a:lnTo>
                  <a:lnTo>
                    <a:pt x="1" y="3316"/>
                  </a:lnTo>
                  <a:lnTo>
                    <a:pt x="1" y="3770"/>
                  </a:lnTo>
                  <a:lnTo>
                    <a:pt x="1" y="4184"/>
                  </a:lnTo>
                  <a:lnTo>
                    <a:pt x="21" y="4973"/>
                  </a:lnTo>
                  <a:lnTo>
                    <a:pt x="40" y="5289"/>
                  </a:lnTo>
                  <a:lnTo>
                    <a:pt x="80" y="5842"/>
                  </a:lnTo>
                  <a:lnTo>
                    <a:pt x="100" y="6098"/>
                  </a:lnTo>
                  <a:lnTo>
                    <a:pt x="139" y="6374"/>
                  </a:lnTo>
                  <a:lnTo>
                    <a:pt x="198" y="6651"/>
                  </a:lnTo>
                  <a:lnTo>
                    <a:pt x="277" y="6907"/>
                  </a:lnTo>
                  <a:lnTo>
                    <a:pt x="376" y="7164"/>
                  </a:lnTo>
                  <a:lnTo>
                    <a:pt x="494" y="7401"/>
                  </a:lnTo>
                  <a:lnTo>
                    <a:pt x="573" y="7558"/>
                  </a:lnTo>
                  <a:lnTo>
                    <a:pt x="672" y="7716"/>
                  </a:lnTo>
                  <a:lnTo>
                    <a:pt x="771" y="7854"/>
                  </a:lnTo>
                  <a:lnTo>
                    <a:pt x="889" y="7993"/>
                  </a:lnTo>
                  <a:lnTo>
                    <a:pt x="1027" y="8111"/>
                  </a:lnTo>
                  <a:lnTo>
                    <a:pt x="1165" y="8229"/>
                  </a:lnTo>
                  <a:lnTo>
                    <a:pt x="1303" y="8328"/>
                  </a:lnTo>
                  <a:lnTo>
                    <a:pt x="1441" y="8427"/>
                  </a:lnTo>
                  <a:lnTo>
                    <a:pt x="1619" y="8506"/>
                  </a:lnTo>
                  <a:lnTo>
                    <a:pt x="1777" y="8585"/>
                  </a:lnTo>
                  <a:lnTo>
                    <a:pt x="1955" y="8624"/>
                  </a:lnTo>
                  <a:lnTo>
                    <a:pt x="2132" y="8664"/>
                  </a:lnTo>
                  <a:lnTo>
                    <a:pt x="2408" y="8664"/>
                  </a:lnTo>
                  <a:lnTo>
                    <a:pt x="2468" y="8683"/>
                  </a:lnTo>
                  <a:lnTo>
                    <a:pt x="2507" y="8723"/>
                  </a:lnTo>
                  <a:lnTo>
                    <a:pt x="2527" y="8762"/>
                  </a:lnTo>
                  <a:lnTo>
                    <a:pt x="2547" y="8881"/>
                  </a:lnTo>
                  <a:lnTo>
                    <a:pt x="2566" y="9117"/>
                  </a:lnTo>
                  <a:lnTo>
                    <a:pt x="2665" y="9670"/>
                  </a:lnTo>
                  <a:lnTo>
                    <a:pt x="2724" y="10242"/>
                  </a:lnTo>
                  <a:lnTo>
                    <a:pt x="2764" y="10795"/>
                  </a:lnTo>
                  <a:lnTo>
                    <a:pt x="2764" y="11367"/>
                  </a:lnTo>
                  <a:lnTo>
                    <a:pt x="2764" y="11762"/>
                  </a:lnTo>
                  <a:lnTo>
                    <a:pt x="2744" y="12176"/>
                  </a:lnTo>
                  <a:lnTo>
                    <a:pt x="2862" y="12294"/>
                  </a:lnTo>
                  <a:lnTo>
                    <a:pt x="2981" y="12393"/>
                  </a:lnTo>
                  <a:lnTo>
                    <a:pt x="3119" y="12492"/>
                  </a:lnTo>
                  <a:lnTo>
                    <a:pt x="3257" y="12590"/>
                  </a:lnTo>
                  <a:lnTo>
                    <a:pt x="3415" y="12650"/>
                  </a:lnTo>
                  <a:lnTo>
                    <a:pt x="3592" y="12709"/>
                  </a:lnTo>
                  <a:lnTo>
                    <a:pt x="3750" y="12768"/>
                  </a:lnTo>
                  <a:lnTo>
                    <a:pt x="3928" y="12808"/>
                  </a:lnTo>
                  <a:lnTo>
                    <a:pt x="4303" y="12847"/>
                  </a:lnTo>
                  <a:lnTo>
                    <a:pt x="4678" y="12847"/>
                  </a:lnTo>
                  <a:lnTo>
                    <a:pt x="5033" y="12808"/>
                  </a:lnTo>
                  <a:lnTo>
                    <a:pt x="5388" y="12729"/>
                  </a:lnTo>
                  <a:lnTo>
                    <a:pt x="5605" y="12669"/>
                  </a:lnTo>
                  <a:lnTo>
                    <a:pt x="5803" y="12590"/>
                  </a:lnTo>
                  <a:lnTo>
                    <a:pt x="6217" y="12413"/>
                  </a:lnTo>
                  <a:lnTo>
                    <a:pt x="6592" y="12196"/>
                  </a:lnTo>
                  <a:lnTo>
                    <a:pt x="6967" y="11920"/>
                  </a:lnTo>
                  <a:lnTo>
                    <a:pt x="6888" y="11643"/>
                  </a:lnTo>
                  <a:lnTo>
                    <a:pt x="6809" y="11347"/>
                  </a:lnTo>
                  <a:lnTo>
                    <a:pt x="6710" y="11012"/>
                  </a:lnTo>
                  <a:lnTo>
                    <a:pt x="6651" y="10676"/>
                  </a:lnTo>
                  <a:lnTo>
                    <a:pt x="6572" y="10341"/>
                  </a:lnTo>
                  <a:lnTo>
                    <a:pt x="6533" y="9986"/>
                  </a:lnTo>
                  <a:lnTo>
                    <a:pt x="6473" y="9315"/>
                  </a:lnTo>
                  <a:lnTo>
                    <a:pt x="6434" y="8604"/>
                  </a:lnTo>
                  <a:lnTo>
                    <a:pt x="6414" y="7914"/>
                  </a:lnTo>
                  <a:lnTo>
                    <a:pt x="6414" y="7223"/>
                  </a:lnTo>
                  <a:lnTo>
                    <a:pt x="6414" y="6513"/>
                  </a:lnTo>
                  <a:lnTo>
                    <a:pt x="6395" y="5822"/>
                  </a:lnTo>
                  <a:lnTo>
                    <a:pt x="6375" y="5486"/>
                  </a:lnTo>
                  <a:lnTo>
                    <a:pt x="6355" y="5151"/>
                  </a:lnTo>
                  <a:lnTo>
                    <a:pt x="6256" y="4500"/>
                  </a:lnTo>
                  <a:lnTo>
                    <a:pt x="6118" y="3868"/>
                  </a:lnTo>
                  <a:lnTo>
                    <a:pt x="5960" y="3217"/>
                  </a:lnTo>
                  <a:lnTo>
                    <a:pt x="5901" y="2980"/>
                  </a:lnTo>
                  <a:lnTo>
                    <a:pt x="5881" y="2743"/>
                  </a:lnTo>
                  <a:lnTo>
                    <a:pt x="5862" y="2507"/>
                  </a:lnTo>
                  <a:lnTo>
                    <a:pt x="5822" y="2250"/>
                  </a:lnTo>
                  <a:lnTo>
                    <a:pt x="5724" y="1954"/>
                  </a:lnTo>
                  <a:lnTo>
                    <a:pt x="5625" y="1658"/>
                  </a:lnTo>
                  <a:lnTo>
                    <a:pt x="5487" y="1362"/>
                  </a:lnTo>
                  <a:lnTo>
                    <a:pt x="5329" y="1086"/>
                  </a:lnTo>
                  <a:lnTo>
                    <a:pt x="5211" y="908"/>
                  </a:lnTo>
                  <a:lnTo>
                    <a:pt x="5072" y="750"/>
                  </a:lnTo>
                  <a:lnTo>
                    <a:pt x="4915" y="612"/>
                  </a:lnTo>
                  <a:lnTo>
                    <a:pt x="4757" y="494"/>
                  </a:lnTo>
                  <a:lnTo>
                    <a:pt x="4579" y="375"/>
                  </a:lnTo>
                  <a:lnTo>
                    <a:pt x="4382" y="277"/>
                  </a:lnTo>
                  <a:lnTo>
                    <a:pt x="4204" y="178"/>
                  </a:lnTo>
                  <a:lnTo>
                    <a:pt x="3987" y="119"/>
                  </a:lnTo>
                  <a:lnTo>
                    <a:pt x="3790" y="60"/>
                  </a:lnTo>
                  <a:lnTo>
                    <a:pt x="3573" y="20"/>
                  </a:lnTo>
                  <a:lnTo>
                    <a:pt x="3375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9" name="Google Shape;1689;p78"/>
            <p:cNvSpPr/>
            <p:nvPr/>
          </p:nvSpPr>
          <p:spPr>
            <a:xfrm>
              <a:off x="6968730" y="1647389"/>
              <a:ext cx="242801" cy="143301"/>
            </a:xfrm>
            <a:custGeom>
              <a:avLst/>
              <a:gdLst/>
              <a:ahLst/>
              <a:cxnLst/>
              <a:rect l="l" t="t" r="r" b="b"/>
              <a:pathLst>
                <a:path w="7223" h="4263" extrusionOk="0">
                  <a:moveTo>
                    <a:pt x="5565" y="0"/>
                  </a:moveTo>
                  <a:lnTo>
                    <a:pt x="5131" y="20"/>
                  </a:lnTo>
                  <a:lnTo>
                    <a:pt x="4638" y="40"/>
                  </a:lnTo>
                  <a:lnTo>
                    <a:pt x="4144" y="59"/>
                  </a:lnTo>
                  <a:lnTo>
                    <a:pt x="3631" y="59"/>
                  </a:lnTo>
                  <a:lnTo>
                    <a:pt x="3138" y="79"/>
                  </a:lnTo>
                  <a:lnTo>
                    <a:pt x="2644" y="138"/>
                  </a:lnTo>
                  <a:lnTo>
                    <a:pt x="2388" y="178"/>
                  </a:lnTo>
                  <a:lnTo>
                    <a:pt x="2151" y="217"/>
                  </a:lnTo>
                  <a:lnTo>
                    <a:pt x="1914" y="296"/>
                  </a:lnTo>
                  <a:lnTo>
                    <a:pt x="1697" y="375"/>
                  </a:lnTo>
                  <a:lnTo>
                    <a:pt x="1460" y="493"/>
                  </a:lnTo>
                  <a:lnTo>
                    <a:pt x="1263" y="612"/>
                  </a:lnTo>
                  <a:lnTo>
                    <a:pt x="1026" y="789"/>
                  </a:lnTo>
                  <a:lnTo>
                    <a:pt x="789" y="987"/>
                  </a:lnTo>
                  <a:lnTo>
                    <a:pt x="592" y="1184"/>
                  </a:lnTo>
                  <a:lnTo>
                    <a:pt x="395" y="1421"/>
                  </a:lnTo>
                  <a:lnTo>
                    <a:pt x="237" y="1658"/>
                  </a:lnTo>
                  <a:lnTo>
                    <a:pt x="119" y="1914"/>
                  </a:lnTo>
                  <a:lnTo>
                    <a:pt x="40" y="2190"/>
                  </a:lnTo>
                  <a:lnTo>
                    <a:pt x="0" y="2329"/>
                  </a:lnTo>
                  <a:lnTo>
                    <a:pt x="0" y="2486"/>
                  </a:lnTo>
                  <a:lnTo>
                    <a:pt x="0" y="2684"/>
                  </a:lnTo>
                  <a:lnTo>
                    <a:pt x="20" y="2782"/>
                  </a:lnTo>
                  <a:lnTo>
                    <a:pt x="59" y="2881"/>
                  </a:lnTo>
                  <a:lnTo>
                    <a:pt x="99" y="2960"/>
                  </a:lnTo>
                  <a:lnTo>
                    <a:pt x="138" y="3039"/>
                  </a:lnTo>
                  <a:lnTo>
                    <a:pt x="217" y="3098"/>
                  </a:lnTo>
                  <a:lnTo>
                    <a:pt x="296" y="3157"/>
                  </a:lnTo>
                  <a:lnTo>
                    <a:pt x="533" y="3236"/>
                  </a:lnTo>
                  <a:lnTo>
                    <a:pt x="770" y="3276"/>
                  </a:lnTo>
                  <a:lnTo>
                    <a:pt x="987" y="3276"/>
                  </a:lnTo>
                  <a:lnTo>
                    <a:pt x="1204" y="3256"/>
                  </a:lnTo>
                  <a:lnTo>
                    <a:pt x="1658" y="3177"/>
                  </a:lnTo>
                  <a:lnTo>
                    <a:pt x="2151" y="3098"/>
                  </a:lnTo>
                  <a:lnTo>
                    <a:pt x="2408" y="3059"/>
                  </a:lnTo>
                  <a:lnTo>
                    <a:pt x="2901" y="3059"/>
                  </a:lnTo>
                  <a:lnTo>
                    <a:pt x="3138" y="3078"/>
                  </a:lnTo>
                  <a:lnTo>
                    <a:pt x="3394" y="3118"/>
                  </a:lnTo>
                  <a:lnTo>
                    <a:pt x="3631" y="3177"/>
                  </a:lnTo>
                  <a:lnTo>
                    <a:pt x="3848" y="3256"/>
                  </a:lnTo>
                  <a:lnTo>
                    <a:pt x="4065" y="3374"/>
                  </a:lnTo>
                  <a:lnTo>
                    <a:pt x="4282" y="3513"/>
                  </a:lnTo>
                  <a:lnTo>
                    <a:pt x="4480" y="3670"/>
                  </a:lnTo>
                  <a:lnTo>
                    <a:pt x="4677" y="3848"/>
                  </a:lnTo>
                  <a:lnTo>
                    <a:pt x="4874" y="4006"/>
                  </a:lnTo>
                  <a:lnTo>
                    <a:pt x="5091" y="4124"/>
                  </a:lnTo>
                  <a:lnTo>
                    <a:pt x="5210" y="4184"/>
                  </a:lnTo>
                  <a:lnTo>
                    <a:pt x="5328" y="4223"/>
                  </a:lnTo>
                  <a:lnTo>
                    <a:pt x="5466" y="4262"/>
                  </a:lnTo>
                  <a:lnTo>
                    <a:pt x="5703" y="4262"/>
                  </a:lnTo>
                  <a:lnTo>
                    <a:pt x="5841" y="4243"/>
                  </a:lnTo>
                  <a:lnTo>
                    <a:pt x="5960" y="4184"/>
                  </a:lnTo>
                  <a:lnTo>
                    <a:pt x="6098" y="4124"/>
                  </a:lnTo>
                  <a:lnTo>
                    <a:pt x="6196" y="4026"/>
                  </a:lnTo>
                  <a:lnTo>
                    <a:pt x="6315" y="3947"/>
                  </a:lnTo>
                  <a:lnTo>
                    <a:pt x="6433" y="3809"/>
                  </a:lnTo>
                  <a:lnTo>
                    <a:pt x="6552" y="3670"/>
                  </a:lnTo>
                  <a:lnTo>
                    <a:pt x="6749" y="3374"/>
                  </a:lnTo>
                  <a:lnTo>
                    <a:pt x="6927" y="3039"/>
                  </a:lnTo>
                  <a:lnTo>
                    <a:pt x="7065" y="2684"/>
                  </a:lnTo>
                  <a:lnTo>
                    <a:pt x="7163" y="2309"/>
                  </a:lnTo>
                  <a:lnTo>
                    <a:pt x="7223" y="1934"/>
                  </a:lnTo>
                  <a:lnTo>
                    <a:pt x="7223" y="1756"/>
                  </a:lnTo>
                  <a:lnTo>
                    <a:pt x="7223" y="1559"/>
                  </a:lnTo>
                  <a:lnTo>
                    <a:pt x="7223" y="1401"/>
                  </a:lnTo>
                  <a:lnTo>
                    <a:pt x="7183" y="1224"/>
                  </a:lnTo>
                  <a:lnTo>
                    <a:pt x="7144" y="1046"/>
                  </a:lnTo>
                  <a:lnTo>
                    <a:pt x="7084" y="888"/>
                  </a:lnTo>
                  <a:lnTo>
                    <a:pt x="7006" y="730"/>
                  </a:lnTo>
                  <a:lnTo>
                    <a:pt x="6927" y="572"/>
                  </a:lnTo>
                  <a:lnTo>
                    <a:pt x="6808" y="454"/>
                  </a:lnTo>
                  <a:lnTo>
                    <a:pt x="6690" y="316"/>
                  </a:lnTo>
                  <a:lnTo>
                    <a:pt x="6552" y="217"/>
                  </a:lnTo>
                  <a:lnTo>
                    <a:pt x="6394" y="138"/>
                  </a:lnTo>
                  <a:lnTo>
                    <a:pt x="6196" y="59"/>
                  </a:lnTo>
                  <a:lnTo>
                    <a:pt x="5999" y="20"/>
                  </a:lnTo>
                  <a:lnTo>
                    <a:pt x="5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0" name="Google Shape;1690;p78"/>
            <p:cNvSpPr/>
            <p:nvPr/>
          </p:nvSpPr>
          <p:spPr>
            <a:xfrm>
              <a:off x="7103395" y="1648027"/>
              <a:ext cx="189084" cy="269357"/>
            </a:xfrm>
            <a:custGeom>
              <a:avLst/>
              <a:gdLst/>
              <a:ahLst/>
              <a:cxnLst/>
              <a:rect l="l" t="t" r="r" b="b"/>
              <a:pathLst>
                <a:path w="5625" h="8013" extrusionOk="0">
                  <a:moveTo>
                    <a:pt x="1342" y="1"/>
                  </a:moveTo>
                  <a:lnTo>
                    <a:pt x="1066" y="21"/>
                  </a:lnTo>
                  <a:lnTo>
                    <a:pt x="809" y="60"/>
                  </a:lnTo>
                  <a:lnTo>
                    <a:pt x="572" y="119"/>
                  </a:lnTo>
                  <a:lnTo>
                    <a:pt x="375" y="198"/>
                  </a:lnTo>
                  <a:lnTo>
                    <a:pt x="217" y="297"/>
                  </a:lnTo>
                  <a:lnTo>
                    <a:pt x="138" y="356"/>
                  </a:lnTo>
                  <a:lnTo>
                    <a:pt x="79" y="435"/>
                  </a:lnTo>
                  <a:lnTo>
                    <a:pt x="40" y="514"/>
                  </a:lnTo>
                  <a:lnTo>
                    <a:pt x="0" y="593"/>
                  </a:lnTo>
                  <a:lnTo>
                    <a:pt x="0" y="691"/>
                  </a:lnTo>
                  <a:lnTo>
                    <a:pt x="0" y="790"/>
                  </a:lnTo>
                  <a:lnTo>
                    <a:pt x="79" y="1402"/>
                  </a:lnTo>
                  <a:lnTo>
                    <a:pt x="178" y="1994"/>
                  </a:lnTo>
                  <a:lnTo>
                    <a:pt x="276" y="2586"/>
                  </a:lnTo>
                  <a:lnTo>
                    <a:pt x="414" y="3178"/>
                  </a:lnTo>
                  <a:lnTo>
                    <a:pt x="691" y="4362"/>
                  </a:lnTo>
                  <a:lnTo>
                    <a:pt x="987" y="5526"/>
                  </a:lnTo>
                  <a:lnTo>
                    <a:pt x="1085" y="5980"/>
                  </a:lnTo>
                  <a:lnTo>
                    <a:pt x="1184" y="6473"/>
                  </a:lnTo>
                  <a:lnTo>
                    <a:pt x="1283" y="6947"/>
                  </a:lnTo>
                  <a:lnTo>
                    <a:pt x="1362" y="7164"/>
                  </a:lnTo>
                  <a:lnTo>
                    <a:pt x="1441" y="7381"/>
                  </a:lnTo>
                  <a:lnTo>
                    <a:pt x="1539" y="7559"/>
                  </a:lnTo>
                  <a:lnTo>
                    <a:pt x="1658" y="7717"/>
                  </a:lnTo>
                  <a:lnTo>
                    <a:pt x="1796" y="7855"/>
                  </a:lnTo>
                  <a:lnTo>
                    <a:pt x="1954" y="7953"/>
                  </a:lnTo>
                  <a:lnTo>
                    <a:pt x="2052" y="7973"/>
                  </a:lnTo>
                  <a:lnTo>
                    <a:pt x="2131" y="8013"/>
                  </a:lnTo>
                  <a:lnTo>
                    <a:pt x="2348" y="8013"/>
                  </a:lnTo>
                  <a:lnTo>
                    <a:pt x="2605" y="7973"/>
                  </a:lnTo>
                  <a:lnTo>
                    <a:pt x="2881" y="7894"/>
                  </a:lnTo>
                  <a:lnTo>
                    <a:pt x="3059" y="7815"/>
                  </a:lnTo>
                  <a:lnTo>
                    <a:pt x="3217" y="7717"/>
                  </a:lnTo>
                  <a:lnTo>
                    <a:pt x="3355" y="7618"/>
                  </a:lnTo>
                  <a:lnTo>
                    <a:pt x="3513" y="7519"/>
                  </a:lnTo>
                  <a:lnTo>
                    <a:pt x="3789" y="7282"/>
                  </a:lnTo>
                  <a:lnTo>
                    <a:pt x="4026" y="7006"/>
                  </a:lnTo>
                  <a:lnTo>
                    <a:pt x="4361" y="6612"/>
                  </a:lnTo>
                  <a:lnTo>
                    <a:pt x="4657" y="6177"/>
                  </a:lnTo>
                  <a:lnTo>
                    <a:pt x="4894" y="5723"/>
                  </a:lnTo>
                  <a:lnTo>
                    <a:pt x="5111" y="5250"/>
                  </a:lnTo>
                  <a:lnTo>
                    <a:pt x="5289" y="4757"/>
                  </a:lnTo>
                  <a:lnTo>
                    <a:pt x="5427" y="4263"/>
                  </a:lnTo>
                  <a:lnTo>
                    <a:pt x="5525" y="3750"/>
                  </a:lnTo>
                  <a:lnTo>
                    <a:pt x="5585" y="3217"/>
                  </a:lnTo>
                  <a:lnTo>
                    <a:pt x="5624" y="2665"/>
                  </a:lnTo>
                  <a:lnTo>
                    <a:pt x="5604" y="2428"/>
                  </a:lnTo>
                  <a:lnTo>
                    <a:pt x="5585" y="2191"/>
                  </a:lnTo>
                  <a:lnTo>
                    <a:pt x="5545" y="1954"/>
                  </a:lnTo>
                  <a:lnTo>
                    <a:pt x="5506" y="1757"/>
                  </a:lnTo>
                  <a:lnTo>
                    <a:pt x="5427" y="1560"/>
                  </a:lnTo>
                  <a:lnTo>
                    <a:pt x="5348" y="1382"/>
                  </a:lnTo>
                  <a:lnTo>
                    <a:pt x="5249" y="1205"/>
                  </a:lnTo>
                  <a:lnTo>
                    <a:pt x="5111" y="1047"/>
                  </a:lnTo>
                  <a:lnTo>
                    <a:pt x="4973" y="909"/>
                  </a:lnTo>
                  <a:lnTo>
                    <a:pt x="4795" y="770"/>
                  </a:lnTo>
                  <a:lnTo>
                    <a:pt x="4598" y="652"/>
                  </a:lnTo>
                  <a:lnTo>
                    <a:pt x="4381" y="534"/>
                  </a:lnTo>
                  <a:lnTo>
                    <a:pt x="4144" y="415"/>
                  </a:lnTo>
                  <a:lnTo>
                    <a:pt x="3868" y="317"/>
                  </a:lnTo>
                  <a:lnTo>
                    <a:pt x="3532" y="218"/>
                  </a:lnTo>
                  <a:lnTo>
                    <a:pt x="3078" y="139"/>
                  </a:lnTo>
                  <a:lnTo>
                    <a:pt x="2526" y="60"/>
                  </a:lnTo>
                  <a:lnTo>
                    <a:pt x="19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1" name="Google Shape;1691;p78"/>
            <p:cNvSpPr/>
            <p:nvPr/>
          </p:nvSpPr>
          <p:spPr>
            <a:xfrm>
              <a:off x="7121279" y="1823167"/>
              <a:ext cx="69684" cy="63700"/>
            </a:xfrm>
            <a:custGeom>
              <a:avLst/>
              <a:gdLst/>
              <a:ahLst/>
              <a:cxnLst/>
              <a:rect l="l" t="t" r="r" b="b"/>
              <a:pathLst>
                <a:path w="2073" h="1895" extrusionOk="0">
                  <a:moveTo>
                    <a:pt x="1027" y="0"/>
                  </a:moveTo>
                  <a:lnTo>
                    <a:pt x="830" y="20"/>
                  </a:lnTo>
                  <a:lnTo>
                    <a:pt x="632" y="79"/>
                  </a:lnTo>
                  <a:lnTo>
                    <a:pt x="455" y="178"/>
                  </a:lnTo>
                  <a:lnTo>
                    <a:pt x="297" y="277"/>
                  </a:lnTo>
                  <a:lnTo>
                    <a:pt x="178" y="415"/>
                  </a:lnTo>
                  <a:lnTo>
                    <a:pt x="80" y="592"/>
                  </a:lnTo>
                  <a:lnTo>
                    <a:pt x="21" y="770"/>
                  </a:lnTo>
                  <a:lnTo>
                    <a:pt x="1" y="948"/>
                  </a:lnTo>
                  <a:lnTo>
                    <a:pt x="21" y="1145"/>
                  </a:lnTo>
                  <a:lnTo>
                    <a:pt x="80" y="1323"/>
                  </a:lnTo>
                  <a:lnTo>
                    <a:pt x="178" y="1480"/>
                  </a:lnTo>
                  <a:lnTo>
                    <a:pt x="297" y="1619"/>
                  </a:lnTo>
                  <a:lnTo>
                    <a:pt x="455" y="1737"/>
                  </a:lnTo>
                  <a:lnTo>
                    <a:pt x="632" y="1836"/>
                  </a:lnTo>
                  <a:lnTo>
                    <a:pt x="830" y="1875"/>
                  </a:lnTo>
                  <a:lnTo>
                    <a:pt x="1027" y="1895"/>
                  </a:lnTo>
                  <a:lnTo>
                    <a:pt x="1244" y="1875"/>
                  </a:lnTo>
                  <a:lnTo>
                    <a:pt x="1441" y="1836"/>
                  </a:lnTo>
                  <a:lnTo>
                    <a:pt x="1619" y="1737"/>
                  </a:lnTo>
                  <a:lnTo>
                    <a:pt x="1757" y="1619"/>
                  </a:lnTo>
                  <a:lnTo>
                    <a:pt x="1895" y="1480"/>
                  </a:lnTo>
                  <a:lnTo>
                    <a:pt x="1994" y="1323"/>
                  </a:lnTo>
                  <a:lnTo>
                    <a:pt x="2053" y="1145"/>
                  </a:lnTo>
                  <a:lnTo>
                    <a:pt x="2073" y="948"/>
                  </a:lnTo>
                  <a:lnTo>
                    <a:pt x="2053" y="770"/>
                  </a:lnTo>
                  <a:lnTo>
                    <a:pt x="1994" y="592"/>
                  </a:lnTo>
                  <a:lnTo>
                    <a:pt x="1895" y="415"/>
                  </a:lnTo>
                  <a:lnTo>
                    <a:pt x="1757" y="277"/>
                  </a:lnTo>
                  <a:lnTo>
                    <a:pt x="1619" y="178"/>
                  </a:lnTo>
                  <a:lnTo>
                    <a:pt x="1441" y="79"/>
                  </a:lnTo>
                  <a:lnTo>
                    <a:pt x="1244" y="20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2" name="Google Shape;1692;p78"/>
            <p:cNvSpPr/>
            <p:nvPr/>
          </p:nvSpPr>
          <p:spPr>
            <a:xfrm>
              <a:off x="7149819" y="1837757"/>
              <a:ext cx="11967" cy="29211"/>
            </a:xfrm>
            <a:custGeom>
              <a:avLst/>
              <a:gdLst/>
              <a:ahLst/>
              <a:cxnLst/>
              <a:rect l="l" t="t" r="r" b="b"/>
              <a:pathLst>
                <a:path w="356" h="869" extrusionOk="0">
                  <a:moveTo>
                    <a:pt x="356" y="1"/>
                  </a:moveTo>
                  <a:lnTo>
                    <a:pt x="237" y="60"/>
                  </a:lnTo>
                  <a:lnTo>
                    <a:pt x="158" y="139"/>
                  </a:lnTo>
                  <a:lnTo>
                    <a:pt x="79" y="257"/>
                  </a:lnTo>
                  <a:lnTo>
                    <a:pt x="20" y="376"/>
                  </a:lnTo>
                  <a:lnTo>
                    <a:pt x="0" y="494"/>
                  </a:lnTo>
                  <a:lnTo>
                    <a:pt x="0" y="612"/>
                  </a:lnTo>
                  <a:lnTo>
                    <a:pt x="20" y="750"/>
                  </a:lnTo>
                  <a:lnTo>
                    <a:pt x="79" y="869"/>
                  </a:lnTo>
                  <a:lnTo>
                    <a:pt x="356" y="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3" name="Google Shape;1693;p78"/>
            <p:cNvSpPr/>
            <p:nvPr/>
          </p:nvSpPr>
          <p:spPr>
            <a:xfrm>
              <a:off x="7149819" y="1837757"/>
              <a:ext cx="11967" cy="29211"/>
            </a:xfrm>
            <a:custGeom>
              <a:avLst/>
              <a:gdLst/>
              <a:ahLst/>
              <a:cxnLst/>
              <a:rect l="l" t="t" r="r" b="b"/>
              <a:pathLst>
                <a:path w="356" h="869" fill="none" extrusionOk="0">
                  <a:moveTo>
                    <a:pt x="356" y="1"/>
                  </a:moveTo>
                  <a:lnTo>
                    <a:pt x="356" y="1"/>
                  </a:lnTo>
                  <a:lnTo>
                    <a:pt x="237" y="60"/>
                  </a:lnTo>
                  <a:lnTo>
                    <a:pt x="158" y="139"/>
                  </a:lnTo>
                  <a:lnTo>
                    <a:pt x="79" y="257"/>
                  </a:lnTo>
                  <a:lnTo>
                    <a:pt x="20" y="376"/>
                  </a:lnTo>
                  <a:lnTo>
                    <a:pt x="0" y="494"/>
                  </a:lnTo>
                  <a:lnTo>
                    <a:pt x="0" y="612"/>
                  </a:lnTo>
                  <a:lnTo>
                    <a:pt x="20" y="750"/>
                  </a:lnTo>
                  <a:lnTo>
                    <a:pt x="79" y="8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4" name="Google Shape;1694;p78"/>
            <p:cNvSpPr/>
            <p:nvPr/>
          </p:nvSpPr>
          <p:spPr>
            <a:xfrm>
              <a:off x="6378332" y="2816221"/>
              <a:ext cx="140645" cy="610986"/>
            </a:xfrm>
            <a:custGeom>
              <a:avLst/>
              <a:gdLst/>
              <a:ahLst/>
              <a:cxnLst/>
              <a:rect l="l" t="t" r="r" b="b"/>
              <a:pathLst>
                <a:path w="4184" h="18176" extrusionOk="0">
                  <a:moveTo>
                    <a:pt x="4125" y="0"/>
                  </a:moveTo>
                  <a:lnTo>
                    <a:pt x="3908" y="79"/>
                  </a:lnTo>
                  <a:lnTo>
                    <a:pt x="3730" y="158"/>
                  </a:lnTo>
                  <a:lnTo>
                    <a:pt x="3552" y="257"/>
                  </a:lnTo>
                  <a:lnTo>
                    <a:pt x="3375" y="395"/>
                  </a:lnTo>
                  <a:lnTo>
                    <a:pt x="3217" y="533"/>
                  </a:lnTo>
                  <a:lnTo>
                    <a:pt x="3059" y="691"/>
                  </a:lnTo>
                  <a:lnTo>
                    <a:pt x="2921" y="869"/>
                  </a:lnTo>
                  <a:lnTo>
                    <a:pt x="2803" y="1046"/>
                  </a:lnTo>
                  <a:lnTo>
                    <a:pt x="2684" y="1244"/>
                  </a:lnTo>
                  <a:lnTo>
                    <a:pt x="2566" y="1441"/>
                  </a:lnTo>
                  <a:lnTo>
                    <a:pt x="2467" y="1638"/>
                  </a:lnTo>
                  <a:lnTo>
                    <a:pt x="2388" y="1855"/>
                  </a:lnTo>
                  <a:lnTo>
                    <a:pt x="2250" y="2290"/>
                  </a:lnTo>
                  <a:lnTo>
                    <a:pt x="2171" y="2704"/>
                  </a:lnTo>
                  <a:lnTo>
                    <a:pt x="1579" y="6552"/>
                  </a:lnTo>
                  <a:lnTo>
                    <a:pt x="1027" y="10439"/>
                  </a:lnTo>
                  <a:lnTo>
                    <a:pt x="494" y="14307"/>
                  </a:lnTo>
                  <a:lnTo>
                    <a:pt x="0" y="18155"/>
                  </a:lnTo>
                  <a:lnTo>
                    <a:pt x="237" y="18175"/>
                  </a:lnTo>
                  <a:lnTo>
                    <a:pt x="750" y="14327"/>
                  </a:lnTo>
                  <a:lnTo>
                    <a:pt x="1283" y="10459"/>
                  </a:lnTo>
                  <a:lnTo>
                    <a:pt x="1836" y="6591"/>
                  </a:lnTo>
                  <a:lnTo>
                    <a:pt x="2408" y="2743"/>
                  </a:lnTo>
                  <a:lnTo>
                    <a:pt x="2487" y="2408"/>
                  </a:lnTo>
                  <a:lnTo>
                    <a:pt x="2605" y="2033"/>
                  </a:lnTo>
                  <a:lnTo>
                    <a:pt x="2743" y="1638"/>
                  </a:lnTo>
                  <a:lnTo>
                    <a:pt x="2842" y="1461"/>
                  </a:lnTo>
                  <a:lnTo>
                    <a:pt x="2941" y="1263"/>
                  </a:lnTo>
                  <a:lnTo>
                    <a:pt x="3059" y="1086"/>
                  </a:lnTo>
                  <a:lnTo>
                    <a:pt x="3197" y="928"/>
                  </a:lnTo>
                  <a:lnTo>
                    <a:pt x="3335" y="770"/>
                  </a:lnTo>
                  <a:lnTo>
                    <a:pt x="3473" y="632"/>
                  </a:lnTo>
                  <a:lnTo>
                    <a:pt x="3631" y="494"/>
                  </a:lnTo>
                  <a:lnTo>
                    <a:pt x="3809" y="395"/>
                  </a:lnTo>
                  <a:lnTo>
                    <a:pt x="3987" y="316"/>
                  </a:lnTo>
                  <a:lnTo>
                    <a:pt x="4184" y="237"/>
                  </a:lnTo>
                  <a:lnTo>
                    <a:pt x="41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5" name="Google Shape;1695;p78"/>
            <p:cNvSpPr/>
            <p:nvPr/>
          </p:nvSpPr>
          <p:spPr>
            <a:xfrm>
              <a:off x="7156441" y="1508084"/>
              <a:ext cx="185790" cy="191706"/>
            </a:xfrm>
            <a:custGeom>
              <a:avLst/>
              <a:gdLst/>
              <a:ahLst/>
              <a:cxnLst/>
              <a:rect l="l" t="t" r="r" b="b"/>
              <a:pathLst>
                <a:path w="5527" h="5703" extrusionOk="0">
                  <a:moveTo>
                    <a:pt x="2724" y="0"/>
                  </a:moveTo>
                  <a:lnTo>
                    <a:pt x="2487" y="20"/>
                  </a:lnTo>
                  <a:lnTo>
                    <a:pt x="2231" y="59"/>
                  </a:lnTo>
                  <a:lnTo>
                    <a:pt x="1994" y="138"/>
                  </a:lnTo>
                  <a:lnTo>
                    <a:pt x="1757" y="217"/>
                  </a:lnTo>
                  <a:lnTo>
                    <a:pt x="1540" y="335"/>
                  </a:lnTo>
                  <a:lnTo>
                    <a:pt x="1323" y="474"/>
                  </a:lnTo>
                  <a:lnTo>
                    <a:pt x="1126" y="612"/>
                  </a:lnTo>
                  <a:lnTo>
                    <a:pt x="928" y="789"/>
                  </a:lnTo>
                  <a:lnTo>
                    <a:pt x="751" y="967"/>
                  </a:lnTo>
                  <a:lnTo>
                    <a:pt x="593" y="1145"/>
                  </a:lnTo>
                  <a:lnTo>
                    <a:pt x="455" y="1362"/>
                  </a:lnTo>
                  <a:lnTo>
                    <a:pt x="316" y="1579"/>
                  </a:lnTo>
                  <a:lnTo>
                    <a:pt x="218" y="1796"/>
                  </a:lnTo>
                  <a:lnTo>
                    <a:pt x="119" y="2033"/>
                  </a:lnTo>
                  <a:lnTo>
                    <a:pt x="60" y="2269"/>
                  </a:lnTo>
                  <a:lnTo>
                    <a:pt x="1" y="2585"/>
                  </a:lnTo>
                  <a:lnTo>
                    <a:pt x="1" y="2901"/>
                  </a:lnTo>
                  <a:lnTo>
                    <a:pt x="20" y="3217"/>
                  </a:lnTo>
                  <a:lnTo>
                    <a:pt x="80" y="3513"/>
                  </a:lnTo>
                  <a:lnTo>
                    <a:pt x="178" y="3809"/>
                  </a:lnTo>
                  <a:lnTo>
                    <a:pt x="316" y="4105"/>
                  </a:lnTo>
                  <a:lnTo>
                    <a:pt x="455" y="4361"/>
                  </a:lnTo>
                  <a:lnTo>
                    <a:pt x="652" y="4618"/>
                  </a:lnTo>
                  <a:lnTo>
                    <a:pt x="810" y="4894"/>
                  </a:lnTo>
                  <a:lnTo>
                    <a:pt x="987" y="5131"/>
                  </a:lnTo>
                  <a:lnTo>
                    <a:pt x="1145" y="5269"/>
                  </a:lnTo>
                  <a:lnTo>
                    <a:pt x="1323" y="5407"/>
                  </a:lnTo>
                  <a:lnTo>
                    <a:pt x="1500" y="5506"/>
                  </a:lnTo>
                  <a:lnTo>
                    <a:pt x="1678" y="5585"/>
                  </a:lnTo>
                  <a:lnTo>
                    <a:pt x="1856" y="5644"/>
                  </a:lnTo>
                  <a:lnTo>
                    <a:pt x="2053" y="5664"/>
                  </a:lnTo>
                  <a:lnTo>
                    <a:pt x="2250" y="5683"/>
                  </a:lnTo>
                  <a:lnTo>
                    <a:pt x="2448" y="5683"/>
                  </a:lnTo>
                  <a:lnTo>
                    <a:pt x="2566" y="5703"/>
                  </a:lnTo>
                  <a:lnTo>
                    <a:pt x="2704" y="5703"/>
                  </a:lnTo>
                  <a:lnTo>
                    <a:pt x="2763" y="5664"/>
                  </a:lnTo>
                  <a:lnTo>
                    <a:pt x="2823" y="5624"/>
                  </a:lnTo>
                  <a:lnTo>
                    <a:pt x="2980" y="5565"/>
                  </a:lnTo>
                  <a:lnTo>
                    <a:pt x="3158" y="5506"/>
                  </a:lnTo>
                  <a:lnTo>
                    <a:pt x="3612" y="5289"/>
                  </a:lnTo>
                  <a:lnTo>
                    <a:pt x="3849" y="5170"/>
                  </a:lnTo>
                  <a:lnTo>
                    <a:pt x="4066" y="5032"/>
                  </a:lnTo>
                  <a:lnTo>
                    <a:pt x="4283" y="4894"/>
                  </a:lnTo>
                  <a:lnTo>
                    <a:pt x="4480" y="4736"/>
                  </a:lnTo>
                  <a:lnTo>
                    <a:pt x="4678" y="4558"/>
                  </a:lnTo>
                  <a:lnTo>
                    <a:pt x="4855" y="4381"/>
                  </a:lnTo>
                  <a:lnTo>
                    <a:pt x="5013" y="4184"/>
                  </a:lnTo>
                  <a:lnTo>
                    <a:pt x="5151" y="3986"/>
                  </a:lnTo>
                  <a:lnTo>
                    <a:pt x="5289" y="3769"/>
                  </a:lnTo>
                  <a:lnTo>
                    <a:pt x="5388" y="3532"/>
                  </a:lnTo>
                  <a:lnTo>
                    <a:pt x="5447" y="3296"/>
                  </a:lnTo>
                  <a:lnTo>
                    <a:pt x="5506" y="3039"/>
                  </a:lnTo>
                  <a:lnTo>
                    <a:pt x="5526" y="2782"/>
                  </a:lnTo>
                  <a:lnTo>
                    <a:pt x="5506" y="2506"/>
                  </a:lnTo>
                  <a:lnTo>
                    <a:pt x="5467" y="2269"/>
                  </a:lnTo>
                  <a:lnTo>
                    <a:pt x="5408" y="2033"/>
                  </a:lnTo>
                  <a:lnTo>
                    <a:pt x="5329" y="1796"/>
                  </a:lnTo>
                  <a:lnTo>
                    <a:pt x="5250" y="1579"/>
                  </a:lnTo>
                  <a:lnTo>
                    <a:pt x="5131" y="1362"/>
                  </a:lnTo>
                  <a:lnTo>
                    <a:pt x="4993" y="1164"/>
                  </a:lnTo>
                  <a:lnTo>
                    <a:pt x="4855" y="967"/>
                  </a:lnTo>
                  <a:lnTo>
                    <a:pt x="4697" y="789"/>
                  </a:lnTo>
                  <a:lnTo>
                    <a:pt x="4520" y="631"/>
                  </a:lnTo>
                  <a:lnTo>
                    <a:pt x="4322" y="474"/>
                  </a:lnTo>
                  <a:lnTo>
                    <a:pt x="4125" y="355"/>
                  </a:lnTo>
                  <a:lnTo>
                    <a:pt x="3928" y="237"/>
                  </a:lnTo>
                  <a:lnTo>
                    <a:pt x="3691" y="138"/>
                  </a:lnTo>
                  <a:lnTo>
                    <a:pt x="3474" y="79"/>
                  </a:lnTo>
                  <a:lnTo>
                    <a:pt x="3237" y="20"/>
                  </a:lnTo>
                  <a:lnTo>
                    <a:pt x="29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6" name="Google Shape;1696;p78"/>
            <p:cNvSpPr/>
            <p:nvPr/>
          </p:nvSpPr>
          <p:spPr>
            <a:xfrm>
              <a:off x="6510342" y="1979718"/>
              <a:ext cx="1568812" cy="739664"/>
            </a:xfrm>
            <a:custGeom>
              <a:avLst/>
              <a:gdLst/>
              <a:ahLst/>
              <a:cxnLst/>
              <a:rect l="l" t="t" r="r" b="b"/>
              <a:pathLst>
                <a:path w="46670" h="22004" extrusionOk="0">
                  <a:moveTo>
                    <a:pt x="29186" y="19162"/>
                  </a:moveTo>
                  <a:lnTo>
                    <a:pt x="29245" y="19379"/>
                  </a:lnTo>
                  <a:lnTo>
                    <a:pt x="29305" y="19596"/>
                  </a:lnTo>
                  <a:lnTo>
                    <a:pt x="29324" y="19813"/>
                  </a:lnTo>
                  <a:lnTo>
                    <a:pt x="29324" y="20010"/>
                  </a:lnTo>
                  <a:lnTo>
                    <a:pt x="29324" y="20148"/>
                  </a:lnTo>
                  <a:lnTo>
                    <a:pt x="29305" y="20287"/>
                  </a:lnTo>
                  <a:lnTo>
                    <a:pt x="29265" y="20425"/>
                  </a:lnTo>
                  <a:lnTo>
                    <a:pt x="29206" y="20563"/>
                  </a:lnTo>
                  <a:lnTo>
                    <a:pt x="29068" y="20839"/>
                  </a:lnTo>
                  <a:lnTo>
                    <a:pt x="28910" y="21096"/>
                  </a:lnTo>
                  <a:lnTo>
                    <a:pt x="28693" y="21332"/>
                  </a:lnTo>
                  <a:lnTo>
                    <a:pt x="28476" y="21510"/>
                  </a:lnTo>
                  <a:lnTo>
                    <a:pt x="28357" y="21589"/>
                  </a:lnTo>
                  <a:lnTo>
                    <a:pt x="28239" y="21668"/>
                  </a:lnTo>
                  <a:lnTo>
                    <a:pt x="28121" y="21707"/>
                  </a:lnTo>
                  <a:lnTo>
                    <a:pt x="28002" y="21747"/>
                  </a:lnTo>
                  <a:lnTo>
                    <a:pt x="27884" y="21767"/>
                  </a:lnTo>
                  <a:lnTo>
                    <a:pt x="27746" y="21747"/>
                  </a:lnTo>
                  <a:lnTo>
                    <a:pt x="27627" y="21707"/>
                  </a:lnTo>
                  <a:lnTo>
                    <a:pt x="27529" y="21648"/>
                  </a:lnTo>
                  <a:lnTo>
                    <a:pt x="27430" y="21569"/>
                  </a:lnTo>
                  <a:lnTo>
                    <a:pt x="27331" y="21451"/>
                  </a:lnTo>
                  <a:lnTo>
                    <a:pt x="27233" y="21313"/>
                  </a:lnTo>
                  <a:lnTo>
                    <a:pt x="27154" y="21155"/>
                  </a:lnTo>
                  <a:lnTo>
                    <a:pt x="27114" y="21017"/>
                  </a:lnTo>
                  <a:lnTo>
                    <a:pt x="27075" y="20879"/>
                  </a:lnTo>
                  <a:lnTo>
                    <a:pt x="27055" y="20740"/>
                  </a:lnTo>
                  <a:lnTo>
                    <a:pt x="27035" y="20622"/>
                  </a:lnTo>
                  <a:lnTo>
                    <a:pt x="27055" y="20484"/>
                  </a:lnTo>
                  <a:lnTo>
                    <a:pt x="27075" y="20366"/>
                  </a:lnTo>
                  <a:lnTo>
                    <a:pt x="27134" y="20267"/>
                  </a:lnTo>
                  <a:lnTo>
                    <a:pt x="27193" y="20148"/>
                  </a:lnTo>
                  <a:lnTo>
                    <a:pt x="27252" y="20050"/>
                  </a:lnTo>
                  <a:lnTo>
                    <a:pt x="27331" y="19951"/>
                  </a:lnTo>
                  <a:lnTo>
                    <a:pt x="27529" y="19793"/>
                  </a:lnTo>
                  <a:lnTo>
                    <a:pt x="27765" y="19635"/>
                  </a:lnTo>
                  <a:lnTo>
                    <a:pt x="28022" y="19517"/>
                  </a:lnTo>
                  <a:lnTo>
                    <a:pt x="28298" y="19399"/>
                  </a:lnTo>
                  <a:lnTo>
                    <a:pt x="28594" y="19300"/>
                  </a:lnTo>
                  <a:lnTo>
                    <a:pt x="28890" y="19221"/>
                  </a:lnTo>
                  <a:lnTo>
                    <a:pt x="29186" y="19162"/>
                  </a:lnTo>
                  <a:close/>
                  <a:moveTo>
                    <a:pt x="79" y="1"/>
                  </a:moveTo>
                  <a:lnTo>
                    <a:pt x="0" y="237"/>
                  </a:lnTo>
                  <a:lnTo>
                    <a:pt x="237" y="316"/>
                  </a:lnTo>
                  <a:lnTo>
                    <a:pt x="474" y="415"/>
                  </a:lnTo>
                  <a:lnTo>
                    <a:pt x="711" y="533"/>
                  </a:lnTo>
                  <a:lnTo>
                    <a:pt x="928" y="671"/>
                  </a:lnTo>
                  <a:lnTo>
                    <a:pt x="1145" y="810"/>
                  </a:lnTo>
                  <a:lnTo>
                    <a:pt x="1362" y="967"/>
                  </a:lnTo>
                  <a:lnTo>
                    <a:pt x="1579" y="1125"/>
                  </a:lnTo>
                  <a:lnTo>
                    <a:pt x="1776" y="1323"/>
                  </a:lnTo>
                  <a:lnTo>
                    <a:pt x="2013" y="1540"/>
                  </a:lnTo>
                  <a:lnTo>
                    <a:pt x="2230" y="1757"/>
                  </a:lnTo>
                  <a:lnTo>
                    <a:pt x="2428" y="1994"/>
                  </a:lnTo>
                  <a:lnTo>
                    <a:pt x="2625" y="2250"/>
                  </a:lnTo>
                  <a:lnTo>
                    <a:pt x="2980" y="2763"/>
                  </a:lnTo>
                  <a:lnTo>
                    <a:pt x="3316" y="3296"/>
                  </a:lnTo>
                  <a:lnTo>
                    <a:pt x="3612" y="3849"/>
                  </a:lnTo>
                  <a:lnTo>
                    <a:pt x="3908" y="4421"/>
                  </a:lnTo>
                  <a:lnTo>
                    <a:pt x="4440" y="5565"/>
                  </a:lnTo>
                  <a:lnTo>
                    <a:pt x="4776" y="6315"/>
                  </a:lnTo>
                  <a:lnTo>
                    <a:pt x="5131" y="7065"/>
                  </a:lnTo>
                  <a:lnTo>
                    <a:pt x="5526" y="7795"/>
                  </a:lnTo>
                  <a:lnTo>
                    <a:pt x="5723" y="8150"/>
                  </a:lnTo>
                  <a:lnTo>
                    <a:pt x="5940" y="8486"/>
                  </a:lnTo>
                  <a:lnTo>
                    <a:pt x="6315" y="9019"/>
                  </a:lnTo>
                  <a:lnTo>
                    <a:pt x="6729" y="9512"/>
                  </a:lnTo>
                  <a:lnTo>
                    <a:pt x="7164" y="10005"/>
                  </a:lnTo>
                  <a:lnTo>
                    <a:pt x="7637" y="10479"/>
                  </a:lnTo>
                  <a:lnTo>
                    <a:pt x="8150" y="10913"/>
                  </a:lnTo>
                  <a:lnTo>
                    <a:pt x="8703" y="11347"/>
                  </a:lnTo>
                  <a:lnTo>
                    <a:pt x="9275" y="11742"/>
                  </a:lnTo>
                  <a:lnTo>
                    <a:pt x="9887" y="12137"/>
                  </a:lnTo>
                  <a:lnTo>
                    <a:pt x="10281" y="12334"/>
                  </a:lnTo>
                  <a:lnTo>
                    <a:pt x="10656" y="12492"/>
                  </a:lnTo>
                  <a:lnTo>
                    <a:pt x="11031" y="12630"/>
                  </a:lnTo>
                  <a:lnTo>
                    <a:pt x="11406" y="12729"/>
                  </a:lnTo>
                  <a:lnTo>
                    <a:pt x="12057" y="12926"/>
                  </a:lnTo>
                  <a:lnTo>
                    <a:pt x="12630" y="13143"/>
                  </a:lnTo>
                  <a:lnTo>
                    <a:pt x="13182" y="13360"/>
                  </a:lnTo>
                  <a:lnTo>
                    <a:pt x="14110" y="13715"/>
                  </a:lnTo>
                  <a:lnTo>
                    <a:pt x="14583" y="13873"/>
                  </a:lnTo>
                  <a:lnTo>
                    <a:pt x="15077" y="14011"/>
                  </a:lnTo>
                  <a:lnTo>
                    <a:pt x="15629" y="14130"/>
                  </a:lnTo>
                  <a:lnTo>
                    <a:pt x="16182" y="14228"/>
                  </a:lnTo>
                  <a:lnTo>
                    <a:pt x="16754" y="14327"/>
                  </a:lnTo>
                  <a:lnTo>
                    <a:pt x="17326" y="14386"/>
                  </a:lnTo>
                  <a:lnTo>
                    <a:pt x="18451" y="14485"/>
                  </a:lnTo>
                  <a:lnTo>
                    <a:pt x="19576" y="14564"/>
                  </a:lnTo>
                  <a:lnTo>
                    <a:pt x="20089" y="14584"/>
                  </a:lnTo>
                  <a:lnTo>
                    <a:pt x="21332" y="14682"/>
                  </a:lnTo>
                  <a:lnTo>
                    <a:pt x="21944" y="14741"/>
                  </a:lnTo>
                  <a:lnTo>
                    <a:pt x="22575" y="14820"/>
                  </a:lnTo>
                  <a:lnTo>
                    <a:pt x="23187" y="14939"/>
                  </a:lnTo>
                  <a:lnTo>
                    <a:pt x="23799" y="15057"/>
                  </a:lnTo>
                  <a:lnTo>
                    <a:pt x="24411" y="15215"/>
                  </a:lnTo>
                  <a:lnTo>
                    <a:pt x="25022" y="15393"/>
                  </a:lnTo>
                  <a:lnTo>
                    <a:pt x="25338" y="15531"/>
                  </a:lnTo>
                  <a:lnTo>
                    <a:pt x="25654" y="15649"/>
                  </a:lnTo>
                  <a:lnTo>
                    <a:pt x="25950" y="15787"/>
                  </a:lnTo>
                  <a:lnTo>
                    <a:pt x="26246" y="15945"/>
                  </a:lnTo>
                  <a:lnTo>
                    <a:pt x="26522" y="16103"/>
                  </a:lnTo>
                  <a:lnTo>
                    <a:pt x="26798" y="16261"/>
                  </a:lnTo>
                  <a:lnTo>
                    <a:pt x="27055" y="16439"/>
                  </a:lnTo>
                  <a:lnTo>
                    <a:pt x="27311" y="16616"/>
                  </a:lnTo>
                  <a:lnTo>
                    <a:pt x="27548" y="16813"/>
                  </a:lnTo>
                  <a:lnTo>
                    <a:pt x="27765" y="17011"/>
                  </a:lnTo>
                  <a:lnTo>
                    <a:pt x="27982" y="17228"/>
                  </a:lnTo>
                  <a:lnTo>
                    <a:pt x="28180" y="17445"/>
                  </a:lnTo>
                  <a:lnTo>
                    <a:pt x="28377" y="17662"/>
                  </a:lnTo>
                  <a:lnTo>
                    <a:pt x="28535" y="17899"/>
                  </a:lnTo>
                  <a:lnTo>
                    <a:pt x="28693" y="18136"/>
                  </a:lnTo>
                  <a:lnTo>
                    <a:pt x="28851" y="18372"/>
                  </a:lnTo>
                  <a:lnTo>
                    <a:pt x="28989" y="18649"/>
                  </a:lnTo>
                  <a:lnTo>
                    <a:pt x="29107" y="18925"/>
                  </a:lnTo>
                  <a:lnTo>
                    <a:pt x="28791" y="19004"/>
                  </a:lnTo>
                  <a:lnTo>
                    <a:pt x="28476" y="19083"/>
                  </a:lnTo>
                  <a:lnTo>
                    <a:pt x="28160" y="19181"/>
                  </a:lnTo>
                  <a:lnTo>
                    <a:pt x="27864" y="19320"/>
                  </a:lnTo>
                  <a:lnTo>
                    <a:pt x="27607" y="19458"/>
                  </a:lnTo>
                  <a:lnTo>
                    <a:pt x="27351" y="19616"/>
                  </a:lnTo>
                  <a:lnTo>
                    <a:pt x="27154" y="19813"/>
                  </a:lnTo>
                  <a:lnTo>
                    <a:pt x="27055" y="19912"/>
                  </a:lnTo>
                  <a:lnTo>
                    <a:pt x="26976" y="20010"/>
                  </a:lnTo>
                  <a:lnTo>
                    <a:pt x="26897" y="20148"/>
                  </a:lnTo>
                  <a:lnTo>
                    <a:pt x="26858" y="20306"/>
                  </a:lnTo>
                  <a:lnTo>
                    <a:pt x="26818" y="20444"/>
                  </a:lnTo>
                  <a:lnTo>
                    <a:pt x="26798" y="20602"/>
                  </a:lnTo>
                  <a:lnTo>
                    <a:pt x="26798" y="20760"/>
                  </a:lnTo>
                  <a:lnTo>
                    <a:pt x="26838" y="20918"/>
                  </a:lnTo>
                  <a:lnTo>
                    <a:pt x="26877" y="21076"/>
                  </a:lnTo>
                  <a:lnTo>
                    <a:pt x="26937" y="21254"/>
                  </a:lnTo>
                  <a:lnTo>
                    <a:pt x="27035" y="21451"/>
                  </a:lnTo>
                  <a:lnTo>
                    <a:pt x="27154" y="21628"/>
                  </a:lnTo>
                  <a:lnTo>
                    <a:pt x="27272" y="21767"/>
                  </a:lnTo>
                  <a:lnTo>
                    <a:pt x="27390" y="21865"/>
                  </a:lnTo>
                  <a:lnTo>
                    <a:pt x="27529" y="21924"/>
                  </a:lnTo>
                  <a:lnTo>
                    <a:pt x="27647" y="21964"/>
                  </a:lnTo>
                  <a:lnTo>
                    <a:pt x="27765" y="22003"/>
                  </a:lnTo>
                  <a:lnTo>
                    <a:pt x="27864" y="22003"/>
                  </a:lnTo>
                  <a:lnTo>
                    <a:pt x="28061" y="21984"/>
                  </a:lnTo>
                  <a:lnTo>
                    <a:pt x="28199" y="21944"/>
                  </a:lnTo>
                  <a:lnTo>
                    <a:pt x="28338" y="21885"/>
                  </a:lnTo>
                  <a:lnTo>
                    <a:pt x="28476" y="21826"/>
                  </a:lnTo>
                  <a:lnTo>
                    <a:pt x="28614" y="21727"/>
                  </a:lnTo>
                  <a:lnTo>
                    <a:pt x="28732" y="21628"/>
                  </a:lnTo>
                  <a:lnTo>
                    <a:pt x="28851" y="21510"/>
                  </a:lnTo>
                  <a:lnTo>
                    <a:pt x="29087" y="21254"/>
                  </a:lnTo>
                  <a:lnTo>
                    <a:pt x="29285" y="20958"/>
                  </a:lnTo>
                  <a:lnTo>
                    <a:pt x="29364" y="20800"/>
                  </a:lnTo>
                  <a:lnTo>
                    <a:pt x="29443" y="20642"/>
                  </a:lnTo>
                  <a:lnTo>
                    <a:pt x="29502" y="20484"/>
                  </a:lnTo>
                  <a:lnTo>
                    <a:pt x="29541" y="20326"/>
                  </a:lnTo>
                  <a:lnTo>
                    <a:pt x="29561" y="20168"/>
                  </a:lnTo>
                  <a:lnTo>
                    <a:pt x="29581" y="20030"/>
                  </a:lnTo>
                  <a:lnTo>
                    <a:pt x="29561" y="19793"/>
                  </a:lnTo>
                  <a:lnTo>
                    <a:pt x="29541" y="19576"/>
                  </a:lnTo>
                  <a:lnTo>
                    <a:pt x="29502" y="19359"/>
                  </a:lnTo>
                  <a:lnTo>
                    <a:pt x="29443" y="19122"/>
                  </a:lnTo>
                  <a:lnTo>
                    <a:pt x="29818" y="19083"/>
                  </a:lnTo>
                  <a:lnTo>
                    <a:pt x="30153" y="19063"/>
                  </a:lnTo>
                  <a:lnTo>
                    <a:pt x="30567" y="19043"/>
                  </a:lnTo>
                  <a:lnTo>
                    <a:pt x="31002" y="19043"/>
                  </a:lnTo>
                  <a:lnTo>
                    <a:pt x="31870" y="19063"/>
                  </a:lnTo>
                  <a:lnTo>
                    <a:pt x="32797" y="19083"/>
                  </a:lnTo>
                  <a:lnTo>
                    <a:pt x="33271" y="19083"/>
                  </a:lnTo>
                  <a:lnTo>
                    <a:pt x="33745" y="19063"/>
                  </a:lnTo>
                  <a:lnTo>
                    <a:pt x="34218" y="19043"/>
                  </a:lnTo>
                  <a:lnTo>
                    <a:pt x="34692" y="18964"/>
                  </a:lnTo>
                  <a:lnTo>
                    <a:pt x="35146" y="18866"/>
                  </a:lnTo>
                  <a:lnTo>
                    <a:pt x="35619" y="18747"/>
                  </a:lnTo>
                  <a:lnTo>
                    <a:pt x="35915" y="18629"/>
                  </a:lnTo>
                  <a:lnTo>
                    <a:pt x="36192" y="18511"/>
                  </a:lnTo>
                  <a:lnTo>
                    <a:pt x="36488" y="18372"/>
                  </a:lnTo>
                  <a:lnTo>
                    <a:pt x="36764" y="18215"/>
                  </a:lnTo>
                  <a:lnTo>
                    <a:pt x="37040" y="18037"/>
                  </a:lnTo>
                  <a:lnTo>
                    <a:pt x="37297" y="17859"/>
                  </a:lnTo>
                  <a:lnTo>
                    <a:pt x="37553" y="17662"/>
                  </a:lnTo>
                  <a:lnTo>
                    <a:pt x="37810" y="17445"/>
                  </a:lnTo>
                  <a:lnTo>
                    <a:pt x="38066" y="17208"/>
                  </a:lnTo>
                  <a:lnTo>
                    <a:pt x="38303" y="16971"/>
                  </a:lnTo>
                  <a:lnTo>
                    <a:pt x="38540" y="16695"/>
                  </a:lnTo>
                  <a:lnTo>
                    <a:pt x="38777" y="16419"/>
                  </a:lnTo>
                  <a:lnTo>
                    <a:pt x="38994" y="16143"/>
                  </a:lnTo>
                  <a:lnTo>
                    <a:pt x="39211" y="15827"/>
                  </a:lnTo>
                  <a:lnTo>
                    <a:pt x="39428" y="15511"/>
                  </a:lnTo>
                  <a:lnTo>
                    <a:pt x="39645" y="15176"/>
                  </a:lnTo>
                  <a:lnTo>
                    <a:pt x="39842" y="14781"/>
                  </a:lnTo>
                  <a:lnTo>
                    <a:pt x="40040" y="14406"/>
                  </a:lnTo>
                  <a:lnTo>
                    <a:pt x="40197" y="14031"/>
                  </a:lnTo>
                  <a:lnTo>
                    <a:pt x="40336" y="13656"/>
                  </a:lnTo>
                  <a:lnTo>
                    <a:pt x="40434" y="13261"/>
                  </a:lnTo>
                  <a:lnTo>
                    <a:pt x="40513" y="12887"/>
                  </a:lnTo>
                  <a:lnTo>
                    <a:pt x="40572" y="12512"/>
                  </a:lnTo>
                  <a:lnTo>
                    <a:pt x="40592" y="12137"/>
                  </a:lnTo>
                  <a:lnTo>
                    <a:pt x="40612" y="11880"/>
                  </a:lnTo>
                  <a:lnTo>
                    <a:pt x="40612" y="11485"/>
                  </a:lnTo>
                  <a:lnTo>
                    <a:pt x="40651" y="11288"/>
                  </a:lnTo>
                  <a:lnTo>
                    <a:pt x="40691" y="11110"/>
                  </a:lnTo>
                  <a:lnTo>
                    <a:pt x="40730" y="10972"/>
                  </a:lnTo>
                  <a:lnTo>
                    <a:pt x="40789" y="10854"/>
                  </a:lnTo>
                  <a:lnTo>
                    <a:pt x="40849" y="10755"/>
                  </a:lnTo>
                  <a:lnTo>
                    <a:pt x="40928" y="10676"/>
                  </a:lnTo>
                  <a:lnTo>
                    <a:pt x="41006" y="10597"/>
                  </a:lnTo>
                  <a:lnTo>
                    <a:pt x="41085" y="10538"/>
                  </a:lnTo>
                  <a:lnTo>
                    <a:pt x="41263" y="10440"/>
                  </a:lnTo>
                  <a:lnTo>
                    <a:pt x="41460" y="10380"/>
                  </a:lnTo>
                  <a:lnTo>
                    <a:pt x="41638" y="10361"/>
                  </a:lnTo>
                  <a:lnTo>
                    <a:pt x="41796" y="10341"/>
                  </a:lnTo>
                  <a:lnTo>
                    <a:pt x="41934" y="10341"/>
                  </a:lnTo>
                  <a:lnTo>
                    <a:pt x="42210" y="10380"/>
                  </a:lnTo>
                  <a:lnTo>
                    <a:pt x="42486" y="10459"/>
                  </a:lnTo>
                  <a:lnTo>
                    <a:pt x="42763" y="10578"/>
                  </a:lnTo>
                  <a:lnTo>
                    <a:pt x="43019" y="10716"/>
                  </a:lnTo>
                  <a:lnTo>
                    <a:pt x="43256" y="10893"/>
                  </a:lnTo>
                  <a:lnTo>
                    <a:pt x="43453" y="11091"/>
                  </a:lnTo>
                  <a:lnTo>
                    <a:pt x="43651" y="11308"/>
                  </a:lnTo>
                  <a:lnTo>
                    <a:pt x="43789" y="11545"/>
                  </a:lnTo>
                  <a:lnTo>
                    <a:pt x="43907" y="11762"/>
                  </a:lnTo>
                  <a:lnTo>
                    <a:pt x="43986" y="11998"/>
                  </a:lnTo>
                  <a:lnTo>
                    <a:pt x="44045" y="12235"/>
                  </a:lnTo>
                  <a:lnTo>
                    <a:pt x="44105" y="12472"/>
                  </a:lnTo>
                  <a:lnTo>
                    <a:pt x="44164" y="12985"/>
                  </a:lnTo>
                  <a:lnTo>
                    <a:pt x="44203" y="13518"/>
                  </a:lnTo>
                  <a:lnTo>
                    <a:pt x="44203" y="13617"/>
                  </a:lnTo>
                  <a:lnTo>
                    <a:pt x="44243" y="14288"/>
                  </a:lnTo>
                  <a:lnTo>
                    <a:pt x="44263" y="14603"/>
                  </a:lnTo>
                  <a:lnTo>
                    <a:pt x="44322" y="14939"/>
                  </a:lnTo>
                  <a:lnTo>
                    <a:pt x="44381" y="15274"/>
                  </a:lnTo>
                  <a:lnTo>
                    <a:pt x="44440" y="15452"/>
                  </a:lnTo>
                  <a:lnTo>
                    <a:pt x="44499" y="15610"/>
                  </a:lnTo>
                  <a:lnTo>
                    <a:pt x="44578" y="15768"/>
                  </a:lnTo>
                  <a:lnTo>
                    <a:pt x="44677" y="15906"/>
                  </a:lnTo>
                  <a:lnTo>
                    <a:pt x="44795" y="16044"/>
                  </a:lnTo>
                  <a:lnTo>
                    <a:pt x="44933" y="16162"/>
                  </a:lnTo>
                  <a:lnTo>
                    <a:pt x="45131" y="16340"/>
                  </a:lnTo>
                  <a:lnTo>
                    <a:pt x="45328" y="16478"/>
                  </a:lnTo>
                  <a:lnTo>
                    <a:pt x="45545" y="16616"/>
                  </a:lnTo>
                  <a:lnTo>
                    <a:pt x="45762" y="16695"/>
                  </a:lnTo>
                  <a:lnTo>
                    <a:pt x="45999" y="16774"/>
                  </a:lnTo>
                  <a:lnTo>
                    <a:pt x="46216" y="16813"/>
                  </a:lnTo>
                  <a:lnTo>
                    <a:pt x="46433" y="16833"/>
                  </a:lnTo>
                  <a:lnTo>
                    <a:pt x="46670" y="16813"/>
                  </a:lnTo>
                  <a:lnTo>
                    <a:pt x="46631" y="16577"/>
                  </a:lnTo>
                  <a:lnTo>
                    <a:pt x="46433" y="16596"/>
                  </a:lnTo>
                  <a:lnTo>
                    <a:pt x="46236" y="16577"/>
                  </a:lnTo>
                  <a:lnTo>
                    <a:pt x="46039" y="16537"/>
                  </a:lnTo>
                  <a:lnTo>
                    <a:pt x="45841" y="16458"/>
                  </a:lnTo>
                  <a:lnTo>
                    <a:pt x="45644" y="16379"/>
                  </a:lnTo>
                  <a:lnTo>
                    <a:pt x="45466" y="16281"/>
                  </a:lnTo>
                  <a:lnTo>
                    <a:pt x="45269" y="16143"/>
                  </a:lnTo>
                  <a:lnTo>
                    <a:pt x="45111" y="15985"/>
                  </a:lnTo>
                  <a:lnTo>
                    <a:pt x="44973" y="15866"/>
                  </a:lnTo>
                  <a:lnTo>
                    <a:pt x="44874" y="15748"/>
                  </a:lnTo>
                  <a:lnTo>
                    <a:pt x="44795" y="15629"/>
                  </a:lnTo>
                  <a:lnTo>
                    <a:pt x="44716" y="15511"/>
                  </a:lnTo>
                  <a:lnTo>
                    <a:pt x="44657" y="15353"/>
                  </a:lnTo>
                  <a:lnTo>
                    <a:pt x="44618" y="15215"/>
                  </a:lnTo>
                  <a:lnTo>
                    <a:pt x="44559" y="14899"/>
                  </a:lnTo>
                  <a:lnTo>
                    <a:pt x="44519" y="14584"/>
                  </a:lnTo>
                  <a:lnTo>
                    <a:pt x="44480" y="14248"/>
                  </a:lnTo>
                  <a:lnTo>
                    <a:pt x="44440" y="13597"/>
                  </a:lnTo>
                  <a:lnTo>
                    <a:pt x="44440" y="13498"/>
                  </a:lnTo>
                  <a:lnTo>
                    <a:pt x="44401" y="12946"/>
                  </a:lnTo>
                  <a:lnTo>
                    <a:pt x="44381" y="12669"/>
                  </a:lnTo>
                  <a:lnTo>
                    <a:pt x="44341" y="12413"/>
                  </a:lnTo>
                  <a:lnTo>
                    <a:pt x="44282" y="12156"/>
                  </a:lnTo>
                  <a:lnTo>
                    <a:pt x="44223" y="11920"/>
                  </a:lnTo>
                  <a:lnTo>
                    <a:pt x="44124" y="11663"/>
                  </a:lnTo>
                  <a:lnTo>
                    <a:pt x="44006" y="11446"/>
                  </a:lnTo>
                  <a:lnTo>
                    <a:pt x="43848" y="11170"/>
                  </a:lnTo>
                  <a:lnTo>
                    <a:pt x="43631" y="10913"/>
                  </a:lnTo>
                  <a:lnTo>
                    <a:pt x="43414" y="10696"/>
                  </a:lnTo>
                  <a:lnTo>
                    <a:pt x="43157" y="10518"/>
                  </a:lnTo>
                  <a:lnTo>
                    <a:pt x="42861" y="10361"/>
                  </a:lnTo>
                  <a:lnTo>
                    <a:pt x="42565" y="10222"/>
                  </a:lnTo>
                  <a:lnTo>
                    <a:pt x="42269" y="10144"/>
                  </a:lnTo>
                  <a:lnTo>
                    <a:pt x="41954" y="10104"/>
                  </a:lnTo>
                  <a:lnTo>
                    <a:pt x="41677" y="10104"/>
                  </a:lnTo>
                  <a:lnTo>
                    <a:pt x="41421" y="10144"/>
                  </a:lnTo>
                  <a:lnTo>
                    <a:pt x="41184" y="10203"/>
                  </a:lnTo>
                  <a:lnTo>
                    <a:pt x="40967" y="10321"/>
                  </a:lnTo>
                  <a:lnTo>
                    <a:pt x="40789" y="10459"/>
                  </a:lnTo>
                  <a:lnTo>
                    <a:pt x="40651" y="10617"/>
                  </a:lnTo>
                  <a:lnTo>
                    <a:pt x="40533" y="10814"/>
                  </a:lnTo>
                  <a:lnTo>
                    <a:pt x="40454" y="11051"/>
                  </a:lnTo>
                  <a:lnTo>
                    <a:pt x="40395" y="11249"/>
                  </a:lnTo>
                  <a:lnTo>
                    <a:pt x="40375" y="11466"/>
                  </a:lnTo>
                  <a:lnTo>
                    <a:pt x="40355" y="11880"/>
                  </a:lnTo>
                  <a:lnTo>
                    <a:pt x="40355" y="12137"/>
                  </a:lnTo>
                  <a:lnTo>
                    <a:pt x="40336" y="12492"/>
                  </a:lnTo>
                  <a:lnTo>
                    <a:pt x="40276" y="12847"/>
                  </a:lnTo>
                  <a:lnTo>
                    <a:pt x="40197" y="13222"/>
                  </a:lnTo>
                  <a:lnTo>
                    <a:pt x="40099" y="13577"/>
                  </a:lnTo>
                  <a:lnTo>
                    <a:pt x="39961" y="13952"/>
                  </a:lnTo>
                  <a:lnTo>
                    <a:pt x="39803" y="14307"/>
                  </a:lnTo>
                  <a:lnTo>
                    <a:pt x="39625" y="14682"/>
                  </a:lnTo>
                  <a:lnTo>
                    <a:pt x="39428" y="15037"/>
                  </a:lnTo>
                  <a:lnTo>
                    <a:pt x="39230" y="15373"/>
                  </a:lnTo>
                  <a:lnTo>
                    <a:pt x="39013" y="15689"/>
                  </a:lnTo>
                  <a:lnTo>
                    <a:pt x="38816" y="15985"/>
                  </a:lnTo>
                  <a:lnTo>
                    <a:pt x="38599" y="16261"/>
                  </a:lnTo>
                  <a:lnTo>
                    <a:pt x="38362" y="16537"/>
                  </a:lnTo>
                  <a:lnTo>
                    <a:pt x="38145" y="16794"/>
                  </a:lnTo>
                  <a:lnTo>
                    <a:pt x="37908" y="17031"/>
                  </a:lnTo>
                  <a:lnTo>
                    <a:pt x="37652" y="17248"/>
                  </a:lnTo>
                  <a:lnTo>
                    <a:pt x="37415" y="17465"/>
                  </a:lnTo>
                  <a:lnTo>
                    <a:pt x="37158" y="17662"/>
                  </a:lnTo>
                  <a:lnTo>
                    <a:pt x="36902" y="17840"/>
                  </a:lnTo>
                  <a:lnTo>
                    <a:pt x="36645" y="17997"/>
                  </a:lnTo>
                  <a:lnTo>
                    <a:pt x="36369" y="18155"/>
                  </a:lnTo>
                  <a:lnTo>
                    <a:pt x="36093" y="18293"/>
                  </a:lnTo>
                  <a:lnTo>
                    <a:pt x="35817" y="18412"/>
                  </a:lnTo>
                  <a:lnTo>
                    <a:pt x="35540" y="18511"/>
                  </a:lnTo>
                  <a:lnTo>
                    <a:pt x="35086" y="18629"/>
                  </a:lnTo>
                  <a:lnTo>
                    <a:pt x="34633" y="18728"/>
                  </a:lnTo>
                  <a:lnTo>
                    <a:pt x="34179" y="18787"/>
                  </a:lnTo>
                  <a:lnTo>
                    <a:pt x="33725" y="18826"/>
                  </a:lnTo>
                  <a:lnTo>
                    <a:pt x="33251" y="18846"/>
                  </a:lnTo>
                  <a:lnTo>
                    <a:pt x="32797" y="18846"/>
                  </a:lnTo>
                  <a:lnTo>
                    <a:pt x="31870" y="18826"/>
                  </a:lnTo>
                  <a:lnTo>
                    <a:pt x="31002" y="18807"/>
                  </a:lnTo>
                  <a:lnTo>
                    <a:pt x="30133" y="18807"/>
                  </a:lnTo>
                  <a:lnTo>
                    <a:pt x="29778" y="18846"/>
                  </a:lnTo>
                  <a:lnTo>
                    <a:pt x="29364" y="18885"/>
                  </a:lnTo>
                  <a:lnTo>
                    <a:pt x="29226" y="18570"/>
                  </a:lnTo>
                  <a:lnTo>
                    <a:pt x="29068" y="18254"/>
                  </a:lnTo>
                  <a:lnTo>
                    <a:pt x="28910" y="17997"/>
                  </a:lnTo>
                  <a:lnTo>
                    <a:pt x="28752" y="17761"/>
                  </a:lnTo>
                  <a:lnTo>
                    <a:pt x="28574" y="17524"/>
                  </a:lnTo>
                  <a:lnTo>
                    <a:pt x="28377" y="17287"/>
                  </a:lnTo>
                  <a:lnTo>
                    <a:pt x="28160" y="17070"/>
                  </a:lnTo>
                  <a:lnTo>
                    <a:pt x="27943" y="16853"/>
                  </a:lnTo>
                  <a:lnTo>
                    <a:pt x="27706" y="16636"/>
                  </a:lnTo>
                  <a:lnTo>
                    <a:pt x="27469" y="16439"/>
                  </a:lnTo>
                  <a:lnTo>
                    <a:pt x="27213" y="16241"/>
                  </a:lnTo>
                  <a:lnTo>
                    <a:pt x="26937" y="16064"/>
                  </a:lnTo>
                  <a:lnTo>
                    <a:pt x="26660" y="15886"/>
                  </a:lnTo>
                  <a:lnTo>
                    <a:pt x="26364" y="15728"/>
                  </a:lnTo>
                  <a:lnTo>
                    <a:pt x="26068" y="15570"/>
                  </a:lnTo>
                  <a:lnTo>
                    <a:pt x="25753" y="15432"/>
                  </a:lnTo>
                  <a:lnTo>
                    <a:pt x="25437" y="15294"/>
                  </a:lnTo>
                  <a:lnTo>
                    <a:pt x="25101" y="15176"/>
                  </a:lnTo>
                  <a:lnTo>
                    <a:pt x="24490" y="14978"/>
                  </a:lnTo>
                  <a:lnTo>
                    <a:pt x="23878" y="14820"/>
                  </a:lnTo>
                  <a:lnTo>
                    <a:pt x="23246" y="14682"/>
                  </a:lnTo>
                  <a:lnTo>
                    <a:pt x="22615" y="14584"/>
                  </a:lnTo>
                  <a:lnTo>
                    <a:pt x="21983" y="14505"/>
                  </a:lnTo>
                  <a:lnTo>
                    <a:pt x="21352" y="14445"/>
                  </a:lnTo>
                  <a:lnTo>
                    <a:pt x="20109" y="14347"/>
                  </a:lnTo>
                  <a:lnTo>
                    <a:pt x="19596" y="14307"/>
                  </a:lnTo>
                  <a:lnTo>
                    <a:pt x="18471" y="14248"/>
                  </a:lnTo>
                  <a:lnTo>
                    <a:pt x="17346" y="14149"/>
                  </a:lnTo>
                  <a:lnTo>
                    <a:pt x="16794" y="14071"/>
                  </a:lnTo>
                  <a:lnTo>
                    <a:pt x="16241" y="13992"/>
                  </a:lnTo>
                  <a:lnTo>
                    <a:pt x="15669" y="13893"/>
                  </a:lnTo>
                  <a:lnTo>
                    <a:pt x="15136" y="13775"/>
                  </a:lnTo>
                  <a:lnTo>
                    <a:pt x="14662" y="13636"/>
                  </a:lnTo>
                  <a:lnTo>
                    <a:pt x="14189" y="13479"/>
                  </a:lnTo>
                  <a:lnTo>
                    <a:pt x="13281" y="13123"/>
                  </a:lnTo>
                  <a:lnTo>
                    <a:pt x="12709" y="12906"/>
                  </a:lnTo>
                  <a:lnTo>
                    <a:pt x="12136" y="12689"/>
                  </a:lnTo>
                  <a:lnTo>
                    <a:pt x="11485" y="12492"/>
                  </a:lnTo>
                  <a:lnTo>
                    <a:pt x="11110" y="12393"/>
                  </a:lnTo>
                  <a:lnTo>
                    <a:pt x="10755" y="12275"/>
                  </a:lnTo>
                  <a:lnTo>
                    <a:pt x="10380" y="12117"/>
                  </a:lnTo>
                  <a:lnTo>
                    <a:pt x="10005" y="11920"/>
                  </a:lnTo>
                  <a:lnTo>
                    <a:pt x="9413" y="11545"/>
                  </a:lnTo>
                  <a:lnTo>
                    <a:pt x="8841" y="11150"/>
                  </a:lnTo>
                  <a:lnTo>
                    <a:pt x="8308" y="10736"/>
                  </a:lnTo>
                  <a:lnTo>
                    <a:pt x="7815" y="10301"/>
                  </a:lnTo>
                  <a:lnTo>
                    <a:pt x="7341" y="9828"/>
                  </a:lnTo>
                  <a:lnTo>
                    <a:pt x="6907" y="9354"/>
                  </a:lnTo>
                  <a:lnTo>
                    <a:pt x="6512" y="8861"/>
                  </a:lnTo>
                  <a:lnTo>
                    <a:pt x="6157" y="8348"/>
                  </a:lnTo>
                  <a:lnTo>
                    <a:pt x="5940" y="8012"/>
                  </a:lnTo>
                  <a:lnTo>
                    <a:pt x="5723" y="7657"/>
                  </a:lnTo>
                  <a:lnTo>
                    <a:pt x="5348" y="6947"/>
                  </a:lnTo>
                  <a:lnTo>
                    <a:pt x="4993" y="6217"/>
                  </a:lnTo>
                  <a:lnTo>
                    <a:pt x="4657" y="5467"/>
                  </a:lnTo>
                  <a:lnTo>
                    <a:pt x="4125" y="4302"/>
                  </a:lnTo>
                  <a:lnTo>
                    <a:pt x="3829" y="3730"/>
                  </a:lnTo>
                  <a:lnTo>
                    <a:pt x="3513" y="3158"/>
                  </a:lnTo>
                  <a:lnTo>
                    <a:pt x="3177" y="2605"/>
                  </a:lnTo>
                  <a:lnTo>
                    <a:pt x="2822" y="2092"/>
                  </a:lnTo>
                  <a:lnTo>
                    <a:pt x="2605" y="1836"/>
                  </a:lnTo>
                  <a:lnTo>
                    <a:pt x="2408" y="1599"/>
                  </a:lnTo>
                  <a:lnTo>
                    <a:pt x="2191" y="1362"/>
                  </a:lnTo>
                  <a:lnTo>
                    <a:pt x="1954" y="1125"/>
                  </a:lnTo>
                  <a:lnTo>
                    <a:pt x="1737" y="948"/>
                  </a:lnTo>
                  <a:lnTo>
                    <a:pt x="1520" y="770"/>
                  </a:lnTo>
                  <a:lnTo>
                    <a:pt x="1283" y="612"/>
                  </a:lnTo>
                  <a:lnTo>
                    <a:pt x="1046" y="454"/>
                  </a:lnTo>
                  <a:lnTo>
                    <a:pt x="809" y="316"/>
                  </a:lnTo>
                  <a:lnTo>
                    <a:pt x="573" y="198"/>
                  </a:lnTo>
                  <a:lnTo>
                    <a:pt x="336" y="99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7" name="Google Shape;1697;p78"/>
            <p:cNvSpPr/>
            <p:nvPr/>
          </p:nvSpPr>
          <p:spPr>
            <a:xfrm>
              <a:off x="7001236" y="1885525"/>
              <a:ext cx="72339" cy="22589"/>
            </a:xfrm>
            <a:custGeom>
              <a:avLst/>
              <a:gdLst/>
              <a:ahLst/>
              <a:cxnLst/>
              <a:rect l="l" t="t" r="r" b="b"/>
              <a:pathLst>
                <a:path w="2152" h="672" extrusionOk="0">
                  <a:moveTo>
                    <a:pt x="1973" y="0"/>
                  </a:moveTo>
                  <a:lnTo>
                    <a:pt x="1776" y="158"/>
                  </a:lnTo>
                  <a:lnTo>
                    <a:pt x="1559" y="277"/>
                  </a:lnTo>
                  <a:lnTo>
                    <a:pt x="1342" y="356"/>
                  </a:lnTo>
                  <a:lnTo>
                    <a:pt x="1085" y="415"/>
                  </a:lnTo>
                  <a:lnTo>
                    <a:pt x="829" y="415"/>
                  </a:lnTo>
                  <a:lnTo>
                    <a:pt x="592" y="395"/>
                  </a:lnTo>
                  <a:lnTo>
                    <a:pt x="355" y="316"/>
                  </a:lnTo>
                  <a:lnTo>
                    <a:pt x="118" y="217"/>
                  </a:lnTo>
                  <a:lnTo>
                    <a:pt x="0" y="435"/>
                  </a:lnTo>
                  <a:lnTo>
                    <a:pt x="217" y="533"/>
                  </a:lnTo>
                  <a:lnTo>
                    <a:pt x="434" y="612"/>
                  </a:lnTo>
                  <a:lnTo>
                    <a:pt x="651" y="652"/>
                  </a:lnTo>
                  <a:lnTo>
                    <a:pt x="888" y="671"/>
                  </a:lnTo>
                  <a:lnTo>
                    <a:pt x="1066" y="652"/>
                  </a:lnTo>
                  <a:lnTo>
                    <a:pt x="1224" y="632"/>
                  </a:lnTo>
                  <a:lnTo>
                    <a:pt x="1401" y="592"/>
                  </a:lnTo>
                  <a:lnTo>
                    <a:pt x="1559" y="533"/>
                  </a:lnTo>
                  <a:lnTo>
                    <a:pt x="1717" y="474"/>
                  </a:lnTo>
                  <a:lnTo>
                    <a:pt x="1875" y="395"/>
                  </a:lnTo>
                  <a:lnTo>
                    <a:pt x="2013" y="296"/>
                  </a:lnTo>
                  <a:lnTo>
                    <a:pt x="2151" y="178"/>
                  </a:lnTo>
                  <a:lnTo>
                    <a:pt x="197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8" name="Google Shape;1698;p78"/>
            <p:cNvSpPr/>
            <p:nvPr/>
          </p:nvSpPr>
          <p:spPr>
            <a:xfrm>
              <a:off x="7866915" y="2335275"/>
              <a:ext cx="68339" cy="73684"/>
            </a:xfrm>
            <a:custGeom>
              <a:avLst/>
              <a:gdLst/>
              <a:ahLst/>
              <a:cxnLst/>
              <a:rect l="l" t="t" r="r" b="b"/>
              <a:pathLst>
                <a:path w="2033" h="2192" extrusionOk="0">
                  <a:moveTo>
                    <a:pt x="474" y="1"/>
                  </a:moveTo>
                  <a:lnTo>
                    <a:pt x="316" y="60"/>
                  </a:lnTo>
                  <a:lnTo>
                    <a:pt x="237" y="99"/>
                  </a:lnTo>
                  <a:lnTo>
                    <a:pt x="158" y="178"/>
                  </a:lnTo>
                  <a:lnTo>
                    <a:pt x="79" y="277"/>
                  </a:lnTo>
                  <a:lnTo>
                    <a:pt x="40" y="376"/>
                  </a:lnTo>
                  <a:lnTo>
                    <a:pt x="0" y="494"/>
                  </a:lnTo>
                  <a:lnTo>
                    <a:pt x="0" y="593"/>
                  </a:lnTo>
                  <a:lnTo>
                    <a:pt x="20" y="691"/>
                  </a:lnTo>
                  <a:lnTo>
                    <a:pt x="79" y="790"/>
                  </a:lnTo>
                  <a:lnTo>
                    <a:pt x="178" y="869"/>
                  </a:lnTo>
                  <a:lnTo>
                    <a:pt x="277" y="948"/>
                  </a:lnTo>
                  <a:lnTo>
                    <a:pt x="395" y="1047"/>
                  </a:lnTo>
                  <a:lnTo>
                    <a:pt x="494" y="1204"/>
                  </a:lnTo>
                  <a:lnTo>
                    <a:pt x="553" y="1343"/>
                  </a:lnTo>
                  <a:lnTo>
                    <a:pt x="592" y="1520"/>
                  </a:lnTo>
                  <a:lnTo>
                    <a:pt x="612" y="1678"/>
                  </a:lnTo>
                  <a:lnTo>
                    <a:pt x="612" y="1856"/>
                  </a:lnTo>
                  <a:lnTo>
                    <a:pt x="592" y="2014"/>
                  </a:lnTo>
                  <a:lnTo>
                    <a:pt x="573" y="2191"/>
                  </a:lnTo>
                  <a:lnTo>
                    <a:pt x="573" y="2191"/>
                  </a:lnTo>
                  <a:lnTo>
                    <a:pt x="2033" y="1066"/>
                  </a:lnTo>
                  <a:lnTo>
                    <a:pt x="1914" y="869"/>
                  </a:lnTo>
                  <a:lnTo>
                    <a:pt x="1757" y="711"/>
                  </a:lnTo>
                  <a:lnTo>
                    <a:pt x="1599" y="533"/>
                  </a:lnTo>
                  <a:lnTo>
                    <a:pt x="1421" y="376"/>
                  </a:lnTo>
                  <a:lnTo>
                    <a:pt x="1184" y="198"/>
                  </a:lnTo>
                  <a:lnTo>
                    <a:pt x="1046" y="119"/>
                  </a:lnTo>
                  <a:lnTo>
                    <a:pt x="908" y="60"/>
                  </a:lnTo>
                  <a:lnTo>
                    <a:pt x="770" y="20"/>
                  </a:lnTo>
                  <a:lnTo>
                    <a:pt x="612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9" name="Google Shape;1699;p78"/>
            <p:cNvSpPr/>
            <p:nvPr/>
          </p:nvSpPr>
          <p:spPr>
            <a:xfrm>
              <a:off x="7866915" y="2335275"/>
              <a:ext cx="68339" cy="73684"/>
            </a:xfrm>
            <a:custGeom>
              <a:avLst/>
              <a:gdLst/>
              <a:ahLst/>
              <a:cxnLst/>
              <a:rect l="l" t="t" r="r" b="b"/>
              <a:pathLst>
                <a:path w="2033" h="2192" fill="none" extrusionOk="0">
                  <a:moveTo>
                    <a:pt x="2033" y="1066"/>
                  </a:moveTo>
                  <a:lnTo>
                    <a:pt x="2033" y="1066"/>
                  </a:lnTo>
                  <a:lnTo>
                    <a:pt x="1914" y="869"/>
                  </a:lnTo>
                  <a:lnTo>
                    <a:pt x="1757" y="711"/>
                  </a:lnTo>
                  <a:lnTo>
                    <a:pt x="1599" y="533"/>
                  </a:lnTo>
                  <a:lnTo>
                    <a:pt x="1421" y="376"/>
                  </a:lnTo>
                  <a:lnTo>
                    <a:pt x="1421" y="376"/>
                  </a:lnTo>
                  <a:lnTo>
                    <a:pt x="1184" y="198"/>
                  </a:lnTo>
                  <a:lnTo>
                    <a:pt x="1046" y="119"/>
                  </a:lnTo>
                  <a:lnTo>
                    <a:pt x="908" y="60"/>
                  </a:lnTo>
                  <a:lnTo>
                    <a:pt x="908" y="60"/>
                  </a:lnTo>
                  <a:lnTo>
                    <a:pt x="770" y="20"/>
                  </a:lnTo>
                  <a:lnTo>
                    <a:pt x="612" y="1"/>
                  </a:lnTo>
                  <a:lnTo>
                    <a:pt x="474" y="1"/>
                  </a:lnTo>
                  <a:lnTo>
                    <a:pt x="316" y="60"/>
                  </a:lnTo>
                  <a:lnTo>
                    <a:pt x="316" y="60"/>
                  </a:lnTo>
                  <a:lnTo>
                    <a:pt x="237" y="99"/>
                  </a:lnTo>
                  <a:lnTo>
                    <a:pt x="158" y="178"/>
                  </a:lnTo>
                  <a:lnTo>
                    <a:pt x="79" y="277"/>
                  </a:lnTo>
                  <a:lnTo>
                    <a:pt x="40" y="376"/>
                  </a:lnTo>
                  <a:lnTo>
                    <a:pt x="0" y="494"/>
                  </a:lnTo>
                  <a:lnTo>
                    <a:pt x="0" y="593"/>
                  </a:lnTo>
                  <a:lnTo>
                    <a:pt x="20" y="691"/>
                  </a:lnTo>
                  <a:lnTo>
                    <a:pt x="79" y="790"/>
                  </a:lnTo>
                  <a:lnTo>
                    <a:pt x="79" y="790"/>
                  </a:lnTo>
                  <a:lnTo>
                    <a:pt x="178" y="869"/>
                  </a:lnTo>
                  <a:lnTo>
                    <a:pt x="277" y="948"/>
                  </a:lnTo>
                  <a:lnTo>
                    <a:pt x="277" y="948"/>
                  </a:lnTo>
                  <a:lnTo>
                    <a:pt x="395" y="1047"/>
                  </a:lnTo>
                  <a:lnTo>
                    <a:pt x="494" y="1204"/>
                  </a:lnTo>
                  <a:lnTo>
                    <a:pt x="553" y="1343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612" y="1678"/>
                  </a:lnTo>
                  <a:lnTo>
                    <a:pt x="612" y="1856"/>
                  </a:lnTo>
                  <a:lnTo>
                    <a:pt x="592" y="2014"/>
                  </a:lnTo>
                  <a:lnTo>
                    <a:pt x="573" y="21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0" name="Google Shape;1700;p78"/>
            <p:cNvSpPr/>
            <p:nvPr/>
          </p:nvSpPr>
          <p:spPr>
            <a:xfrm>
              <a:off x="7274534" y="2313391"/>
              <a:ext cx="55095" cy="356252"/>
            </a:xfrm>
            <a:custGeom>
              <a:avLst/>
              <a:gdLst/>
              <a:ahLst/>
              <a:cxnLst/>
              <a:rect l="l" t="t" r="r" b="b"/>
              <a:pathLst>
                <a:path w="1639" h="10598" extrusionOk="0">
                  <a:moveTo>
                    <a:pt x="237" y="0"/>
                  </a:moveTo>
                  <a:lnTo>
                    <a:pt x="0" y="20"/>
                  </a:lnTo>
                  <a:lnTo>
                    <a:pt x="40" y="395"/>
                  </a:lnTo>
                  <a:lnTo>
                    <a:pt x="59" y="770"/>
                  </a:lnTo>
                  <a:lnTo>
                    <a:pt x="99" y="1500"/>
                  </a:lnTo>
                  <a:lnTo>
                    <a:pt x="119" y="2250"/>
                  </a:lnTo>
                  <a:lnTo>
                    <a:pt x="99" y="2980"/>
                  </a:lnTo>
                  <a:lnTo>
                    <a:pt x="99" y="3829"/>
                  </a:lnTo>
                  <a:lnTo>
                    <a:pt x="99" y="4697"/>
                  </a:lnTo>
                  <a:lnTo>
                    <a:pt x="158" y="5467"/>
                  </a:lnTo>
                  <a:lnTo>
                    <a:pt x="237" y="6217"/>
                  </a:lnTo>
                  <a:lnTo>
                    <a:pt x="355" y="6966"/>
                  </a:lnTo>
                  <a:lnTo>
                    <a:pt x="494" y="7716"/>
                  </a:lnTo>
                  <a:lnTo>
                    <a:pt x="671" y="8446"/>
                  </a:lnTo>
                  <a:lnTo>
                    <a:pt x="888" y="9177"/>
                  </a:lnTo>
                  <a:lnTo>
                    <a:pt x="1145" y="9887"/>
                  </a:lnTo>
                  <a:lnTo>
                    <a:pt x="1421" y="10597"/>
                  </a:lnTo>
                  <a:lnTo>
                    <a:pt x="1638" y="10518"/>
                  </a:lnTo>
                  <a:lnTo>
                    <a:pt x="1362" y="9808"/>
                  </a:lnTo>
                  <a:lnTo>
                    <a:pt x="1125" y="9098"/>
                  </a:lnTo>
                  <a:lnTo>
                    <a:pt x="908" y="8387"/>
                  </a:lnTo>
                  <a:lnTo>
                    <a:pt x="730" y="7657"/>
                  </a:lnTo>
                  <a:lnTo>
                    <a:pt x="592" y="6927"/>
                  </a:lnTo>
                  <a:lnTo>
                    <a:pt x="474" y="6197"/>
                  </a:lnTo>
                  <a:lnTo>
                    <a:pt x="395" y="5447"/>
                  </a:lnTo>
                  <a:lnTo>
                    <a:pt x="355" y="4697"/>
                  </a:lnTo>
                  <a:lnTo>
                    <a:pt x="336" y="3829"/>
                  </a:lnTo>
                  <a:lnTo>
                    <a:pt x="355" y="2980"/>
                  </a:lnTo>
                  <a:lnTo>
                    <a:pt x="355" y="2230"/>
                  </a:lnTo>
                  <a:lnTo>
                    <a:pt x="355" y="1480"/>
                  </a:lnTo>
                  <a:lnTo>
                    <a:pt x="316" y="750"/>
                  </a:lnTo>
                  <a:lnTo>
                    <a:pt x="277" y="375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701" name="Google Shape;1701;p78"/>
          <p:cNvSpPr/>
          <p:nvPr/>
        </p:nvSpPr>
        <p:spPr>
          <a:xfrm>
            <a:off x="5545836" y="2237897"/>
            <a:ext cx="2827200" cy="457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02" name="Google Shape;1702;p78"/>
          <p:cNvSpPr txBox="1"/>
          <p:nvPr/>
        </p:nvSpPr>
        <p:spPr>
          <a:xfrm>
            <a:off x="5138291" y="2257109"/>
            <a:ext cx="25719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GB" dirty="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Feel Free to ask </a:t>
            </a:r>
            <a:endParaRPr dirty="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703" name="Google Shape;1703;p78"/>
          <p:cNvSpPr txBox="1"/>
          <p:nvPr/>
        </p:nvSpPr>
        <p:spPr>
          <a:xfrm>
            <a:off x="5810250" y="2942125"/>
            <a:ext cx="2787000" cy="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grpSp>
        <p:nvGrpSpPr>
          <p:cNvPr id="1704" name="Google Shape;1704;p78"/>
          <p:cNvGrpSpPr/>
          <p:nvPr/>
        </p:nvGrpSpPr>
        <p:grpSpPr>
          <a:xfrm flipH="1">
            <a:off x="4101011" y="3076861"/>
            <a:ext cx="545220" cy="1370840"/>
            <a:chOff x="1211088" y="1995225"/>
            <a:chExt cx="793625" cy="1995400"/>
          </a:xfrm>
        </p:grpSpPr>
        <p:sp>
          <p:nvSpPr>
            <p:cNvPr id="1705" name="Google Shape;1705;p78"/>
            <p:cNvSpPr/>
            <p:nvPr/>
          </p:nvSpPr>
          <p:spPr>
            <a:xfrm>
              <a:off x="1418763" y="3334300"/>
              <a:ext cx="421150" cy="50625"/>
            </a:xfrm>
            <a:custGeom>
              <a:avLst/>
              <a:gdLst/>
              <a:ahLst/>
              <a:cxnLst/>
              <a:rect l="l" t="t" r="r" b="b"/>
              <a:pathLst>
                <a:path w="16846" h="2025" extrusionOk="0">
                  <a:moveTo>
                    <a:pt x="8423" y="1"/>
                  </a:moveTo>
                  <a:lnTo>
                    <a:pt x="6727" y="20"/>
                  </a:lnTo>
                  <a:lnTo>
                    <a:pt x="5146" y="78"/>
                  </a:lnTo>
                  <a:lnTo>
                    <a:pt x="3720" y="174"/>
                  </a:lnTo>
                  <a:lnTo>
                    <a:pt x="3065" y="232"/>
                  </a:lnTo>
                  <a:lnTo>
                    <a:pt x="2467" y="309"/>
                  </a:lnTo>
                  <a:lnTo>
                    <a:pt x="1928" y="367"/>
                  </a:lnTo>
                  <a:lnTo>
                    <a:pt x="1446" y="444"/>
                  </a:lnTo>
                  <a:lnTo>
                    <a:pt x="1022" y="540"/>
                  </a:lnTo>
                  <a:lnTo>
                    <a:pt x="656" y="618"/>
                  </a:lnTo>
                  <a:lnTo>
                    <a:pt x="386" y="714"/>
                  </a:lnTo>
                  <a:lnTo>
                    <a:pt x="174" y="810"/>
                  </a:lnTo>
                  <a:lnTo>
                    <a:pt x="97" y="868"/>
                  </a:lnTo>
                  <a:lnTo>
                    <a:pt x="39" y="907"/>
                  </a:lnTo>
                  <a:lnTo>
                    <a:pt x="19" y="964"/>
                  </a:lnTo>
                  <a:lnTo>
                    <a:pt x="0" y="1022"/>
                  </a:lnTo>
                  <a:lnTo>
                    <a:pt x="19" y="1061"/>
                  </a:lnTo>
                  <a:lnTo>
                    <a:pt x="39" y="1119"/>
                  </a:lnTo>
                  <a:lnTo>
                    <a:pt x="97" y="1157"/>
                  </a:lnTo>
                  <a:lnTo>
                    <a:pt x="174" y="1215"/>
                  </a:lnTo>
                  <a:lnTo>
                    <a:pt x="386" y="1311"/>
                  </a:lnTo>
                  <a:lnTo>
                    <a:pt x="656" y="1408"/>
                  </a:lnTo>
                  <a:lnTo>
                    <a:pt x="1022" y="1485"/>
                  </a:lnTo>
                  <a:lnTo>
                    <a:pt x="1446" y="1581"/>
                  </a:lnTo>
                  <a:lnTo>
                    <a:pt x="1928" y="1658"/>
                  </a:lnTo>
                  <a:lnTo>
                    <a:pt x="2467" y="1716"/>
                  </a:lnTo>
                  <a:lnTo>
                    <a:pt x="3065" y="1793"/>
                  </a:lnTo>
                  <a:lnTo>
                    <a:pt x="3720" y="1851"/>
                  </a:lnTo>
                  <a:lnTo>
                    <a:pt x="5146" y="1947"/>
                  </a:lnTo>
                  <a:lnTo>
                    <a:pt x="6727" y="2005"/>
                  </a:lnTo>
                  <a:lnTo>
                    <a:pt x="8423" y="2025"/>
                  </a:lnTo>
                  <a:lnTo>
                    <a:pt x="10119" y="2005"/>
                  </a:lnTo>
                  <a:lnTo>
                    <a:pt x="11700" y="1947"/>
                  </a:lnTo>
                  <a:lnTo>
                    <a:pt x="13126" y="1851"/>
                  </a:lnTo>
                  <a:lnTo>
                    <a:pt x="13781" y="1793"/>
                  </a:lnTo>
                  <a:lnTo>
                    <a:pt x="14379" y="1716"/>
                  </a:lnTo>
                  <a:lnTo>
                    <a:pt x="14918" y="1658"/>
                  </a:lnTo>
                  <a:lnTo>
                    <a:pt x="15400" y="1581"/>
                  </a:lnTo>
                  <a:lnTo>
                    <a:pt x="15824" y="1485"/>
                  </a:lnTo>
                  <a:lnTo>
                    <a:pt x="16171" y="1408"/>
                  </a:lnTo>
                  <a:lnTo>
                    <a:pt x="16460" y="1311"/>
                  </a:lnTo>
                  <a:lnTo>
                    <a:pt x="16672" y="1215"/>
                  </a:lnTo>
                  <a:lnTo>
                    <a:pt x="16750" y="1157"/>
                  </a:lnTo>
                  <a:lnTo>
                    <a:pt x="16788" y="1119"/>
                  </a:lnTo>
                  <a:lnTo>
                    <a:pt x="16827" y="1061"/>
                  </a:lnTo>
                  <a:lnTo>
                    <a:pt x="16846" y="1022"/>
                  </a:lnTo>
                  <a:lnTo>
                    <a:pt x="16827" y="964"/>
                  </a:lnTo>
                  <a:lnTo>
                    <a:pt x="16788" y="907"/>
                  </a:lnTo>
                  <a:lnTo>
                    <a:pt x="16750" y="868"/>
                  </a:lnTo>
                  <a:lnTo>
                    <a:pt x="16672" y="810"/>
                  </a:lnTo>
                  <a:lnTo>
                    <a:pt x="16460" y="714"/>
                  </a:lnTo>
                  <a:lnTo>
                    <a:pt x="16171" y="618"/>
                  </a:lnTo>
                  <a:lnTo>
                    <a:pt x="15824" y="540"/>
                  </a:lnTo>
                  <a:lnTo>
                    <a:pt x="15400" y="444"/>
                  </a:lnTo>
                  <a:lnTo>
                    <a:pt x="14918" y="367"/>
                  </a:lnTo>
                  <a:lnTo>
                    <a:pt x="14379" y="309"/>
                  </a:lnTo>
                  <a:lnTo>
                    <a:pt x="13781" y="232"/>
                  </a:lnTo>
                  <a:lnTo>
                    <a:pt x="13126" y="174"/>
                  </a:lnTo>
                  <a:lnTo>
                    <a:pt x="11700" y="78"/>
                  </a:lnTo>
                  <a:lnTo>
                    <a:pt x="10119" y="20"/>
                  </a:lnTo>
                  <a:lnTo>
                    <a:pt x="8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6" name="Google Shape;1706;p78"/>
            <p:cNvSpPr/>
            <p:nvPr/>
          </p:nvSpPr>
          <p:spPr>
            <a:xfrm>
              <a:off x="1327688" y="3887000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7" name="Google Shape;1707;p78"/>
            <p:cNvSpPr/>
            <p:nvPr/>
          </p:nvSpPr>
          <p:spPr>
            <a:xfrm>
              <a:off x="1251063" y="1995225"/>
              <a:ext cx="438050" cy="1282725"/>
            </a:xfrm>
            <a:custGeom>
              <a:avLst/>
              <a:gdLst/>
              <a:ahLst/>
              <a:cxnLst/>
              <a:rect l="l" t="t" r="r" b="b"/>
              <a:pathLst>
                <a:path w="17522" h="51309" extrusionOk="0">
                  <a:moveTo>
                    <a:pt x="1562" y="1"/>
                  </a:moveTo>
                  <a:lnTo>
                    <a:pt x="1408" y="20"/>
                  </a:lnTo>
                  <a:lnTo>
                    <a:pt x="1273" y="39"/>
                  </a:lnTo>
                  <a:lnTo>
                    <a:pt x="1119" y="78"/>
                  </a:lnTo>
                  <a:lnTo>
                    <a:pt x="984" y="135"/>
                  </a:lnTo>
                  <a:lnTo>
                    <a:pt x="868" y="213"/>
                  </a:lnTo>
                  <a:lnTo>
                    <a:pt x="733" y="309"/>
                  </a:lnTo>
                  <a:lnTo>
                    <a:pt x="637" y="405"/>
                  </a:lnTo>
                  <a:lnTo>
                    <a:pt x="540" y="540"/>
                  </a:lnTo>
                  <a:lnTo>
                    <a:pt x="483" y="675"/>
                  </a:lnTo>
                  <a:lnTo>
                    <a:pt x="425" y="829"/>
                  </a:lnTo>
                  <a:lnTo>
                    <a:pt x="386" y="983"/>
                  </a:lnTo>
                  <a:lnTo>
                    <a:pt x="251" y="2275"/>
                  </a:lnTo>
                  <a:lnTo>
                    <a:pt x="136" y="3547"/>
                  </a:lnTo>
                  <a:lnTo>
                    <a:pt x="59" y="4800"/>
                  </a:lnTo>
                  <a:lnTo>
                    <a:pt x="20" y="6072"/>
                  </a:lnTo>
                  <a:lnTo>
                    <a:pt x="1" y="7325"/>
                  </a:lnTo>
                  <a:lnTo>
                    <a:pt x="1" y="8558"/>
                  </a:lnTo>
                  <a:lnTo>
                    <a:pt x="39" y="9792"/>
                  </a:lnTo>
                  <a:lnTo>
                    <a:pt x="97" y="11006"/>
                  </a:lnTo>
                  <a:lnTo>
                    <a:pt x="174" y="12220"/>
                  </a:lnTo>
                  <a:lnTo>
                    <a:pt x="290" y="13415"/>
                  </a:lnTo>
                  <a:lnTo>
                    <a:pt x="406" y="14610"/>
                  </a:lnTo>
                  <a:lnTo>
                    <a:pt x="560" y="15805"/>
                  </a:lnTo>
                  <a:lnTo>
                    <a:pt x="733" y="16962"/>
                  </a:lnTo>
                  <a:lnTo>
                    <a:pt x="926" y="18118"/>
                  </a:lnTo>
                  <a:lnTo>
                    <a:pt x="1138" y="19275"/>
                  </a:lnTo>
                  <a:lnTo>
                    <a:pt x="1369" y="20393"/>
                  </a:lnTo>
                  <a:lnTo>
                    <a:pt x="1601" y="21511"/>
                  </a:lnTo>
                  <a:lnTo>
                    <a:pt x="1870" y="22629"/>
                  </a:lnTo>
                  <a:lnTo>
                    <a:pt x="2140" y="23708"/>
                  </a:lnTo>
                  <a:lnTo>
                    <a:pt x="2429" y="24787"/>
                  </a:lnTo>
                  <a:lnTo>
                    <a:pt x="2738" y="25847"/>
                  </a:lnTo>
                  <a:lnTo>
                    <a:pt x="3065" y="26888"/>
                  </a:lnTo>
                  <a:lnTo>
                    <a:pt x="3393" y="27929"/>
                  </a:lnTo>
                  <a:lnTo>
                    <a:pt x="3721" y="28931"/>
                  </a:lnTo>
                  <a:lnTo>
                    <a:pt x="4068" y="29933"/>
                  </a:lnTo>
                  <a:lnTo>
                    <a:pt x="4434" y="30916"/>
                  </a:lnTo>
                  <a:lnTo>
                    <a:pt x="4800" y="31880"/>
                  </a:lnTo>
                  <a:lnTo>
                    <a:pt x="5166" y="32825"/>
                  </a:lnTo>
                  <a:lnTo>
                    <a:pt x="5552" y="33750"/>
                  </a:lnTo>
                  <a:lnTo>
                    <a:pt x="5937" y="34656"/>
                  </a:lnTo>
                  <a:lnTo>
                    <a:pt x="6708" y="36410"/>
                  </a:lnTo>
                  <a:lnTo>
                    <a:pt x="7498" y="38086"/>
                  </a:lnTo>
                  <a:lnTo>
                    <a:pt x="8289" y="39686"/>
                  </a:lnTo>
                  <a:lnTo>
                    <a:pt x="9079" y="41190"/>
                  </a:lnTo>
                  <a:lnTo>
                    <a:pt x="9850" y="42597"/>
                  </a:lnTo>
                  <a:lnTo>
                    <a:pt x="10602" y="43927"/>
                  </a:lnTo>
                  <a:lnTo>
                    <a:pt x="11334" y="45160"/>
                  </a:lnTo>
                  <a:lnTo>
                    <a:pt x="12028" y="46278"/>
                  </a:lnTo>
                  <a:lnTo>
                    <a:pt x="12683" y="47300"/>
                  </a:lnTo>
                  <a:lnTo>
                    <a:pt x="13281" y="48205"/>
                  </a:lnTo>
                  <a:lnTo>
                    <a:pt x="13820" y="49015"/>
                  </a:lnTo>
                  <a:lnTo>
                    <a:pt x="14726" y="50268"/>
                  </a:lnTo>
                  <a:lnTo>
                    <a:pt x="15305" y="51039"/>
                  </a:lnTo>
                  <a:lnTo>
                    <a:pt x="15497" y="51309"/>
                  </a:lnTo>
                  <a:lnTo>
                    <a:pt x="17271" y="51058"/>
                  </a:lnTo>
                  <a:lnTo>
                    <a:pt x="17348" y="49613"/>
                  </a:lnTo>
                  <a:lnTo>
                    <a:pt x="17425" y="48186"/>
                  </a:lnTo>
                  <a:lnTo>
                    <a:pt x="17483" y="46779"/>
                  </a:lnTo>
                  <a:lnTo>
                    <a:pt x="17502" y="45391"/>
                  </a:lnTo>
                  <a:lnTo>
                    <a:pt x="17521" y="44042"/>
                  </a:lnTo>
                  <a:lnTo>
                    <a:pt x="17502" y="42712"/>
                  </a:lnTo>
                  <a:lnTo>
                    <a:pt x="17483" y="41402"/>
                  </a:lnTo>
                  <a:lnTo>
                    <a:pt x="17425" y="40110"/>
                  </a:lnTo>
                  <a:lnTo>
                    <a:pt x="17367" y="38838"/>
                  </a:lnTo>
                  <a:lnTo>
                    <a:pt x="17290" y="37585"/>
                  </a:lnTo>
                  <a:lnTo>
                    <a:pt x="17193" y="36371"/>
                  </a:lnTo>
                  <a:lnTo>
                    <a:pt x="17078" y="35176"/>
                  </a:lnTo>
                  <a:lnTo>
                    <a:pt x="16943" y="34000"/>
                  </a:lnTo>
                  <a:lnTo>
                    <a:pt x="16808" y="32844"/>
                  </a:lnTo>
                  <a:lnTo>
                    <a:pt x="16654" y="31707"/>
                  </a:lnTo>
                  <a:lnTo>
                    <a:pt x="16480" y="30589"/>
                  </a:lnTo>
                  <a:lnTo>
                    <a:pt x="16288" y="29509"/>
                  </a:lnTo>
                  <a:lnTo>
                    <a:pt x="16095" y="28430"/>
                  </a:lnTo>
                  <a:lnTo>
                    <a:pt x="15883" y="27389"/>
                  </a:lnTo>
                  <a:lnTo>
                    <a:pt x="15671" y="26368"/>
                  </a:lnTo>
                  <a:lnTo>
                    <a:pt x="15439" y="25346"/>
                  </a:lnTo>
                  <a:lnTo>
                    <a:pt x="15189" y="24363"/>
                  </a:lnTo>
                  <a:lnTo>
                    <a:pt x="14938" y="23399"/>
                  </a:lnTo>
                  <a:lnTo>
                    <a:pt x="14668" y="22455"/>
                  </a:lnTo>
                  <a:lnTo>
                    <a:pt x="14399" y="21549"/>
                  </a:lnTo>
                  <a:lnTo>
                    <a:pt x="14129" y="20643"/>
                  </a:lnTo>
                  <a:lnTo>
                    <a:pt x="13840" y="19757"/>
                  </a:lnTo>
                  <a:lnTo>
                    <a:pt x="13531" y="18889"/>
                  </a:lnTo>
                  <a:lnTo>
                    <a:pt x="13242" y="18061"/>
                  </a:lnTo>
                  <a:lnTo>
                    <a:pt x="12934" y="17232"/>
                  </a:lnTo>
                  <a:lnTo>
                    <a:pt x="12606" y="16422"/>
                  </a:lnTo>
                  <a:lnTo>
                    <a:pt x="12298" y="15651"/>
                  </a:lnTo>
                  <a:lnTo>
                    <a:pt x="11970" y="14880"/>
                  </a:lnTo>
                  <a:lnTo>
                    <a:pt x="11642" y="14148"/>
                  </a:lnTo>
                  <a:lnTo>
                    <a:pt x="10968" y="12722"/>
                  </a:lnTo>
                  <a:lnTo>
                    <a:pt x="10274" y="11372"/>
                  </a:lnTo>
                  <a:lnTo>
                    <a:pt x="9599" y="10081"/>
                  </a:lnTo>
                  <a:lnTo>
                    <a:pt x="8905" y="8886"/>
                  </a:lnTo>
                  <a:lnTo>
                    <a:pt x="8212" y="7768"/>
                  </a:lnTo>
                  <a:lnTo>
                    <a:pt x="7518" y="6708"/>
                  </a:lnTo>
                  <a:lnTo>
                    <a:pt x="6843" y="5725"/>
                  </a:lnTo>
                  <a:lnTo>
                    <a:pt x="6188" y="4819"/>
                  </a:lnTo>
                  <a:lnTo>
                    <a:pt x="5532" y="3971"/>
                  </a:lnTo>
                  <a:lnTo>
                    <a:pt x="4916" y="3200"/>
                  </a:lnTo>
                  <a:lnTo>
                    <a:pt x="4318" y="2487"/>
                  </a:lnTo>
                  <a:lnTo>
                    <a:pt x="3759" y="1851"/>
                  </a:lnTo>
                  <a:lnTo>
                    <a:pt x="3220" y="1273"/>
                  </a:lnTo>
                  <a:lnTo>
                    <a:pt x="2718" y="771"/>
                  </a:lnTo>
                  <a:lnTo>
                    <a:pt x="2275" y="328"/>
                  </a:lnTo>
                  <a:lnTo>
                    <a:pt x="2140" y="213"/>
                  </a:lnTo>
                  <a:lnTo>
                    <a:pt x="2005" y="135"/>
                  </a:lnTo>
                  <a:lnTo>
                    <a:pt x="1870" y="58"/>
                  </a:lnTo>
                  <a:lnTo>
                    <a:pt x="1716" y="20"/>
                  </a:lnTo>
                  <a:lnTo>
                    <a:pt x="156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8" name="Google Shape;1708;p78"/>
            <p:cNvSpPr/>
            <p:nvPr/>
          </p:nvSpPr>
          <p:spPr>
            <a:xfrm>
              <a:off x="1348888" y="2225075"/>
              <a:ext cx="284325" cy="874600"/>
            </a:xfrm>
            <a:custGeom>
              <a:avLst/>
              <a:gdLst/>
              <a:ahLst/>
              <a:cxnLst/>
              <a:rect l="l" t="t" r="r" b="b"/>
              <a:pathLst>
                <a:path w="11373" h="34984" extrusionOk="0">
                  <a:moveTo>
                    <a:pt x="116" y="0"/>
                  </a:moveTo>
                  <a:lnTo>
                    <a:pt x="58" y="39"/>
                  </a:lnTo>
                  <a:lnTo>
                    <a:pt x="20" y="77"/>
                  </a:lnTo>
                  <a:lnTo>
                    <a:pt x="0" y="135"/>
                  </a:lnTo>
                  <a:lnTo>
                    <a:pt x="20" y="193"/>
                  </a:lnTo>
                  <a:lnTo>
                    <a:pt x="1350" y="4009"/>
                  </a:lnTo>
                  <a:lnTo>
                    <a:pt x="2737" y="8096"/>
                  </a:lnTo>
                  <a:lnTo>
                    <a:pt x="4414" y="13107"/>
                  </a:lnTo>
                  <a:lnTo>
                    <a:pt x="5301" y="15844"/>
                  </a:lnTo>
                  <a:lnTo>
                    <a:pt x="6226" y="18658"/>
                  </a:lnTo>
                  <a:lnTo>
                    <a:pt x="7151" y="21530"/>
                  </a:lnTo>
                  <a:lnTo>
                    <a:pt x="8038" y="24402"/>
                  </a:lnTo>
                  <a:lnTo>
                    <a:pt x="8905" y="27216"/>
                  </a:lnTo>
                  <a:lnTo>
                    <a:pt x="9715" y="29933"/>
                  </a:lnTo>
                  <a:lnTo>
                    <a:pt x="10428" y="32497"/>
                  </a:lnTo>
                  <a:lnTo>
                    <a:pt x="11064" y="34868"/>
                  </a:lnTo>
                  <a:lnTo>
                    <a:pt x="11083" y="34906"/>
                  </a:lnTo>
                  <a:lnTo>
                    <a:pt x="11122" y="34945"/>
                  </a:lnTo>
                  <a:lnTo>
                    <a:pt x="11160" y="34964"/>
                  </a:lnTo>
                  <a:lnTo>
                    <a:pt x="11218" y="34983"/>
                  </a:lnTo>
                  <a:lnTo>
                    <a:pt x="11257" y="34983"/>
                  </a:lnTo>
                  <a:lnTo>
                    <a:pt x="11314" y="34945"/>
                  </a:lnTo>
                  <a:lnTo>
                    <a:pt x="11353" y="34906"/>
                  </a:lnTo>
                  <a:lnTo>
                    <a:pt x="11372" y="34848"/>
                  </a:lnTo>
                  <a:lnTo>
                    <a:pt x="11353" y="34790"/>
                  </a:lnTo>
                  <a:lnTo>
                    <a:pt x="10717" y="32420"/>
                  </a:lnTo>
                  <a:lnTo>
                    <a:pt x="10004" y="29856"/>
                  </a:lnTo>
                  <a:lnTo>
                    <a:pt x="9194" y="27139"/>
                  </a:lnTo>
                  <a:lnTo>
                    <a:pt x="8327" y="24324"/>
                  </a:lnTo>
                  <a:lnTo>
                    <a:pt x="7440" y="21453"/>
                  </a:lnTo>
                  <a:lnTo>
                    <a:pt x="6515" y="18581"/>
                  </a:lnTo>
                  <a:lnTo>
                    <a:pt x="5590" y="15747"/>
                  </a:lnTo>
                  <a:lnTo>
                    <a:pt x="4703" y="13010"/>
                  </a:lnTo>
                  <a:lnTo>
                    <a:pt x="3007" y="7999"/>
                  </a:lnTo>
                  <a:lnTo>
                    <a:pt x="1619" y="3913"/>
                  </a:lnTo>
                  <a:lnTo>
                    <a:pt x="309" y="97"/>
                  </a:lnTo>
                  <a:lnTo>
                    <a:pt x="270" y="58"/>
                  </a:lnTo>
                  <a:lnTo>
                    <a:pt x="232" y="2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9" name="Google Shape;1709;p78"/>
            <p:cNvSpPr/>
            <p:nvPr/>
          </p:nvSpPr>
          <p:spPr>
            <a:xfrm>
              <a:off x="1211088" y="2587425"/>
              <a:ext cx="477050" cy="819175"/>
            </a:xfrm>
            <a:custGeom>
              <a:avLst/>
              <a:gdLst/>
              <a:ahLst/>
              <a:cxnLst/>
              <a:rect l="l" t="t" r="r" b="b"/>
              <a:pathLst>
                <a:path w="19082" h="32767" extrusionOk="0">
                  <a:moveTo>
                    <a:pt x="578" y="1"/>
                  </a:moveTo>
                  <a:lnTo>
                    <a:pt x="482" y="20"/>
                  </a:lnTo>
                  <a:lnTo>
                    <a:pt x="405" y="39"/>
                  </a:lnTo>
                  <a:lnTo>
                    <a:pt x="328" y="58"/>
                  </a:lnTo>
                  <a:lnTo>
                    <a:pt x="251" y="97"/>
                  </a:lnTo>
                  <a:lnTo>
                    <a:pt x="193" y="155"/>
                  </a:lnTo>
                  <a:lnTo>
                    <a:pt x="116" y="213"/>
                  </a:lnTo>
                  <a:lnTo>
                    <a:pt x="77" y="270"/>
                  </a:lnTo>
                  <a:lnTo>
                    <a:pt x="39" y="348"/>
                  </a:lnTo>
                  <a:lnTo>
                    <a:pt x="0" y="444"/>
                  </a:lnTo>
                  <a:lnTo>
                    <a:pt x="0" y="521"/>
                  </a:lnTo>
                  <a:lnTo>
                    <a:pt x="0" y="617"/>
                  </a:lnTo>
                  <a:lnTo>
                    <a:pt x="0" y="714"/>
                  </a:lnTo>
                  <a:lnTo>
                    <a:pt x="289" y="1832"/>
                  </a:lnTo>
                  <a:lnTo>
                    <a:pt x="655" y="3219"/>
                  </a:lnTo>
                  <a:lnTo>
                    <a:pt x="1118" y="4858"/>
                  </a:lnTo>
                  <a:lnTo>
                    <a:pt x="1677" y="6670"/>
                  </a:lnTo>
                  <a:lnTo>
                    <a:pt x="2332" y="8674"/>
                  </a:lnTo>
                  <a:lnTo>
                    <a:pt x="2698" y="9715"/>
                  </a:lnTo>
                  <a:lnTo>
                    <a:pt x="3084" y="10794"/>
                  </a:lnTo>
                  <a:lnTo>
                    <a:pt x="3489" y="11912"/>
                  </a:lnTo>
                  <a:lnTo>
                    <a:pt x="3932" y="13030"/>
                  </a:lnTo>
                  <a:lnTo>
                    <a:pt x="4395" y="14186"/>
                  </a:lnTo>
                  <a:lnTo>
                    <a:pt x="4876" y="15343"/>
                  </a:lnTo>
                  <a:lnTo>
                    <a:pt x="5397" y="16499"/>
                  </a:lnTo>
                  <a:lnTo>
                    <a:pt x="5936" y="17675"/>
                  </a:lnTo>
                  <a:lnTo>
                    <a:pt x="6495" y="18870"/>
                  </a:lnTo>
                  <a:lnTo>
                    <a:pt x="7093" y="20046"/>
                  </a:lnTo>
                  <a:lnTo>
                    <a:pt x="7710" y="21202"/>
                  </a:lnTo>
                  <a:lnTo>
                    <a:pt x="8346" y="22378"/>
                  </a:lnTo>
                  <a:lnTo>
                    <a:pt x="9020" y="23515"/>
                  </a:lnTo>
                  <a:lnTo>
                    <a:pt x="9734" y="24633"/>
                  </a:lnTo>
                  <a:lnTo>
                    <a:pt x="10447" y="25751"/>
                  </a:lnTo>
                  <a:lnTo>
                    <a:pt x="11218" y="26830"/>
                  </a:lnTo>
                  <a:lnTo>
                    <a:pt x="11989" y="27871"/>
                  </a:lnTo>
                  <a:lnTo>
                    <a:pt x="12798" y="28893"/>
                  </a:lnTo>
                  <a:lnTo>
                    <a:pt x="13222" y="29375"/>
                  </a:lnTo>
                  <a:lnTo>
                    <a:pt x="13646" y="29856"/>
                  </a:lnTo>
                  <a:lnTo>
                    <a:pt x="14089" y="30338"/>
                  </a:lnTo>
                  <a:lnTo>
                    <a:pt x="14514" y="30801"/>
                  </a:lnTo>
                  <a:lnTo>
                    <a:pt x="14957" y="31244"/>
                  </a:lnTo>
                  <a:lnTo>
                    <a:pt x="15419" y="31688"/>
                  </a:lnTo>
                  <a:lnTo>
                    <a:pt x="15882" y="32112"/>
                  </a:lnTo>
                  <a:lnTo>
                    <a:pt x="16345" y="32516"/>
                  </a:lnTo>
                  <a:lnTo>
                    <a:pt x="16557" y="32593"/>
                  </a:lnTo>
                  <a:lnTo>
                    <a:pt x="16826" y="32671"/>
                  </a:lnTo>
                  <a:lnTo>
                    <a:pt x="17154" y="32728"/>
                  </a:lnTo>
                  <a:lnTo>
                    <a:pt x="17559" y="32767"/>
                  </a:lnTo>
                  <a:lnTo>
                    <a:pt x="18021" y="32767"/>
                  </a:lnTo>
                  <a:lnTo>
                    <a:pt x="18272" y="32728"/>
                  </a:lnTo>
                  <a:lnTo>
                    <a:pt x="18542" y="32690"/>
                  </a:lnTo>
                  <a:lnTo>
                    <a:pt x="18812" y="32613"/>
                  </a:lnTo>
                  <a:lnTo>
                    <a:pt x="19082" y="32516"/>
                  </a:lnTo>
                  <a:lnTo>
                    <a:pt x="18812" y="31514"/>
                  </a:lnTo>
                  <a:lnTo>
                    <a:pt x="18465" y="30319"/>
                  </a:lnTo>
                  <a:lnTo>
                    <a:pt x="17964" y="28758"/>
                  </a:lnTo>
                  <a:lnTo>
                    <a:pt x="17347" y="26850"/>
                  </a:lnTo>
                  <a:lnTo>
                    <a:pt x="16961" y="25809"/>
                  </a:lnTo>
                  <a:lnTo>
                    <a:pt x="16557" y="24691"/>
                  </a:lnTo>
                  <a:lnTo>
                    <a:pt x="16133" y="23535"/>
                  </a:lnTo>
                  <a:lnTo>
                    <a:pt x="15651" y="22320"/>
                  </a:lnTo>
                  <a:lnTo>
                    <a:pt x="15150" y="21048"/>
                  </a:lnTo>
                  <a:lnTo>
                    <a:pt x="14591" y="19776"/>
                  </a:lnTo>
                  <a:lnTo>
                    <a:pt x="14012" y="18446"/>
                  </a:lnTo>
                  <a:lnTo>
                    <a:pt x="13396" y="17116"/>
                  </a:lnTo>
                  <a:lnTo>
                    <a:pt x="12740" y="15767"/>
                  </a:lnTo>
                  <a:lnTo>
                    <a:pt x="12046" y="14418"/>
                  </a:lnTo>
                  <a:lnTo>
                    <a:pt x="11314" y="13049"/>
                  </a:lnTo>
                  <a:lnTo>
                    <a:pt x="10562" y="11719"/>
                  </a:lnTo>
                  <a:lnTo>
                    <a:pt x="9753" y="10370"/>
                  </a:lnTo>
                  <a:lnTo>
                    <a:pt x="8924" y="9060"/>
                  </a:lnTo>
                  <a:lnTo>
                    <a:pt x="8500" y="8423"/>
                  </a:lnTo>
                  <a:lnTo>
                    <a:pt x="8057" y="7768"/>
                  </a:lnTo>
                  <a:lnTo>
                    <a:pt x="7594" y="7151"/>
                  </a:lnTo>
                  <a:lnTo>
                    <a:pt x="7151" y="6535"/>
                  </a:lnTo>
                  <a:lnTo>
                    <a:pt x="6669" y="5918"/>
                  </a:lnTo>
                  <a:lnTo>
                    <a:pt x="6206" y="5320"/>
                  </a:lnTo>
                  <a:lnTo>
                    <a:pt x="5705" y="4723"/>
                  </a:lnTo>
                  <a:lnTo>
                    <a:pt x="5223" y="4164"/>
                  </a:lnTo>
                  <a:lnTo>
                    <a:pt x="4703" y="3586"/>
                  </a:lnTo>
                  <a:lnTo>
                    <a:pt x="4202" y="3046"/>
                  </a:lnTo>
                  <a:lnTo>
                    <a:pt x="3681" y="2526"/>
                  </a:lnTo>
                  <a:lnTo>
                    <a:pt x="3142" y="2005"/>
                  </a:lnTo>
                  <a:lnTo>
                    <a:pt x="2602" y="1504"/>
                  </a:lnTo>
                  <a:lnTo>
                    <a:pt x="2043" y="1022"/>
                  </a:lnTo>
                  <a:lnTo>
                    <a:pt x="1484" y="560"/>
                  </a:lnTo>
                  <a:lnTo>
                    <a:pt x="925" y="136"/>
                  </a:lnTo>
                  <a:lnTo>
                    <a:pt x="829" y="78"/>
                  </a:lnTo>
                  <a:lnTo>
                    <a:pt x="752" y="39"/>
                  </a:lnTo>
                  <a:lnTo>
                    <a:pt x="655" y="20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0" name="Google Shape;1710;p78"/>
            <p:cNvSpPr/>
            <p:nvPr/>
          </p:nvSpPr>
          <p:spPr>
            <a:xfrm>
              <a:off x="1297813" y="2741625"/>
              <a:ext cx="318525" cy="591750"/>
            </a:xfrm>
            <a:custGeom>
              <a:avLst/>
              <a:gdLst/>
              <a:ahLst/>
              <a:cxnLst/>
              <a:rect l="l" t="t" r="r" b="b"/>
              <a:pathLst>
                <a:path w="12741" h="23670" extrusionOk="0">
                  <a:moveTo>
                    <a:pt x="155" y="0"/>
                  </a:moveTo>
                  <a:lnTo>
                    <a:pt x="97" y="20"/>
                  </a:lnTo>
                  <a:lnTo>
                    <a:pt x="39" y="58"/>
                  </a:lnTo>
                  <a:lnTo>
                    <a:pt x="20" y="116"/>
                  </a:lnTo>
                  <a:lnTo>
                    <a:pt x="0" y="174"/>
                  </a:lnTo>
                  <a:lnTo>
                    <a:pt x="20" y="232"/>
                  </a:lnTo>
                  <a:lnTo>
                    <a:pt x="5628" y="10736"/>
                  </a:lnTo>
                  <a:lnTo>
                    <a:pt x="12471" y="23592"/>
                  </a:lnTo>
                  <a:lnTo>
                    <a:pt x="12490" y="23631"/>
                  </a:lnTo>
                  <a:lnTo>
                    <a:pt x="12529" y="23650"/>
                  </a:lnTo>
                  <a:lnTo>
                    <a:pt x="12606" y="23669"/>
                  </a:lnTo>
                  <a:lnTo>
                    <a:pt x="12664" y="23669"/>
                  </a:lnTo>
                  <a:lnTo>
                    <a:pt x="12721" y="23631"/>
                  </a:lnTo>
                  <a:lnTo>
                    <a:pt x="12741" y="23573"/>
                  </a:lnTo>
                  <a:lnTo>
                    <a:pt x="12741" y="23515"/>
                  </a:lnTo>
                  <a:lnTo>
                    <a:pt x="12741" y="23457"/>
                  </a:lnTo>
                  <a:lnTo>
                    <a:pt x="5879" y="10582"/>
                  </a:lnTo>
                  <a:lnTo>
                    <a:pt x="289" y="77"/>
                  </a:lnTo>
                  <a:lnTo>
                    <a:pt x="251" y="39"/>
                  </a:lnTo>
                  <a:lnTo>
                    <a:pt x="212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1" name="Google Shape;1711;p78"/>
            <p:cNvSpPr/>
            <p:nvPr/>
          </p:nvSpPr>
          <p:spPr>
            <a:xfrm>
              <a:off x="1213013" y="2993150"/>
              <a:ext cx="454875" cy="430325"/>
            </a:xfrm>
            <a:custGeom>
              <a:avLst/>
              <a:gdLst/>
              <a:ahLst/>
              <a:cxnLst/>
              <a:rect l="l" t="t" r="r" b="b"/>
              <a:pathLst>
                <a:path w="18195" h="17213" extrusionOk="0">
                  <a:moveTo>
                    <a:pt x="289" y="1"/>
                  </a:moveTo>
                  <a:lnTo>
                    <a:pt x="193" y="39"/>
                  </a:lnTo>
                  <a:lnTo>
                    <a:pt x="116" y="97"/>
                  </a:lnTo>
                  <a:lnTo>
                    <a:pt x="58" y="174"/>
                  </a:lnTo>
                  <a:lnTo>
                    <a:pt x="19" y="270"/>
                  </a:lnTo>
                  <a:lnTo>
                    <a:pt x="0" y="367"/>
                  </a:lnTo>
                  <a:lnTo>
                    <a:pt x="19" y="482"/>
                  </a:lnTo>
                  <a:lnTo>
                    <a:pt x="270" y="1041"/>
                  </a:lnTo>
                  <a:lnTo>
                    <a:pt x="559" y="1716"/>
                  </a:lnTo>
                  <a:lnTo>
                    <a:pt x="925" y="2506"/>
                  </a:lnTo>
                  <a:lnTo>
                    <a:pt x="1369" y="3374"/>
                  </a:lnTo>
                  <a:lnTo>
                    <a:pt x="1870" y="4337"/>
                  </a:lnTo>
                  <a:lnTo>
                    <a:pt x="2429" y="5359"/>
                  </a:lnTo>
                  <a:lnTo>
                    <a:pt x="3065" y="6438"/>
                  </a:lnTo>
                  <a:lnTo>
                    <a:pt x="3778" y="7556"/>
                  </a:lnTo>
                  <a:lnTo>
                    <a:pt x="4163" y="8134"/>
                  </a:lnTo>
                  <a:lnTo>
                    <a:pt x="4549" y="8713"/>
                  </a:lnTo>
                  <a:lnTo>
                    <a:pt x="4973" y="9310"/>
                  </a:lnTo>
                  <a:lnTo>
                    <a:pt x="5397" y="9888"/>
                  </a:lnTo>
                  <a:lnTo>
                    <a:pt x="5859" y="10466"/>
                  </a:lnTo>
                  <a:lnTo>
                    <a:pt x="6322" y="11064"/>
                  </a:lnTo>
                  <a:lnTo>
                    <a:pt x="6804" y="11642"/>
                  </a:lnTo>
                  <a:lnTo>
                    <a:pt x="7305" y="12220"/>
                  </a:lnTo>
                  <a:lnTo>
                    <a:pt x="7845" y="12799"/>
                  </a:lnTo>
                  <a:lnTo>
                    <a:pt x="8384" y="13377"/>
                  </a:lnTo>
                  <a:lnTo>
                    <a:pt x="8943" y="13936"/>
                  </a:lnTo>
                  <a:lnTo>
                    <a:pt x="9522" y="14495"/>
                  </a:lnTo>
                  <a:lnTo>
                    <a:pt x="10119" y="15034"/>
                  </a:lnTo>
                  <a:lnTo>
                    <a:pt x="10736" y="15555"/>
                  </a:lnTo>
                  <a:lnTo>
                    <a:pt x="11372" y="16075"/>
                  </a:lnTo>
                  <a:lnTo>
                    <a:pt x="12027" y="16576"/>
                  </a:lnTo>
                  <a:lnTo>
                    <a:pt x="12316" y="16634"/>
                  </a:lnTo>
                  <a:lnTo>
                    <a:pt x="13068" y="16769"/>
                  </a:lnTo>
                  <a:lnTo>
                    <a:pt x="14109" y="16962"/>
                  </a:lnTo>
                  <a:lnTo>
                    <a:pt x="14687" y="17039"/>
                  </a:lnTo>
                  <a:lnTo>
                    <a:pt x="15285" y="17116"/>
                  </a:lnTo>
                  <a:lnTo>
                    <a:pt x="15882" y="17174"/>
                  </a:lnTo>
                  <a:lnTo>
                    <a:pt x="16441" y="17212"/>
                  </a:lnTo>
                  <a:lnTo>
                    <a:pt x="16961" y="17212"/>
                  </a:lnTo>
                  <a:lnTo>
                    <a:pt x="17424" y="17174"/>
                  </a:lnTo>
                  <a:lnTo>
                    <a:pt x="17617" y="17155"/>
                  </a:lnTo>
                  <a:lnTo>
                    <a:pt x="17790" y="17116"/>
                  </a:lnTo>
                  <a:lnTo>
                    <a:pt x="17925" y="17058"/>
                  </a:lnTo>
                  <a:lnTo>
                    <a:pt x="18041" y="16981"/>
                  </a:lnTo>
                  <a:lnTo>
                    <a:pt x="18118" y="16904"/>
                  </a:lnTo>
                  <a:lnTo>
                    <a:pt x="18176" y="16808"/>
                  </a:lnTo>
                  <a:lnTo>
                    <a:pt x="18195" y="16711"/>
                  </a:lnTo>
                  <a:lnTo>
                    <a:pt x="18156" y="16576"/>
                  </a:lnTo>
                  <a:lnTo>
                    <a:pt x="18022" y="16191"/>
                  </a:lnTo>
                  <a:lnTo>
                    <a:pt x="17867" y="15825"/>
                  </a:lnTo>
                  <a:lnTo>
                    <a:pt x="17520" y="15092"/>
                  </a:lnTo>
                  <a:lnTo>
                    <a:pt x="17116" y="14360"/>
                  </a:lnTo>
                  <a:lnTo>
                    <a:pt x="16692" y="13627"/>
                  </a:lnTo>
                  <a:lnTo>
                    <a:pt x="16229" y="12914"/>
                  </a:lnTo>
                  <a:lnTo>
                    <a:pt x="15728" y="12220"/>
                  </a:lnTo>
                  <a:lnTo>
                    <a:pt x="15188" y="11527"/>
                  </a:lnTo>
                  <a:lnTo>
                    <a:pt x="14610" y="10852"/>
                  </a:lnTo>
                  <a:lnTo>
                    <a:pt x="14032" y="10197"/>
                  </a:lnTo>
                  <a:lnTo>
                    <a:pt x="13415" y="9541"/>
                  </a:lnTo>
                  <a:lnTo>
                    <a:pt x="12779" y="8905"/>
                  </a:lnTo>
                  <a:lnTo>
                    <a:pt x="12124" y="8288"/>
                  </a:lnTo>
                  <a:lnTo>
                    <a:pt x="11468" y="7672"/>
                  </a:lnTo>
                  <a:lnTo>
                    <a:pt x="10794" y="7093"/>
                  </a:lnTo>
                  <a:lnTo>
                    <a:pt x="10119" y="6515"/>
                  </a:lnTo>
                  <a:lnTo>
                    <a:pt x="9425" y="5956"/>
                  </a:lnTo>
                  <a:lnTo>
                    <a:pt x="8751" y="5417"/>
                  </a:lnTo>
                  <a:lnTo>
                    <a:pt x="8076" y="4896"/>
                  </a:lnTo>
                  <a:lnTo>
                    <a:pt x="7382" y="4414"/>
                  </a:lnTo>
                  <a:lnTo>
                    <a:pt x="6727" y="3933"/>
                  </a:lnTo>
                  <a:lnTo>
                    <a:pt x="5416" y="3046"/>
                  </a:lnTo>
                  <a:lnTo>
                    <a:pt x="4202" y="2236"/>
                  </a:lnTo>
                  <a:lnTo>
                    <a:pt x="3065" y="1542"/>
                  </a:lnTo>
                  <a:lnTo>
                    <a:pt x="2062" y="926"/>
                  </a:lnTo>
                  <a:lnTo>
                    <a:pt x="1195" y="425"/>
                  </a:lnTo>
                  <a:lnTo>
                    <a:pt x="501" y="58"/>
                  </a:lnTo>
                  <a:lnTo>
                    <a:pt x="405" y="20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2" name="Google Shape;1712;p78"/>
            <p:cNvSpPr/>
            <p:nvPr/>
          </p:nvSpPr>
          <p:spPr>
            <a:xfrm>
              <a:off x="1323838" y="3109275"/>
              <a:ext cx="271300" cy="290100"/>
            </a:xfrm>
            <a:custGeom>
              <a:avLst/>
              <a:gdLst/>
              <a:ahLst/>
              <a:cxnLst/>
              <a:rect l="l" t="t" r="r" b="b"/>
              <a:pathLst>
                <a:path w="10852" h="11604" extrusionOk="0">
                  <a:moveTo>
                    <a:pt x="97" y="1"/>
                  </a:moveTo>
                  <a:lnTo>
                    <a:pt x="58" y="39"/>
                  </a:lnTo>
                  <a:lnTo>
                    <a:pt x="19" y="97"/>
                  </a:lnTo>
                  <a:lnTo>
                    <a:pt x="0" y="136"/>
                  </a:lnTo>
                  <a:lnTo>
                    <a:pt x="19" y="193"/>
                  </a:lnTo>
                  <a:lnTo>
                    <a:pt x="39" y="251"/>
                  </a:lnTo>
                  <a:lnTo>
                    <a:pt x="1619" y="1986"/>
                  </a:lnTo>
                  <a:lnTo>
                    <a:pt x="4838" y="5494"/>
                  </a:lnTo>
                  <a:lnTo>
                    <a:pt x="6631" y="7441"/>
                  </a:lnTo>
                  <a:lnTo>
                    <a:pt x="8307" y="9233"/>
                  </a:lnTo>
                  <a:lnTo>
                    <a:pt x="9695" y="10679"/>
                  </a:lnTo>
                  <a:lnTo>
                    <a:pt x="10216" y="11199"/>
                  </a:lnTo>
                  <a:lnTo>
                    <a:pt x="10601" y="11565"/>
                  </a:lnTo>
                  <a:lnTo>
                    <a:pt x="10659" y="11604"/>
                  </a:lnTo>
                  <a:lnTo>
                    <a:pt x="10774" y="11604"/>
                  </a:lnTo>
                  <a:lnTo>
                    <a:pt x="10813" y="11565"/>
                  </a:lnTo>
                  <a:lnTo>
                    <a:pt x="10852" y="11507"/>
                  </a:lnTo>
                  <a:lnTo>
                    <a:pt x="10852" y="11450"/>
                  </a:lnTo>
                  <a:lnTo>
                    <a:pt x="10852" y="11392"/>
                  </a:lnTo>
                  <a:lnTo>
                    <a:pt x="10813" y="11353"/>
                  </a:lnTo>
                  <a:lnTo>
                    <a:pt x="10408" y="10968"/>
                  </a:lnTo>
                  <a:lnTo>
                    <a:pt x="9888" y="10447"/>
                  </a:lnTo>
                  <a:lnTo>
                    <a:pt x="8462" y="8963"/>
                  </a:lnTo>
                  <a:lnTo>
                    <a:pt x="6765" y="7151"/>
                  </a:lnTo>
                  <a:lnTo>
                    <a:pt x="4954" y="5185"/>
                  </a:lnTo>
                  <a:lnTo>
                    <a:pt x="1716" y="1639"/>
                  </a:lnTo>
                  <a:lnTo>
                    <a:pt x="270" y="58"/>
                  </a:lnTo>
                  <a:lnTo>
                    <a:pt x="212" y="20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3" name="Google Shape;1713;p78"/>
            <p:cNvSpPr/>
            <p:nvPr/>
          </p:nvSpPr>
          <p:spPr>
            <a:xfrm>
              <a:off x="1597038" y="2270850"/>
              <a:ext cx="260725" cy="1129500"/>
            </a:xfrm>
            <a:custGeom>
              <a:avLst/>
              <a:gdLst/>
              <a:ahLst/>
              <a:cxnLst/>
              <a:rect l="l" t="t" r="r" b="b"/>
              <a:pathLst>
                <a:path w="10429" h="45180" extrusionOk="0">
                  <a:moveTo>
                    <a:pt x="7132" y="0"/>
                  </a:moveTo>
                  <a:lnTo>
                    <a:pt x="7055" y="20"/>
                  </a:lnTo>
                  <a:lnTo>
                    <a:pt x="6959" y="39"/>
                  </a:lnTo>
                  <a:lnTo>
                    <a:pt x="6882" y="77"/>
                  </a:lnTo>
                  <a:lnTo>
                    <a:pt x="6785" y="135"/>
                  </a:lnTo>
                  <a:lnTo>
                    <a:pt x="6727" y="212"/>
                  </a:lnTo>
                  <a:lnTo>
                    <a:pt x="6650" y="290"/>
                  </a:lnTo>
                  <a:lnTo>
                    <a:pt x="6188" y="983"/>
                  </a:lnTo>
                  <a:lnTo>
                    <a:pt x="5744" y="1716"/>
                  </a:lnTo>
                  <a:lnTo>
                    <a:pt x="5320" y="2448"/>
                  </a:lnTo>
                  <a:lnTo>
                    <a:pt x="4916" y="3219"/>
                  </a:lnTo>
                  <a:lnTo>
                    <a:pt x="4530" y="4009"/>
                  </a:lnTo>
                  <a:lnTo>
                    <a:pt x="4164" y="4800"/>
                  </a:lnTo>
                  <a:lnTo>
                    <a:pt x="3817" y="5628"/>
                  </a:lnTo>
                  <a:lnTo>
                    <a:pt x="3489" y="6457"/>
                  </a:lnTo>
                  <a:lnTo>
                    <a:pt x="3181" y="7305"/>
                  </a:lnTo>
                  <a:lnTo>
                    <a:pt x="2873" y="8153"/>
                  </a:lnTo>
                  <a:lnTo>
                    <a:pt x="2603" y="9021"/>
                  </a:lnTo>
                  <a:lnTo>
                    <a:pt x="2352" y="9907"/>
                  </a:lnTo>
                  <a:lnTo>
                    <a:pt x="2102" y="10794"/>
                  </a:lnTo>
                  <a:lnTo>
                    <a:pt x="1870" y="11700"/>
                  </a:lnTo>
                  <a:lnTo>
                    <a:pt x="1658" y="12606"/>
                  </a:lnTo>
                  <a:lnTo>
                    <a:pt x="1466" y="13531"/>
                  </a:lnTo>
                  <a:lnTo>
                    <a:pt x="1292" y="14456"/>
                  </a:lnTo>
                  <a:lnTo>
                    <a:pt x="1119" y="15381"/>
                  </a:lnTo>
                  <a:lnTo>
                    <a:pt x="964" y="16306"/>
                  </a:lnTo>
                  <a:lnTo>
                    <a:pt x="829" y="17232"/>
                  </a:lnTo>
                  <a:lnTo>
                    <a:pt x="695" y="18176"/>
                  </a:lnTo>
                  <a:lnTo>
                    <a:pt x="579" y="19120"/>
                  </a:lnTo>
                  <a:lnTo>
                    <a:pt x="386" y="20971"/>
                  </a:lnTo>
                  <a:lnTo>
                    <a:pt x="232" y="22840"/>
                  </a:lnTo>
                  <a:lnTo>
                    <a:pt x="136" y="24671"/>
                  </a:lnTo>
                  <a:lnTo>
                    <a:pt x="59" y="26483"/>
                  </a:lnTo>
                  <a:lnTo>
                    <a:pt x="20" y="28276"/>
                  </a:lnTo>
                  <a:lnTo>
                    <a:pt x="1" y="30010"/>
                  </a:lnTo>
                  <a:lnTo>
                    <a:pt x="20" y="31687"/>
                  </a:lnTo>
                  <a:lnTo>
                    <a:pt x="59" y="33306"/>
                  </a:lnTo>
                  <a:lnTo>
                    <a:pt x="116" y="34868"/>
                  </a:lnTo>
                  <a:lnTo>
                    <a:pt x="193" y="36352"/>
                  </a:lnTo>
                  <a:lnTo>
                    <a:pt x="290" y="37739"/>
                  </a:lnTo>
                  <a:lnTo>
                    <a:pt x="367" y="39050"/>
                  </a:lnTo>
                  <a:lnTo>
                    <a:pt x="483" y="40245"/>
                  </a:lnTo>
                  <a:lnTo>
                    <a:pt x="675" y="42307"/>
                  </a:lnTo>
                  <a:lnTo>
                    <a:pt x="849" y="43869"/>
                  </a:lnTo>
                  <a:lnTo>
                    <a:pt x="984" y="44852"/>
                  </a:lnTo>
                  <a:lnTo>
                    <a:pt x="1041" y="45179"/>
                  </a:lnTo>
                  <a:lnTo>
                    <a:pt x="5783" y="44447"/>
                  </a:lnTo>
                  <a:lnTo>
                    <a:pt x="6149" y="43522"/>
                  </a:lnTo>
                  <a:lnTo>
                    <a:pt x="6496" y="42597"/>
                  </a:lnTo>
                  <a:lnTo>
                    <a:pt x="6843" y="41671"/>
                  </a:lnTo>
                  <a:lnTo>
                    <a:pt x="7151" y="40746"/>
                  </a:lnTo>
                  <a:lnTo>
                    <a:pt x="7460" y="39821"/>
                  </a:lnTo>
                  <a:lnTo>
                    <a:pt x="7730" y="38896"/>
                  </a:lnTo>
                  <a:lnTo>
                    <a:pt x="7999" y="37990"/>
                  </a:lnTo>
                  <a:lnTo>
                    <a:pt x="8250" y="37065"/>
                  </a:lnTo>
                  <a:lnTo>
                    <a:pt x="8481" y="36140"/>
                  </a:lnTo>
                  <a:lnTo>
                    <a:pt x="8693" y="35234"/>
                  </a:lnTo>
                  <a:lnTo>
                    <a:pt x="8905" y="34309"/>
                  </a:lnTo>
                  <a:lnTo>
                    <a:pt x="9098" y="33403"/>
                  </a:lnTo>
                  <a:lnTo>
                    <a:pt x="9272" y="32497"/>
                  </a:lnTo>
                  <a:lnTo>
                    <a:pt x="9426" y="31610"/>
                  </a:lnTo>
                  <a:lnTo>
                    <a:pt x="9580" y="30704"/>
                  </a:lnTo>
                  <a:lnTo>
                    <a:pt x="9715" y="29818"/>
                  </a:lnTo>
                  <a:lnTo>
                    <a:pt x="9831" y="28931"/>
                  </a:lnTo>
                  <a:lnTo>
                    <a:pt x="9946" y="28044"/>
                  </a:lnTo>
                  <a:lnTo>
                    <a:pt x="10120" y="26310"/>
                  </a:lnTo>
                  <a:lnTo>
                    <a:pt x="10255" y="24594"/>
                  </a:lnTo>
                  <a:lnTo>
                    <a:pt x="10351" y="22918"/>
                  </a:lnTo>
                  <a:lnTo>
                    <a:pt x="10409" y="21260"/>
                  </a:lnTo>
                  <a:lnTo>
                    <a:pt x="10428" y="19641"/>
                  </a:lnTo>
                  <a:lnTo>
                    <a:pt x="10409" y="18080"/>
                  </a:lnTo>
                  <a:lnTo>
                    <a:pt x="10370" y="16538"/>
                  </a:lnTo>
                  <a:lnTo>
                    <a:pt x="10293" y="15054"/>
                  </a:lnTo>
                  <a:lnTo>
                    <a:pt x="10197" y="13627"/>
                  </a:lnTo>
                  <a:lnTo>
                    <a:pt x="10081" y="12240"/>
                  </a:lnTo>
                  <a:lnTo>
                    <a:pt x="9946" y="10910"/>
                  </a:lnTo>
                  <a:lnTo>
                    <a:pt x="9792" y="9638"/>
                  </a:lnTo>
                  <a:lnTo>
                    <a:pt x="9619" y="8443"/>
                  </a:lnTo>
                  <a:lnTo>
                    <a:pt x="9445" y="7286"/>
                  </a:lnTo>
                  <a:lnTo>
                    <a:pt x="9272" y="6207"/>
                  </a:lnTo>
                  <a:lnTo>
                    <a:pt x="9079" y="5204"/>
                  </a:lnTo>
                  <a:lnTo>
                    <a:pt x="8886" y="4279"/>
                  </a:lnTo>
                  <a:lnTo>
                    <a:pt x="8713" y="3431"/>
                  </a:lnTo>
                  <a:lnTo>
                    <a:pt x="8520" y="2660"/>
                  </a:lnTo>
                  <a:lnTo>
                    <a:pt x="8346" y="1966"/>
                  </a:lnTo>
                  <a:lnTo>
                    <a:pt x="8192" y="1350"/>
                  </a:lnTo>
                  <a:lnTo>
                    <a:pt x="8038" y="848"/>
                  </a:lnTo>
                  <a:lnTo>
                    <a:pt x="7903" y="424"/>
                  </a:lnTo>
                  <a:lnTo>
                    <a:pt x="7865" y="328"/>
                  </a:lnTo>
                  <a:lnTo>
                    <a:pt x="7807" y="251"/>
                  </a:lnTo>
                  <a:lnTo>
                    <a:pt x="7749" y="193"/>
                  </a:lnTo>
                  <a:lnTo>
                    <a:pt x="7672" y="135"/>
                  </a:lnTo>
                  <a:lnTo>
                    <a:pt x="7595" y="77"/>
                  </a:lnTo>
                  <a:lnTo>
                    <a:pt x="7518" y="39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4" name="Google Shape;1714;p78"/>
            <p:cNvSpPr/>
            <p:nvPr/>
          </p:nvSpPr>
          <p:spPr>
            <a:xfrm>
              <a:off x="1681838" y="2460700"/>
              <a:ext cx="73275" cy="660650"/>
            </a:xfrm>
            <a:custGeom>
              <a:avLst/>
              <a:gdLst/>
              <a:ahLst/>
              <a:cxnLst/>
              <a:rect l="l" t="t" r="r" b="b"/>
              <a:pathLst>
                <a:path w="2931" h="26426" extrusionOk="0">
                  <a:moveTo>
                    <a:pt x="2738" y="0"/>
                  </a:moveTo>
                  <a:lnTo>
                    <a:pt x="2680" y="39"/>
                  </a:lnTo>
                  <a:lnTo>
                    <a:pt x="2661" y="78"/>
                  </a:lnTo>
                  <a:lnTo>
                    <a:pt x="2642" y="135"/>
                  </a:lnTo>
                  <a:lnTo>
                    <a:pt x="2237" y="3952"/>
                  </a:lnTo>
                  <a:lnTo>
                    <a:pt x="1350" y="12317"/>
                  </a:lnTo>
                  <a:lnTo>
                    <a:pt x="868" y="16923"/>
                  </a:lnTo>
                  <a:lnTo>
                    <a:pt x="464" y="21125"/>
                  </a:lnTo>
                  <a:lnTo>
                    <a:pt x="136" y="24421"/>
                  </a:lnTo>
                  <a:lnTo>
                    <a:pt x="40" y="25558"/>
                  </a:lnTo>
                  <a:lnTo>
                    <a:pt x="1" y="26271"/>
                  </a:lnTo>
                  <a:lnTo>
                    <a:pt x="1" y="26329"/>
                  </a:lnTo>
                  <a:lnTo>
                    <a:pt x="40" y="26387"/>
                  </a:lnTo>
                  <a:lnTo>
                    <a:pt x="78" y="26426"/>
                  </a:lnTo>
                  <a:lnTo>
                    <a:pt x="194" y="26426"/>
                  </a:lnTo>
                  <a:lnTo>
                    <a:pt x="252" y="26387"/>
                  </a:lnTo>
                  <a:lnTo>
                    <a:pt x="290" y="26348"/>
                  </a:lnTo>
                  <a:lnTo>
                    <a:pt x="290" y="26291"/>
                  </a:lnTo>
                  <a:lnTo>
                    <a:pt x="348" y="25577"/>
                  </a:lnTo>
                  <a:lnTo>
                    <a:pt x="444" y="24421"/>
                  </a:lnTo>
                  <a:lnTo>
                    <a:pt x="753" y="21144"/>
                  </a:lnTo>
                  <a:lnTo>
                    <a:pt x="1177" y="16943"/>
                  </a:lnTo>
                  <a:lnTo>
                    <a:pt x="1659" y="12336"/>
                  </a:lnTo>
                  <a:lnTo>
                    <a:pt x="2526" y="3971"/>
                  </a:lnTo>
                  <a:lnTo>
                    <a:pt x="2931" y="174"/>
                  </a:lnTo>
                  <a:lnTo>
                    <a:pt x="2931" y="97"/>
                  </a:lnTo>
                  <a:lnTo>
                    <a:pt x="2892" y="58"/>
                  </a:lnTo>
                  <a:lnTo>
                    <a:pt x="2854" y="20"/>
                  </a:lnTo>
                  <a:lnTo>
                    <a:pt x="2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5" name="Google Shape;1715;p78"/>
            <p:cNvSpPr/>
            <p:nvPr/>
          </p:nvSpPr>
          <p:spPr>
            <a:xfrm>
              <a:off x="1643788" y="2861125"/>
              <a:ext cx="163850" cy="546450"/>
            </a:xfrm>
            <a:custGeom>
              <a:avLst/>
              <a:gdLst/>
              <a:ahLst/>
              <a:cxnLst/>
              <a:rect l="l" t="t" r="r" b="b"/>
              <a:pathLst>
                <a:path w="6554" h="21858" extrusionOk="0">
                  <a:moveTo>
                    <a:pt x="5108" y="0"/>
                  </a:moveTo>
                  <a:lnTo>
                    <a:pt x="4973" y="20"/>
                  </a:lnTo>
                  <a:lnTo>
                    <a:pt x="4857" y="77"/>
                  </a:lnTo>
                  <a:lnTo>
                    <a:pt x="4761" y="155"/>
                  </a:lnTo>
                  <a:lnTo>
                    <a:pt x="4433" y="540"/>
                  </a:lnTo>
                  <a:lnTo>
                    <a:pt x="4125" y="945"/>
                  </a:lnTo>
                  <a:lnTo>
                    <a:pt x="3817" y="1330"/>
                  </a:lnTo>
                  <a:lnTo>
                    <a:pt x="3527" y="1735"/>
                  </a:lnTo>
                  <a:lnTo>
                    <a:pt x="3258" y="2140"/>
                  </a:lnTo>
                  <a:lnTo>
                    <a:pt x="3007" y="2545"/>
                  </a:lnTo>
                  <a:lnTo>
                    <a:pt x="2757" y="2949"/>
                  </a:lnTo>
                  <a:lnTo>
                    <a:pt x="2525" y="3373"/>
                  </a:lnTo>
                  <a:lnTo>
                    <a:pt x="2313" y="3797"/>
                  </a:lnTo>
                  <a:lnTo>
                    <a:pt x="2101" y="4221"/>
                  </a:lnTo>
                  <a:lnTo>
                    <a:pt x="1716" y="5070"/>
                  </a:lnTo>
                  <a:lnTo>
                    <a:pt x="1388" y="5918"/>
                  </a:lnTo>
                  <a:lnTo>
                    <a:pt x="1099" y="6766"/>
                  </a:lnTo>
                  <a:lnTo>
                    <a:pt x="848" y="7633"/>
                  </a:lnTo>
                  <a:lnTo>
                    <a:pt x="636" y="8481"/>
                  </a:lnTo>
                  <a:lnTo>
                    <a:pt x="463" y="9348"/>
                  </a:lnTo>
                  <a:lnTo>
                    <a:pt x="309" y="10177"/>
                  </a:lnTo>
                  <a:lnTo>
                    <a:pt x="193" y="11006"/>
                  </a:lnTo>
                  <a:lnTo>
                    <a:pt x="116" y="11816"/>
                  </a:lnTo>
                  <a:lnTo>
                    <a:pt x="58" y="12625"/>
                  </a:lnTo>
                  <a:lnTo>
                    <a:pt x="20" y="13396"/>
                  </a:lnTo>
                  <a:lnTo>
                    <a:pt x="0" y="14148"/>
                  </a:lnTo>
                  <a:lnTo>
                    <a:pt x="0" y="14880"/>
                  </a:lnTo>
                  <a:lnTo>
                    <a:pt x="20" y="15574"/>
                  </a:lnTo>
                  <a:lnTo>
                    <a:pt x="58" y="16229"/>
                  </a:lnTo>
                  <a:lnTo>
                    <a:pt x="97" y="16865"/>
                  </a:lnTo>
                  <a:lnTo>
                    <a:pt x="154" y="17444"/>
                  </a:lnTo>
                  <a:lnTo>
                    <a:pt x="289" y="18504"/>
                  </a:lnTo>
                  <a:lnTo>
                    <a:pt x="405" y="19352"/>
                  </a:lnTo>
                  <a:lnTo>
                    <a:pt x="521" y="19988"/>
                  </a:lnTo>
                  <a:lnTo>
                    <a:pt x="636" y="20528"/>
                  </a:lnTo>
                  <a:lnTo>
                    <a:pt x="925" y="21857"/>
                  </a:lnTo>
                  <a:lnTo>
                    <a:pt x="3759" y="21106"/>
                  </a:lnTo>
                  <a:lnTo>
                    <a:pt x="4144" y="20412"/>
                  </a:lnTo>
                  <a:lnTo>
                    <a:pt x="4510" y="19718"/>
                  </a:lnTo>
                  <a:lnTo>
                    <a:pt x="4838" y="19005"/>
                  </a:lnTo>
                  <a:lnTo>
                    <a:pt x="5127" y="18272"/>
                  </a:lnTo>
                  <a:lnTo>
                    <a:pt x="5378" y="17521"/>
                  </a:lnTo>
                  <a:lnTo>
                    <a:pt x="5609" y="16769"/>
                  </a:lnTo>
                  <a:lnTo>
                    <a:pt x="5821" y="16017"/>
                  </a:lnTo>
                  <a:lnTo>
                    <a:pt x="5995" y="15246"/>
                  </a:lnTo>
                  <a:lnTo>
                    <a:pt x="6129" y="14475"/>
                  </a:lnTo>
                  <a:lnTo>
                    <a:pt x="6264" y="13724"/>
                  </a:lnTo>
                  <a:lnTo>
                    <a:pt x="6361" y="12953"/>
                  </a:lnTo>
                  <a:lnTo>
                    <a:pt x="6438" y="12182"/>
                  </a:lnTo>
                  <a:lnTo>
                    <a:pt x="6496" y="11411"/>
                  </a:lnTo>
                  <a:lnTo>
                    <a:pt x="6534" y="10659"/>
                  </a:lnTo>
                  <a:lnTo>
                    <a:pt x="6554" y="9907"/>
                  </a:lnTo>
                  <a:lnTo>
                    <a:pt x="6554" y="9175"/>
                  </a:lnTo>
                  <a:lnTo>
                    <a:pt x="6554" y="8443"/>
                  </a:lnTo>
                  <a:lnTo>
                    <a:pt x="6534" y="7729"/>
                  </a:lnTo>
                  <a:lnTo>
                    <a:pt x="6496" y="7036"/>
                  </a:lnTo>
                  <a:lnTo>
                    <a:pt x="6438" y="6361"/>
                  </a:lnTo>
                  <a:lnTo>
                    <a:pt x="6322" y="5070"/>
                  </a:lnTo>
                  <a:lnTo>
                    <a:pt x="6187" y="3875"/>
                  </a:lnTo>
                  <a:lnTo>
                    <a:pt x="6014" y="2795"/>
                  </a:lnTo>
                  <a:lnTo>
                    <a:pt x="5860" y="1831"/>
                  </a:lnTo>
                  <a:lnTo>
                    <a:pt x="5705" y="1022"/>
                  </a:lnTo>
                  <a:lnTo>
                    <a:pt x="5551" y="367"/>
                  </a:lnTo>
                  <a:lnTo>
                    <a:pt x="5513" y="232"/>
                  </a:lnTo>
                  <a:lnTo>
                    <a:pt x="5436" y="135"/>
                  </a:lnTo>
                  <a:lnTo>
                    <a:pt x="5339" y="58"/>
                  </a:lnTo>
                  <a:lnTo>
                    <a:pt x="5224" y="20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6" name="Google Shape;1716;p78"/>
            <p:cNvSpPr/>
            <p:nvPr/>
          </p:nvSpPr>
          <p:spPr>
            <a:xfrm>
              <a:off x="1691488" y="2958450"/>
              <a:ext cx="66525" cy="400925"/>
            </a:xfrm>
            <a:custGeom>
              <a:avLst/>
              <a:gdLst/>
              <a:ahLst/>
              <a:cxnLst/>
              <a:rect l="l" t="t" r="r" b="b"/>
              <a:pathLst>
                <a:path w="2661" h="16037" extrusionOk="0">
                  <a:moveTo>
                    <a:pt x="2468" y="1"/>
                  </a:moveTo>
                  <a:lnTo>
                    <a:pt x="2410" y="39"/>
                  </a:lnTo>
                  <a:lnTo>
                    <a:pt x="2371" y="78"/>
                  </a:lnTo>
                  <a:lnTo>
                    <a:pt x="2352" y="136"/>
                  </a:lnTo>
                  <a:lnTo>
                    <a:pt x="0" y="15864"/>
                  </a:lnTo>
                  <a:lnTo>
                    <a:pt x="0" y="15921"/>
                  </a:lnTo>
                  <a:lnTo>
                    <a:pt x="20" y="15979"/>
                  </a:lnTo>
                  <a:lnTo>
                    <a:pt x="78" y="16018"/>
                  </a:lnTo>
                  <a:lnTo>
                    <a:pt x="135" y="16037"/>
                  </a:lnTo>
                  <a:lnTo>
                    <a:pt x="193" y="16037"/>
                  </a:lnTo>
                  <a:lnTo>
                    <a:pt x="251" y="15998"/>
                  </a:lnTo>
                  <a:lnTo>
                    <a:pt x="290" y="15960"/>
                  </a:lnTo>
                  <a:lnTo>
                    <a:pt x="290" y="15921"/>
                  </a:lnTo>
                  <a:lnTo>
                    <a:pt x="2660" y="174"/>
                  </a:lnTo>
                  <a:lnTo>
                    <a:pt x="2660" y="116"/>
                  </a:lnTo>
                  <a:lnTo>
                    <a:pt x="2622" y="59"/>
                  </a:lnTo>
                  <a:lnTo>
                    <a:pt x="2583" y="20"/>
                  </a:lnTo>
                  <a:lnTo>
                    <a:pt x="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7" name="Google Shape;1717;p78"/>
            <p:cNvSpPr/>
            <p:nvPr/>
          </p:nvSpPr>
          <p:spPr>
            <a:xfrm>
              <a:off x="1418763" y="3359850"/>
              <a:ext cx="421150" cy="592225"/>
            </a:xfrm>
            <a:custGeom>
              <a:avLst/>
              <a:gdLst/>
              <a:ahLst/>
              <a:cxnLst/>
              <a:rect l="l" t="t" r="r" b="b"/>
              <a:pathLst>
                <a:path w="16846" h="23689" extrusionOk="0">
                  <a:moveTo>
                    <a:pt x="16846" y="0"/>
                  </a:moveTo>
                  <a:lnTo>
                    <a:pt x="16846" y="0"/>
                  </a:lnTo>
                  <a:lnTo>
                    <a:pt x="16846" y="0"/>
                  </a:lnTo>
                  <a:close/>
                  <a:moveTo>
                    <a:pt x="0" y="0"/>
                  </a:moveTo>
                  <a:lnTo>
                    <a:pt x="58" y="713"/>
                  </a:lnTo>
                  <a:lnTo>
                    <a:pt x="251" y="2660"/>
                  </a:lnTo>
                  <a:lnTo>
                    <a:pt x="386" y="4009"/>
                  </a:lnTo>
                  <a:lnTo>
                    <a:pt x="540" y="5551"/>
                  </a:lnTo>
                  <a:lnTo>
                    <a:pt x="752" y="7247"/>
                  </a:lnTo>
                  <a:lnTo>
                    <a:pt x="983" y="9078"/>
                  </a:lnTo>
                  <a:lnTo>
                    <a:pt x="1234" y="10967"/>
                  </a:lnTo>
                  <a:lnTo>
                    <a:pt x="1542" y="12895"/>
                  </a:lnTo>
                  <a:lnTo>
                    <a:pt x="1870" y="14841"/>
                  </a:lnTo>
                  <a:lnTo>
                    <a:pt x="2236" y="16750"/>
                  </a:lnTo>
                  <a:lnTo>
                    <a:pt x="2429" y="17675"/>
                  </a:lnTo>
                  <a:lnTo>
                    <a:pt x="2622" y="18561"/>
                  </a:lnTo>
                  <a:lnTo>
                    <a:pt x="2834" y="19448"/>
                  </a:lnTo>
                  <a:lnTo>
                    <a:pt x="3065" y="20296"/>
                  </a:lnTo>
                  <a:lnTo>
                    <a:pt x="3277" y="21086"/>
                  </a:lnTo>
                  <a:lnTo>
                    <a:pt x="3527" y="21857"/>
                  </a:lnTo>
                  <a:lnTo>
                    <a:pt x="3759" y="22570"/>
                  </a:lnTo>
                  <a:lnTo>
                    <a:pt x="4029" y="23226"/>
                  </a:lnTo>
                  <a:lnTo>
                    <a:pt x="4298" y="23284"/>
                  </a:lnTo>
                  <a:lnTo>
                    <a:pt x="5089" y="23380"/>
                  </a:lnTo>
                  <a:lnTo>
                    <a:pt x="6284" y="23496"/>
                  </a:lnTo>
                  <a:lnTo>
                    <a:pt x="7016" y="23553"/>
                  </a:lnTo>
                  <a:lnTo>
                    <a:pt x="7806" y="23611"/>
                  </a:lnTo>
                  <a:lnTo>
                    <a:pt x="8674" y="23650"/>
                  </a:lnTo>
                  <a:lnTo>
                    <a:pt x="9580" y="23669"/>
                  </a:lnTo>
                  <a:lnTo>
                    <a:pt x="10524" y="23688"/>
                  </a:lnTo>
                  <a:lnTo>
                    <a:pt x="11488" y="23650"/>
                  </a:lnTo>
                  <a:lnTo>
                    <a:pt x="12490" y="23611"/>
                  </a:lnTo>
                  <a:lnTo>
                    <a:pt x="13492" y="23515"/>
                  </a:lnTo>
                  <a:lnTo>
                    <a:pt x="14475" y="23399"/>
                  </a:lnTo>
                  <a:lnTo>
                    <a:pt x="14976" y="23322"/>
                  </a:lnTo>
                  <a:lnTo>
                    <a:pt x="15458" y="23226"/>
                  </a:lnTo>
                  <a:lnTo>
                    <a:pt x="16846" y="0"/>
                  </a:lnTo>
                  <a:lnTo>
                    <a:pt x="16827" y="39"/>
                  </a:lnTo>
                  <a:lnTo>
                    <a:pt x="16788" y="97"/>
                  </a:lnTo>
                  <a:lnTo>
                    <a:pt x="16750" y="135"/>
                  </a:lnTo>
                  <a:lnTo>
                    <a:pt x="16672" y="193"/>
                  </a:lnTo>
                  <a:lnTo>
                    <a:pt x="16460" y="289"/>
                  </a:lnTo>
                  <a:lnTo>
                    <a:pt x="16171" y="386"/>
                  </a:lnTo>
                  <a:lnTo>
                    <a:pt x="15824" y="463"/>
                  </a:lnTo>
                  <a:lnTo>
                    <a:pt x="15400" y="559"/>
                  </a:lnTo>
                  <a:lnTo>
                    <a:pt x="14918" y="636"/>
                  </a:lnTo>
                  <a:lnTo>
                    <a:pt x="14379" y="694"/>
                  </a:lnTo>
                  <a:lnTo>
                    <a:pt x="13781" y="771"/>
                  </a:lnTo>
                  <a:lnTo>
                    <a:pt x="13126" y="829"/>
                  </a:lnTo>
                  <a:lnTo>
                    <a:pt x="11700" y="925"/>
                  </a:lnTo>
                  <a:lnTo>
                    <a:pt x="10119" y="983"/>
                  </a:lnTo>
                  <a:lnTo>
                    <a:pt x="8423" y="1003"/>
                  </a:lnTo>
                  <a:lnTo>
                    <a:pt x="6727" y="983"/>
                  </a:lnTo>
                  <a:lnTo>
                    <a:pt x="5146" y="925"/>
                  </a:lnTo>
                  <a:lnTo>
                    <a:pt x="3720" y="829"/>
                  </a:lnTo>
                  <a:lnTo>
                    <a:pt x="3065" y="771"/>
                  </a:lnTo>
                  <a:lnTo>
                    <a:pt x="2467" y="694"/>
                  </a:lnTo>
                  <a:lnTo>
                    <a:pt x="1928" y="636"/>
                  </a:lnTo>
                  <a:lnTo>
                    <a:pt x="1446" y="559"/>
                  </a:lnTo>
                  <a:lnTo>
                    <a:pt x="1022" y="463"/>
                  </a:lnTo>
                  <a:lnTo>
                    <a:pt x="656" y="386"/>
                  </a:lnTo>
                  <a:lnTo>
                    <a:pt x="386" y="289"/>
                  </a:lnTo>
                  <a:lnTo>
                    <a:pt x="174" y="193"/>
                  </a:lnTo>
                  <a:lnTo>
                    <a:pt x="97" y="135"/>
                  </a:lnTo>
                  <a:lnTo>
                    <a:pt x="39" y="97"/>
                  </a:lnTo>
                  <a:lnTo>
                    <a:pt x="1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/>
          <p:nvPr/>
        </p:nvSpPr>
        <p:spPr>
          <a:xfrm>
            <a:off x="361609" y="393679"/>
            <a:ext cx="5780567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  <a:scene3d>
              <a:camera prst="orthographicFront"/>
              <a:lightRig rig="threePt" dir="t"/>
            </a:scene3d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000"/>
              <a:buFont typeface="Adamina" panose="02000503000000020004"/>
              <a:buNone/>
              <a:defRPr sz="5000" b="1" i="0" u="none" strike="noStrike" cap="none">
                <a:solidFill>
                  <a:schemeClr val="accent6"/>
                </a:solidFill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Bebas Neue"/>
              <a:buNone/>
              <a:defRPr sz="6000" b="0" i="0" u="none" strike="noStrike" cap="non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Constraints :</a:t>
            </a:r>
            <a:endParaRPr 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609" y="1503997"/>
            <a:ext cx="8064597" cy="193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marR="75565" lvl="2" indent="457200" algn="just" rtl="0">
              <a:lnSpc>
                <a:spcPct val="91000"/>
              </a:lnSpc>
              <a:spcBef>
                <a:spcPts val="905"/>
              </a:spcBef>
              <a:spcAft>
                <a:spcPts val="0"/>
              </a:spcAft>
              <a:buSzPts val="1000"/>
              <a:buFont typeface="Lucida Sans Unicode" panose="020B0602030504020204" pitchFamily="34" charset="0"/>
              <a:buNone/>
              <a:tabLst>
                <a:tab pos="380365" algn="l"/>
              </a:tabLst>
            </a:pPr>
            <a:r>
              <a:rPr lang="en-US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Lucida Sans Unicode" panose="020B0602030504020204" pitchFamily="34" charset="0"/>
              </a:rPr>
              <a:t>Libraries versions conflict</a:t>
            </a:r>
            <a:endParaRPr 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Lucida Sans Unicode" panose="020B0602030504020204" pitchFamily="34" charset="0"/>
            </a:endParaRPr>
          </a:p>
          <a:p>
            <a:pPr marL="1371600" marR="75565" lvl="3" indent="0" algn="just" rtl="0">
              <a:lnSpc>
                <a:spcPct val="91000"/>
              </a:lnSpc>
              <a:spcBef>
                <a:spcPts val="905"/>
              </a:spcBef>
              <a:spcAft>
                <a:spcPts val="0"/>
              </a:spcAft>
              <a:buSzPts val="1000"/>
              <a:buFont typeface="Lucida Sans Unicode" panose="020B0602030504020204" pitchFamily="34" charset="0"/>
              <a:buNone/>
              <a:tabLst>
                <a:tab pos="380365" algn="l"/>
              </a:tabLst>
            </a:pPr>
            <a:r>
              <a:rPr lang="en-US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Lucida Sans Unicode" panose="020B0602030504020204" pitchFamily="34" charset="0"/>
              </a:rPr>
              <a:t>We encountered challenges in linking the website and the mobile application with the same database , we stocked there for a while .</a:t>
            </a:r>
            <a:endParaRPr 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Lucida Sans Unicode" panose="020B0602030504020204" pitchFamily="34" charset="0"/>
            </a:endParaRPr>
          </a:p>
          <a:p>
            <a:pPr marL="1143000" marR="74930" lvl="2" indent="-228600" algn="just">
              <a:lnSpc>
                <a:spcPct val="93000"/>
              </a:lnSpc>
              <a:spcBef>
                <a:spcPts val="690"/>
              </a:spcBef>
              <a:spcAft>
                <a:spcPts val="0"/>
              </a:spcAft>
              <a:buSzPts val="1000"/>
              <a:buFont typeface="Lucida Sans Unicode" panose="020B0602030504020204" pitchFamily="34" charset="0"/>
              <a:buChar char="•"/>
              <a:tabLst>
                <a:tab pos="380365" algn="l"/>
              </a:tabLst>
            </a:pPr>
            <a:r>
              <a:rPr lang="en-US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Lucida Sans Unicode" panose="020B0602030504020204" pitchFamily="34" charset="0"/>
              </a:rPr>
              <a:t>     learning react.js and react native.</a:t>
            </a:r>
            <a:endParaRPr 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Lucida Sans Unicode" panose="020B0602030504020204" pitchFamily="34" charset="0"/>
            </a:endParaRPr>
          </a:p>
          <a:p>
            <a:pPr marL="1143000" marR="74930" lvl="2" indent="-228600" algn="just">
              <a:lnSpc>
                <a:spcPct val="93000"/>
              </a:lnSpc>
              <a:spcBef>
                <a:spcPts val="690"/>
              </a:spcBef>
              <a:spcAft>
                <a:spcPts val="0"/>
              </a:spcAft>
              <a:buSzPts val="1000"/>
              <a:buFont typeface="Lucida Sans Unicode" panose="020B0602030504020204" pitchFamily="34" charset="0"/>
              <a:buChar char="•"/>
              <a:tabLst>
                <a:tab pos="380365" algn="l"/>
              </a:tabLst>
            </a:pPr>
            <a:endParaRPr 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Lucida Sans Unicode" panose="020B0602030504020204" pitchFamily="34" charset="0"/>
            </a:endParaRPr>
          </a:p>
          <a:p>
            <a:endParaRPr lang="en-US" sz="1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Lucida Sans Unicode" panose="020B0602030504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33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Type of Users</a:t>
            </a:r>
            <a:endParaRPr lang="en-GB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79" name="Google Shape;979;p33"/>
          <p:cNvSpPr txBox="1"/>
          <p:nvPr/>
        </p:nvSpPr>
        <p:spPr>
          <a:xfrm>
            <a:off x="1645674" y="3253896"/>
            <a:ext cx="17922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Students</a:t>
            </a:r>
            <a:endParaRPr lang="en-US" altLang="en-GB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980" name="Google Shape;980;p33"/>
          <p:cNvSpPr txBox="1"/>
          <p:nvPr/>
        </p:nvSpPr>
        <p:spPr>
          <a:xfrm>
            <a:off x="3607824" y="3253896"/>
            <a:ext cx="17922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Instructors</a:t>
            </a:r>
            <a:endParaRPr lang="en-US" altLang="en-GB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981" name="Google Shape;981;p33"/>
          <p:cNvSpPr txBox="1"/>
          <p:nvPr/>
        </p:nvSpPr>
        <p:spPr>
          <a:xfrm>
            <a:off x="5569974" y="3253896"/>
            <a:ext cx="17922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Admin</a:t>
            </a:r>
            <a:endParaRPr lang="en-GB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982" name="Google Shape;982;p33"/>
          <p:cNvSpPr/>
          <p:nvPr/>
        </p:nvSpPr>
        <p:spPr>
          <a:xfrm>
            <a:off x="2134080" y="1954377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3" name="Google Shape;983;p33"/>
          <p:cNvSpPr/>
          <p:nvPr/>
        </p:nvSpPr>
        <p:spPr>
          <a:xfrm>
            <a:off x="4096230" y="1954377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4" name="Google Shape;984;p33"/>
          <p:cNvSpPr/>
          <p:nvPr/>
        </p:nvSpPr>
        <p:spPr>
          <a:xfrm>
            <a:off x="6058380" y="1954377"/>
            <a:ext cx="815388" cy="822906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2">
            <a:schemeClr val="accent6"/>
          </a:fillRef>
          <a:effectRef idx="0">
            <a:srgbClr val="FFFFFF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5" name="Google Shape;985;p33"/>
          <p:cNvSpPr/>
          <p:nvPr/>
        </p:nvSpPr>
        <p:spPr>
          <a:xfrm>
            <a:off x="2235325" y="2059375"/>
            <a:ext cx="612900" cy="612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6" name="Google Shape;986;p33"/>
          <p:cNvSpPr/>
          <p:nvPr/>
        </p:nvSpPr>
        <p:spPr>
          <a:xfrm>
            <a:off x="4197474" y="2059380"/>
            <a:ext cx="612900" cy="612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7" name="Google Shape;987;p33"/>
          <p:cNvSpPr/>
          <p:nvPr/>
        </p:nvSpPr>
        <p:spPr>
          <a:xfrm>
            <a:off x="6159624" y="2059380"/>
            <a:ext cx="612900" cy="6129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988" name="Google Shape;988;p33"/>
          <p:cNvCxnSpPr>
            <a:stCxn id="985" idx="4"/>
            <a:endCxn id="979" idx="0"/>
          </p:cNvCxnSpPr>
          <p:nvPr/>
        </p:nvCxnSpPr>
        <p:spPr>
          <a:xfrm rot="-5400000" flipH="1">
            <a:off x="2251225" y="2962825"/>
            <a:ext cx="581700" cy="600"/>
          </a:xfrm>
          <a:prstGeom prst="curvedConnector3">
            <a:avLst>
              <a:gd name="adj1" fmla="val 49993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89" name="Google Shape;989;p33"/>
          <p:cNvCxnSpPr>
            <a:stCxn id="985" idx="6"/>
            <a:endCxn id="986" idx="0"/>
          </p:cNvCxnSpPr>
          <p:nvPr/>
        </p:nvCxnSpPr>
        <p:spPr>
          <a:xfrm rot="10800000" flipH="1">
            <a:off x="2848225" y="2059525"/>
            <a:ext cx="1655700" cy="306300"/>
          </a:xfrm>
          <a:prstGeom prst="curvedConnector4">
            <a:avLst>
              <a:gd name="adj1" fmla="val 40746"/>
              <a:gd name="adj2" fmla="val 17779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0" name="Google Shape;990;p33"/>
          <p:cNvCxnSpPr>
            <a:stCxn id="986" idx="6"/>
            <a:endCxn id="987" idx="0"/>
          </p:cNvCxnSpPr>
          <p:nvPr/>
        </p:nvCxnSpPr>
        <p:spPr>
          <a:xfrm rot="10800000" flipH="1">
            <a:off x="4810374" y="2059530"/>
            <a:ext cx="1655700" cy="306300"/>
          </a:xfrm>
          <a:prstGeom prst="curvedConnector4">
            <a:avLst>
              <a:gd name="adj1" fmla="val 40746"/>
              <a:gd name="adj2" fmla="val 177791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1" name="Google Shape;991;p33"/>
          <p:cNvCxnSpPr>
            <a:stCxn id="986" idx="4"/>
            <a:endCxn id="980" idx="0"/>
          </p:cNvCxnSpPr>
          <p:nvPr/>
        </p:nvCxnSpPr>
        <p:spPr>
          <a:xfrm rot="-5400000" flipH="1">
            <a:off x="4213374" y="2962830"/>
            <a:ext cx="581700" cy="600"/>
          </a:xfrm>
          <a:prstGeom prst="curvedConnector3">
            <a:avLst>
              <a:gd name="adj1" fmla="val 49993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92" name="Google Shape;992;p33"/>
          <p:cNvCxnSpPr>
            <a:stCxn id="987" idx="4"/>
            <a:endCxn id="981" idx="0"/>
          </p:cNvCxnSpPr>
          <p:nvPr/>
        </p:nvCxnSpPr>
        <p:spPr>
          <a:xfrm rot="-5400000" flipH="1">
            <a:off x="6175524" y="2962830"/>
            <a:ext cx="581700" cy="600"/>
          </a:xfrm>
          <a:prstGeom prst="curvedConnector3">
            <a:avLst>
              <a:gd name="adj1" fmla="val 49993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998" name="Google Shape;998;p33"/>
          <p:cNvGrpSpPr/>
          <p:nvPr/>
        </p:nvGrpSpPr>
        <p:grpSpPr>
          <a:xfrm>
            <a:off x="150701" y="3066038"/>
            <a:ext cx="793625" cy="1995400"/>
            <a:chOff x="1211088" y="1995225"/>
            <a:chExt cx="793625" cy="1995400"/>
          </a:xfrm>
        </p:grpSpPr>
        <p:sp>
          <p:nvSpPr>
            <p:cNvPr id="999" name="Google Shape;999;p33"/>
            <p:cNvSpPr/>
            <p:nvPr/>
          </p:nvSpPr>
          <p:spPr>
            <a:xfrm>
              <a:off x="1418763" y="3334300"/>
              <a:ext cx="421150" cy="50625"/>
            </a:xfrm>
            <a:custGeom>
              <a:avLst/>
              <a:gdLst/>
              <a:ahLst/>
              <a:cxnLst/>
              <a:rect l="l" t="t" r="r" b="b"/>
              <a:pathLst>
                <a:path w="16846" h="2025" extrusionOk="0">
                  <a:moveTo>
                    <a:pt x="8423" y="1"/>
                  </a:moveTo>
                  <a:lnTo>
                    <a:pt x="6727" y="20"/>
                  </a:lnTo>
                  <a:lnTo>
                    <a:pt x="5146" y="78"/>
                  </a:lnTo>
                  <a:lnTo>
                    <a:pt x="3720" y="174"/>
                  </a:lnTo>
                  <a:lnTo>
                    <a:pt x="3065" y="232"/>
                  </a:lnTo>
                  <a:lnTo>
                    <a:pt x="2467" y="309"/>
                  </a:lnTo>
                  <a:lnTo>
                    <a:pt x="1928" y="367"/>
                  </a:lnTo>
                  <a:lnTo>
                    <a:pt x="1446" y="444"/>
                  </a:lnTo>
                  <a:lnTo>
                    <a:pt x="1022" y="540"/>
                  </a:lnTo>
                  <a:lnTo>
                    <a:pt x="656" y="618"/>
                  </a:lnTo>
                  <a:lnTo>
                    <a:pt x="386" y="714"/>
                  </a:lnTo>
                  <a:lnTo>
                    <a:pt x="174" y="810"/>
                  </a:lnTo>
                  <a:lnTo>
                    <a:pt x="97" y="868"/>
                  </a:lnTo>
                  <a:lnTo>
                    <a:pt x="39" y="907"/>
                  </a:lnTo>
                  <a:lnTo>
                    <a:pt x="19" y="964"/>
                  </a:lnTo>
                  <a:lnTo>
                    <a:pt x="0" y="1022"/>
                  </a:lnTo>
                  <a:lnTo>
                    <a:pt x="19" y="1061"/>
                  </a:lnTo>
                  <a:lnTo>
                    <a:pt x="39" y="1119"/>
                  </a:lnTo>
                  <a:lnTo>
                    <a:pt x="97" y="1157"/>
                  </a:lnTo>
                  <a:lnTo>
                    <a:pt x="174" y="1215"/>
                  </a:lnTo>
                  <a:lnTo>
                    <a:pt x="386" y="1311"/>
                  </a:lnTo>
                  <a:lnTo>
                    <a:pt x="656" y="1408"/>
                  </a:lnTo>
                  <a:lnTo>
                    <a:pt x="1022" y="1485"/>
                  </a:lnTo>
                  <a:lnTo>
                    <a:pt x="1446" y="1581"/>
                  </a:lnTo>
                  <a:lnTo>
                    <a:pt x="1928" y="1658"/>
                  </a:lnTo>
                  <a:lnTo>
                    <a:pt x="2467" y="1716"/>
                  </a:lnTo>
                  <a:lnTo>
                    <a:pt x="3065" y="1793"/>
                  </a:lnTo>
                  <a:lnTo>
                    <a:pt x="3720" y="1851"/>
                  </a:lnTo>
                  <a:lnTo>
                    <a:pt x="5146" y="1947"/>
                  </a:lnTo>
                  <a:lnTo>
                    <a:pt x="6727" y="2005"/>
                  </a:lnTo>
                  <a:lnTo>
                    <a:pt x="8423" y="2025"/>
                  </a:lnTo>
                  <a:lnTo>
                    <a:pt x="10119" y="2005"/>
                  </a:lnTo>
                  <a:lnTo>
                    <a:pt x="11700" y="1947"/>
                  </a:lnTo>
                  <a:lnTo>
                    <a:pt x="13126" y="1851"/>
                  </a:lnTo>
                  <a:lnTo>
                    <a:pt x="13781" y="1793"/>
                  </a:lnTo>
                  <a:lnTo>
                    <a:pt x="14379" y="1716"/>
                  </a:lnTo>
                  <a:lnTo>
                    <a:pt x="14918" y="1658"/>
                  </a:lnTo>
                  <a:lnTo>
                    <a:pt x="15400" y="1581"/>
                  </a:lnTo>
                  <a:lnTo>
                    <a:pt x="15824" y="1485"/>
                  </a:lnTo>
                  <a:lnTo>
                    <a:pt x="16171" y="1408"/>
                  </a:lnTo>
                  <a:lnTo>
                    <a:pt x="16460" y="1311"/>
                  </a:lnTo>
                  <a:lnTo>
                    <a:pt x="16672" y="1215"/>
                  </a:lnTo>
                  <a:lnTo>
                    <a:pt x="16750" y="1157"/>
                  </a:lnTo>
                  <a:lnTo>
                    <a:pt x="16788" y="1119"/>
                  </a:lnTo>
                  <a:lnTo>
                    <a:pt x="16827" y="1061"/>
                  </a:lnTo>
                  <a:lnTo>
                    <a:pt x="16846" y="1022"/>
                  </a:lnTo>
                  <a:lnTo>
                    <a:pt x="16827" y="964"/>
                  </a:lnTo>
                  <a:lnTo>
                    <a:pt x="16788" y="907"/>
                  </a:lnTo>
                  <a:lnTo>
                    <a:pt x="16750" y="868"/>
                  </a:lnTo>
                  <a:lnTo>
                    <a:pt x="16672" y="810"/>
                  </a:lnTo>
                  <a:lnTo>
                    <a:pt x="16460" y="714"/>
                  </a:lnTo>
                  <a:lnTo>
                    <a:pt x="16171" y="618"/>
                  </a:lnTo>
                  <a:lnTo>
                    <a:pt x="15824" y="540"/>
                  </a:lnTo>
                  <a:lnTo>
                    <a:pt x="15400" y="444"/>
                  </a:lnTo>
                  <a:lnTo>
                    <a:pt x="14918" y="367"/>
                  </a:lnTo>
                  <a:lnTo>
                    <a:pt x="14379" y="309"/>
                  </a:lnTo>
                  <a:lnTo>
                    <a:pt x="13781" y="232"/>
                  </a:lnTo>
                  <a:lnTo>
                    <a:pt x="13126" y="174"/>
                  </a:lnTo>
                  <a:lnTo>
                    <a:pt x="11700" y="78"/>
                  </a:lnTo>
                  <a:lnTo>
                    <a:pt x="10119" y="20"/>
                  </a:lnTo>
                  <a:lnTo>
                    <a:pt x="8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0" name="Google Shape;1000;p33"/>
            <p:cNvSpPr/>
            <p:nvPr/>
          </p:nvSpPr>
          <p:spPr>
            <a:xfrm>
              <a:off x="1327688" y="3887000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1" name="Google Shape;1001;p33"/>
            <p:cNvSpPr/>
            <p:nvPr/>
          </p:nvSpPr>
          <p:spPr>
            <a:xfrm>
              <a:off x="1251063" y="1995225"/>
              <a:ext cx="438050" cy="1282725"/>
            </a:xfrm>
            <a:custGeom>
              <a:avLst/>
              <a:gdLst/>
              <a:ahLst/>
              <a:cxnLst/>
              <a:rect l="l" t="t" r="r" b="b"/>
              <a:pathLst>
                <a:path w="17522" h="51309" extrusionOk="0">
                  <a:moveTo>
                    <a:pt x="1562" y="1"/>
                  </a:moveTo>
                  <a:lnTo>
                    <a:pt x="1408" y="20"/>
                  </a:lnTo>
                  <a:lnTo>
                    <a:pt x="1273" y="39"/>
                  </a:lnTo>
                  <a:lnTo>
                    <a:pt x="1119" y="78"/>
                  </a:lnTo>
                  <a:lnTo>
                    <a:pt x="984" y="135"/>
                  </a:lnTo>
                  <a:lnTo>
                    <a:pt x="868" y="213"/>
                  </a:lnTo>
                  <a:lnTo>
                    <a:pt x="733" y="309"/>
                  </a:lnTo>
                  <a:lnTo>
                    <a:pt x="637" y="405"/>
                  </a:lnTo>
                  <a:lnTo>
                    <a:pt x="540" y="540"/>
                  </a:lnTo>
                  <a:lnTo>
                    <a:pt x="483" y="675"/>
                  </a:lnTo>
                  <a:lnTo>
                    <a:pt x="425" y="829"/>
                  </a:lnTo>
                  <a:lnTo>
                    <a:pt x="386" y="983"/>
                  </a:lnTo>
                  <a:lnTo>
                    <a:pt x="251" y="2275"/>
                  </a:lnTo>
                  <a:lnTo>
                    <a:pt x="136" y="3547"/>
                  </a:lnTo>
                  <a:lnTo>
                    <a:pt x="59" y="4800"/>
                  </a:lnTo>
                  <a:lnTo>
                    <a:pt x="20" y="6072"/>
                  </a:lnTo>
                  <a:lnTo>
                    <a:pt x="1" y="7325"/>
                  </a:lnTo>
                  <a:lnTo>
                    <a:pt x="1" y="8558"/>
                  </a:lnTo>
                  <a:lnTo>
                    <a:pt x="39" y="9792"/>
                  </a:lnTo>
                  <a:lnTo>
                    <a:pt x="97" y="11006"/>
                  </a:lnTo>
                  <a:lnTo>
                    <a:pt x="174" y="12220"/>
                  </a:lnTo>
                  <a:lnTo>
                    <a:pt x="290" y="13415"/>
                  </a:lnTo>
                  <a:lnTo>
                    <a:pt x="406" y="14610"/>
                  </a:lnTo>
                  <a:lnTo>
                    <a:pt x="560" y="15805"/>
                  </a:lnTo>
                  <a:lnTo>
                    <a:pt x="733" y="16962"/>
                  </a:lnTo>
                  <a:lnTo>
                    <a:pt x="926" y="18118"/>
                  </a:lnTo>
                  <a:lnTo>
                    <a:pt x="1138" y="19275"/>
                  </a:lnTo>
                  <a:lnTo>
                    <a:pt x="1369" y="20393"/>
                  </a:lnTo>
                  <a:lnTo>
                    <a:pt x="1601" y="21511"/>
                  </a:lnTo>
                  <a:lnTo>
                    <a:pt x="1870" y="22629"/>
                  </a:lnTo>
                  <a:lnTo>
                    <a:pt x="2140" y="23708"/>
                  </a:lnTo>
                  <a:lnTo>
                    <a:pt x="2429" y="24787"/>
                  </a:lnTo>
                  <a:lnTo>
                    <a:pt x="2738" y="25847"/>
                  </a:lnTo>
                  <a:lnTo>
                    <a:pt x="3065" y="26888"/>
                  </a:lnTo>
                  <a:lnTo>
                    <a:pt x="3393" y="27929"/>
                  </a:lnTo>
                  <a:lnTo>
                    <a:pt x="3721" y="28931"/>
                  </a:lnTo>
                  <a:lnTo>
                    <a:pt x="4068" y="29933"/>
                  </a:lnTo>
                  <a:lnTo>
                    <a:pt x="4434" y="30916"/>
                  </a:lnTo>
                  <a:lnTo>
                    <a:pt x="4800" y="31880"/>
                  </a:lnTo>
                  <a:lnTo>
                    <a:pt x="5166" y="32825"/>
                  </a:lnTo>
                  <a:lnTo>
                    <a:pt x="5552" y="33750"/>
                  </a:lnTo>
                  <a:lnTo>
                    <a:pt x="5937" y="34656"/>
                  </a:lnTo>
                  <a:lnTo>
                    <a:pt x="6708" y="36410"/>
                  </a:lnTo>
                  <a:lnTo>
                    <a:pt x="7498" y="38086"/>
                  </a:lnTo>
                  <a:lnTo>
                    <a:pt x="8289" y="39686"/>
                  </a:lnTo>
                  <a:lnTo>
                    <a:pt x="9079" y="41190"/>
                  </a:lnTo>
                  <a:lnTo>
                    <a:pt x="9850" y="42597"/>
                  </a:lnTo>
                  <a:lnTo>
                    <a:pt x="10602" y="43927"/>
                  </a:lnTo>
                  <a:lnTo>
                    <a:pt x="11334" y="45160"/>
                  </a:lnTo>
                  <a:lnTo>
                    <a:pt x="12028" y="46278"/>
                  </a:lnTo>
                  <a:lnTo>
                    <a:pt x="12683" y="47300"/>
                  </a:lnTo>
                  <a:lnTo>
                    <a:pt x="13281" y="48205"/>
                  </a:lnTo>
                  <a:lnTo>
                    <a:pt x="13820" y="49015"/>
                  </a:lnTo>
                  <a:lnTo>
                    <a:pt x="14726" y="50268"/>
                  </a:lnTo>
                  <a:lnTo>
                    <a:pt x="15305" y="51039"/>
                  </a:lnTo>
                  <a:lnTo>
                    <a:pt x="15497" y="51309"/>
                  </a:lnTo>
                  <a:lnTo>
                    <a:pt x="17271" y="51058"/>
                  </a:lnTo>
                  <a:lnTo>
                    <a:pt x="17348" y="49613"/>
                  </a:lnTo>
                  <a:lnTo>
                    <a:pt x="17425" y="48186"/>
                  </a:lnTo>
                  <a:lnTo>
                    <a:pt x="17483" y="46779"/>
                  </a:lnTo>
                  <a:lnTo>
                    <a:pt x="17502" y="45391"/>
                  </a:lnTo>
                  <a:lnTo>
                    <a:pt x="17521" y="44042"/>
                  </a:lnTo>
                  <a:lnTo>
                    <a:pt x="17502" y="42712"/>
                  </a:lnTo>
                  <a:lnTo>
                    <a:pt x="17483" y="41402"/>
                  </a:lnTo>
                  <a:lnTo>
                    <a:pt x="17425" y="40110"/>
                  </a:lnTo>
                  <a:lnTo>
                    <a:pt x="17367" y="38838"/>
                  </a:lnTo>
                  <a:lnTo>
                    <a:pt x="17290" y="37585"/>
                  </a:lnTo>
                  <a:lnTo>
                    <a:pt x="17193" y="36371"/>
                  </a:lnTo>
                  <a:lnTo>
                    <a:pt x="17078" y="35176"/>
                  </a:lnTo>
                  <a:lnTo>
                    <a:pt x="16943" y="34000"/>
                  </a:lnTo>
                  <a:lnTo>
                    <a:pt x="16808" y="32844"/>
                  </a:lnTo>
                  <a:lnTo>
                    <a:pt x="16654" y="31707"/>
                  </a:lnTo>
                  <a:lnTo>
                    <a:pt x="16480" y="30589"/>
                  </a:lnTo>
                  <a:lnTo>
                    <a:pt x="16288" y="29509"/>
                  </a:lnTo>
                  <a:lnTo>
                    <a:pt x="16095" y="28430"/>
                  </a:lnTo>
                  <a:lnTo>
                    <a:pt x="15883" y="27389"/>
                  </a:lnTo>
                  <a:lnTo>
                    <a:pt x="15671" y="26368"/>
                  </a:lnTo>
                  <a:lnTo>
                    <a:pt x="15439" y="25346"/>
                  </a:lnTo>
                  <a:lnTo>
                    <a:pt x="15189" y="24363"/>
                  </a:lnTo>
                  <a:lnTo>
                    <a:pt x="14938" y="23399"/>
                  </a:lnTo>
                  <a:lnTo>
                    <a:pt x="14668" y="22455"/>
                  </a:lnTo>
                  <a:lnTo>
                    <a:pt x="14399" y="21549"/>
                  </a:lnTo>
                  <a:lnTo>
                    <a:pt x="14129" y="20643"/>
                  </a:lnTo>
                  <a:lnTo>
                    <a:pt x="13840" y="19757"/>
                  </a:lnTo>
                  <a:lnTo>
                    <a:pt x="13531" y="18889"/>
                  </a:lnTo>
                  <a:lnTo>
                    <a:pt x="13242" y="18061"/>
                  </a:lnTo>
                  <a:lnTo>
                    <a:pt x="12934" y="17232"/>
                  </a:lnTo>
                  <a:lnTo>
                    <a:pt x="12606" y="16422"/>
                  </a:lnTo>
                  <a:lnTo>
                    <a:pt x="12298" y="15651"/>
                  </a:lnTo>
                  <a:lnTo>
                    <a:pt x="11970" y="14880"/>
                  </a:lnTo>
                  <a:lnTo>
                    <a:pt x="11642" y="14148"/>
                  </a:lnTo>
                  <a:lnTo>
                    <a:pt x="10968" y="12722"/>
                  </a:lnTo>
                  <a:lnTo>
                    <a:pt x="10274" y="11372"/>
                  </a:lnTo>
                  <a:lnTo>
                    <a:pt x="9599" y="10081"/>
                  </a:lnTo>
                  <a:lnTo>
                    <a:pt x="8905" y="8886"/>
                  </a:lnTo>
                  <a:lnTo>
                    <a:pt x="8212" y="7768"/>
                  </a:lnTo>
                  <a:lnTo>
                    <a:pt x="7518" y="6708"/>
                  </a:lnTo>
                  <a:lnTo>
                    <a:pt x="6843" y="5725"/>
                  </a:lnTo>
                  <a:lnTo>
                    <a:pt x="6188" y="4819"/>
                  </a:lnTo>
                  <a:lnTo>
                    <a:pt x="5532" y="3971"/>
                  </a:lnTo>
                  <a:lnTo>
                    <a:pt x="4916" y="3200"/>
                  </a:lnTo>
                  <a:lnTo>
                    <a:pt x="4318" y="2487"/>
                  </a:lnTo>
                  <a:lnTo>
                    <a:pt x="3759" y="1851"/>
                  </a:lnTo>
                  <a:lnTo>
                    <a:pt x="3220" y="1273"/>
                  </a:lnTo>
                  <a:lnTo>
                    <a:pt x="2718" y="771"/>
                  </a:lnTo>
                  <a:lnTo>
                    <a:pt x="2275" y="328"/>
                  </a:lnTo>
                  <a:lnTo>
                    <a:pt x="2140" y="213"/>
                  </a:lnTo>
                  <a:lnTo>
                    <a:pt x="2005" y="135"/>
                  </a:lnTo>
                  <a:lnTo>
                    <a:pt x="1870" y="58"/>
                  </a:lnTo>
                  <a:lnTo>
                    <a:pt x="1716" y="20"/>
                  </a:lnTo>
                  <a:lnTo>
                    <a:pt x="15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2" name="Google Shape;1002;p33"/>
            <p:cNvSpPr/>
            <p:nvPr/>
          </p:nvSpPr>
          <p:spPr>
            <a:xfrm>
              <a:off x="1348888" y="2225075"/>
              <a:ext cx="284325" cy="874600"/>
            </a:xfrm>
            <a:custGeom>
              <a:avLst/>
              <a:gdLst/>
              <a:ahLst/>
              <a:cxnLst/>
              <a:rect l="l" t="t" r="r" b="b"/>
              <a:pathLst>
                <a:path w="11373" h="34984" extrusionOk="0">
                  <a:moveTo>
                    <a:pt x="116" y="0"/>
                  </a:moveTo>
                  <a:lnTo>
                    <a:pt x="58" y="39"/>
                  </a:lnTo>
                  <a:lnTo>
                    <a:pt x="20" y="77"/>
                  </a:lnTo>
                  <a:lnTo>
                    <a:pt x="0" y="135"/>
                  </a:lnTo>
                  <a:lnTo>
                    <a:pt x="20" y="193"/>
                  </a:lnTo>
                  <a:lnTo>
                    <a:pt x="1350" y="4009"/>
                  </a:lnTo>
                  <a:lnTo>
                    <a:pt x="2737" y="8096"/>
                  </a:lnTo>
                  <a:lnTo>
                    <a:pt x="4414" y="13107"/>
                  </a:lnTo>
                  <a:lnTo>
                    <a:pt x="5301" y="15844"/>
                  </a:lnTo>
                  <a:lnTo>
                    <a:pt x="6226" y="18658"/>
                  </a:lnTo>
                  <a:lnTo>
                    <a:pt x="7151" y="21530"/>
                  </a:lnTo>
                  <a:lnTo>
                    <a:pt x="8038" y="24402"/>
                  </a:lnTo>
                  <a:lnTo>
                    <a:pt x="8905" y="27216"/>
                  </a:lnTo>
                  <a:lnTo>
                    <a:pt x="9715" y="29933"/>
                  </a:lnTo>
                  <a:lnTo>
                    <a:pt x="10428" y="32497"/>
                  </a:lnTo>
                  <a:lnTo>
                    <a:pt x="11064" y="34868"/>
                  </a:lnTo>
                  <a:lnTo>
                    <a:pt x="11083" y="34906"/>
                  </a:lnTo>
                  <a:lnTo>
                    <a:pt x="11122" y="34945"/>
                  </a:lnTo>
                  <a:lnTo>
                    <a:pt x="11160" y="34964"/>
                  </a:lnTo>
                  <a:lnTo>
                    <a:pt x="11218" y="34983"/>
                  </a:lnTo>
                  <a:lnTo>
                    <a:pt x="11257" y="34983"/>
                  </a:lnTo>
                  <a:lnTo>
                    <a:pt x="11314" y="34945"/>
                  </a:lnTo>
                  <a:lnTo>
                    <a:pt x="11353" y="34906"/>
                  </a:lnTo>
                  <a:lnTo>
                    <a:pt x="11372" y="34848"/>
                  </a:lnTo>
                  <a:lnTo>
                    <a:pt x="11353" y="34790"/>
                  </a:lnTo>
                  <a:lnTo>
                    <a:pt x="10717" y="32420"/>
                  </a:lnTo>
                  <a:lnTo>
                    <a:pt x="10004" y="29856"/>
                  </a:lnTo>
                  <a:lnTo>
                    <a:pt x="9194" y="27139"/>
                  </a:lnTo>
                  <a:lnTo>
                    <a:pt x="8327" y="24324"/>
                  </a:lnTo>
                  <a:lnTo>
                    <a:pt x="7440" y="21453"/>
                  </a:lnTo>
                  <a:lnTo>
                    <a:pt x="6515" y="18581"/>
                  </a:lnTo>
                  <a:lnTo>
                    <a:pt x="5590" y="15747"/>
                  </a:lnTo>
                  <a:lnTo>
                    <a:pt x="4703" y="13010"/>
                  </a:lnTo>
                  <a:lnTo>
                    <a:pt x="3007" y="7999"/>
                  </a:lnTo>
                  <a:lnTo>
                    <a:pt x="1619" y="3913"/>
                  </a:lnTo>
                  <a:lnTo>
                    <a:pt x="309" y="97"/>
                  </a:lnTo>
                  <a:lnTo>
                    <a:pt x="270" y="58"/>
                  </a:lnTo>
                  <a:lnTo>
                    <a:pt x="232" y="2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3" name="Google Shape;1003;p33"/>
            <p:cNvSpPr/>
            <p:nvPr/>
          </p:nvSpPr>
          <p:spPr>
            <a:xfrm>
              <a:off x="1211088" y="2587425"/>
              <a:ext cx="477050" cy="819175"/>
            </a:xfrm>
            <a:custGeom>
              <a:avLst/>
              <a:gdLst/>
              <a:ahLst/>
              <a:cxnLst/>
              <a:rect l="l" t="t" r="r" b="b"/>
              <a:pathLst>
                <a:path w="19082" h="32767" extrusionOk="0">
                  <a:moveTo>
                    <a:pt x="578" y="1"/>
                  </a:moveTo>
                  <a:lnTo>
                    <a:pt x="482" y="20"/>
                  </a:lnTo>
                  <a:lnTo>
                    <a:pt x="405" y="39"/>
                  </a:lnTo>
                  <a:lnTo>
                    <a:pt x="328" y="58"/>
                  </a:lnTo>
                  <a:lnTo>
                    <a:pt x="251" y="97"/>
                  </a:lnTo>
                  <a:lnTo>
                    <a:pt x="193" y="155"/>
                  </a:lnTo>
                  <a:lnTo>
                    <a:pt x="116" y="213"/>
                  </a:lnTo>
                  <a:lnTo>
                    <a:pt x="77" y="270"/>
                  </a:lnTo>
                  <a:lnTo>
                    <a:pt x="39" y="348"/>
                  </a:lnTo>
                  <a:lnTo>
                    <a:pt x="0" y="444"/>
                  </a:lnTo>
                  <a:lnTo>
                    <a:pt x="0" y="521"/>
                  </a:lnTo>
                  <a:lnTo>
                    <a:pt x="0" y="617"/>
                  </a:lnTo>
                  <a:lnTo>
                    <a:pt x="0" y="714"/>
                  </a:lnTo>
                  <a:lnTo>
                    <a:pt x="289" y="1832"/>
                  </a:lnTo>
                  <a:lnTo>
                    <a:pt x="655" y="3219"/>
                  </a:lnTo>
                  <a:lnTo>
                    <a:pt x="1118" y="4858"/>
                  </a:lnTo>
                  <a:lnTo>
                    <a:pt x="1677" y="6670"/>
                  </a:lnTo>
                  <a:lnTo>
                    <a:pt x="2332" y="8674"/>
                  </a:lnTo>
                  <a:lnTo>
                    <a:pt x="2698" y="9715"/>
                  </a:lnTo>
                  <a:lnTo>
                    <a:pt x="3084" y="10794"/>
                  </a:lnTo>
                  <a:lnTo>
                    <a:pt x="3489" y="11912"/>
                  </a:lnTo>
                  <a:lnTo>
                    <a:pt x="3932" y="13030"/>
                  </a:lnTo>
                  <a:lnTo>
                    <a:pt x="4395" y="14186"/>
                  </a:lnTo>
                  <a:lnTo>
                    <a:pt x="4876" y="15343"/>
                  </a:lnTo>
                  <a:lnTo>
                    <a:pt x="5397" y="16499"/>
                  </a:lnTo>
                  <a:lnTo>
                    <a:pt x="5936" y="17675"/>
                  </a:lnTo>
                  <a:lnTo>
                    <a:pt x="6495" y="18870"/>
                  </a:lnTo>
                  <a:lnTo>
                    <a:pt x="7093" y="20046"/>
                  </a:lnTo>
                  <a:lnTo>
                    <a:pt x="7710" y="21202"/>
                  </a:lnTo>
                  <a:lnTo>
                    <a:pt x="8346" y="22378"/>
                  </a:lnTo>
                  <a:lnTo>
                    <a:pt x="9020" y="23515"/>
                  </a:lnTo>
                  <a:lnTo>
                    <a:pt x="9734" y="24633"/>
                  </a:lnTo>
                  <a:lnTo>
                    <a:pt x="10447" y="25751"/>
                  </a:lnTo>
                  <a:lnTo>
                    <a:pt x="11218" y="26830"/>
                  </a:lnTo>
                  <a:lnTo>
                    <a:pt x="11989" y="27871"/>
                  </a:lnTo>
                  <a:lnTo>
                    <a:pt x="12798" y="28893"/>
                  </a:lnTo>
                  <a:lnTo>
                    <a:pt x="13222" y="29375"/>
                  </a:lnTo>
                  <a:lnTo>
                    <a:pt x="13646" y="29856"/>
                  </a:lnTo>
                  <a:lnTo>
                    <a:pt x="14089" y="30338"/>
                  </a:lnTo>
                  <a:lnTo>
                    <a:pt x="14514" y="30801"/>
                  </a:lnTo>
                  <a:lnTo>
                    <a:pt x="14957" y="31244"/>
                  </a:lnTo>
                  <a:lnTo>
                    <a:pt x="15419" y="31688"/>
                  </a:lnTo>
                  <a:lnTo>
                    <a:pt x="15882" y="32112"/>
                  </a:lnTo>
                  <a:lnTo>
                    <a:pt x="16345" y="32516"/>
                  </a:lnTo>
                  <a:lnTo>
                    <a:pt x="16557" y="32593"/>
                  </a:lnTo>
                  <a:lnTo>
                    <a:pt x="16826" y="32671"/>
                  </a:lnTo>
                  <a:lnTo>
                    <a:pt x="17154" y="32728"/>
                  </a:lnTo>
                  <a:lnTo>
                    <a:pt x="17559" y="32767"/>
                  </a:lnTo>
                  <a:lnTo>
                    <a:pt x="18021" y="32767"/>
                  </a:lnTo>
                  <a:lnTo>
                    <a:pt x="18272" y="32728"/>
                  </a:lnTo>
                  <a:lnTo>
                    <a:pt x="18542" y="32690"/>
                  </a:lnTo>
                  <a:lnTo>
                    <a:pt x="18812" y="32613"/>
                  </a:lnTo>
                  <a:lnTo>
                    <a:pt x="19082" y="32516"/>
                  </a:lnTo>
                  <a:lnTo>
                    <a:pt x="18812" y="31514"/>
                  </a:lnTo>
                  <a:lnTo>
                    <a:pt x="18465" y="30319"/>
                  </a:lnTo>
                  <a:lnTo>
                    <a:pt x="17964" y="28758"/>
                  </a:lnTo>
                  <a:lnTo>
                    <a:pt x="17347" y="26850"/>
                  </a:lnTo>
                  <a:lnTo>
                    <a:pt x="16961" y="25809"/>
                  </a:lnTo>
                  <a:lnTo>
                    <a:pt x="16557" y="24691"/>
                  </a:lnTo>
                  <a:lnTo>
                    <a:pt x="16133" y="23535"/>
                  </a:lnTo>
                  <a:lnTo>
                    <a:pt x="15651" y="22320"/>
                  </a:lnTo>
                  <a:lnTo>
                    <a:pt x="15150" y="21048"/>
                  </a:lnTo>
                  <a:lnTo>
                    <a:pt x="14591" y="19776"/>
                  </a:lnTo>
                  <a:lnTo>
                    <a:pt x="14012" y="18446"/>
                  </a:lnTo>
                  <a:lnTo>
                    <a:pt x="13396" y="17116"/>
                  </a:lnTo>
                  <a:lnTo>
                    <a:pt x="12740" y="15767"/>
                  </a:lnTo>
                  <a:lnTo>
                    <a:pt x="12046" y="14418"/>
                  </a:lnTo>
                  <a:lnTo>
                    <a:pt x="11314" y="13049"/>
                  </a:lnTo>
                  <a:lnTo>
                    <a:pt x="10562" y="11719"/>
                  </a:lnTo>
                  <a:lnTo>
                    <a:pt x="9753" y="10370"/>
                  </a:lnTo>
                  <a:lnTo>
                    <a:pt x="8924" y="9060"/>
                  </a:lnTo>
                  <a:lnTo>
                    <a:pt x="8500" y="8423"/>
                  </a:lnTo>
                  <a:lnTo>
                    <a:pt x="8057" y="7768"/>
                  </a:lnTo>
                  <a:lnTo>
                    <a:pt x="7594" y="7151"/>
                  </a:lnTo>
                  <a:lnTo>
                    <a:pt x="7151" y="6535"/>
                  </a:lnTo>
                  <a:lnTo>
                    <a:pt x="6669" y="5918"/>
                  </a:lnTo>
                  <a:lnTo>
                    <a:pt x="6206" y="5320"/>
                  </a:lnTo>
                  <a:lnTo>
                    <a:pt x="5705" y="4723"/>
                  </a:lnTo>
                  <a:lnTo>
                    <a:pt x="5223" y="4164"/>
                  </a:lnTo>
                  <a:lnTo>
                    <a:pt x="4703" y="3586"/>
                  </a:lnTo>
                  <a:lnTo>
                    <a:pt x="4202" y="3046"/>
                  </a:lnTo>
                  <a:lnTo>
                    <a:pt x="3681" y="2526"/>
                  </a:lnTo>
                  <a:lnTo>
                    <a:pt x="3142" y="2005"/>
                  </a:lnTo>
                  <a:lnTo>
                    <a:pt x="2602" y="1504"/>
                  </a:lnTo>
                  <a:lnTo>
                    <a:pt x="2043" y="1022"/>
                  </a:lnTo>
                  <a:lnTo>
                    <a:pt x="1484" y="560"/>
                  </a:lnTo>
                  <a:lnTo>
                    <a:pt x="925" y="136"/>
                  </a:lnTo>
                  <a:lnTo>
                    <a:pt x="829" y="78"/>
                  </a:lnTo>
                  <a:lnTo>
                    <a:pt x="752" y="39"/>
                  </a:lnTo>
                  <a:lnTo>
                    <a:pt x="655" y="20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4" name="Google Shape;1004;p33"/>
            <p:cNvSpPr/>
            <p:nvPr/>
          </p:nvSpPr>
          <p:spPr>
            <a:xfrm>
              <a:off x="1297813" y="2741625"/>
              <a:ext cx="318525" cy="591750"/>
            </a:xfrm>
            <a:custGeom>
              <a:avLst/>
              <a:gdLst/>
              <a:ahLst/>
              <a:cxnLst/>
              <a:rect l="l" t="t" r="r" b="b"/>
              <a:pathLst>
                <a:path w="12741" h="23670" extrusionOk="0">
                  <a:moveTo>
                    <a:pt x="155" y="0"/>
                  </a:moveTo>
                  <a:lnTo>
                    <a:pt x="97" y="20"/>
                  </a:lnTo>
                  <a:lnTo>
                    <a:pt x="39" y="58"/>
                  </a:lnTo>
                  <a:lnTo>
                    <a:pt x="20" y="116"/>
                  </a:lnTo>
                  <a:lnTo>
                    <a:pt x="0" y="174"/>
                  </a:lnTo>
                  <a:lnTo>
                    <a:pt x="20" y="232"/>
                  </a:lnTo>
                  <a:lnTo>
                    <a:pt x="5628" y="10736"/>
                  </a:lnTo>
                  <a:lnTo>
                    <a:pt x="12471" y="23592"/>
                  </a:lnTo>
                  <a:lnTo>
                    <a:pt x="12490" y="23631"/>
                  </a:lnTo>
                  <a:lnTo>
                    <a:pt x="12529" y="23650"/>
                  </a:lnTo>
                  <a:lnTo>
                    <a:pt x="12606" y="23669"/>
                  </a:lnTo>
                  <a:lnTo>
                    <a:pt x="12664" y="23669"/>
                  </a:lnTo>
                  <a:lnTo>
                    <a:pt x="12721" y="23631"/>
                  </a:lnTo>
                  <a:lnTo>
                    <a:pt x="12741" y="23573"/>
                  </a:lnTo>
                  <a:lnTo>
                    <a:pt x="12741" y="23515"/>
                  </a:lnTo>
                  <a:lnTo>
                    <a:pt x="12741" y="23457"/>
                  </a:lnTo>
                  <a:lnTo>
                    <a:pt x="5879" y="10582"/>
                  </a:lnTo>
                  <a:lnTo>
                    <a:pt x="289" y="77"/>
                  </a:lnTo>
                  <a:lnTo>
                    <a:pt x="251" y="39"/>
                  </a:lnTo>
                  <a:lnTo>
                    <a:pt x="212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5" name="Google Shape;1005;p33"/>
            <p:cNvSpPr/>
            <p:nvPr/>
          </p:nvSpPr>
          <p:spPr>
            <a:xfrm>
              <a:off x="1213013" y="2993150"/>
              <a:ext cx="454875" cy="430325"/>
            </a:xfrm>
            <a:custGeom>
              <a:avLst/>
              <a:gdLst/>
              <a:ahLst/>
              <a:cxnLst/>
              <a:rect l="l" t="t" r="r" b="b"/>
              <a:pathLst>
                <a:path w="18195" h="17213" extrusionOk="0">
                  <a:moveTo>
                    <a:pt x="289" y="1"/>
                  </a:moveTo>
                  <a:lnTo>
                    <a:pt x="193" y="39"/>
                  </a:lnTo>
                  <a:lnTo>
                    <a:pt x="116" y="97"/>
                  </a:lnTo>
                  <a:lnTo>
                    <a:pt x="58" y="174"/>
                  </a:lnTo>
                  <a:lnTo>
                    <a:pt x="19" y="270"/>
                  </a:lnTo>
                  <a:lnTo>
                    <a:pt x="0" y="367"/>
                  </a:lnTo>
                  <a:lnTo>
                    <a:pt x="19" y="482"/>
                  </a:lnTo>
                  <a:lnTo>
                    <a:pt x="270" y="1041"/>
                  </a:lnTo>
                  <a:lnTo>
                    <a:pt x="559" y="1716"/>
                  </a:lnTo>
                  <a:lnTo>
                    <a:pt x="925" y="2506"/>
                  </a:lnTo>
                  <a:lnTo>
                    <a:pt x="1369" y="3374"/>
                  </a:lnTo>
                  <a:lnTo>
                    <a:pt x="1870" y="4337"/>
                  </a:lnTo>
                  <a:lnTo>
                    <a:pt x="2429" y="5359"/>
                  </a:lnTo>
                  <a:lnTo>
                    <a:pt x="3065" y="6438"/>
                  </a:lnTo>
                  <a:lnTo>
                    <a:pt x="3778" y="7556"/>
                  </a:lnTo>
                  <a:lnTo>
                    <a:pt x="4163" y="8134"/>
                  </a:lnTo>
                  <a:lnTo>
                    <a:pt x="4549" y="8713"/>
                  </a:lnTo>
                  <a:lnTo>
                    <a:pt x="4973" y="9310"/>
                  </a:lnTo>
                  <a:lnTo>
                    <a:pt x="5397" y="9888"/>
                  </a:lnTo>
                  <a:lnTo>
                    <a:pt x="5859" y="10466"/>
                  </a:lnTo>
                  <a:lnTo>
                    <a:pt x="6322" y="11064"/>
                  </a:lnTo>
                  <a:lnTo>
                    <a:pt x="6804" y="11642"/>
                  </a:lnTo>
                  <a:lnTo>
                    <a:pt x="7305" y="12220"/>
                  </a:lnTo>
                  <a:lnTo>
                    <a:pt x="7845" y="12799"/>
                  </a:lnTo>
                  <a:lnTo>
                    <a:pt x="8384" y="13377"/>
                  </a:lnTo>
                  <a:lnTo>
                    <a:pt x="8943" y="13936"/>
                  </a:lnTo>
                  <a:lnTo>
                    <a:pt x="9522" y="14495"/>
                  </a:lnTo>
                  <a:lnTo>
                    <a:pt x="10119" y="15034"/>
                  </a:lnTo>
                  <a:lnTo>
                    <a:pt x="10736" y="15555"/>
                  </a:lnTo>
                  <a:lnTo>
                    <a:pt x="11372" y="16075"/>
                  </a:lnTo>
                  <a:lnTo>
                    <a:pt x="12027" y="16576"/>
                  </a:lnTo>
                  <a:lnTo>
                    <a:pt x="12316" y="16634"/>
                  </a:lnTo>
                  <a:lnTo>
                    <a:pt x="13068" y="16769"/>
                  </a:lnTo>
                  <a:lnTo>
                    <a:pt x="14109" y="16962"/>
                  </a:lnTo>
                  <a:lnTo>
                    <a:pt x="14687" y="17039"/>
                  </a:lnTo>
                  <a:lnTo>
                    <a:pt x="15285" y="17116"/>
                  </a:lnTo>
                  <a:lnTo>
                    <a:pt x="15882" y="17174"/>
                  </a:lnTo>
                  <a:lnTo>
                    <a:pt x="16441" y="17212"/>
                  </a:lnTo>
                  <a:lnTo>
                    <a:pt x="16961" y="17212"/>
                  </a:lnTo>
                  <a:lnTo>
                    <a:pt x="17424" y="17174"/>
                  </a:lnTo>
                  <a:lnTo>
                    <a:pt x="17617" y="17155"/>
                  </a:lnTo>
                  <a:lnTo>
                    <a:pt x="17790" y="17116"/>
                  </a:lnTo>
                  <a:lnTo>
                    <a:pt x="17925" y="17058"/>
                  </a:lnTo>
                  <a:lnTo>
                    <a:pt x="18041" y="16981"/>
                  </a:lnTo>
                  <a:lnTo>
                    <a:pt x="18118" y="16904"/>
                  </a:lnTo>
                  <a:lnTo>
                    <a:pt x="18176" y="16808"/>
                  </a:lnTo>
                  <a:lnTo>
                    <a:pt x="18195" y="16711"/>
                  </a:lnTo>
                  <a:lnTo>
                    <a:pt x="18156" y="16576"/>
                  </a:lnTo>
                  <a:lnTo>
                    <a:pt x="18022" y="16191"/>
                  </a:lnTo>
                  <a:lnTo>
                    <a:pt x="17867" y="15825"/>
                  </a:lnTo>
                  <a:lnTo>
                    <a:pt x="17520" y="15092"/>
                  </a:lnTo>
                  <a:lnTo>
                    <a:pt x="17116" y="14360"/>
                  </a:lnTo>
                  <a:lnTo>
                    <a:pt x="16692" y="13627"/>
                  </a:lnTo>
                  <a:lnTo>
                    <a:pt x="16229" y="12914"/>
                  </a:lnTo>
                  <a:lnTo>
                    <a:pt x="15728" y="12220"/>
                  </a:lnTo>
                  <a:lnTo>
                    <a:pt x="15188" y="11527"/>
                  </a:lnTo>
                  <a:lnTo>
                    <a:pt x="14610" y="10852"/>
                  </a:lnTo>
                  <a:lnTo>
                    <a:pt x="14032" y="10197"/>
                  </a:lnTo>
                  <a:lnTo>
                    <a:pt x="13415" y="9541"/>
                  </a:lnTo>
                  <a:lnTo>
                    <a:pt x="12779" y="8905"/>
                  </a:lnTo>
                  <a:lnTo>
                    <a:pt x="12124" y="8288"/>
                  </a:lnTo>
                  <a:lnTo>
                    <a:pt x="11468" y="7672"/>
                  </a:lnTo>
                  <a:lnTo>
                    <a:pt x="10794" y="7093"/>
                  </a:lnTo>
                  <a:lnTo>
                    <a:pt x="10119" y="6515"/>
                  </a:lnTo>
                  <a:lnTo>
                    <a:pt x="9425" y="5956"/>
                  </a:lnTo>
                  <a:lnTo>
                    <a:pt x="8751" y="5417"/>
                  </a:lnTo>
                  <a:lnTo>
                    <a:pt x="8076" y="4896"/>
                  </a:lnTo>
                  <a:lnTo>
                    <a:pt x="7382" y="4414"/>
                  </a:lnTo>
                  <a:lnTo>
                    <a:pt x="6727" y="3933"/>
                  </a:lnTo>
                  <a:lnTo>
                    <a:pt x="5416" y="3046"/>
                  </a:lnTo>
                  <a:lnTo>
                    <a:pt x="4202" y="2236"/>
                  </a:lnTo>
                  <a:lnTo>
                    <a:pt x="3065" y="1542"/>
                  </a:lnTo>
                  <a:lnTo>
                    <a:pt x="2062" y="926"/>
                  </a:lnTo>
                  <a:lnTo>
                    <a:pt x="1195" y="425"/>
                  </a:lnTo>
                  <a:lnTo>
                    <a:pt x="501" y="58"/>
                  </a:lnTo>
                  <a:lnTo>
                    <a:pt x="405" y="20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6" name="Google Shape;1006;p33"/>
            <p:cNvSpPr/>
            <p:nvPr/>
          </p:nvSpPr>
          <p:spPr>
            <a:xfrm>
              <a:off x="1323838" y="3109275"/>
              <a:ext cx="271300" cy="290100"/>
            </a:xfrm>
            <a:custGeom>
              <a:avLst/>
              <a:gdLst/>
              <a:ahLst/>
              <a:cxnLst/>
              <a:rect l="l" t="t" r="r" b="b"/>
              <a:pathLst>
                <a:path w="10852" h="11604" extrusionOk="0">
                  <a:moveTo>
                    <a:pt x="97" y="1"/>
                  </a:moveTo>
                  <a:lnTo>
                    <a:pt x="58" y="39"/>
                  </a:lnTo>
                  <a:lnTo>
                    <a:pt x="19" y="97"/>
                  </a:lnTo>
                  <a:lnTo>
                    <a:pt x="0" y="136"/>
                  </a:lnTo>
                  <a:lnTo>
                    <a:pt x="19" y="193"/>
                  </a:lnTo>
                  <a:lnTo>
                    <a:pt x="39" y="251"/>
                  </a:lnTo>
                  <a:lnTo>
                    <a:pt x="1619" y="1986"/>
                  </a:lnTo>
                  <a:lnTo>
                    <a:pt x="4838" y="5494"/>
                  </a:lnTo>
                  <a:lnTo>
                    <a:pt x="6631" y="7441"/>
                  </a:lnTo>
                  <a:lnTo>
                    <a:pt x="8307" y="9233"/>
                  </a:lnTo>
                  <a:lnTo>
                    <a:pt x="9695" y="10679"/>
                  </a:lnTo>
                  <a:lnTo>
                    <a:pt x="10216" y="11199"/>
                  </a:lnTo>
                  <a:lnTo>
                    <a:pt x="10601" y="11565"/>
                  </a:lnTo>
                  <a:lnTo>
                    <a:pt x="10659" y="11604"/>
                  </a:lnTo>
                  <a:lnTo>
                    <a:pt x="10774" y="11604"/>
                  </a:lnTo>
                  <a:lnTo>
                    <a:pt x="10813" y="11565"/>
                  </a:lnTo>
                  <a:lnTo>
                    <a:pt x="10852" y="11507"/>
                  </a:lnTo>
                  <a:lnTo>
                    <a:pt x="10852" y="11450"/>
                  </a:lnTo>
                  <a:lnTo>
                    <a:pt x="10852" y="11392"/>
                  </a:lnTo>
                  <a:lnTo>
                    <a:pt x="10813" y="11353"/>
                  </a:lnTo>
                  <a:lnTo>
                    <a:pt x="10408" y="10968"/>
                  </a:lnTo>
                  <a:lnTo>
                    <a:pt x="9888" y="10447"/>
                  </a:lnTo>
                  <a:lnTo>
                    <a:pt x="8462" y="8963"/>
                  </a:lnTo>
                  <a:lnTo>
                    <a:pt x="6765" y="7151"/>
                  </a:lnTo>
                  <a:lnTo>
                    <a:pt x="4954" y="5185"/>
                  </a:lnTo>
                  <a:lnTo>
                    <a:pt x="1716" y="1639"/>
                  </a:lnTo>
                  <a:lnTo>
                    <a:pt x="270" y="58"/>
                  </a:lnTo>
                  <a:lnTo>
                    <a:pt x="212" y="20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7" name="Google Shape;1007;p33"/>
            <p:cNvSpPr/>
            <p:nvPr/>
          </p:nvSpPr>
          <p:spPr>
            <a:xfrm>
              <a:off x="1597038" y="2270850"/>
              <a:ext cx="260725" cy="1129500"/>
            </a:xfrm>
            <a:custGeom>
              <a:avLst/>
              <a:gdLst/>
              <a:ahLst/>
              <a:cxnLst/>
              <a:rect l="l" t="t" r="r" b="b"/>
              <a:pathLst>
                <a:path w="10429" h="45180" extrusionOk="0">
                  <a:moveTo>
                    <a:pt x="7132" y="0"/>
                  </a:moveTo>
                  <a:lnTo>
                    <a:pt x="7055" y="20"/>
                  </a:lnTo>
                  <a:lnTo>
                    <a:pt x="6959" y="39"/>
                  </a:lnTo>
                  <a:lnTo>
                    <a:pt x="6882" y="77"/>
                  </a:lnTo>
                  <a:lnTo>
                    <a:pt x="6785" y="135"/>
                  </a:lnTo>
                  <a:lnTo>
                    <a:pt x="6727" y="212"/>
                  </a:lnTo>
                  <a:lnTo>
                    <a:pt x="6650" y="290"/>
                  </a:lnTo>
                  <a:lnTo>
                    <a:pt x="6188" y="983"/>
                  </a:lnTo>
                  <a:lnTo>
                    <a:pt x="5744" y="1716"/>
                  </a:lnTo>
                  <a:lnTo>
                    <a:pt x="5320" y="2448"/>
                  </a:lnTo>
                  <a:lnTo>
                    <a:pt x="4916" y="3219"/>
                  </a:lnTo>
                  <a:lnTo>
                    <a:pt x="4530" y="4009"/>
                  </a:lnTo>
                  <a:lnTo>
                    <a:pt x="4164" y="4800"/>
                  </a:lnTo>
                  <a:lnTo>
                    <a:pt x="3817" y="5628"/>
                  </a:lnTo>
                  <a:lnTo>
                    <a:pt x="3489" y="6457"/>
                  </a:lnTo>
                  <a:lnTo>
                    <a:pt x="3181" y="7305"/>
                  </a:lnTo>
                  <a:lnTo>
                    <a:pt x="2873" y="8153"/>
                  </a:lnTo>
                  <a:lnTo>
                    <a:pt x="2603" y="9021"/>
                  </a:lnTo>
                  <a:lnTo>
                    <a:pt x="2352" y="9907"/>
                  </a:lnTo>
                  <a:lnTo>
                    <a:pt x="2102" y="10794"/>
                  </a:lnTo>
                  <a:lnTo>
                    <a:pt x="1870" y="11700"/>
                  </a:lnTo>
                  <a:lnTo>
                    <a:pt x="1658" y="12606"/>
                  </a:lnTo>
                  <a:lnTo>
                    <a:pt x="1466" y="13531"/>
                  </a:lnTo>
                  <a:lnTo>
                    <a:pt x="1292" y="14456"/>
                  </a:lnTo>
                  <a:lnTo>
                    <a:pt x="1119" y="15381"/>
                  </a:lnTo>
                  <a:lnTo>
                    <a:pt x="964" y="16306"/>
                  </a:lnTo>
                  <a:lnTo>
                    <a:pt x="829" y="17232"/>
                  </a:lnTo>
                  <a:lnTo>
                    <a:pt x="695" y="18176"/>
                  </a:lnTo>
                  <a:lnTo>
                    <a:pt x="579" y="19120"/>
                  </a:lnTo>
                  <a:lnTo>
                    <a:pt x="386" y="20971"/>
                  </a:lnTo>
                  <a:lnTo>
                    <a:pt x="232" y="22840"/>
                  </a:lnTo>
                  <a:lnTo>
                    <a:pt x="136" y="24671"/>
                  </a:lnTo>
                  <a:lnTo>
                    <a:pt x="59" y="26483"/>
                  </a:lnTo>
                  <a:lnTo>
                    <a:pt x="20" y="28276"/>
                  </a:lnTo>
                  <a:lnTo>
                    <a:pt x="1" y="30010"/>
                  </a:lnTo>
                  <a:lnTo>
                    <a:pt x="20" y="31687"/>
                  </a:lnTo>
                  <a:lnTo>
                    <a:pt x="59" y="33306"/>
                  </a:lnTo>
                  <a:lnTo>
                    <a:pt x="116" y="34868"/>
                  </a:lnTo>
                  <a:lnTo>
                    <a:pt x="193" y="36352"/>
                  </a:lnTo>
                  <a:lnTo>
                    <a:pt x="290" y="37739"/>
                  </a:lnTo>
                  <a:lnTo>
                    <a:pt x="367" y="39050"/>
                  </a:lnTo>
                  <a:lnTo>
                    <a:pt x="483" y="40245"/>
                  </a:lnTo>
                  <a:lnTo>
                    <a:pt x="675" y="42307"/>
                  </a:lnTo>
                  <a:lnTo>
                    <a:pt x="849" y="43869"/>
                  </a:lnTo>
                  <a:lnTo>
                    <a:pt x="984" y="44852"/>
                  </a:lnTo>
                  <a:lnTo>
                    <a:pt x="1041" y="45179"/>
                  </a:lnTo>
                  <a:lnTo>
                    <a:pt x="5783" y="44447"/>
                  </a:lnTo>
                  <a:lnTo>
                    <a:pt x="6149" y="43522"/>
                  </a:lnTo>
                  <a:lnTo>
                    <a:pt x="6496" y="42597"/>
                  </a:lnTo>
                  <a:lnTo>
                    <a:pt x="6843" y="41671"/>
                  </a:lnTo>
                  <a:lnTo>
                    <a:pt x="7151" y="40746"/>
                  </a:lnTo>
                  <a:lnTo>
                    <a:pt x="7460" y="39821"/>
                  </a:lnTo>
                  <a:lnTo>
                    <a:pt x="7730" y="38896"/>
                  </a:lnTo>
                  <a:lnTo>
                    <a:pt x="7999" y="37990"/>
                  </a:lnTo>
                  <a:lnTo>
                    <a:pt x="8250" y="37065"/>
                  </a:lnTo>
                  <a:lnTo>
                    <a:pt x="8481" y="36140"/>
                  </a:lnTo>
                  <a:lnTo>
                    <a:pt x="8693" y="35234"/>
                  </a:lnTo>
                  <a:lnTo>
                    <a:pt x="8905" y="34309"/>
                  </a:lnTo>
                  <a:lnTo>
                    <a:pt x="9098" y="33403"/>
                  </a:lnTo>
                  <a:lnTo>
                    <a:pt x="9272" y="32497"/>
                  </a:lnTo>
                  <a:lnTo>
                    <a:pt x="9426" y="31610"/>
                  </a:lnTo>
                  <a:lnTo>
                    <a:pt x="9580" y="30704"/>
                  </a:lnTo>
                  <a:lnTo>
                    <a:pt x="9715" y="29818"/>
                  </a:lnTo>
                  <a:lnTo>
                    <a:pt x="9831" y="28931"/>
                  </a:lnTo>
                  <a:lnTo>
                    <a:pt x="9946" y="28044"/>
                  </a:lnTo>
                  <a:lnTo>
                    <a:pt x="10120" y="26310"/>
                  </a:lnTo>
                  <a:lnTo>
                    <a:pt x="10255" y="24594"/>
                  </a:lnTo>
                  <a:lnTo>
                    <a:pt x="10351" y="22918"/>
                  </a:lnTo>
                  <a:lnTo>
                    <a:pt x="10409" y="21260"/>
                  </a:lnTo>
                  <a:lnTo>
                    <a:pt x="10428" y="19641"/>
                  </a:lnTo>
                  <a:lnTo>
                    <a:pt x="10409" y="18080"/>
                  </a:lnTo>
                  <a:lnTo>
                    <a:pt x="10370" y="16538"/>
                  </a:lnTo>
                  <a:lnTo>
                    <a:pt x="10293" y="15054"/>
                  </a:lnTo>
                  <a:lnTo>
                    <a:pt x="10197" y="13627"/>
                  </a:lnTo>
                  <a:lnTo>
                    <a:pt x="10081" y="12240"/>
                  </a:lnTo>
                  <a:lnTo>
                    <a:pt x="9946" y="10910"/>
                  </a:lnTo>
                  <a:lnTo>
                    <a:pt x="9792" y="9638"/>
                  </a:lnTo>
                  <a:lnTo>
                    <a:pt x="9619" y="8443"/>
                  </a:lnTo>
                  <a:lnTo>
                    <a:pt x="9445" y="7286"/>
                  </a:lnTo>
                  <a:lnTo>
                    <a:pt x="9272" y="6207"/>
                  </a:lnTo>
                  <a:lnTo>
                    <a:pt x="9079" y="5204"/>
                  </a:lnTo>
                  <a:lnTo>
                    <a:pt x="8886" y="4279"/>
                  </a:lnTo>
                  <a:lnTo>
                    <a:pt x="8713" y="3431"/>
                  </a:lnTo>
                  <a:lnTo>
                    <a:pt x="8520" y="2660"/>
                  </a:lnTo>
                  <a:lnTo>
                    <a:pt x="8346" y="1966"/>
                  </a:lnTo>
                  <a:lnTo>
                    <a:pt x="8192" y="1350"/>
                  </a:lnTo>
                  <a:lnTo>
                    <a:pt x="8038" y="848"/>
                  </a:lnTo>
                  <a:lnTo>
                    <a:pt x="7903" y="424"/>
                  </a:lnTo>
                  <a:lnTo>
                    <a:pt x="7865" y="328"/>
                  </a:lnTo>
                  <a:lnTo>
                    <a:pt x="7807" y="251"/>
                  </a:lnTo>
                  <a:lnTo>
                    <a:pt x="7749" y="193"/>
                  </a:lnTo>
                  <a:lnTo>
                    <a:pt x="7672" y="135"/>
                  </a:lnTo>
                  <a:lnTo>
                    <a:pt x="7595" y="77"/>
                  </a:lnTo>
                  <a:lnTo>
                    <a:pt x="7518" y="39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8" name="Google Shape;1008;p33"/>
            <p:cNvSpPr/>
            <p:nvPr/>
          </p:nvSpPr>
          <p:spPr>
            <a:xfrm>
              <a:off x="1681838" y="2460700"/>
              <a:ext cx="73275" cy="660650"/>
            </a:xfrm>
            <a:custGeom>
              <a:avLst/>
              <a:gdLst/>
              <a:ahLst/>
              <a:cxnLst/>
              <a:rect l="l" t="t" r="r" b="b"/>
              <a:pathLst>
                <a:path w="2931" h="26426" extrusionOk="0">
                  <a:moveTo>
                    <a:pt x="2738" y="0"/>
                  </a:moveTo>
                  <a:lnTo>
                    <a:pt x="2680" y="39"/>
                  </a:lnTo>
                  <a:lnTo>
                    <a:pt x="2661" y="78"/>
                  </a:lnTo>
                  <a:lnTo>
                    <a:pt x="2642" y="135"/>
                  </a:lnTo>
                  <a:lnTo>
                    <a:pt x="2237" y="3952"/>
                  </a:lnTo>
                  <a:lnTo>
                    <a:pt x="1350" y="12317"/>
                  </a:lnTo>
                  <a:lnTo>
                    <a:pt x="868" y="16923"/>
                  </a:lnTo>
                  <a:lnTo>
                    <a:pt x="464" y="21125"/>
                  </a:lnTo>
                  <a:lnTo>
                    <a:pt x="136" y="24421"/>
                  </a:lnTo>
                  <a:lnTo>
                    <a:pt x="40" y="25558"/>
                  </a:lnTo>
                  <a:lnTo>
                    <a:pt x="1" y="26271"/>
                  </a:lnTo>
                  <a:lnTo>
                    <a:pt x="1" y="26329"/>
                  </a:lnTo>
                  <a:lnTo>
                    <a:pt x="40" y="26387"/>
                  </a:lnTo>
                  <a:lnTo>
                    <a:pt x="78" y="26426"/>
                  </a:lnTo>
                  <a:lnTo>
                    <a:pt x="194" y="26426"/>
                  </a:lnTo>
                  <a:lnTo>
                    <a:pt x="252" y="26387"/>
                  </a:lnTo>
                  <a:lnTo>
                    <a:pt x="290" y="26348"/>
                  </a:lnTo>
                  <a:lnTo>
                    <a:pt x="290" y="26291"/>
                  </a:lnTo>
                  <a:lnTo>
                    <a:pt x="348" y="25577"/>
                  </a:lnTo>
                  <a:lnTo>
                    <a:pt x="444" y="24421"/>
                  </a:lnTo>
                  <a:lnTo>
                    <a:pt x="753" y="21144"/>
                  </a:lnTo>
                  <a:lnTo>
                    <a:pt x="1177" y="16943"/>
                  </a:lnTo>
                  <a:lnTo>
                    <a:pt x="1659" y="12336"/>
                  </a:lnTo>
                  <a:lnTo>
                    <a:pt x="2526" y="3971"/>
                  </a:lnTo>
                  <a:lnTo>
                    <a:pt x="2931" y="174"/>
                  </a:lnTo>
                  <a:lnTo>
                    <a:pt x="2931" y="97"/>
                  </a:lnTo>
                  <a:lnTo>
                    <a:pt x="2892" y="58"/>
                  </a:lnTo>
                  <a:lnTo>
                    <a:pt x="2854" y="20"/>
                  </a:lnTo>
                  <a:lnTo>
                    <a:pt x="2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9" name="Google Shape;1009;p33"/>
            <p:cNvSpPr/>
            <p:nvPr/>
          </p:nvSpPr>
          <p:spPr>
            <a:xfrm>
              <a:off x="1643788" y="2861125"/>
              <a:ext cx="163850" cy="546450"/>
            </a:xfrm>
            <a:custGeom>
              <a:avLst/>
              <a:gdLst/>
              <a:ahLst/>
              <a:cxnLst/>
              <a:rect l="l" t="t" r="r" b="b"/>
              <a:pathLst>
                <a:path w="6554" h="21858" extrusionOk="0">
                  <a:moveTo>
                    <a:pt x="5108" y="0"/>
                  </a:moveTo>
                  <a:lnTo>
                    <a:pt x="4973" y="20"/>
                  </a:lnTo>
                  <a:lnTo>
                    <a:pt x="4857" y="77"/>
                  </a:lnTo>
                  <a:lnTo>
                    <a:pt x="4761" y="155"/>
                  </a:lnTo>
                  <a:lnTo>
                    <a:pt x="4433" y="540"/>
                  </a:lnTo>
                  <a:lnTo>
                    <a:pt x="4125" y="945"/>
                  </a:lnTo>
                  <a:lnTo>
                    <a:pt x="3817" y="1330"/>
                  </a:lnTo>
                  <a:lnTo>
                    <a:pt x="3527" y="1735"/>
                  </a:lnTo>
                  <a:lnTo>
                    <a:pt x="3258" y="2140"/>
                  </a:lnTo>
                  <a:lnTo>
                    <a:pt x="3007" y="2545"/>
                  </a:lnTo>
                  <a:lnTo>
                    <a:pt x="2757" y="2949"/>
                  </a:lnTo>
                  <a:lnTo>
                    <a:pt x="2525" y="3373"/>
                  </a:lnTo>
                  <a:lnTo>
                    <a:pt x="2313" y="3797"/>
                  </a:lnTo>
                  <a:lnTo>
                    <a:pt x="2101" y="4221"/>
                  </a:lnTo>
                  <a:lnTo>
                    <a:pt x="1716" y="5070"/>
                  </a:lnTo>
                  <a:lnTo>
                    <a:pt x="1388" y="5918"/>
                  </a:lnTo>
                  <a:lnTo>
                    <a:pt x="1099" y="6766"/>
                  </a:lnTo>
                  <a:lnTo>
                    <a:pt x="848" y="7633"/>
                  </a:lnTo>
                  <a:lnTo>
                    <a:pt x="636" y="8481"/>
                  </a:lnTo>
                  <a:lnTo>
                    <a:pt x="463" y="9348"/>
                  </a:lnTo>
                  <a:lnTo>
                    <a:pt x="309" y="10177"/>
                  </a:lnTo>
                  <a:lnTo>
                    <a:pt x="193" y="11006"/>
                  </a:lnTo>
                  <a:lnTo>
                    <a:pt x="116" y="11816"/>
                  </a:lnTo>
                  <a:lnTo>
                    <a:pt x="58" y="12625"/>
                  </a:lnTo>
                  <a:lnTo>
                    <a:pt x="20" y="13396"/>
                  </a:lnTo>
                  <a:lnTo>
                    <a:pt x="0" y="14148"/>
                  </a:lnTo>
                  <a:lnTo>
                    <a:pt x="0" y="14880"/>
                  </a:lnTo>
                  <a:lnTo>
                    <a:pt x="20" y="15574"/>
                  </a:lnTo>
                  <a:lnTo>
                    <a:pt x="58" y="16229"/>
                  </a:lnTo>
                  <a:lnTo>
                    <a:pt x="97" y="16865"/>
                  </a:lnTo>
                  <a:lnTo>
                    <a:pt x="154" y="17444"/>
                  </a:lnTo>
                  <a:lnTo>
                    <a:pt x="289" y="18504"/>
                  </a:lnTo>
                  <a:lnTo>
                    <a:pt x="405" y="19352"/>
                  </a:lnTo>
                  <a:lnTo>
                    <a:pt x="521" y="19988"/>
                  </a:lnTo>
                  <a:lnTo>
                    <a:pt x="636" y="20528"/>
                  </a:lnTo>
                  <a:lnTo>
                    <a:pt x="925" y="21857"/>
                  </a:lnTo>
                  <a:lnTo>
                    <a:pt x="3759" y="21106"/>
                  </a:lnTo>
                  <a:lnTo>
                    <a:pt x="4144" y="20412"/>
                  </a:lnTo>
                  <a:lnTo>
                    <a:pt x="4510" y="19718"/>
                  </a:lnTo>
                  <a:lnTo>
                    <a:pt x="4838" y="19005"/>
                  </a:lnTo>
                  <a:lnTo>
                    <a:pt x="5127" y="18272"/>
                  </a:lnTo>
                  <a:lnTo>
                    <a:pt x="5378" y="17521"/>
                  </a:lnTo>
                  <a:lnTo>
                    <a:pt x="5609" y="16769"/>
                  </a:lnTo>
                  <a:lnTo>
                    <a:pt x="5821" y="16017"/>
                  </a:lnTo>
                  <a:lnTo>
                    <a:pt x="5995" y="15246"/>
                  </a:lnTo>
                  <a:lnTo>
                    <a:pt x="6129" y="14475"/>
                  </a:lnTo>
                  <a:lnTo>
                    <a:pt x="6264" y="13724"/>
                  </a:lnTo>
                  <a:lnTo>
                    <a:pt x="6361" y="12953"/>
                  </a:lnTo>
                  <a:lnTo>
                    <a:pt x="6438" y="12182"/>
                  </a:lnTo>
                  <a:lnTo>
                    <a:pt x="6496" y="11411"/>
                  </a:lnTo>
                  <a:lnTo>
                    <a:pt x="6534" y="10659"/>
                  </a:lnTo>
                  <a:lnTo>
                    <a:pt x="6554" y="9907"/>
                  </a:lnTo>
                  <a:lnTo>
                    <a:pt x="6554" y="9175"/>
                  </a:lnTo>
                  <a:lnTo>
                    <a:pt x="6554" y="8443"/>
                  </a:lnTo>
                  <a:lnTo>
                    <a:pt x="6534" y="7729"/>
                  </a:lnTo>
                  <a:lnTo>
                    <a:pt x="6496" y="7036"/>
                  </a:lnTo>
                  <a:lnTo>
                    <a:pt x="6438" y="6361"/>
                  </a:lnTo>
                  <a:lnTo>
                    <a:pt x="6322" y="5070"/>
                  </a:lnTo>
                  <a:lnTo>
                    <a:pt x="6187" y="3875"/>
                  </a:lnTo>
                  <a:lnTo>
                    <a:pt x="6014" y="2795"/>
                  </a:lnTo>
                  <a:lnTo>
                    <a:pt x="5860" y="1831"/>
                  </a:lnTo>
                  <a:lnTo>
                    <a:pt x="5705" y="1022"/>
                  </a:lnTo>
                  <a:lnTo>
                    <a:pt x="5551" y="367"/>
                  </a:lnTo>
                  <a:lnTo>
                    <a:pt x="5513" y="232"/>
                  </a:lnTo>
                  <a:lnTo>
                    <a:pt x="5436" y="135"/>
                  </a:lnTo>
                  <a:lnTo>
                    <a:pt x="5339" y="58"/>
                  </a:lnTo>
                  <a:lnTo>
                    <a:pt x="5224" y="20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0" name="Google Shape;1010;p33"/>
            <p:cNvSpPr/>
            <p:nvPr/>
          </p:nvSpPr>
          <p:spPr>
            <a:xfrm>
              <a:off x="1691488" y="2958450"/>
              <a:ext cx="66525" cy="400925"/>
            </a:xfrm>
            <a:custGeom>
              <a:avLst/>
              <a:gdLst/>
              <a:ahLst/>
              <a:cxnLst/>
              <a:rect l="l" t="t" r="r" b="b"/>
              <a:pathLst>
                <a:path w="2661" h="16037" extrusionOk="0">
                  <a:moveTo>
                    <a:pt x="2468" y="1"/>
                  </a:moveTo>
                  <a:lnTo>
                    <a:pt x="2410" y="39"/>
                  </a:lnTo>
                  <a:lnTo>
                    <a:pt x="2371" y="78"/>
                  </a:lnTo>
                  <a:lnTo>
                    <a:pt x="2352" y="136"/>
                  </a:lnTo>
                  <a:lnTo>
                    <a:pt x="0" y="15864"/>
                  </a:lnTo>
                  <a:lnTo>
                    <a:pt x="0" y="15921"/>
                  </a:lnTo>
                  <a:lnTo>
                    <a:pt x="20" y="15979"/>
                  </a:lnTo>
                  <a:lnTo>
                    <a:pt x="78" y="16018"/>
                  </a:lnTo>
                  <a:lnTo>
                    <a:pt x="135" y="16037"/>
                  </a:lnTo>
                  <a:lnTo>
                    <a:pt x="193" y="16037"/>
                  </a:lnTo>
                  <a:lnTo>
                    <a:pt x="251" y="15998"/>
                  </a:lnTo>
                  <a:lnTo>
                    <a:pt x="290" y="15960"/>
                  </a:lnTo>
                  <a:lnTo>
                    <a:pt x="290" y="15921"/>
                  </a:lnTo>
                  <a:lnTo>
                    <a:pt x="2660" y="174"/>
                  </a:lnTo>
                  <a:lnTo>
                    <a:pt x="2660" y="116"/>
                  </a:lnTo>
                  <a:lnTo>
                    <a:pt x="2622" y="59"/>
                  </a:lnTo>
                  <a:lnTo>
                    <a:pt x="2583" y="20"/>
                  </a:lnTo>
                  <a:lnTo>
                    <a:pt x="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1" name="Google Shape;1011;p33"/>
            <p:cNvSpPr/>
            <p:nvPr/>
          </p:nvSpPr>
          <p:spPr>
            <a:xfrm>
              <a:off x="1418763" y="3359850"/>
              <a:ext cx="421150" cy="592225"/>
            </a:xfrm>
            <a:custGeom>
              <a:avLst/>
              <a:gdLst/>
              <a:ahLst/>
              <a:cxnLst/>
              <a:rect l="l" t="t" r="r" b="b"/>
              <a:pathLst>
                <a:path w="16846" h="23689" extrusionOk="0">
                  <a:moveTo>
                    <a:pt x="16846" y="0"/>
                  </a:moveTo>
                  <a:lnTo>
                    <a:pt x="16846" y="0"/>
                  </a:lnTo>
                  <a:lnTo>
                    <a:pt x="16846" y="0"/>
                  </a:lnTo>
                  <a:close/>
                  <a:moveTo>
                    <a:pt x="0" y="0"/>
                  </a:moveTo>
                  <a:lnTo>
                    <a:pt x="58" y="713"/>
                  </a:lnTo>
                  <a:lnTo>
                    <a:pt x="251" y="2660"/>
                  </a:lnTo>
                  <a:lnTo>
                    <a:pt x="386" y="4009"/>
                  </a:lnTo>
                  <a:lnTo>
                    <a:pt x="540" y="5551"/>
                  </a:lnTo>
                  <a:lnTo>
                    <a:pt x="752" y="7247"/>
                  </a:lnTo>
                  <a:lnTo>
                    <a:pt x="983" y="9078"/>
                  </a:lnTo>
                  <a:lnTo>
                    <a:pt x="1234" y="10967"/>
                  </a:lnTo>
                  <a:lnTo>
                    <a:pt x="1542" y="12895"/>
                  </a:lnTo>
                  <a:lnTo>
                    <a:pt x="1870" y="14841"/>
                  </a:lnTo>
                  <a:lnTo>
                    <a:pt x="2236" y="16750"/>
                  </a:lnTo>
                  <a:lnTo>
                    <a:pt x="2429" y="17675"/>
                  </a:lnTo>
                  <a:lnTo>
                    <a:pt x="2622" y="18561"/>
                  </a:lnTo>
                  <a:lnTo>
                    <a:pt x="2834" y="19448"/>
                  </a:lnTo>
                  <a:lnTo>
                    <a:pt x="3065" y="20296"/>
                  </a:lnTo>
                  <a:lnTo>
                    <a:pt x="3277" y="21086"/>
                  </a:lnTo>
                  <a:lnTo>
                    <a:pt x="3527" y="21857"/>
                  </a:lnTo>
                  <a:lnTo>
                    <a:pt x="3759" y="22570"/>
                  </a:lnTo>
                  <a:lnTo>
                    <a:pt x="4029" y="23226"/>
                  </a:lnTo>
                  <a:lnTo>
                    <a:pt x="4298" y="23284"/>
                  </a:lnTo>
                  <a:lnTo>
                    <a:pt x="5089" y="23380"/>
                  </a:lnTo>
                  <a:lnTo>
                    <a:pt x="6284" y="23496"/>
                  </a:lnTo>
                  <a:lnTo>
                    <a:pt x="7016" y="23553"/>
                  </a:lnTo>
                  <a:lnTo>
                    <a:pt x="7806" y="23611"/>
                  </a:lnTo>
                  <a:lnTo>
                    <a:pt x="8674" y="23650"/>
                  </a:lnTo>
                  <a:lnTo>
                    <a:pt x="9580" y="23669"/>
                  </a:lnTo>
                  <a:lnTo>
                    <a:pt x="10524" y="23688"/>
                  </a:lnTo>
                  <a:lnTo>
                    <a:pt x="11488" y="23650"/>
                  </a:lnTo>
                  <a:lnTo>
                    <a:pt x="12490" y="23611"/>
                  </a:lnTo>
                  <a:lnTo>
                    <a:pt x="13492" y="23515"/>
                  </a:lnTo>
                  <a:lnTo>
                    <a:pt x="14475" y="23399"/>
                  </a:lnTo>
                  <a:lnTo>
                    <a:pt x="14976" y="23322"/>
                  </a:lnTo>
                  <a:lnTo>
                    <a:pt x="15458" y="23226"/>
                  </a:lnTo>
                  <a:lnTo>
                    <a:pt x="16846" y="0"/>
                  </a:lnTo>
                  <a:lnTo>
                    <a:pt x="16827" y="39"/>
                  </a:lnTo>
                  <a:lnTo>
                    <a:pt x="16788" y="97"/>
                  </a:lnTo>
                  <a:lnTo>
                    <a:pt x="16750" y="135"/>
                  </a:lnTo>
                  <a:lnTo>
                    <a:pt x="16672" y="193"/>
                  </a:lnTo>
                  <a:lnTo>
                    <a:pt x="16460" y="289"/>
                  </a:lnTo>
                  <a:lnTo>
                    <a:pt x="16171" y="386"/>
                  </a:lnTo>
                  <a:lnTo>
                    <a:pt x="15824" y="463"/>
                  </a:lnTo>
                  <a:lnTo>
                    <a:pt x="15400" y="559"/>
                  </a:lnTo>
                  <a:lnTo>
                    <a:pt x="14918" y="636"/>
                  </a:lnTo>
                  <a:lnTo>
                    <a:pt x="14379" y="694"/>
                  </a:lnTo>
                  <a:lnTo>
                    <a:pt x="13781" y="771"/>
                  </a:lnTo>
                  <a:lnTo>
                    <a:pt x="13126" y="829"/>
                  </a:lnTo>
                  <a:lnTo>
                    <a:pt x="11700" y="925"/>
                  </a:lnTo>
                  <a:lnTo>
                    <a:pt x="10119" y="983"/>
                  </a:lnTo>
                  <a:lnTo>
                    <a:pt x="8423" y="1003"/>
                  </a:lnTo>
                  <a:lnTo>
                    <a:pt x="6727" y="983"/>
                  </a:lnTo>
                  <a:lnTo>
                    <a:pt x="5146" y="925"/>
                  </a:lnTo>
                  <a:lnTo>
                    <a:pt x="3720" y="829"/>
                  </a:lnTo>
                  <a:lnTo>
                    <a:pt x="3065" y="771"/>
                  </a:lnTo>
                  <a:lnTo>
                    <a:pt x="2467" y="694"/>
                  </a:lnTo>
                  <a:lnTo>
                    <a:pt x="1928" y="636"/>
                  </a:lnTo>
                  <a:lnTo>
                    <a:pt x="1446" y="559"/>
                  </a:lnTo>
                  <a:lnTo>
                    <a:pt x="1022" y="463"/>
                  </a:lnTo>
                  <a:lnTo>
                    <a:pt x="656" y="386"/>
                  </a:lnTo>
                  <a:lnTo>
                    <a:pt x="386" y="289"/>
                  </a:lnTo>
                  <a:lnTo>
                    <a:pt x="174" y="193"/>
                  </a:lnTo>
                  <a:lnTo>
                    <a:pt x="97" y="135"/>
                  </a:lnTo>
                  <a:lnTo>
                    <a:pt x="39" y="97"/>
                  </a:lnTo>
                  <a:lnTo>
                    <a:pt x="1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012" name="Google Shape;1012;p33"/>
          <p:cNvSpPr/>
          <p:nvPr/>
        </p:nvSpPr>
        <p:spPr>
          <a:xfrm rot="10800000" flipH="1">
            <a:off x="8552125" y="328418"/>
            <a:ext cx="211116" cy="211078"/>
          </a:xfrm>
          <a:custGeom>
            <a:avLst/>
            <a:gdLst/>
            <a:ahLst/>
            <a:cxnLst/>
            <a:rect l="l" t="t" r="r" b="b"/>
            <a:pathLst>
              <a:path w="5563" h="5562" extrusionOk="0">
                <a:moveTo>
                  <a:pt x="2977" y="882"/>
                </a:moveTo>
                <a:lnTo>
                  <a:pt x="3173" y="921"/>
                </a:lnTo>
                <a:lnTo>
                  <a:pt x="3349" y="960"/>
                </a:lnTo>
                <a:lnTo>
                  <a:pt x="3526" y="1038"/>
                </a:lnTo>
                <a:lnTo>
                  <a:pt x="3682" y="1117"/>
                </a:lnTo>
                <a:lnTo>
                  <a:pt x="3839" y="1215"/>
                </a:lnTo>
                <a:lnTo>
                  <a:pt x="3996" y="1313"/>
                </a:lnTo>
                <a:lnTo>
                  <a:pt x="4133" y="1430"/>
                </a:lnTo>
                <a:lnTo>
                  <a:pt x="4250" y="1567"/>
                </a:lnTo>
                <a:lnTo>
                  <a:pt x="4348" y="1724"/>
                </a:lnTo>
                <a:lnTo>
                  <a:pt x="4446" y="1880"/>
                </a:lnTo>
                <a:lnTo>
                  <a:pt x="4524" y="2037"/>
                </a:lnTo>
                <a:lnTo>
                  <a:pt x="4603" y="2213"/>
                </a:lnTo>
                <a:lnTo>
                  <a:pt x="4642" y="2390"/>
                </a:lnTo>
                <a:lnTo>
                  <a:pt x="4681" y="2585"/>
                </a:lnTo>
                <a:lnTo>
                  <a:pt x="4681" y="2781"/>
                </a:lnTo>
                <a:lnTo>
                  <a:pt x="4681" y="2977"/>
                </a:lnTo>
                <a:lnTo>
                  <a:pt x="4642" y="3153"/>
                </a:lnTo>
                <a:lnTo>
                  <a:pt x="4603" y="3349"/>
                </a:lnTo>
                <a:lnTo>
                  <a:pt x="4524" y="3525"/>
                </a:lnTo>
                <a:lnTo>
                  <a:pt x="4446" y="3682"/>
                </a:lnTo>
                <a:lnTo>
                  <a:pt x="4348" y="3839"/>
                </a:lnTo>
                <a:lnTo>
                  <a:pt x="4250" y="3995"/>
                </a:lnTo>
                <a:lnTo>
                  <a:pt x="4133" y="4113"/>
                </a:lnTo>
                <a:lnTo>
                  <a:pt x="3996" y="4250"/>
                </a:lnTo>
                <a:lnTo>
                  <a:pt x="3839" y="4348"/>
                </a:lnTo>
                <a:lnTo>
                  <a:pt x="3682" y="4446"/>
                </a:lnTo>
                <a:lnTo>
                  <a:pt x="3526" y="4524"/>
                </a:lnTo>
                <a:lnTo>
                  <a:pt x="3349" y="4602"/>
                </a:lnTo>
                <a:lnTo>
                  <a:pt x="3173" y="4642"/>
                </a:lnTo>
                <a:lnTo>
                  <a:pt x="2977" y="4661"/>
                </a:lnTo>
                <a:lnTo>
                  <a:pt x="2782" y="4681"/>
                </a:lnTo>
                <a:lnTo>
                  <a:pt x="2586" y="4661"/>
                </a:lnTo>
                <a:lnTo>
                  <a:pt x="2390" y="4642"/>
                </a:lnTo>
                <a:lnTo>
                  <a:pt x="2214" y="4602"/>
                </a:lnTo>
                <a:lnTo>
                  <a:pt x="2037" y="4524"/>
                </a:lnTo>
                <a:lnTo>
                  <a:pt x="1881" y="4446"/>
                </a:lnTo>
                <a:lnTo>
                  <a:pt x="1724" y="4348"/>
                </a:lnTo>
                <a:lnTo>
                  <a:pt x="1567" y="4250"/>
                </a:lnTo>
                <a:lnTo>
                  <a:pt x="1430" y="4113"/>
                </a:lnTo>
                <a:lnTo>
                  <a:pt x="1313" y="3995"/>
                </a:lnTo>
                <a:lnTo>
                  <a:pt x="1215" y="3839"/>
                </a:lnTo>
                <a:lnTo>
                  <a:pt x="1117" y="3682"/>
                </a:lnTo>
                <a:lnTo>
                  <a:pt x="1039" y="3525"/>
                </a:lnTo>
                <a:lnTo>
                  <a:pt x="960" y="3349"/>
                </a:lnTo>
                <a:lnTo>
                  <a:pt x="921" y="3153"/>
                </a:lnTo>
                <a:lnTo>
                  <a:pt x="902" y="2977"/>
                </a:lnTo>
                <a:lnTo>
                  <a:pt x="882" y="2781"/>
                </a:lnTo>
                <a:lnTo>
                  <a:pt x="902" y="2585"/>
                </a:lnTo>
                <a:lnTo>
                  <a:pt x="921" y="2390"/>
                </a:lnTo>
                <a:lnTo>
                  <a:pt x="960" y="2213"/>
                </a:lnTo>
                <a:lnTo>
                  <a:pt x="1039" y="2037"/>
                </a:lnTo>
                <a:lnTo>
                  <a:pt x="1117" y="1880"/>
                </a:lnTo>
                <a:lnTo>
                  <a:pt x="1215" y="1724"/>
                </a:lnTo>
                <a:lnTo>
                  <a:pt x="1313" y="1567"/>
                </a:lnTo>
                <a:lnTo>
                  <a:pt x="1430" y="1430"/>
                </a:lnTo>
                <a:lnTo>
                  <a:pt x="1567" y="1313"/>
                </a:lnTo>
                <a:lnTo>
                  <a:pt x="1724" y="1215"/>
                </a:lnTo>
                <a:lnTo>
                  <a:pt x="1881" y="1117"/>
                </a:lnTo>
                <a:lnTo>
                  <a:pt x="2037" y="1038"/>
                </a:lnTo>
                <a:lnTo>
                  <a:pt x="2214" y="960"/>
                </a:lnTo>
                <a:lnTo>
                  <a:pt x="2390" y="921"/>
                </a:lnTo>
                <a:lnTo>
                  <a:pt x="2586" y="882"/>
                </a:lnTo>
                <a:close/>
                <a:moveTo>
                  <a:pt x="2782" y="0"/>
                </a:moveTo>
                <a:lnTo>
                  <a:pt x="2507" y="20"/>
                </a:lnTo>
                <a:lnTo>
                  <a:pt x="2214" y="59"/>
                </a:lnTo>
                <a:lnTo>
                  <a:pt x="1959" y="138"/>
                </a:lnTo>
                <a:lnTo>
                  <a:pt x="1704" y="216"/>
                </a:lnTo>
                <a:lnTo>
                  <a:pt x="1469" y="333"/>
                </a:lnTo>
                <a:lnTo>
                  <a:pt x="1235" y="470"/>
                </a:lnTo>
                <a:lnTo>
                  <a:pt x="1019" y="647"/>
                </a:lnTo>
                <a:lnTo>
                  <a:pt x="823" y="823"/>
                </a:lnTo>
                <a:lnTo>
                  <a:pt x="647" y="1019"/>
                </a:lnTo>
                <a:lnTo>
                  <a:pt x="490" y="1234"/>
                </a:lnTo>
                <a:lnTo>
                  <a:pt x="334" y="1450"/>
                </a:lnTo>
                <a:lnTo>
                  <a:pt x="216" y="1704"/>
                </a:lnTo>
                <a:lnTo>
                  <a:pt x="138" y="1959"/>
                </a:lnTo>
                <a:lnTo>
                  <a:pt x="60" y="2213"/>
                </a:lnTo>
                <a:lnTo>
                  <a:pt x="20" y="2487"/>
                </a:lnTo>
                <a:lnTo>
                  <a:pt x="1" y="2781"/>
                </a:lnTo>
                <a:lnTo>
                  <a:pt x="20" y="3055"/>
                </a:lnTo>
                <a:lnTo>
                  <a:pt x="60" y="3329"/>
                </a:lnTo>
                <a:lnTo>
                  <a:pt x="138" y="3604"/>
                </a:lnTo>
                <a:lnTo>
                  <a:pt x="216" y="3858"/>
                </a:lnTo>
                <a:lnTo>
                  <a:pt x="334" y="4093"/>
                </a:lnTo>
                <a:lnTo>
                  <a:pt x="490" y="4328"/>
                </a:lnTo>
                <a:lnTo>
                  <a:pt x="647" y="4544"/>
                </a:lnTo>
                <a:lnTo>
                  <a:pt x="823" y="4739"/>
                </a:lnTo>
                <a:lnTo>
                  <a:pt x="1019" y="4916"/>
                </a:lnTo>
                <a:lnTo>
                  <a:pt x="1235" y="5072"/>
                </a:lnTo>
                <a:lnTo>
                  <a:pt x="1469" y="5229"/>
                </a:lnTo>
                <a:lnTo>
                  <a:pt x="1704" y="5327"/>
                </a:lnTo>
                <a:lnTo>
                  <a:pt x="1959" y="5425"/>
                </a:lnTo>
                <a:lnTo>
                  <a:pt x="2214" y="5503"/>
                </a:lnTo>
                <a:lnTo>
                  <a:pt x="2507" y="5542"/>
                </a:lnTo>
                <a:lnTo>
                  <a:pt x="2782" y="5562"/>
                </a:lnTo>
                <a:lnTo>
                  <a:pt x="3056" y="5542"/>
                </a:lnTo>
                <a:lnTo>
                  <a:pt x="3349" y="5503"/>
                </a:lnTo>
                <a:lnTo>
                  <a:pt x="3604" y="5425"/>
                </a:lnTo>
                <a:lnTo>
                  <a:pt x="3859" y="5327"/>
                </a:lnTo>
                <a:lnTo>
                  <a:pt x="4113" y="5229"/>
                </a:lnTo>
                <a:lnTo>
                  <a:pt x="4328" y="5072"/>
                </a:lnTo>
                <a:lnTo>
                  <a:pt x="4544" y="4916"/>
                </a:lnTo>
                <a:lnTo>
                  <a:pt x="4740" y="4739"/>
                </a:lnTo>
                <a:lnTo>
                  <a:pt x="4916" y="4544"/>
                </a:lnTo>
                <a:lnTo>
                  <a:pt x="5073" y="4328"/>
                </a:lnTo>
                <a:lnTo>
                  <a:pt x="5229" y="4093"/>
                </a:lnTo>
                <a:lnTo>
                  <a:pt x="5347" y="3858"/>
                </a:lnTo>
                <a:lnTo>
                  <a:pt x="5425" y="3604"/>
                </a:lnTo>
                <a:lnTo>
                  <a:pt x="5503" y="3329"/>
                </a:lnTo>
                <a:lnTo>
                  <a:pt x="5543" y="3055"/>
                </a:lnTo>
                <a:lnTo>
                  <a:pt x="5562" y="2781"/>
                </a:lnTo>
                <a:lnTo>
                  <a:pt x="5543" y="2487"/>
                </a:lnTo>
                <a:lnTo>
                  <a:pt x="5503" y="2213"/>
                </a:lnTo>
                <a:lnTo>
                  <a:pt x="5425" y="1959"/>
                </a:lnTo>
                <a:lnTo>
                  <a:pt x="5347" y="1704"/>
                </a:lnTo>
                <a:lnTo>
                  <a:pt x="5229" y="1450"/>
                </a:lnTo>
                <a:lnTo>
                  <a:pt x="5073" y="1234"/>
                </a:lnTo>
                <a:lnTo>
                  <a:pt x="4916" y="1019"/>
                </a:lnTo>
                <a:lnTo>
                  <a:pt x="4740" y="823"/>
                </a:lnTo>
                <a:lnTo>
                  <a:pt x="4544" y="647"/>
                </a:lnTo>
                <a:lnTo>
                  <a:pt x="4328" y="470"/>
                </a:lnTo>
                <a:lnTo>
                  <a:pt x="4113" y="333"/>
                </a:lnTo>
                <a:lnTo>
                  <a:pt x="3859" y="216"/>
                </a:lnTo>
                <a:lnTo>
                  <a:pt x="3604" y="138"/>
                </a:lnTo>
                <a:lnTo>
                  <a:pt x="3349" y="59"/>
                </a:lnTo>
                <a:lnTo>
                  <a:pt x="3056" y="20"/>
                </a:lnTo>
                <a:lnTo>
                  <a:pt x="2782" y="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13" name="Google Shape;1013;p33"/>
          <p:cNvSpPr/>
          <p:nvPr/>
        </p:nvSpPr>
        <p:spPr>
          <a:xfrm rot="10800000" flipH="1">
            <a:off x="8599569" y="119363"/>
            <a:ext cx="116239" cy="116232"/>
          </a:xfrm>
          <a:custGeom>
            <a:avLst/>
            <a:gdLst/>
            <a:ahLst/>
            <a:cxnLst/>
            <a:rect l="l" t="t" r="r" b="b"/>
            <a:pathLst>
              <a:path w="5563" h="5562" extrusionOk="0">
                <a:moveTo>
                  <a:pt x="2977" y="882"/>
                </a:moveTo>
                <a:lnTo>
                  <a:pt x="3173" y="921"/>
                </a:lnTo>
                <a:lnTo>
                  <a:pt x="3349" y="960"/>
                </a:lnTo>
                <a:lnTo>
                  <a:pt x="3526" y="1038"/>
                </a:lnTo>
                <a:lnTo>
                  <a:pt x="3682" y="1117"/>
                </a:lnTo>
                <a:lnTo>
                  <a:pt x="3839" y="1215"/>
                </a:lnTo>
                <a:lnTo>
                  <a:pt x="3996" y="1313"/>
                </a:lnTo>
                <a:lnTo>
                  <a:pt x="4133" y="1430"/>
                </a:lnTo>
                <a:lnTo>
                  <a:pt x="4250" y="1567"/>
                </a:lnTo>
                <a:lnTo>
                  <a:pt x="4348" y="1724"/>
                </a:lnTo>
                <a:lnTo>
                  <a:pt x="4446" y="1880"/>
                </a:lnTo>
                <a:lnTo>
                  <a:pt x="4524" y="2037"/>
                </a:lnTo>
                <a:lnTo>
                  <a:pt x="4603" y="2213"/>
                </a:lnTo>
                <a:lnTo>
                  <a:pt x="4642" y="2390"/>
                </a:lnTo>
                <a:lnTo>
                  <a:pt x="4681" y="2585"/>
                </a:lnTo>
                <a:lnTo>
                  <a:pt x="4681" y="2781"/>
                </a:lnTo>
                <a:lnTo>
                  <a:pt x="4681" y="2977"/>
                </a:lnTo>
                <a:lnTo>
                  <a:pt x="4642" y="3153"/>
                </a:lnTo>
                <a:lnTo>
                  <a:pt x="4603" y="3349"/>
                </a:lnTo>
                <a:lnTo>
                  <a:pt x="4524" y="3525"/>
                </a:lnTo>
                <a:lnTo>
                  <a:pt x="4446" y="3682"/>
                </a:lnTo>
                <a:lnTo>
                  <a:pt x="4348" y="3839"/>
                </a:lnTo>
                <a:lnTo>
                  <a:pt x="4250" y="3995"/>
                </a:lnTo>
                <a:lnTo>
                  <a:pt x="4133" y="4113"/>
                </a:lnTo>
                <a:lnTo>
                  <a:pt x="3996" y="4250"/>
                </a:lnTo>
                <a:lnTo>
                  <a:pt x="3839" y="4348"/>
                </a:lnTo>
                <a:lnTo>
                  <a:pt x="3682" y="4446"/>
                </a:lnTo>
                <a:lnTo>
                  <a:pt x="3526" y="4524"/>
                </a:lnTo>
                <a:lnTo>
                  <a:pt x="3349" y="4602"/>
                </a:lnTo>
                <a:lnTo>
                  <a:pt x="3173" y="4642"/>
                </a:lnTo>
                <a:lnTo>
                  <a:pt x="2977" y="4661"/>
                </a:lnTo>
                <a:lnTo>
                  <a:pt x="2782" y="4681"/>
                </a:lnTo>
                <a:lnTo>
                  <a:pt x="2586" y="4661"/>
                </a:lnTo>
                <a:lnTo>
                  <a:pt x="2390" y="4642"/>
                </a:lnTo>
                <a:lnTo>
                  <a:pt x="2214" y="4602"/>
                </a:lnTo>
                <a:lnTo>
                  <a:pt x="2037" y="4524"/>
                </a:lnTo>
                <a:lnTo>
                  <a:pt x="1881" y="4446"/>
                </a:lnTo>
                <a:lnTo>
                  <a:pt x="1724" y="4348"/>
                </a:lnTo>
                <a:lnTo>
                  <a:pt x="1567" y="4250"/>
                </a:lnTo>
                <a:lnTo>
                  <a:pt x="1430" y="4113"/>
                </a:lnTo>
                <a:lnTo>
                  <a:pt x="1313" y="3995"/>
                </a:lnTo>
                <a:lnTo>
                  <a:pt x="1215" y="3839"/>
                </a:lnTo>
                <a:lnTo>
                  <a:pt x="1117" y="3682"/>
                </a:lnTo>
                <a:lnTo>
                  <a:pt x="1039" y="3525"/>
                </a:lnTo>
                <a:lnTo>
                  <a:pt x="960" y="3349"/>
                </a:lnTo>
                <a:lnTo>
                  <a:pt x="921" y="3153"/>
                </a:lnTo>
                <a:lnTo>
                  <a:pt x="902" y="2977"/>
                </a:lnTo>
                <a:lnTo>
                  <a:pt x="882" y="2781"/>
                </a:lnTo>
                <a:lnTo>
                  <a:pt x="902" y="2585"/>
                </a:lnTo>
                <a:lnTo>
                  <a:pt x="921" y="2390"/>
                </a:lnTo>
                <a:lnTo>
                  <a:pt x="960" y="2213"/>
                </a:lnTo>
                <a:lnTo>
                  <a:pt x="1039" y="2037"/>
                </a:lnTo>
                <a:lnTo>
                  <a:pt x="1117" y="1880"/>
                </a:lnTo>
                <a:lnTo>
                  <a:pt x="1215" y="1724"/>
                </a:lnTo>
                <a:lnTo>
                  <a:pt x="1313" y="1567"/>
                </a:lnTo>
                <a:lnTo>
                  <a:pt x="1430" y="1430"/>
                </a:lnTo>
                <a:lnTo>
                  <a:pt x="1567" y="1313"/>
                </a:lnTo>
                <a:lnTo>
                  <a:pt x="1724" y="1215"/>
                </a:lnTo>
                <a:lnTo>
                  <a:pt x="1881" y="1117"/>
                </a:lnTo>
                <a:lnTo>
                  <a:pt x="2037" y="1038"/>
                </a:lnTo>
                <a:lnTo>
                  <a:pt x="2214" y="960"/>
                </a:lnTo>
                <a:lnTo>
                  <a:pt x="2390" y="921"/>
                </a:lnTo>
                <a:lnTo>
                  <a:pt x="2586" y="882"/>
                </a:lnTo>
                <a:close/>
                <a:moveTo>
                  <a:pt x="2782" y="0"/>
                </a:moveTo>
                <a:lnTo>
                  <a:pt x="2507" y="20"/>
                </a:lnTo>
                <a:lnTo>
                  <a:pt x="2214" y="59"/>
                </a:lnTo>
                <a:lnTo>
                  <a:pt x="1959" y="138"/>
                </a:lnTo>
                <a:lnTo>
                  <a:pt x="1704" y="216"/>
                </a:lnTo>
                <a:lnTo>
                  <a:pt x="1469" y="333"/>
                </a:lnTo>
                <a:lnTo>
                  <a:pt x="1235" y="470"/>
                </a:lnTo>
                <a:lnTo>
                  <a:pt x="1019" y="647"/>
                </a:lnTo>
                <a:lnTo>
                  <a:pt x="823" y="823"/>
                </a:lnTo>
                <a:lnTo>
                  <a:pt x="647" y="1019"/>
                </a:lnTo>
                <a:lnTo>
                  <a:pt x="490" y="1234"/>
                </a:lnTo>
                <a:lnTo>
                  <a:pt x="334" y="1450"/>
                </a:lnTo>
                <a:lnTo>
                  <a:pt x="216" y="1704"/>
                </a:lnTo>
                <a:lnTo>
                  <a:pt x="138" y="1959"/>
                </a:lnTo>
                <a:lnTo>
                  <a:pt x="60" y="2213"/>
                </a:lnTo>
                <a:lnTo>
                  <a:pt x="20" y="2487"/>
                </a:lnTo>
                <a:lnTo>
                  <a:pt x="1" y="2781"/>
                </a:lnTo>
                <a:lnTo>
                  <a:pt x="20" y="3055"/>
                </a:lnTo>
                <a:lnTo>
                  <a:pt x="60" y="3329"/>
                </a:lnTo>
                <a:lnTo>
                  <a:pt x="138" y="3604"/>
                </a:lnTo>
                <a:lnTo>
                  <a:pt x="216" y="3858"/>
                </a:lnTo>
                <a:lnTo>
                  <a:pt x="334" y="4093"/>
                </a:lnTo>
                <a:lnTo>
                  <a:pt x="490" y="4328"/>
                </a:lnTo>
                <a:lnTo>
                  <a:pt x="647" y="4544"/>
                </a:lnTo>
                <a:lnTo>
                  <a:pt x="823" y="4739"/>
                </a:lnTo>
                <a:lnTo>
                  <a:pt x="1019" y="4916"/>
                </a:lnTo>
                <a:lnTo>
                  <a:pt x="1235" y="5072"/>
                </a:lnTo>
                <a:lnTo>
                  <a:pt x="1469" y="5229"/>
                </a:lnTo>
                <a:lnTo>
                  <a:pt x="1704" y="5327"/>
                </a:lnTo>
                <a:lnTo>
                  <a:pt x="1959" y="5425"/>
                </a:lnTo>
                <a:lnTo>
                  <a:pt x="2214" y="5503"/>
                </a:lnTo>
                <a:lnTo>
                  <a:pt x="2507" y="5542"/>
                </a:lnTo>
                <a:lnTo>
                  <a:pt x="2782" y="5562"/>
                </a:lnTo>
                <a:lnTo>
                  <a:pt x="3056" y="5542"/>
                </a:lnTo>
                <a:lnTo>
                  <a:pt x="3349" y="5503"/>
                </a:lnTo>
                <a:lnTo>
                  <a:pt x="3604" y="5425"/>
                </a:lnTo>
                <a:lnTo>
                  <a:pt x="3859" y="5327"/>
                </a:lnTo>
                <a:lnTo>
                  <a:pt x="4113" y="5229"/>
                </a:lnTo>
                <a:lnTo>
                  <a:pt x="4328" y="5072"/>
                </a:lnTo>
                <a:lnTo>
                  <a:pt x="4544" y="4916"/>
                </a:lnTo>
                <a:lnTo>
                  <a:pt x="4740" y="4739"/>
                </a:lnTo>
                <a:lnTo>
                  <a:pt x="4916" y="4544"/>
                </a:lnTo>
                <a:lnTo>
                  <a:pt x="5073" y="4328"/>
                </a:lnTo>
                <a:lnTo>
                  <a:pt x="5229" y="4093"/>
                </a:lnTo>
                <a:lnTo>
                  <a:pt x="5347" y="3858"/>
                </a:lnTo>
                <a:lnTo>
                  <a:pt x="5425" y="3604"/>
                </a:lnTo>
                <a:lnTo>
                  <a:pt x="5503" y="3329"/>
                </a:lnTo>
                <a:lnTo>
                  <a:pt x="5543" y="3055"/>
                </a:lnTo>
                <a:lnTo>
                  <a:pt x="5562" y="2781"/>
                </a:lnTo>
                <a:lnTo>
                  <a:pt x="5543" y="2487"/>
                </a:lnTo>
                <a:lnTo>
                  <a:pt x="5503" y="2213"/>
                </a:lnTo>
                <a:lnTo>
                  <a:pt x="5425" y="1959"/>
                </a:lnTo>
                <a:lnTo>
                  <a:pt x="5347" y="1704"/>
                </a:lnTo>
                <a:lnTo>
                  <a:pt x="5229" y="1450"/>
                </a:lnTo>
                <a:lnTo>
                  <a:pt x="5073" y="1234"/>
                </a:lnTo>
                <a:lnTo>
                  <a:pt x="4916" y="1019"/>
                </a:lnTo>
                <a:lnTo>
                  <a:pt x="4740" y="823"/>
                </a:lnTo>
                <a:lnTo>
                  <a:pt x="4544" y="647"/>
                </a:lnTo>
                <a:lnTo>
                  <a:pt x="4328" y="470"/>
                </a:lnTo>
                <a:lnTo>
                  <a:pt x="4113" y="333"/>
                </a:lnTo>
                <a:lnTo>
                  <a:pt x="3859" y="216"/>
                </a:lnTo>
                <a:lnTo>
                  <a:pt x="3604" y="138"/>
                </a:lnTo>
                <a:lnTo>
                  <a:pt x="3349" y="59"/>
                </a:lnTo>
                <a:lnTo>
                  <a:pt x="3056" y="20"/>
                </a:lnTo>
                <a:lnTo>
                  <a:pt x="2782" y="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2" name="Picture 1" descr="png-transparent-computer-icons-icon-design-business-administration-admin-icon-hand-monochrome-silhouette-thumbnail-removebg-preview-removebg-previe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0135" y="2070100"/>
            <a:ext cx="580390" cy="580390"/>
          </a:xfrm>
          <a:prstGeom prst="rect">
            <a:avLst/>
          </a:prstGeom>
        </p:spPr>
      </p:pic>
      <p:pic>
        <p:nvPicPr>
          <p:cNvPr id="4" name="Picture 3" descr="34106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235" y="2047240"/>
            <a:ext cx="655320" cy="655320"/>
          </a:xfrm>
          <a:prstGeom prst="rect">
            <a:avLst/>
          </a:prstGeom>
        </p:spPr>
      </p:pic>
      <p:pic>
        <p:nvPicPr>
          <p:cNvPr id="5" name="Picture 4" descr="image_2024-06-25_185148746-removebg-previe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850" y="2049145"/>
            <a:ext cx="581025" cy="6134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34"/>
          <p:cNvSpPr/>
          <p:nvPr/>
        </p:nvSpPr>
        <p:spPr>
          <a:xfrm>
            <a:off x="2354633" y="1328602"/>
            <a:ext cx="1234334" cy="1245799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3" name="Google Shape;1043;p34"/>
          <p:cNvSpPr txBox="1">
            <a:spLocks noGrp="1"/>
          </p:cNvSpPr>
          <p:nvPr>
            <p:ph type="title" idx="2"/>
          </p:nvPr>
        </p:nvSpPr>
        <p:spPr>
          <a:xfrm>
            <a:off x="2514600" y="1606052"/>
            <a:ext cx="914400" cy="69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bg2"/>
                </a:solidFill>
              </a:rPr>
              <a:t>3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1044" name="Google Shape;1044;p34"/>
          <p:cNvSpPr/>
          <p:nvPr/>
        </p:nvSpPr>
        <p:spPr>
          <a:xfrm>
            <a:off x="5495125" y="1011463"/>
            <a:ext cx="3247747" cy="2698511"/>
          </a:xfrm>
          <a:custGeom>
            <a:avLst/>
            <a:gdLst/>
            <a:ahLst/>
            <a:cxnLst/>
            <a:rect l="l" t="t" r="r" b="b"/>
            <a:pathLst>
              <a:path w="96616" h="80277" extrusionOk="0">
                <a:moveTo>
                  <a:pt x="52905" y="1"/>
                </a:moveTo>
                <a:lnTo>
                  <a:pt x="51386" y="20"/>
                </a:lnTo>
                <a:lnTo>
                  <a:pt x="49866" y="80"/>
                </a:lnTo>
                <a:lnTo>
                  <a:pt x="48327" y="159"/>
                </a:lnTo>
                <a:lnTo>
                  <a:pt x="46808" y="277"/>
                </a:lnTo>
                <a:lnTo>
                  <a:pt x="45288" y="395"/>
                </a:lnTo>
                <a:lnTo>
                  <a:pt x="43769" y="573"/>
                </a:lnTo>
                <a:lnTo>
                  <a:pt x="42249" y="751"/>
                </a:lnTo>
                <a:lnTo>
                  <a:pt x="40730" y="968"/>
                </a:lnTo>
                <a:lnTo>
                  <a:pt x="39230" y="1204"/>
                </a:lnTo>
                <a:lnTo>
                  <a:pt x="37711" y="1461"/>
                </a:lnTo>
                <a:lnTo>
                  <a:pt x="36211" y="1757"/>
                </a:lnTo>
                <a:lnTo>
                  <a:pt x="34711" y="2053"/>
                </a:lnTo>
                <a:lnTo>
                  <a:pt x="33211" y="2388"/>
                </a:lnTo>
                <a:lnTo>
                  <a:pt x="31712" y="2724"/>
                </a:lnTo>
                <a:lnTo>
                  <a:pt x="30232" y="3099"/>
                </a:lnTo>
                <a:lnTo>
                  <a:pt x="28752" y="3494"/>
                </a:lnTo>
                <a:lnTo>
                  <a:pt x="27272" y="3888"/>
                </a:lnTo>
                <a:lnTo>
                  <a:pt x="25811" y="4322"/>
                </a:lnTo>
                <a:lnTo>
                  <a:pt x="24351" y="4756"/>
                </a:lnTo>
                <a:lnTo>
                  <a:pt x="22891" y="5230"/>
                </a:lnTo>
                <a:lnTo>
                  <a:pt x="21450" y="5704"/>
                </a:lnTo>
                <a:lnTo>
                  <a:pt x="20010" y="6197"/>
                </a:lnTo>
                <a:lnTo>
                  <a:pt x="18845" y="6611"/>
                </a:lnTo>
                <a:lnTo>
                  <a:pt x="17681" y="7065"/>
                </a:lnTo>
                <a:lnTo>
                  <a:pt x="16497" y="7539"/>
                </a:lnTo>
                <a:lnTo>
                  <a:pt x="15353" y="8052"/>
                </a:lnTo>
                <a:lnTo>
                  <a:pt x="14208" y="8604"/>
                </a:lnTo>
                <a:lnTo>
                  <a:pt x="13636" y="8881"/>
                </a:lnTo>
                <a:lnTo>
                  <a:pt x="13083" y="9196"/>
                </a:lnTo>
                <a:lnTo>
                  <a:pt x="12531" y="9492"/>
                </a:lnTo>
                <a:lnTo>
                  <a:pt x="11998" y="9808"/>
                </a:lnTo>
                <a:lnTo>
                  <a:pt x="11465" y="10144"/>
                </a:lnTo>
                <a:lnTo>
                  <a:pt x="10952" y="10479"/>
                </a:lnTo>
                <a:lnTo>
                  <a:pt x="10439" y="10834"/>
                </a:lnTo>
                <a:lnTo>
                  <a:pt x="9946" y="11190"/>
                </a:lnTo>
                <a:lnTo>
                  <a:pt x="9452" y="11565"/>
                </a:lnTo>
                <a:lnTo>
                  <a:pt x="8979" y="11959"/>
                </a:lnTo>
                <a:lnTo>
                  <a:pt x="8525" y="12354"/>
                </a:lnTo>
                <a:lnTo>
                  <a:pt x="8091" y="12768"/>
                </a:lnTo>
                <a:lnTo>
                  <a:pt x="7676" y="13202"/>
                </a:lnTo>
                <a:lnTo>
                  <a:pt x="7262" y="13637"/>
                </a:lnTo>
                <a:lnTo>
                  <a:pt x="6887" y="14110"/>
                </a:lnTo>
                <a:lnTo>
                  <a:pt x="6512" y="14564"/>
                </a:lnTo>
                <a:lnTo>
                  <a:pt x="6157" y="15057"/>
                </a:lnTo>
                <a:lnTo>
                  <a:pt x="5841" y="15570"/>
                </a:lnTo>
                <a:lnTo>
                  <a:pt x="5525" y="16083"/>
                </a:lnTo>
                <a:lnTo>
                  <a:pt x="5249" y="16616"/>
                </a:lnTo>
                <a:lnTo>
                  <a:pt x="4973" y="17169"/>
                </a:lnTo>
                <a:lnTo>
                  <a:pt x="4756" y="17741"/>
                </a:lnTo>
                <a:lnTo>
                  <a:pt x="4499" y="18412"/>
                </a:lnTo>
                <a:lnTo>
                  <a:pt x="4302" y="19122"/>
                </a:lnTo>
                <a:lnTo>
                  <a:pt x="4124" y="19813"/>
                </a:lnTo>
                <a:lnTo>
                  <a:pt x="3986" y="20524"/>
                </a:lnTo>
                <a:lnTo>
                  <a:pt x="3868" y="21254"/>
                </a:lnTo>
                <a:lnTo>
                  <a:pt x="3789" y="21964"/>
                </a:lnTo>
                <a:lnTo>
                  <a:pt x="3710" y="22694"/>
                </a:lnTo>
                <a:lnTo>
                  <a:pt x="3670" y="23424"/>
                </a:lnTo>
                <a:lnTo>
                  <a:pt x="3631" y="24154"/>
                </a:lnTo>
                <a:lnTo>
                  <a:pt x="3611" y="24885"/>
                </a:lnTo>
                <a:lnTo>
                  <a:pt x="3591" y="26365"/>
                </a:lnTo>
                <a:lnTo>
                  <a:pt x="3552" y="27845"/>
                </a:lnTo>
                <a:lnTo>
                  <a:pt x="3513" y="29305"/>
                </a:lnTo>
                <a:lnTo>
                  <a:pt x="3453" y="30331"/>
                </a:lnTo>
                <a:lnTo>
                  <a:pt x="3355" y="31357"/>
                </a:lnTo>
                <a:lnTo>
                  <a:pt x="3256" y="32383"/>
                </a:lnTo>
                <a:lnTo>
                  <a:pt x="3118" y="33409"/>
                </a:lnTo>
                <a:lnTo>
                  <a:pt x="2980" y="34416"/>
                </a:lnTo>
                <a:lnTo>
                  <a:pt x="2822" y="35442"/>
                </a:lnTo>
                <a:lnTo>
                  <a:pt x="2467" y="37494"/>
                </a:lnTo>
                <a:lnTo>
                  <a:pt x="2072" y="39527"/>
                </a:lnTo>
                <a:lnTo>
                  <a:pt x="1677" y="41579"/>
                </a:lnTo>
                <a:lnTo>
                  <a:pt x="1283" y="43612"/>
                </a:lnTo>
                <a:lnTo>
                  <a:pt x="908" y="45644"/>
                </a:lnTo>
                <a:lnTo>
                  <a:pt x="730" y="46651"/>
                </a:lnTo>
                <a:lnTo>
                  <a:pt x="572" y="47677"/>
                </a:lnTo>
                <a:lnTo>
                  <a:pt x="434" y="48683"/>
                </a:lnTo>
                <a:lnTo>
                  <a:pt x="296" y="49690"/>
                </a:lnTo>
                <a:lnTo>
                  <a:pt x="197" y="50696"/>
                </a:lnTo>
                <a:lnTo>
                  <a:pt x="99" y="51722"/>
                </a:lnTo>
                <a:lnTo>
                  <a:pt x="39" y="52729"/>
                </a:lnTo>
                <a:lnTo>
                  <a:pt x="0" y="53715"/>
                </a:lnTo>
                <a:lnTo>
                  <a:pt x="0" y="54722"/>
                </a:lnTo>
                <a:lnTo>
                  <a:pt x="20" y="55728"/>
                </a:lnTo>
                <a:lnTo>
                  <a:pt x="79" y="56715"/>
                </a:lnTo>
                <a:lnTo>
                  <a:pt x="158" y="57721"/>
                </a:lnTo>
                <a:lnTo>
                  <a:pt x="296" y="58708"/>
                </a:lnTo>
                <a:lnTo>
                  <a:pt x="454" y="59714"/>
                </a:lnTo>
                <a:lnTo>
                  <a:pt x="671" y="60701"/>
                </a:lnTo>
                <a:lnTo>
                  <a:pt x="927" y="61688"/>
                </a:lnTo>
                <a:lnTo>
                  <a:pt x="1164" y="62477"/>
                </a:lnTo>
                <a:lnTo>
                  <a:pt x="1441" y="63247"/>
                </a:lnTo>
                <a:lnTo>
                  <a:pt x="1737" y="64016"/>
                </a:lnTo>
                <a:lnTo>
                  <a:pt x="2072" y="64786"/>
                </a:lnTo>
                <a:lnTo>
                  <a:pt x="2427" y="65516"/>
                </a:lnTo>
                <a:lnTo>
                  <a:pt x="2822" y="66246"/>
                </a:lnTo>
                <a:lnTo>
                  <a:pt x="3236" y="66956"/>
                </a:lnTo>
                <a:lnTo>
                  <a:pt x="3690" y="67647"/>
                </a:lnTo>
                <a:lnTo>
                  <a:pt x="4164" y="68338"/>
                </a:lnTo>
                <a:lnTo>
                  <a:pt x="4657" y="68989"/>
                </a:lnTo>
                <a:lnTo>
                  <a:pt x="5170" y="69640"/>
                </a:lnTo>
                <a:lnTo>
                  <a:pt x="5703" y="70272"/>
                </a:lnTo>
                <a:lnTo>
                  <a:pt x="6275" y="70864"/>
                </a:lnTo>
                <a:lnTo>
                  <a:pt x="6867" y="71456"/>
                </a:lnTo>
                <a:lnTo>
                  <a:pt x="7459" y="72028"/>
                </a:lnTo>
                <a:lnTo>
                  <a:pt x="8091" y="72561"/>
                </a:lnTo>
                <a:lnTo>
                  <a:pt x="8742" y="73094"/>
                </a:lnTo>
                <a:lnTo>
                  <a:pt x="9393" y="73587"/>
                </a:lnTo>
                <a:lnTo>
                  <a:pt x="10084" y="74060"/>
                </a:lnTo>
                <a:lnTo>
                  <a:pt x="10774" y="74514"/>
                </a:lnTo>
                <a:lnTo>
                  <a:pt x="11485" y="74929"/>
                </a:lnTo>
                <a:lnTo>
                  <a:pt x="12195" y="75343"/>
                </a:lnTo>
                <a:lnTo>
                  <a:pt x="12945" y="75698"/>
                </a:lnTo>
                <a:lnTo>
                  <a:pt x="13695" y="76054"/>
                </a:lnTo>
                <a:lnTo>
                  <a:pt x="14465" y="76369"/>
                </a:lnTo>
                <a:lnTo>
                  <a:pt x="15234" y="76646"/>
                </a:lnTo>
                <a:lnTo>
                  <a:pt x="16024" y="76922"/>
                </a:lnTo>
                <a:lnTo>
                  <a:pt x="16813" y="77139"/>
                </a:lnTo>
                <a:lnTo>
                  <a:pt x="17602" y="77336"/>
                </a:lnTo>
                <a:lnTo>
                  <a:pt x="18411" y="77494"/>
                </a:lnTo>
                <a:lnTo>
                  <a:pt x="19240" y="77632"/>
                </a:lnTo>
                <a:lnTo>
                  <a:pt x="20049" y="77731"/>
                </a:lnTo>
                <a:lnTo>
                  <a:pt x="20937" y="77810"/>
                </a:lnTo>
                <a:lnTo>
                  <a:pt x="21825" y="77849"/>
                </a:lnTo>
                <a:lnTo>
                  <a:pt x="23621" y="77849"/>
                </a:lnTo>
                <a:lnTo>
                  <a:pt x="24509" y="77810"/>
                </a:lnTo>
                <a:lnTo>
                  <a:pt x="25397" y="77770"/>
                </a:lnTo>
                <a:lnTo>
                  <a:pt x="27173" y="77632"/>
                </a:lnTo>
                <a:lnTo>
                  <a:pt x="28949" y="77474"/>
                </a:lnTo>
                <a:lnTo>
                  <a:pt x="30745" y="77336"/>
                </a:lnTo>
                <a:lnTo>
                  <a:pt x="31633" y="77277"/>
                </a:lnTo>
                <a:lnTo>
                  <a:pt x="32521" y="77218"/>
                </a:lnTo>
                <a:lnTo>
                  <a:pt x="33409" y="77198"/>
                </a:lnTo>
                <a:lnTo>
                  <a:pt x="34297" y="77178"/>
                </a:lnTo>
                <a:lnTo>
                  <a:pt x="35461" y="77218"/>
                </a:lnTo>
                <a:lnTo>
                  <a:pt x="36606" y="77277"/>
                </a:lnTo>
                <a:lnTo>
                  <a:pt x="37750" y="77376"/>
                </a:lnTo>
                <a:lnTo>
                  <a:pt x="38895" y="77514"/>
                </a:lnTo>
                <a:lnTo>
                  <a:pt x="40039" y="77672"/>
                </a:lnTo>
                <a:lnTo>
                  <a:pt x="41184" y="77849"/>
                </a:lnTo>
                <a:lnTo>
                  <a:pt x="42309" y="78047"/>
                </a:lnTo>
                <a:lnTo>
                  <a:pt x="43453" y="78264"/>
                </a:lnTo>
                <a:lnTo>
                  <a:pt x="45722" y="78718"/>
                </a:lnTo>
                <a:lnTo>
                  <a:pt x="47992" y="79171"/>
                </a:lnTo>
                <a:lnTo>
                  <a:pt x="50261" y="79606"/>
                </a:lnTo>
                <a:lnTo>
                  <a:pt x="51406" y="79803"/>
                </a:lnTo>
                <a:lnTo>
                  <a:pt x="52550" y="79981"/>
                </a:lnTo>
                <a:lnTo>
                  <a:pt x="53182" y="80079"/>
                </a:lnTo>
                <a:lnTo>
                  <a:pt x="53813" y="80138"/>
                </a:lnTo>
                <a:lnTo>
                  <a:pt x="54445" y="80198"/>
                </a:lnTo>
                <a:lnTo>
                  <a:pt x="55076" y="80237"/>
                </a:lnTo>
                <a:lnTo>
                  <a:pt x="55688" y="80277"/>
                </a:lnTo>
                <a:lnTo>
                  <a:pt x="57543" y="80277"/>
                </a:lnTo>
                <a:lnTo>
                  <a:pt x="58786" y="80217"/>
                </a:lnTo>
                <a:lnTo>
                  <a:pt x="59990" y="80138"/>
                </a:lnTo>
                <a:lnTo>
                  <a:pt x="61213" y="80020"/>
                </a:lnTo>
                <a:lnTo>
                  <a:pt x="62417" y="79882"/>
                </a:lnTo>
                <a:lnTo>
                  <a:pt x="63621" y="79724"/>
                </a:lnTo>
                <a:lnTo>
                  <a:pt x="64824" y="79566"/>
                </a:lnTo>
                <a:lnTo>
                  <a:pt x="67232" y="79231"/>
                </a:lnTo>
                <a:lnTo>
                  <a:pt x="68436" y="79073"/>
                </a:lnTo>
                <a:lnTo>
                  <a:pt x="69659" y="78935"/>
                </a:lnTo>
                <a:lnTo>
                  <a:pt x="70863" y="78797"/>
                </a:lnTo>
                <a:lnTo>
                  <a:pt x="72086" y="78718"/>
                </a:lnTo>
                <a:lnTo>
                  <a:pt x="72659" y="78658"/>
                </a:lnTo>
                <a:lnTo>
                  <a:pt x="73251" y="78579"/>
                </a:lnTo>
                <a:lnTo>
                  <a:pt x="73843" y="78481"/>
                </a:lnTo>
                <a:lnTo>
                  <a:pt x="74454" y="78362"/>
                </a:lnTo>
                <a:lnTo>
                  <a:pt x="75066" y="78205"/>
                </a:lnTo>
                <a:lnTo>
                  <a:pt x="75698" y="78027"/>
                </a:lnTo>
                <a:lnTo>
                  <a:pt x="76329" y="77830"/>
                </a:lnTo>
                <a:lnTo>
                  <a:pt x="76961" y="77613"/>
                </a:lnTo>
                <a:lnTo>
                  <a:pt x="77592" y="77376"/>
                </a:lnTo>
                <a:lnTo>
                  <a:pt x="78243" y="77119"/>
                </a:lnTo>
                <a:lnTo>
                  <a:pt x="78875" y="76843"/>
                </a:lnTo>
                <a:lnTo>
                  <a:pt x="79526" y="76547"/>
                </a:lnTo>
                <a:lnTo>
                  <a:pt x="80157" y="76251"/>
                </a:lnTo>
                <a:lnTo>
                  <a:pt x="80809" y="75915"/>
                </a:lnTo>
                <a:lnTo>
                  <a:pt x="81440" y="75600"/>
                </a:lnTo>
                <a:lnTo>
                  <a:pt x="82072" y="75245"/>
                </a:lnTo>
                <a:lnTo>
                  <a:pt x="82683" y="74889"/>
                </a:lnTo>
                <a:lnTo>
                  <a:pt x="83295" y="74514"/>
                </a:lnTo>
                <a:lnTo>
                  <a:pt x="83907" y="74139"/>
                </a:lnTo>
                <a:lnTo>
                  <a:pt x="84518" y="73745"/>
                </a:lnTo>
                <a:lnTo>
                  <a:pt x="85683" y="72955"/>
                </a:lnTo>
                <a:lnTo>
                  <a:pt x="86788" y="72146"/>
                </a:lnTo>
                <a:lnTo>
                  <a:pt x="87853" y="71318"/>
                </a:lnTo>
                <a:lnTo>
                  <a:pt x="88347" y="70903"/>
                </a:lnTo>
                <a:lnTo>
                  <a:pt x="88840" y="70469"/>
                </a:lnTo>
                <a:lnTo>
                  <a:pt x="89294" y="70055"/>
                </a:lnTo>
                <a:lnTo>
                  <a:pt x="89748" y="69640"/>
                </a:lnTo>
                <a:lnTo>
                  <a:pt x="90162" y="69246"/>
                </a:lnTo>
                <a:lnTo>
                  <a:pt x="90557" y="68831"/>
                </a:lnTo>
                <a:lnTo>
                  <a:pt x="90971" y="68397"/>
                </a:lnTo>
                <a:lnTo>
                  <a:pt x="91366" y="67943"/>
                </a:lnTo>
                <a:lnTo>
                  <a:pt x="91741" y="67470"/>
                </a:lnTo>
                <a:lnTo>
                  <a:pt x="92116" y="66996"/>
                </a:lnTo>
                <a:lnTo>
                  <a:pt x="92471" y="66503"/>
                </a:lnTo>
                <a:lnTo>
                  <a:pt x="92807" y="66009"/>
                </a:lnTo>
                <a:lnTo>
                  <a:pt x="93142" y="65516"/>
                </a:lnTo>
                <a:lnTo>
                  <a:pt x="93458" y="65003"/>
                </a:lnTo>
                <a:lnTo>
                  <a:pt x="93754" y="64470"/>
                </a:lnTo>
                <a:lnTo>
                  <a:pt x="94050" y="63937"/>
                </a:lnTo>
                <a:lnTo>
                  <a:pt x="94326" y="63404"/>
                </a:lnTo>
                <a:lnTo>
                  <a:pt x="94583" y="62872"/>
                </a:lnTo>
                <a:lnTo>
                  <a:pt x="94819" y="62319"/>
                </a:lnTo>
                <a:lnTo>
                  <a:pt x="95056" y="61747"/>
                </a:lnTo>
                <a:lnTo>
                  <a:pt x="95253" y="61194"/>
                </a:lnTo>
                <a:lnTo>
                  <a:pt x="95471" y="60622"/>
                </a:lnTo>
                <a:lnTo>
                  <a:pt x="95648" y="60050"/>
                </a:lnTo>
                <a:lnTo>
                  <a:pt x="95806" y="59477"/>
                </a:lnTo>
                <a:lnTo>
                  <a:pt x="95964" y="58885"/>
                </a:lnTo>
                <a:lnTo>
                  <a:pt x="96102" y="58293"/>
                </a:lnTo>
                <a:lnTo>
                  <a:pt x="96220" y="57701"/>
                </a:lnTo>
                <a:lnTo>
                  <a:pt x="96319" y="57109"/>
                </a:lnTo>
                <a:lnTo>
                  <a:pt x="96418" y="56517"/>
                </a:lnTo>
                <a:lnTo>
                  <a:pt x="96497" y="55925"/>
                </a:lnTo>
                <a:lnTo>
                  <a:pt x="96556" y="55314"/>
                </a:lnTo>
                <a:lnTo>
                  <a:pt x="96595" y="54722"/>
                </a:lnTo>
                <a:lnTo>
                  <a:pt x="96615" y="54110"/>
                </a:lnTo>
                <a:lnTo>
                  <a:pt x="96615" y="53518"/>
                </a:lnTo>
                <a:lnTo>
                  <a:pt x="96615" y="52906"/>
                </a:lnTo>
                <a:lnTo>
                  <a:pt x="96576" y="52314"/>
                </a:lnTo>
                <a:lnTo>
                  <a:pt x="96536" y="51702"/>
                </a:lnTo>
                <a:lnTo>
                  <a:pt x="96477" y="51110"/>
                </a:lnTo>
                <a:lnTo>
                  <a:pt x="96339" y="50124"/>
                </a:lnTo>
                <a:lnTo>
                  <a:pt x="96161" y="49137"/>
                </a:lnTo>
                <a:lnTo>
                  <a:pt x="95964" y="48150"/>
                </a:lnTo>
                <a:lnTo>
                  <a:pt x="95727" y="47183"/>
                </a:lnTo>
                <a:lnTo>
                  <a:pt x="95471" y="46217"/>
                </a:lnTo>
                <a:lnTo>
                  <a:pt x="95194" y="45250"/>
                </a:lnTo>
                <a:lnTo>
                  <a:pt x="94661" y="43316"/>
                </a:lnTo>
                <a:lnTo>
                  <a:pt x="94405" y="42349"/>
                </a:lnTo>
                <a:lnTo>
                  <a:pt x="94148" y="41362"/>
                </a:lnTo>
                <a:lnTo>
                  <a:pt x="93912" y="40395"/>
                </a:lnTo>
                <a:lnTo>
                  <a:pt x="93714" y="39428"/>
                </a:lnTo>
                <a:lnTo>
                  <a:pt x="93556" y="38442"/>
                </a:lnTo>
                <a:lnTo>
                  <a:pt x="93418" y="37455"/>
                </a:lnTo>
                <a:lnTo>
                  <a:pt x="93359" y="36962"/>
                </a:lnTo>
                <a:lnTo>
                  <a:pt x="93339" y="36468"/>
                </a:lnTo>
                <a:lnTo>
                  <a:pt x="93300" y="35975"/>
                </a:lnTo>
                <a:lnTo>
                  <a:pt x="93300" y="35482"/>
                </a:lnTo>
                <a:lnTo>
                  <a:pt x="93300" y="34870"/>
                </a:lnTo>
                <a:lnTo>
                  <a:pt x="93339" y="34278"/>
                </a:lnTo>
                <a:lnTo>
                  <a:pt x="93379" y="33686"/>
                </a:lnTo>
                <a:lnTo>
                  <a:pt x="93438" y="33074"/>
                </a:lnTo>
                <a:lnTo>
                  <a:pt x="93576" y="31890"/>
                </a:lnTo>
                <a:lnTo>
                  <a:pt x="93754" y="30706"/>
                </a:lnTo>
                <a:lnTo>
                  <a:pt x="93951" y="29502"/>
                </a:lnTo>
                <a:lnTo>
                  <a:pt x="94109" y="28318"/>
                </a:lnTo>
                <a:lnTo>
                  <a:pt x="94247" y="27134"/>
                </a:lnTo>
                <a:lnTo>
                  <a:pt x="94306" y="26523"/>
                </a:lnTo>
                <a:lnTo>
                  <a:pt x="94346" y="25930"/>
                </a:lnTo>
                <a:lnTo>
                  <a:pt x="94365" y="25279"/>
                </a:lnTo>
                <a:lnTo>
                  <a:pt x="94365" y="24648"/>
                </a:lnTo>
                <a:lnTo>
                  <a:pt x="94326" y="24036"/>
                </a:lnTo>
                <a:lnTo>
                  <a:pt x="94287" y="23424"/>
                </a:lnTo>
                <a:lnTo>
                  <a:pt x="94208" y="22813"/>
                </a:lnTo>
                <a:lnTo>
                  <a:pt x="94129" y="22201"/>
                </a:lnTo>
                <a:lnTo>
                  <a:pt x="94010" y="21609"/>
                </a:lnTo>
                <a:lnTo>
                  <a:pt x="93872" y="21037"/>
                </a:lnTo>
                <a:lnTo>
                  <a:pt x="93714" y="20445"/>
                </a:lnTo>
                <a:lnTo>
                  <a:pt x="93537" y="19892"/>
                </a:lnTo>
                <a:lnTo>
                  <a:pt x="93359" y="19320"/>
                </a:lnTo>
                <a:lnTo>
                  <a:pt x="93142" y="18767"/>
                </a:lnTo>
                <a:lnTo>
                  <a:pt x="92905" y="18234"/>
                </a:lnTo>
                <a:lnTo>
                  <a:pt x="92668" y="17682"/>
                </a:lnTo>
                <a:lnTo>
                  <a:pt x="92392" y="17169"/>
                </a:lnTo>
                <a:lnTo>
                  <a:pt x="92116" y="16636"/>
                </a:lnTo>
                <a:lnTo>
                  <a:pt x="91820" y="16123"/>
                </a:lnTo>
                <a:lnTo>
                  <a:pt x="91504" y="15630"/>
                </a:lnTo>
                <a:lnTo>
                  <a:pt x="91169" y="15136"/>
                </a:lnTo>
                <a:lnTo>
                  <a:pt x="90833" y="14643"/>
                </a:lnTo>
                <a:lnTo>
                  <a:pt x="90458" y="14169"/>
                </a:lnTo>
                <a:lnTo>
                  <a:pt x="90083" y="13696"/>
                </a:lnTo>
                <a:lnTo>
                  <a:pt x="89708" y="13222"/>
                </a:lnTo>
                <a:lnTo>
                  <a:pt x="89314" y="12768"/>
                </a:lnTo>
                <a:lnTo>
                  <a:pt x="88899" y="12334"/>
                </a:lnTo>
                <a:lnTo>
                  <a:pt x="88465" y="11880"/>
                </a:lnTo>
                <a:lnTo>
                  <a:pt x="88031" y="11466"/>
                </a:lnTo>
                <a:lnTo>
                  <a:pt x="87597" y="11032"/>
                </a:lnTo>
                <a:lnTo>
                  <a:pt x="87123" y="10617"/>
                </a:lnTo>
                <a:lnTo>
                  <a:pt x="86669" y="10223"/>
                </a:lnTo>
                <a:lnTo>
                  <a:pt x="86176" y="9828"/>
                </a:lnTo>
                <a:lnTo>
                  <a:pt x="85702" y="9433"/>
                </a:lnTo>
                <a:lnTo>
                  <a:pt x="84696" y="8683"/>
                </a:lnTo>
                <a:lnTo>
                  <a:pt x="83670" y="7953"/>
                </a:lnTo>
                <a:lnTo>
                  <a:pt x="82604" y="7282"/>
                </a:lnTo>
                <a:lnTo>
                  <a:pt x="81539" y="6631"/>
                </a:lnTo>
                <a:lnTo>
                  <a:pt x="80434" y="6000"/>
                </a:lnTo>
                <a:lnTo>
                  <a:pt x="79309" y="5427"/>
                </a:lnTo>
                <a:lnTo>
                  <a:pt x="78184" y="4875"/>
                </a:lnTo>
                <a:lnTo>
                  <a:pt x="77039" y="4362"/>
                </a:lnTo>
                <a:lnTo>
                  <a:pt x="75895" y="3868"/>
                </a:lnTo>
                <a:lnTo>
                  <a:pt x="74750" y="3415"/>
                </a:lnTo>
                <a:lnTo>
                  <a:pt x="73606" y="3000"/>
                </a:lnTo>
                <a:lnTo>
                  <a:pt x="72481" y="2625"/>
                </a:lnTo>
                <a:lnTo>
                  <a:pt x="71356" y="2290"/>
                </a:lnTo>
                <a:lnTo>
                  <a:pt x="70251" y="1974"/>
                </a:lnTo>
                <a:lnTo>
                  <a:pt x="69146" y="1698"/>
                </a:lnTo>
                <a:lnTo>
                  <a:pt x="68080" y="1461"/>
                </a:lnTo>
                <a:lnTo>
                  <a:pt x="66581" y="1165"/>
                </a:lnTo>
                <a:lnTo>
                  <a:pt x="65081" y="908"/>
                </a:lnTo>
                <a:lnTo>
                  <a:pt x="63562" y="672"/>
                </a:lnTo>
                <a:lnTo>
                  <a:pt x="62042" y="494"/>
                </a:lnTo>
                <a:lnTo>
                  <a:pt x="60523" y="336"/>
                </a:lnTo>
                <a:lnTo>
                  <a:pt x="59003" y="198"/>
                </a:lnTo>
                <a:lnTo>
                  <a:pt x="57484" y="99"/>
                </a:lnTo>
                <a:lnTo>
                  <a:pt x="55964" y="40"/>
                </a:lnTo>
                <a:lnTo>
                  <a:pt x="54445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045" name="Google Shape;1045;p34"/>
          <p:cNvGrpSpPr/>
          <p:nvPr/>
        </p:nvGrpSpPr>
        <p:grpSpPr>
          <a:xfrm>
            <a:off x="5664919" y="1279484"/>
            <a:ext cx="3252435" cy="2735469"/>
            <a:chOff x="4826719" y="1508084"/>
            <a:chExt cx="3252435" cy="2735469"/>
          </a:xfrm>
        </p:grpSpPr>
        <p:sp>
          <p:nvSpPr>
            <p:cNvPr id="1046" name="Google Shape;1046;p34"/>
            <p:cNvSpPr/>
            <p:nvPr/>
          </p:nvSpPr>
          <p:spPr>
            <a:xfrm>
              <a:off x="5932474" y="3762713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4875199" y="3867725"/>
              <a:ext cx="1635455" cy="375828"/>
            </a:xfrm>
            <a:custGeom>
              <a:avLst/>
              <a:gdLst/>
              <a:ahLst/>
              <a:cxnLst/>
              <a:rect l="l" t="t" r="r" b="b"/>
              <a:pathLst>
                <a:path w="96487" h="13783" extrusionOk="0">
                  <a:moveTo>
                    <a:pt x="45757" y="1"/>
                  </a:moveTo>
                  <a:lnTo>
                    <a:pt x="43309" y="39"/>
                  </a:lnTo>
                  <a:lnTo>
                    <a:pt x="40900" y="78"/>
                  </a:lnTo>
                  <a:lnTo>
                    <a:pt x="38510" y="136"/>
                  </a:lnTo>
                  <a:lnTo>
                    <a:pt x="36178" y="213"/>
                  </a:lnTo>
                  <a:lnTo>
                    <a:pt x="33904" y="309"/>
                  </a:lnTo>
                  <a:lnTo>
                    <a:pt x="31648" y="425"/>
                  </a:lnTo>
                  <a:lnTo>
                    <a:pt x="29470" y="541"/>
                  </a:lnTo>
                  <a:lnTo>
                    <a:pt x="27331" y="676"/>
                  </a:lnTo>
                  <a:lnTo>
                    <a:pt x="25249" y="830"/>
                  </a:lnTo>
                  <a:lnTo>
                    <a:pt x="23226" y="1003"/>
                  </a:lnTo>
                  <a:lnTo>
                    <a:pt x="21260" y="1177"/>
                  </a:lnTo>
                  <a:lnTo>
                    <a:pt x="19371" y="1369"/>
                  </a:lnTo>
                  <a:lnTo>
                    <a:pt x="17559" y="1581"/>
                  </a:lnTo>
                  <a:lnTo>
                    <a:pt x="15805" y="1793"/>
                  </a:lnTo>
                  <a:lnTo>
                    <a:pt x="14128" y="2025"/>
                  </a:lnTo>
                  <a:lnTo>
                    <a:pt x="12528" y="2256"/>
                  </a:lnTo>
                  <a:lnTo>
                    <a:pt x="11006" y="2507"/>
                  </a:lnTo>
                  <a:lnTo>
                    <a:pt x="9579" y="2776"/>
                  </a:lnTo>
                  <a:lnTo>
                    <a:pt x="8230" y="3046"/>
                  </a:lnTo>
                  <a:lnTo>
                    <a:pt x="6977" y="3316"/>
                  </a:lnTo>
                  <a:lnTo>
                    <a:pt x="5821" y="3605"/>
                  </a:lnTo>
                  <a:lnTo>
                    <a:pt x="4761" y="3914"/>
                  </a:lnTo>
                  <a:lnTo>
                    <a:pt x="3797" y="4203"/>
                  </a:lnTo>
                  <a:lnTo>
                    <a:pt x="2930" y="4530"/>
                  </a:lnTo>
                  <a:lnTo>
                    <a:pt x="2525" y="4685"/>
                  </a:lnTo>
                  <a:lnTo>
                    <a:pt x="2159" y="4839"/>
                  </a:lnTo>
                  <a:lnTo>
                    <a:pt x="1831" y="5012"/>
                  </a:lnTo>
                  <a:lnTo>
                    <a:pt x="1523" y="5166"/>
                  </a:lnTo>
                  <a:lnTo>
                    <a:pt x="1234" y="5340"/>
                  </a:lnTo>
                  <a:lnTo>
                    <a:pt x="983" y="5513"/>
                  </a:lnTo>
                  <a:lnTo>
                    <a:pt x="752" y="5668"/>
                  </a:lnTo>
                  <a:lnTo>
                    <a:pt x="559" y="5841"/>
                  </a:lnTo>
                  <a:lnTo>
                    <a:pt x="386" y="6015"/>
                  </a:lnTo>
                  <a:lnTo>
                    <a:pt x="251" y="6188"/>
                  </a:lnTo>
                  <a:lnTo>
                    <a:pt x="135" y="6361"/>
                  </a:lnTo>
                  <a:lnTo>
                    <a:pt x="58" y="6535"/>
                  </a:lnTo>
                  <a:lnTo>
                    <a:pt x="19" y="6708"/>
                  </a:lnTo>
                  <a:lnTo>
                    <a:pt x="0" y="6901"/>
                  </a:lnTo>
                  <a:lnTo>
                    <a:pt x="19" y="7075"/>
                  </a:lnTo>
                  <a:lnTo>
                    <a:pt x="58" y="7248"/>
                  </a:lnTo>
                  <a:lnTo>
                    <a:pt x="135" y="7422"/>
                  </a:lnTo>
                  <a:lnTo>
                    <a:pt x="251" y="7595"/>
                  </a:lnTo>
                  <a:lnTo>
                    <a:pt x="386" y="7768"/>
                  </a:lnTo>
                  <a:lnTo>
                    <a:pt x="559" y="7942"/>
                  </a:lnTo>
                  <a:lnTo>
                    <a:pt x="752" y="8115"/>
                  </a:lnTo>
                  <a:lnTo>
                    <a:pt x="983" y="8289"/>
                  </a:lnTo>
                  <a:lnTo>
                    <a:pt x="1234" y="8443"/>
                  </a:lnTo>
                  <a:lnTo>
                    <a:pt x="1523" y="8617"/>
                  </a:lnTo>
                  <a:lnTo>
                    <a:pt x="1831" y="8790"/>
                  </a:lnTo>
                  <a:lnTo>
                    <a:pt x="2159" y="8944"/>
                  </a:lnTo>
                  <a:lnTo>
                    <a:pt x="2525" y="9098"/>
                  </a:lnTo>
                  <a:lnTo>
                    <a:pt x="2930" y="9272"/>
                  </a:lnTo>
                  <a:lnTo>
                    <a:pt x="3797" y="9580"/>
                  </a:lnTo>
                  <a:lnTo>
                    <a:pt x="4761" y="9889"/>
                  </a:lnTo>
                  <a:lnTo>
                    <a:pt x="5821" y="10178"/>
                  </a:lnTo>
                  <a:lnTo>
                    <a:pt x="6977" y="10467"/>
                  </a:lnTo>
                  <a:lnTo>
                    <a:pt x="8230" y="10756"/>
                  </a:lnTo>
                  <a:lnTo>
                    <a:pt x="9579" y="11026"/>
                  </a:lnTo>
                  <a:lnTo>
                    <a:pt x="11006" y="11276"/>
                  </a:lnTo>
                  <a:lnTo>
                    <a:pt x="12528" y="11527"/>
                  </a:lnTo>
                  <a:lnTo>
                    <a:pt x="14128" y="11778"/>
                  </a:lnTo>
                  <a:lnTo>
                    <a:pt x="15805" y="11990"/>
                  </a:lnTo>
                  <a:lnTo>
                    <a:pt x="17559" y="12221"/>
                  </a:lnTo>
                  <a:lnTo>
                    <a:pt x="19371" y="12414"/>
                  </a:lnTo>
                  <a:lnTo>
                    <a:pt x="21260" y="12606"/>
                  </a:lnTo>
                  <a:lnTo>
                    <a:pt x="23226" y="12799"/>
                  </a:lnTo>
                  <a:lnTo>
                    <a:pt x="25249" y="12953"/>
                  </a:lnTo>
                  <a:lnTo>
                    <a:pt x="27331" y="13107"/>
                  </a:lnTo>
                  <a:lnTo>
                    <a:pt x="29470" y="13242"/>
                  </a:lnTo>
                  <a:lnTo>
                    <a:pt x="31648" y="13377"/>
                  </a:lnTo>
                  <a:lnTo>
                    <a:pt x="33904" y="13474"/>
                  </a:lnTo>
                  <a:lnTo>
                    <a:pt x="36178" y="13570"/>
                  </a:lnTo>
                  <a:lnTo>
                    <a:pt x="38510" y="13647"/>
                  </a:lnTo>
                  <a:lnTo>
                    <a:pt x="40900" y="13705"/>
                  </a:lnTo>
                  <a:lnTo>
                    <a:pt x="43309" y="13763"/>
                  </a:lnTo>
                  <a:lnTo>
                    <a:pt x="45757" y="13782"/>
                  </a:lnTo>
                  <a:lnTo>
                    <a:pt x="50730" y="13782"/>
                  </a:lnTo>
                  <a:lnTo>
                    <a:pt x="53178" y="13763"/>
                  </a:lnTo>
                  <a:lnTo>
                    <a:pt x="55587" y="13705"/>
                  </a:lnTo>
                  <a:lnTo>
                    <a:pt x="57958" y="13647"/>
                  </a:lnTo>
                  <a:lnTo>
                    <a:pt x="60290" y="13570"/>
                  </a:lnTo>
                  <a:lnTo>
                    <a:pt x="62584" y="13474"/>
                  </a:lnTo>
                  <a:lnTo>
                    <a:pt x="64839" y="13377"/>
                  </a:lnTo>
                  <a:lnTo>
                    <a:pt x="67017" y="13242"/>
                  </a:lnTo>
                  <a:lnTo>
                    <a:pt x="69156" y="13107"/>
                  </a:lnTo>
                  <a:lnTo>
                    <a:pt x="71238" y="12953"/>
                  </a:lnTo>
                  <a:lnTo>
                    <a:pt x="73262" y="12799"/>
                  </a:lnTo>
                  <a:lnTo>
                    <a:pt x="75208" y="12606"/>
                  </a:lnTo>
                  <a:lnTo>
                    <a:pt x="77097" y="12414"/>
                  </a:lnTo>
                  <a:lnTo>
                    <a:pt x="78928" y="12221"/>
                  </a:lnTo>
                  <a:lnTo>
                    <a:pt x="80682" y="11990"/>
                  </a:lnTo>
                  <a:lnTo>
                    <a:pt x="82359" y="11778"/>
                  </a:lnTo>
                  <a:lnTo>
                    <a:pt x="83959" y="11527"/>
                  </a:lnTo>
                  <a:lnTo>
                    <a:pt x="85462" y="11276"/>
                  </a:lnTo>
                  <a:lnTo>
                    <a:pt x="86908" y="11026"/>
                  </a:lnTo>
                  <a:lnTo>
                    <a:pt x="88238" y="10756"/>
                  </a:lnTo>
                  <a:lnTo>
                    <a:pt x="89510" y="10467"/>
                  </a:lnTo>
                  <a:lnTo>
                    <a:pt x="90666" y="10178"/>
                  </a:lnTo>
                  <a:lnTo>
                    <a:pt x="91726" y="9889"/>
                  </a:lnTo>
                  <a:lnTo>
                    <a:pt x="92690" y="9580"/>
                  </a:lnTo>
                  <a:lnTo>
                    <a:pt x="93557" y="9272"/>
                  </a:lnTo>
                  <a:lnTo>
                    <a:pt x="93943" y="9098"/>
                  </a:lnTo>
                  <a:lnTo>
                    <a:pt x="94309" y="8944"/>
                  </a:lnTo>
                  <a:lnTo>
                    <a:pt x="94656" y="8790"/>
                  </a:lnTo>
                  <a:lnTo>
                    <a:pt x="94964" y="8617"/>
                  </a:lnTo>
                  <a:lnTo>
                    <a:pt x="95253" y="8443"/>
                  </a:lnTo>
                  <a:lnTo>
                    <a:pt x="95504" y="8289"/>
                  </a:lnTo>
                  <a:lnTo>
                    <a:pt x="95735" y="8115"/>
                  </a:lnTo>
                  <a:lnTo>
                    <a:pt x="95928" y="7942"/>
                  </a:lnTo>
                  <a:lnTo>
                    <a:pt x="96102" y="7768"/>
                  </a:lnTo>
                  <a:lnTo>
                    <a:pt x="96236" y="7595"/>
                  </a:lnTo>
                  <a:lnTo>
                    <a:pt x="96352" y="7422"/>
                  </a:lnTo>
                  <a:lnTo>
                    <a:pt x="96429" y="7248"/>
                  </a:lnTo>
                  <a:lnTo>
                    <a:pt x="96468" y="7075"/>
                  </a:lnTo>
                  <a:lnTo>
                    <a:pt x="96487" y="6901"/>
                  </a:lnTo>
                  <a:lnTo>
                    <a:pt x="96468" y="6708"/>
                  </a:lnTo>
                  <a:lnTo>
                    <a:pt x="96429" y="6535"/>
                  </a:lnTo>
                  <a:lnTo>
                    <a:pt x="96352" y="6361"/>
                  </a:lnTo>
                  <a:lnTo>
                    <a:pt x="96236" y="6188"/>
                  </a:lnTo>
                  <a:lnTo>
                    <a:pt x="96102" y="6015"/>
                  </a:lnTo>
                  <a:lnTo>
                    <a:pt x="95928" y="5841"/>
                  </a:lnTo>
                  <a:lnTo>
                    <a:pt x="95735" y="5668"/>
                  </a:lnTo>
                  <a:lnTo>
                    <a:pt x="95504" y="5513"/>
                  </a:lnTo>
                  <a:lnTo>
                    <a:pt x="95253" y="5340"/>
                  </a:lnTo>
                  <a:lnTo>
                    <a:pt x="94964" y="5166"/>
                  </a:lnTo>
                  <a:lnTo>
                    <a:pt x="94656" y="5012"/>
                  </a:lnTo>
                  <a:lnTo>
                    <a:pt x="94309" y="4839"/>
                  </a:lnTo>
                  <a:lnTo>
                    <a:pt x="93943" y="4685"/>
                  </a:lnTo>
                  <a:lnTo>
                    <a:pt x="93557" y="4530"/>
                  </a:lnTo>
                  <a:lnTo>
                    <a:pt x="92690" y="4203"/>
                  </a:lnTo>
                  <a:lnTo>
                    <a:pt x="91726" y="3914"/>
                  </a:lnTo>
                  <a:lnTo>
                    <a:pt x="90666" y="3605"/>
                  </a:lnTo>
                  <a:lnTo>
                    <a:pt x="89510" y="3316"/>
                  </a:lnTo>
                  <a:lnTo>
                    <a:pt x="88238" y="3046"/>
                  </a:lnTo>
                  <a:lnTo>
                    <a:pt x="86908" y="2776"/>
                  </a:lnTo>
                  <a:lnTo>
                    <a:pt x="85462" y="2507"/>
                  </a:lnTo>
                  <a:lnTo>
                    <a:pt x="83959" y="2256"/>
                  </a:lnTo>
                  <a:lnTo>
                    <a:pt x="82359" y="2025"/>
                  </a:lnTo>
                  <a:lnTo>
                    <a:pt x="80682" y="1793"/>
                  </a:lnTo>
                  <a:lnTo>
                    <a:pt x="78928" y="1581"/>
                  </a:lnTo>
                  <a:lnTo>
                    <a:pt x="77097" y="1369"/>
                  </a:lnTo>
                  <a:lnTo>
                    <a:pt x="75208" y="1177"/>
                  </a:lnTo>
                  <a:lnTo>
                    <a:pt x="73262" y="1003"/>
                  </a:lnTo>
                  <a:lnTo>
                    <a:pt x="71238" y="830"/>
                  </a:lnTo>
                  <a:lnTo>
                    <a:pt x="69156" y="676"/>
                  </a:lnTo>
                  <a:lnTo>
                    <a:pt x="67017" y="541"/>
                  </a:lnTo>
                  <a:lnTo>
                    <a:pt x="64839" y="425"/>
                  </a:lnTo>
                  <a:lnTo>
                    <a:pt x="62584" y="309"/>
                  </a:lnTo>
                  <a:lnTo>
                    <a:pt x="60290" y="213"/>
                  </a:lnTo>
                  <a:lnTo>
                    <a:pt x="57958" y="136"/>
                  </a:lnTo>
                  <a:lnTo>
                    <a:pt x="55587" y="78"/>
                  </a:lnTo>
                  <a:lnTo>
                    <a:pt x="53178" y="39"/>
                  </a:lnTo>
                  <a:lnTo>
                    <a:pt x="50730" y="1"/>
                  </a:lnTo>
                  <a:close/>
                </a:path>
              </a:pathLst>
            </a:custGeom>
            <a:solidFill>
              <a:srgbClr val="261E35">
                <a:alpha val="3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8" name="Google Shape;1048;p34"/>
            <p:cNvSpPr/>
            <p:nvPr/>
          </p:nvSpPr>
          <p:spPr>
            <a:xfrm>
              <a:off x="6988630" y="3593021"/>
              <a:ext cx="302501" cy="189757"/>
            </a:xfrm>
            <a:custGeom>
              <a:avLst/>
              <a:gdLst/>
              <a:ahLst/>
              <a:cxnLst/>
              <a:rect l="l" t="t" r="r" b="b"/>
              <a:pathLst>
                <a:path w="8999" h="5645" extrusionOk="0">
                  <a:moveTo>
                    <a:pt x="237" y="0"/>
                  </a:moveTo>
                  <a:lnTo>
                    <a:pt x="0" y="415"/>
                  </a:lnTo>
                  <a:lnTo>
                    <a:pt x="8742" y="5644"/>
                  </a:lnTo>
                  <a:lnTo>
                    <a:pt x="8999" y="5230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9" name="Google Shape;1049;p34"/>
            <p:cNvSpPr/>
            <p:nvPr/>
          </p:nvSpPr>
          <p:spPr>
            <a:xfrm>
              <a:off x="6675497" y="3592349"/>
              <a:ext cx="321090" cy="190429"/>
            </a:xfrm>
            <a:custGeom>
              <a:avLst/>
              <a:gdLst/>
              <a:ahLst/>
              <a:cxnLst/>
              <a:rect l="l" t="t" r="r" b="b"/>
              <a:pathLst>
                <a:path w="9552" h="5665" extrusionOk="0">
                  <a:moveTo>
                    <a:pt x="9315" y="1"/>
                  </a:moveTo>
                  <a:lnTo>
                    <a:pt x="1" y="5250"/>
                  </a:lnTo>
                  <a:lnTo>
                    <a:pt x="238" y="5664"/>
                  </a:lnTo>
                  <a:lnTo>
                    <a:pt x="9552" y="435"/>
                  </a:lnTo>
                  <a:lnTo>
                    <a:pt x="93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0" name="Google Shape;1050;p34"/>
            <p:cNvSpPr/>
            <p:nvPr/>
          </p:nvSpPr>
          <p:spPr>
            <a:xfrm>
              <a:off x="6983319" y="3076913"/>
              <a:ext cx="16606" cy="523419"/>
            </a:xfrm>
            <a:custGeom>
              <a:avLst/>
              <a:gdLst/>
              <a:ahLst/>
              <a:cxnLst/>
              <a:rect l="l" t="t" r="r" b="b"/>
              <a:pathLst>
                <a:path w="494" h="15571" extrusionOk="0">
                  <a:moveTo>
                    <a:pt x="0" y="1"/>
                  </a:moveTo>
                  <a:lnTo>
                    <a:pt x="0" y="15570"/>
                  </a:lnTo>
                  <a:lnTo>
                    <a:pt x="494" y="15570"/>
                  </a:lnTo>
                  <a:lnTo>
                    <a:pt x="4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1" name="Google Shape;1051;p34"/>
            <p:cNvSpPr/>
            <p:nvPr/>
          </p:nvSpPr>
          <p:spPr>
            <a:xfrm>
              <a:off x="6970713" y="3598971"/>
              <a:ext cx="29884" cy="228918"/>
            </a:xfrm>
            <a:custGeom>
              <a:avLst/>
              <a:gdLst/>
              <a:ahLst/>
              <a:cxnLst/>
              <a:rect l="l" t="t" r="r" b="b"/>
              <a:pathLst>
                <a:path w="889" h="6810" extrusionOk="0">
                  <a:moveTo>
                    <a:pt x="415" y="1"/>
                  </a:moveTo>
                  <a:lnTo>
                    <a:pt x="0" y="6789"/>
                  </a:lnTo>
                  <a:lnTo>
                    <a:pt x="494" y="6809"/>
                  </a:lnTo>
                  <a:lnTo>
                    <a:pt x="888" y="40"/>
                  </a:lnTo>
                  <a:lnTo>
                    <a:pt x="415" y="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" name="Google Shape;1052;p34"/>
            <p:cNvSpPr/>
            <p:nvPr/>
          </p:nvSpPr>
          <p:spPr>
            <a:xfrm>
              <a:off x="6653613" y="3730982"/>
              <a:ext cx="76340" cy="75667"/>
            </a:xfrm>
            <a:custGeom>
              <a:avLst/>
              <a:gdLst/>
              <a:ahLst/>
              <a:cxnLst/>
              <a:rect l="l" t="t" r="r" b="b"/>
              <a:pathLst>
                <a:path w="2271" h="2251" extrusionOk="0">
                  <a:moveTo>
                    <a:pt x="1126" y="1"/>
                  </a:moveTo>
                  <a:lnTo>
                    <a:pt x="908" y="21"/>
                  </a:lnTo>
                  <a:lnTo>
                    <a:pt x="691" y="80"/>
                  </a:lnTo>
                  <a:lnTo>
                    <a:pt x="494" y="179"/>
                  </a:lnTo>
                  <a:lnTo>
                    <a:pt x="336" y="317"/>
                  </a:lnTo>
                  <a:lnTo>
                    <a:pt x="198" y="494"/>
                  </a:lnTo>
                  <a:lnTo>
                    <a:pt x="80" y="692"/>
                  </a:lnTo>
                  <a:lnTo>
                    <a:pt x="20" y="889"/>
                  </a:lnTo>
                  <a:lnTo>
                    <a:pt x="1" y="1126"/>
                  </a:lnTo>
                  <a:lnTo>
                    <a:pt x="20" y="1363"/>
                  </a:lnTo>
                  <a:lnTo>
                    <a:pt x="80" y="1560"/>
                  </a:lnTo>
                  <a:lnTo>
                    <a:pt x="198" y="1757"/>
                  </a:lnTo>
                  <a:lnTo>
                    <a:pt x="336" y="1935"/>
                  </a:lnTo>
                  <a:lnTo>
                    <a:pt x="494" y="2073"/>
                  </a:lnTo>
                  <a:lnTo>
                    <a:pt x="691" y="2172"/>
                  </a:lnTo>
                  <a:lnTo>
                    <a:pt x="908" y="2231"/>
                  </a:lnTo>
                  <a:lnTo>
                    <a:pt x="1126" y="2251"/>
                  </a:lnTo>
                  <a:lnTo>
                    <a:pt x="1362" y="2231"/>
                  </a:lnTo>
                  <a:lnTo>
                    <a:pt x="1579" y="2172"/>
                  </a:lnTo>
                  <a:lnTo>
                    <a:pt x="1757" y="2073"/>
                  </a:lnTo>
                  <a:lnTo>
                    <a:pt x="1935" y="1935"/>
                  </a:lnTo>
                  <a:lnTo>
                    <a:pt x="2073" y="1757"/>
                  </a:lnTo>
                  <a:lnTo>
                    <a:pt x="2171" y="1560"/>
                  </a:lnTo>
                  <a:lnTo>
                    <a:pt x="2250" y="1363"/>
                  </a:lnTo>
                  <a:lnTo>
                    <a:pt x="2270" y="1126"/>
                  </a:lnTo>
                  <a:lnTo>
                    <a:pt x="2250" y="889"/>
                  </a:lnTo>
                  <a:lnTo>
                    <a:pt x="2171" y="692"/>
                  </a:lnTo>
                  <a:lnTo>
                    <a:pt x="2073" y="494"/>
                  </a:lnTo>
                  <a:lnTo>
                    <a:pt x="1935" y="317"/>
                  </a:lnTo>
                  <a:lnTo>
                    <a:pt x="1757" y="179"/>
                  </a:lnTo>
                  <a:lnTo>
                    <a:pt x="1579" y="80"/>
                  </a:lnTo>
                  <a:lnTo>
                    <a:pt x="1362" y="21"/>
                  </a:lnTo>
                  <a:lnTo>
                    <a:pt x="1126" y="1"/>
                  </a:lnTo>
                  <a:close/>
                </a:path>
              </a:pathLst>
            </a:custGeom>
            <a:solidFill>
              <a:srgbClr val="1E0E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" name="Google Shape;1053;p34"/>
            <p:cNvSpPr/>
            <p:nvPr/>
          </p:nvSpPr>
          <p:spPr>
            <a:xfrm>
              <a:off x="6940190" y="3790684"/>
              <a:ext cx="76306" cy="75667"/>
            </a:xfrm>
            <a:custGeom>
              <a:avLst/>
              <a:gdLst/>
              <a:ahLst/>
              <a:cxnLst/>
              <a:rect l="l" t="t" r="r" b="b"/>
              <a:pathLst>
                <a:path w="2270" h="2251" extrusionOk="0">
                  <a:moveTo>
                    <a:pt x="1125" y="1"/>
                  </a:moveTo>
                  <a:lnTo>
                    <a:pt x="889" y="21"/>
                  </a:lnTo>
                  <a:lnTo>
                    <a:pt x="691" y="80"/>
                  </a:lnTo>
                  <a:lnTo>
                    <a:pt x="494" y="179"/>
                  </a:lnTo>
                  <a:lnTo>
                    <a:pt x="316" y="317"/>
                  </a:lnTo>
                  <a:lnTo>
                    <a:pt x="178" y="494"/>
                  </a:lnTo>
                  <a:lnTo>
                    <a:pt x="80" y="692"/>
                  </a:lnTo>
                  <a:lnTo>
                    <a:pt x="20" y="889"/>
                  </a:lnTo>
                  <a:lnTo>
                    <a:pt x="1" y="1126"/>
                  </a:lnTo>
                  <a:lnTo>
                    <a:pt x="20" y="1363"/>
                  </a:lnTo>
                  <a:lnTo>
                    <a:pt x="80" y="1560"/>
                  </a:lnTo>
                  <a:lnTo>
                    <a:pt x="178" y="1757"/>
                  </a:lnTo>
                  <a:lnTo>
                    <a:pt x="316" y="1935"/>
                  </a:lnTo>
                  <a:lnTo>
                    <a:pt x="494" y="2073"/>
                  </a:lnTo>
                  <a:lnTo>
                    <a:pt x="691" y="2172"/>
                  </a:lnTo>
                  <a:lnTo>
                    <a:pt x="889" y="2231"/>
                  </a:lnTo>
                  <a:lnTo>
                    <a:pt x="1125" y="2251"/>
                  </a:lnTo>
                  <a:lnTo>
                    <a:pt x="1362" y="2231"/>
                  </a:lnTo>
                  <a:lnTo>
                    <a:pt x="1560" y="2172"/>
                  </a:lnTo>
                  <a:lnTo>
                    <a:pt x="1757" y="2073"/>
                  </a:lnTo>
                  <a:lnTo>
                    <a:pt x="1934" y="1935"/>
                  </a:lnTo>
                  <a:lnTo>
                    <a:pt x="2073" y="1757"/>
                  </a:lnTo>
                  <a:lnTo>
                    <a:pt x="2171" y="1560"/>
                  </a:lnTo>
                  <a:lnTo>
                    <a:pt x="2231" y="1363"/>
                  </a:lnTo>
                  <a:lnTo>
                    <a:pt x="2270" y="1126"/>
                  </a:lnTo>
                  <a:lnTo>
                    <a:pt x="2231" y="889"/>
                  </a:lnTo>
                  <a:lnTo>
                    <a:pt x="2171" y="692"/>
                  </a:lnTo>
                  <a:lnTo>
                    <a:pt x="2073" y="494"/>
                  </a:lnTo>
                  <a:lnTo>
                    <a:pt x="1934" y="317"/>
                  </a:lnTo>
                  <a:lnTo>
                    <a:pt x="1757" y="179"/>
                  </a:lnTo>
                  <a:lnTo>
                    <a:pt x="1560" y="80"/>
                  </a:lnTo>
                  <a:lnTo>
                    <a:pt x="1362" y="21"/>
                  </a:lnTo>
                  <a:lnTo>
                    <a:pt x="11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4" name="Google Shape;1054;p34"/>
            <p:cNvSpPr/>
            <p:nvPr/>
          </p:nvSpPr>
          <p:spPr>
            <a:xfrm>
              <a:off x="7248650" y="3737638"/>
              <a:ext cx="76340" cy="76306"/>
            </a:xfrm>
            <a:custGeom>
              <a:avLst/>
              <a:gdLst/>
              <a:ahLst/>
              <a:cxnLst/>
              <a:rect l="l" t="t" r="r" b="b"/>
              <a:pathLst>
                <a:path w="2271" h="2270" extrusionOk="0">
                  <a:moveTo>
                    <a:pt x="1145" y="0"/>
                  </a:moveTo>
                  <a:lnTo>
                    <a:pt x="908" y="20"/>
                  </a:lnTo>
                  <a:lnTo>
                    <a:pt x="691" y="99"/>
                  </a:lnTo>
                  <a:lnTo>
                    <a:pt x="514" y="198"/>
                  </a:lnTo>
                  <a:lnTo>
                    <a:pt x="336" y="336"/>
                  </a:lnTo>
                  <a:lnTo>
                    <a:pt x="198" y="494"/>
                  </a:lnTo>
                  <a:lnTo>
                    <a:pt x="99" y="691"/>
                  </a:lnTo>
                  <a:lnTo>
                    <a:pt x="20" y="908"/>
                  </a:lnTo>
                  <a:lnTo>
                    <a:pt x="1" y="1145"/>
                  </a:lnTo>
                  <a:lnTo>
                    <a:pt x="20" y="1362"/>
                  </a:lnTo>
                  <a:lnTo>
                    <a:pt x="99" y="1579"/>
                  </a:lnTo>
                  <a:lnTo>
                    <a:pt x="198" y="1776"/>
                  </a:lnTo>
                  <a:lnTo>
                    <a:pt x="336" y="1934"/>
                  </a:lnTo>
                  <a:lnTo>
                    <a:pt x="514" y="2072"/>
                  </a:lnTo>
                  <a:lnTo>
                    <a:pt x="691" y="2191"/>
                  </a:lnTo>
                  <a:lnTo>
                    <a:pt x="908" y="2250"/>
                  </a:lnTo>
                  <a:lnTo>
                    <a:pt x="1145" y="2270"/>
                  </a:lnTo>
                  <a:lnTo>
                    <a:pt x="1362" y="2250"/>
                  </a:lnTo>
                  <a:lnTo>
                    <a:pt x="1579" y="2191"/>
                  </a:lnTo>
                  <a:lnTo>
                    <a:pt x="1777" y="2072"/>
                  </a:lnTo>
                  <a:lnTo>
                    <a:pt x="1935" y="1934"/>
                  </a:lnTo>
                  <a:lnTo>
                    <a:pt x="2073" y="1776"/>
                  </a:lnTo>
                  <a:lnTo>
                    <a:pt x="2191" y="1579"/>
                  </a:lnTo>
                  <a:lnTo>
                    <a:pt x="2250" y="1362"/>
                  </a:lnTo>
                  <a:lnTo>
                    <a:pt x="2270" y="1145"/>
                  </a:lnTo>
                  <a:lnTo>
                    <a:pt x="2250" y="908"/>
                  </a:lnTo>
                  <a:lnTo>
                    <a:pt x="2191" y="691"/>
                  </a:lnTo>
                  <a:lnTo>
                    <a:pt x="2073" y="494"/>
                  </a:lnTo>
                  <a:lnTo>
                    <a:pt x="1935" y="336"/>
                  </a:lnTo>
                  <a:lnTo>
                    <a:pt x="1777" y="198"/>
                  </a:lnTo>
                  <a:lnTo>
                    <a:pt x="1579" y="99"/>
                  </a:lnTo>
                  <a:lnTo>
                    <a:pt x="1362" y="20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5" name="Google Shape;1055;p34"/>
            <p:cNvSpPr/>
            <p:nvPr/>
          </p:nvSpPr>
          <p:spPr>
            <a:xfrm>
              <a:off x="5377988" y="1838429"/>
              <a:ext cx="1109799" cy="230196"/>
            </a:xfrm>
            <a:custGeom>
              <a:avLst/>
              <a:gdLst/>
              <a:ahLst/>
              <a:cxnLst/>
              <a:rect l="l" t="t" r="r" b="b"/>
              <a:pathLst>
                <a:path w="33015" h="6848" extrusionOk="0">
                  <a:moveTo>
                    <a:pt x="7341" y="533"/>
                  </a:moveTo>
                  <a:lnTo>
                    <a:pt x="7460" y="553"/>
                  </a:lnTo>
                  <a:lnTo>
                    <a:pt x="7578" y="632"/>
                  </a:lnTo>
                  <a:lnTo>
                    <a:pt x="7637" y="691"/>
                  </a:lnTo>
                  <a:lnTo>
                    <a:pt x="7677" y="790"/>
                  </a:lnTo>
                  <a:lnTo>
                    <a:pt x="7696" y="869"/>
                  </a:lnTo>
                  <a:lnTo>
                    <a:pt x="7716" y="967"/>
                  </a:lnTo>
                  <a:lnTo>
                    <a:pt x="7696" y="1125"/>
                  </a:lnTo>
                  <a:lnTo>
                    <a:pt x="7677" y="1244"/>
                  </a:lnTo>
                  <a:lnTo>
                    <a:pt x="7637" y="1401"/>
                  </a:lnTo>
                  <a:lnTo>
                    <a:pt x="7558" y="1579"/>
                  </a:lnTo>
                  <a:lnTo>
                    <a:pt x="7479" y="1737"/>
                  </a:lnTo>
                  <a:lnTo>
                    <a:pt x="7361" y="1895"/>
                  </a:lnTo>
                  <a:lnTo>
                    <a:pt x="7223" y="2053"/>
                  </a:lnTo>
                  <a:lnTo>
                    <a:pt x="7085" y="2210"/>
                  </a:lnTo>
                  <a:lnTo>
                    <a:pt x="6907" y="2368"/>
                  </a:lnTo>
                  <a:lnTo>
                    <a:pt x="6710" y="2506"/>
                  </a:lnTo>
                  <a:lnTo>
                    <a:pt x="6650" y="2349"/>
                  </a:lnTo>
                  <a:lnTo>
                    <a:pt x="6611" y="2171"/>
                  </a:lnTo>
                  <a:lnTo>
                    <a:pt x="6572" y="2013"/>
                  </a:lnTo>
                  <a:lnTo>
                    <a:pt x="6552" y="1836"/>
                  </a:lnTo>
                  <a:lnTo>
                    <a:pt x="6552" y="1658"/>
                  </a:lnTo>
                  <a:lnTo>
                    <a:pt x="6552" y="1480"/>
                  </a:lnTo>
                  <a:lnTo>
                    <a:pt x="6591" y="1303"/>
                  </a:lnTo>
                  <a:lnTo>
                    <a:pt x="6650" y="1125"/>
                  </a:lnTo>
                  <a:lnTo>
                    <a:pt x="6690" y="1026"/>
                  </a:lnTo>
                  <a:lnTo>
                    <a:pt x="6749" y="928"/>
                  </a:lnTo>
                  <a:lnTo>
                    <a:pt x="6808" y="849"/>
                  </a:lnTo>
                  <a:lnTo>
                    <a:pt x="6887" y="750"/>
                  </a:lnTo>
                  <a:lnTo>
                    <a:pt x="6966" y="691"/>
                  </a:lnTo>
                  <a:lnTo>
                    <a:pt x="7065" y="632"/>
                  </a:lnTo>
                  <a:lnTo>
                    <a:pt x="7144" y="573"/>
                  </a:lnTo>
                  <a:lnTo>
                    <a:pt x="7242" y="553"/>
                  </a:lnTo>
                  <a:lnTo>
                    <a:pt x="7341" y="533"/>
                  </a:lnTo>
                  <a:close/>
                  <a:moveTo>
                    <a:pt x="3158" y="237"/>
                  </a:moveTo>
                  <a:lnTo>
                    <a:pt x="3296" y="257"/>
                  </a:lnTo>
                  <a:lnTo>
                    <a:pt x="3414" y="296"/>
                  </a:lnTo>
                  <a:lnTo>
                    <a:pt x="3533" y="336"/>
                  </a:lnTo>
                  <a:lnTo>
                    <a:pt x="3651" y="415"/>
                  </a:lnTo>
                  <a:lnTo>
                    <a:pt x="3750" y="513"/>
                  </a:lnTo>
                  <a:lnTo>
                    <a:pt x="3809" y="632"/>
                  </a:lnTo>
                  <a:lnTo>
                    <a:pt x="3868" y="770"/>
                  </a:lnTo>
                  <a:lnTo>
                    <a:pt x="3888" y="888"/>
                  </a:lnTo>
                  <a:lnTo>
                    <a:pt x="3908" y="1026"/>
                  </a:lnTo>
                  <a:lnTo>
                    <a:pt x="3908" y="1165"/>
                  </a:lnTo>
                  <a:lnTo>
                    <a:pt x="3868" y="1303"/>
                  </a:lnTo>
                  <a:lnTo>
                    <a:pt x="3848" y="1421"/>
                  </a:lnTo>
                  <a:lnTo>
                    <a:pt x="3789" y="1559"/>
                  </a:lnTo>
                  <a:lnTo>
                    <a:pt x="3710" y="1697"/>
                  </a:lnTo>
                  <a:lnTo>
                    <a:pt x="3612" y="1836"/>
                  </a:lnTo>
                  <a:lnTo>
                    <a:pt x="3533" y="1954"/>
                  </a:lnTo>
                  <a:lnTo>
                    <a:pt x="3316" y="2151"/>
                  </a:lnTo>
                  <a:lnTo>
                    <a:pt x="3118" y="2329"/>
                  </a:lnTo>
                  <a:lnTo>
                    <a:pt x="2684" y="2664"/>
                  </a:lnTo>
                  <a:lnTo>
                    <a:pt x="2566" y="2526"/>
                  </a:lnTo>
                  <a:lnTo>
                    <a:pt x="2447" y="2368"/>
                  </a:lnTo>
                  <a:lnTo>
                    <a:pt x="2349" y="2191"/>
                  </a:lnTo>
                  <a:lnTo>
                    <a:pt x="2270" y="2013"/>
                  </a:lnTo>
                  <a:lnTo>
                    <a:pt x="2210" y="1836"/>
                  </a:lnTo>
                  <a:lnTo>
                    <a:pt x="2171" y="1658"/>
                  </a:lnTo>
                  <a:lnTo>
                    <a:pt x="2151" y="1461"/>
                  </a:lnTo>
                  <a:lnTo>
                    <a:pt x="2171" y="1244"/>
                  </a:lnTo>
                  <a:lnTo>
                    <a:pt x="2191" y="1105"/>
                  </a:lnTo>
                  <a:lnTo>
                    <a:pt x="2230" y="987"/>
                  </a:lnTo>
                  <a:lnTo>
                    <a:pt x="2289" y="849"/>
                  </a:lnTo>
                  <a:lnTo>
                    <a:pt x="2349" y="730"/>
                  </a:lnTo>
                  <a:lnTo>
                    <a:pt x="2428" y="632"/>
                  </a:lnTo>
                  <a:lnTo>
                    <a:pt x="2506" y="533"/>
                  </a:lnTo>
                  <a:lnTo>
                    <a:pt x="2605" y="454"/>
                  </a:lnTo>
                  <a:lnTo>
                    <a:pt x="2704" y="375"/>
                  </a:lnTo>
                  <a:lnTo>
                    <a:pt x="2802" y="316"/>
                  </a:lnTo>
                  <a:lnTo>
                    <a:pt x="2921" y="277"/>
                  </a:lnTo>
                  <a:lnTo>
                    <a:pt x="3039" y="257"/>
                  </a:lnTo>
                  <a:lnTo>
                    <a:pt x="3158" y="237"/>
                  </a:lnTo>
                  <a:close/>
                  <a:moveTo>
                    <a:pt x="12393" y="612"/>
                  </a:moveTo>
                  <a:lnTo>
                    <a:pt x="12571" y="632"/>
                  </a:lnTo>
                  <a:lnTo>
                    <a:pt x="12728" y="691"/>
                  </a:lnTo>
                  <a:lnTo>
                    <a:pt x="12847" y="750"/>
                  </a:lnTo>
                  <a:lnTo>
                    <a:pt x="12926" y="829"/>
                  </a:lnTo>
                  <a:lnTo>
                    <a:pt x="13005" y="928"/>
                  </a:lnTo>
                  <a:lnTo>
                    <a:pt x="13044" y="1026"/>
                  </a:lnTo>
                  <a:lnTo>
                    <a:pt x="13084" y="1145"/>
                  </a:lnTo>
                  <a:lnTo>
                    <a:pt x="13084" y="1283"/>
                  </a:lnTo>
                  <a:lnTo>
                    <a:pt x="13064" y="1441"/>
                  </a:lnTo>
                  <a:lnTo>
                    <a:pt x="13044" y="1599"/>
                  </a:lnTo>
                  <a:lnTo>
                    <a:pt x="12965" y="1836"/>
                  </a:lnTo>
                  <a:lnTo>
                    <a:pt x="12847" y="2072"/>
                  </a:lnTo>
                  <a:lnTo>
                    <a:pt x="12709" y="2289"/>
                  </a:lnTo>
                  <a:lnTo>
                    <a:pt x="12571" y="2506"/>
                  </a:lnTo>
                  <a:lnTo>
                    <a:pt x="12393" y="2704"/>
                  </a:lnTo>
                  <a:lnTo>
                    <a:pt x="12176" y="2901"/>
                  </a:lnTo>
                  <a:lnTo>
                    <a:pt x="11959" y="3079"/>
                  </a:lnTo>
                  <a:lnTo>
                    <a:pt x="11722" y="3256"/>
                  </a:lnTo>
                  <a:lnTo>
                    <a:pt x="11604" y="3059"/>
                  </a:lnTo>
                  <a:lnTo>
                    <a:pt x="11505" y="2842"/>
                  </a:lnTo>
                  <a:lnTo>
                    <a:pt x="11446" y="2625"/>
                  </a:lnTo>
                  <a:lnTo>
                    <a:pt x="11387" y="2408"/>
                  </a:lnTo>
                  <a:lnTo>
                    <a:pt x="11367" y="2191"/>
                  </a:lnTo>
                  <a:lnTo>
                    <a:pt x="11347" y="1974"/>
                  </a:lnTo>
                  <a:lnTo>
                    <a:pt x="11367" y="1757"/>
                  </a:lnTo>
                  <a:lnTo>
                    <a:pt x="11426" y="1540"/>
                  </a:lnTo>
                  <a:lnTo>
                    <a:pt x="11465" y="1382"/>
                  </a:lnTo>
                  <a:lnTo>
                    <a:pt x="11525" y="1244"/>
                  </a:lnTo>
                  <a:lnTo>
                    <a:pt x="11604" y="1105"/>
                  </a:lnTo>
                  <a:lnTo>
                    <a:pt x="11702" y="987"/>
                  </a:lnTo>
                  <a:lnTo>
                    <a:pt x="11801" y="888"/>
                  </a:lnTo>
                  <a:lnTo>
                    <a:pt x="11900" y="790"/>
                  </a:lnTo>
                  <a:lnTo>
                    <a:pt x="12018" y="711"/>
                  </a:lnTo>
                  <a:lnTo>
                    <a:pt x="12136" y="671"/>
                  </a:lnTo>
                  <a:lnTo>
                    <a:pt x="12255" y="632"/>
                  </a:lnTo>
                  <a:lnTo>
                    <a:pt x="12393" y="612"/>
                  </a:lnTo>
                  <a:close/>
                  <a:moveTo>
                    <a:pt x="17603" y="1125"/>
                  </a:moveTo>
                  <a:lnTo>
                    <a:pt x="17701" y="1145"/>
                  </a:lnTo>
                  <a:lnTo>
                    <a:pt x="17780" y="1184"/>
                  </a:lnTo>
                  <a:lnTo>
                    <a:pt x="17859" y="1244"/>
                  </a:lnTo>
                  <a:lnTo>
                    <a:pt x="17938" y="1322"/>
                  </a:lnTo>
                  <a:lnTo>
                    <a:pt x="17997" y="1421"/>
                  </a:lnTo>
                  <a:lnTo>
                    <a:pt x="18037" y="1540"/>
                  </a:lnTo>
                  <a:lnTo>
                    <a:pt x="18056" y="1658"/>
                  </a:lnTo>
                  <a:lnTo>
                    <a:pt x="18076" y="1776"/>
                  </a:lnTo>
                  <a:lnTo>
                    <a:pt x="18076" y="1914"/>
                  </a:lnTo>
                  <a:lnTo>
                    <a:pt x="18076" y="2053"/>
                  </a:lnTo>
                  <a:lnTo>
                    <a:pt x="18056" y="2191"/>
                  </a:lnTo>
                  <a:lnTo>
                    <a:pt x="18017" y="2309"/>
                  </a:lnTo>
                  <a:lnTo>
                    <a:pt x="17918" y="2605"/>
                  </a:lnTo>
                  <a:lnTo>
                    <a:pt x="17780" y="2862"/>
                  </a:lnTo>
                  <a:lnTo>
                    <a:pt x="17622" y="3098"/>
                  </a:lnTo>
                  <a:lnTo>
                    <a:pt x="17445" y="3335"/>
                  </a:lnTo>
                  <a:lnTo>
                    <a:pt x="17247" y="3533"/>
                  </a:lnTo>
                  <a:lnTo>
                    <a:pt x="17030" y="3730"/>
                  </a:lnTo>
                  <a:lnTo>
                    <a:pt x="16793" y="3908"/>
                  </a:lnTo>
                  <a:lnTo>
                    <a:pt x="16537" y="4046"/>
                  </a:lnTo>
                  <a:lnTo>
                    <a:pt x="16438" y="3710"/>
                  </a:lnTo>
                  <a:lnTo>
                    <a:pt x="16379" y="3355"/>
                  </a:lnTo>
                  <a:lnTo>
                    <a:pt x="16379" y="2980"/>
                  </a:lnTo>
                  <a:lnTo>
                    <a:pt x="16379" y="2802"/>
                  </a:lnTo>
                  <a:lnTo>
                    <a:pt x="16399" y="2625"/>
                  </a:lnTo>
                  <a:lnTo>
                    <a:pt x="16438" y="2447"/>
                  </a:lnTo>
                  <a:lnTo>
                    <a:pt x="16478" y="2289"/>
                  </a:lnTo>
                  <a:lnTo>
                    <a:pt x="16537" y="2112"/>
                  </a:lnTo>
                  <a:lnTo>
                    <a:pt x="16616" y="1954"/>
                  </a:lnTo>
                  <a:lnTo>
                    <a:pt x="16695" y="1796"/>
                  </a:lnTo>
                  <a:lnTo>
                    <a:pt x="16793" y="1638"/>
                  </a:lnTo>
                  <a:lnTo>
                    <a:pt x="16912" y="1500"/>
                  </a:lnTo>
                  <a:lnTo>
                    <a:pt x="17050" y="1382"/>
                  </a:lnTo>
                  <a:lnTo>
                    <a:pt x="17168" y="1263"/>
                  </a:lnTo>
                  <a:lnTo>
                    <a:pt x="17307" y="1184"/>
                  </a:lnTo>
                  <a:lnTo>
                    <a:pt x="17445" y="1125"/>
                  </a:lnTo>
                  <a:close/>
                  <a:moveTo>
                    <a:pt x="25812" y="3927"/>
                  </a:moveTo>
                  <a:lnTo>
                    <a:pt x="25891" y="3947"/>
                  </a:lnTo>
                  <a:lnTo>
                    <a:pt x="25950" y="3967"/>
                  </a:lnTo>
                  <a:lnTo>
                    <a:pt x="26009" y="4006"/>
                  </a:lnTo>
                  <a:lnTo>
                    <a:pt x="26048" y="4065"/>
                  </a:lnTo>
                  <a:lnTo>
                    <a:pt x="26108" y="4164"/>
                  </a:lnTo>
                  <a:lnTo>
                    <a:pt x="26127" y="4263"/>
                  </a:lnTo>
                  <a:lnTo>
                    <a:pt x="26147" y="4381"/>
                  </a:lnTo>
                  <a:lnTo>
                    <a:pt x="26147" y="4480"/>
                  </a:lnTo>
                  <a:lnTo>
                    <a:pt x="26108" y="4578"/>
                  </a:lnTo>
                  <a:lnTo>
                    <a:pt x="26068" y="4677"/>
                  </a:lnTo>
                  <a:lnTo>
                    <a:pt x="25930" y="4855"/>
                  </a:lnTo>
                  <a:lnTo>
                    <a:pt x="25792" y="5013"/>
                  </a:lnTo>
                  <a:lnTo>
                    <a:pt x="25614" y="5151"/>
                  </a:lnTo>
                  <a:lnTo>
                    <a:pt x="25220" y="5447"/>
                  </a:lnTo>
                  <a:lnTo>
                    <a:pt x="25160" y="5269"/>
                  </a:lnTo>
                  <a:lnTo>
                    <a:pt x="25121" y="5072"/>
                  </a:lnTo>
                  <a:lnTo>
                    <a:pt x="25121" y="4874"/>
                  </a:lnTo>
                  <a:lnTo>
                    <a:pt x="25141" y="4697"/>
                  </a:lnTo>
                  <a:lnTo>
                    <a:pt x="25180" y="4519"/>
                  </a:lnTo>
                  <a:lnTo>
                    <a:pt x="25259" y="4361"/>
                  </a:lnTo>
                  <a:lnTo>
                    <a:pt x="25338" y="4204"/>
                  </a:lnTo>
                  <a:lnTo>
                    <a:pt x="25456" y="4085"/>
                  </a:lnTo>
                  <a:lnTo>
                    <a:pt x="25516" y="4026"/>
                  </a:lnTo>
                  <a:lnTo>
                    <a:pt x="25595" y="3986"/>
                  </a:lnTo>
                  <a:lnTo>
                    <a:pt x="25693" y="3947"/>
                  </a:lnTo>
                  <a:lnTo>
                    <a:pt x="25792" y="3927"/>
                  </a:lnTo>
                  <a:close/>
                  <a:moveTo>
                    <a:pt x="3059" y="0"/>
                  </a:moveTo>
                  <a:lnTo>
                    <a:pt x="2881" y="40"/>
                  </a:lnTo>
                  <a:lnTo>
                    <a:pt x="2724" y="79"/>
                  </a:lnTo>
                  <a:lnTo>
                    <a:pt x="2566" y="158"/>
                  </a:lnTo>
                  <a:lnTo>
                    <a:pt x="2447" y="257"/>
                  </a:lnTo>
                  <a:lnTo>
                    <a:pt x="2329" y="356"/>
                  </a:lnTo>
                  <a:lnTo>
                    <a:pt x="2230" y="474"/>
                  </a:lnTo>
                  <a:lnTo>
                    <a:pt x="2151" y="612"/>
                  </a:lnTo>
                  <a:lnTo>
                    <a:pt x="2072" y="750"/>
                  </a:lnTo>
                  <a:lnTo>
                    <a:pt x="2013" y="888"/>
                  </a:lnTo>
                  <a:lnTo>
                    <a:pt x="1954" y="1046"/>
                  </a:lnTo>
                  <a:lnTo>
                    <a:pt x="1934" y="1224"/>
                  </a:lnTo>
                  <a:lnTo>
                    <a:pt x="1914" y="1441"/>
                  </a:lnTo>
                  <a:lnTo>
                    <a:pt x="1934" y="1658"/>
                  </a:lnTo>
                  <a:lnTo>
                    <a:pt x="1974" y="1875"/>
                  </a:lnTo>
                  <a:lnTo>
                    <a:pt x="2033" y="2072"/>
                  </a:lnTo>
                  <a:lnTo>
                    <a:pt x="2112" y="2270"/>
                  </a:lnTo>
                  <a:lnTo>
                    <a:pt x="2230" y="2467"/>
                  </a:lnTo>
                  <a:lnTo>
                    <a:pt x="2349" y="2645"/>
                  </a:lnTo>
                  <a:lnTo>
                    <a:pt x="2487" y="2802"/>
                  </a:lnTo>
                  <a:lnTo>
                    <a:pt x="2191" y="2980"/>
                  </a:lnTo>
                  <a:lnTo>
                    <a:pt x="1914" y="3138"/>
                  </a:lnTo>
                  <a:lnTo>
                    <a:pt x="1599" y="3276"/>
                  </a:lnTo>
                  <a:lnTo>
                    <a:pt x="1303" y="3414"/>
                  </a:lnTo>
                  <a:lnTo>
                    <a:pt x="987" y="3533"/>
                  </a:lnTo>
                  <a:lnTo>
                    <a:pt x="651" y="3612"/>
                  </a:lnTo>
                  <a:lnTo>
                    <a:pt x="336" y="3710"/>
                  </a:lnTo>
                  <a:lnTo>
                    <a:pt x="0" y="3769"/>
                  </a:lnTo>
                  <a:lnTo>
                    <a:pt x="40" y="4006"/>
                  </a:lnTo>
                  <a:lnTo>
                    <a:pt x="395" y="3947"/>
                  </a:lnTo>
                  <a:lnTo>
                    <a:pt x="730" y="3848"/>
                  </a:lnTo>
                  <a:lnTo>
                    <a:pt x="1086" y="3750"/>
                  </a:lnTo>
                  <a:lnTo>
                    <a:pt x="1401" y="3631"/>
                  </a:lnTo>
                  <a:lnTo>
                    <a:pt x="1737" y="3493"/>
                  </a:lnTo>
                  <a:lnTo>
                    <a:pt x="2053" y="3335"/>
                  </a:lnTo>
                  <a:lnTo>
                    <a:pt x="2368" y="3158"/>
                  </a:lnTo>
                  <a:lnTo>
                    <a:pt x="2664" y="2980"/>
                  </a:lnTo>
                  <a:lnTo>
                    <a:pt x="2901" y="3158"/>
                  </a:lnTo>
                  <a:lnTo>
                    <a:pt x="3138" y="3316"/>
                  </a:lnTo>
                  <a:lnTo>
                    <a:pt x="3414" y="3434"/>
                  </a:lnTo>
                  <a:lnTo>
                    <a:pt x="3671" y="3513"/>
                  </a:lnTo>
                  <a:lnTo>
                    <a:pt x="4006" y="3572"/>
                  </a:lnTo>
                  <a:lnTo>
                    <a:pt x="4361" y="3612"/>
                  </a:lnTo>
                  <a:lnTo>
                    <a:pt x="4717" y="3592"/>
                  </a:lnTo>
                  <a:lnTo>
                    <a:pt x="5092" y="3533"/>
                  </a:lnTo>
                  <a:lnTo>
                    <a:pt x="5466" y="3434"/>
                  </a:lnTo>
                  <a:lnTo>
                    <a:pt x="5841" y="3296"/>
                  </a:lnTo>
                  <a:lnTo>
                    <a:pt x="6216" y="3118"/>
                  </a:lnTo>
                  <a:lnTo>
                    <a:pt x="6591" y="2901"/>
                  </a:lnTo>
                  <a:lnTo>
                    <a:pt x="6611" y="2881"/>
                  </a:lnTo>
                  <a:lnTo>
                    <a:pt x="6729" y="3039"/>
                  </a:lnTo>
                  <a:lnTo>
                    <a:pt x="6828" y="3197"/>
                  </a:lnTo>
                  <a:lnTo>
                    <a:pt x="6966" y="3355"/>
                  </a:lnTo>
                  <a:lnTo>
                    <a:pt x="7104" y="3493"/>
                  </a:lnTo>
                  <a:lnTo>
                    <a:pt x="7262" y="3631"/>
                  </a:lnTo>
                  <a:lnTo>
                    <a:pt x="7420" y="3750"/>
                  </a:lnTo>
                  <a:lnTo>
                    <a:pt x="7578" y="3868"/>
                  </a:lnTo>
                  <a:lnTo>
                    <a:pt x="7775" y="3967"/>
                  </a:lnTo>
                  <a:lnTo>
                    <a:pt x="7953" y="4046"/>
                  </a:lnTo>
                  <a:lnTo>
                    <a:pt x="8130" y="4105"/>
                  </a:lnTo>
                  <a:lnTo>
                    <a:pt x="8328" y="4164"/>
                  </a:lnTo>
                  <a:lnTo>
                    <a:pt x="8525" y="4204"/>
                  </a:lnTo>
                  <a:lnTo>
                    <a:pt x="8722" y="4243"/>
                  </a:lnTo>
                  <a:lnTo>
                    <a:pt x="8920" y="4263"/>
                  </a:lnTo>
                  <a:lnTo>
                    <a:pt x="9354" y="4282"/>
                  </a:lnTo>
                  <a:lnTo>
                    <a:pt x="9768" y="4243"/>
                  </a:lnTo>
                  <a:lnTo>
                    <a:pt x="10222" y="4164"/>
                  </a:lnTo>
                  <a:lnTo>
                    <a:pt x="10656" y="4046"/>
                  </a:lnTo>
                  <a:lnTo>
                    <a:pt x="11110" y="3868"/>
                  </a:lnTo>
                  <a:lnTo>
                    <a:pt x="11387" y="3730"/>
                  </a:lnTo>
                  <a:lnTo>
                    <a:pt x="11663" y="3592"/>
                  </a:lnTo>
                  <a:lnTo>
                    <a:pt x="11821" y="3789"/>
                  </a:lnTo>
                  <a:lnTo>
                    <a:pt x="11998" y="3967"/>
                  </a:lnTo>
                  <a:lnTo>
                    <a:pt x="12255" y="4164"/>
                  </a:lnTo>
                  <a:lnTo>
                    <a:pt x="12511" y="4342"/>
                  </a:lnTo>
                  <a:lnTo>
                    <a:pt x="12807" y="4480"/>
                  </a:lnTo>
                  <a:lnTo>
                    <a:pt x="13123" y="4618"/>
                  </a:lnTo>
                  <a:lnTo>
                    <a:pt x="13439" y="4717"/>
                  </a:lnTo>
                  <a:lnTo>
                    <a:pt x="13774" y="4776"/>
                  </a:lnTo>
                  <a:lnTo>
                    <a:pt x="14129" y="4815"/>
                  </a:lnTo>
                  <a:lnTo>
                    <a:pt x="14504" y="4835"/>
                  </a:lnTo>
                  <a:lnTo>
                    <a:pt x="14741" y="4835"/>
                  </a:lnTo>
                  <a:lnTo>
                    <a:pt x="14978" y="4815"/>
                  </a:lnTo>
                  <a:lnTo>
                    <a:pt x="15235" y="4776"/>
                  </a:lnTo>
                  <a:lnTo>
                    <a:pt x="15471" y="4736"/>
                  </a:lnTo>
                  <a:lnTo>
                    <a:pt x="15708" y="4657"/>
                  </a:lnTo>
                  <a:lnTo>
                    <a:pt x="15945" y="4578"/>
                  </a:lnTo>
                  <a:lnTo>
                    <a:pt x="16182" y="4500"/>
                  </a:lnTo>
                  <a:lnTo>
                    <a:pt x="16419" y="4401"/>
                  </a:lnTo>
                  <a:lnTo>
                    <a:pt x="16497" y="4578"/>
                  </a:lnTo>
                  <a:lnTo>
                    <a:pt x="16596" y="4756"/>
                  </a:lnTo>
                  <a:lnTo>
                    <a:pt x="16715" y="4914"/>
                  </a:lnTo>
                  <a:lnTo>
                    <a:pt x="16833" y="5072"/>
                  </a:lnTo>
                  <a:lnTo>
                    <a:pt x="17011" y="5269"/>
                  </a:lnTo>
                  <a:lnTo>
                    <a:pt x="17188" y="5447"/>
                  </a:lnTo>
                  <a:lnTo>
                    <a:pt x="17385" y="5624"/>
                  </a:lnTo>
                  <a:lnTo>
                    <a:pt x="17603" y="5782"/>
                  </a:lnTo>
                  <a:lnTo>
                    <a:pt x="17820" y="5920"/>
                  </a:lnTo>
                  <a:lnTo>
                    <a:pt x="18037" y="6058"/>
                  </a:lnTo>
                  <a:lnTo>
                    <a:pt x="18273" y="6177"/>
                  </a:lnTo>
                  <a:lnTo>
                    <a:pt x="18530" y="6295"/>
                  </a:lnTo>
                  <a:lnTo>
                    <a:pt x="18787" y="6394"/>
                  </a:lnTo>
                  <a:lnTo>
                    <a:pt x="19043" y="6473"/>
                  </a:lnTo>
                  <a:lnTo>
                    <a:pt x="19319" y="6552"/>
                  </a:lnTo>
                  <a:lnTo>
                    <a:pt x="19576" y="6611"/>
                  </a:lnTo>
                  <a:lnTo>
                    <a:pt x="20148" y="6710"/>
                  </a:lnTo>
                  <a:lnTo>
                    <a:pt x="20720" y="6769"/>
                  </a:lnTo>
                  <a:lnTo>
                    <a:pt x="21293" y="6789"/>
                  </a:lnTo>
                  <a:lnTo>
                    <a:pt x="21885" y="6749"/>
                  </a:lnTo>
                  <a:lnTo>
                    <a:pt x="22457" y="6690"/>
                  </a:lnTo>
                  <a:lnTo>
                    <a:pt x="23029" y="6572"/>
                  </a:lnTo>
                  <a:lnTo>
                    <a:pt x="23582" y="6433"/>
                  </a:lnTo>
                  <a:lnTo>
                    <a:pt x="24115" y="6256"/>
                  </a:lnTo>
                  <a:lnTo>
                    <a:pt x="24628" y="6039"/>
                  </a:lnTo>
                  <a:lnTo>
                    <a:pt x="25101" y="5782"/>
                  </a:lnTo>
                  <a:lnTo>
                    <a:pt x="25141" y="5822"/>
                  </a:lnTo>
                  <a:lnTo>
                    <a:pt x="25279" y="6019"/>
                  </a:lnTo>
                  <a:lnTo>
                    <a:pt x="25437" y="6177"/>
                  </a:lnTo>
                  <a:lnTo>
                    <a:pt x="25614" y="6335"/>
                  </a:lnTo>
                  <a:lnTo>
                    <a:pt x="25831" y="6473"/>
                  </a:lnTo>
                  <a:lnTo>
                    <a:pt x="26068" y="6591"/>
                  </a:lnTo>
                  <a:lnTo>
                    <a:pt x="26305" y="6690"/>
                  </a:lnTo>
                  <a:lnTo>
                    <a:pt x="26562" y="6769"/>
                  </a:lnTo>
                  <a:lnTo>
                    <a:pt x="26838" y="6808"/>
                  </a:lnTo>
                  <a:lnTo>
                    <a:pt x="27094" y="6848"/>
                  </a:lnTo>
                  <a:lnTo>
                    <a:pt x="28042" y="6848"/>
                  </a:lnTo>
                  <a:lnTo>
                    <a:pt x="28614" y="6789"/>
                  </a:lnTo>
                  <a:lnTo>
                    <a:pt x="28930" y="6729"/>
                  </a:lnTo>
                  <a:lnTo>
                    <a:pt x="29245" y="6670"/>
                  </a:lnTo>
                  <a:lnTo>
                    <a:pt x="29600" y="6591"/>
                  </a:lnTo>
                  <a:lnTo>
                    <a:pt x="29956" y="6493"/>
                  </a:lnTo>
                  <a:lnTo>
                    <a:pt x="30311" y="6354"/>
                  </a:lnTo>
                  <a:lnTo>
                    <a:pt x="30686" y="6216"/>
                  </a:lnTo>
                  <a:lnTo>
                    <a:pt x="31081" y="6039"/>
                  </a:lnTo>
                  <a:lnTo>
                    <a:pt x="31455" y="5841"/>
                  </a:lnTo>
                  <a:lnTo>
                    <a:pt x="31850" y="5605"/>
                  </a:lnTo>
                  <a:lnTo>
                    <a:pt x="32245" y="5348"/>
                  </a:lnTo>
                  <a:lnTo>
                    <a:pt x="32639" y="5052"/>
                  </a:lnTo>
                  <a:lnTo>
                    <a:pt x="33014" y="4717"/>
                  </a:lnTo>
                  <a:lnTo>
                    <a:pt x="32857" y="4539"/>
                  </a:lnTo>
                  <a:lnTo>
                    <a:pt x="32600" y="4756"/>
                  </a:lnTo>
                  <a:lnTo>
                    <a:pt x="32343" y="4953"/>
                  </a:lnTo>
                  <a:lnTo>
                    <a:pt x="32107" y="5151"/>
                  </a:lnTo>
                  <a:lnTo>
                    <a:pt x="31850" y="5309"/>
                  </a:lnTo>
                  <a:lnTo>
                    <a:pt x="31337" y="5624"/>
                  </a:lnTo>
                  <a:lnTo>
                    <a:pt x="30844" y="5881"/>
                  </a:lnTo>
                  <a:lnTo>
                    <a:pt x="30350" y="6078"/>
                  </a:lnTo>
                  <a:lnTo>
                    <a:pt x="29877" y="6256"/>
                  </a:lnTo>
                  <a:lnTo>
                    <a:pt x="29423" y="6374"/>
                  </a:lnTo>
                  <a:lnTo>
                    <a:pt x="28989" y="6473"/>
                  </a:lnTo>
                  <a:lnTo>
                    <a:pt x="28574" y="6552"/>
                  </a:lnTo>
                  <a:lnTo>
                    <a:pt x="28199" y="6591"/>
                  </a:lnTo>
                  <a:lnTo>
                    <a:pt x="27864" y="6611"/>
                  </a:lnTo>
                  <a:lnTo>
                    <a:pt x="27568" y="6611"/>
                  </a:lnTo>
                  <a:lnTo>
                    <a:pt x="27114" y="6591"/>
                  </a:lnTo>
                  <a:lnTo>
                    <a:pt x="26877" y="6572"/>
                  </a:lnTo>
                  <a:lnTo>
                    <a:pt x="26621" y="6532"/>
                  </a:lnTo>
                  <a:lnTo>
                    <a:pt x="26384" y="6453"/>
                  </a:lnTo>
                  <a:lnTo>
                    <a:pt x="26167" y="6374"/>
                  </a:lnTo>
                  <a:lnTo>
                    <a:pt x="25970" y="6276"/>
                  </a:lnTo>
                  <a:lnTo>
                    <a:pt x="25772" y="6157"/>
                  </a:lnTo>
                  <a:lnTo>
                    <a:pt x="25614" y="6019"/>
                  </a:lnTo>
                  <a:lnTo>
                    <a:pt x="25456" y="5861"/>
                  </a:lnTo>
                  <a:lnTo>
                    <a:pt x="25338" y="5684"/>
                  </a:lnTo>
                  <a:lnTo>
                    <a:pt x="25318" y="5664"/>
                  </a:lnTo>
                  <a:lnTo>
                    <a:pt x="25555" y="5506"/>
                  </a:lnTo>
                  <a:lnTo>
                    <a:pt x="25772" y="5348"/>
                  </a:lnTo>
                  <a:lnTo>
                    <a:pt x="25970" y="5170"/>
                  </a:lnTo>
                  <a:lnTo>
                    <a:pt x="26147" y="4993"/>
                  </a:lnTo>
                  <a:lnTo>
                    <a:pt x="26226" y="4894"/>
                  </a:lnTo>
                  <a:lnTo>
                    <a:pt x="26285" y="4776"/>
                  </a:lnTo>
                  <a:lnTo>
                    <a:pt x="26344" y="4657"/>
                  </a:lnTo>
                  <a:lnTo>
                    <a:pt x="26384" y="4539"/>
                  </a:lnTo>
                  <a:lnTo>
                    <a:pt x="26404" y="4381"/>
                  </a:lnTo>
                  <a:lnTo>
                    <a:pt x="26384" y="4204"/>
                  </a:lnTo>
                  <a:lnTo>
                    <a:pt x="26325" y="4046"/>
                  </a:lnTo>
                  <a:lnTo>
                    <a:pt x="26246" y="3908"/>
                  </a:lnTo>
                  <a:lnTo>
                    <a:pt x="26167" y="3829"/>
                  </a:lnTo>
                  <a:lnTo>
                    <a:pt x="26068" y="3750"/>
                  </a:lnTo>
                  <a:lnTo>
                    <a:pt x="25950" y="3690"/>
                  </a:lnTo>
                  <a:lnTo>
                    <a:pt x="25831" y="3671"/>
                  </a:lnTo>
                  <a:lnTo>
                    <a:pt x="25693" y="3690"/>
                  </a:lnTo>
                  <a:lnTo>
                    <a:pt x="25555" y="3730"/>
                  </a:lnTo>
                  <a:lnTo>
                    <a:pt x="25417" y="3789"/>
                  </a:lnTo>
                  <a:lnTo>
                    <a:pt x="25299" y="3908"/>
                  </a:lnTo>
                  <a:lnTo>
                    <a:pt x="25141" y="4065"/>
                  </a:lnTo>
                  <a:lnTo>
                    <a:pt x="25042" y="4243"/>
                  </a:lnTo>
                  <a:lnTo>
                    <a:pt x="24943" y="4460"/>
                  </a:lnTo>
                  <a:lnTo>
                    <a:pt x="24904" y="4677"/>
                  </a:lnTo>
                  <a:lnTo>
                    <a:pt x="24864" y="4894"/>
                  </a:lnTo>
                  <a:lnTo>
                    <a:pt x="24884" y="5131"/>
                  </a:lnTo>
                  <a:lnTo>
                    <a:pt x="24924" y="5348"/>
                  </a:lnTo>
                  <a:lnTo>
                    <a:pt x="25003" y="5585"/>
                  </a:lnTo>
                  <a:lnTo>
                    <a:pt x="24746" y="5723"/>
                  </a:lnTo>
                  <a:lnTo>
                    <a:pt x="24490" y="5861"/>
                  </a:lnTo>
                  <a:lnTo>
                    <a:pt x="24213" y="5980"/>
                  </a:lnTo>
                  <a:lnTo>
                    <a:pt x="23937" y="6078"/>
                  </a:lnTo>
                  <a:lnTo>
                    <a:pt x="23661" y="6177"/>
                  </a:lnTo>
                  <a:lnTo>
                    <a:pt x="23384" y="6276"/>
                  </a:lnTo>
                  <a:lnTo>
                    <a:pt x="22832" y="6414"/>
                  </a:lnTo>
                  <a:lnTo>
                    <a:pt x="22240" y="6493"/>
                  </a:lnTo>
                  <a:lnTo>
                    <a:pt x="21668" y="6532"/>
                  </a:lnTo>
                  <a:lnTo>
                    <a:pt x="21095" y="6552"/>
                  </a:lnTo>
                  <a:lnTo>
                    <a:pt x="20543" y="6512"/>
                  </a:lnTo>
                  <a:lnTo>
                    <a:pt x="19990" y="6433"/>
                  </a:lnTo>
                  <a:lnTo>
                    <a:pt x="19477" y="6315"/>
                  </a:lnTo>
                  <a:lnTo>
                    <a:pt x="18964" y="6157"/>
                  </a:lnTo>
                  <a:lnTo>
                    <a:pt x="18491" y="5980"/>
                  </a:lnTo>
                  <a:lnTo>
                    <a:pt x="18056" y="5762"/>
                  </a:lnTo>
                  <a:lnTo>
                    <a:pt x="17859" y="5644"/>
                  </a:lnTo>
                  <a:lnTo>
                    <a:pt x="17662" y="5506"/>
                  </a:lnTo>
                  <a:lnTo>
                    <a:pt x="17484" y="5368"/>
                  </a:lnTo>
                  <a:lnTo>
                    <a:pt x="17326" y="5230"/>
                  </a:lnTo>
                  <a:lnTo>
                    <a:pt x="17168" y="5072"/>
                  </a:lnTo>
                  <a:lnTo>
                    <a:pt x="17011" y="4914"/>
                  </a:lnTo>
                  <a:lnTo>
                    <a:pt x="16912" y="4776"/>
                  </a:lnTo>
                  <a:lnTo>
                    <a:pt x="16813" y="4618"/>
                  </a:lnTo>
                  <a:lnTo>
                    <a:pt x="16715" y="4440"/>
                  </a:lnTo>
                  <a:lnTo>
                    <a:pt x="16636" y="4282"/>
                  </a:lnTo>
                  <a:lnTo>
                    <a:pt x="16912" y="4125"/>
                  </a:lnTo>
                  <a:lnTo>
                    <a:pt x="17168" y="3927"/>
                  </a:lnTo>
                  <a:lnTo>
                    <a:pt x="17405" y="3730"/>
                  </a:lnTo>
                  <a:lnTo>
                    <a:pt x="17622" y="3493"/>
                  </a:lnTo>
                  <a:lnTo>
                    <a:pt x="17820" y="3256"/>
                  </a:lnTo>
                  <a:lnTo>
                    <a:pt x="17997" y="2980"/>
                  </a:lnTo>
                  <a:lnTo>
                    <a:pt x="18135" y="2704"/>
                  </a:lnTo>
                  <a:lnTo>
                    <a:pt x="18254" y="2388"/>
                  </a:lnTo>
                  <a:lnTo>
                    <a:pt x="18293" y="2230"/>
                  </a:lnTo>
                  <a:lnTo>
                    <a:pt x="18313" y="2072"/>
                  </a:lnTo>
                  <a:lnTo>
                    <a:pt x="18333" y="1914"/>
                  </a:lnTo>
                  <a:lnTo>
                    <a:pt x="18313" y="1757"/>
                  </a:lnTo>
                  <a:lnTo>
                    <a:pt x="18293" y="1599"/>
                  </a:lnTo>
                  <a:lnTo>
                    <a:pt x="18254" y="1441"/>
                  </a:lnTo>
                  <a:lnTo>
                    <a:pt x="18214" y="1303"/>
                  </a:lnTo>
                  <a:lnTo>
                    <a:pt x="18135" y="1184"/>
                  </a:lnTo>
                  <a:lnTo>
                    <a:pt x="18037" y="1066"/>
                  </a:lnTo>
                  <a:lnTo>
                    <a:pt x="17918" y="967"/>
                  </a:lnTo>
                  <a:lnTo>
                    <a:pt x="17760" y="908"/>
                  </a:lnTo>
                  <a:lnTo>
                    <a:pt x="17622" y="869"/>
                  </a:lnTo>
                  <a:lnTo>
                    <a:pt x="17524" y="869"/>
                  </a:lnTo>
                  <a:lnTo>
                    <a:pt x="17425" y="888"/>
                  </a:lnTo>
                  <a:lnTo>
                    <a:pt x="17247" y="948"/>
                  </a:lnTo>
                  <a:lnTo>
                    <a:pt x="17070" y="1046"/>
                  </a:lnTo>
                  <a:lnTo>
                    <a:pt x="16872" y="1204"/>
                  </a:lnTo>
                  <a:lnTo>
                    <a:pt x="16734" y="1342"/>
                  </a:lnTo>
                  <a:lnTo>
                    <a:pt x="16596" y="1500"/>
                  </a:lnTo>
                  <a:lnTo>
                    <a:pt x="16478" y="1678"/>
                  </a:lnTo>
                  <a:lnTo>
                    <a:pt x="16399" y="1836"/>
                  </a:lnTo>
                  <a:lnTo>
                    <a:pt x="16300" y="2033"/>
                  </a:lnTo>
                  <a:lnTo>
                    <a:pt x="16241" y="2210"/>
                  </a:lnTo>
                  <a:lnTo>
                    <a:pt x="16182" y="2408"/>
                  </a:lnTo>
                  <a:lnTo>
                    <a:pt x="16142" y="2605"/>
                  </a:lnTo>
                  <a:lnTo>
                    <a:pt x="16123" y="2802"/>
                  </a:lnTo>
                  <a:lnTo>
                    <a:pt x="16123" y="3000"/>
                  </a:lnTo>
                  <a:lnTo>
                    <a:pt x="16123" y="3197"/>
                  </a:lnTo>
                  <a:lnTo>
                    <a:pt x="16142" y="3394"/>
                  </a:lnTo>
                  <a:lnTo>
                    <a:pt x="16162" y="3592"/>
                  </a:lnTo>
                  <a:lnTo>
                    <a:pt x="16201" y="3789"/>
                  </a:lnTo>
                  <a:lnTo>
                    <a:pt x="16261" y="3986"/>
                  </a:lnTo>
                  <a:lnTo>
                    <a:pt x="16320" y="4164"/>
                  </a:lnTo>
                  <a:lnTo>
                    <a:pt x="16103" y="4263"/>
                  </a:lnTo>
                  <a:lnTo>
                    <a:pt x="15886" y="4361"/>
                  </a:lnTo>
                  <a:lnTo>
                    <a:pt x="15649" y="4421"/>
                  </a:lnTo>
                  <a:lnTo>
                    <a:pt x="15412" y="4480"/>
                  </a:lnTo>
                  <a:lnTo>
                    <a:pt x="15195" y="4539"/>
                  </a:lnTo>
                  <a:lnTo>
                    <a:pt x="14958" y="4559"/>
                  </a:lnTo>
                  <a:lnTo>
                    <a:pt x="14741" y="4578"/>
                  </a:lnTo>
                  <a:lnTo>
                    <a:pt x="14504" y="4598"/>
                  </a:lnTo>
                  <a:lnTo>
                    <a:pt x="14149" y="4578"/>
                  </a:lnTo>
                  <a:lnTo>
                    <a:pt x="13833" y="4539"/>
                  </a:lnTo>
                  <a:lnTo>
                    <a:pt x="13498" y="4480"/>
                  </a:lnTo>
                  <a:lnTo>
                    <a:pt x="13202" y="4381"/>
                  </a:lnTo>
                  <a:lnTo>
                    <a:pt x="12906" y="4263"/>
                  </a:lnTo>
                  <a:lnTo>
                    <a:pt x="12649" y="4125"/>
                  </a:lnTo>
                  <a:lnTo>
                    <a:pt x="12393" y="3967"/>
                  </a:lnTo>
                  <a:lnTo>
                    <a:pt x="12156" y="3789"/>
                  </a:lnTo>
                  <a:lnTo>
                    <a:pt x="11998" y="3631"/>
                  </a:lnTo>
                  <a:lnTo>
                    <a:pt x="11860" y="3454"/>
                  </a:lnTo>
                  <a:lnTo>
                    <a:pt x="12117" y="3276"/>
                  </a:lnTo>
                  <a:lnTo>
                    <a:pt x="12353" y="3079"/>
                  </a:lnTo>
                  <a:lnTo>
                    <a:pt x="12571" y="2862"/>
                  </a:lnTo>
                  <a:lnTo>
                    <a:pt x="12768" y="2645"/>
                  </a:lnTo>
                  <a:lnTo>
                    <a:pt x="12926" y="2408"/>
                  </a:lnTo>
                  <a:lnTo>
                    <a:pt x="13064" y="2171"/>
                  </a:lnTo>
                  <a:lnTo>
                    <a:pt x="13182" y="1914"/>
                  </a:lnTo>
                  <a:lnTo>
                    <a:pt x="13281" y="1658"/>
                  </a:lnTo>
                  <a:lnTo>
                    <a:pt x="13320" y="1461"/>
                  </a:lnTo>
                  <a:lnTo>
                    <a:pt x="13340" y="1263"/>
                  </a:lnTo>
                  <a:lnTo>
                    <a:pt x="13320" y="1105"/>
                  </a:lnTo>
                  <a:lnTo>
                    <a:pt x="13281" y="948"/>
                  </a:lnTo>
                  <a:lnTo>
                    <a:pt x="13222" y="809"/>
                  </a:lnTo>
                  <a:lnTo>
                    <a:pt x="13123" y="671"/>
                  </a:lnTo>
                  <a:lnTo>
                    <a:pt x="12985" y="553"/>
                  </a:lnTo>
                  <a:lnTo>
                    <a:pt x="12847" y="474"/>
                  </a:lnTo>
                  <a:lnTo>
                    <a:pt x="12649" y="415"/>
                  </a:lnTo>
                  <a:lnTo>
                    <a:pt x="12452" y="375"/>
                  </a:lnTo>
                  <a:lnTo>
                    <a:pt x="12235" y="395"/>
                  </a:lnTo>
                  <a:lnTo>
                    <a:pt x="12057" y="434"/>
                  </a:lnTo>
                  <a:lnTo>
                    <a:pt x="11900" y="494"/>
                  </a:lnTo>
                  <a:lnTo>
                    <a:pt x="11761" y="592"/>
                  </a:lnTo>
                  <a:lnTo>
                    <a:pt x="11643" y="691"/>
                  </a:lnTo>
                  <a:lnTo>
                    <a:pt x="11525" y="829"/>
                  </a:lnTo>
                  <a:lnTo>
                    <a:pt x="11406" y="967"/>
                  </a:lnTo>
                  <a:lnTo>
                    <a:pt x="11327" y="1125"/>
                  </a:lnTo>
                  <a:lnTo>
                    <a:pt x="11248" y="1283"/>
                  </a:lnTo>
                  <a:lnTo>
                    <a:pt x="11189" y="1480"/>
                  </a:lnTo>
                  <a:lnTo>
                    <a:pt x="11130" y="1717"/>
                  </a:lnTo>
                  <a:lnTo>
                    <a:pt x="11110" y="1954"/>
                  </a:lnTo>
                  <a:lnTo>
                    <a:pt x="11110" y="2191"/>
                  </a:lnTo>
                  <a:lnTo>
                    <a:pt x="11150" y="2447"/>
                  </a:lnTo>
                  <a:lnTo>
                    <a:pt x="11209" y="2684"/>
                  </a:lnTo>
                  <a:lnTo>
                    <a:pt x="11288" y="2921"/>
                  </a:lnTo>
                  <a:lnTo>
                    <a:pt x="11387" y="3158"/>
                  </a:lnTo>
                  <a:lnTo>
                    <a:pt x="11505" y="3394"/>
                  </a:lnTo>
                  <a:lnTo>
                    <a:pt x="11268" y="3513"/>
                  </a:lnTo>
                  <a:lnTo>
                    <a:pt x="11012" y="3651"/>
                  </a:lnTo>
                  <a:lnTo>
                    <a:pt x="10597" y="3809"/>
                  </a:lnTo>
                  <a:lnTo>
                    <a:pt x="10163" y="3927"/>
                  </a:lnTo>
                  <a:lnTo>
                    <a:pt x="9749" y="4006"/>
                  </a:lnTo>
                  <a:lnTo>
                    <a:pt x="9354" y="4026"/>
                  </a:lnTo>
                  <a:lnTo>
                    <a:pt x="8959" y="4026"/>
                  </a:lnTo>
                  <a:lnTo>
                    <a:pt x="8584" y="3967"/>
                  </a:lnTo>
                  <a:lnTo>
                    <a:pt x="8209" y="3868"/>
                  </a:lnTo>
                  <a:lnTo>
                    <a:pt x="8032" y="3809"/>
                  </a:lnTo>
                  <a:lnTo>
                    <a:pt x="7874" y="3730"/>
                  </a:lnTo>
                  <a:lnTo>
                    <a:pt x="7716" y="3651"/>
                  </a:lnTo>
                  <a:lnTo>
                    <a:pt x="7578" y="3552"/>
                  </a:lnTo>
                  <a:lnTo>
                    <a:pt x="7420" y="3454"/>
                  </a:lnTo>
                  <a:lnTo>
                    <a:pt x="7282" y="3316"/>
                  </a:lnTo>
                  <a:lnTo>
                    <a:pt x="7164" y="3197"/>
                  </a:lnTo>
                  <a:lnTo>
                    <a:pt x="7045" y="3039"/>
                  </a:lnTo>
                  <a:lnTo>
                    <a:pt x="6927" y="2901"/>
                  </a:lnTo>
                  <a:lnTo>
                    <a:pt x="6828" y="2743"/>
                  </a:lnTo>
                  <a:lnTo>
                    <a:pt x="7045" y="2566"/>
                  </a:lnTo>
                  <a:lnTo>
                    <a:pt x="7242" y="2408"/>
                  </a:lnTo>
                  <a:lnTo>
                    <a:pt x="7400" y="2230"/>
                  </a:lnTo>
                  <a:lnTo>
                    <a:pt x="7558" y="2053"/>
                  </a:lnTo>
                  <a:lnTo>
                    <a:pt x="7677" y="1875"/>
                  </a:lnTo>
                  <a:lnTo>
                    <a:pt x="7775" y="1678"/>
                  </a:lnTo>
                  <a:lnTo>
                    <a:pt x="7854" y="1480"/>
                  </a:lnTo>
                  <a:lnTo>
                    <a:pt x="7913" y="1283"/>
                  </a:lnTo>
                  <a:lnTo>
                    <a:pt x="7953" y="1125"/>
                  </a:lnTo>
                  <a:lnTo>
                    <a:pt x="7953" y="1026"/>
                  </a:lnTo>
                  <a:lnTo>
                    <a:pt x="7953" y="908"/>
                  </a:lnTo>
                  <a:lnTo>
                    <a:pt x="7933" y="790"/>
                  </a:lnTo>
                  <a:lnTo>
                    <a:pt x="7894" y="671"/>
                  </a:lnTo>
                  <a:lnTo>
                    <a:pt x="7834" y="553"/>
                  </a:lnTo>
                  <a:lnTo>
                    <a:pt x="7736" y="434"/>
                  </a:lnTo>
                  <a:lnTo>
                    <a:pt x="7617" y="356"/>
                  </a:lnTo>
                  <a:lnTo>
                    <a:pt x="7479" y="316"/>
                  </a:lnTo>
                  <a:lnTo>
                    <a:pt x="7341" y="296"/>
                  </a:lnTo>
                  <a:lnTo>
                    <a:pt x="7183" y="316"/>
                  </a:lnTo>
                  <a:lnTo>
                    <a:pt x="7065" y="356"/>
                  </a:lnTo>
                  <a:lnTo>
                    <a:pt x="6946" y="415"/>
                  </a:lnTo>
                  <a:lnTo>
                    <a:pt x="6828" y="494"/>
                  </a:lnTo>
                  <a:lnTo>
                    <a:pt x="6729" y="573"/>
                  </a:lnTo>
                  <a:lnTo>
                    <a:pt x="6631" y="671"/>
                  </a:lnTo>
                  <a:lnTo>
                    <a:pt x="6532" y="790"/>
                  </a:lnTo>
                  <a:lnTo>
                    <a:pt x="6473" y="908"/>
                  </a:lnTo>
                  <a:lnTo>
                    <a:pt x="6414" y="1046"/>
                  </a:lnTo>
                  <a:lnTo>
                    <a:pt x="6354" y="1244"/>
                  </a:lnTo>
                  <a:lnTo>
                    <a:pt x="6315" y="1441"/>
                  </a:lnTo>
                  <a:lnTo>
                    <a:pt x="6295" y="1638"/>
                  </a:lnTo>
                  <a:lnTo>
                    <a:pt x="6295" y="1855"/>
                  </a:lnTo>
                  <a:lnTo>
                    <a:pt x="6335" y="2053"/>
                  </a:lnTo>
                  <a:lnTo>
                    <a:pt x="6374" y="2270"/>
                  </a:lnTo>
                  <a:lnTo>
                    <a:pt x="6433" y="2467"/>
                  </a:lnTo>
                  <a:lnTo>
                    <a:pt x="6512" y="2664"/>
                  </a:lnTo>
                  <a:lnTo>
                    <a:pt x="6473" y="2684"/>
                  </a:lnTo>
                  <a:lnTo>
                    <a:pt x="6236" y="2822"/>
                  </a:lnTo>
                  <a:lnTo>
                    <a:pt x="5960" y="2960"/>
                  </a:lnTo>
                  <a:lnTo>
                    <a:pt x="5664" y="3098"/>
                  </a:lnTo>
                  <a:lnTo>
                    <a:pt x="5309" y="3217"/>
                  </a:lnTo>
                  <a:lnTo>
                    <a:pt x="4953" y="3316"/>
                  </a:lnTo>
                  <a:lnTo>
                    <a:pt x="4756" y="3335"/>
                  </a:lnTo>
                  <a:lnTo>
                    <a:pt x="4559" y="3355"/>
                  </a:lnTo>
                  <a:lnTo>
                    <a:pt x="4144" y="3355"/>
                  </a:lnTo>
                  <a:lnTo>
                    <a:pt x="3947" y="3316"/>
                  </a:lnTo>
                  <a:lnTo>
                    <a:pt x="3730" y="3276"/>
                  </a:lnTo>
                  <a:lnTo>
                    <a:pt x="3513" y="3217"/>
                  </a:lnTo>
                  <a:lnTo>
                    <a:pt x="3276" y="3118"/>
                  </a:lnTo>
                  <a:lnTo>
                    <a:pt x="3079" y="2980"/>
                  </a:lnTo>
                  <a:lnTo>
                    <a:pt x="2881" y="2842"/>
                  </a:lnTo>
                  <a:lnTo>
                    <a:pt x="3276" y="2526"/>
                  </a:lnTo>
                  <a:lnTo>
                    <a:pt x="3493" y="2329"/>
                  </a:lnTo>
                  <a:lnTo>
                    <a:pt x="3710" y="2092"/>
                  </a:lnTo>
                  <a:lnTo>
                    <a:pt x="3829" y="1954"/>
                  </a:lnTo>
                  <a:lnTo>
                    <a:pt x="3927" y="1816"/>
                  </a:lnTo>
                  <a:lnTo>
                    <a:pt x="4006" y="1678"/>
                  </a:lnTo>
                  <a:lnTo>
                    <a:pt x="4065" y="1500"/>
                  </a:lnTo>
                  <a:lnTo>
                    <a:pt x="4125" y="1322"/>
                  </a:lnTo>
                  <a:lnTo>
                    <a:pt x="4144" y="1145"/>
                  </a:lnTo>
                  <a:lnTo>
                    <a:pt x="4144" y="967"/>
                  </a:lnTo>
                  <a:lnTo>
                    <a:pt x="4125" y="790"/>
                  </a:lnTo>
                  <a:lnTo>
                    <a:pt x="4085" y="632"/>
                  </a:lnTo>
                  <a:lnTo>
                    <a:pt x="4006" y="474"/>
                  </a:lnTo>
                  <a:lnTo>
                    <a:pt x="3927" y="336"/>
                  </a:lnTo>
                  <a:lnTo>
                    <a:pt x="3809" y="217"/>
                  </a:lnTo>
                  <a:lnTo>
                    <a:pt x="3671" y="138"/>
                  </a:lnTo>
                  <a:lnTo>
                    <a:pt x="3533" y="59"/>
                  </a:lnTo>
                  <a:lnTo>
                    <a:pt x="3375" y="20"/>
                  </a:lnTo>
                  <a:lnTo>
                    <a:pt x="32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" name="Google Shape;1056;p34"/>
            <p:cNvSpPr/>
            <p:nvPr/>
          </p:nvSpPr>
          <p:spPr>
            <a:xfrm>
              <a:off x="6430739" y="1926638"/>
              <a:ext cx="151268" cy="369530"/>
            </a:xfrm>
            <a:custGeom>
              <a:avLst/>
              <a:gdLst/>
              <a:ahLst/>
              <a:cxnLst/>
              <a:rect l="l" t="t" r="r" b="b"/>
              <a:pathLst>
                <a:path w="4500" h="10993" extrusionOk="0">
                  <a:moveTo>
                    <a:pt x="2428" y="1"/>
                  </a:moveTo>
                  <a:lnTo>
                    <a:pt x="2329" y="21"/>
                  </a:lnTo>
                  <a:lnTo>
                    <a:pt x="2132" y="60"/>
                  </a:lnTo>
                  <a:lnTo>
                    <a:pt x="1934" y="159"/>
                  </a:lnTo>
                  <a:lnTo>
                    <a:pt x="1757" y="257"/>
                  </a:lnTo>
                  <a:lnTo>
                    <a:pt x="1579" y="396"/>
                  </a:lnTo>
                  <a:lnTo>
                    <a:pt x="1342" y="613"/>
                  </a:lnTo>
                  <a:lnTo>
                    <a:pt x="1125" y="869"/>
                  </a:lnTo>
                  <a:lnTo>
                    <a:pt x="908" y="1126"/>
                  </a:lnTo>
                  <a:lnTo>
                    <a:pt x="730" y="1402"/>
                  </a:lnTo>
                  <a:lnTo>
                    <a:pt x="573" y="1639"/>
                  </a:lnTo>
                  <a:lnTo>
                    <a:pt x="434" y="1876"/>
                  </a:lnTo>
                  <a:lnTo>
                    <a:pt x="316" y="2132"/>
                  </a:lnTo>
                  <a:lnTo>
                    <a:pt x="198" y="2389"/>
                  </a:lnTo>
                  <a:lnTo>
                    <a:pt x="138" y="2625"/>
                  </a:lnTo>
                  <a:lnTo>
                    <a:pt x="79" y="2862"/>
                  </a:lnTo>
                  <a:lnTo>
                    <a:pt x="40" y="3099"/>
                  </a:lnTo>
                  <a:lnTo>
                    <a:pt x="20" y="3336"/>
                  </a:lnTo>
                  <a:lnTo>
                    <a:pt x="0" y="3592"/>
                  </a:lnTo>
                  <a:lnTo>
                    <a:pt x="0" y="3849"/>
                  </a:lnTo>
                  <a:lnTo>
                    <a:pt x="20" y="4105"/>
                  </a:lnTo>
                  <a:lnTo>
                    <a:pt x="60" y="4362"/>
                  </a:lnTo>
                  <a:lnTo>
                    <a:pt x="99" y="4618"/>
                  </a:lnTo>
                  <a:lnTo>
                    <a:pt x="158" y="4875"/>
                  </a:lnTo>
                  <a:lnTo>
                    <a:pt x="237" y="5112"/>
                  </a:lnTo>
                  <a:lnTo>
                    <a:pt x="316" y="5349"/>
                  </a:lnTo>
                  <a:lnTo>
                    <a:pt x="415" y="5566"/>
                  </a:lnTo>
                  <a:lnTo>
                    <a:pt x="533" y="5783"/>
                  </a:lnTo>
                  <a:lnTo>
                    <a:pt x="671" y="5980"/>
                  </a:lnTo>
                  <a:lnTo>
                    <a:pt x="809" y="6177"/>
                  </a:lnTo>
                  <a:lnTo>
                    <a:pt x="948" y="6335"/>
                  </a:lnTo>
                  <a:lnTo>
                    <a:pt x="1007" y="6414"/>
                  </a:lnTo>
                  <a:lnTo>
                    <a:pt x="1066" y="6493"/>
                  </a:lnTo>
                  <a:lnTo>
                    <a:pt x="1105" y="6631"/>
                  </a:lnTo>
                  <a:lnTo>
                    <a:pt x="1145" y="6789"/>
                  </a:lnTo>
                  <a:lnTo>
                    <a:pt x="1224" y="7164"/>
                  </a:lnTo>
                  <a:lnTo>
                    <a:pt x="1283" y="7539"/>
                  </a:lnTo>
                  <a:lnTo>
                    <a:pt x="1382" y="8190"/>
                  </a:lnTo>
                  <a:lnTo>
                    <a:pt x="1461" y="8545"/>
                  </a:lnTo>
                  <a:lnTo>
                    <a:pt x="1579" y="8940"/>
                  </a:lnTo>
                  <a:lnTo>
                    <a:pt x="1618" y="9157"/>
                  </a:lnTo>
                  <a:lnTo>
                    <a:pt x="1658" y="9355"/>
                  </a:lnTo>
                  <a:lnTo>
                    <a:pt x="1658" y="9532"/>
                  </a:lnTo>
                  <a:lnTo>
                    <a:pt x="1658" y="9710"/>
                  </a:lnTo>
                  <a:lnTo>
                    <a:pt x="1697" y="9966"/>
                  </a:lnTo>
                  <a:lnTo>
                    <a:pt x="1757" y="10223"/>
                  </a:lnTo>
                  <a:lnTo>
                    <a:pt x="1796" y="10361"/>
                  </a:lnTo>
                  <a:lnTo>
                    <a:pt x="1855" y="10479"/>
                  </a:lnTo>
                  <a:lnTo>
                    <a:pt x="1934" y="10578"/>
                  </a:lnTo>
                  <a:lnTo>
                    <a:pt x="2013" y="10677"/>
                  </a:lnTo>
                  <a:lnTo>
                    <a:pt x="2171" y="10795"/>
                  </a:lnTo>
                  <a:lnTo>
                    <a:pt x="2329" y="10894"/>
                  </a:lnTo>
                  <a:lnTo>
                    <a:pt x="2506" y="10953"/>
                  </a:lnTo>
                  <a:lnTo>
                    <a:pt x="2704" y="10973"/>
                  </a:lnTo>
                  <a:lnTo>
                    <a:pt x="2901" y="10992"/>
                  </a:lnTo>
                  <a:lnTo>
                    <a:pt x="3118" y="10973"/>
                  </a:lnTo>
                  <a:lnTo>
                    <a:pt x="3513" y="10913"/>
                  </a:lnTo>
                  <a:lnTo>
                    <a:pt x="3750" y="10874"/>
                  </a:lnTo>
                  <a:lnTo>
                    <a:pt x="3967" y="10815"/>
                  </a:lnTo>
                  <a:lnTo>
                    <a:pt x="4065" y="10775"/>
                  </a:lnTo>
                  <a:lnTo>
                    <a:pt x="4164" y="10716"/>
                  </a:lnTo>
                  <a:lnTo>
                    <a:pt x="4243" y="10657"/>
                  </a:lnTo>
                  <a:lnTo>
                    <a:pt x="4322" y="10578"/>
                  </a:lnTo>
                  <a:lnTo>
                    <a:pt x="4381" y="10499"/>
                  </a:lnTo>
                  <a:lnTo>
                    <a:pt x="4440" y="10400"/>
                  </a:lnTo>
                  <a:lnTo>
                    <a:pt x="4460" y="10282"/>
                  </a:lnTo>
                  <a:lnTo>
                    <a:pt x="4480" y="10183"/>
                  </a:lnTo>
                  <a:lnTo>
                    <a:pt x="4500" y="9927"/>
                  </a:lnTo>
                  <a:lnTo>
                    <a:pt x="4500" y="9670"/>
                  </a:lnTo>
                  <a:lnTo>
                    <a:pt x="4460" y="9414"/>
                  </a:lnTo>
                  <a:lnTo>
                    <a:pt x="4421" y="9157"/>
                  </a:lnTo>
                  <a:lnTo>
                    <a:pt x="4322" y="8723"/>
                  </a:lnTo>
                  <a:lnTo>
                    <a:pt x="4184" y="8289"/>
                  </a:lnTo>
                  <a:lnTo>
                    <a:pt x="4046" y="7835"/>
                  </a:lnTo>
                  <a:lnTo>
                    <a:pt x="3730" y="6967"/>
                  </a:lnTo>
                  <a:lnTo>
                    <a:pt x="3394" y="6099"/>
                  </a:lnTo>
                  <a:lnTo>
                    <a:pt x="3079" y="5230"/>
                  </a:lnTo>
                  <a:lnTo>
                    <a:pt x="3039" y="5112"/>
                  </a:lnTo>
                  <a:lnTo>
                    <a:pt x="3020" y="5013"/>
                  </a:lnTo>
                  <a:lnTo>
                    <a:pt x="3039" y="4914"/>
                  </a:lnTo>
                  <a:lnTo>
                    <a:pt x="3079" y="4816"/>
                  </a:lnTo>
                  <a:lnTo>
                    <a:pt x="3197" y="4362"/>
                  </a:lnTo>
                  <a:lnTo>
                    <a:pt x="3316" y="3928"/>
                  </a:lnTo>
                  <a:lnTo>
                    <a:pt x="3434" y="3474"/>
                  </a:lnTo>
                  <a:lnTo>
                    <a:pt x="3513" y="3020"/>
                  </a:lnTo>
                  <a:lnTo>
                    <a:pt x="3592" y="2586"/>
                  </a:lnTo>
                  <a:lnTo>
                    <a:pt x="3631" y="2369"/>
                  </a:lnTo>
                  <a:lnTo>
                    <a:pt x="3631" y="2270"/>
                  </a:lnTo>
                  <a:lnTo>
                    <a:pt x="3612" y="2152"/>
                  </a:lnTo>
                  <a:lnTo>
                    <a:pt x="3572" y="1974"/>
                  </a:lnTo>
                  <a:lnTo>
                    <a:pt x="3493" y="1777"/>
                  </a:lnTo>
                  <a:lnTo>
                    <a:pt x="3414" y="1580"/>
                  </a:lnTo>
                  <a:lnTo>
                    <a:pt x="3355" y="1382"/>
                  </a:lnTo>
                  <a:lnTo>
                    <a:pt x="3316" y="1303"/>
                  </a:lnTo>
                  <a:lnTo>
                    <a:pt x="3296" y="1264"/>
                  </a:lnTo>
                  <a:lnTo>
                    <a:pt x="3256" y="1224"/>
                  </a:lnTo>
                  <a:lnTo>
                    <a:pt x="3177" y="1224"/>
                  </a:lnTo>
                  <a:lnTo>
                    <a:pt x="3118" y="1264"/>
                  </a:lnTo>
                  <a:lnTo>
                    <a:pt x="3059" y="1323"/>
                  </a:lnTo>
                  <a:lnTo>
                    <a:pt x="3020" y="1402"/>
                  </a:lnTo>
                  <a:lnTo>
                    <a:pt x="2980" y="1540"/>
                  </a:lnTo>
                  <a:lnTo>
                    <a:pt x="2960" y="1678"/>
                  </a:lnTo>
                  <a:lnTo>
                    <a:pt x="2960" y="1954"/>
                  </a:lnTo>
                  <a:lnTo>
                    <a:pt x="2960" y="2250"/>
                  </a:lnTo>
                  <a:lnTo>
                    <a:pt x="2941" y="2389"/>
                  </a:lnTo>
                  <a:lnTo>
                    <a:pt x="2901" y="2527"/>
                  </a:lnTo>
                  <a:lnTo>
                    <a:pt x="2842" y="2645"/>
                  </a:lnTo>
                  <a:lnTo>
                    <a:pt x="2743" y="2744"/>
                  </a:lnTo>
                  <a:lnTo>
                    <a:pt x="2645" y="2842"/>
                  </a:lnTo>
                  <a:lnTo>
                    <a:pt x="2506" y="2902"/>
                  </a:lnTo>
                  <a:lnTo>
                    <a:pt x="2408" y="2902"/>
                  </a:lnTo>
                  <a:lnTo>
                    <a:pt x="2329" y="2882"/>
                  </a:lnTo>
                  <a:lnTo>
                    <a:pt x="2270" y="2862"/>
                  </a:lnTo>
                  <a:lnTo>
                    <a:pt x="2230" y="2803"/>
                  </a:lnTo>
                  <a:lnTo>
                    <a:pt x="2171" y="2685"/>
                  </a:lnTo>
                  <a:lnTo>
                    <a:pt x="2132" y="2586"/>
                  </a:lnTo>
                  <a:lnTo>
                    <a:pt x="2132" y="2487"/>
                  </a:lnTo>
                  <a:lnTo>
                    <a:pt x="2132" y="2369"/>
                  </a:lnTo>
                  <a:lnTo>
                    <a:pt x="2132" y="2270"/>
                  </a:lnTo>
                  <a:lnTo>
                    <a:pt x="2151" y="2172"/>
                  </a:lnTo>
                  <a:lnTo>
                    <a:pt x="2191" y="2073"/>
                  </a:lnTo>
                  <a:lnTo>
                    <a:pt x="2230" y="1974"/>
                  </a:lnTo>
                  <a:lnTo>
                    <a:pt x="2289" y="1876"/>
                  </a:lnTo>
                  <a:lnTo>
                    <a:pt x="2388" y="1777"/>
                  </a:lnTo>
                  <a:lnTo>
                    <a:pt x="2487" y="1678"/>
                  </a:lnTo>
                  <a:lnTo>
                    <a:pt x="2724" y="1520"/>
                  </a:lnTo>
                  <a:lnTo>
                    <a:pt x="2941" y="1343"/>
                  </a:lnTo>
                  <a:lnTo>
                    <a:pt x="3020" y="1244"/>
                  </a:lnTo>
                  <a:lnTo>
                    <a:pt x="3098" y="1126"/>
                  </a:lnTo>
                  <a:lnTo>
                    <a:pt x="3158" y="1027"/>
                  </a:lnTo>
                  <a:lnTo>
                    <a:pt x="3197" y="909"/>
                  </a:lnTo>
                  <a:lnTo>
                    <a:pt x="3217" y="810"/>
                  </a:lnTo>
                  <a:lnTo>
                    <a:pt x="3217" y="692"/>
                  </a:lnTo>
                  <a:lnTo>
                    <a:pt x="3217" y="593"/>
                  </a:lnTo>
                  <a:lnTo>
                    <a:pt x="3177" y="474"/>
                  </a:lnTo>
                  <a:lnTo>
                    <a:pt x="3138" y="376"/>
                  </a:lnTo>
                  <a:lnTo>
                    <a:pt x="3098" y="297"/>
                  </a:lnTo>
                  <a:lnTo>
                    <a:pt x="3020" y="218"/>
                  </a:lnTo>
                  <a:lnTo>
                    <a:pt x="2941" y="139"/>
                  </a:lnTo>
                  <a:lnTo>
                    <a:pt x="2842" y="100"/>
                  </a:lnTo>
                  <a:lnTo>
                    <a:pt x="2743" y="60"/>
                  </a:lnTo>
                  <a:lnTo>
                    <a:pt x="2645" y="21"/>
                  </a:lnTo>
                  <a:lnTo>
                    <a:pt x="2546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" name="Google Shape;1057;p34"/>
            <p:cNvSpPr/>
            <p:nvPr/>
          </p:nvSpPr>
          <p:spPr>
            <a:xfrm>
              <a:off x="6023415" y="3368802"/>
              <a:ext cx="307174" cy="375480"/>
            </a:xfrm>
            <a:custGeom>
              <a:avLst/>
              <a:gdLst/>
              <a:ahLst/>
              <a:cxnLst/>
              <a:rect l="l" t="t" r="r" b="b"/>
              <a:pathLst>
                <a:path w="9138" h="11170" extrusionOk="0">
                  <a:moveTo>
                    <a:pt x="6987" y="0"/>
                  </a:moveTo>
                  <a:lnTo>
                    <a:pt x="6848" y="40"/>
                  </a:lnTo>
                  <a:lnTo>
                    <a:pt x="6710" y="79"/>
                  </a:lnTo>
                  <a:lnTo>
                    <a:pt x="6592" y="139"/>
                  </a:lnTo>
                  <a:lnTo>
                    <a:pt x="6454" y="218"/>
                  </a:lnTo>
                  <a:lnTo>
                    <a:pt x="6355" y="296"/>
                  </a:lnTo>
                  <a:lnTo>
                    <a:pt x="6237" y="395"/>
                  </a:lnTo>
                  <a:lnTo>
                    <a:pt x="6039" y="612"/>
                  </a:lnTo>
                  <a:lnTo>
                    <a:pt x="5882" y="849"/>
                  </a:lnTo>
                  <a:lnTo>
                    <a:pt x="5743" y="1106"/>
                  </a:lnTo>
                  <a:lnTo>
                    <a:pt x="5664" y="1362"/>
                  </a:lnTo>
                  <a:lnTo>
                    <a:pt x="5605" y="1599"/>
                  </a:lnTo>
                  <a:lnTo>
                    <a:pt x="5586" y="1895"/>
                  </a:lnTo>
                  <a:lnTo>
                    <a:pt x="5605" y="2191"/>
                  </a:lnTo>
                  <a:lnTo>
                    <a:pt x="5645" y="2487"/>
                  </a:lnTo>
                  <a:lnTo>
                    <a:pt x="5684" y="2783"/>
                  </a:lnTo>
                  <a:lnTo>
                    <a:pt x="5724" y="3079"/>
                  </a:lnTo>
                  <a:lnTo>
                    <a:pt x="5763" y="3375"/>
                  </a:lnTo>
                  <a:lnTo>
                    <a:pt x="5743" y="3671"/>
                  </a:lnTo>
                  <a:lnTo>
                    <a:pt x="5724" y="3829"/>
                  </a:lnTo>
                  <a:lnTo>
                    <a:pt x="5704" y="3967"/>
                  </a:lnTo>
                  <a:lnTo>
                    <a:pt x="5664" y="4085"/>
                  </a:lnTo>
                  <a:lnTo>
                    <a:pt x="5605" y="4223"/>
                  </a:lnTo>
                  <a:lnTo>
                    <a:pt x="5447" y="4480"/>
                  </a:lnTo>
                  <a:lnTo>
                    <a:pt x="5250" y="4756"/>
                  </a:lnTo>
                  <a:lnTo>
                    <a:pt x="5033" y="4993"/>
                  </a:lnTo>
                  <a:lnTo>
                    <a:pt x="4776" y="5230"/>
                  </a:lnTo>
                  <a:lnTo>
                    <a:pt x="4520" y="5467"/>
                  </a:lnTo>
                  <a:lnTo>
                    <a:pt x="4244" y="5684"/>
                  </a:lnTo>
                  <a:lnTo>
                    <a:pt x="3711" y="6098"/>
                  </a:lnTo>
                  <a:lnTo>
                    <a:pt x="2862" y="6789"/>
                  </a:lnTo>
                  <a:lnTo>
                    <a:pt x="2428" y="7164"/>
                  </a:lnTo>
                  <a:lnTo>
                    <a:pt x="2014" y="7519"/>
                  </a:lnTo>
                  <a:lnTo>
                    <a:pt x="1619" y="7914"/>
                  </a:lnTo>
                  <a:lnTo>
                    <a:pt x="1224" y="8308"/>
                  </a:lnTo>
                  <a:lnTo>
                    <a:pt x="849" y="8703"/>
                  </a:lnTo>
                  <a:lnTo>
                    <a:pt x="494" y="9137"/>
                  </a:lnTo>
                  <a:lnTo>
                    <a:pt x="277" y="9413"/>
                  </a:lnTo>
                  <a:lnTo>
                    <a:pt x="179" y="9571"/>
                  </a:lnTo>
                  <a:lnTo>
                    <a:pt x="100" y="9729"/>
                  </a:lnTo>
                  <a:lnTo>
                    <a:pt x="40" y="9887"/>
                  </a:lnTo>
                  <a:lnTo>
                    <a:pt x="21" y="10065"/>
                  </a:lnTo>
                  <a:lnTo>
                    <a:pt x="1" y="10222"/>
                  </a:lnTo>
                  <a:lnTo>
                    <a:pt x="40" y="10380"/>
                  </a:lnTo>
                  <a:lnTo>
                    <a:pt x="80" y="10499"/>
                  </a:lnTo>
                  <a:lnTo>
                    <a:pt x="139" y="10597"/>
                  </a:lnTo>
                  <a:lnTo>
                    <a:pt x="218" y="10696"/>
                  </a:lnTo>
                  <a:lnTo>
                    <a:pt x="297" y="10775"/>
                  </a:lnTo>
                  <a:lnTo>
                    <a:pt x="494" y="10913"/>
                  </a:lnTo>
                  <a:lnTo>
                    <a:pt x="711" y="11012"/>
                  </a:lnTo>
                  <a:lnTo>
                    <a:pt x="948" y="11091"/>
                  </a:lnTo>
                  <a:lnTo>
                    <a:pt x="1185" y="11150"/>
                  </a:lnTo>
                  <a:lnTo>
                    <a:pt x="1422" y="11170"/>
                  </a:lnTo>
                  <a:lnTo>
                    <a:pt x="1659" y="11170"/>
                  </a:lnTo>
                  <a:lnTo>
                    <a:pt x="1895" y="11150"/>
                  </a:lnTo>
                  <a:lnTo>
                    <a:pt x="2112" y="11110"/>
                  </a:lnTo>
                  <a:lnTo>
                    <a:pt x="2349" y="11051"/>
                  </a:lnTo>
                  <a:lnTo>
                    <a:pt x="2566" y="10972"/>
                  </a:lnTo>
                  <a:lnTo>
                    <a:pt x="3020" y="10795"/>
                  </a:lnTo>
                  <a:lnTo>
                    <a:pt x="3454" y="10578"/>
                  </a:lnTo>
                  <a:lnTo>
                    <a:pt x="4283" y="10124"/>
                  </a:lnTo>
                  <a:lnTo>
                    <a:pt x="8171" y="8032"/>
                  </a:lnTo>
                  <a:lnTo>
                    <a:pt x="8407" y="7914"/>
                  </a:lnTo>
                  <a:lnTo>
                    <a:pt x="8506" y="7835"/>
                  </a:lnTo>
                  <a:lnTo>
                    <a:pt x="8605" y="7736"/>
                  </a:lnTo>
                  <a:lnTo>
                    <a:pt x="8684" y="7598"/>
                  </a:lnTo>
                  <a:lnTo>
                    <a:pt x="8723" y="7440"/>
                  </a:lnTo>
                  <a:lnTo>
                    <a:pt x="8763" y="7282"/>
                  </a:lnTo>
                  <a:lnTo>
                    <a:pt x="8763" y="7105"/>
                  </a:lnTo>
                  <a:lnTo>
                    <a:pt x="9118" y="1796"/>
                  </a:lnTo>
                  <a:lnTo>
                    <a:pt x="9138" y="1540"/>
                  </a:lnTo>
                  <a:lnTo>
                    <a:pt x="9118" y="1283"/>
                  </a:lnTo>
                  <a:lnTo>
                    <a:pt x="9098" y="1165"/>
                  </a:lnTo>
                  <a:lnTo>
                    <a:pt x="9078" y="1046"/>
                  </a:lnTo>
                  <a:lnTo>
                    <a:pt x="9039" y="928"/>
                  </a:lnTo>
                  <a:lnTo>
                    <a:pt x="8960" y="810"/>
                  </a:lnTo>
                  <a:lnTo>
                    <a:pt x="8842" y="671"/>
                  </a:lnTo>
                  <a:lnTo>
                    <a:pt x="8684" y="533"/>
                  </a:lnTo>
                  <a:lnTo>
                    <a:pt x="8506" y="435"/>
                  </a:lnTo>
                  <a:lnTo>
                    <a:pt x="8328" y="336"/>
                  </a:lnTo>
                  <a:lnTo>
                    <a:pt x="8013" y="178"/>
                  </a:lnTo>
                  <a:lnTo>
                    <a:pt x="7677" y="79"/>
                  </a:lnTo>
                  <a:lnTo>
                    <a:pt x="7500" y="40"/>
                  </a:lnTo>
                  <a:lnTo>
                    <a:pt x="7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8" name="Google Shape;1058;p34"/>
            <p:cNvSpPr/>
            <p:nvPr/>
          </p:nvSpPr>
          <p:spPr>
            <a:xfrm>
              <a:off x="6560094" y="3523369"/>
              <a:ext cx="227540" cy="472997"/>
            </a:xfrm>
            <a:custGeom>
              <a:avLst/>
              <a:gdLst/>
              <a:ahLst/>
              <a:cxnLst/>
              <a:rect l="l" t="t" r="r" b="b"/>
              <a:pathLst>
                <a:path w="6769" h="14071" extrusionOk="0">
                  <a:moveTo>
                    <a:pt x="1737" y="0"/>
                  </a:moveTo>
                  <a:lnTo>
                    <a:pt x="1480" y="40"/>
                  </a:lnTo>
                  <a:lnTo>
                    <a:pt x="1342" y="79"/>
                  </a:lnTo>
                  <a:lnTo>
                    <a:pt x="1224" y="139"/>
                  </a:lnTo>
                  <a:lnTo>
                    <a:pt x="1125" y="198"/>
                  </a:lnTo>
                  <a:lnTo>
                    <a:pt x="1026" y="277"/>
                  </a:lnTo>
                  <a:lnTo>
                    <a:pt x="928" y="356"/>
                  </a:lnTo>
                  <a:lnTo>
                    <a:pt x="849" y="454"/>
                  </a:lnTo>
                  <a:lnTo>
                    <a:pt x="770" y="573"/>
                  </a:lnTo>
                  <a:lnTo>
                    <a:pt x="730" y="671"/>
                  </a:lnTo>
                  <a:lnTo>
                    <a:pt x="652" y="888"/>
                  </a:lnTo>
                  <a:lnTo>
                    <a:pt x="612" y="1125"/>
                  </a:lnTo>
                  <a:lnTo>
                    <a:pt x="612" y="1362"/>
                  </a:lnTo>
                  <a:lnTo>
                    <a:pt x="632" y="1619"/>
                  </a:lnTo>
                  <a:lnTo>
                    <a:pt x="691" y="1855"/>
                  </a:lnTo>
                  <a:lnTo>
                    <a:pt x="750" y="2112"/>
                  </a:lnTo>
                  <a:lnTo>
                    <a:pt x="829" y="2349"/>
                  </a:lnTo>
                  <a:lnTo>
                    <a:pt x="908" y="2566"/>
                  </a:lnTo>
                  <a:lnTo>
                    <a:pt x="1007" y="2763"/>
                  </a:lnTo>
                  <a:lnTo>
                    <a:pt x="1224" y="3177"/>
                  </a:lnTo>
                  <a:lnTo>
                    <a:pt x="1461" y="3552"/>
                  </a:lnTo>
                  <a:lnTo>
                    <a:pt x="1697" y="3927"/>
                  </a:lnTo>
                  <a:lnTo>
                    <a:pt x="1914" y="4283"/>
                  </a:lnTo>
                  <a:lnTo>
                    <a:pt x="2132" y="4657"/>
                  </a:lnTo>
                  <a:lnTo>
                    <a:pt x="2309" y="5032"/>
                  </a:lnTo>
                  <a:lnTo>
                    <a:pt x="2388" y="5230"/>
                  </a:lnTo>
                  <a:lnTo>
                    <a:pt x="2447" y="5427"/>
                  </a:lnTo>
                  <a:lnTo>
                    <a:pt x="2506" y="5644"/>
                  </a:lnTo>
                  <a:lnTo>
                    <a:pt x="2546" y="5881"/>
                  </a:lnTo>
                  <a:lnTo>
                    <a:pt x="2546" y="6118"/>
                  </a:lnTo>
                  <a:lnTo>
                    <a:pt x="2546" y="6355"/>
                  </a:lnTo>
                  <a:lnTo>
                    <a:pt x="2506" y="6690"/>
                  </a:lnTo>
                  <a:lnTo>
                    <a:pt x="2447" y="7026"/>
                  </a:lnTo>
                  <a:lnTo>
                    <a:pt x="2388" y="7361"/>
                  </a:lnTo>
                  <a:lnTo>
                    <a:pt x="2289" y="7696"/>
                  </a:lnTo>
                  <a:lnTo>
                    <a:pt x="2191" y="8032"/>
                  </a:lnTo>
                  <a:lnTo>
                    <a:pt x="2092" y="8367"/>
                  </a:lnTo>
                  <a:lnTo>
                    <a:pt x="1816" y="9038"/>
                  </a:lnTo>
                  <a:lnTo>
                    <a:pt x="1520" y="9709"/>
                  </a:lnTo>
                  <a:lnTo>
                    <a:pt x="1204" y="10360"/>
                  </a:lnTo>
                  <a:lnTo>
                    <a:pt x="888" y="10972"/>
                  </a:lnTo>
                  <a:lnTo>
                    <a:pt x="553" y="11544"/>
                  </a:lnTo>
                  <a:lnTo>
                    <a:pt x="336" y="11919"/>
                  </a:lnTo>
                  <a:lnTo>
                    <a:pt x="237" y="12117"/>
                  </a:lnTo>
                  <a:lnTo>
                    <a:pt x="138" y="12314"/>
                  </a:lnTo>
                  <a:lnTo>
                    <a:pt x="79" y="12511"/>
                  </a:lnTo>
                  <a:lnTo>
                    <a:pt x="20" y="12728"/>
                  </a:lnTo>
                  <a:lnTo>
                    <a:pt x="0" y="12926"/>
                  </a:lnTo>
                  <a:lnTo>
                    <a:pt x="0" y="13143"/>
                  </a:lnTo>
                  <a:lnTo>
                    <a:pt x="40" y="13340"/>
                  </a:lnTo>
                  <a:lnTo>
                    <a:pt x="79" y="13518"/>
                  </a:lnTo>
                  <a:lnTo>
                    <a:pt x="138" y="13656"/>
                  </a:lnTo>
                  <a:lnTo>
                    <a:pt x="217" y="13774"/>
                  </a:lnTo>
                  <a:lnTo>
                    <a:pt x="316" y="13873"/>
                  </a:lnTo>
                  <a:lnTo>
                    <a:pt x="415" y="13952"/>
                  </a:lnTo>
                  <a:lnTo>
                    <a:pt x="513" y="14011"/>
                  </a:lnTo>
                  <a:lnTo>
                    <a:pt x="652" y="14051"/>
                  </a:lnTo>
                  <a:lnTo>
                    <a:pt x="770" y="14070"/>
                  </a:lnTo>
                  <a:lnTo>
                    <a:pt x="928" y="14070"/>
                  </a:lnTo>
                  <a:lnTo>
                    <a:pt x="1066" y="14051"/>
                  </a:lnTo>
                  <a:lnTo>
                    <a:pt x="1224" y="14031"/>
                  </a:lnTo>
                  <a:lnTo>
                    <a:pt x="1540" y="13932"/>
                  </a:lnTo>
                  <a:lnTo>
                    <a:pt x="1875" y="13794"/>
                  </a:lnTo>
                  <a:lnTo>
                    <a:pt x="2210" y="13616"/>
                  </a:lnTo>
                  <a:lnTo>
                    <a:pt x="2546" y="13419"/>
                  </a:lnTo>
                  <a:lnTo>
                    <a:pt x="2881" y="13222"/>
                  </a:lnTo>
                  <a:lnTo>
                    <a:pt x="3177" y="13005"/>
                  </a:lnTo>
                  <a:lnTo>
                    <a:pt x="3454" y="12788"/>
                  </a:lnTo>
                  <a:lnTo>
                    <a:pt x="3690" y="12590"/>
                  </a:lnTo>
                  <a:lnTo>
                    <a:pt x="3868" y="12413"/>
                  </a:lnTo>
                  <a:lnTo>
                    <a:pt x="4006" y="12275"/>
                  </a:lnTo>
                  <a:lnTo>
                    <a:pt x="4421" y="11781"/>
                  </a:lnTo>
                  <a:lnTo>
                    <a:pt x="4776" y="11268"/>
                  </a:lnTo>
                  <a:lnTo>
                    <a:pt x="5131" y="10716"/>
                  </a:lnTo>
                  <a:lnTo>
                    <a:pt x="5447" y="10163"/>
                  </a:lnTo>
                  <a:lnTo>
                    <a:pt x="5743" y="9611"/>
                  </a:lnTo>
                  <a:lnTo>
                    <a:pt x="6039" y="9038"/>
                  </a:lnTo>
                  <a:lnTo>
                    <a:pt x="6611" y="7894"/>
                  </a:lnTo>
                  <a:lnTo>
                    <a:pt x="6670" y="7756"/>
                  </a:lnTo>
                  <a:lnTo>
                    <a:pt x="6729" y="7618"/>
                  </a:lnTo>
                  <a:lnTo>
                    <a:pt x="6769" y="7479"/>
                  </a:lnTo>
                  <a:lnTo>
                    <a:pt x="6769" y="7322"/>
                  </a:lnTo>
                  <a:lnTo>
                    <a:pt x="6749" y="7203"/>
                  </a:lnTo>
                  <a:lnTo>
                    <a:pt x="6729" y="7104"/>
                  </a:lnTo>
                  <a:lnTo>
                    <a:pt x="6651" y="6887"/>
                  </a:lnTo>
                  <a:lnTo>
                    <a:pt x="6059" y="5624"/>
                  </a:lnTo>
                  <a:lnTo>
                    <a:pt x="5447" y="4361"/>
                  </a:lnTo>
                  <a:lnTo>
                    <a:pt x="4796" y="3099"/>
                  </a:lnTo>
                  <a:lnTo>
                    <a:pt x="4460" y="2487"/>
                  </a:lnTo>
                  <a:lnTo>
                    <a:pt x="4105" y="1875"/>
                  </a:lnTo>
                  <a:lnTo>
                    <a:pt x="3829" y="1421"/>
                  </a:lnTo>
                  <a:lnTo>
                    <a:pt x="3690" y="1184"/>
                  </a:lnTo>
                  <a:lnTo>
                    <a:pt x="3533" y="967"/>
                  </a:lnTo>
                  <a:lnTo>
                    <a:pt x="3355" y="770"/>
                  </a:lnTo>
                  <a:lnTo>
                    <a:pt x="3177" y="573"/>
                  </a:lnTo>
                  <a:lnTo>
                    <a:pt x="2980" y="395"/>
                  </a:lnTo>
                  <a:lnTo>
                    <a:pt x="2763" y="257"/>
                  </a:lnTo>
                  <a:lnTo>
                    <a:pt x="2526" y="139"/>
                  </a:lnTo>
                  <a:lnTo>
                    <a:pt x="2270" y="60"/>
                  </a:lnTo>
                  <a:lnTo>
                    <a:pt x="19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9" name="Google Shape;1059;p34"/>
            <p:cNvSpPr/>
            <p:nvPr/>
          </p:nvSpPr>
          <p:spPr>
            <a:xfrm>
              <a:off x="6436690" y="2062648"/>
              <a:ext cx="779465" cy="467013"/>
            </a:xfrm>
            <a:custGeom>
              <a:avLst/>
              <a:gdLst/>
              <a:ahLst/>
              <a:cxnLst/>
              <a:rect l="l" t="t" r="r" b="b"/>
              <a:pathLst>
                <a:path w="23188" h="13893" extrusionOk="0">
                  <a:moveTo>
                    <a:pt x="20228" y="0"/>
                  </a:moveTo>
                  <a:lnTo>
                    <a:pt x="19991" y="40"/>
                  </a:lnTo>
                  <a:lnTo>
                    <a:pt x="19774" y="79"/>
                  </a:lnTo>
                  <a:lnTo>
                    <a:pt x="19557" y="138"/>
                  </a:lnTo>
                  <a:lnTo>
                    <a:pt x="19320" y="217"/>
                  </a:lnTo>
                  <a:lnTo>
                    <a:pt x="18906" y="375"/>
                  </a:lnTo>
                  <a:lnTo>
                    <a:pt x="18471" y="572"/>
                  </a:lnTo>
                  <a:lnTo>
                    <a:pt x="18116" y="750"/>
                  </a:lnTo>
                  <a:lnTo>
                    <a:pt x="17761" y="928"/>
                  </a:lnTo>
                  <a:lnTo>
                    <a:pt x="17090" y="1322"/>
                  </a:lnTo>
                  <a:lnTo>
                    <a:pt x="16419" y="1776"/>
                  </a:lnTo>
                  <a:lnTo>
                    <a:pt x="15788" y="2250"/>
                  </a:lnTo>
                  <a:lnTo>
                    <a:pt x="15176" y="2743"/>
                  </a:lnTo>
                  <a:lnTo>
                    <a:pt x="14564" y="3276"/>
                  </a:lnTo>
                  <a:lnTo>
                    <a:pt x="13992" y="3809"/>
                  </a:lnTo>
                  <a:lnTo>
                    <a:pt x="13439" y="4381"/>
                  </a:lnTo>
                  <a:lnTo>
                    <a:pt x="12926" y="4894"/>
                  </a:lnTo>
                  <a:lnTo>
                    <a:pt x="12394" y="5387"/>
                  </a:lnTo>
                  <a:lnTo>
                    <a:pt x="11841" y="5841"/>
                  </a:lnTo>
                  <a:lnTo>
                    <a:pt x="11269" y="6295"/>
                  </a:lnTo>
                  <a:lnTo>
                    <a:pt x="10677" y="6690"/>
                  </a:lnTo>
                  <a:lnTo>
                    <a:pt x="10085" y="7085"/>
                  </a:lnTo>
                  <a:lnTo>
                    <a:pt x="9434" y="7420"/>
                  </a:lnTo>
                  <a:lnTo>
                    <a:pt x="8782" y="7736"/>
                  </a:lnTo>
                  <a:lnTo>
                    <a:pt x="8664" y="7795"/>
                  </a:lnTo>
                  <a:lnTo>
                    <a:pt x="8546" y="7834"/>
                  </a:lnTo>
                  <a:lnTo>
                    <a:pt x="8407" y="7854"/>
                  </a:lnTo>
                  <a:lnTo>
                    <a:pt x="8269" y="7854"/>
                  </a:lnTo>
                  <a:lnTo>
                    <a:pt x="8171" y="7815"/>
                  </a:lnTo>
                  <a:lnTo>
                    <a:pt x="8072" y="7775"/>
                  </a:lnTo>
                  <a:lnTo>
                    <a:pt x="7914" y="7637"/>
                  </a:lnTo>
                  <a:lnTo>
                    <a:pt x="7638" y="7400"/>
                  </a:lnTo>
                  <a:lnTo>
                    <a:pt x="7361" y="7124"/>
                  </a:lnTo>
                  <a:lnTo>
                    <a:pt x="7085" y="6848"/>
                  </a:lnTo>
                  <a:lnTo>
                    <a:pt x="6809" y="6552"/>
                  </a:lnTo>
                  <a:lnTo>
                    <a:pt x="6296" y="5940"/>
                  </a:lnTo>
                  <a:lnTo>
                    <a:pt x="5783" y="5269"/>
                  </a:lnTo>
                  <a:lnTo>
                    <a:pt x="5309" y="4598"/>
                  </a:lnTo>
                  <a:lnTo>
                    <a:pt x="4855" y="3907"/>
                  </a:lnTo>
                  <a:lnTo>
                    <a:pt x="4461" y="3217"/>
                  </a:lnTo>
                  <a:lnTo>
                    <a:pt x="4086" y="2566"/>
                  </a:lnTo>
                  <a:lnTo>
                    <a:pt x="3652" y="2684"/>
                  </a:lnTo>
                  <a:lnTo>
                    <a:pt x="3139" y="2802"/>
                  </a:lnTo>
                  <a:lnTo>
                    <a:pt x="2053" y="3039"/>
                  </a:lnTo>
                  <a:lnTo>
                    <a:pt x="948" y="3276"/>
                  </a:lnTo>
                  <a:lnTo>
                    <a:pt x="435" y="3375"/>
                  </a:lnTo>
                  <a:lnTo>
                    <a:pt x="1" y="3493"/>
                  </a:lnTo>
                  <a:lnTo>
                    <a:pt x="60" y="3868"/>
                  </a:lnTo>
                  <a:lnTo>
                    <a:pt x="159" y="4223"/>
                  </a:lnTo>
                  <a:lnTo>
                    <a:pt x="257" y="4618"/>
                  </a:lnTo>
                  <a:lnTo>
                    <a:pt x="396" y="4993"/>
                  </a:lnTo>
                  <a:lnTo>
                    <a:pt x="553" y="5387"/>
                  </a:lnTo>
                  <a:lnTo>
                    <a:pt x="731" y="5782"/>
                  </a:lnTo>
                  <a:lnTo>
                    <a:pt x="1106" y="6552"/>
                  </a:lnTo>
                  <a:lnTo>
                    <a:pt x="1520" y="7321"/>
                  </a:lnTo>
                  <a:lnTo>
                    <a:pt x="1955" y="8071"/>
                  </a:lnTo>
                  <a:lnTo>
                    <a:pt x="2764" y="9433"/>
                  </a:lnTo>
                  <a:lnTo>
                    <a:pt x="3060" y="9906"/>
                  </a:lnTo>
                  <a:lnTo>
                    <a:pt x="3415" y="10380"/>
                  </a:lnTo>
                  <a:lnTo>
                    <a:pt x="3790" y="10834"/>
                  </a:lnTo>
                  <a:lnTo>
                    <a:pt x="4204" y="11288"/>
                  </a:lnTo>
                  <a:lnTo>
                    <a:pt x="4638" y="11702"/>
                  </a:lnTo>
                  <a:lnTo>
                    <a:pt x="5092" y="12117"/>
                  </a:lnTo>
                  <a:lnTo>
                    <a:pt x="5546" y="12472"/>
                  </a:lnTo>
                  <a:lnTo>
                    <a:pt x="6020" y="12807"/>
                  </a:lnTo>
                  <a:lnTo>
                    <a:pt x="6375" y="13044"/>
                  </a:lnTo>
                  <a:lnTo>
                    <a:pt x="6750" y="13241"/>
                  </a:lnTo>
                  <a:lnTo>
                    <a:pt x="7144" y="13419"/>
                  </a:lnTo>
                  <a:lnTo>
                    <a:pt x="7519" y="13557"/>
                  </a:lnTo>
                  <a:lnTo>
                    <a:pt x="7914" y="13676"/>
                  </a:lnTo>
                  <a:lnTo>
                    <a:pt x="8309" y="13774"/>
                  </a:lnTo>
                  <a:lnTo>
                    <a:pt x="8723" y="13833"/>
                  </a:lnTo>
                  <a:lnTo>
                    <a:pt x="9118" y="13873"/>
                  </a:lnTo>
                  <a:lnTo>
                    <a:pt x="9532" y="13893"/>
                  </a:lnTo>
                  <a:lnTo>
                    <a:pt x="9947" y="13893"/>
                  </a:lnTo>
                  <a:lnTo>
                    <a:pt x="10361" y="13853"/>
                  </a:lnTo>
                  <a:lnTo>
                    <a:pt x="10775" y="13814"/>
                  </a:lnTo>
                  <a:lnTo>
                    <a:pt x="11190" y="13754"/>
                  </a:lnTo>
                  <a:lnTo>
                    <a:pt x="11584" y="13695"/>
                  </a:lnTo>
                  <a:lnTo>
                    <a:pt x="11999" y="13597"/>
                  </a:lnTo>
                  <a:lnTo>
                    <a:pt x="12394" y="13498"/>
                  </a:lnTo>
                  <a:lnTo>
                    <a:pt x="13814" y="13123"/>
                  </a:lnTo>
                  <a:lnTo>
                    <a:pt x="14544" y="12906"/>
                  </a:lnTo>
                  <a:lnTo>
                    <a:pt x="15275" y="12649"/>
                  </a:lnTo>
                  <a:lnTo>
                    <a:pt x="15630" y="12511"/>
                  </a:lnTo>
                  <a:lnTo>
                    <a:pt x="15965" y="12353"/>
                  </a:lnTo>
                  <a:lnTo>
                    <a:pt x="16301" y="12176"/>
                  </a:lnTo>
                  <a:lnTo>
                    <a:pt x="16636" y="11998"/>
                  </a:lnTo>
                  <a:lnTo>
                    <a:pt x="16952" y="11801"/>
                  </a:lnTo>
                  <a:lnTo>
                    <a:pt x="17248" y="11584"/>
                  </a:lnTo>
                  <a:lnTo>
                    <a:pt x="17524" y="11347"/>
                  </a:lnTo>
                  <a:lnTo>
                    <a:pt x="17761" y="11110"/>
                  </a:lnTo>
                  <a:lnTo>
                    <a:pt x="18018" y="10814"/>
                  </a:lnTo>
                  <a:lnTo>
                    <a:pt x="18254" y="10498"/>
                  </a:lnTo>
                  <a:lnTo>
                    <a:pt x="18708" y="9867"/>
                  </a:lnTo>
                  <a:lnTo>
                    <a:pt x="19142" y="9216"/>
                  </a:lnTo>
                  <a:lnTo>
                    <a:pt x="19359" y="8920"/>
                  </a:lnTo>
                  <a:lnTo>
                    <a:pt x="19616" y="8624"/>
                  </a:lnTo>
                  <a:lnTo>
                    <a:pt x="19991" y="8229"/>
                  </a:lnTo>
                  <a:lnTo>
                    <a:pt x="20386" y="7854"/>
                  </a:lnTo>
                  <a:lnTo>
                    <a:pt x="21155" y="7104"/>
                  </a:lnTo>
                  <a:lnTo>
                    <a:pt x="21491" y="6769"/>
                  </a:lnTo>
                  <a:lnTo>
                    <a:pt x="21806" y="6414"/>
                  </a:lnTo>
                  <a:lnTo>
                    <a:pt x="22102" y="6058"/>
                  </a:lnTo>
                  <a:lnTo>
                    <a:pt x="22359" y="5683"/>
                  </a:lnTo>
                  <a:lnTo>
                    <a:pt x="22615" y="5289"/>
                  </a:lnTo>
                  <a:lnTo>
                    <a:pt x="22813" y="4894"/>
                  </a:lnTo>
                  <a:lnTo>
                    <a:pt x="22990" y="4460"/>
                  </a:lnTo>
                  <a:lnTo>
                    <a:pt x="23050" y="4243"/>
                  </a:lnTo>
                  <a:lnTo>
                    <a:pt x="23109" y="4026"/>
                  </a:lnTo>
                  <a:lnTo>
                    <a:pt x="23148" y="3809"/>
                  </a:lnTo>
                  <a:lnTo>
                    <a:pt x="23168" y="3592"/>
                  </a:lnTo>
                  <a:lnTo>
                    <a:pt x="23188" y="3375"/>
                  </a:lnTo>
                  <a:lnTo>
                    <a:pt x="23188" y="3138"/>
                  </a:lnTo>
                  <a:lnTo>
                    <a:pt x="23168" y="2822"/>
                  </a:lnTo>
                  <a:lnTo>
                    <a:pt x="23109" y="2506"/>
                  </a:lnTo>
                  <a:lnTo>
                    <a:pt x="23030" y="2191"/>
                  </a:lnTo>
                  <a:lnTo>
                    <a:pt x="22931" y="1895"/>
                  </a:lnTo>
                  <a:lnTo>
                    <a:pt x="22754" y="1480"/>
                  </a:lnTo>
                  <a:lnTo>
                    <a:pt x="22655" y="1283"/>
                  </a:lnTo>
                  <a:lnTo>
                    <a:pt x="22556" y="1086"/>
                  </a:lnTo>
                  <a:lnTo>
                    <a:pt x="22438" y="908"/>
                  </a:lnTo>
                  <a:lnTo>
                    <a:pt x="22300" y="730"/>
                  </a:lnTo>
                  <a:lnTo>
                    <a:pt x="22142" y="572"/>
                  </a:lnTo>
                  <a:lnTo>
                    <a:pt x="21984" y="434"/>
                  </a:lnTo>
                  <a:lnTo>
                    <a:pt x="21787" y="316"/>
                  </a:lnTo>
                  <a:lnTo>
                    <a:pt x="21589" y="198"/>
                  </a:lnTo>
                  <a:lnTo>
                    <a:pt x="21372" y="119"/>
                  </a:lnTo>
                  <a:lnTo>
                    <a:pt x="21155" y="59"/>
                  </a:lnTo>
                  <a:lnTo>
                    <a:pt x="20918" y="20"/>
                  </a:lnTo>
                  <a:lnTo>
                    <a:pt x="206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" name="Google Shape;1060;p34"/>
            <p:cNvSpPr/>
            <p:nvPr/>
          </p:nvSpPr>
          <p:spPr>
            <a:xfrm>
              <a:off x="6497736" y="2073910"/>
              <a:ext cx="1035510" cy="1066032"/>
            </a:xfrm>
            <a:custGeom>
              <a:avLst/>
              <a:gdLst/>
              <a:ahLst/>
              <a:cxnLst/>
              <a:rect l="l" t="t" r="r" b="b"/>
              <a:pathLst>
                <a:path w="30805" h="31713" extrusionOk="0">
                  <a:moveTo>
                    <a:pt x="23227" y="1"/>
                  </a:moveTo>
                  <a:lnTo>
                    <a:pt x="22793" y="20"/>
                  </a:lnTo>
                  <a:lnTo>
                    <a:pt x="22378" y="80"/>
                  </a:lnTo>
                  <a:lnTo>
                    <a:pt x="21964" y="178"/>
                  </a:lnTo>
                  <a:lnTo>
                    <a:pt x="21530" y="316"/>
                  </a:lnTo>
                  <a:lnTo>
                    <a:pt x="21115" y="474"/>
                  </a:lnTo>
                  <a:lnTo>
                    <a:pt x="20721" y="652"/>
                  </a:lnTo>
                  <a:lnTo>
                    <a:pt x="20346" y="869"/>
                  </a:lnTo>
                  <a:lnTo>
                    <a:pt x="20010" y="1106"/>
                  </a:lnTo>
                  <a:lnTo>
                    <a:pt x="19694" y="1382"/>
                  </a:lnTo>
                  <a:lnTo>
                    <a:pt x="19418" y="1658"/>
                  </a:lnTo>
                  <a:lnTo>
                    <a:pt x="19162" y="1974"/>
                  </a:lnTo>
                  <a:lnTo>
                    <a:pt x="18925" y="2290"/>
                  </a:lnTo>
                  <a:lnTo>
                    <a:pt x="18727" y="2625"/>
                  </a:lnTo>
                  <a:lnTo>
                    <a:pt x="18530" y="2980"/>
                  </a:lnTo>
                  <a:lnTo>
                    <a:pt x="18372" y="3355"/>
                  </a:lnTo>
                  <a:lnTo>
                    <a:pt x="18234" y="3730"/>
                  </a:lnTo>
                  <a:lnTo>
                    <a:pt x="18096" y="4125"/>
                  </a:lnTo>
                  <a:lnTo>
                    <a:pt x="17997" y="4520"/>
                  </a:lnTo>
                  <a:lnTo>
                    <a:pt x="17899" y="4934"/>
                  </a:lnTo>
                  <a:lnTo>
                    <a:pt x="17820" y="5348"/>
                  </a:lnTo>
                  <a:lnTo>
                    <a:pt x="17761" y="5783"/>
                  </a:lnTo>
                  <a:lnTo>
                    <a:pt x="17504" y="7342"/>
                  </a:lnTo>
                  <a:lnTo>
                    <a:pt x="17228" y="8900"/>
                  </a:lnTo>
                  <a:lnTo>
                    <a:pt x="16912" y="10459"/>
                  </a:lnTo>
                  <a:lnTo>
                    <a:pt x="16557" y="11999"/>
                  </a:lnTo>
                  <a:lnTo>
                    <a:pt x="16340" y="12887"/>
                  </a:lnTo>
                  <a:lnTo>
                    <a:pt x="16103" y="13775"/>
                  </a:lnTo>
                  <a:lnTo>
                    <a:pt x="15827" y="14643"/>
                  </a:lnTo>
                  <a:lnTo>
                    <a:pt x="15531" y="15511"/>
                  </a:lnTo>
                  <a:lnTo>
                    <a:pt x="15353" y="15926"/>
                  </a:lnTo>
                  <a:lnTo>
                    <a:pt x="15175" y="16360"/>
                  </a:lnTo>
                  <a:lnTo>
                    <a:pt x="14998" y="16774"/>
                  </a:lnTo>
                  <a:lnTo>
                    <a:pt x="14781" y="17169"/>
                  </a:lnTo>
                  <a:lnTo>
                    <a:pt x="14583" y="17583"/>
                  </a:lnTo>
                  <a:lnTo>
                    <a:pt x="14347" y="17958"/>
                  </a:lnTo>
                  <a:lnTo>
                    <a:pt x="14110" y="18353"/>
                  </a:lnTo>
                  <a:lnTo>
                    <a:pt x="13853" y="18728"/>
                  </a:lnTo>
                  <a:lnTo>
                    <a:pt x="13577" y="19063"/>
                  </a:lnTo>
                  <a:lnTo>
                    <a:pt x="13320" y="19399"/>
                  </a:lnTo>
                  <a:lnTo>
                    <a:pt x="13024" y="19695"/>
                  </a:lnTo>
                  <a:lnTo>
                    <a:pt x="12748" y="19991"/>
                  </a:lnTo>
                  <a:lnTo>
                    <a:pt x="12452" y="20247"/>
                  </a:lnTo>
                  <a:lnTo>
                    <a:pt x="12136" y="20504"/>
                  </a:lnTo>
                  <a:lnTo>
                    <a:pt x="11821" y="20741"/>
                  </a:lnTo>
                  <a:lnTo>
                    <a:pt x="11485" y="20958"/>
                  </a:lnTo>
                  <a:lnTo>
                    <a:pt x="11150" y="21155"/>
                  </a:lnTo>
                  <a:lnTo>
                    <a:pt x="10814" y="21333"/>
                  </a:lnTo>
                  <a:lnTo>
                    <a:pt x="10459" y="21510"/>
                  </a:lnTo>
                  <a:lnTo>
                    <a:pt x="10084" y="21668"/>
                  </a:lnTo>
                  <a:lnTo>
                    <a:pt x="9709" y="21806"/>
                  </a:lnTo>
                  <a:lnTo>
                    <a:pt x="9315" y="21944"/>
                  </a:lnTo>
                  <a:lnTo>
                    <a:pt x="8920" y="22063"/>
                  </a:lnTo>
                  <a:lnTo>
                    <a:pt x="8506" y="22181"/>
                  </a:lnTo>
                  <a:lnTo>
                    <a:pt x="7657" y="22418"/>
                  </a:lnTo>
                  <a:lnTo>
                    <a:pt x="6789" y="22694"/>
                  </a:lnTo>
                  <a:lnTo>
                    <a:pt x="5920" y="22990"/>
                  </a:lnTo>
                  <a:lnTo>
                    <a:pt x="5032" y="23306"/>
                  </a:lnTo>
                  <a:lnTo>
                    <a:pt x="4164" y="23661"/>
                  </a:lnTo>
                  <a:lnTo>
                    <a:pt x="3296" y="24036"/>
                  </a:lnTo>
                  <a:lnTo>
                    <a:pt x="2487" y="24431"/>
                  </a:lnTo>
                  <a:lnTo>
                    <a:pt x="1697" y="24825"/>
                  </a:lnTo>
                  <a:lnTo>
                    <a:pt x="1461" y="24964"/>
                  </a:lnTo>
                  <a:lnTo>
                    <a:pt x="1244" y="25102"/>
                  </a:lnTo>
                  <a:lnTo>
                    <a:pt x="1046" y="25240"/>
                  </a:lnTo>
                  <a:lnTo>
                    <a:pt x="869" y="25378"/>
                  </a:lnTo>
                  <a:lnTo>
                    <a:pt x="711" y="25536"/>
                  </a:lnTo>
                  <a:lnTo>
                    <a:pt x="553" y="25674"/>
                  </a:lnTo>
                  <a:lnTo>
                    <a:pt x="435" y="25832"/>
                  </a:lnTo>
                  <a:lnTo>
                    <a:pt x="316" y="25990"/>
                  </a:lnTo>
                  <a:lnTo>
                    <a:pt x="237" y="26148"/>
                  </a:lnTo>
                  <a:lnTo>
                    <a:pt x="158" y="26305"/>
                  </a:lnTo>
                  <a:lnTo>
                    <a:pt x="79" y="26463"/>
                  </a:lnTo>
                  <a:lnTo>
                    <a:pt x="40" y="26641"/>
                  </a:lnTo>
                  <a:lnTo>
                    <a:pt x="0" y="26799"/>
                  </a:lnTo>
                  <a:lnTo>
                    <a:pt x="0" y="26957"/>
                  </a:lnTo>
                  <a:lnTo>
                    <a:pt x="0" y="27134"/>
                  </a:lnTo>
                  <a:lnTo>
                    <a:pt x="0" y="27292"/>
                  </a:lnTo>
                  <a:lnTo>
                    <a:pt x="40" y="27470"/>
                  </a:lnTo>
                  <a:lnTo>
                    <a:pt x="79" y="27628"/>
                  </a:lnTo>
                  <a:lnTo>
                    <a:pt x="119" y="27805"/>
                  </a:lnTo>
                  <a:lnTo>
                    <a:pt x="198" y="27963"/>
                  </a:lnTo>
                  <a:lnTo>
                    <a:pt x="277" y="28141"/>
                  </a:lnTo>
                  <a:lnTo>
                    <a:pt x="375" y="28299"/>
                  </a:lnTo>
                  <a:lnTo>
                    <a:pt x="592" y="28634"/>
                  </a:lnTo>
                  <a:lnTo>
                    <a:pt x="888" y="28950"/>
                  </a:lnTo>
                  <a:lnTo>
                    <a:pt x="1204" y="29265"/>
                  </a:lnTo>
                  <a:lnTo>
                    <a:pt x="1579" y="29581"/>
                  </a:lnTo>
                  <a:lnTo>
                    <a:pt x="1993" y="29877"/>
                  </a:lnTo>
                  <a:lnTo>
                    <a:pt x="2428" y="30134"/>
                  </a:lnTo>
                  <a:lnTo>
                    <a:pt x="2901" y="30371"/>
                  </a:lnTo>
                  <a:lnTo>
                    <a:pt x="3395" y="30588"/>
                  </a:lnTo>
                  <a:lnTo>
                    <a:pt x="3888" y="30765"/>
                  </a:lnTo>
                  <a:lnTo>
                    <a:pt x="4401" y="30923"/>
                  </a:lnTo>
                  <a:lnTo>
                    <a:pt x="4914" y="31061"/>
                  </a:lnTo>
                  <a:lnTo>
                    <a:pt x="5427" y="31180"/>
                  </a:lnTo>
                  <a:lnTo>
                    <a:pt x="5960" y="31278"/>
                  </a:lnTo>
                  <a:lnTo>
                    <a:pt x="6887" y="31416"/>
                  </a:lnTo>
                  <a:lnTo>
                    <a:pt x="7835" y="31535"/>
                  </a:lnTo>
                  <a:lnTo>
                    <a:pt x="8782" y="31633"/>
                  </a:lnTo>
                  <a:lnTo>
                    <a:pt x="9749" y="31693"/>
                  </a:lnTo>
                  <a:lnTo>
                    <a:pt x="10696" y="31712"/>
                  </a:lnTo>
                  <a:lnTo>
                    <a:pt x="11643" y="31693"/>
                  </a:lnTo>
                  <a:lnTo>
                    <a:pt x="12590" y="31653"/>
                  </a:lnTo>
                  <a:lnTo>
                    <a:pt x="13538" y="31574"/>
                  </a:lnTo>
                  <a:lnTo>
                    <a:pt x="14485" y="31476"/>
                  </a:lnTo>
                  <a:lnTo>
                    <a:pt x="15432" y="31337"/>
                  </a:lnTo>
                  <a:lnTo>
                    <a:pt x="16379" y="31160"/>
                  </a:lnTo>
                  <a:lnTo>
                    <a:pt x="17307" y="30943"/>
                  </a:lnTo>
                  <a:lnTo>
                    <a:pt x="18234" y="30706"/>
                  </a:lnTo>
                  <a:lnTo>
                    <a:pt x="19142" y="30449"/>
                  </a:lnTo>
                  <a:lnTo>
                    <a:pt x="20050" y="30153"/>
                  </a:lnTo>
                  <a:lnTo>
                    <a:pt x="20938" y="29818"/>
                  </a:lnTo>
                  <a:lnTo>
                    <a:pt x="21707" y="29502"/>
                  </a:lnTo>
                  <a:lnTo>
                    <a:pt x="22457" y="29167"/>
                  </a:lnTo>
                  <a:lnTo>
                    <a:pt x="23187" y="28772"/>
                  </a:lnTo>
                  <a:lnTo>
                    <a:pt x="23898" y="28377"/>
                  </a:lnTo>
                  <a:lnTo>
                    <a:pt x="24253" y="28141"/>
                  </a:lnTo>
                  <a:lnTo>
                    <a:pt x="24588" y="27924"/>
                  </a:lnTo>
                  <a:lnTo>
                    <a:pt x="24924" y="27667"/>
                  </a:lnTo>
                  <a:lnTo>
                    <a:pt x="25240" y="27411"/>
                  </a:lnTo>
                  <a:lnTo>
                    <a:pt x="25555" y="27154"/>
                  </a:lnTo>
                  <a:lnTo>
                    <a:pt x="25851" y="26878"/>
                  </a:lnTo>
                  <a:lnTo>
                    <a:pt x="26147" y="26582"/>
                  </a:lnTo>
                  <a:lnTo>
                    <a:pt x="26424" y="26286"/>
                  </a:lnTo>
                  <a:lnTo>
                    <a:pt x="26660" y="25990"/>
                  </a:lnTo>
                  <a:lnTo>
                    <a:pt x="26897" y="25694"/>
                  </a:lnTo>
                  <a:lnTo>
                    <a:pt x="27351" y="25062"/>
                  </a:lnTo>
                  <a:lnTo>
                    <a:pt x="27785" y="24391"/>
                  </a:lnTo>
                  <a:lnTo>
                    <a:pt x="28180" y="23701"/>
                  </a:lnTo>
                  <a:lnTo>
                    <a:pt x="28555" y="22970"/>
                  </a:lnTo>
                  <a:lnTo>
                    <a:pt x="28890" y="22221"/>
                  </a:lnTo>
                  <a:lnTo>
                    <a:pt x="29186" y="21431"/>
                  </a:lnTo>
                  <a:lnTo>
                    <a:pt x="29482" y="20642"/>
                  </a:lnTo>
                  <a:lnTo>
                    <a:pt x="29719" y="19853"/>
                  </a:lnTo>
                  <a:lnTo>
                    <a:pt x="29936" y="19063"/>
                  </a:lnTo>
                  <a:lnTo>
                    <a:pt x="30133" y="18234"/>
                  </a:lnTo>
                  <a:lnTo>
                    <a:pt x="30291" y="17425"/>
                  </a:lnTo>
                  <a:lnTo>
                    <a:pt x="30449" y="16597"/>
                  </a:lnTo>
                  <a:lnTo>
                    <a:pt x="30568" y="15768"/>
                  </a:lnTo>
                  <a:lnTo>
                    <a:pt x="30646" y="14939"/>
                  </a:lnTo>
                  <a:lnTo>
                    <a:pt x="30725" y="14110"/>
                  </a:lnTo>
                  <a:lnTo>
                    <a:pt x="30765" y="13301"/>
                  </a:lnTo>
                  <a:lnTo>
                    <a:pt x="30804" y="12492"/>
                  </a:lnTo>
                  <a:lnTo>
                    <a:pt x="30785" y="11683"/>
                  </a:lnTo>
                  <a:lnTo>
                    <a:pt x="30765" y="10894"/>
                  </a:lnTo>
                  <a:lnTo>
                    <a:pt x="30725" y="10124"/>
                  </a:lnTo>
                  <a:lnTo>
                    <a:pt x="30666" y="9374"/>
                  </a:lnTo>
                  <a:lnTo>
                    <a:pt x="30568" y="8644"/>
                  </a:lnTo>
                  <a:lnTo>
                    <a:pt x="30449" y="7934"/>
                  </a:lnTo>
                  <a:lnTo>
                    <a:pt x="30291" y="7046"/>
                  </a:lnTo>
                  <a:lnTo>
                    <a:pt x="30173" y="6611"/>
                  </a:lnTo>
                  <a:lnTo>
                    <a:pt x="30074" y="6177"/>
                  </a:lnTo>
                  <a:lnTo>
                    <a:pt x="29936" y="5743"/>
                  </a:lnTo>
                  <a:lnTo>
                    <a:pt x="29798" y="5329"/>
                  </a:lnTo>
                  <a:lnTo>
                    <a:pt x="29640" y="4914"/>
                  </a:lnTo>
                  <a:lnTo>
                    <a:pt x="29482" y="4500"/>
                  </a:lnTo>
                  <a:lnTo>
                    <a:pt x="29305" y="4086"/>
                  </a:lnTo>
                  <a:lnTo>
                    <a:pt x="29088" y="3691"/>
                  </a:lnTo>
                  <a:lnTo>
                    <a:pt x="28870" y="3316"/>
                  </a:lnTo>
                  <a:lnTo>
                    <a:pt x="28634" y="2941"/>
                  </a:lnTo>
                  <a:lnTo>
                    <a:pt x="28397" y="2586"/>
                  </a:lnTo>
                  <a:lnTo>
                    <a:pt x="28121" y="2250"/>
                  </a:lnTo>
                  <a:lnTo>
                    <a:pt x="27825" y="1935"/>
                  </a:lnTo>
                  <a:lnTo>
                    <a:pt x="27509" y="1619"/>
                  </a:lnTo>
                  <a:lnTo>
                    <a:pt x="27154" y="1323"/>
                  </a:lnTo>
                  <a:lnTo>
                    <a:pt x="26818" y="1066"/>
                  </a:lnTo>
                  <a:lnTo>
                    <a:pt x="26443" y="829"/>
                  </a:lnTo>
                  <a:lnTo>
                    <a:pt x="26068" y="632"/>
                  </a:lnTo>
                  <a:lnTo>
                    <a:pt x="25693" y="455"/>
                  </a:lnTo>
                  <a:lnTo>
                    <a:pt x="25299" y="297"/>
                  </a:lnTo>
                  <a:lnTo>
                    <a:pt x="24884" y="178"/>
                  </a:lnTo>
                  <a:lnTo>
                    <a:pt x="24470" y="80"/>
                  </a:lnTo>
                  <a:lnTo>
                    <a:pt x="24055" y="20"/>
                  </a:lnTo>
                  <a:lnTo>
                    <a:pt x="236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" name="Google Shape;1061;p34"/>
            <p:cNvSpPr/>
            <p:nvPr/>
          </p:nvSpPr>
          <p:spPr>
            <a:xfrm>
              <a:off x="6897733" y="2037436"/>
              <a:ext cx="429869" cy="884915"/>
            </a:xfrm>
            <a:custGeom>
              <a:avLst/>
              <a:gdLst/>
              <a:ahLst/>
              <a:cxnLst/>
              <a:rect l="l" t="t" r="r" b="b"/>
              <a:pathLst>
                <a:path w="12788" h="26325" extrusionOk="0">
                  <a:moveTo>
                    <a:pt x="9354" y="0"/>
                  </a:moveTo>
                  <a:lnTo>
                    <a:pt x="9295" y="20"/>
                  </a:lnTo>
                  <a:lnTo>
                    <a:pt x="9256" y="40"/>
                  </a:lnTo>
                  <a:lnTo>
                    <a:pt x="9177" y="119"/>
                  </a:lnTo>
                  <a:lnTo>
                    <a:pt x="8960" y="434"/>
                  </a:lnTo>
                  <a:lnTo>
                    <a:pt x="8723" y="750"/>
                  </a:lnTo>
                  <a:lnTo>
                    <a:pt x="8486" y="1066"/>
                  </a:lnTo>
                  <a:lnTo>
                    <a:pt x="8230" y="1362"/>
                  </a:lnTo>
                  <a:lnTo>
                    <a:pt x="7953" y="1618"/>
                  </a:lnTo>
                  <a:lnTo>
                    <a:pt x="7657" y="1875"/>
                  </a:lnTo>
                  <a:lnTo>
                    <a:pt x="7342" y="2092"/>
                  </a:lnTo>
                  <a:lnTo>
                    <a:pt x="6986" y="2270"/>
                  </a:lnTo>
                  <a:lnTo>
                    <a:pt x="6848" y="2329"/>
                  </a:lnTo>
                  <a:lnTo>
                    <a:pt x="6710" y="2368"/>
                  </a:lnTo>
                  <a:lnTo>
                    <a:pt x="6572" y="2388"/>
                  </a:lnTo>
                  <a:lnTo>
                    <a:pt x="6434" y="2368"/>
                  </a:lnTo>
                  <a:lnTo>
                    <a:pt x="6355" y="2349"/>
                  </a:lnTo>
                  <a:lnTo>
                    <a:pt x="6276" y="2309"/>
                  </a:lnTo>
                  <a:lnTo>
                    <a:pt x="6138" y="2210"/>
                  </a:lnTo>
                  <a:lnTo>
                    <a:pt x="6019" y="2072"/>
                  </a:lnTo>
                  <a:lnTo>
                    <a:pt x="5940" y="1934"/>
                  </a:lnTo>
                  <a:lnTo>
                    <a:pt x="5881" y="1757"/>
                  </a:lnTo>
                  <a:lnTo>
                    <a:pt x="5862" y="1599"/>
                  </a:lnTo>
                  <a:lnTo>
                    <a:pt x="5822" y="1263"/>
                  </a:lnTo>
                  <a:lnTo>
                    <a:pt x="5802" y="1303"/>
                  </a:lnTo>
                  <a:lnTo>
                    <a:pt x="5763" y="1362"/>
                  </a:lnTo>
                  <a:lnTo>
                    <a:pt x="5605" y="1500"/>
                  </a:lnTo>
                  <a:lnTo>
                    <a:pt x="5348" y="1697"/>
                  </a:lnTo>
                  <a:lnTo>
                    <a:pt x="5151" y="1895"/>
                  </a:lnTo>
                  <a:lnTo>
                    <a:pt x="5072" y="1993"/>
                  </a:lnTo>
                  <a:lnTo>
                    <a:pt x="4974" y="2112"/>
                  </a:lnTo>
                  <a:lnTo>
                    <a:pt x="4835" y="2388"/>
                  </a:lnTo>
                  <a:lnTo>
                    <a:pt x="4697" y="2684"/>
                  </a:lnTo>
                  <a:lnTo>
                    <a:pt x="4579" y="2980"/>
                  </a:lnTo>
                  <a:lnTo>
                    <a:pt x="4480" y="3276"/>
                  </a:lnTo>
                  <a:lnTo>
                    <a:pt x="4401" y="3572"/>
                  </a:lnTo>
                  <a:lnTo>
                    <a:pt x="4322" y="3888"/>
                  </a:lnTo>
                  <a:lnTo>
                    <a:pt x="4224" y="4519"/>
                  </a:lnTo>
                  <a:lnTo>
                    <a:pt x="4105" y="5131"/>
                  </a:lnTo>
                  <a:lnTo>
                    <a:pt x="4007" y="5763"/>
                  </a:lnTo>
                  <a:lnTo>
                    <a:pt x="3711" y="7025"/>
                  </a:lnTo>
                  <a:lnTo>
                    <a:pt x="3395" y="8269"/>
                  </a:lnTo>
                  <a:lnTo>
                    <a:pt x="3040" y="9512"/>
                  </a:lnTo>
                  <a:lnTo>
                    <a:pt x="2645" y="10755"/>
                  </a:lnTo>
                  <a:lnTo>
                    <a:pt x="2231" y="11979"/>
                  </a:lnTo>
                  <a:lnTo>
                    <a:pt x="1777" y="13182"/>
                  </a:lnTo>
                  <a:lnTo>
                    <a:pt x="1283" y="14386"/>
                  </a:lnTo>
                  <a:lnTo>
                    <a:pt x="770" y="15570"/>
                  </a:lnTo>
                  <a:lnTo>
                    <a:pt x="533" y="16083"/>
                  </a:lnTo>
                  <a:lnTo>
                    <a:pt x="356" y="16616"/>
                  </a:lnTo>
                  <a:lnTo>
                    <a:pt x="198" y="17109"/>
                  </a:lnTo>
                  <a:lnTo>
                    <a:pt x="99" y="17603"/>
                  </a:lnTo>
                  <a:lnTo>
                    <a:pt x="20" y="18076"/>
                  </a:lnTo>
                  <a:lnTo>
                    <a:pt x="1" y="18550"/>
                  </a:lnTo>
                  <a:lnTo>
                    <a:pt x="1" y="19023"/>
                  </a:lnTo>
                  <a:lnTo>
                    <a:pt x="40" y="19477"/>
                  </a:lnTo>
                  <a:lnTo>
                    <a:pt x="99" y="19951"/>
                  </a:lnTo>
                  <a:lnTo>
                    <a:pt x="198" y="20405"/>
                  </a:lnTo>
                  <a:lnTo>
                    <a:pt x="336" y="20878"/>
                  </a:lnTo>
                  <a:lnTo>
                    <a:pt x="474" y="21352"/>
                  </a:lnTo>
                  <a:lnTo>
                    <a:pt x="672" y="21826"/>
                  </a:lnTo>
                  <a:lnTo>
                    <a:pt x="869" y="22299"/>
                  </a:lnTo>
                  <a:lnTo>
                    <a:pt x="1106" y="22812"/>
                  </a:lnTo>
                  <a:lnTo>
                    <a:pt x="1362" y="23325"/>
                  </a:lnTo>
                  <a:lnTo>
                    <a:pt x="1639" y="23819"/>
                  </a:lnTo>
                  <a:lnTo>
                    <a:pt x="1954" y="24312"/>
                  </a:lnTo>
                  <a:lnTo>
                    <a:pt x="2112" y="24549"/>
                  </a:lnTo>
                  <a:lnTo>
                    <a:pt x="2270" y="24766"/>
                  </a:lnTo>
                  <a:lnTo>
                    <a:pt x="2448" y="24983"/>
                  </a:lnTo>
                  <a:lnTo>
                    <a:pt x="2645" y="25180"/>
                  </a:lnTo>
                  <a:lnTo>
                    <a:pt x="2842" y="25378"/>
                  </a:lnTo>
                  <a:lnTo>
                    <a:pt x="3040" y="25535"/>
                  </a:lnTo>
                  <a:lnTo>
                    <a:pt x="3257" y="25713"/>
                  </a:lnTo>
                  <a:lnTo>
                    <a:pt x="3494" y="25851"/>
                  </a:lnTo>
                  <a:lnTo>
                    <a:pt x="3730" y="25970"/>
                  </a:lnTo>
                  <a:lnTo>
                    <a:pt x="3987" y="26088"/>
                  </a:lnTo>
                  <a:lnTo>
                    <a:pt x="4243" y="26187"/>
                  </a:lnTo>
                  <a:lnTo>
                    <a:pt x="4520" y="26246"/>
                  </a:lnTo>
                  <a:lnTo>
                    <a:pt x="4737" y="26285"/>
                  </a:lnTo>
                  <a:lnTo>
                    <a:pt x="4974" y="26325"/>
                  </a:lnTo>
                  <a:lnTo>
                    <a:pt x="5644" y="26325"/>
                  </a:lnTo>
                  <a:lnTo>
                    <a:pt x="5862" y="26285"/>
                  </a:lnTo>
                  <a:lnTo>
                    <a:pt x="6098" y="26246"/>
                  </a:lnTo>
                  <a:lnTo>
                    <a:pt x="6315" y="26206"/>
                  </a:lnTo>
                  <a:lnTo>
                    <a:pt x="6750" y="26068"/>
                  </a:lnTo>
                  <a:lnTo>
                    <a:pt x="7184" y="25891"/>
                  </a:lnTo>
                  <a:lnTo>
                    <a:pt x="7578" y="25674"/>
                  </a:lnTo>
                  <a:lnTo>
                    <a:pt x="7973" y="25417"/>
                  </a:lnTo>
                  <a:lnTo>
                    <a:pt x="8348" y="25141"/>
                  </a:lnTo>
                  <a:lnTo>
                    <a:pt x="8703" y="24825"/>
                  </a:lnTo>
                  <a:lnTo>
                    <a:pt x="9019" y="24490"/>
                  </a:lnTo>
                  <a:lnTo>
                    <a:pt x="9335" y="24134"/>
                  </a:lnTo>
                  <a:lnTo>
                    <a:pt x="9631" y="23759"/>
                  </a:lnTo>
                  <a:lnTo>
                    <a:pt x="9907" y="23365"/>
                  </a:lnTo>
                  <a:lnTo>
                    <a:pt x="10163" y="22970"/>
                  </a:lnTo>
                  <a:lnTo>
                    <a:pt x="10420" y="22556"/>
                  </a:lnTo>
                  <a:lnTo>
                    <a:pt x="10696" y="22062"/>
                  </a:lnTo>
                  <a:lnTo>
                    <a:pt x="10972" y="21549"/>
                  </a:lnTo>
                  <a:lnTo>
                    <a:pt x="11209" y="21017"/>
                  </a:lnTo>
                  <a:lnTo>
                    <a:pt x="11446" y="20503"/>
                  </a:lnTo>
                  <a:lnTo>
                    <a:pt x="11663" y="19951"/>
                  </a:lnTo>
                  <a:lnTo>
                    <a:pt x="11841" y="19418"/>
                  </a:lnTo>
                  <a:lnTo>
                    <a:pt x="12018" y="18866"/>
                  </a:lnTo>
                  <a:lnTo>
                    <a:pt x="12176" y="18313"/>
                  </a:lnTo>
                  <a:lnTo>
                    <a:pt x="12314" y="17760"/>
                  </a:lnTo>
                  <a:lnTo>
                    <a:pt x="12433" y="17188"/>
                  </a:lnTo>
                  <a:lnTo>
                    <a:pt x="12551" y="16616"/>
                  </a:lnTo>
                  <a:lnTo>
                    <a:pt x="12630" y="16044"/>
                  </a:lnTo>
                  <a:lnTo>
                    <a:pt x="12689" y="15471"/>
                  </a:lnTo>
                  <a:lnTo>
                    <a:pt x="12729" y="14899"/>
                  </a:lnTo>
                  <a:lnTo>
                    <a:pt x="12768" y="14327"/>
                  </a:lnTo>
                  <a:lnTo>
                    <a:pt x="12768" y="13735"/>
                  </a:lnTo>
                  <a:lnTo>
                    <a:pt x="12788" y="11485"/>
                  </a:lnTo>
                  <a:lnTo>
                    <a:pt x="12788" y="10360"/>
                  </a:lnTo>
                  <a:lnTo>
                    <a:pt x="12748" y="9236"/>
                  </a:lnTo>
                  <a:lnTo>
                    <a:pt x="12709" y="8663"/>
                  </a:lnTo>
                  <a:lnTo>
                    <a:pt x="12670" y="8111"/>
                  </a:lnTo>
                  <a:lnTo>
                    <a:pt x="12610" y="7558"/>
                  </a:lnTo>
                  <a:lnTo>
                    <a:pt x="12512" y="7006"/>
                  </a:lnTo>
                  <a:lnTo>
                    <a:pt x="12413" y="6453"/>
                  </a:lnTo>
                  <a:lnTo>
                    <a:pt x="12295" y="5901"/>
                  </a:lnTo>
                  <a:lnTo>
                    <a:pt x="12137" y="5348"/>
                  </a:lnTo>
                  <a:lnTo>
                    <a:pt x="11959" y="4796"/>
                  </a:lnTo>
                  <a:lnTo>
                    <a:pt x="11801" y="4361"/>
                  </a:lnTo>
                  <a:lnTo>
                    <a:pt x="11604" y="3908"/>
                  </a:lnTo>
                  <a:lnTo>
                    <a:pt x="11190" y="3020"/>
                  </a:lnTo>
                  <a:lnTo>
                    <a:pt x="10341" y="1263"/>
                  </a:lnTo>
                  <a:lnTo>
                    <a:pt x="10144" y="928"/>
                  </a:lnTo>
                  <a:lnTo>
                    <a:pt x="9946" y="632"/>
                  </a:lnTo>
                  <a:lnTo>
                    <a:pt x="9710" y="356"/>
                  </a:lnTo>
                  <a:lnTo>
                    <a:pt x="9453" y="79"/>
                  </a:lnTo>
                  <a:lnTo>
                    <a:pt x="9414" y="40"/>
                  </a:lnTo>
                  <a:lnTo>
                    <a:pt x="93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" name="Google Shape;1062;p34"/>
            <p:cNvSpPr/>
            <p:nvPr/>
          </p:nvSpPr>
          <p:spPr>
            <a:xfrm>
              <a:off x="6240339" y="2592673"/>
              <a:ext cx="979810" cy="1220561"/>
            </a:xfrm>
            <a:custGeom>
              <a:avLst/>
              <a:gdLst/>
              <a:ahLst/>
              <a:cxnLst/>
              <a:rect l="l" t="t" r="r" b="b"/>
              <a:pathLst>
                <a:path w="29148" h="36310" extrusionOk="0">
                  <a:moveTo>
                    <a:pt x="10598" y="0"/>
                  </a:moveTo>
                  <a:lnTo>
                    <a:pt x="9966" y="20"/>
                  </a:lnTo>
                  <a:lnTo>
                    <a:pt x="9374" y="59"/>
                  </a:lnTo>
                  <a:lnTo>
                    <a:pt x="8762" y="119"/>
                  </a:lnTo>
                  <a:lnTo>
                    <a:pt x="8190" y="217"/>
                  </a:lnTo>
                  <a:lnTo>
                    <a:pt x="7598" y="336"/>
                  </a:lnTo>
                  <a:lnTo>
                    <a:pt x="7046" y="494"/>
                  </a:lnTo>
                  <a:lnTo>
                    <a:pt x="6473" y="671"/>
                  </a:lnTo>
                  <a:lnTo>
                    <a:pt x="5941" y="869"/>
                  </a:lnTo>
                  <a:lnTo>
                    <a:pt x="5428" y="1105"/>
                  </a:lnTo>
                  <a:lnTo>
                    <a:pt x="5092" y="1283"/>
                  </a:lnTo>
                  <a:lnTo>
                    <a:pt x="4757" y="1461"/>
                  </a:lnTo>
                  <a:lnTo>
                    <a:pt x="4441" y="1678"/>
                  </a:lnTo>
                  <a:lnTo>
                    <a:pt x="4145" y="1875"/>
                  </a:lnTo>
                  <a:lnTo>
                    <a:pt x="3849" y="2112"/>
                  </a:lnTo>
                  <a:lnTo>
                    <a:pt x="3573" y="2349"/>
                  </a:lnTo>
                  <a:lnTo>
                    <a:pt x="3296" y="2605"/>
                  </a:lnTo>
                  <a:lnTo>
                    <a:pt x="3040" y="2862"/>
                  </a:lnTo>
                  <a:lnTo>
                    <a:pt x="2783" y="3138"/>
                  </a:lnTo>
                  <a:lnTo>
                    <a:pt x="2546" y="3414"/>
                  </a:lnTo>
                  <a:lnTo>
                    <a:pt x="2329" y="3710"/>
                  </a:lnTo>
                  <a:lnTo>
                    <a:pt x="2112" y="4006"/>
                  </a:lnTo>
                  <a:lnTo>
                    <a:pt x="1895" y="4322"/>
                  </a:lnTo>
                  <a:lnTo>
                    <a:pt x="1698" y="4638"/>
                  </a:lnTo>
                  <a:lnTo>
                    <a:pt x="1520" y="4973"/>
                  </a:lnTo>
                  <a:lnTo>
                    <a:pt x="1343" y="5309"/>
                  </a:lnTo>
                  <a:lnTo>
                    <a:pt x="1165" y="5644"/>
                  </a:lnTo>
                  <a:lnTo>
                    <a:pt x="1027" y="5980"/>
                  </a:lnTo>
                  <a:lnTo>
                    <a:pt x="869" y="6335"/>
                  </a:lnTo>
                  <a:lnTo>
                    <a:pt x="751" y="6690"/>
                  </a:lnTo>
                  <a:lnTo>
                    <a:pt x="514" y="7420"/>
                  </a:lnTo>
                  <a:lnTo>
                    <a:pt x="317" y="8150"/>
                  </a:lnTo>
                  <a:lnTo>
                    <a:pt x="178" y="8900"/>
                  </a:lnTo>
                  <a:lnTo>
                    <a:pt x="80" y="9670"/>
                  </a:lnTo>
                  <a:lnTo>
                    <a:pt x="21" y="10420"/>
                  </a:lnTo>
                  <a:lnTo>
                    <a:pt x="1" y="11169"/>
                  </a:lnTo>
                  <a:lnTo>
                    <a:pt x="1" y="11643"/>
                  </a:lnTo>
                  <a:lnTo>
                    <a:pt x="40" y="12097"/>
                  </a:lnTo>
                  <a:lnTo>
                    <a:pt x="119" y="13005"/>
                  </a:lnTo>
                  <a:lnTo>
                    <a:pt x="238" y="13932"/>
                  </a:lnTo>
                  <a:lnTo>
                    <a:pt x="415" y="14820"/>
                  </a:lnTo>
                  <a:lnTo>
                    <a:pt x="613" y="15728"/>
                  </a:lnTo>
                  <a:lnTo>
                    <a:pt x="849" y="16616"/>
                  </a:lnTo>
                  <a:lnTo>
                    <a:pt x="1126" y="17484"/>
                  </a:lnTo>
                  <a:lnTo>
                    <a:pt x="1422" y="18372"/>
                  </a:lnTo>
                  <a:lnTo>
                    <a:pt x="1560" y="18787"/>
                  </a:lnTo>
                  <a:lnTo>
                    <a:pt x="1737" y="19201"/>
                  </a:lnTo>
                  <a:lnTo>
                    <a:pt x="2093" y="20030"/>
                  </a:lnTo>
                  <a:lnTo>
                    <a:pt x="2487" y="20819"/>
                  </a:lnTo>
                  <a:lnTo>
                    <a:pt x="2882" y="21608"/>
                  </a:lnTo>
                  <a:lnTo>
                    <a:pt x="3691" y="23187"/>
                  </a:lnTo>
                  <a:lnTo>
                    <a:pt x="4086" y="23976"/>
                  </a:lnTo>
                  <a:lnTo>
                    <a:pt x="4441" y="24786"/>
                  </a:lnTo>
                  <a:lnTo>
                    <a:pt x="5664" y="27706"/>
                  </a:lnTo>
                  <a:lnTo>
                    <a:pt x="6927" y="30587"/>
                  </a:lnTo>
                  <a:lnTo>
                    <a:pt x="8230" y="33449"/>
                  </a:lnTo>
                  <a:lnTo>
                    <a:pt x="9572" y="36310"/>
                  </a:lnTo>
                  <a:lnTo>
                    <a:pt x="10795" y="35600"/>
                  </a:lnTo>
                  <a:lnTo>
                    <a:pt x="12018" y="34850"/>
                  </a:lnTo>
                  <a:lnTo>
                    <a:pt x="13202" y="34060"/>
                  </a:lnTo>
                  <a:lnTo>
                    <a:pt x="14367" y="33251"/>
                  </a:lnTo>
                  <a:lnTo>
                    <a:pt x="14623" y="33034"/>
                  </a:lnTo>
                  <a:lnTo>
                    <a:pt x="14821" y="32817"/>
                  </a:lnTo>
                  <a:lnTo>
                    <a:pt x="14979" y="32600"/>
                  </a:lnTo>
                  <a:lnTo>
                    <a:pt x="15097" y="32403"/>
                  </a:lnTo>
                  <a:lnTo>
                    <a:pt x="15176" y="32186"/>
                  </a:lnTo>
                  <a:lnTo>
                    <a:pt x="15235" y="31969"/>
                  </a:lnTo>
                  <a:lnTo>
                    <a:pt x="15255" y="31771"/>
                  </a:lnTo>
                  <a:lnTo>
                    <a:pt x="15235" y="31554"/>
                  </a:lnTo>
                  <a:lnTo>
                    <a:pt x="15196" y="31317"/>
                  </a:lnTo>
                  <a:lnTo>
                    <a:pt x="15156" y="31100"/>
                  </a:lnTo>
                  <a:lnTo>
                    <a:pt x="15018" y="30607"/>
                  </a:lnTo>
                  <a:lnTo>
                    <a:pt x="14840" y="30054"/>
                  </a:lnTo>
                  <a:lnTo>
                    <a:pt x="14683" y="29462"/>
                  </a:lnTo>
                  <a:lnTo>
                    <a:pt x="13873" y="26187"/>
                  </a:lnTo>
                  <a:lnTo>
                    <a:pt x="13459" y="24568"/>
                  </a:lnTo>
                  <a:lnTo>
                    <a:pt x="13025" y="22950"/>
                  </a:lnTo>
                  <a:lnTo>
                    <a:pt x="12571" y="21332"/>
                  </a:lnTo>
                  <a:lnTo>
                    <a:pt x="12097" y="19734"/>
                  </a:lnTo>
                  <a:lnTo>
                    <a:pt x="11565" y="18135"/>
                  </a:lnTo>
                  <a:lnTo>
                    <a:pt x="11288" y="17346"/>
                  </a:lnTo>
                  <a:lnTo>
                    <a:pt x="11012" y="16557"/>
                  </a:lnTo>
                  <a:lnTo>
                    <a:pt x="10677" y="15649"/>
                  </a:lnTo>
                  <a:lnTo>
                    <a:pt x="10499" y="15195"/>
                  </a:lnTo>
                  <a:lnTo>
                    <a:pt x="10361" y="14741"/>
                  </a:lnTo>
                  <a:lnTo>
                    <a:pt x="10223" y="14287"/>
                  </a:lnTo>
                  <a:lnTo>
                    <a:pt x="10104" y="13833"/>
                  </a:lnTo>
                  <a:lnTo>
                    <a:pt x="10025" y="13360"/>
                  </a:lnTo>
                  <a:lnTo>
                    <a:pt x="9966" y="12886"/>
                  </a:lnTo>
                  <a:lnTo>
                    <a:pt x="9966" y="12807"/>
                  </a:lnTo>
                  <a:lnTo>
                    <a:pt x="9986" y="12728"/>
                  </a:lnTo>
                  <a:lnTo>
                    <a:pt x="10045" y="12649"/>
                  </a:lnTo>
                  <a:lnTo>
                    <a:pt x="10104" y="12590"/>
                  </a:lnTo>
                  <a:lnTo>
                    <a:pt x="10183" y="12551"/>
                  </a:lnTo>
                  <a:lnTo>
                    <a:pt x="10262" y="12531"/>
                  </a:lnTo>
                  <a:lnTo>
                    <a:pt x="10341" y="12551"/>
                  </a:lnTo>
                  <a:lnTo>
                    <a:pt x="10420" y="12571"/>
                  </a:lnTo>
                  <a:lnTo>
                    <a:pt x="12058" y="13340"/>
                  </a:lnTo>
                  <a:lnTo>
                    <a:pt x="12867" y="13695"/>
                  </a:lnTo>
                  <a:lnTo>
                    <a:pt x="13676" y="14031"/>
                  </a:lnTo>
                  <a:lnTo>
                    <a:pt x="14091" y="14189"/>
                  </a:lnTo>
                  <a:lnTo>
                    <a:pt x="14505" y="14327"/>
                  </a:lnTo>
                  <a:lnTo>
                    <a:pt x="14939" y="14445"/>
                  </a:lnTo>
                  <a:lnTo>
                    <a:pt x="15353" y="14564"/>
                  </a:lnTo>
                  <a:lnTo>
                    <a:pt x="15788" y="14662"/>
                  </a:lnTo>
                  <a:lnTo>
                    <a:pt x="16241" y="14761"/>
                  </a:lnTo>
                  <a:lnTo>
                    <a:pt x="16695" y="14820"/>
                  </a:lnTo>
                  <a:lnTo>
                    <a:pt x="17149" y="14879"/>
                  </a:lnTo>
                  <a:lnTo>
                    <a:pt x="17623" y="14899"/>
                  </a:lnTo>
                  <a:lnTo>
                    <a:pt x="18116" y="14919"/>
                  </a:lnTo>
                  <a:lnTo>
                    <a:pt x="18590" y="14919"/>
                  </a:lnTo>
                  <a:lnTo>
                    <a:pt x="19063" y="14879"/>
                  </a:lnTo>
                  <a:lnTo>
                    <a:pt x="19537" y="14840"/>
                  </a:lnTo>
                  <a:lnTo>
                    <a:pt x="20011" y="14800"/>
                  </a:lnTo>
                  <a:lnTo>
                    <a:pt x="20484" y="14721"/>
                  </a:lnTo>
                  <a:lnTo>
                    <a:pt x="20958" y="14643"/>
                  </a:lnTo>
                  <a:lnTo>
                    <a:pt x="21431" y="14524"/>
                  </a:lnTo>
                  <a:lnTo>
                    <a:pt x="21885" y="14406"/>
                  </a:lnTo>
                  <a:lnTo>
                    <a:pt x="22359" y="14287"/>
                  </a:lnTo>
                  <a:lnTo>
                    <a:pt x="22813" y="14129"/>
                  </a:lnTo>
                  <a:lnTo>
                    <a:pt x="23267" y="13972"/>
                  </a:lnTo>
                  <a:lnTo>
                    <a:pt x="23720" y="13814"/>
                  </a:lnTo>
                  <a:lnTo>
                    <a:pt x="24155" y="13636"/>
                  </a:lnTo>
                  <a:lnTo>
                    <a:pt x="24608" y="13439"/>
                  </a:lnTo>
                  <a:lnTo>
                    <a:pt x="25141" y="13163"/>
                  </a:lnTo>
                  <a:lnTo>
                    <a:pt x="25694" y="12886"/>
                  </a:lnTo>
                  <a:lnTo>
                    <a:pt x="26207" y="12571"/>
                  </a:lnTo>
                  <a:lnTo>
                    <a:pt x="26700" y="12215"/>
                  </a:lnTo>
                  <a:lnTo>
                    <a:pt x="27174" y="11840"/>
                  </a:lnTo>
                  <a:lnTo>
                    <a:pt x="27411" y="11643"/>
                  </a:lnTo>
                  <a:lnTo>
                    <a:pt x="27628" y="11446"/>
                  </a:lnTo>
                  <a:lnTo>
                    <a:pt x="27825" y="11209"/>
                  </a:lnTo>
                  <a:lnTo>
                    <a:pt x="28022" y="10992"/>
                  </a:lnTo>
                  <a:lnTo>
                    <a:pt x="28200" y="10755"/>
                  </a:lnTo>
                  <a:lnTo>
                    <a:pt x="28378" y="10499"/>
                  </a:lnTo>
                  <a:lnTo>
                    <a:pt x="28595" y="10124"/>
                  </a:lnTo>
                  <a:lnTo>
                    <a:pt x="28772" y="9729"/>
                  </a:lnTo>
                  <a:lnTo>
                    <a:pt x="28871" y="9492"/>
                  </a:lnTo>
                  <a:lnTo>
                    <a:pt x="28950" y="9255"/>
                  </a:lnTo>
                  <a:lnTo>
                    <a:pt x="29009" y="9018"/>
                  </a:lnTo>
                  <a:lnTo>
                    <a:pt x="29068" y="8762"/>
                  </a:lnTo>
                  <a:lnTo>
                    <a:pt x="29108" y="8525"/>
                  </a:lnTo>
                  <a:lnTo>
                    <a:pt x="29127" y="8269"/>
                  </a:lnTo>
                  <a:lnTo>
                    <a:pt x="29147" y="8032"/>
                  </a:lnTo>
                  <a:lnTo>
                    <a:pt x="29147" y="7775"/>
                  </a:lnTo>
                  <a:lnTo>
                    <a:pt x="29127" y="7538"/>
                  </a:lnTo>
                  <a:lnTo>
                    <a:pt x="29108" y="7282"/>
                  </a:lnTo>
                  <a:lnTo>
                    <a:pt x="29048" y="7045"/>
                  </a:lnTo>
                  <a:lnTo>
                    <a:pt x="28989" y="6808"/>
                  </a:lnTo>
                  <a:lnTo>
                    <a:pt x="28910" y="6591"/>
                  </a:lnTo>
                  <a:lnTo>
                    <a:pt x="28812" y="6354"/>
                  </a:lnTo>
                  <a:lnTo>
                    <a:pt x="28713" y="6137"/>
                  </a:lnTo>
                  <a:lnTo>
                    <a:pt x="28575" y="5920"/>
                  </a:lnTo>
                  <a:lnTo>
                    <a:pt x="28397" y="5703"/>
                  </a:lnTo>
                  <a:lnTo>
                    <a:pt x="28220" y="5466"/>
                  </a:lnTo>
                  <a:lnTo>
                    <a:pt x="28003" y="5269"/>
                  </a:lnTo>
                  <a:lnTo>
                    <a:pt x="27786" y="5072"/>
                  </a:lnTo>
                  <a:lnTo>
                    <a:pt x="27568" y="4894"/>
                  </a:lnTo>
                  <a:lnTo>
                    <a:pt x="27332" y="4717"/>
                  </a:lnTo>
                  <a:lnTo>
                    <a:pt x="26838" y="4401"/>
                  </a:lnTo>
                  <a:lnTo>
                    <a:pt x="26227" y="4046"/>
                  </a:lnTo>
                  <a:lnTo>
                    <a:pt x="25595" y="3710"/>
                  </a:lnTo>
                  <a:lnTo>
                    <a:pt x="24944" y="3414"/>
                  </a:lnTo>
                  <a:lnTo>
                    <a:pt x="24293" y="3158"/>
                  </a:lnTo>
                  <a:lnTo>
                    <a:pt x="23306" y="2783"/>
                  </a:lnTo>
                  <a:lnTo>
                    <a:pt x="22240" y="2408"/>
                  </a:lnTo>
                  <a:lnTo>
                    <a:pt x="21135" y="2013"/>
                  </a:lnTo>
                  <a:lnTo>
                    <a:pt x="19971" y="1638"/>
                  </a:lnTo>
                  <a:lnTo>
                    <a:pt x="18767" y="1283"/>
                  </a:lnTo>
                  <a:lnTo>
                    <a:pt x="17524" y="947"/>
                  </a:lnTo>
                  <a:lnTo>
                    <a:pt x="16281" y="651"/>
                  </a:lnTo>
                  <a:lnTo>
                    <a:pt x="15649" y="513"/>
                  </a:lnTo>
                  <a:lnTo>
                    <a:pt x="15018" y="395"/>
                  </a:lnTo>
                  <a:lnTo>
                    <a:pt x="14367" y="296"/>
                  </a:lnTo>
                  <a:lnTo>
                    <a:pt x="13735" y="198"/>
                  </a:lnTo>
                  <a:lnTo>
                    <a:pt x="13104" y="119"/>
                  </a:lnTo>
                  <a:lnTo>
                    <a:pt x="12472" y="59"/>
                  </a:lnTo>
                  <a:lnTo>
                    <a:pt x="11841" y="20"/>
                  </a:lnTo>
                  <a:lnTo>
                    <a:pt x="1120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" name="Google Shape;1063;p34"/>
            <p:cNvSpPr/>
            <p:nvPr/>
          </p:nvSpPr>
          <p:spPr>
            <a:xfrm>
              <a:off x="6125574" y="2491825"/>
              <a:ext cx="1161566" cy="1033527"/>
            </a:xfrm>
            <a:custGeom>
              <a:avLst/>
              <a:gdLst/>
              <a:ahLst/>
              <a:cxnLst/>
              <a:rect l="l" t="t" r="r" b="b"/>
              <a:pathLst>
                <a:path w="34555" h="30746" extrusionOk="0">
                  <a:moveTo>
                    <a:pt x="9473" y="1"/>
                  </a:moveTo>
                  <a:lnTo>
                    <a:pt x="8881" y="21"/>
                  </a:lnTo>
                  <a:lnTo>
                    <a:pt x="8328" y="40"/>
                  </a:lnTo>
                  <a:lnTo>
                    <a:pt x="7796" y="80"/>
                  </a:lnTo>
                  <a:lnTo>
                    <a:pt x="7302" y="159"/>
                  </a:lnTo>
                  <a:lnTo>
                    <a:pt x="6848" y="257"/>
                  </a:lnTo>
                  <a:lnTo>
                    <a:pt x="6454" y="376"/>
                  </a:lnTo>
                  <a:lnTo>
                    <a:pt x="6020" y="553"/>
                  </a:lnTo>
                  <a:lnTo>
                    <a:pt x="5605" y="770"/>
                  </a:lnTo>
                  <a:lnTo>
                    <a:pt x="5230" y="1007"/>
                  </a:lnTo>
                  <a:lnTo>
                    <a:pt x="4855" y="1283"/>
                  </a:lnTo>
                  <a:lnTo>
                    <a:pt x="4520" y="1579"/>
                  </a:lnTo>
                  <a:lnTo>
                    <a:pt x="4204" y="1915"/>
                  </a:lnTo>
                  <a:lnTo>
                    <a:pt x="3908" y="2250"/>
                  </a:lnTo>
                  <a:lnTo>
                    <a:pt x="3632" y="2625"/>
                  </a:lnTo>
                  <a:lnTo>
                    <a:pt x="3375" y="3040"/>
                  </a:lnTo>
                  <a:lnTo>
                    <a:pt x="3139" y="3454"/>
                  </a:lnTo>
                  <a:lnTo>
                    <a:pt x="2921" y="3888"/>
                  </a:lnTo>
                  <a:lnTo>
                    <a:pt x="2724" y="4322"/>
                  </a:lnTo>
                  <a:lnTo>
                    <a:pt x="2527" y="4796"/>
                  </a:lnTo>
                  <a:lnTo>
                    <a:pt x="2369" y="5270"/>
                  </a:lnTo>
                  <a:lnTo>
                    <a:pt x="2211" y="5763"/>
                  </a:lnTo>
                  <a:lnTo>
                    <a:pt x="2053" y="6256"/>
                  </a:lnTo>
                  <a:lnTo>
                    <a:pt x="1935" y="6769"/>
                  </a:lnTo>
                  <a:lnTo>
                    <a:pt x="1816" y="7263"/>
                  </a:lnTo>
                  <a:lnTo>
                    <a:pt x="1619" y="8309"/>
                  </a:lnTo>
                  <a:lnTo>
                    <a:pt x="1441" y="9335"/>
                  </a:lnTo>
                  <a:lnTo>
                    <a:pt x="1323" y="10361"/>
                  </a:lnTo>
                  <a:lnTo>
                    <a:pt x="1205" y="11348"/>
                  </a:lnTo>
                  <a:lnTo>
                    <a:pt x="1126" y="12314"/>
                  </a:lnTo>
                  <a:lnTo>
                    <a:pt x="988" y="14051"/>
                  </a:lnTo>
                  <a:lnTo>
                    <a:pt x="810" y="16123"/>
                  </a:lnTo>
                  <a:lnTo>
                    <a:pt x="593" y="18096"/>
                  </a:lnTo>
                  <a:lnTo>
                    <a:pt x="396" y="19971"/>
                  </a:lnTo>
                  <a:lnTo>
                    <a:pt x="198" y="21826"/>
                  </a:lnTo>
                  <a:lnTo>
                    <a:pt x="139" y="22754"/>
                  </a:lnTo>
                  <a:lnTo>
                    <a:pt x="60" y="23681"/>
                  </a:lnTo>
                  <a:lnTo>
                    <a:pt x="21" y="24608"/>
                  </a:lnTo>
                  <a:lnTo>
                    <a:pt x="1" y="25575"/>
                  </a:lnTo>
                  <a:lnTo>
                    <a:pt x="1" y="26542"/>
                  </a:lnTo>
                  <a:lnTo>
                    <a:pt x="21" y="27529"/>
                  </a:lnTo>
                  <a:lnTo>
                    <a:pt x="60" y="28535"/>
                  </a:lnTo>
                  <a:lnTo>
                    <a:pt x="139" y="29601"/>
                  </a:lnTo>
                  <a:lnTo>
                    <a:pt x="771" y="29719"/>
                  </a:lnTo>
                  <a:lnTo>
                    <a:pt x="1599" y="29897"/>
                  </a:lnTo>
                  <a:lnTo>
                    <a:pt x="2586" y="30114"/>
                  </a:lnTo>
                  <a:lnTo>
                    <a:pt x="3632" y="30331"/>
                  </a:lnTo>
                  <a:lnTo>
                    <a:pt x="4697" y="30529"/>
                  </a:lnTo>
                  <a:lnTo>
                    <a:pt x="5191" y="30607"/>
                  </a:lnTo>
                  <a:lnTo>
                    <a:pt x="5664" y="30667"/>
                  </a:lnTo>
                  <a:lnTo>
                    <a:pt x="6118" y="30726"/>
                  </a:lnTo>
                  <a:lnTo>
                    <a:pt x="6513" y="30746"/>
                  </a:lnTo>
                  <a:lnTo>
                    <a:pt x="6848" y="30746"/>
                  </a:lnTo>
                  <a:lnTo>
                    <a:pt x="7125" y="30706"/>
                  </a:lnTo>
                  <a:lnTo>
                    <a:pt x="9966" y="16439"/>
                  </a:lnTo>
                  <a:lnTo>
                    <a:pt x="10203" y="15156"/>
                  </a:lnTo>
                  <a:lnTo>
                    <a:pt x="10322" y="14505"/>
                  </a:lnTo>
                  <a:lnTo>
                    <a:pt x="10420" y="13873"/>
                  </a:lnTo>
                  <a:lnTo>
                    <a:pt x="10499" y="13222"/>
                  </a:lnTo>
                  <a:lnTo>
                    <a:pt x="10558" y="12571"/>
                  </a:lnTo>
                  <a:lnTo>
                    <a:pt x="10598" y="11920"/>
                  </a:lnTo>
                  <a:lnTo>
                    <a:pt x="10598" y="11269"/>
                  </a:lnTo>
                  <a:lnTo>
                    <a:pt x="10598" y="10834"/>
                  </a:lnTo>
                  <a:lnTo>
                    <a:pt x="10637" y="10499"/>
                  </a:lnTo>
                  <a:lnTo>
                    <a:pt x="10696" y="10223"/>
                  </a:lnTo>
                  <a:lnTo>
                    <a:pt x="10716" y="10124"/>
                  </a:lnTo>
                  <a:lnTo>
                    <a:pt x="10756" y="10045"/>
                  </a:lnTo>
                  <a:lnTo>
                    <a:pt x="10815" y="9966"/>
                  </a:lnTo>
                  <a:lnTo>
                    <a:pt x="10874" y="9927"/>
                  </a:lnTo>
                  <a:lnTo>
                    <a:pt x="10933" y="9887"/>
                  </a:lnTo>
                  <a:lnTo>
                    <a:pt x="10992" y="9868"/>
                  </a:lnTo>
                  <a:lnTo>
                    <a:pt x="11131" y="9868"/>
                  </a:lnTo>
                  <a:lnTo>
                    <a:pt x="11288" y="9927"/>
                  </a:lnTo>
                  <a:lnTo>
                    <a:pt x="11466" y="10006"/>
                  </a:lnTo>
                  <a:lnTo>
                    <a:pt x="11663" y="10144"/>
                  </a:lnTo>
                  <a:lnTo>
                    <a:pt x="12098" y="10479"/>
                  </a:lnTo>
                  <a:lnTo>
                    <a:pt x="12591" y="10894"/>
                  </a:lnTo>
                  <a:lnTo>
                    <a:pt x="13124" y="11308"/>
                  </a:lnTo>
                  <a:lnTo>
                    <a:pt x="14150" y="12058"/>
                  </a:lnTo>
                  <a:lnTo>
                    <a:pt x="15196" y="12808"/>
                  </a:lnTo>
                  <a:lnTo>
                    <a:pt x="16242" y="13518"/>
                  </a:lnTo>
                  <a:lnTo>
                    <a:pt x="17327" y="14209"/>
                  </a:lnTo>
                  <a:lnTo>
                    <a:pt x="18412" y="14880"/>
                  </a:lnTo>
                  <a:lnTo>
                    <a:pt x="19517" y="15511"/>
                  </a:lnTo>
                  <a:lnTo>
                    <a:pt x="20090" y="15807"/>
                  </a:lnTo>
                  <a:lnTo>
                    <a:pt x="20642" y="16084"/>
                  </a:lnTo>
                  <a:lnTo>
                    <a:pt x="21234" y="16360"/>
                  </a:lnTo>
                  <a:lnTo>
                    <a:pt x="21806" y="16636"/>
                  </a:lnTo>
                  <a:lnTo>
                    <a:pt x="22162" y="16774"/>
                  </a:lnTo>
                  <a:lnTo>
                    <a:pt x="22517" y="16873"/>
                  </a:lnTo>
                  <a:lnTo>
                    <a:pt x="22892" y="16952"/>
                  </a:lnTo>
                  <a:lnTo>
                    <a:pt x="23247" y="17011"/>
                  </a:lnTo>
                  <a:lnTo>
                    <a:pt x="23622" y="17031"/>
                  </a:lnTo>
                  <a:lnTo>
                    <a:pt x="23997" y="17051"/>
                  </a:lnTo>
                  <a:lnTo>
                    <a:pt x="24372" y="17031"/>
                  </a:lnTo>
                  <a:lnTo>
                    <a:pt x="24766" y="16991"/>
                  </a:lnTo>
                  <a:lnTo>
                    <a:pt x="25141" y="16952"/>
                  </a:lnTo>
                  <a:lnTo>
                    <a:pt x="25516" y="16873"/>
                  </a:lnTo>
                  <a:lnTo>
                    <a:pt x="25891" y="16794"/>
                  </a:lnTo>
                  <a:lnTo>
                    <a:pt x="26266" y="16695"/>
                  </a:lnTo>
                  <a:lnTo>
                    <a:pt x="26996" y="16478"/>
                  </a:lnTo>
                  <a:lnTo>
                    <a:pt x="27707" y="16241"/>
                  </a:lnTo>
                  <a:lnTo>
                    <a:pt x="28161" y="16064"/>
                  </a:lnTo>
                  <a:lnTo>
                    <a:pt x="28595" y="15867"/>
                  </a:lnTo>
                  <a:lnTo>
                    <a:pt x="29029" y="15669"/>
                  </a:lnTo>
                  <a:lnTo>
                    <a:pt x="29443" y="15432"/>
                  </a:lnTo>
                  <a:lnTo>
                    <a:pt x="29858" y="15196"/>
                  </a:lnTo>
                  <a:lnTo>
                    <a:pt x="30272" y="14919"/>
                  </a:lnTo>
                  <a:lnTo>
                    <a:pt x="30647" y="14643"/>
                  </a:lnTo>
                  <a:lnTo>
                    <a:pt x="31022" y="14347"/>
                  </a:lnTo>
                  <a:lnTo>
                    <a:pt x="31397" y="14031"/>
                  </a:lnTo>
                  <a:lnTo>
                    <a:pt x="31732" y="13696"/>
                  </a:lnTo>
                  <a:lnTo>
                    <a:pt x="32068" y="13360"/>
                  </a:lnTo>
                  <a:lnTo>
                    <a:pt x="32364" y="12985"/>
                  </a:lnTo>
                  <a:lnTo>
                    <a:pt x="32660" y="12610"/>
                  </a:lnTo>
                  <a:lnTo>
                    <a:pt x="32936" y="12216"/>
                  </a:lnTo>
                  <a:lnTo>
                    <a:pt x="33173" y="11821"/>
                  </a:lnTo>
                  <a:lnTo>
                    <a:pt x="33410" y="11387"/>
                  </a:lnTo>
                  <a:lnTo>
                    <a:pt x="33607" y="10973"/>
                  </a:lnTo>
                  <a:lnTo>
                    <a:pt x="33785" y="10538"/>
                  </a:lnTo>
                  <a:lnTo>
                    <a:pt x="33942" y="10104"/>
                  </a:lnTo>
                  <a:lnTo>
                    <a:pt x="34081" y="9670"/>
                  </a:lnTo>
                  <a:lnTo>
                    <a:pt x="34337" y="8782"/>
                  </a:lnTo>
                  <a:lnTo>
                    <a:pt x="34554" y="7874"/>
                  </a:lnTo>
                  <a:lnTo>
                    <a:pt x="33903" y="7815"/>
                  </a:lnTo>
                  <a:lnTo>
                    <a:pt x="33212" y="7697"/>
                  </a:lnTo>
                  <a:lnTo>
                    <a:pt x="32522" y="7539"/>
                  </a:lnTo>
                  <a:lnTo>
                    <a:pt x="31831" y="7361"/>
                  </a:lnTo>
                  <a:lnTo>
                    <a:pt x="31121" y="7144"/>
                  </a:lnTo>
                  <a:lnTo>
                    <a:pt x="30430" y="6908"/>
                  </a:lnTo>
                  <a:lnTo>
                    <a:pt x="29720" y="6631"/>
                  </a:lnTo>
                  <a:lnTo>
                    <a:pt x="29029" y="6335"/>
                  </a:lnTo>
                  <a:lnTo>
                    <a:pt x="28318" y="6039"/>
                  </a:lnTo>
                  <a:lnTo>
                    <a:pt x="27648" y="5724"/>
                  </a:lnTo>
                  <a:lnTo>
                    <a:pt x="26977" y="5388"/>
                  </a:lnTo>
                  <a:lnTo>
                    <a:pt x="26306" y="5033"/>
                  </a:lnTo>
                  <a:lnTo>
                    <a:pt x="25674" y="4678"/>
                  </a:lnTo>
                  <a:lnTo>
                    <a:pt x="25062" y="4342"/>
                  </a:lnTo>
                  <a:lnTo>
                    <a:pt x="23898" y="3632"/>
                  </a:lnTo>
                  <a:lnTo>
                    <a:pt x="23326" y="3296"/>
                  </a:lnTo>
                  <a:lnTo>
                    <a:pt x="22773" y="3000"/>
                  </a:lnTo>
                  <a:lnTo>
                    <a:pt x="22221" y="2744"/>
                  </a:lnTo>
                  <a:lnTo>
                    <a:pt x="21688" y="2507"/>
                  </a:lnTo>
                  <a:lnTo>
                    <a:pt x="21155" y="2310"/>
                  </a:lnTo>
                  <a:lnTo>
                    <a:pt x="20642" y="2132"/>
                  </a:lnTo>
                  <a:lnTo>
                    <a:pt x="20109" y="1994"/>
                  </a:lnTo>
                  <a:lnTo>
                    <a:pt x="19577" y="1856"/>
                  </a:lnTo>
                  <a:lnTo>
                    <a:pt x="18491" y="1599"/>
                  </a:lnTo>
                  <a:lnTo>
                    <a:pt x="17366" y="1343"/>
                  </a:lnTo>
                  <a:lnTo>
                    <a:pt x="16182" y="1066"/>
                  </a:lnTo>
                  <a:lnTo>
                    <a:pt x="15571" y="909"/>
                  </a:lnTo>
                  <a:lnTo>
                    <a:pt x="14919" y="731"/>
                  </a:lnTo>
                  <a:lnTo>
                    <a:pt x="14525" y="613"/>
                  </a:lnTo>
                  <a:lnTo>
                    <a:pt x="14071" y="514"/>
                  </a:lnTo>
                  <a:lnTo>
                    <a:pt x="13558" y="395"/>
                  </a:lnTo>
                  <a:lnTo>
                    <a:pt x="13025" y="317"/>
                  </a:lnTo>
                  <a:lnTo>
                    <a:pt x="12472" y="238"/>
                  </a:lnTo>
                  <a:lnTo>
                    <a:pt x="11880" y="159"/>
                  </a:lnTo>
                  <a:lnTo>
                    <a:pt x="11288" y="99"/>
                  </a:lnTo>
                  <a:lnTo>
                    <a:pt x="10677" y="60"/>
                  </a:lnTo>
                  <a:lnTo>
                    <a:pt x="10065" y="21"/>
                  </a:lnTo>
                  <a:lnTo>
                    <a:pt x="94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" name="Google Shape;1064;p34"/>
            <p:cNvSpPr/>
            <p:nvPr/>
          </p:nvSpPr>
          <p:spPr>
            <a:xfrm>
              <a:off x="6873193" y="2458007"/>
              <a:ext cx="463719" cy="335007"/>
            </a:xfrm>
            <a:custGeom>
              <a:avLst/>
              <a:gdLst/>
              <a:ahLst/>
              <a:cxnLst/>
              <a:rect l="l" t="t" r="r" b="b"/>
              <a:pathLst>
                <a:path w="13795" h="9966" extrusionOk="0">
                  <a:moveTo>
                    <a:pt x="2684" y="0"/>
                  </a:moveTo>
                  <a:lnTo>
                    <a:pt x="2507" y="60"/>
                  </a:lnTo>
                  <a:lnTo>
                    <a:pt x="2329" y="139"/>
                  </a:lnTo>
                  <a:lnTo>
                    <a:pt x="2171" y="296"/>
                  </a:lnTo>
                  <a:lnTo>
                    <a:pt x="2033" y="474"/>
                  </a:lnTo>
                  <a:lnTo>
                    <a:pt x="1737" y="948"/>
                  </a:lnTo>
                  <a:lnTo>
                    <a:pt x="1481" y="1441"/>
                  </a:lnTo>
                  <a:lnTo>
                    <a:pt x="1224" y="1954"/>
                  </a:lnTo>
                  <a:lnTo>
                    <a:pt x="967" y="2467"/>
                  </a:lnTo>
                  <a:lnTo>
                    <a:pt x="494" y="3493"/>
                  </a:lnTo>
                  <a:lnTo>
                    <a:pt x="237" y="4006"/>
                  </a:lnTo>
                  <a:lnTo>
                    <a:pt x="1" y="4500"/>
                  </a:lnTo>
                  <a:lnTo>
                    <a:pt x="671" y="5052"/>
                  </a:lnTo>
                  <a:lnTo>
                    <a:pt x="1362" y="5585"/>
                  </a:lnTo>
                  <a:lnTo>
                    <a:pt x="2073" y="6078"/>
                  </a:lnTo>
                  <a:lnTo>
                    <a:pt x="2803" y="6552"/>
                  </a:lnTo>
                  <a:lnTo>
                    <a:pt x="3553" y="7006"/>
                  </a:lnTo>
                  <a:lnTo>
                    <a:pt x="4322" y="7420"/>
                  </a:lnTo>
                  <a:lnTo>
                    <a:pt x="5112" y="7815"/>
                  </a:lnTo>
                  <a:lnTo>
                    <a:pt x="5901" y="8170"/>
                  </a:lnTo>
                  <a:lnTo>
                    <a:pt x="6710" y="8506"/>
                  </a:lnTo>
                  <a:lnTo>
                    <a:pt x="7519" y="8802"/>
                  </a:lnTo>
                  <a:lnTo>
                    <a:pt x="8348" y="9078"/>
                  </a:lnTo>
                  <a:lnTo>
                    <a:pt x="9196" y="9315"/>
                  </a:lnTo>
                  <a:lnTo>
                    <a:pt x="10045" y="9532"/>
                  </a:lnTo>
                  <a:lnTo>
                    <a:pt x="10893" y="9709"/>
                  </a:lnTo>
                  <a:lnTo>
                    <a:pt x="11742" y="9847"/>
                  </a:lnTo>
                  <a:lnTo>
                    <a:pt x="12610" y="9966"/>
                  </a:lnTo>
                  <a:lnTo>
                    <a:pt x="12827" y="9216"/>
                  </a:lnTo>
                  <a:lnTo>
                    <a:pt x="13005" y="8446"/>
                  </a:lnTo>
                  <a:lnTo>
                    <a:pt x="13182" y="7677"/>
                  </a:lnTo>
                  <a:lnTo>
                    <a:pt x="13340" y="6907"/>
                  </a:lnTo>
                  <a:lnTo>
                    <a:pt x="13478" y="6138"/>
                  </a:lnTo>
                  <a:lnTo>
                    <a:pt x="13597" y="5368"/>
                  </a:lnTo>
                  <a:lnTo>
                    <a:pt x="13715" y="4598"/>
                  </a:lnTo>
                  <a:lnTo>
                    <a:pt x="13794" y="3809"/>
                  </a:lnTo>
                  <a:lnTo>
                    <a:pt x="13636" y="3809"/>
                  </a:lnTo>
                  <a:lnTo>
                    <a:pt x="13163" y="3710"/>
                  </a:lnTo>
                  <a:lnTo>
                    <a:pt x="11742" y="3375"/>
                  </a:lnTo>
                  <a:lnTo>
                    <a:pt x="10262" y="3000"/>
                  </a:lnTo>
                  <a:lnTo>
                    <a:pt x="9413" y="2783"/>
                  </a:lnTo>
                  <a:lnTo>
                    <a:pt x="8308" y="2408"/>
                  </a:lnTo>
                  <a:lnTo>
                    <a:pt x="7203" y="1974"/>
                  </a:lnTo>
                  <a:lnTo>
                    <a:pt x="6138" y="1520"/>
                  </a:lnTo>
                  <a:lnTo>
                    <a:pt x="5092" y="1007"/>
                  </a:lnTo>
                  <a:lnTo>
                    <a:pt x="4737" y="809"/>
                  </a:lnTo>
                  <a:lnTo>
                    <a:pt x="4342" y="573"/>
                  </a:lnTo>
                  <a:lnTo>
                    <a:pt x="3927" y="336"/>
                  </a:lnTo>
                  <a:lnTo>
                    <a:pt x="3710" y="217"/>
                  </a:lnTo>
                  <a:lnTo>
                    <a:pt x="3493" y="139"/>
                  </a:lnTo>
                  <a:lnTo>
                    <a:pt x="3296" y="60"/>
                  </a:lnTo>
                  <a:lnTo>
                    <a:pt x="3079" y="20"/>
                  </a:lnTo>
                  <a:lnTo>
                    <a:pt x="28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" name="Google Shape;1065;p34"/>
            <p:cNvSpPr/>
            <p:nvPr/>
          </p:nvSpPr>
          <p:spPr>
            <a:xfrm>
              <a:off x="6267534" y="2729995"/>
              <a:ext cx="258096" cy="762859"/>
            </a:xfrm>
            <a:custGeom>
              <a:avLst/>
              <a:gdLst/>
              <a:ahLst/>
              <a:cxnLst/>
              <a:rect l="l" t="t" r="r" b="b"/>
              <a:pathLst>
                <a:path w="7678" h="22694" extrusionOk="0">
                  <a:moveTo>
                    <a:pt x="3533" y="0"/>
                  </a:moveTo>
                  <a:lnTo>
                    <a:pt x="3356" y="20"/>
                  </a:lnTo>
                  <a:lnTo>
                    <a:pt x="3158" y="59"/>
                  </a:lnTo>
                  <a:lnTo>
                    <a:pt x="2961" y="119"/>
                  </a:lnTo>
                  <a:lnTo>
                    <a:pt x="2724" y="217"/>
                  </a:lnTo>
                  <a:lnTo>
                    <a:pt x="2507" y="375"/>
                  </a:lnTo>
                  <a:lnTo>
                    <a:pt x="2310" y="553"/>
                  </a:lnTo>
                  <a:lnTo>
                    <a:pt x="2132" y="750"/>
                  </a:lnTo>
                  <a:lnTo>
                    <a:pt x="1974" y="947"/>
                  </a:lnTo>
                  <a:lnTo>
                    <a:pt x="1816" y="1184"/>
                  </a:lnTo>
                  <a:lnTo>
                    <a:pt x="1540" y="1658"/>
                  </a:lnTo>
                  <a:lnTo>
                    <a:pt x="1264" y="2191"/>
                  </a:lnTo>
                  <a:lnTo>
                    <a:pt x="1007" y="2743"/>
                  </a:lnTo>
                  <a:lnTo>
                    <a:pt x="790" y="3276"/>
                  </a:lnTo>
                  <a:lnTo>
                    <a:pt x="593" y="3809"/>
                  </a:lnTo>
                  <a:lnTo>
                    <a:pt x="435" y="4341"/>
                  </a:lnTo>
                  <a:lnTo>
                    <a:pt x="297" y="4894"/>
                  </a:lnTo>
                  <a:lnTo>
                    <a:pt x="198" y="5427"/>
                  </a:lnTo>
                  <a:lnTo>
                    <a:pt x="100" y="5979"/>
                  </a:lnTo>
                  <a:lnTo>
                    <a:pt x="40" y="6512"/>
                  </a:lnTo>
                  <a:lnTo>
                    <a:pt x="1" y="7065"/>
                  </a:lnTo>
                  <a:lnTo>
                    <a:pt x="1" y="7617"/>
                  </a:lnTo>
                  <a:lnTo>
                    <a:pt x="21" y="8190"/>
                  </a:lnTo>
                  <a:lnTo>
                    <a:pt x="60" y="8762"/>
                  </a:lnTo>
                  <a:lnTo>
                    <a:pt x="119" y="9354"/>
                  </a:lnTo>
                  <a:lnTo>
                    <a:pt x="198" y="9946"/>
                  </a:lnTo>
                  <a:lnTo>
                    <a:pt x="297" y="10538"/>
                  </a:lnTo>
                  <a:lnTo>
                    <a:pt x="435" y="11228"/>
                  </a:lnTo>
                  <a:lnTo>
                    <a:pt x="573" y="11899"/>
                  </a:lnTo>
                  <a:lnTo>
                    <a:pt x="751" y="12570"/>
                  </a:lnTo>
                  <a:lnTo>
                    <a:pt x="909" y="13241"/>
                  </a:lnTo>
                  <a:lnTo>
                    <a:pt x="1086" y="13912"/>
                  </a:lnTo>
                  <a:lnTo>
                    <a:pt x="1284" y="14583"/>
                  </a:lnTo>
                  <a:lnTo>
                    <a:pt x="1501" y="15234"/>
                  </a:lnTo>
                  <a:lnTo>
                    <a:pt x="1718" y="15905"/>
                  </a:lnTo>
                  <a:lnTo>
                    <a:pt x="1935" y="16557"/>
                  </a:lnTo>
                  <a:lnTo>
                    <a:pt x="2172" y="17208"/>
                  </a:lnTo>
                  <a:lnTo>
                    <a:pt x="2428" y="17839"/>
                  </a:lnTo>
                  <a:lnTo>
                    <a:pt x="2685" y="18490"/>
                  </a:lnTo>
                  <a:lnTo>
                    <a:pt x="2961" y="19122"/>
                  </a:lnTo>
                  <a:lnTo>
                    <a:pt x="3237" y="19753"/>
                  </a:lnTo>
                  <a:lnTo>
                    <a:pt x="3533" y="20385"/>
                  </a:lnTo>
                  <a:lnTo>
                    <a:pt x="3849" y="21016"/>
                  </a:lnTo>
                  <a:lnTo>
                    <a:pt x="4046" y="21391"/>
                  </a:lnTo>
                  <a:lnTo>
                    <a:pt x="4303" y="21746"/>
                  </a:lnTo>
                  <a:lnTo>
                    <a:pt x="4500" y="22023"/>
                  </a:lnTo>
                  <a:lnTo>
                    <a:pt x="4619" y="22141"/>
                  </a:lnTo>
                  <a:lnTo>
                    <a:pt x="4737" y="22260"/>
                  </a:lnTo>
                  <a:lnTo>
                    <a:pt x="4875" y="22358"/>
                  </a:lnTo>
                  <a:lnTo>
                    <a:pt x="5013" y="22457"/>
                  </a:lnTo>
                  <a:lnTo>
                    <a:pt x="5171" y="22516"/>
                  </a:lnTo>
                  <a:lnTo>
                    <a:pt x="5329" y="22575"/>
                  </a:lnTo>
                  <a:lnTo>
                    <a:pt x="5684" y="22674"/>
                  </a:lnTo>
                  <a:lnTo>
                    <a:pt x="5842" y="22694"/>
                  </a:lnTo>
                  <a:lnTo>
                    <a:pt x="5980" y="22694"/>
                  </a:lnTo>
                  <a:lnTo>
                    <a:pt x="6118" y="22674"/>
                  </a:lnTo>
                  <a:lnTo>
                    <a:pt x="6256" y="22634"/>
                  </a:lnTo>
                  <a:lnTo>
                    <a:pt x="6395" y="22556"/>
                  </a:lnTo>
                  <a:lnTo>
                    <a:pt x="6533" y="22417"/>
                  </a:lnTo>
                  <a:lnTo>
                    <a:pt x="6730" y="22220"/>
                  </a:lnTo>
                  <a:lnTo>
                    <a:pt x="6908" y="21983"/>
                  </a:lnTo>
                  <a:lnTo>
                    <a:pt x="7065" y="21746"/>
                  </a:lnTo>
                  <a:lnTo>
                    <a:pt x="7204" y="21490"/>
                  </a:lnTo>
                  <a:lnTo>
                    <a:pt x="7322" y="21233"/>
                  </a:lnTo>
                  <a:lnTo>
                    <a:pt x="7401" y="20957"/>
                  </a:lnTo>
                  <a:lnTo>
                    <a:pt x="7480" y="20681"/>
                  </a:lnTo>
                  <a:lnTo>
                    <a:pt x="7559" y="20385"/>
                  </a:lnTo>
                  <a:lnTo>
                    <a:pt x="7598" y="20109"/>
                  </a:lnTo>
                  <a:lnTo>
                    <a:pt x="7638" y="19813"/>
                  </a:lnTo>
                  <a:lnTo>
                    <a:pt x="7677" y="19201"/>
                  </a:lnTo>
                  <a:lnTo>
                    <a:pt x="7677" y="18589"/>
                  </a:lnTo>
                  <a:lnTo>
                    <a:pt x="7657" y="17997"/>
                  </a:lnTo>
                  <a:lnTo>
                    <a:pt x="7598" y="16280"/>
                  </a:lnTo>
                  <a:lnTo>
                    <a:pt x="7559" y="14544"/>
                  </a:lnTo>
                  <a:lnTo>
                    <a:pt x="7559" y="12807"/>
                  </a:lnTo>
                  <a:lnTo>
                    <a:pt x="7559" y="11071"/>
                  </a:lnTo>
                  <a:lnTo>
                    <a:pt x="7559" y="9314"/>
                  </a:lnTo>
                  <a:lnTo>
                    <a:pt x="7539" y="7578"/>
                  </a:lnTo>
                  <a:lnTo>
                    <a:pt x="7500" y="5841"/>
                  </a:lnTo>
                  <a:lnTo>
                    <a:pt x="7460" y="4993"/>
                  </a:lnTo>
                  <a:lnTo>
                    <a:pt x="7401" y="4124"/>
                  </a:lnTo>
                  <a:lnTo>
                    <a:pt x="7381" y="3927"/>
                  </a:lnTo>
                  <a:lnTo>
                    <a:pt x="7342" y="3749"/>
                  </a:lnTo>
                  <a:lnTo>
                    <a:pt x="7263" y="3552"/>
                  </a:lnTo>
                  <a:lnTo>
                    <a:pt x="7184" y="3375"/>
                  </a:lnTo>
                  <a:lnTo>
                    <a:pt x="7065" y="3197"/>
                  </a:lnTo>
                  <a:lnTo>
                    <a:pt x="6947" y="3019"/>
                  </a:lnTo>
                  <a:lnTo>
                    <a:pt x="6691" y="2684"/>
                  </a:lnTo>
                  <a:lnTo>
                    <a:pt x="6118" y="2013"/>
                  </a:lnTo>
                  <a:lnTo>
                    <a:pt x="5862" y="1677"/>
                  </a:lnTo>
                  <a:lnTo>
                    <a:pt x="5743" y="1500"/>
                  </a:lnTo>
                  <a:lnTo>
                    <a:pt x="5625" y="1322"/>
                  </a:lnTo>
                  <a:lnTo>
                    <a:pt x="5526" y="1164"/>
                  </a:lnTo>
                  <a:lnTo>
                    <a:pt x="5408" y="987"/>
                  </a:lnTo>
                  <a:lnTo>
                    <a:pt x="5289" y="829"/>
                  </a:lnTo>
                  <a:lnTo>
                    <a:pt x="5132" y="691"/>
                  </a:lnTo>
                  <a:lnTo>
                    <a:pt x="4993" y="553"/>
                  </a:lnTo>
                  <a:lnTo>
                    <a:pt x="4816" y="434"/>
                  </a:lnTo>
                  <a:lnTo>
                    <a:pt x="4658" y="316"/>
                  </a:lnTo>
                  <a:lnTo>
                    <a:pt x="4480" y="217"/>
                  </a:lnTo>
                  <a:lnTo>
                    <a:pt x="4303" y="138"/>
                  </a:lnTo>
                  <a:lnTo>
                    <a:pt x="4105" y="79"/>
                  </a:lnTo>
                  <a:lnTo>
                    <a:pt x="3928" y="40"/>
                  </a:lnTo>
                  <a:lnTo>
                    <a:pt x="37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6" name="Google Shape;1066;p34"/>
            <p:cNvSpPr/>
            <p:nvPr/>
          </p:nvSpPr>
          <p:spPr>
            <a:xfrm>
              <a:off x="6578011" y="2781058"/>
              <a:ext cx="796037" cy="331713"/>
            </a:xfrm>
            <a:custGeom>
              <a:avLst/>
              <a:gdLst/>
              <a:ahLst/>
              <a:cxnLst/>
              <a:rect l="l" t="t" r="r" b="b"/>
              <a:pathLst>
                <a:path w="23681" h="9868" extrusionOk="0">
                  <a:moveTo>
                    <a:pt x="22733" y="1"/>
                  </a:moveTo>
                  <a:lnTo>
                    <a:pt x="22457" y="60"/>
                  </a:lnTo>
                  <a:lnTo>
                    <a:pt x="22181" y="158"/>
                  </a:lnTo>
                  <a:lnTo>
                    <a:pt x="21885" y="297"/>
                  </a:lnTo>
                  <a:lnTo>
                    <a:pt x="21608" y="474"/>
                  </a:lnTo>
                  <a:lnTo>
                    <a:pt x="21293" y="672"/>
                  </a:lnTo>
                  <a:lnTo>
                    <a:pt x="20997" y="869"/>
                  </a:lnTo>
                  <a:lnTo>
                    <a:pt x="20424" y="1342"/>
                  </a:lnTo>
                  <a:lnTo>
                    <a:pt x="19891" y="1796"/>
                  </a:lnTo>
                  <a:lnTo>
                    <a:pt x="19418" y="2211"/>
                  </a:lnTo>
                  <a:lnTo>
                    <a:pt x="19043" y="2507"/>
                  </a:lnTo>
                  <a:lnTo>
                    <a:pt x="18273" y="3000"/>
                  </a:lnTo>
                  <a:lnTo>
                    <a:pt x="17504" y="3454"/>
                  </a:lnTo>
                  <a:lnTo>
                    <a:pt x="16714" y="3868"/>
                  </a:lnTo>
                  <a:lnTo>
                    <a:pt x="15905" y="4263"/>
                  </a:lnTo>
                  <a:lnTo>
                    <a:pt x="15096" y="4618"/>
                  </a:lnTo>
                  <a:lnTo>
                    <a:pt x="14267" y="4934"/>
                  </a:lnTo>
                  <a:lnTo>
                    <a:pt x="13419" y="5210"/>
                  </a:lnTo>
                  <a:lnTo>
                    <a:pt x="12570" y="5447"/>
                  </a:lnTo>
                  <a:lnTo>
                    <a:pt x="11840" y="5625"/>
                  </a:lnTo>
                  <a:lnTo>
                    <a:pt x="11110" y="5743"/>
                  </a:lnTo>
                  <a:lnTo>
                    <a:pt x="10400" y="5842"/>
                  </a:lnTo>
                  <a:lnTo>
                    <a:pt x="9670" y="5921"/>
                  </a:lnTo>
                  <a:lnTo>
                    <a:pt x="8939" y="5960"/>
                  </a:lnTo>
                  <a:lnTo>
                    <a:pt x="8209" y="5980"/>
                  </a:lnTo>
                  <a:lnTo>
                    <a:pt x="6749" y="6000"/>
                  </a:lnTo>
                  <a:lnTo>
                    <a:pt x="5289" y="6019"/>
                  </a:lnTo>
                  <a:lnTo>
                    <a:pt x="4578" y="6039"/>
                  </a:lnTo>
                  <a:lnTo>
                    <a:pt x="3848" y="6079"/>
                  </a:lnTo>
                  <a:lnTo>
                    <a:pt x="3138" y="6138"/>
                  </a:lnTo>
                  <a:lnTo>
                    <a:pt x="2408" y="6217"/>
                  </a:lnTo>
                  <a:lnTo>
                    <a:pt x="1697" y="6335"/>
                  </a:lnTo>
                  <a:lnTo>
                    <a:pt x="987" y="6473"/>
                  </a:lnTo>
                  <a:lnTo>
                    <a:pt x="829" y="6532"/>
                  </a:lnTo>
                  <a:lnTo>
                    <a:pt x="651" y="6592"/>
                  </a:lnTo>
                  <a:lnTo>
                    <a:pt x="493" y="6651"/>
                  </a:lnTo>
                  <a:lnTo>
                    <a:pt x="336" y="6749"/>
                  </a:lnTo>
                  <a:lnTo>
                    <a:pt x="217" y="6848"/>
                  </a:lnTo>
                  <a:lnTo>
                    <a:pt x="99" y="6986"/>
                  </a:lnTo>
                  <a:lnTo>
                    <a:pt x="40" y="7124"/>
                  </a:lnTo>
                  <a:lnTo>
                    <a:pt x="20" y="7203"/>
                  </a:lnTo>
                  <a:lnTo>
                    <a:pt x="0" y="7282"/>
                  </a:lnTo>
                  <a:lnTo>
                    <a:pt x="20" y="7401"/>
                  </a:lnTo>
                  <a:lnTo>
                    <a:pt x="40" y="7519"/>
                  </a:lnTo>
                  <a:lnTo>
                    <a:pt x="79" y="7618"/>
                  </a:lnTo>
                  <a:lnTo>
                    <a:pt x="158" y="7716"/>
                  </a:lnTo>
                  <a:lnTo>
                    <a:pt x="276" y="7874"/>
                  </a:lnTo>
                  <a:lnTo>
                    <a:pt x="415" y="7993"/>
                  </a:lnTo>
                  <a:lnTo>
                    <a:pt x="592" y="8111"/>
                  </a:lnTo>
                  <a:lnTo>
                    <a:pt x="770" y="8190"/>
                  </a:lnTo>
                  <a:lnTo>
                    <a:pt x="947" y="8249"/>
                  </a:lnTo>
                  <a:lnTo>
                    <a:pt x="1145" y="8308"/>
                  </a:lnTo>
                  <a:lnTo>
                    <a:pt x="1539" y="8407"/>
                  </a:lnTo>
                  <a:lnTo>
                    <a:pt x="3039" y="8762"/>
                  </a:lnTo>
                  <a:lnTo>
                    <a:pt x="4973" y="9236"/>
                  </a:lnTo>
                  <a:lnTo>
                    <a:pt x="7420" y="9867"/>
                  </a:lnTo>
                  <a:lnTo>
                    <a:pt x="8367" y="9808"/>
                  </a:lnTo>
                  <a:lnTo>
                    <a:pt x="9275" y="9729"/>
                  </a:lnTo>
                  <a:lnTo>
                    <a:pt x="10163" y="9611"/>
                  </a:lnTo>
                  <a:lnTo>
                    <a:pt x="11031" y="9473"/>
                  </a:lnTo>
                  <a:lnTo>
                    <a:pt x="11860" y="9295"/>
                  </a:lnTo>
                  <a:lnTo>
                    <a:pt x="12708" y="9098"/>
                  </a:lnTo>
                  <a:lnTo>
                    <a:pt x="13518" y="8881"/>
                  </a:lnTo>
                  <a:lnTo>
                    <a:pt x="14327" y="8644"/>
                  </a:lnTo>
                  <a:lnTo>
                    <a:pt x="15155" y="8368"/>
                  </a:lnTo>
                  <a:lnTo>
                    <a:pt x="15965" y="8091"/>
                  </a:lnTo>
                  <a:lnTo>
                    <a:pt x="17602" y="7480"/>
                  </a:lnTo>
                  <a:lnTo>
                    <a:pt x="19299" y="6828"/>
                  </a:lnTo>
                  <a:lnTo>
                    <a:pt x="21056" y="6157"/>
                  </a:lnTo>
                  <a:lnTo>
                    <a:pt x="21371" y="5763"/>
                  </a:lnTo>
                  <a:lnTo>
                    <a:pt x="21687" y="5348"/>
                  </a:lnTo>
                  <a:lnTo>
                    <a:pt x="21963" y="4934"/>
                  </a:lnTo>
                  <a:lnTo>
                    <a:pt x="22240" y="4500"/>
                  </a:lnTo>
                  <a:lnTo>
                    <a:pt x="22457" y="4105"/>
                  </a:lnTo>
                  <a:lnTo>
                    <a:pt x="22753" y="3553"/>
                  </a:lnTo>
                  <a:lnTo>
                    <a:pt x="23088" y="2901"/>
                  </a:lnTo>
                  <a:lnTo>
                    <a:pt x="23246" y="2546"/>
                  </a:lnTo>
                  <a:lnTo>
                    <a:pt x="23384" y="2191"/>
                  </a:lnTo>
                  <a:lnTo>
                    <a:pt x="23503" y="1836"/>
                  </a:lnTo>
                  <a:lnTo>
                    <a:pt x="23601" y="1500"/>
                  </a:lnTo>
                  <a:lnTo>
                    <a:pt x="23661" y="1165"/>
                  </a:lnTo>
                  <a:lnTo>
                    <a:pt x="23680" y="869"/>
                  </a:lnTo>
                  <a:lnTo>
                    <a:pt x="23680" y="731"/>
                  </a:lnTo>
                  <a:lnTo>
                    <a:pt x="23661" y="593"/>
                  </a:lnTo>
                  <a:lnTo>
                    <a:pt x="23621" y="474"/>
                  </a:lnTo>
                  <a:lnTo>
                    <a:pt x="23582" y="376"/>
                  </a:lnTo>
                  <a:lnTo>
                    <a:pt x="23522" y="277"/>
                  </a:lnTo>
                  <a:lnTo>
                    <a:pt x="23444" y="198"/>
                  </a:lnTo>
                  <a:lnTo>
                    <a:pt x="23345" y="119"/>
                  </a:lnTo>
                  <a:lnTo>
                    <a:pt x="23246" y="60"/>
                  </a:lnTo>
                  <a:lnTo>
                    <a:pt x="23128" y="40"/>
                  </a:lnTo>
                  <a:lnTo>
                    <a:pt x="229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7" name="Google Shape;1067;p34"/>
            <p:cNvSpPr/>
            <p:nvPr/>
          </p:nvSpPr>
          <p:spPr>
            <a:xfrm>
              <a:off x="7648008" y="2337258"/>
              <a:ext cx="309796" cy="299879"/>
            </a:xfrm>
            <a:custGeom>
              <a:avLst/>
              <a:gdLst/>
              <a:ahLst/>
              <a:cxnLst/>
              <a:rect l="l" t="t" r="r" b="b"/>
              <a:pathLst>
                <a:path w="9216" h="8921" extrusionOk="0">
                  <a:moveTo>
                    <a:pt x="7085" y="1"/>
                  </a:moveTo>
                  <a:lnTo>
                    <a:pt x="7006" y="21"/>
                  </a:lnTo>
                  <a:lnTo>
                    <a:pt x="6946" y="60"/>
                  </a:lnTo>
                  <a:lnTo>
                    <a:pt x="6887" y="139"/>
                  </a:lnTo>
                  <a:lnTo>
                    <a:pt x="6867" y="198"/>
                  </a:lnTo>
                  <a:lnTo>
                    <a:pt x="6867" y="277"/>
                  </a:lnTo>
                  <a:lnTo>
                    <a:pt x="6887" y="415"/>
                  </a:lnTo>
                  <a:lnTo>
                    <a:pt x="6946" y="553"/>
                  </a:lnTo>
                  <a:lnTo>
                    <a:pt x="7006" y="692"/>
                  </a:lnTo>
                  <a:lnTo>
                    <a:pt x="7045" y="810"/>
                  </a:lnTo>
                  <a:lnTo>
                    <a:pt x="7065" y="928"/>
                  </a:lnTo>
                  <a:lnTo>
                    <a:pt x="7085" y="1145"/>
                  </a:lnTo>
                  <a:lnTo>
                    <a:pt x="7065" y="1382"/>
                  </a:lnTo>
                  <a:lnTo>
                    <a:pt x="6986" y="1619"/>
                  </a:lnTo>
                  <a:lnTo>
                    <a:pt x="6887" y="1836"/>
                  </a:lnTo>
                  <a:lnTo>
                    <a:pt x="6769" y="2033"/>
                  </a:lnTo>
                  <a:lnTo>
                    <a:pt x="6611" y="2211"/>
                  </a:lnTo>
                  <a:lnTo>
                    <a:pt x="6433" y="2369"/>
                  </a:lnTo>
                  <a:lnTo>
                    <a:pt x="6315" y="2428"/>
                  </a:lnTo>
                  <a:lnTo>
                    <a:pt x="6256" y="2448"/>
                  </a:lnTo>
                  <a:lnTo>
                    <a:pt x="6177" y="2428"/>
                  </a:lnTo>
                  <a:lnTo>
                    <a:pt x="6098" y="2389"/>
                  </a:lnTo>
                  <a:lnTo>
                    <a:pt x="6019" y="2329"/>
                  </a:lnTo>
                  <a:lnTo>
                    <a:pt x="5960" y="2211"/>
                  </a:lnTo>
                  <a:lnTo>
                    <a:pt x="5920" y="2073"/>
                  </a:lnTo>
                  <a:lnTo>
                    <a:pt x="5920" y="1935"/>
                  </a:lnTo>
                  <a:lnTo>
                    <a:pt x="5940" y="1797"/>
                  </a:lnTo>
                  <a:lnTo>
                    <a:pt x="5999" y="1659"/>
                  </a:lnTo>
                  <a:lnTo>
                    <a:pt x="6058" y="1540"/>
                  </a:lnTo>
                  <a:lnTo>
                    <a:pt x="6216" y="1303"/>
                  </a:lnTo>
                  <a:lnTo>
                    <a:pt x="6394" y="1086"/>
                  </a:lnTo>
                  <a:lnTo>
                    <a:pt x="6453" y="968"/>
                  </a:lnTo>
                  <a:lnTo>
                    <a:pt x="6512" y="830"/>
                  </a:lnTo>
                  <a:lnTo>
                    <a:pt x="6532" y="731"/>
                  </a:lnTo>
                  <a:lnTo>
                    <a:pt x="6512" y="652"/>
                  </a:lnTo>
                  <a:lnTo>
                    <a:pt x="6473" y="593"/>
                  </a:lnTo>
                  <a:lnTo>
                    <a:pt x="6453" y="553"/>
                  </a:lnTo>
                  <a:lnTo>
                    <a:pt x="6335" y="553"/>
                  </a:lnTo>
                  <a:lnTo>
                    <a:pt x="6256" y="613"/>
                  </a:lnTo>
                  <a:lnTo>
                    <a:pt x="6078" y="731"/>
                  </a:lnTo>
                  <a:lnTo>
                    <a:pt x="5901" y="849"/>
                  </a:lnTo>
                  <a:lnTo>
                    <a:pt x="5743" y="948"/>
                  </a:lnTo>
                  <a:lnTo>
                    <a:pt x="5585" y="1066"/>
                  </a:lnTo>
                  <a:lnTo>
                    <a:pt x="5506" y="1145"/>
                  </a:lnTo>
                  <a:lnTo>
                    <a:pt x="5447" y="1244"/>
                  </a:lnTo>
                  <a:lnTo>
                    <a:pt x="5328" y="1441"/>
                  </a:lnTo>
                  <a:lnTo>
                    <a:pt x="5151" y="1836"/>
                  </a:lnTo>
                  <a:lnTo>
                    <a:pt x="4953" y="2251"/>
                  </a:lnTo>
                  <a:lnTo>
                    <a:pt x="4756" y="2665"/>
                  </a:lnTo>
                  <a:lnTo>
                    <a:pt x="4598" y="3099"/>
                  </a:lnTo>
                  <a:lnTo>
                    <a:pt x="4440" y="3533"/>
                  </a:lnTo>
                  <a:lnTo>
                    <a:pt x="4401" y="3632"/>
                  </a:lnTo>
                  <a:lnTo>
                    <a:pt x="4361" y="3711"/>
                  </a:lnTo>
                  <a:lnTo>
                    <a:pt x="4282" y="3790"/>
                  </a:lnTo>
                  <a:lnTo>
                    <a:pt x="4184" y="3869"/>
                  </a:lnTo>
                  <a:lnTo>
                    <a:pt x="3414" y="4382"/>
                  </a:lnTo>
                  <a:lnTo>
                    <a:pt x="2625" y="4875"/>
                  </a:lnTo>
                  <a:lnTo>
                    <a:pt x="1855" y="5388"/>
                  </a:lnTo>
                  <a:lnTo>
                    <a:pt x="1480" y="5645"/>
                  </a:lnTo>
                  <a:lnTo>
                    <a:pt x="1105" y="5941"/>
                  </a:lnTo>
                  <a:lnTo>
                    <a:pt x="770" y="6217"/>
                  </a:lnTo>
                  <a:lnTo>
                    <a:pt x="573" y="6395"/>
                  </a:lnTo>
                  <a:lnTo>
                    <a:pt x="395" y="6592"/>
                  </a:lnTo>
                  <a:lnTo>
                    <a:pt x="237" y="6789"/>
                  </a:lnTo>
                  <a:lnTo>
                    <a:pt x="99" y="7006"/>
                  </a:lnTo>
                  <a:lnTo>
                    <a:pt x="59" y="7105"/>
                  </a:lnTo>
                  <a:lnTo>
                    <a:pt x="20" y="7204"/>
                  </a:lnTo>
                  <a:lnTo>
                    <a:pt x="0" y="7302"/>
                  </a:lnTo>
                  <a:lnTo>
                    <a:pt x="0" y="7421"/>
                  </a:lnTo>
                  <a:lnTo>
                    <a:pt x="20" y="7519"/>
                  </a:lnTo>
                  <a:lnTo>
                    <a:pt x="40" y="7618"/>
                  </a:lnTo>
                  <a:lnTo>
                    <a:pt x="99" y="7736"/>
                  </a:lnTo>
                  <a:lnTo>
                    <a:pt x="158" y="7815"/>
                  </a:lnTo>
                  <a:lnTo>
                    <a:pt x="296" y="8013"/>
                  </a:lnTo>
                  <a:lnTo>
                    <a:pt x="434" y="8171"/>
                  </a:lnTo>
                  <a:lnTo>
                    <a:pt x="573" y="8309"/>
                  </a:lnTo>
                  <a:lnTo>
                    <a:pt x="730" y="8427"/>
                  </a:lnTo>
                  <a:lnTo>
                    <a:pt x="869" y="8545"/>
                  </a:lnTo>
                  <a:lnTo>
                    <a:pt x="1026" y="8644"/>
                  </a:lnTo>
                  <a:lnTo>
                    <a:pt x="1184" y="8723"/>
                  </a:lnTo>
                  <a:lnTo>
                    <a:pt x="1362" y="8802"/>
                  </a:lnTo>
                  <a:lnTo>
                    <a:pt x="1520" y="8861"/>
                  </a:lnTo>
                  <a:lnTo>
                    <a:pt x="1697" y="8901"/>
                  </a:lnTo>
                  <a:lnTo>
                    <a:pt x="1855" y="8920"/>
                  </a:lnTo>
                  <a:lnTo>
                    <a:pt x="2033" y="8920"/>
                  </a:lnTo>
                  <a:lnTo>
                    <a:pt x="2210" y="8901"/>
                  </a:lnTo>
                  <a:lnTo>
                    <a:pt x="2388" y="8861"/>
                  </a:lnTo>
                  <a:lnTo>
                    <a:pt x="2546" y="8802"/>
                  </a:lnTo>
                  <a:lnTo>
                    <a:pt x="2723" y="8723"/>
                  </a:lnTo>
                  <a:lnTo>
                    <a:pt x="2901" y="8624"/>
                  </a:lnTo>
                  <a:lnTo>
                    <a:pt x="3059" y="8506"/>
                  </a:lnTo>
                  <a:lnTo>
                    <a:pt x="3335" y="8249"/>
                  </a:lnTo>
                  <a:lnTo>
                    <a:pt x="3611" y="7953"/>
                  </a:lnTo>
                  <a:lnTo>
                    <a:pt x="3868" y="7677"/>
                  </a:lnTo>
                  <a:lnTo>
                    <a:pt x="4125" y="7381"/>
                  </a:lnTo>
                  <a:lnTo>
                    <a:pt x="4302" y="7223"/>
                  </a:lnTo>
                  <a:lnTo>
                    <a:pt x="4480" y="7085"/>
                  </a:lnTo>
                  <a:lnTo>
                    <a:pt x="4874" y="6769"/>
                  </a:lnTo>
                  <a:lnTo>
                    <a:pt x="5309" y="6493"/>
                  </a:lnTo>
                  <a:lnTo>
                    <a:pt x="5743" y="6237"/>
                  </a:lnTo>
                  <a:lnTo>
                    <a:pt x="6197" y="5980"/>
                  </a:lnTo>
                  <a:lnTo>
                    <a:pt x="7104" y="5507"/>
                  </a:lnTo>
                  <a:lnTo>
                    <a:pt x="7992" y="5013"/>
                  </a:lnTo>
                  <a:lnTo>
                    <a:pt x="8170" y="4895"/>
                  </a:lnTo>
                  <a:lnTo>
                    <a:pt x="8347" y="4776"/>
                  </a:lnTo>
                  <a:lnTo>
                    <a:pt x="8486" y="4638"/>
                  </a:lnTo>
                  <a:lnTo>
                    <a:pt x="8624" y="4480"/>
                  </a:lnTo>
                  <a:lnTo>
                    <a:pt x="8762" y="4323"/>
                  </a:lnTo>
                  <a:lnTo>
                    <a:pt x="8861" y="4145"/>
                  </a:lnTo>
                  <a:lnTo>
                    <a:pt x="8959" y="3967"/>
                  </a:lnTo>
                  <a:lnTo>
                    <a:pt x="9038" y="3770"/>
                  </a:lnTo>
                  <a:lnTo>
                    <a:pt x="9117" y="3573"/>
                  </a:lnTo>
                  <a:lnTo>
                    <a:pt x="9157" y="3375"/>
                  </a:lnTo>
                  <a:lnTo>
                    <a:pt x="9196" y="3178"/>
                  </a:lnTo>
                  <a:lnTo>
                    <a:pt x="9216" y="2961"/>
                  </a:lnTo>
                  <a:lnTo>
                    <a:pt x="9216" y="2764"/>
                  </a:lnTo>
                  <a:lnTo>
                    <a:pt x="9216" y="2547"/>
                  </a:lnTo>
                  <a:lnTo>
                    <a:pt x="9176" y="2329"/>
                  </a:lnTo>
                  <a:lnTo>
                    <a:pt x="9137" y="2112"/>
                  </a:lnTo>
                  <a:lnTo>
                    <a:pt x="9078" y="1915"/>
                  </a:lnTo>
                  <a:lnTo>
                    <a:pt x="9018" y="1698"/>
                  </a:lnTo>
                  <a:lnTo>
                    <a:pt x="8920" y="1501"/>
                  </a:lnTo>
                  <a:lnTo>
                    <a:pt x="8801" y="1303"/>
                  </a:lnTo>
                  <a:lnTo>
                    <a:pt x="8683" y="1126"/>
                  </a:lnTo>
                  <a:lnTo>
                    <a:pt x="8545" y="948"/>
                  </a:lnTo>
                  <a:lnTo>
                    <a:pt x="8407" y="790"/>
                  </a:lnTo>
                  <a:lnTo>
                    <a:pt x="8249" y="632"/>
                  </a:lnTo>
                  <a:lnTo>
                    <a:pt x="7973" y="415"/>
                  </a:lnTo>
                  <a:lnTo>
                    <a:pt x="7775" y="277"/>
                  </a:lnTo>
                  <a:lnTo>
                    <a:pt x="7578" y="139"/>
                  </a:lnTo>
                  <a:lnTo>
                    <a:pt x="7361" y="40"/>
                  </a:lnTo>
                  <a:lnTo>
                    <a:pt x="7262" y="21"/>
                  </a:lnTo>
                  <a:lnTo>
                    <a:pt x="7163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8" name="Google Shape;1068;p34"/>
            <p:cNvSpPr/>
            <p:nvPr/>
          </p:nvSpPr>
          <p:spPr>
            <a:xfrm>
              <a:off x="7141180" y="2059320"/>
              <a:ext cx="685275" cy="703192"/>
            </a:xfrm>
            <a:custGeom>
              <a:avLst/>
              <a:gdLst/>
              <a:ahLst/>
              <a:cxnLst/>
              <a:rect l="l" t="t" r="r" b="b"/>
              <a:pathLst>
                <a:path w="20386" h="20919" extrusionOk="0">
                  <a:moveTo>
                    <a:pt x="2448" y="1"/>
                  </a:moveTo>
                  <a:lnTo>
                    <a:pt x="2211" y="40"/>
                  </a:lnTo>
                  <a:lnTo>
                    <a:pt x="1974" y="79"/>
                  </a:lnTo>
                  <a:lnTo>
                    <a:pt x="1718" y="139"/>
                  </a:lnTo>
                  <a:lnTo>
                    <a:pt x="1481" y="198"/>
                  </a:lnTo>
                  <a:lnTo>
                    <a:pt x="1244" y="297"/>
                  </a:lnTo>
                  <a:lnTo>
                    <a:pt x="1027" y="395"/>
                  </a:lnTo>
                  <a:lnTo>
                    <a:pt x="810" y="514"/>
                  </a:lnTo>
                  <a:lnTo>
                    <a:pt x="632" y="652"/>
                  </a:lnTo>
                  <a:lnTo>
                    <a:pt x="455" y="810"/>
                  </a:lnTo>
                  <a:lnTo>
                    <a:pt x="297" y="987"/>
                  </a:lnTo>
                  <a:lnTo>
                    <a:pt x="178" y="1185"/>
                  </a:lnTo>
                  <a:lnTo>
                    <a:pt x="80" y="1382"/>
                  </a:lnTo>
                  <a:lnTo>
                    <a:pt x="21" y="1619"/>
                  </a:lnTo>
                  <a:lnTo>
                    <a:pt x="1" y="1856"/>
                  </a:lnTo>
                  <a:lnTo>
                    <a:pt x="21" y="2408"/>
                  </a:lnTo>
                  <a:lnTo>
                    <a:pt x="40" y="2980"/>
                  </a:lnTo>
                  <a:lnTo>
                    <a:pt x="100" y="3553"/>
                  </a:lnTo>
                  <a:lnTo>
                    <a:pt x="159" y="4145"/>
                  </a:lnTo>
                  <a:lnTo>
                    <a:pt x="435" y="6434"/>
                  </a:lnTo>
                  <a:lnTo>
                    <a:pt x="474" y="6868"/>
                  </a:lnTo>
                  <a:lnTo>
                    <a:pt x="494" y="7322"/>
                  </a:lnTo>
                  <a:lnTo>
                    <a:pt x="514" y="7539"/>
                  </a:lnTo>
                  <a:lnTo>
                    <a:pt x="553" y="7776"/>
                  </a:lnTo>
                  <a:lnTo>
                    <a:pt x="593" y="7973"/>
                  </a:lnTo>
                  <a:lnTo>
                    <a:pt x="672" y="8170"/>
                  </a:lnTo>
                  <a:lnTo>
                    <a:pt x="731" y="8308"/>
                  </a:lnTo>
                  <a:lnTo>
                    <a:pt x="830" y="8446"/>
                  </a:lnTo>
                  <a:lnTo>
                    <a:pt x="1027" y="8723"/>
                  </a:lnTo>
                  <a:lnTo>
                    <a:pt x="1224" y="8979"/>
                  </a:lnTo>
                  <a:lnTo>
                    <a:pt x="1323" y="9117"/>
                  </a:lnTo>
                  <a:lnTo>
                    <a:pt x="1422" y="9256"/>
                  </a:lnTo>
                  <a:lnTo>
                    <a:pt x="1599" y="9611"/>
                  </a:lnTo>
                  <a:lnTo>
                    <a:pt x="1757" y="9946"/>
                  </a:lnTo>
                  <a:lnTo>
                    <a:pt x="1895" y="10321"/>
                  </a:lnTo>
                  <a:lnTo>
                    <a:pt x="1994" y="10696"/>
                  </a:lnTo>
                  <a:lnTo>
                    <a:pt x="2211" y="11446"/>
                  </a:lnTo>
                  <a:lnTo>
                    <a:pt x="2389" y="12196"/>
                  </a:lnTo>
                  <a:lnTo>
                    <a:pt x="2527" y="12650"/>
                  </a:lnTo>
                  <a:lnTo>
                    <a:pt x="2685" y="13104"/>
                  </a:lnTo>
                  <a:lnTo>
                    <a:pt x="2842" y="13557"/>
                  </a:lnTo>
                  <a:lnTo>
                    <a:pt x="3000" y="14011"/>
                  </a:lnTo>
                  <a:lnTo>
                    <a:pt x="3198" y="14445"/>
                  </a:lnTo>
                  <a:lnTo>
                    <a:pt x="3395" y="14880"/>
                  </a:lnTo>
                  <a:lnTo>
                    <a:pt x="3612" y="15294"/>
                  </a:lnTo>
                  <a:lnTo>
                    <a:pt x="3849" y="15708"/>
                  </a:lnTo>
                  <a:lnTo>
                    <a:pt x="4086" y="16123"/>
                  </a:lnTo>
                  <a:lnTo>
                    <a:pt x="4342" y="16517"/>
                  </a:lnTo>
                  <a:lnTo>
                    <a:pt x="4618" y="16912"/>
                  </a:lnTo>
                  <a:lnTo>
                    <a:pt x="4914" y="17287"/>
                  </a:lnTo>
                  <a:lnTo>
                    <a:pt x="5210" y="17642"/>
                  </a:lnTo>
                  <a:lnTo>
                    <a:pt x="5546" y="17998"/>
                  </a:lnTo>
                  <a:lnTo>
                    <a:pt x="5881" y="18333"/>
                  </a:lnTo>
                  <a:lnTo>
                    <a:pt x="6237" y="18649"/>
                  </a:lnTo>
                  <a:lnTo>
                    <a:pt x="6592" y="18964"/>
                  </a:lnTo>
                  <a:lnTo>
                    <a:pt x="6987" y="19241"/>
                  </a:lnTo>
                  <a:lnTo>
                    <a:pt x="7381" y="19517"/>
                  </a:lnTo>
                  <a:lnTo>
                    <a:pt x="7776" y="19754"/>
                  </a:lnTo>
                  <a:lnTo>
                    <a:pt x="8210" y="19991"/>
                  </a:lnTo>
                  <a:lnTo>
                    <a:pt x="8644" y="20188"/>
                  </a:lnTo>
                  <a:lnTo>
                    <a:pt x="9078" y="20366"/>
                  </a:lnTo>
                  <a:lnTo>
                    <a:pt x="9532" y="20523"/>
                  </a:lnTo>
                  <a:lnTo>
                    <a:pt x="9986" y="20662"/>
                  </a:lnTo>
                  <a:lnTo>
                    <a:pt x="10460" y="20760"/>
                  </a:lnTo>
                  <a:lnTo>
                    <a:pt x="10913" y="20839"/>
                  </a:lnTo>
                  <a:lnTo>
                    <a:pt x="11387" y="20898"/>
                  </a:lnTo>
                  <a:lnTo>
                    <a:pt x="11861" y="20918"/>
                  </a:lnTo>
                  <a:lnTo>
                    <a:pt x="12334" y="20918"/>
                  </a:lnTo>
                  <a:lnTo>
                    <a:pt x="12808" y="20879"/>
                  </a:lnTo>
                  <a:lnTo>
                    <a:pt x="13281" y="20819"/>
                  </a:lnTo>
                  <a:lnTo>
                    <a:pt x="13814" y="20701"/>
                  </a:lnTo>
                  <a:lnTo>
                    <a:pt x="14347" y="20563"/>
                  </a:lnTo>
                  <a:lnTo>
                    <a:pt x="14860" y="20405"/>
                  </a:lnTo>
                  <a:lnTo>
                    <a:pt x="15373" y="20208"/>
                  </a:lnTo>
                  <a:lnTo>
                    <a:pt x="15867" y="19991"/>
                  </a:lnTo>
                  <a:lnTo>
                    <a:pt x="16360" y="19754"/>
                  </a:lnTo>
                  <a:lnTo>
                    <a:pt x="16834" y="19478"/>
                  </a:lnTo>
                  <a:lnTo>
                    <a:pt x="17307" y="19201"/>
                  </a:lnTo>
                  <a:lnTo>
                    <a:pt x="17741" y="18886"/>
                  </a:lnTo>
                  <a:lnTo>
                    <a:pt x="18175" y="18550"/>
                  </a:lnTo>
                  <a:lnTo>
                    <a:pt x="18590" y="18195"/>
                  </a:lnTo>
                  <a:lnTo>
                    <a:pt x="19004" y="17820"/>
                  </a:lnTo>
                  <a:lnTo>
                    <a:pt x="19379" y="17425"/>
                  </a:lnTo>
                  <a:lnTo>
                    <a:pt x="19734" y="17011"/>
                  </a:lnTo>
                  <a:lnTo>
                    <a:pt x="20070" y="16577"/>
                  </a:lnTo>
                  <a:lnTo>
                    <a:pt x="20386" y="16123"/>
                  </a:lnTo>
                  <a:lnTo>
                    <a:pt x="20208" y="15925"/>
                  </a:lnTo>
                  <a:lnTo>
                    <a:pt x="20030" y="15689"/>
                  </a:lnTo>
                  <a:lnTo>
                    <a:pt x="19892" y="15432"/>
                  </a:lnTo>
                  <a:lnTo>
                    <a:pt x="19754" y="15176"/>
                  </a:lnTo>
                  <a:lnTo>
                    <a:pt x="19616" y="14899"/>
                  </a:lnTo>
                  <a:lnTo>
                    <a:pt x="19517" y="14623"/>
                  </a:lnTo>
                  <a:lnTo>
                    <a:pt x="19300" y="14071"/>
                  </a:lnTo>
                  <a:lnTo>
                    <a:pt x="19083" y="13498"/>
                  </a:lnTo>
                  <a:lnTo>
                    <a:pt x="18866" y="12965"/>
                  </a:lnTo>
                  <a:lnTo>
                    <a:pt x="18767" y="12709"/>
                  </a:lnTo>
                  <a:lnTo>
                    <a:pt x="18649" y="12472"/>
                  </a:lnTo>
                  <a:lnTo>
                    <a:pt x="18511" y="12255"/>
                  </a:lnTo>
                  <a:lnTo>
                    <a:pt x="18373" y="12058"/>
                  </a:lnTo>
                  <a:lnTo>
                    <a:pt x="18116" y="12255"/>
                  </a:lnTo>
                  <a:lnTo>
                    <a:pt x="17840" y="12452"/>
                  </a:lnTo>
                  <a:lnTo>
                    <a:pt x="17544" y="12650"/>
                  </a:lnTo>
                  <a:lnTo>
                    <a:pt x="17248" y="12827"/>
                  </a:lnTo>
                  <a:lnTo>
                    <a:pt x="16932" y="13005"/>
                  </a:lnTo>
                  <a:lnTo>
                    <a:pt x="16597" y="13163"/>
                  </a:lnTo>
                  <a:lnTo>
                    <a:pt x="15906" y="13459"/>
                  </a:lnTo>
                  <a:lnTo>
                    <a:pt x="15215" y="13735"/>
                  </a:lnTo>
                  <a:lnTo>
                    <a:pt x="14505" y="13972"/>
                  </a:lnTo>
                  <a:lnTo>
                    <a:pt x="13834" y="14189"/>
                  </a:lnTo>
                  <a:lnTo>
                    <a:pt x="13183" y="14347"/>
                  </a:lnTo>
                  <a:lnTo>
                    <a:pt x="12689" y="14465"/>
                  </a:lnTo>
                  <a:lnTo>
                    <a:pt x="12433" y="14505"/>
                  </a:lnTo>
                  <a:lnTo>
                    <a:pt x="12176" y="14524"/>
                  </a:lnTo>
                  <a:lnTo>
                    <a:pt x="11920" y="14524"/>
                  </a:lnTo>
                  <a:lnTo>
                    <a:pt x="11683" y="14505"/>
                  </a:lnTo>
                  <a:lnTo>
                    <a:pt x="11446" y="14445"/>
                  </a:lnTo>
                  <a:lnTo>
                    <a:pt x="11209" y="14367"/>
                  </a:lnTo>
                  <a:lnTo>
                    <a:pt x="11071" y="14307"/>
                  </a:lnTo>
                  <a:lnTo>
                    <a:pt x="10933" y="14228"/>
                  </a:lnTo>
                  <a:lnTo>
                    <a:pt x="10815" y="14149"/>
                  </a:lnTo>
                  <a:lnTo>
                    <a:pt x="10716" y="14051"/>
                  </a:lnTo>
                  <a:lnTo>
                    <a:pt x="10617" y="13932"/>
                  </a:lnTo>
                  <a:lnTo>
                    <a:pt x="10519" y="13814"/>
                  </a:lnTo>
                  <a:lnTo>
                    <a:pt x="10381" y="13577"/>
                  </a:lnTo>
                  <a:lnTo>
                    <a:pt x="10262" y="13281"/>
                  </a:lnTo>
                  <a:lnTo>
                    <a:pt x="10164" y="12985"/>
                  </a:lnTo>
                  <a:lnTo>
                    <a:pt x="10104" y="12669"/>
                  </a:lnTo>
                  <a:lnTo>
                    <a:pt x="10045" y="12334"/>
                  </a:lnTo>
                  <a:lnTo>
                    <a:pt x="10025" y="11999"/>
                  </a:lnTo>
                  <a:lnTo>
                    <a:pt x="10006" y="11643"/>
                  </a:lnTo>
                  <a:lnTo>
                    <a:pt x="10006" y="10972"/>
                  </a:lnTo>
                  <a:lnTo>
                    <a:pt x="10025" y="10341"/>
                  </a:lnTo>
                  <a:lnTo>
                    <a:pt x="10006" y="9808"/>
                  </a:lnTo>
                  <a:lnTo>
                    <a:pt x="9966" y="8723"/>
                  </a:lnTo>
                  <a:lnTo>
                    <a:pt x="9927" y="8190"/>
                  </a:lnTo>
                  <a:lnTo>
                    <a:pt x="9887" y="7637"/>
                  </a:lnTo>
                  <a:lnTo>
                    <a:pt x="9828" y="7105"/>
                  </a:lnTo>
                  <a:lnTo>
                    <a:pt x="9729" y="6572"/>
                  </a:lnTo>
                  <a:lnTo>
                    <a:pt x="9631" y="6039"/>
                  </a:lnTo>
                  <a:lnTo>
                    <a:pt x="9473" y="5506"/>
                  </a:lnTo>
                  <a:lnTo>
                    <a:pt x="9374" y="5190"/>
                  </a:lnTo>
                  <a:lnTo>
                    <a:pt x="9256" y="4875"/>
                  </a:lnTo>
                  <a:lnTo>
                    <a:pt x="9118" y="4579"/>
                  </a:lnTo>
                  <a:lnTo>
                    <a:pt x="8980" y="4283"/>
                  </a:lnTo>
                  <a:lnTo>
                    <a:pt x="8822" y="3987"/>
                  </a:lnTo>
                  <a:lnTo>
                    <a:pt x="8664" y="3710"/>
                  </a:lnTo>
                  <a:lnTo>
                    <a:pt x="8486" y="3434"/>
                  </a:lnTo>
                  <a:lnTo>
                    <a:pt x="8309" y="3158"/>
                  </a:lnTo>
                  <a:lnTo>
                    <a:pt x="7993" y="2763"/>
                  </a:lnTo>
                  <a:lnTo>
                    <a:pt x="7657" y="2388"/>
                  </a:lnTo>
                  <a:lnTo>
                    <a:pt x="7283" y="2053"/>
                  </a:lnTo>
                  <a:lnTo>
                    <a:pt x="6908" y="1717"/>
                  </a:lnTo>
                  <a:lnTo>
                    <a:pt x="6493" y="1421"/>
                  </a:lnTo>
                  <a:lnTo>
                    <a:pt x="6059" y="1125"/>
                  </a:lnTo>
                  <a:lnTo>
                    <a:pt x="5605" y="869"/>
                  </a:lnTo>
                  <a:lnTo>
                    <a:pt x="5132" y="652"/>
                  </a:lnTo>
                  <a:lnTo>
                    <a:pt x="4579" y="415"/>
                  </a:lnTo>
                  <a:lnTo>
                    <a:pt x="4046" y="218"/>
                  </a:lnTo>
                  <a:lnTo>
                    <a:pt x="3750" y="139"/>
                  </a:lnTo>
                  <a:lnTo>
                    <a:pt x="3474" y="79"/>
                  </a:lnTo>
                  <a:lnTo>
                    <a:pt x="3198" y="20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" name="Google Shape;1069;p34"/>
            <p:cNvSpPr/>
            <p:nvPr/>
          </p:nvSpPr>
          <p:spPr>
            <a:xfrm>
              <a:off x="6909666" y="2244411"/>
              <a:ext cx="126090" cy="283946"/>
            </a:xfrm>
            <a:custGeom>
              <a:avLst/>
              <a:gdLst/>
              <a:ahLst/>
              <a:cxnLst/>
              <a:rect l="l" t="t" r="r" b="b"/>
              <a:pathLst>
                <a:path w="3751" h="8447" extrusionOk="0">
                  <a:moveTo>
                    <a:pt x="3533" y="0"/>
                  </a:moveTo>
                  <a:lnTo>
                    <a:pt x="3257" y="671"/>
                  </a:lnTo>
                  <a:lnTo>
                    <a:pt x="2981" y="1362"/>
                  </a:lnTo>
                  <a:lnTo>
                    <a:pt x="2428" y="2822"/>
                  </a:lnTo>
                  <a:lnTo>
                    <a:pt x="1895" y="4263"/>
                  </a:lnTo>
                  <a:lnTo>
                    <a:pt x="1619" y="4973"/>
                  </a:lnTo>
                  <a:lnTo>
                    <a:pt x="1323" y="5683"/>
                  </a:lnTo>
                  <a:lnTo>
                    <a:pt x="1027" y="6374"/>
                  </a:lnTo>
                  <a:lnTo>
                    <a:pt x="711" y="7045"/>
                  </a:lnTo>
                  <a:lnTo>
                    <a:pt x="356" y="7696"/>
                  </a:lnTo>
                  <a:lnTo>
                    <a:pt x="1" y="8328"/>
                  </a:lnTo>
                  <a:lnTo>
                    <a:pt x="198" y="8446"/>
                  </a:lnTo>
                  <a:lnTo>
                    <a:pt x="573" y="7815"/>
                  </a:lnTo>
                  <a:lnTo>
                    <a:pt x="928" y="7163"/>
                  </a:lnTo>
                  <a:lnTo>
                    <a:pt x="1244" y="6473"/>
                  </a:lnTo>
                  <a:lnTo>
                    <a:pt x="1560" y="5782"/>
                  </a:lnTo>
                  <a:lnTo>
                    <a:pt x="1836" y="5072"/>
                  </a:lnTo>
                  <a:lnTo>
                    <a:pt x="2132" y="4361"/>
                  </a:lnTo>
                  <a:lnTo>
                    <a:pt x="2665" y="2901"/>
                  </a:lnTo>
                  <a:lnTo>
                    <a:pt x="3198" y="1460"/>
                  </a:lnTo>
                  <a:lnTo>
                    <a:pt x="3474" y="770"/>
                  </a:lnTo>
                  <a:lnTo>
                    <a:pt x="3750" y="99"/>
                  </a:lnTo>
                  <a:lnTo>
                    <a:pt x="35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6321286" y="2767780"/>
              <a:ext cx="687259" cy="20606"/>
            </a:xfrm>
            <a:custGeom>
              <a:avLst/>
              <a:gdLst/>
              <a:ahLst/>
              <a:cxnLst/>
              <a:rect l="l" t="t" r="r" b="b"/>
              <a:pathLst>
                <a:path w="20445" h="613" extrusionOk="0">
                  <a:moveTo>
                    <a:pt x="316" y="1"/>
                  </a:moveTo>
                  <a:lnTo>
                    <a:pt x="237" y="21"/>
                  </a:lnTo>
                  <a:lnTo>
                    <a:pt x="178" y="40"/>
                  </a:lnTo>
                  <a:lnTo>
                    <a:pt x="119" y="80"/>
                  </a:lnTo>
                  <a:lnTo>
                    <a:pt x="79" y="119"/>
                  </a:lnTo>
                  <a:lnTo>
                    <a:pt x="40" y="179"/>
                  </a:lnTo>
                  <a:lnTo>
                    <a:pt x="20" y="257"/>
                  </a:lnTo>
                  <a:lnTo>
                    <a:pt x="0" y="317"/>
                  </a:lnTo>
                  <a:lnTo>
                    <a:pt x="20" y="396"/>
                  </a:lnTo>
                  <a:lnTo>
                    <a:pt x="59" y="494"/>
                  </a:lnTo>
                  <a:lnTo>
                    <a:pt x="138" y="553"/>
                  </a:lnTo>
                  <a:lnTo>
                    <a:pt x="217" y="613"/>
                  </a:lnTo>
                  <a:lnTo>
                    <a:pt x="20188" y="613"/>
                  </a:lnTo>
                  <a:lnTo>
                    <a:pt x="20247" y="593"/>
                  </a:lnTo>
                  <a:lnTo>
                    <a:pt x="20345" y="534"/>
                  </a:lnTo>
                  <a:lnTo>
                    <a:pt x="20405" y="435"/>
                  </a:lnTo>
                  <a:lnTo>
                    <a:pt x="20424" y="376"/>
                  </a:lnTo>
                  <a:lnTo>
                    <a:pt x="20444" y="317"/>
                  </a:lnTo>
                  <a:lnTo>
                    <a:pt x="20424" y="257"/>
                  </a:lnTo>
                  <a:lnTo>
                    <a:pt x="20405" y="198"/>
                  </a:lnTo>
                  <a:lnTo>
                    <a:pt x="20345" y="100"/>
                  </a:lnTo>
                  <a:lnTo>
                    <a:pt x="20247" y="21"/>
                  </a:lnTo>
                  <a:lnTo>
                    <a:pt x="20188" y="21"/>
                  </a:lnTo>
                  <a:lnTo>
                    <a:pt x="201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" name="Google Shape;1071;p34"/>
            <p:cNvSpPr/>
            <p:nvPr/>
          </p:nvSpPr>
          <p:spPr>
            <a:xfrm>
              <a:off x="6231733" y="2477908"/>
              <a:ext cx="661375" cy="310468"/>
            </a:xfrm>
            <a:custGeom>
              <a:avLst/>
              <a:gdLst/>
              <a:ahLst/>
              <a:cxnLst/>
              <a:rect l="l" t="t" r="r" b="b"/>
              <a:pathLst>
                <a:path w="19675" h="9236" extrusionOk="0">
                  <a:moveTo>
                    <a:pt x="277" y="0"/>
                  </a:moveTo>
                  <a:lnTo>
                    <a:pt x="217" y="20"/>
                  </a:lnTo>
                  <a:lnTo>
                    <a:pt x="158" y="40"/>
                  </a:lnTo>
                  <a:lnTo>
                    <a:pt x="99" y="79"/>
                  </a:lnTo>
                  <a:lnTo>
                    <a:pt x="59" y="119"/>
                  </a:lnTo>
                  <a:lnTo>
                    <a:pt x="20" y="178"/>
                  </a:lnTo>
                  <a:lnTo>
                    <a:pt x="0" y="237"/>
                  </a:lnTo>
                  <a:lnTo>
                    <a:pt x="0" y="296"/>
                  </a:lnTo>
                  <a:lnTo>
                    <a:pt x="20" y="375"/>
                  </a:lnTo>
                  <a:lnTo>
                    <a:pt x="2546" y="9038"/>
                  </a:lnTo>
                  <a:lnTo>
                    <a:pt x="2585" y="9117"/>
                  </a:lnTo>
                  <a:lnTo>
                    <a:pt x="2645" y="9176"/>
                  </a:lnTo>
                  <a:lnTo>
                    <a:pt x="2723" y="9236"/>
                  </a:lnTo>
                  <a:lnTo>
                    <a:pt x="19457" y="9236"/>
                  </a:lnTo>
                  <a:lnTo>
                    <a:pt x="19536" y="9216"/>
                  </a:lnTo>
                  <a:lnTo>
                    <a:pt x="19576" y="9176"/>
                  </a:lnTo>
                  <a:lnTo>
                    <a:pt x="19635" y="9137"/>
                  </a:lnTo>
                  <a:lnTo>
                    <a:pt x="19655" y="9078"/>
                  </a:lnTo>
                  <a:lnTo>
                    <a:pt x="19675" y="9019"/>
                  </a:lnTo>
                  <a:lnTo>
                    <a:pt x="19675" y="8940"/>
                  </a:lnTo>
                  <a:lnTo>
                    <a:pt x="19675" y="8880"/>
                  </a:lnTo>
                  <a:lnTo>
                    <a:pt x="17149" y="217"/>
                  </a:lnTo>
                  <a:lnTo>
                    <a:pt x="17109" y="119"/>
                  </a:lnTo>
                  <a:lnTo>
                    <a:pt x="17050" y="60"/>
                  </a:lnTo>
                  <a:lnTo>
                    <a:pt x="16971" y="20"/>
                  </a:lnTo>
                  <a:lnTo>
                    <a:pt x="16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" name="Google Shape;1072;p34"/>
            <p:cNvSpPr/>
            <p:nvPr/>
          </p:nvSpPr>
          <p:spPr>
            <a:xfrm>
              <a:off x="6527587" y="2608574"/>
              <a:ext cx="49112" cy="49145"/>
            </a:xfrm>
            <a:custGeom>
              <a:avLst/>
              <a:gdLst/>
              <a:ahLst/>
              <a:cxnLst/>
              <a:rect l="l" t="t" r="r" b="b"/>
              <a:pathLst>
                <a:path w="1461" h="1462" extrusionOk="0">
                  <a:moveTo>
                    <a:pt x="731" y="1"/>
                  </a:moveTo>
                  <a:lnTo>
                    <a:pt x="573" y="21"/>
                  </a:lnTo>
                  <a:lnTo>
                    <a:pt x="435" y="60"/>
                  </a:lnTo>
                  <a:lnTo>
                    <a:pt x="316" y="139"/>
                  </a:lnTo>
                  <a:lnTo>
                    <a:pt x="198" y="218"/>
                  </a:lnTo>
                  <a:lnTo>
                    <a:pt x="119" y="336"/>
                  </a:lnTo>
                  <a:lnTo>
                    <a:pt x="40" y="455"/>
                  </a:lnTo>
                  <a:lnTo>
                    <a:pt x="0" y="593"/>
                  </a:lnTo>
                  <a:lnTo>
                    <a:pt x="0" y="731"/>
                  </a:lnTo>
                  <a:lnTo>
                    <a:pt x="0" y="889"/>
                  </a:lnTo>
                  <a:lnTo>
                    <a:pt x="40" y="1027"/>
                  </a:lnTo>
                  <a:lnTo>
                    <a:pt x="119" y="1145"/>
                  </a:lnTo>
                  <a:lnTo>
                    <a:pt x="198" y="1264"/>
                  </a:lnTo>
                  <a:lnTo>
                    <a:pt x="316" y="1343"/>
                  </a:lnTo>
                  <a:lnTo>
                    <a:pt x="435" y="1422"/>
                  </a:lnTo>
                  <a:lnTo>
                    <a:pt x="573" y="1461"/>
                  </a:lnTo>
                  <a:lnTo>
                    <a:pt x="869" y="1461"/>
                  </a:lnTo>
                  <a:lnTo>
                    <a:pt x="1007" y="1422"/>
                  </a:lnTo>
                  <a:lnTo>
                    <a:pt x="1125" y="1343"/>
                  </a:lnTo>
                  <a:lnTo>
                    <a:pt x="1244" y="1264"/>
                  </a:lnTo>
                  <a:lnTo>
                    <a:pt x="1323" y="1145"/>
                  </a:lnTo>
                  <a:lnTo>
                    <a:pt x="1401" y="1027"/>
                  </a:lnTo>
                  <a:lnTo>
                    <a:pt x="1441" y="889"/>
                  </a:lnTo>
                  <a:lnTo>
                    <a:pt x="1461" y="731"/>
                  </a:lnTo>
                  <a:lnTo>
                    <a:pt x="1441" y="593"/>
                  </a:lnTo>
                  <a:lnTo>
                    <a:pt x="1401" y="455"/>
                  </a:lnTo>
                  <a:lnTo>
                    <a:pt x="1323" y="336"/>
                  </a:lnTo>
                  <a:lnTo>
                    <a:pt x="1244" y="218"/>
                  </a:lnTo>
                  <a:lnTo>
                    <a:pt x="1125" y="139"/>
                  </a:lnTo>
                  <a:lnTo>
                    <a:pt x="1007" y="60"/>
                  </a:lnTo>
                  <a:lnTo>
                    <a:pt x="869" y="21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" name="Google Shape;1073;p34"/>
            <p:cNvSpPr/>
            <p:nvPr/>
          </p:nvSpPr>
          <p:spPr>
            <a:xfrm>
              <a:off x="7283140" y="2792992"/>
              <a:ext cx="45145" cy="1236528"/>
            </a:xfrm>
            <a:custGeom>
              <a:avLst/>
              <a:gdLst/>
              <a:ahLst/>
              <a:cxnLst/>
              <a:rect l="l" t="t" r="r" b="b"/>
              <a:pathLst>
                <a:path w="1343" h="36785" extrusionOk="0">
                  <a:moveTo>
                    <a:pt x="1" y="1"/>
                  </a:moveTo>
                  <a:lnTo>
                    <a:pt x="1" y="36784"/>
                  </a:lnTo>
                  <a:lnTo>
                    <a:pt x="1343" y="36784"/>
                  </a:lnTo>
                  <a:lnTo>
                    <a:pt x="13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" name="Google Shape;1074;p34"/>
            <p:cNvSpPr/>
            <p:nvPr/>
          </p:nvSpPr>
          <p:spPr>
            <a:xfrm>
              <a:off x="5218783" y="2792992"/>
              <a:ext cx="45145" cy="1236528"/>
            </a:xfrm>
            <a:custGeom>
              <a:avLst/>
              <a:gdLst/>
              <a:ahLst/>
              <a:cxnLst/>
              <a:rect l="l" t="t" r="r" b="b"/>
              <a:pathLst>
                <a:path w="1343" h="36785" extrusionOk="0">
                  <a:moveTo>
                    <a:pt x="0" y="1"/>
                  </a:moveTo>
                  <a:lnTo>
                    <a:pt x="0" y="36784"/>
                  </a:lnTo>
                  <a:lnTo>
                    <a:pt x="1342" y="36784"/>
                  </a:lnTo>
                  <a:lnTo>
                    <a:pt x="13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5" name="Google Shape;1075;p34"/>
            <p:cNvSpPr/>
            <p:nvPr/>
          </p:nvSpPr>
          <p:spPr>
            <a:xfrm>
              <a:off x="5081461" y="2788353"/>
              <a:ext cx="2427205" cy="25917"/>
            </a:xfrm>
            <a:custGeom>
              <a:avLst/>
              <a:gdLst/>
              <a:ahLst/>
              <a:cxnLst/>
              <a:rect l="l" t="t" r="r" b="b"/>
              <a:pathLst>
                <a:path w="72206" h="771" extrusionOk="0">
                  <a:moveTo>
                    <a:pt x="0" y="1"/>
                  </a:moveTo>
                  <a:lnTo>
                    <a:pt x="0" y="770"/>
                  </a:lnTo>
                  <a:lnTo>
                    <a:pt x="72205" y="770"/>
                  </a:lnTo>
                  <a:lnTo>
                    <a:pt x="722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6" name="Google Shape;1076;p34"/>
            <p:cNvSpPr/>
            <p:nvPr/>
          </p:nvSpPr>
          <p:spPr>
            <a:xfrm>
              <a:off x="5799230" y="2680243"/>
              <a:ext cx="426541" cy="118089"/>
            </a:xfrm>
            <a:custGeom>
              <a:avLst/>
              <a:gdLst/>
              <a:ahLst/>
              <a:cxnLst/>
              <a:rect l="l" t="t" r="r" b="b"/>
              <a:pathLst>
                <a:path w="12689" h="3513" extrusionOk="0">
                  <a:moveTo>
                    <a:pt x="2230" y="0"/>
                  </a:moveTo>
                  <a:lnTo>
                    <a:pt x="1934" y="59"/>
                  </a:lnTo>
                  <a:lnTo>
                    <a:pt x="1638" y="138"/>
                  </a:lnTo>
                  <a:lnTo>
                    <a:pt x="1441" y="217"/>
                  </a:lnTo>
                  <a:lnTo>
                    <a:pt x="1243" y="336"/>
                  </a:lnTo>
                  <a:lnTo>
                    <a:pt x="1026" y="474"/>
                  </a:lnTo>
                  <a:lnTo>
                    <a:pt x="809" y="632"/>
                  </a:lnTo>
                  <a:lnTo>
                    <a:pt x="612" y="809"/>
                  </a:lnTo>
                  <a:lnTo>
                    <a:pt x="434" y="987"/>
                  </a:lnTo>
                  <a:lnTo>
                    <a:pt x="296" y="1164"/>
                  </a:lnTo>
                  <a:lnTo>
                    <a:pt x="178" y="1362"/>
                  </a:lnTo>
                  <a:lnTo>
                    <a:pt x="118" y="1500"/>
                  </a:lnTo>
                  <a:lnTo>
                    <a:pt x="59" y="1658"/>
                  </a:lnTo>
                  <a:lnTo>
                    <a:pt x="20" y="1796"/>
                  </a:lnTo>
                  <a:lnTo>
                    <a:pt x="0" y="1934"/>
                  </a:lnTo>
                  <a:lnTo>
                    <a:pt x="0" y="2072"/>
                  </a:lnTo>
                  <a:lnTo>
                    <a:pt x="0" y="2210"/>
                  </a:lnTo>
                  <a:lnTo>
                    <a:pt x="20" y="2329"/>
                  </a:lnTo>
                  <a:lnTo>
                    <a:pt x="59" y="2447"/>
                  </a:lnTo>
                  <a:lnTo>
                    <a:pt x="118" y="2565"/>
                  </a:lnTo>
                  <a:lnTo>
                    <a:pt x="178" y="2684"/>
                  </a:lnTo>
                  <a:lnTo>
                    <a:pt x="257" y="2783"/>
                  </a:lnTo>
                  <a:lnTo>
                    <a:pt x="355" y="2881"/>
                  </a:lnTo>
                  <a:lnTo>
                    <a:pt x="474" y="2960"/>
                  </a:lnTo>
                  <a:lnTo>
                    <a:pt x="592" y="3039"/>
                  </a:lnTo>
                  <a:lnTo>
                    <a:pt x="730" y="3118"/>
                  </a:lnTo>
                  <a:lnTo>
                    <a:pt x="888" y="3177"/>
                  </a:lnTo>
                  <a:lnTo>
                    <a:pt x="1125" y="3276"/>
                  </a:lnTo>
                  <a:lnTo>
                    <a:pt x="1381" y="3335"/>
                  </a:lnTo>
                  <a:lnTo>
                    <a:pt x="1638" y="3394"/>
                  </a:lnTo>
                  <a:lnTo>
                    <a:pt x="1894" y="3434"/>
                  </a:lnTo>
                  <a:lnTo>
                    <a:pt x="2427" y="3493"/>
                  </a:lnTo>
                  <a:lnTo>
                    <a:pt x="2960" y="3513"/>
                  </a:lnTo>
                  <a:lnTo>
                    <a:pt x="3493" y="3513"/>
                  </a:lnTo>
                  <a:lnTo>
                    <a:pt x="4026" y="3493"/>
                  </a:lnTo>
                  <a:lnTo>
                    <a:pt x="5072" y="3414"/>
                  </a:lnTo>
                  <a:lnTo>
                    <a:pt x="5920" y="3355"/>
                  </a:lnTo>
                  <a:lnTo>
                    <a:pt x="6769" y="3315"/>
                  </a:lnTo>
                  <a:lnTo>
                    <a:pt x="8091" y="3276"/>
                  </a:lnTo>
                  <a:lnTo>
                    <a:pt x="9393" y="3256"/>
                  </a:lnTo>
                  <a:lnTo>
                    <a:pt x="10715" y="3296"/>
                  </a:lnTo>
                  <a:lnTo>
                    <a:pt x="12037" y="3375"/>
                  </a:lnTo>
                  <a:lnTo>
                    <a:pt x="12373" y="3375"/>
                  </a:lnTo>
                  <a:lnTo>
                    <a:pt x="12472" y="3335"/>
                  </a:lnTo>
                  <a:lnTo>
                    <a:pt x="12531" y="3315"/>
                  </a:lnTo>
                  <a:lnTo>
                    <a:pt x="12590" y="3276"/>
                  </a:lnTo>
                  <a:lnTo>
                    <a:pt x="12629" y="3236"/>
                  </a:lnTo>
                  <a:lnTo>
                    <a:pt x="12649" y="3177"/>
                  </a:lnTo>
                  <a:lnTo>
                    <a:pt x="12669" y="3118"/>
                  </a:lnTo>
                  <a:lnTo>
                    <a:pt x="12689" y="3059"/>
                  </a:lnTo>
                  <a:lnTo>
                    <a:pt x="12669" y="2921"/>
                  </a:lnTo>
                  <a:lnTo>
                    <a:pt x="12610" y="2763"/>
                  </a:lnTo>
                  <a:lnTo>
                    <a:pt x="12531" y="2585"/>
                  </a:lnTo>
                  <a:lnTo>
                    <a:pt x="12412" y="2427"/>
                  </a:lnTo>
                  <a:lnTo>
                    <a:pt x="12294" y="2250"/>
                  </a:lnTo>
                  <a:lnTo>
                    <a:pt x="12037" y="1934"/>
                  </a:lnTo>
                  <a:lnTo>
                    <a:pt x="11761" y="1658"/>
                  </a:lnTo>
                  <a:lnTo>
                    <a:pt x="11544" y="1480"/>
                  </a:lnTo>
                  <a:lnTo>
                    <a:pt x="11228" y="1263"/>
                  </a:lnTo>
                  <a:lnTo>
                    <a:pt x="10893" y="1085"/>
                  </a:lnTo>
                  <a:lnTo>
                    <a:pt x="10538" y="947"/>
                  </a:lnTo>
                  <a:lnTo>
                    <a:pt x="10183" y="829"/>
                  </a:lnTo>
                  <a:lnTo>
                    <a:pt x="9808" y="750"/>
                  </a:lnTo>
                  <a:lnTo>
                    <a:pt x="9433" y="691"/>
                  </a:lnTo>
                  <a:lnTo>
                    <a:pt x="9058" y="671"/>
                  </a:lnTo>
                  <a:lnTo>
                    <a:pt x="8683" y="671"/>
                  </a:lnTo>
                  <a:lnTo>
                    <a:pt x="8130" y="711"/>
                  </a:lnTo>
                  <a:lnTo>
                    <a:pt x="7597" y="770"/>
                  </a:lnTo>
                  <a:lnTo>
                    <a:pt x="7045" y="849"/>
                  </a:lnTo>
                  <a:lnTo>
                    <a:pt x="6512" y="888"/>
                  </a:lnTo>
                  <a:lnTo>
                    <a:pt x="6216" y="888"/>
                  </a:lnTo>
                  <a:lnTo>
                    <a:pt x="5920" y="849"/>
                  </a:lnTo>
                  <a:lnTo>
                    <a:pt x="5604" y="789"/>
                  </a:lnTo>
                  <a:lnTo>
                    <a:pt x="5308" y="711"/>
                  </a:lnTo>
                  <a:lnTo>
                    <a:pt x="4677" y="533"/>
                  </a:lnTo>
                  <a:lnTo>
                    <a:pt x="4065" y="316"/>
                  </a:lnTo>
                  <a:lnTo>
                    <a:pt x="3453" y="138"/>
                  </a:lnTo>
                  <a:lnTo>
                    <a:pt x="3138" y="79"/>
                  </a:lnTo>
                  <a:lnTo>
                    <a:pt x="2842" y="20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" name="Google Shape;1077;p34"/>
            <p:cNvSpPr/>
            <p:nvPr/>
          </p:nvSpPr>
          <p:spPr>
            <a:xfrm>
              <a:off x="5046971" y="3002622"/>
              <a:ext cx="1246444" cy="1048788"/>
            </a:xfrm>
            <a:custGeom>
              <a:avLst/>
              <a:gdLst/>
              <a:ahLst/>
              <a:cxnLst/>
              <a:rect l="l" t="t" r="r" b="b"/>
              <a:pathLst>
                <a:path w="37080" h="31200" extrusionOk="0">
                  <a:moveTo>
                    <a:pt x="6414" y="1"/>
                  </a:moveTo>
                  <a:lnTo>
                    <a:pt x="5822" y="20"/>
                  </a:lnTo>
                  <a:lnTo>
                    <a:pt x="5230" y="60"/>
                  </a:lnTo>
                  <a:lnTo>
                    <a:pt x="4638" y="139"/>
                  </a:lnTo>
                  <a:lnTo>
                    <a:pt x="4065" y="237"/>
                  </a:lnTo>
                  <a:lnTo>
                    <a:pt x="3513" y="376"/>
                  </a:lnTo>
                  <a:lnTo>
                    <a:pt x="3237" y="454"/>
                  </a:lnTo>
                  <a:lnTo>
                    <a:pt x="2960" y="553"/>
                  </a:lnTo>
                  <a:lnTo>
                    <a:pt x="2704" y="672"/>
                  </a:lnTo>
                  <a:lnTo>
                    <a:pt x="2447" y="790"/>
                  </a:lnTo>
                  <a:lnTo>
                    <a:pt x="2210" y="908"/>
                  </a:lnTo>
                  <a:lnTo>
                    <a:pt x="1974" y="1066"/>
                  </a:lnTo>
                  <a:lnTo>
                    <a:pt x="1737" y="1224"/>
                  </a:lnTo>
                  <a:lnTo>
                    <a:pt x="1520" y="1382"/>
                  </a:lnTo>
                  <a:lnTo>
                    <a:pt x="1322" y="1579"/>
                  </a:lnTo>
                  <a:lnTo>
                    <a:pt x="1125" y="1777"/>
                  </a:lnTo>
                  <a:lnTo>
                    <a:pt x="928" y="1994"/>
                  </a:lnTo>
                  <a:lnTo>
                    <a:pt x="770" y="2230"/>
                  </a:lnTo>
                  <a:lnTo>
                    <a:pt x="612" y="2467"/>
                  </a:lnTo>
                  <a:lnTo>
                    <a:pt x="494" y="2704"/>
                  </a:lnTo>
                  <a:lnTo>
                    <a:pt x="375" y="2961"/>
                  </a:lnTo>
                  <a:lnTo>
                    <a:pt x="277" y="3217"/>
                  </a:lnTo>
                  <a:lnTo>
                    <a:pt x="198" y="3493"/>
                  </a:lnTo>
                  <a:lnTo>
                    <a:pt x="138" y="3770"/>
                  </a:lnTo>
                  <a:lnTo>
                    <a:pt x="79" y="4066"/>
                  </a:lnTo>
                  <a:lnTo>
                    <a:pt x="40" y="4362"/>
                  </a:lnTo>
                  <a:lnTo>
                    <a:pt x="20" y="4658"/>
                  </a:lnTo>
                  <a:lnTo>
                    <a:pt x="0" y="4973"/>
                  </a:lnTo>
                  <a:lnTo>
                    <a:pt x="0" y="5289"/>
                  </a:lnTo>
                  <a:lnTo>
                    <a:pt x="0" y="5605"/>
                  </a:lnTo>
                  <a:lnTo>
                    <a:pt x="59" y="6256"/>
                  </a:lnTo>
                  <a:lnTo>
                    <a:pt x="158" y="6888"/>
                  </a:lnTo>
                  <a:lnTo>
                    <a:pt x="316" y="7519"/>
                  </a:lnTo>
                  <a:lnTo>
                    <a:pt x="494" y="8151"/>
                  </a:lnTo>
                  <a:lnTo>
                    <a:pt x="711" y="8762"/>
                  </a:lnTo>
                  <a:lnTo>
                    <a:pt x="987" y="9335"/>
                  </a:lnTo>
                  <a:lnTo>
                    <a:pt x="1263" y="9887"/>
                  </a:lnTo>
                  <a:lnTo>
                    <a:pt x="1421" y="10124"/>
                  </a:lnTo>
                  <a:lnTo>
                    <a:pt x="1599" y="10380"/>
                  </a:lnTo>
                  <a:lnTo>
                    <a:pt x="1757" y="10617"/>
                  </a:lnTo>
                  <a:lnTo>
                    <a:pt x="1934" y="10834"/>
                  </a:lnTo>
                  <a:lnTo>
                    <a:pt x="2112" y="11032"/>
                  </a:lnTo>
                  <a:lnTo>
                    <a:pt x="2309" y="11209"/>
                  </a:lnTo>
                  <a:lnTo>
                    <a:pt x="2506" y="11387"/>
                  </a:lnTo>
                  <a:lnTo>
                    <a:pt x="2724" y="11564"/>
                  </a:lnTo>
                  <a:lnTo>
                    <a:pt x="2941" y="11703"/>
                  </a:lnTo>
                  <a:lnTo>
                    <a:pt x="3158" y="11841"/>
                  </a:lnTo>
                  <a:lnTo>
                    <a:pt x="3394" y="11959"/>
                  </a:lnTo>
                  <a:lnTo>
                    <a:pt x="3612" y="12058"/>
                  </a:lnTo>
                  <a:lnTo>
                    <a:pt x="3848" y="12156"/>
                  </a:lnTo>
                  <a:lnTo>
                    <a:pt x="4085" y="12235"/>
                  </a:lnTo>
                  <a:lnTo>
                    <a:pt x="4322" y="12295"/>
                  </a:lnTo>
                  <a:lnTo>
                    <a:pt x="4578" y="12354"/>
                  </a:lnTo>
                  <a:lnTo>
                    <a:pt x="5072" y="12413"/>
                  </a:lnTo>
                  <a:lnTo>
                    <a:pt x="5585" y="12452"/>
                  </a:lnTo>
                  <a:lnTo>
                    <a:pt x="6098" y="12472"/>
                  </a:lnTo>
                  <a:lnTo>
                    <a:pt x="6631" y="12452"/>
                  </a:lnTo>
                  <a:lnTo>
                    <a:pt x="7144" y="12413"/>
                  </a:lnTo>
                  <a:lnTo>
                    <a:pt x="8190" y="12295"/>
                  </a:lnTo>
                  <a:lnTo>
                    <a:pt x="9236" y="12176"/>
                  </a:lnTo>
                  <a:lnTo>
                    <a:pt x="9729" y="12117"/>
                  </a:lnTo>
                  <a:lnTo>
                    <a:pt x="10222" y="12058"/>
                  </a:lnTo>
                  <a:lnTo>
                    <a:pt x="11031" y="11999"/>
                  </a:lnTo>
                  <a:lnTo>
                    <a:pt x="11860" y="11900"/>
                  </a:lnTo>
                  <a:lnTo>
                    <a:pt x="12689" y="11801"/>
                  </a:lnTo>
                  <a:lnTo>
                    <a:pt x="13498" y="11683"/>
                  </a:lnTo>
                  <a:lnTo>
                    <a:pt x="14327" y="11564"/>
                  </a:lnTo>
                  <a:lnTo>
                    <a:pt x="15156" y="11407"/>
                  </a:lnTo>
                  <a:lnTo>
                    <a:pt x="15965" y="11249"/>
                  </a:lnTo>
                  <a:lnTo>
                    <a:pt x="16793" y="11071"/>
                  </a:lnTo>
                  <a:lnTo>
                    <a:pt x="17603" y="10874"/>
                  </a:lnTo>
                  <a:lnTo>
                    <a:pt x="18412" y="10676"/>
                  </a:lnTo>
                  <a:lnTo>
                    <a:pt x="19221" y="10459"/>
                  </a:lnTo>
                  <a:lnTo>
                    <a:pt x="20010" y="10223"/>
                  </a:lnTo>
                  <a:lnTo>
                    <a:pt x="20819" y="9986"/>
                  </a:lnTo>
                  <a:lnTo>
                    <a:pt x="21608" y="9729"/>
                  </a:lnTo>
                  <a:lnTo>
                    <a:pt x="22378" y="9453"/>
                  </a:lnTo>
                  <a:lnTo>
                    <a:pt x="23167" y="9177"/>
                  </a:lnTo>
                  <a:lnTo>
                    <a:pt x="23167" y="9177"/>
                  </a:lnTo>
                  <a:lnTo>
                    <a:pt x="23128" y="9196"/>
                  </a:lnTo>
                  <a:lnTo>
                    <a:pt x="23108" y="9236"/>
                  </a:lnTo>
                  <a:lnTo>
                    <a:pt x="23069" y="9335"/>
                  </a:lnTo>
                  <a:lnTo>
                    <a:pt x="23069" y="9473"/>
                  </a:lnTo>
                  <a:lnTo>
                    <a:pt x="23088" y="9670"/>
                  </a:lnTo>
                  <a:lnTo>
                    <a:pt x="23128" y="9907"/>
                  </a:lnTo>
                  <a:lnTo>
                    <a:pt x="23187" y="10163"/>
                  </a:lnTo>
                  <a:lnTo>
                    <a:pt x="23384" y="10795"/>
                  </a:lnTo>
                  <a:lnTo>
                    <a:pt x="23621" y="11525"/>
                  </a:lnTo>
                  <a:lnTo>
                    <a:pt x="23937" y="12334"/>
                  </a:lnTo>
                  <a:lnTo>
                    <a:pt x="24272" y="13202"/>
                  </a:lnTo>
                  <a:lnTo>
                    <a:pt x="24647" y="14090"/>
                  </a:lnTo>
                  <a:lnTo>
                    <a:pt x="25437" y="15886"/>
                  </a:lnTo>
                  <a:lnTo>
                    <a:pt x="26167" y="17504"/>
                  </a:lnTo>
                  <a:lnTo>
                    <a:pt x="26759" y="18747"/>
                  </a:lnTo>
                  <a:lnTo>
                    <a:pt x="27075" y="19418"/>
                  </a:lnTo>
                  <a:lnTo>
                    <a:pt x="27489" y="20109"/>
                  </a:lnTo>
                  <a:lnTo>
                    <a:pt x="27963" y="20879"/>
                  </a:lnTo>
                  <a:lnTo>
                    <a:pt x="29068" y="22635"/>
                  </a:lnTo>
                  <a:lnTo>
                    <a:pt x="30311" y="24549"/>
                  </a:lnTo>
                  <a:lnTo>
                    <a:pt x="31594" y="26463"/>
                  </a:lnTo>
                  <a:lnTo>
                    <a:pt x="32817" y="28219"/>
                  </a:lnTo>
                  <a:lnTo>
                    <a:pt x="33863" y="29680"/>
                  </a:lnTo>
                  <a:lnTo>
                    <a:pt x="34297" y="30252"/>
                  </a:lnTo>
                  <a:lnTo>
                    <a:pt x="34633" y="30686"/>
                  </a:lnTo>
                  <a:lnTo>
                    <a:pt x="34909" y="31002"/>
                  </a:lnTo>
                  <a:lnTo>
                    <a:pt x="34988" y="31081"/>
                  </a:lnTo>
                  <a:lnTo>
                    <a:pt x="35067" y="31140"/>
                  </a:lnTo>
                  <a:lnTo>
                    <a:pt x="35165" y="31160"/>
                  </a:lnTo>
                  <a:lnTo>
                    <a:pt x="35244" y="31180"/>
                  </a:lnTo>
                  <a:lnTo>
                    <a:pt x="35343" y="31199"/>
                  </a:lnTo>
                  <a:lnTo>
                    <a:pt x="35422" y="31180"/>
                  </a:lnTo>
                  <a:lnTo>
                    <a:pt x="35501" y="31160"/>
                  </a:lnTo>
                  <a:lnTo>
                    <a:pt x="35580" y="31101"/>
                  </a:lnTo>
                  <a:lnTo>
                    <a:pt x="35718" y="31002"/>
                  </a:lnTo>
                  <a:lnTo>
                    <a:pt x="35856" y="30844"/>
                  </a:lnTo>
                  <a:lnTo>
                    <a:pt x="35974" y="30666"/>
                  </a:lnTo>
                  <a:lnTo>
                    <a:pt x="36073" y="30469"/>
                  </a:lnTo>
                  <a:lnTo>
                    <a:pt x="36172" y="30252"/>
                  </a:lnTo>
                  <a:lnTo>
                    <a:pt x="36211" y="30193"/>
                  </a:lnTo>
                  <a:lnTo>
                    <a:pt x="36270" y="30153"/>
                  </a:lnTo>
                  <a:lnTo>
                    <a:pt x="36330" y="30153"/>
                  </a:lnTo>
                  <a:lnTo>
                    <a:pt x="36409" y="30134"/>
                  </a:lnTo>
                  <a:lnTo>
                    <a:pt x="36468" y="30134"/>
                  </a:lnTo>
                  <a:lnTo>
                    <a:pt x="36507" y="30114"/>
                  </a:lnTo>
                  <a:lnTo>
                    <a:pt x="36527" y="30074"/>
                  </a:lnTo>
                  <a:lnTo>
                    <a:pt x="36527" y="29995"/>
                  </a:lnTo>
                  <a:lnTo>
                    <a:pt x="36547" y="29917"/>
                  </a:lnTo>
                  <a:lnTo>
                    <a:pt x="36606" y="29818"/>
                  </a:lnTo>
                  <a:lnTo>
                    <a:pt x="36823" y="29581"/>
                  </a:lnTo>
                  <a:lnTo>
                    <a:pt x="37020" y="29344"/>
                  </a:lnTo>
                  <a:lnTo>
                    <a:pt x="37079" y="29246"/>
                  </a:lnTo>
                  <a:lnTo>
                    <a:pt x="37079" y="29206"/>
                  </a:lnTo>
                  <a:lnTo>
                    <a:pt x="37079" y="29186"/>
                  </a:lnTo>
                  <a:lnTo>
                    <a:pt x="36645" y="27766"/>
                  </a:lnTo>
                  <a:lnTo>
                    <a:pt x="36191" y="26345"/>
                  </a:lnTo>
                  <a:lnTo>
                    <a:pt x="35718" y="24924"/>
                  </a:lnTo>
                  <a:lnTo>
                    <a:pt x="35225" y="23523"/>
                  </a:lnTo>
                  <a:lnTo>
                    <a:pt x="34692" y="22102"/>
                  </a:lnTo>
                  <a:lnTo>
                    <a:pt x="34179" y="20681"/>
                  </a:lnTo>
                  <a:lnTo>
                    <a:pt x="33074" y="17859"/>
                  </a:lnTo>
                  <a:lnTo>
                    <a:pt x="30863" y="12216"/>
                  </a:lnTo>
                  <a:lnTo>
                    <a:pt x="29798" y="9433"/>
                  </a:lnTo>
                  <a:lnTo>
                    <a:pt x="29265" y="8032"/>
                  </a:lnTo>
                  <a:lnTo>
                    <a:pt x="28752" y="6631"/>
                  </a:lnTo>
                  <a:lnTo>
                    <a:pt x="28594" y="6197"/>
                  </a:lnTo>
                  <a:lnTo>
                    <a:pt x="28416" y="5763"/>
                  </a:lnTo>
                  <a:lnTo>
                    <a:pt x="28219" y="5348"/>
                  </a:lnTo>
                  <a:lnTo>
                    <a:pt x="28002" y="4954"/>
                  </a:lnTo>
                  <a:lnTo>
                    <a:pt x="27785" y="4579"/>
                  </a:lnTo>
                  <a:lnTo>
                    <a:pt x="27548" y="4224"/>
                  </a:lnTo>
                  <a:lnTo>
                    <a:pt x="27272" y="3888"/>
                  </a:lnTo>
                  <a:lnTo>
                    <a:pt x="27015" y="3572"/>
                  </a:lnTo>
                  <a:lnTo>
                    <a:pt x="26719" y="3276"/>
                  </a:lnTo>
                  <a:lnTo>
                    <a:pt x="26404" y="3000"/>
                  </a:lnTo>
                  <a:lnTo>
                    <a:pt x="26068" y="2724"/>
                  </a:lnTo>
                  <a:lnTo>
                    <a:pt x="25693" y="2487"/>
                  </a:lnTo>
                  <a:lnTo>
                    <a:pt x="25318" y="2250"/>
                  </a:lnTo>
                  <a:lnTo>
                    <a:pt x="24924" y="2053"/>
                  </a:lnTo>
                  <a:lnTo>
                    <a:pt x="24490" y="1856"/>
                  </a:lnTo>
                  <a:lnTo>
                    <a:pt x="24016" y="1698"/>
                  </a:lnTo>
                  <a:lnTo>
                    <a:pt x="23523" y="1540"/>
                  </a:lnTo>
                  <a:lnTo>
                    <a:pt x="23010" y="1402"/>
                  </a:lnTo>
                  <a:lnTo>
                    <a:pt x="22496" y="1303"/>
                  </a:lnTo>
                  <a:lnTo>
                    <a:pt x="21983" y="1224"/>
                  </a:lnTo>
                  <a:lnTo>
                    <a:pt x="21470" y="1145"/>
                  </a:lnTo>
                  <a:lnTo>
                    <a:pt x="20938" y="1086"/>
                  </a:lnTo>
                  <a:lnTo>
                    <a:pt x="19892" y="1007"/>
                  </a:lnTo>
                  <a:lnTo>
                    <a:pt x="9236" y="139"/>
                  </a:lnTo>
                  <a:lnTo>
                    <a:pt x="8170" y="60"/>
                  </a:lnTo>
                  <a:lnTo>
                    <a:pt x="7598" y="40"/>
                  </a:lnTo>
                  <a:lnTo>
                    <a:pt x="7006" y="20"/>
                  </a:lnTo>
                  <a:lnTo>
                    <a:pt x="6414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" name="Google Shape;1078;p34"/>
            <p:cNvSpPr/>
            <p:nvPr/>
          </p:nvSpPr>
          <p:spPr>
            <a:xfrm>
              <a:off x="5093395" y="1799939"/>
              <a:ext cx="245490" cy="505502"/>
            </a:xfrm>
            <a:custGeom>
              <a:avLst/>
              <a:gdLst/>
              <a:ahLst/>
              <a:cxnLst/>
              <a:rect l="l" t="t" r="r" b="b"/>
              <a:pathLst>
                <a:path w="7303" h="15038" extrusionOk="0">
                  <a:moveTo>
                    <a:pt x="4480" y="1"/>
                  </a:moveTo>
                  <a:lnTo>
                    <a:pt x="4263" y="20"/>
                  </a:lnTo>
                  <a:lnTo>
                    <a:pt x="4026" y="80"/>
                  </a:lnTo>
                  <a:lnTo>
                    <a:pt x="3829" y="159"/>
                  </a:lnTo>
                  <a:lnTo>
                    <a:pt x="3612" y="257"/>
                  </a:lnTo>
                  <a:lnTo>
                    <a:pt x="3415" y="356"/>
                  </a:lnTo>
                  <a:lnTo>
                    <a:pt x="3217" y="494"/>
                  </a:lnTo>
                  <a:lnTo>
                    <a:pt x="3040" y="632"/>
                  </a:lnTo>
                  <a:lnTo>
                    <a:pt x="2566" y="1066"/>
                  </a:lnTo>
                  <a:lnTo>
                    <a:pt x="2112" y="1501"/>
                  </a:lnTo>
                  <a:lnTo>
                    <a:pt x="1915" y="1718"/>
                  </a:lnTo>
                  <a:lnTo>
                    <a:pt x="1717" y="1954"/>
                  </a:lnTo>
                  <a:lnTo>
                    <a:pt x="1540" y="2191"/>
                  </a:lnTo>
                  <a:lnTo>
                    <a:pt x="1362" y="2428"/>
                  </a:lnTo>
                  <a:lnTo>
                    <a:pt x="1204" y="2685"/>
                  </a:lnTo>
                  <a:lnTo>
                    <a:pt x="1066" y="2941"/>
                  </a:lnTo>
                  <a:lnTo>
                    <a:pt x="928" y="3198"/>
                  </a:lnTo>
                  <a:lnTo>
                    <a:pt x="810" y="3474"/>
                  </a:lnTo>
                  <a:lnTo>
                    <a:pt x="711" y="3770"/>
                  </a:lnTo>
                  <a:lnTo>
                    <a:pt x="632" y="4066"/>
                  </a:lnTo>
                  <a:lnTo>
                    <a:pt x="553" y="4382"/>
                  </a:lnTo>
                  <a:lnTo>
                    <a:pt x="494" y="4697"/>
                  </a:lnTo>
                  <a:lnTo>
                    <a:pt x="415" y="5467"/>
                  </a:lnTo>
                  <a:lnTo>
                    <a:pt x="376" y="6237"/>
                  </a:lnTo>
                  <a:lnTo>
                    <a:pt x="376" y="7203"/>
                  </a:lnTo>
                  <a:lnTo>
                    <a:pt x="395" y="8170"/>
                  </a:lnTo>
                  <a:lnTo>
                    <a:pt x="435" y="9137"/>
                  </a:lnTo>
                  <a:lnTo>
                    <a:pt x="454" y="10104"/>
                  </a:lnTo>
                  <a:lnTo>
                    <a:pt x="435" y="11071"/>
                  </a:lnTo>
                  <a:lnTo>
                    <a:pt x="415" y="11545"/>
                  </a:lnTo>
                  <a:lnTo>
                    <a:pt x="376" y="12018"/>
                  </a:lnTo>
                  <a:lnTo>
                    <a:pt x="316" y="12492"/>
                  </a:lnTo>
                  <a:lnTo>
                    <a:pt x="257" y="12966"/>
                  </a:lnTo>
                  <a:lnTo>
                    <a:pt x="158" y="13439"/>
                  </a:lnTo>
                  <a:lnTo>
                    <a:pt x="40" y="13893"/>
                  </a:lnTo>
                  <a:lnTo>
                    <a:pt x="1" y="14031"/>
                  </a:lnTo>
                  <a:lnTo>
                    <a:pt x="1" y="14110"/>
                  </a:lnTo>
                  <a:lnTo>
                    <a:pt x="20" y="14169"/>
                  </a:lnTo>
                  <a:lnTo>
                    <a:pt x="40" y="14209"/>
                  </a:lnTo>
                  <a:lnTo>
                    <a:pt x="80" y="14248"/>
                  </a:lnTo>
                  <a:lnTo>
                    <a:pt x="178" y="14327"/>
                  </a:lnTo>
                  <a:lnTo>
                    <a:pt x="356" y="14406"/>
                  </a:lnTo>
                  <a:lnTo>
                    <a:pt x="514" y="14485"/>
                  </a:lnTo>
                  <a:lnTo>
                    <a:pt x="691" y="14544"/>
                  </a:lnTo>
                  <a:lnTo>
                    <a:pt x="869" y="14604"/>
                  </a:lnTo>
                  <a:lnTo>
                    <a:pt x="1204" y="14663"/>
                  </a:lnTo>
                  <a:lnTo>
                    <a:pt x="1579" y="14722"/>
                  </a:lnTo>
                  <a:lnTo>
                    <a:pt x="1777" y="14761"/>
                  </a:lnTo>
                  <a:lnTo>
                    <a:pt x="1954" y="14801"/>
                  </a:lnTo>
                  <a:lnTo>
                    <a:pt x="2349" y="14900"/>
                  </a:lnTo>
                  <a:lnTo>
                    <a:pt x="2724" y="14998"/>
                  </a:lnTo>
                  <a:lnTo>
                    <a:pt x="2921" y="15018"/>
                  </a:lnTo>
                  <a:lnTo>
                    <a:pt x="3119" y="15038"/>
                  </a:lnTo>
                  <a:lnTo>
                    <a:pt x="3316" y="15018"/>
                  </a:lnTo>
                  <a:lnTo>
                    <a:pt x="3493" y="14998"/>
                  </a:lnTo>
                  <a:lnTo>
                    <a:pt x="3671" y="14959"/>
                  </a:lnTo>
                  <a:lnTo>
                    <a:pt x="3849" y="14900"/>
                  </a:lnTo>
                  <a:lnTo>
                    <a:pt x="4204" y="14761"/>
                  </a:lnTo>
                  <a:lnTo>
                    <a:pt x="4539" y="14584"/>
                  </a:lnTo>
                  <a:lnTo>
                    <a:pt x="4855" y="14386"/>
                  </a:lnTo>
                  <a:lnTo>
                    <a:pt x="5171" y="14169"/>
                  </a:lnTo>
                  <a:lnTo>
                    <a:pt x="5783" y="13716"/>
                  </a:lnTo>
                  <a:lnTo>
                    <a:pt x="5980" y="13577"/>
                  </a:lnTo>
                  <a:lnTo>
                    <a:pt x="6079" y="13479"/>
                  </a:lnTo>
                  <a:lnTo>
                    <a:pt x="6138" y="13360"/>
                  </a:lnTo>
                  <a:lnTo>
                    <a:pt x="6157" y="13301"/>
                  </a:lnTo>
                  <a:lnTo>
                    <a:pt x="6157" y="13242"/>
                  </a:lnTo>
                  <a:lnTo>
                    <a:pt x="6138" y="13163"/>
                  </a:lnTo>
                  <a:lnTo>
                    <a:pt x="6098" y="13104"/>
                  </a:lnTo>
                  <a:lnTo>
                    <a:pt x="6019" y="12985"/>
                  </a:lnTo>
                  <a:lnTo>
                    <a:pt x="5980" y="12926"/>
                  </a:lnTo>
                  <a:lnTo>
                    <a:pt x="5960" y="12847"/>
                  </a:lnTo>
                  <a:lnTo>
                    <a:pt x="5842" y="12393"/>
                  </a:lnTo>
                  <a:lnTo>
                    <a:pt x="5704" y="11861"/>
                  </a:lnTo>
                  <a:lnTo>
                    <a:pt x="5546" y="11288"/>
                  </a:lnTo>
                  <a:lnTo>
                    <a:pt x="5408" y="10677"/>
                  </a:lnTo>
                  <a:lnTo>
                    <a:pt x="5289" y="10085"/>
                  </a:lnTo>
                  <a:lnTo>
                    <a:pt x="5230" y="9789"/>
                  </a:lnTo>
                  <a:lnTo>
                    <a:pt x="5210" y="9493"/>
                  </a:lnTo>
                  <a:lnTo>
                    <a:pt x="5191" y="9216"/>
                  </a:lnTo>
                  <a:lnTo>
                    <a:pt x="5191" y="8960"/>
                  </a:lnTo>
                  <a:lnTo>
                    <a:pt x="5210" y="8723"/>
                  </a:lnTo>
                  <a:lnTo>
                    <a:pt x="5250" y="8506"/>
                  </a:lnTo>
                  <a:lnTo>
                    <a:pt x="5289" y="8328"/>
                  </a:lnTo>
                  <a:lnTo>
                    <a:pt x="5368" y="8170"/>
                  </a:lnTo>
                  <a:lnTo>
                    <a:pt x="5467" y="8032"/>
                  </a:lnTo>
                  <a:lnTo>
                    <a:pt x="5565" y="7914"/>
                  </a:lnTo>
                  <a:lnTo>
                    <a:pt x="5684" y="7795"/>
                  </a:lnTo>
                  <a:lnTo>
                    <a:pt x="5802" y="7697"/>
                  </a:lnTo>
                  <a:lnTo>
                    <a:pt x="6079" y="7519"/>
                  </a:lnTo>
                  <a:lnTo>
                    <a:pt x="6335" y="7342"/>
                  </a:lnTo>
                  <a:lnTo>
                    <a:pt x="6592" y="7164"/>
                  </a:lnTo>
                  <a:lnTo>
                    <a:pt x="6710" y="7046"/>
                  </a:lnTo>
                  <a:lnTo>
                    <a:pt x="6828" y="6947"/>
                  </a:lnTo>
                  <a:lnTo>
                    <a:pt x="6927" y="6809"/>
                  </a:lnTo>
                  <a:lnTo>
                    <a:pt x="7006" y="6671"/>
                  </a:lnTo>
                  <a:lnTo>
                    <a:pt x="7124" y="6394"/>
                  </a:lnTo>
                  <a:lnTo>
                    <a:pt x="7203" y="6098"/>
                  </a:lnTo>
                  <a:lnTo>
                    <a:pt x="7263" y="5763"/>
                  </a:lnTo>
                  <a:lnTo>
                    <a:pt x="7282" y="5447"/>
                  </a:lnTo>
                  <a:lnTo>
                    <a:pt x="7302" y="5112"/>
                  </a:lnTo>
                  <a:lnTo>
                    <a:pt x="7302" y="4796"/>
                  </a:lnTo>
                  <a:lnTo>
                    <a:pt x="7263" y="4184"/>
                  </a:lnTo>
                  <a:lnTo>
                    <a:pt x="7223" y="3947"/>
                  </a:lnTo>
                  <a:lnTo>
                    <a:pt x="7184" y="3730"/>
                  </a:lnTo>
                  <a:lnTo>
                    <a:pt x="7124" y="3513"/>
                  </a:lnTo>
                  <a:lnTo>
                    <a:pt x="7006" y="3316"/>
                  </a:lnTo>
                  <a:lnTo>
                    <a:pt x="6927" y="3198"/>
                  </a:lnTo>
                  <a:lnTo>
                    <a:pt x="6848" y="3079"/>
                  </a:lnTo>
                  <a:lnTo>
                    <a:pt x="6749" y="2981"/>
                  </a:lnTo>
                  <a:lnTo>
                    <a:pt x="6671" y="2862"/>
                  </a:lnTo>
                  <a:lnTo>
                    <a:pt x="6572" y="2665"/>
                  </a:lnTo>
                  <a:lnTo>
                    <a:pt x="6513" y="2487"/>
                  </a:lnTo>
                  <a:lnTo>
                    <a:pt x="6434" y="2093"/>
                  </a:lnTo>
                  <a:lnTo>
                    <a:pt x="6375" y="1915"/>
                  </a:lnTo>
                  <a:lnTo>
                    <a:pt x="6296" y="1737"/>
                  </a:lnTo>
                  <a:lnTo>
                    <a:pt x="6138" y="1402"/>
                  </a:lnTo>
                  <a:lnTo>
                    <a:pt x="5881" y="968"/>
                  </a:lnTo>
                  <a:lnTo>
                    <a:pt x="5743" y="731"/>
                  </a:lnTo>
                  <a:lnTo>
                    <a:pt x="5565" y="514"/>
                  </a:lnTo>
                  <a:lnTo>
                    <a:pt x="5368" y="336"/>
                  </a:lnTo>
                  <a:lnTo>
                    <a:pt x="5171" y="178"/>
                  </a:lnTo>
                  <a:lnTo>
                    <a:pt x="5052" y="99"/>
                  </a:lnTo>
                  <a:lnTo>
                    <a:pt x="4954" y="60"/>
                  </a:lnTo>
                  <a:lnTo>
                    <a:pt x="4835" y="20"/>
                  </a:lnTo>
                  <a:lnTo>
                    <a:pt x="4697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" name="Google Shape;1079;p34"/>
            <p:cNvSpPr/>
            <p:nvPr/>
          </p:nvSpPr>
          <p:spPr>
            <a:xfrm>
              <a:off x="5092723" y="2992671"/>
              <a:ext cx="804004" cy="1106505"/>
            </a:xfrm>
            <a:custGeom>
              <a:avLst/>
              <a:gdLst/>
              <a:ahLst/>
              <a:cxnLst/>
              <a:rect l="l" t="t" r="r" b="b"/>
              <a:pathLst>
                <a:path w="23918" h="32917" extrusionOk="0">
                  <a:moveTo>
                    <a:pt x="12867" y="1"/>
                  </a:moveTo>
                  <a:lnTo>
                    <a:pt x="11427" y="20"/>
                  </a:lnTo>
                  <a:lnTo>
                    <a:pt x="9986" y="60"/>
                  </a:lnTo>
                  <a:lnTo>
                    <a:pt x="8763" y="80"/>
                  </a:lnTo>
                  <a:lnTo>
                    <a:pt x="4993" y="80"/>
                  </a:lnTo>
                  <a:lnTo>
                    <a:pt x="3731" y="99"/>
                  </a:lnTo>
                  <a:lnTo>
                    <a:pt x="2468" y="139"/>
                  </a:lnTo>
                  <a:lnTo>
                    <a:pt x="1224" y="237"/>
                  </a:lnTo>
                  <a:lnTo>
                    <a:pt x="613" y="297"/>
                  </a:lnTo>
                  <a:lnTo>
                    <a:pt x="1" y="356"/>
                  </a:lnTo>
                  <a:lnTo>
                    <a:pt x="1" y="553"/>
                  </a:lnTo>
                  <a:lnTo>
                    <a:pt x="1" y="750"/>
                  </a:lnTo>
                  <a:lnTo>
                    <a:pt x="1" y="968"/>
                  </a:lnTo>
                  <a:lnTo>
                    <a:pt x="40" y="1185"/>
                  </a:lnTo>
                  <a:lnTo>
                    <a:pt x="80" y="1382"/>
                  </a:lnTo>
                  <a:lnTo>
                    <a:pt x="139" y="1599"/>
                  </a:lnTo>
                  <a:lnTo>
                    <a:pt x="198" y="1816"/>
                  </a:lnTo>
                  <a:lnTo>
                    <a:pt x="277" y="2033"/>
                  </a:lnTo>
                  <a:lnTo>
                    <a:pt x="376" y="2230"/>
                  </a:lnTo>
                  <a:lnTo>
                    <a:pt x="474" y="2428"/>
                  </a:lnTo>
                  <a:lnTo>
                    <a:pt x="573" y="2625"/>
                  </a:lnTo>
                  <a:lnTo>
                    <a:pt x="692" y="2803"/>
                  </a:lnTo>
                  <a:lnTo>
                    <a:pt x="830" y="2980"/>
                  </a:lnTo>
                  <a:lnTo>
                    <a:pt x="968" y="3138"/>
                  </a:lnTo>
                  <a:lnTo>
                    <a:pt x="1126" y="3276"/>
                  </a:lnTo>
                  <a:lnTo>
                    <a:pt x="1284" y="3414"/>
                  </a:lnTo>
                  <a:lnTo>
                    <a:pt x="1540" y="3572"/>
                  </a:lnTo>
                  <a:lnTo>
                    <a:pt x="1816" y="3710"/>
                  </a:lnTo>
                  <a:lnTo>
                    <a:pt x="2112" y="3829"/>
                  </a:lnTo>
                  <a:lnTo>
                    <a:pt x="2408" y="3908"/>
                  </a:lnTo>
                  <a:lnTo>
                    <a:pt x="2724" y="3967"/>
                  </a:lnTo>
                  <a:lnTo>
                    <a:pt x="3040" y="4006"/>
                  </a:lnTo>
                  <a:lnTo>
                    <a:pt x="3671" y="4066"/>
                  </a:lnTo>
                  <a:lnTo>
                    <a:pt x="4796" y="4164"/>
                  </a:lnTo>
                  <a:lnTo>
                    <a:pt x="5921" y="4263"/>
                  </a:lnTo>
                  <a:lnTo>
                    <a:pt x="7046" y="4401"/>
                  </a:lnTo>
                  <a:lnTo>
                    <a:pt x="8171" y="4539"/>
                  </a:lnTo>
                  <a:lnTo>
                    <a:pt x="9295" y="4677"/>
                  </a:lnTo>
                  <a:lnTo>
                    <a:pt x="10420" y="4855"/>
                  </a:lnTo>
                  <a:lnTo>
                    <a:pt x="12650" y="5210"/>
                  </a:lnTo>
                  <a:lnTo>
                    <a:pt x="13400" y="5348"/>
                  </a:lnTo>
                  <a:lnTo>
                    <a:pt x="14170" y="5526"/>
                  </a:lnTo>
                  <a:lnTo>
                    <a:pt x="14919" y="5723"/>
                  </a:lnTo>
                  <a:lnTo>
                    <a:pt x="15650" y="5960"/>
                  </a:lnTo>
                  <a:lnTo>
                    <a:pt x="16024" y="6078"/>
                  </a:lnTo>
                  <a:lnTo>
                    <a:pt x="16301" y="6157"/>
                  </a:lnTo>
                  <a:lnTo>
                    <a:pt x="16498" y="6217"/>
                  </a:lnTo>
                  <a:lnTo>
                    <a:pt x="16577" y="6256"/>
                  </a:lnTo>
                  <a:lnTo>
                    <a:pt x="16636" y="6296"/>
                  </a:lnTo>
                  <a:lnTo>
                    <a:pt x="16676" y="6355"/>
                  </a:lnTo>
                  <a:lnTo>
                    <a:pt x="16715" y="6434"/>
                  </a:lnTo>
                  <a:lnTo>
                    <a:pt x="16735" y="6513"/>
                  </a:lnTo>
                  <a:lnTo>
                    <a:pt x="16755" y="6631"/>
                  </a:lnTo>
                  <a:lnTo>
                    <a:pt x="16794" y="6927"/>
                  </a:lnTo>
                  <a:lnTo>
                    <a:pt x="16814" y="7341"/>
                  </a:lnTo>
                  <a:lnTo>
                    <a:pt x="16814" y="7618"/>
                  </a:lnTo>
                  <a:lnTo>
                    <a:pt x="16794" y="7914"/>
                  </a:lnTo>
                  <a:lnTo>
                    <a:pt x="16735" y="8210"/>
                  </a:lnTo>
                  <a:lnTo>
                    <a:pt x="16676" y="8506"/>
                  </a:lnTo>
                  <a:lnTo>
                    <a:pt x="16518" y="9117"/>
                  </a:lnTo>
                  <a:lnTo>
                    <a:pt x="16360" y="9670"/>
                  </a:lnTo>
                  <a:lnTo>
                    <a:pt x="16222" y="10301"/>
                  </a:lnTo>
                  <a:lnTo>
                    <a:pt x="16103" y="10953"/>
                  </a:lnTo>
                  <a:lnTo>
                    <a:pt x="15985" y="11604"/>
                  </a:lnTo>
                  <a:lnTo>
                    <a:pt x="15867" y="12275"/>
                  </a:lnTo>
                  <a:lnTo>
                    <a:pt x="15788" y="12965"/>
                  </a:lnTo>
                  <a:lnTo>
                    <a:pt x="15709" y="13656"/>
                  </a:lnTo>
                  <a:lnTo>
                    <a:pt x="15630" y="14367"/>
                  </a:lnTo>
                  <a:lnTo>
                    <a:pt x="15590" y="15097"/>
                  </a:lnTo>
                  <a:lnTo>
                    <a:pt x="15511" y="16557"/>
                  </a:lnTo>
                  <a:lnTo>
                    <a:pt x="15472" y="18057"/>
                  </a:lnTo>
                  <a:lnTo>
                    <a:pt x="15472" y="19556"/>
                  </a:lnTo>
                  <a:lnTo>
                    <a:pt x="15511" y="21076"/>
                  </a:lnTo>
                  <a:lnTo>
                    <a:pt x="15571" y="22595"/>
                  </a:lnTo>
                  <a:lnTo>
                    <a:pt x="15669" y="24115"/>
                  </a:lnTo>
                  <a:lnTo>
                    <a:pt x="15788" y="25595"/>
                  </a:lnTo>
                  <a:lnTo>
                    <a:pt x="15946" y="27075"/>
                  </a:lnTo>
                  <a:lnTo>
                    <a:pt x="16123" y="28496"/>
                  </a:lnTo>
                  <a:lnTo>
                    <a:pt x="16301" y="29877"/>
                  </a:lnTo>
                  <a:lnTo>
                    <a:pt x="16518" y="31219"/>
                  </a:lnTo>
                  <a:lnTo>
                    <a:pt x="16735" y="32482"/>
                  </a:lnTo>
                  <a:lnTo>
                    <a:pt x="16755" y="32620"/>
                  </a:lnTo>
                  <a:lnTo>
                    <a:pt x="16814" y="32738"/>
                  </a:lnTo>
                  <a:lnTo>
                    <a:pt x="16873" y="32817"/>
                  </a:lnTo>
                  <a:lnTo>
                    <a:pt x="16932" y="32877"/>
                  </a:lnTo>
                  <a:lnTo>
                    <a:pt x="17011" y="32896"/>
                  </a:lnTo>
                  <a:lnTo>
                    <a:pt x="17110" y="32916"/>
                  </a:lnTo>
                  <a:lnTo>
                    <a:pt x="17208" y="32916"/>
                  </a:lnTo>
                  <a:lnTo>
                    <a:pt x="17307" y="32896"/>
                  </a:lnTo>
                  <a:lnTo>
                    <a:pt x="17544" y="32798"/>
                  </a:lnTo>
                  <a:lnTo>
                    <a:pt x="17800" y="32679"/>
                  </a:lnTo>
                  <a:lnTo>
                    <a:pt x="18096" y="32561"/>
                  </a:lnTo>
                  <a:lnTo>
                    <a:pt x="18392" y="32442"/>
                  </a:lnTo>
                  <a:lnTo>
                    <a:pt x="18511" y="32403"/>
                  </a:lnTo>
                  <a:lnTo>
                    <a:pt x="18669" y="32383"/>
                  </a:lnTo>
                  <a:lnTo>
                    <a:pt x="19004" y="32344"/>
                  </a:lnTo>
                  <a:lnTo>
                    <a:pt x="19300" y="32304"/>
                  </a:lnTo>
                  <a:lnTo>
                    <a:pt x="19399" y="32285"/>
                  </a:lnTo>
                  <a:lnTo>
                    <a:pt x="19419" y="32265"/>
                  </a:lnTo>
                  <a:lnTo>
                    <a:pt x="19438" y="32225"/>
                  </a:lnTo>
                  <a:lnTo>
                    <a:pt x="19794" y="30509"/>
                  </a:lnTo>
                  <a:lnTo>
                    <a:pt x="20149" y="28654"/>
                  </a:lnTo>
                  <a:lnTo>
                    <a:pt x="20504" y="26700"/>
                  </a:lnTo>
                  <a:lnTo>
                    <a:pt x="20859" y="24687"/>
                  </a:lnTo>
                  <a:lnTo>
                    <a:pt x="21550" y="20701"/>
                  </a:lnTo>
                  <a:lnTo>
                    <a:pt x="21885" y="18787"/>
                  </a:lnTo>
                  <a:lnTo>
                    <a:pt x="22221" y="17011"/>
                  </a:lnTo>
                  <a:lnTo>
                    <a:pt x="22872" y="13755"/>
                  </a:lnTo>
                  <a:lnTo>
                    <a:pt x="23168" y="12137"/>
                  </a:lnTo>
                  <a:lnTo>
                    <a:pt x="23444" y="10499"/>
                  </a:lnTo>
                  <a:lnTo>
                    <a:pt x="23563" y="9690"/>
                  </a:lnTo>
                  <a:lnTo>
                    <a:pt x="23661" y="8881"/>
                  </a:lnTo>
                  <a:lnTo>
                    <a:pt x="23760" y="8072"/>
                  </a:lnTo>
                  <a:lnTo>
                    <a:pt x="23819" y="7243"/>
                  </a:lnTo>
                  <a:lnTo>
                    <a:pt x="23878" y="6414"/>
                  </a:lnTo>
                  <a:lnTo>
                    <a:pt x="23918" y="5605"/>
                  </a:lnTo>
                  <a:lnTo>
                    <a:pt x="23918" y="4776"/>
                  </a:lnTo>
                  <a:lnTo>
                    <a:pt x="23918" y="3947"/>
                  </a:lnTo>
                  <a:lnTo>
                    <a:pt x="23878" y="3592"/>
                  </a:lnTo>
                  <a:lnTo>
                    <a:pt x="23819" y="3217"/>
                  </a:lnTo>
                  <a:lnTo>
                    <a:pt x="23740" y="2882"/>
                  </a:lnTo>
                  <a:lnTo>
                    <a:pt x="23622" y="2546"/>
                  </a:lnTo>
                  <a:lnTo>
                    <a:pt x="23464" y="2211"/>
                  </a:lnTo>
                  <a:lnTo>
                    <a:pt x="23267" y="1915"/>
                  </a:lnTo>
                  <a:lnTo>
                    <a:pt x="23168" y="1777"/>
                  </a:lnTo>
                  <a:lnTo>
                    <a:pt x="23050" y="1638"/>
                  </a:lnTo>
                  <a:lnTo>
                    <a:pt x="22931" y="1520"/>
                  </a:lnTo>
                  <a:lnTo>
                    <a:pt x="22793" y="1402"/>
                  </a:lnTo>
                  <a:lnTo>
                    <a:pt x="22635" y="1303"/>
                  </a:lnTo>
                  <a:lnTo>
                    <a:pt x="22477" y="1204"/>
                  </a:lnTo>
                  <a:lnTo>
                    <a:pt x="22319" y="1125"/>
                  </a:lnTo>
                  <a:lnTo>
                    <a:pt x="22142" y="1046"/>
                  </a:lnTo>
                  <a:lnTo>
                    <a:pt x="21787" y="928"/>
                  </a:lnTo>
                  <a:lnTo>
                    <a:pt x="21431" y="829"/>
                  </a:lnTo>
                  <a:lnTo>
                    <a:pt x="20721" y="652"/>
                  </a:lnTo>
                  <a:lnTo>
                    <a:pt x="20030" y="514"/>
                  </a:lnTo>
                  <a:lnTo>
                    <a:pt x="19320" y="395"/>
                  </a:lnTo>
                  <a:lnTo>
                    <a:pt x="18610" y="297"/>
                  </a:lnTo>
                  <a:lnTo>
                    <a:pt x="17899" y="198"/>
                  </a:lnTo>
                  <a:lnTo>
                    <a:pt x="17189" y="139"/>
                  </a:lnTo>
                  <a:lnTo>
                    <a:pt x="16478" y="80"/>
                  </a:lnTo>
                  <a:lnTo>
                    <a:pt x="15748" y="40"/>
                  </a:lnTo>
                  <a:lnTo>
                    <a:pt x="14308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" name="Google Shape;1080;p34"/>
            <p:cNvSpPr/>
            <p:nvPr/>
          </p:nvSpPr>
          <p:spPr>
            <a:xfrm>
              <a:off x="4953418" y="2166791"/>
              <a:ext cx="986432" cy="1235822"/>
            </a:xfrm>
            <a:custGeom>
              <a:avLst/>
              <a:gdLst/>
              <a:ahLst/>
              <a:cxnLst/>
              <a:rect l="l" t="t" r="r" b="b"/>
              <a:pathLst>
                <a:path w="29345" h="36764" extrusionOk="0">
                  <a:moveTo>
                    <a:pt x="6947" y="0"/>
                  </a:moveTo>
                  <a:lnTo>
                    <a:pt x="6631" y="40"/>
                  </a:lnTo>
                  <a:lnTo>
                    <a:pt x="6355" y="79"/>
                  </a:lnTo>
                  <a:lnTo>
                    <a:pt x="6059" y="158"/>
                  </a:lnTo>
                  <a:lnTo>
                    <a:pt x="5783" y="257"/>
                  </a:lnTo>
                  <a:lnTo>
                    <a:pt x="5526" y="375"/>
                  </a:lnTo>
                  <a:lnTo>
                    <a:pt x="5270" y="513"/>
                  </a:lnTo>
                  <a:lnTo>
                    <a:pt x="5033" y="671"/>
                  </a:lnTo>
                  <a:lnTo>
                    <a:pt x="4796" y="849"/>
                  </a:lnTo>
                  <a:lnTo>
                    <a:pt x="4559" y="1027"/>
                  </a:lnTo>
                  <a:lnTo>
                    <a:pt x="4342" y="1244"/>
                  </a:lnTo>
                  <a:lnTo>
                    <a:pt x="4125" y="1461"/>
                  </a:lnTo>
                  <a:lnTo>
                    <a:pt x="3928" y="1697"/>
                  </a:lnTo>
                  <a:lnTo>
                    <a:pt x="3730" y="1934"/>
                  </a:lnTo>
                  <a:lnTo>
                    <a:pt x="3553" y="2191"/>
                  </a:lnTo>
                  <a:lnTo>
                    <a:pt x="3198" y="2724"/>
                  </a:lnTo>
                  <a:lnTo>
                    <a:pt x="2882" y="3276"/>
                  </a:lnTo>
                  <a:lnTo>
                    <a:pt x="2586" y="3848"/>
                  </a:lnTo>
                  <a:lnTo>
                    <a:pt x="2310" y="4421"/>
                  </a:lnTo>
                  <a:lnTo>
                    <a:pt x="2073" y="4993"/>
                  </a:lnTo>
                  <a:lnTo>
                    <a:pt x="1856" y="5545"/>
                  </a:lnTo>
                  <a:lnTo>
                    <a:pt x="1461" y="6591"/>
                  </a:lnTo>
                  <a:lnTo>
                    <a:pt x="1224" y="7262"/>
                  </a:lnTo>
                  <a:lnTo>
                    <a:pt x="1007" y="7933"/>
                  </a:lnTo>
                  <a:lnTo>
                    <a:pt x="810" y="8624"/>
                  </a:lnTo>
                  <a:lnTo>
                    <a:pt x="632" y="9295"/>
                  </a:lnTo>
                  <a:lnTo>
                    <a:pt x="474" y="9986"/>
                  </a:lnTo>
                  <a:lnTo>
                    <a:pt x="336" y="10696"/>
                  </a:lnTo>
                  <a:lnTo>
                    <a:pt x="218" y="11387"/>
                  </a:lnTo>
                  <a:lnTo>
                    <a:pt x="139" y="12097"/>
                  </a:lnTo>
                  <a:lnTo>
                    <a:pt x="60" y="12807"/>
                  </a:lnTo>
                  <a:lnTo>
                    <a:pt x="21" y="13498"/>
                  </a:lnTo>
                  <a:lnTo>
                    <a:pt x="1" y="14208"/>
                  </a:lnTo>
                  <a:lnTo>
                    <a:pt x="1" y="14919"/>
                  </a:lnTo>
                  <a:lnTo>
                    <a:pt x="40" y="15629"/>
                  </a:lnTo>
                  <a:lnTo>
                    <a:pt x="80" y="16340"/>
                  </a:lnTo>
                  <a:lnTo>
                    <a:pt x="159" y="17030"/>
                  </a:lnTo>
                  <a:lnTo>
                    <a:pt x="257" y="17741"/>
                  </a:lnTo>
                  <a:lnTo>
                    <a:pt x="435" y="18649"/>
                  </a:lnTo>
                  <a:lnTo>
                    <a:pt x="632" y="19537"/>
                  </a:lnTo>
                  <a:lnTo>
                    <a:pt x="869" y="20425"/>
                  </a:lnTo>
                  <a:lnTo>
                    <a:pt x="1126" y="21313"/>
                  </a:lnTo>
                  <a:lnTo>
                    <a:pt x="1402" y="22181"/>
                  </a:lnTo>
                  <a:lnTo>
                    <a:pt x="1698" y="23049"/>
                  </a:lnTo>
                  <a:lnTo>
                    <a:pt x="2014" y="23917"/>
                  </a:lnTo>
                  <a:lnTo>
                    <a:pt x="2329" y="24786"/>
                  </a:lnTo>
                  <a:lnTo>
                    <a:pt x="2921" y="26305"/>
                  </a:lnTo>
                  <a:lnTo>
                    <a:pt x="3257" y="27055"/>
                  </a:lnTo>
                  <a:lnTo>
                    <a:pt x="3592" y="27805"/>
                  </a:lnTo>
                  <a:lnTo>
                    <a:pt x="3967" y="28535"/>
                  </a:lnTo>
                  <a:lnTo>
                    <a:pt x="4362" y="29226"/>
                  </a:lnTo>
                  <a:lnTo>
                    <a:pt x="4579" y="29581"/>
                  </a:lnTo>
                  <a:lnTo>
                    <a:pt x="4796" y="29916"/>
                  </a:lnTo>
                  <a:lnTo>
                    <a:pt x="5053" y="30232"/>
                  </a:lnTo>
                  <a:lnTo>
                    <a:pt x="5289" y="30548"/>
                  </a:lnTo>
                  <a:lnTo>
                    <a:pt x="5645" y="30962"/>
                  </a:lnTo>
                  <a:lnTo>
                    <a:pt x="6020" y="31317"/>
                  </a:lnTo>
                  <a:lnTo>
                    <a:pt x="6395" y="31673"/>
                  </a:lnTo>
                  <a:lnTo>
                    <a:pt x="6809" y="32008"/>
                  </a:lnTo>
                  <a:lnTo>
                    <a:pt x="7223" y="32324"/>
                  </a:lnTo>
                  <a:lnTo>
                    <a:pt x="7657" y="32600"/>
                  </a:lnTo>
                  <a:lnTo>
                    <a:pt x="8111" y="32876"/>
                  </a:lnTo>
                  <a:lnTo>
                    <a:pt x="8565" y="33133"/>
                  </a:lnTo>
                  <a:lnTo>
                    <a:pt x="9019" y="33389"/>
                  </a:lnTo>
                  <a:lnTo>
                    <a:pt x="9493" y="33626"/>
                  </a:lnTo>
                  <a:lnTo>
                    <a:pt x="10460" y="34060"/>
                  </a:lnTo>
                  <a:lnTo>
                    <a:pt x="11427" y="34455"/>
                  </a:lnTo>
                  <a:lnTo>
                    <a:pt x="12393" y="34850"/>
                  </a:lnTo>
                  <a:lnTo>
                    <a:pt x="12946" y="35047"/>
                  </a:lnTo>
                  <a:lnTo>
                    <a:pt x="13518" y="35225"/>
                  </a:lnTo>
                  <a:lnTo>
                    <a:pt x="14091" y="35363"/>
                  </a:lnTo>
                  <a:lnTo>
                    <a:pt x="14702" y="35501"/>
                  </a:lnTo>
                  <a:lnTo>
                    <a:pt x="15886" y="35718"/>
                  </a:lnTo>
                  <a:lnTo>
                    <a:pt x="17051" y="35935"/>
                  </a:lnTo>
                  <a:lnTo>
                    <a:pt x="17761" y="36093"/>
                  </a:lnTo>
                  <a:lnTo>
                    <a:pt x="18550" y="36290"/>
                  </a:lnTo>
                  <a:lnTo>
                    <a:pt x="19419" y="36468"/>
                  </a:lnTo>
                  <a:lnTo>
                    <a:pt x="19853" y="36567"/>
                  </a:lnTo>
                  <a:lnTo>
                    <a:pt x="20287" y="36626"/>
                  </a:lnTo>
                  <a:lnTo>
                    <a:pt x="20741" y="36705"/>
                  </a:lnTo>
                  <a:lnTo>
                    <a:pt x="21175" y="36744"/>
                  </a:lnTo>
                  <a:lnTo>
                    <a:pt x="21609" y="36764"/>
                  </a:lnTo>
                  <a:lnTo>
                    <a:pt x="22023" y="36744"/>
                  </a:lnTo>
                  <a:lnTo>
                    <a:pt x="22418" y="36705"/>
                  </a:lnTo>
                  <a:lnTo>
                    <a:pt x="22793" y="36626"/>
                  </a:lnTo>
                  <a:lnTo>
                    <a:pt x="23148" y="36527"/>
                  </a:lnTo>
                  <a:lnTo>
                    <a:pt x="23306" y="36448"/>
                  </a:lnTo>
                  <a:lnTo>
                    <a:pt x="23464" y="36369"/>
                  </a:lnTo>
                  <a:lnTo>
                    <a:pt x="23721" y="36192"/>
                  </a:lnTo>
                  <a:lnTo>
                    <a:pt x="23957" y="36014"/>
                  </a:lnTo>
                  <a:lnTo>
                    <a:pt x="24194" y="35817"/>
                  </a:lnTo>
                  <a:lnTo>
                    <a:pt x="24411" y="35600"/>
                  </a:lnTo>
                  <a:lnTo>
                    <a:pt x="24609" y="35363"/>
                  </a:lnTo>
                  <a:lnTo>
                    <a:pt x="24806" y="35126"/>
                  </a:lnTo>
                  <a:lnTo>
                    <a:pt x="25181" y="34652"/>
                  </a:lnTo>
                  <a:lnTo>
                    <a:pt x="25812" y="33745"/>
                  </a:lnTo>
                  <a:lnTo>
                    <a:pt x="26424" y="32797"/>
                  </a:lnTo>
                  <a:lnTo>
                    <a:pt x="26996" y="31850"/>
                  </a:lnTo>
                  <a:lnTo>
                    <a:pt x="27549" y="30864"/>
                  </a:lnTo>
                  <a:lnTo>
                    <a:pt x="28042" y="29877"/>
                  </a:lnTo>
                  <a:lnTo>
                    <a:pt x="28516" y="28870"/>
                  </a:lnTo>
                  <a:lnTo>
                    <a:pt x="28950" y="27844"/>
                  </a:lnTo>
                  <a:lnTo>
                    <a:pt x="29345" y="26798"/>
                  </a:lnTo>
                  <a:lnTo>
                    <a:pt x="29345" y="26759"/>
                  </a:lnTo>
                  <a:lnTo>
                    <a:pt x="29266" y="26700"/>
                  </a:lnTo>
                  <a:lnTo>
                    <a:pt x="28989" y="26522"/>
                  </a:lnTo>
                  <a:lnTo>
                    <a:pt x="28575" y="26305"/>
                  </a:lnTo>
                  <a:lnTo>
                    <a:pt x="28082" y="26049"/>
                  </a:lnTo>
                  <a:lnTo>
                    <a:pt x="27115" y="25595"/>
                  </a:lnTo>
                  <a:lnTo>
                    <a:pt x="26483" y="25299"/>
                  </a:lnTo>
                  <a:lnTo>
                    <a:pt x="25299" y="24726"/>
                  </a:lnTo>
                  <a:lnTo>
                    <a:pt x="24668" y="24430"/>
                  </a:lnTo>
                  <a:lnTo>
                    <a:pt x="24017" y="24134"/>
                  </a:lnTo>
                  <a:lnTo>
                    <a:pt x="23365" y="23878"/>
                  </a:lnTo>
                  <a:lnTo>
                    <a:pt x="22714" y="23621"/>
                  </a:lnTo>
                  <a:lnTo>
                    <a:pt x="22083" y="23404"/>
                  </a:lnTo>
                  <a:lnTo>
                    <a:pt x="21471" y="23227"/>
                  </a:lnTo>
                  <a:lnTo>
                    <a:pt x="18175" y="22339"/>
                  </a:lnTo>
                  <a:lnTo>
                    <a:pt x="14880" y="21490"/>
                  </a:lnTo>
                  <a:lnTo>
                    <a:pt x="14544" y="21431"/>
                  </a:lnTo>
                  <a:lnTo>
                    <a:pt x="14130" y="21352"/>
                  </a:lnTo>
                  <a:lnTo>
                    <a:pt x="13637" y="21293"/>
                  </a:lnTo>
                  <a:lnTo>
                    <a:pt x="13124" y="21194"/>
                  </a:lnTo>
                  <a:lnTo>
                    <a:pt x="12630" y="21095"/>
                  </a:lnTo>
                  <a:lnTo>
                    <a:pt x="12176" y="20977"/>
                  </a:lnTo>
                  <a:lnTo>
                    <a:pt x="11979" y="20898"/>
                  </a:lnTo>
                  <a:lnTo>
                    <a:pt x="11801" y="20819"/>
                  </a:lnTo>
                  <a:lnTo>
                    <a:pt x="11663" y="20721"/>
                  </a:lnTo>
                  <a:lnTo>
                    <a:pt x="11565" y="20622"/>
                  </a:lnTo>
                  <a:lnTo>
                    <a:pt x="11505" y="20523"/>
                  </a:lnTo>
                  <a:lnTo>
                    <a:pt x="11446" y="20405"/>
                  </a:lnTo>
                  <a:lnTo>
                    <a:pt x="11407" y="20286"/>
                  </a:lnTo>
                  <a:lnTo>
                    <a:pt x="11387" y="20148"/>
                  </a:lnTo>
                  <a:lnTo>
                    <a:pt x="11348" y="19872"/>
                  </a:lnTo>
                  <a:lnTo>
                    <a:pt x="11367" y="19556"/>
                  </a:lnTo>
                  <a:lnTo>
                    <a:pt x="11387" y="19241"/>
                  </a:lnTo>
                  <a:lnTo>
                    <a:pt x="11427" y="18945"/>
                  </a:lnTo>
                  <a:lnTo>
                    <a:pt x="11486" y="18431"/>
                  </a:lnTo>
                  <a:lnTo>
                    <a:pt x="11604" y="17701"/>
                  </a:lnTo>
                  <a:lnTo>
                    <a:pt x="11742" y="16932"/>
                  </a:lnTo>
                  <a:lnTo>
                    <a:pt x="11920" y="16103"/>
                  </a:lnTo>
                  <a:lnTo>
                    <a:pt x="12117" y="15254"/>
                  </a:lnTo>
                  <a:lnTo>
                    <a:pt x="12551" y="13459"/>
                  </a:lnTo>
                  <a:lnTo>
                    <a:pt x="12768" y="12531"/>
                  </a:lnTo>
                  <a:lnTo>
                    <a:pt x="12985" y="11604"/>
                  </a:lnTo>
                  <a:lnTo>
                    <a:pt x="13183" y="10676"/>
                  </a:lnTo>
                  <a:lnTo>
                    <a:pt x="13341" y="9749"/>
                  </a:lnTo>
                  <a:lnTo>
                    <a:pt x="13479" y="8821"/>
                  </a:lnTo>
                  <a:lnTo>
                    <a:pt x="13577" y="7933"/>
                  </a:lnTo>
                  <a:lnTo>
                    <a:pt x="13597" y="7499"/>
                  </a:lnTo>
                  <a:lnTo>
                    <a:pt x="13617" y="7065"/>
                  </a:lnTo>
                  <a:lnTo>
                    <a:pt x="13617" y="6631"/>
                  </a:lnTo>
                  <a:lnTo>
                    <a:pt x="13617" y="6216"/>
                  </a:lnTo>
                  <a:lnTo>
                    <a:pt x="13577" y="5822"/>
                  </a:lnTo>
                  <a:lnTo>
                    <a:pt x="13538" y="5427"/>
                  </a:lnTo>
                  <a:lnTo>
                    <a:pt x="13479" y="5052"/>
                  </a:lnTo>
                  <a:lnTo>
                    <a:pt x="13380" y="4677"/>
                  </a:lnTo>
                  <a:lnTo>
                    <a:pt x="13242" y="4164"/>
                  </a:lnTo>
                  <a:lnTo>
                    <a:pt x="13064" y="3671"/>
                  </a:lnTo>
                  <a:lnTo>
                    <a:pt x="12867" y="3217"/>
                  </a:lnTo>
                  <a:lnTo>
                    <a:pt x="12630" y="2803"/>
                  </a:lnTo>
                  <a:lnTo>
                    <a:pt x="12393" y="2408"/>
                  </a:lnTo>
                  <a:lnTo>
                    <a:pt x="12097" y="2053"/>
                  </a:lnTo>
                  <a:lnTo>
                    <a:pt x="11801" y="1717"/>
                  </a:lnTo>
                  <a:lnTo>
                    <a:pt x="11466" y="1421"/>
                  </a:lnTo>
                  <a:lnTo>
                    <a:pt x="11091" y="1165"/>
                  </a:lnTo>
                  <a:lnTo>
                    <a:pt x="10677" y="928"/>
                  </a:lnTo>
                  <a:lnTo>
                    <a:pt x="10262" y="711"/>
                  </a:lnTo>
                  <a:lnTo>
                    <a:pt x="9789" y="513"/>
                  </a:lnTo>
                  <a:lnTo>
                    <a:pt x="9295" y="356"/>
                  </a:lnTo>
                  <a:lnTo>
                    <a:pt x="8763" y="237"/>
                  </a:lnTo>
                  <a:lnTo>
                    <a:pt x="8190" y="119"/>
                  </a:lnTo>
                  <a:lnTo>
                    <a:pt x="7579" y="40"/>
                  </a:lnTo>
                  <a:lnTo>
                    <a:pt x="72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" name="Google Shape;1081;p34"/>
            <p:cNvSpPr/>
            <p:nvPr/>
          </p:nvSpPr>
          <p:spPr>
            <a:xfrm>
              <a:off x="4826719" y="2528332"/>
              <a:ext cx="937993" cy="963204"/>
            </a:xfrm>
            <a:custGeom>
              <a:avLst/>
              <a:gdLst/>
              <a:ahLst/>
              <a:cxnLst/>
              <a:rect l="l" t="t" r="r" b="b"/>
              <a:pathLst>
                <a:path w="27904" h="28654" extrusionOk="0">
                  <a:moveTo>
                    <a:pt x="4342" y="0"/>
                  </a:moveTo>
                  <a:lnTo>
                    <a:pt x="3967" y="40"/>
                  </a:lnTo>
                  <a:lnTo>
                    <a:pt x="3592" y="99"/>
                  </a:lnTo>
                  <a:lnTo>
                    <a:pt x="3237" y="197"/>
                  </a:lnTo>
                  <a:lnTo>
                    <a:pt x="2921" y="316"/>
                  </a:lnTo>
                  <a:lnTo>
                    <a:pt x="2625" y="474"/>
                  </a:lnTo>
                  <a:lnTo>
                    <a:pt x="2349" y="671"/>
                  </a:lnTo>
                  <a:lnTo>
                    <a:pt x="2093" y="888"/>
                  </a:lnTo>
                  <a:lnTo>
                    <a:pt x="1836" y="1105"/>
                  </a:lnTo>
                  <a:lnTo>
                    <a:pt x="1619" y="1362"/>
                  </a:lnTo>
                  <a:lnTo>
                    <a:pt x="1402" y="1618"/>
                  </a:lnTo>
                  <a:lnTo>
                    <a:pt x="1224" y="1914"/>
                  </a:lnTo>
                  <a:lnTo>
                    <a:pt x="1027" y="2210"/>
                  </a:lnTo>
                  <a:lnTo>
                    <a:pt x="869" y="2506"/>
                  </a:lnTo>
                  <a:lnTo>
                    <a:pt x="711" y="2822"/>
                  </a:lnTo>
                  <a:lnTo>
                    <a:pt x="573" y="3138"/>
                  </a:lnTo>
                  <a:lnTo>
                    <a:pt x="455" y="3453"/>
                  </a:lnTo>
                  <a:lnTo>
                    <a:pt x="356" y="3769"/>
                  </a:lnTo>
                  <a:lnTo>
                    <a:pt x="257" y="4085"/>
                  </a:lnTo>
                  <a:lnTo>
                    <a:pt x="198" y="4401"/>
                  </a:lnTo>
                  <a:lnTo>
                    <a:pt x="139" y="4736"/>
                  </a:lnTo>
                  <a:lnTo>
                    <a:pt x="80" y="5072"/>
                  </a:lnTo>
                  <a:lnTo>
                    <a:pt x="40" y="5387"/>
                  </a:lnTo>
                  <a:lnTo>
                    <a:pt x="21" y="5723"/>
                  </a:lnTo>
                  <a:lnTo>
                    <a:pt x="1" y="6414"/>
                  </a:lnTo>
                  <a:lnTo>
                    <a:pt x="40" y="7124"/>
                  </a:lnTo>
                  <a:lnTo>
                    <a:pt x="119" y="8367"/>
                  </a:lnTo>
                  <a:lnTo>
                    <a:pt x="218" y="9630"/>
                  </a:lnTo>
                  <a:lnTo>
                    <a:pt x="336" y="10873"/>
                  </a:lnTo>
                  <a:lnTo>
                    <a:pt x="474" y="12136"/>
                  </a:lnTo>
                  <a:lnTo>
                    <a:pt x="632" y="13399"/>
                  </a:lnTo>
                  <a:lnTo>
                    <a:pt x="790" y="14642"/>
                  </a:lnTo>
                  <a:lnTo>
                    <a:pt x="1126" y="17129"/>
                  </a:lnTo>
                  <a:lnTo>
                    <a:pt x="1244" y="17780"/>
                  </a:lnTo>
                  <a:lnTo>
                    <a:pt x="1362" y="18431"/>
                  </a:lnTo>
                  <a:lnTo>
                    <a:pt x="1501" y="19063"/>
                  </a:lnTo>
                  <a:lnTo>
                    <a:pt x="1639" y="19694"/>
                  </a:lnTo>
                  <a:lnTo>
                    <a:pt x="1816" y="20326"/>
                  </a:lnTo>
                  <a:lnTo>
                    <a:pt x="2014" y="20937"/>
                  </a:lnTo>
                  <a:lnTo>
                    <a:pt x="2231" y="21529"/>
                  </a:lnTo>
                  <a:lnTo>
                    <a:pt x="2467" y="22121"/>
                  </a:lnTo>
                  <a:lnTo>
                    <a:pt x="2744" y="22713"/>
                  </a:lnTo>
                  <a:lnTo>
                    <a:pt x="3020" y="23286"/>
                  </a:lnTo>
                  <a:lnTo>
                    <a:pt x="3336" y="23838"/>
                  </a:lnTo>
                  <a:lnTo>
                    <a:pt x="3691" y="24371"/>
                  </a:lnTo>
                  <a:lnTo>
                    <a:pt x="4046" y="24904"/>
                  </a:lnTo>
                  <a:lnTo>
                    <a:pt x="4441" y="25417"/>
                  </a:lnTo>
                  <a:lnTo>
                    <a:pt x="4875" y="25910"/>
                  </a:lnTo>
                  <a:lnTo>
                    <a:pt x="5349" y="26384"/>
                  </a:lnTo>
                  <a:lnTo>
                    <a:pt x="5506" y="26542"/>
                  </a:lnTo>
                  <a:lnTo>
                    <a:pt x="5684" y="26660"/>
                  </a:lnTo>
                  <a:lnTo>
                    <a:pt x="5881" y="26798"/>
                  </a:lnTo>
                  <a:lnTo>
                    <a:pt x="6079" y="26897"/>
                  </a:lnTo>
                  <a:lnTo>
                    <a:pt x="6473" y="27114"/>
                  </a:lnTo>
                  <a:lnTo>
                    <a:pt x="6888" y="27311"/>
                  </a:lnTo>
                  <a:lnTo>
                    <a:pt x="7342" y="27548"/>
                  </a:lnTo>
                  <a:lnTo>
                    <a:pt x="7815" y="27745"/>
                  </a:lnTo>
                  <a:lnTo>
                    <a:pt x="8309" y="27923"/>
                  </a:lnTo>
                  <a:lnTo>
                    <a:pt x="8822" y="28081"/>
                  </a:lnTo>
                  <a:lnTo>
                    <a:pt x="9354" y="28199"/>
                  </a:lnTo>
                  <a:lnTo>
                    <a:pt x="9907" y="28318"/>
                  </a:lnTo>
                  <a:lnTo>
                    <a:pt x="10460" y="28416"/>
                  </a:lnTo>
                  <a:lnTo>
                    <a:pt x="11032" y="28495"/>
                  </a:lnTo>
                  <a:lnTo>
                    <a:pt x="11624" y="28555"/>
                  </a:lnTo>
                  <a:lnTo>
                    <a:pt x="12236" y="28614"/>
                  </a:lnTo>
                  <a:lnTo>
                    <a:pt x="12847" y="28633"/>
                  </a:lnTo>
                  <a:lnTo>
                    <a:pt x="13459" y="28653"/>
                  </a:lnTo>
                  <a:lnTo>
                    <a:pt x="14090" y="28653"/>
                  </a:lnTo>
                  <a:lnTo>
                    <a:pt x="14742" y="28633"/>
                  </a:lnTo>
                  <a:lnTo>
                    <a:pt x="16044" y="28594"/>
                  </a:lnTo>
                  <a:lnTo>
                    <a:pt x="17366" y="28495"/>
                  </a:lnTo>
                  <a:lnTo>
                    <a:pt x="18688" y="28357"/>
                  </a:lnTo>
                  <a:lnTo>
                    <a:pt x="20011" y="28199"/>
                  </a:lnTo>
                  <a:lnTo>
                    <a:pt x="21333" y="28022"/>
                  </a:lnTo>
                  <a:lnTo>
                    <a:pt x="22635" y="27844"/>
                  </a:lnTo>
                  <a:lnTo>
                    <a:pt x="23918" y="27647"/>
                  </a:lnTo>
                  <a:lnTo>
                    <a:pt x="26365" y="27252"/>
                  </a:lnTo>
                  <a:lnTo>
                    <a:pt x="26641" y="27193"/>
                  </a:lnTo>
                  <a:lnTo>
                    <a:pt x="26897" y="27094"/>
                  </a:lnTo>
                  <a:lnTo>
                    <a:pt x="27134" y="26996"/>
                  </a:lnTo>
                  <a:lnTo>
                    <a:pt x="27332" y="26857"/>
                  </a:lnTo>
                  <a:lnTo>
                    <a:pt x="27509" y="26719"/>
                  </a:lnTo>
                  <a:lnTo>
                    <a:pt x="27647" y="26561"/>
                  </a:lnTo>
                  <a:lnTo>
                    <a:pt x="27766" y="26384"/>
                  </a:lnTo>
                  <a:lnTo>
                    <a:pt x="27845" y="26186"/>
                  </a:lnTo>
                  <a:lnTo>
                    <a:pt x="27884" y="25989"/>
                  </a:lnTo>
                  <a:lnTo>
                    <a:pt x="27904" y="25772"/>
                  </a:lnTo>
                  <a:lnTo>
                    <a:pt x="27864" y="25575"/>
                  </a:lnTo>
                  <a:lnTo>
                    <a:pt x="27805" y="25358"/>
                  </a:lnTo>
                  <a:lnTo>
                    <a:pt x="27707" y="25141"/>
                  </a:lnTo>
                  <a:lnTo>
                    <a:pt x="27568" y="24924"/>
                  </a:lnTo>
                  <a:lnTo>
                    <a:pt x="27391" y="24726"/>
                  </a:lnTo>
                  <a:lnTo>
                    <a:pt x="27154" y="24529"/>
                  </a:lnTo>
                  <a:lnTo>
                    <a:pt x="26601" y="24095"/>
                  </a:lnTo>
                  <a:lnTo>
                    <a:pt x="26029" y="23700"/>
                  </a:lnTo>
                  <a:lnTo>
                    <a:pt x="25437" y="23325"/>
                  </a:lnTo>
                  <a:lnTo>
                    <a:pt x="24845" y="22970"/>
                  </a:lnTo>
                  <a:lnTo>
                    <a:pt x="24233" y="22654"/>
                  </a:lnTo>
                  <a:lnTo>
                    <a:pt x="23602" y="22338"/>
                  </a:lnTo>
                  <a:lnTo>
                    <a:pt x="22971" y="22023"/>
                  </a:lnTo>
                  <a:lnTo>
                    <a:pt x="22339" y="21746"/>
                  </a:lnTo>
                  <a:lnTo>
                    <a:pt x="21688" y="21470"/>
                  </a:lnTo>
                  <a:lnTo>
                    <a:pt x="21037" y="21214"/>
                  </a:lnTo>
                  <a:lnTo>
                    <a:pt x="19715" y="20720"/>
                  </a:lnTo>
                  <a:lnTo>
                    <a:pt x="18392" y="20266"/>
                  </a:lnTo>
                  <a:lnTo>
                    <a:pt x="17050" y="19813"/>
                  </a:lnTo>
                  <a:lnTo>
                    <a:pt x="16439" y="19595"/>
                  </a:lnTo>
                  <a:lnTo>
                    <a:pt x="16143" y="19457"/>
                  </a:lnTo>
                  <a:lnTo>
                    <a:pt x="15847" y="19319"/>
                  </a:lnTo>
                  <a:lnTo>
                    <a:pt x="15570" y="19142"/>
                  </a:lnTo>
                  <a:lnTo>
                    <a:pt x="15334" y="18944"/>
                  </a:lnTo>
                  <a:lnTo>
                    <a:pt x="15117" y="18727"/>
                  </a:lnTo>
                  <a:lnTo>
                    <a:pt x="15018" y="18609"/>
                  </a:lnTo>
                  <a:lnTo>
                    <a:pt x="14919" y="18471"/>
                  </a:lnTo>
                  <a:lnTo>
                    <a:pt x="14801" y="18234"/>
                  </a:lnTo>
                  <a:lnTo>
                    <a:pt x="14702" y="17997"/>
                  </a:lnTo>
                  <a:lnTo>
                    <a:pt x="14643" y="17741"/>
                  </a:lnTo>
                  <a:lnTo>
                    <a:pt x="14564" y="17464"/>
                  </a:lnTo>
                  <a:lnTo>
                    <a:pt x="14031" y="15333"/>
                  </a:lnTo>
                  <a:lnTo>
                    <a:pt x="13459" y="13202"/>
                  </a:lnTo>
                  <a:lnTo>
                    <a:pt x="12867" y="11071"/>
                  </a:lnTo>
                  <a:lnTo>
                    <a:pt x="12551" y="10005"/>
                  </a:lnTo>
                  <a:lnTo>
                    <a:pt x="12236" y="8959"/>
                  </a:lnTo>
                  <a:lnTo>
                    <a:pt x="11762" y="7420"/>
                  </a:lnTo>
                  <a:lnTo>
                    <a:pt x="11525" y="6650"/>
                  </a:lnTo>
                  <a:lnTo>
                    <a:pt x="11269" y="5881"/>
                  </a:lnTo>
                  <a:lnTo>
                    <a:pt x="10973" y="5131"/>
                  </a:lnTo>
                  <a:lnTo>
                    <a:pt x="10677" y="4401"/>
                  </a:lnTo>
                  <a:lnTo>
                    <a:pt x="10519" y="4046"/>
                  </a:lnTo>
                  <a:lnTo>
                    <a:pt x="10341" y="3710"/>
                  </a:lnTo>
                  <a:lnTo>
                    <a:pt x="10144" y="3375"/>
                  </a:lnTo>
                  <a:lnTo>
                    <a:pt x="9966" y="3039"/>
                  </a:lnTo>
                  <a:lnTo>
                    <a:pt x="9749" y="2723"/>
                  </a:lnTo>
                  <a:lnTo>
                    <a:pt x="9532" y="2427"/>
                  </a:lnTo>
                  <a:lnTo>
                    <a:pt x="9295" y="2131"/>
                  </a:lnTo>
                  <a:lnTo>
                    <a:pt x="9058" y="1855"/>
                  </a:lnTo>
                  <a:lnTo>
                    <a:pt x="8802" y="1599"/>
                  </a:lnTo>
                  <a:lnTo>
                    <a:pt x="8526" y="1362"/>
                  </a:lnTo>
                  <a:lnTo>
                    <a:pt x="8230" y="1125"/>
                  </a:lnTo>
                  <a:lnTo>
                    <a:pt x="7914" y="908"/>
                  </a:lnTo>
                  <a:lnTo>
                    <a:pt x="7598" y="730"/>
                  </a:lnTo>
                  <a:lnTo>
                    <a:pt x="7243" y="553"/>
                  </a:lnTo>
                  <a:lnTo>
                    <a:pt x="6888" y="415"/>
                  </a:lnTo>
                  <a:lnTo>
                    <a:pt x="6493" y="276"/>
                  </a:lnTo>
                  <a:lnTo>
                    <a:pt x="6079" y="178"/>
                  </a:lnTo>
                  <a:lnTo>
                    <a:pt x="5664" y="99"/>
                  </a:lnTo>
                  <a:lnTo>
                    <a:pt x="5210" y="40"/>
                  </a:lnTo>
                  <a:lnTo>
                    <a:pt x="473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" name="Google Shape;1082;p34"/>
            <p:cNvSpPr/>
            <p:nvPr/>
          </p:nvSpPr>
          <p:spPr>
            <a:xfrm>
              <a:off x="4912978" y="1736942"/>
              <a:ext cx="406641" cy="617575"/>
            </a:xfrm>
            <a:custGeom>
              <a:avLst/>
              <a:gdLst/>
              <a:ahLst/>
              <a:cxnLst/>
              <a:rect l="l" t="t" r="r" b="b"/>
              <a:pathLst>
                <a:path w="12097" h="18372" extrusionOk="0">
                  <a:moveTo>
                    <a:pt x="10301" y="0"/>
                  </a:moveTo>
                  <a:lnTo>
                    <a:pt x="10064" y="20"/>
                  </a:lnTo>
                  <a:lnTo>
                    <a:pt x="9808" y="99"/>
                  </a:lnTo>
                  <a:lnTo>
                    <a:pt x="9571" y="217"/>
                  </a:lnTo>
                  <a:lnTo>
                    <a:pt x="9334" y="355"/>
                  </a:lnTo>
                  <a:lnTo>
                    <a:pt x="9117" y="493"/>
                  </a:lnTo>
                  <a:lnTo>
                    <a:pt x="8367" y="987"/>
                  </a:lnTo>
                  <a:lnTo>
                    <a:pt x="7617" y="1500"/>
                  </a:lnTo>
                  <a:lnTo>
                    <a:pt x="7262" y="1776"/>
                  </a:lnTo>
                  <a:lnTo>
                    <a:pt x="6907" y="2052"/>
                  </a:lnTo>
                  <a:lnTo>
                    <a:pt x="6571" y="2368"/>
                  </a:lnTo>
                  <a:lnTo>
                    <a:pt x="6256" y="2684"/>
                  </a:lnTo>
                  <a:lnTo>
                    <a:pt x="5979" y="3039"/>
                  </a:lnTo>
                  <a:lnTo>
                    <a:pt x="5743" y="3394"/>
                  </a:lnTo>
                  <a:lnTo>
                    <a:pt x="5525" y="3769"/>
                  </a:lnTo>
                  <a:lnTo>
                    <a:pt x="5328" y="4164"/>
                  </a:lnTo>
                  <a:lnTo>
                    <a:pt x="5131" y="4559"/>
                  </a:lnTo>
                  <a:lnTo>
                    <a:pt x="4973" y="4953"/>
                  </a:lnTo>
                  <a:lnTo>
                    <a:pt x="4637" y="5762"/>
                  </a:lnTo>
                  <a:lnTo>
                    <a:pt x="4184" y="6788"/>
                  </a:lnTo>
                  <a:lnTo>
                    <a:pt x="3690" y="7775"/>
                  </a:lnTo>
                  <a:lnTo>
                    <a:pt x="3197" y="8762"/>
                  </a:lnTo>
                  <a:lnTo>
                    <a:pt x="2664" y="9748"/>
                  </a:lnTo>
                  <a:lnTo>
                    <a:pt x="1599" y="11702"/>
                  </a:lnTo>
                  <a:lnTo>
                    <a:pt x="1085" y="12689"/>
                  </a:lnTo>
                  <a:lnTo>
                    <a:pt x="592" y="13695"/>
                  </a:lnTo>
                  <a:lnTo>
                    <a:pt x="336" y="14228"/>
                  </a:lnTo>
                  <a:lnTo>
                    <a:pt x="237" y="14504"/>
                  </a:lnTo>
                  <a:lnTo>
                    <a:pt x="138" y="14780"/>
                  </a:lnTo>
                  <a:lnTo>
                    <a:pt x="79" y="15057"/>
                  </a:lnTo>
                  <a:lnTo>
                    <a:pt x="20" y="15333"/>
                  </a:lnTo>
                  <a:lnTo>
                    <a:pt x="0" y="15629"/>
                  </a:lnTo>
                  <a:lnTo>
                    <a:pt x="20" y="15905"/>
                  </a:lnTo>
                  <a:lnTo>
                    <a:pt x="59" y="16103"/>
                  </a:lnTo>
                  <a:lnTo>
                    <a:pt x="119" y="16300"/>
                  </a:lnTo>
                  <a:lnTo>
                    <a:pt x="178" y="16478"/>
                  </a:lnTo>
                  <a:lnTo>
                    <a:pt x="257" y="16655"/>
                  </a:lnTo>
                  <a:lnTo>
                    <a:pt x="355" y="16813"/>
                  </a:lnTo>
                  <a:lnTo>
                    <a:pt x="474" y="16991"/>
                  </a:lnTo>
                  <a:lnTo>
                    <a:pt x="592" y="17129"/>
                  </a:lnTo>
                  <a:lnTo>
                    <a:pt x="730" y="17287"/>
                  </a:lnTo>
                  <a:lnTo>
                    <a:pt x="868" y="17425"/>
                  </a:lnTo>
                  <a:lnTo>
                    <a:pt x="1026" y="17543"/>
                  </a:lnTo>
                  <a:lnTo>
                    <a:pt x="1184" y="17662"/>
                  </a:lnTo>
                  <a:lnTo>
                    <a:pt x="1362" y="17780"/>
                  </a:lnTo>
                  <a:lnTo>
                    <a:pt x="1717" y="17958"/>
                  </a:lnTo>
                  <a:lnTo>
                    <a:pt x="2092" y="18115"/>
                  </a:lnTo>
                  <a:lnTo>
                    <a:pt x="2467" y="18214"/>
                  </a:lnTo>
                  <a:lnTo>
                    <a:pt x="2842" y="18293"/>
                  </a:lnTo>
                  <a:lnTo>
                    <a:pt x="3236" y="18352"/>
                  </a:lnTo>
                  <a:lnTo>
                    <a:pt x="3631" y="18372"/>
                  </a:lnTo>
                  <a:lnTo>
                    <a:pt x="4440" y="18372"/>
                  </a:lnTo>
                  <a:lnTo>
                    <a:pt x="5229" y="18332"/>
                  </a:lnTo>
                  <a:lnTo>
                    <a:pt x="5644" y="18313"/>
                  </a:lnTo>
                  <a:lnTo>
                    <a:pt x="6078" y="18273"/>
                  </a:lnTo>
                  <a:lnTo>
                    <a:pt x="6492" y="18234"/>
                  </a:lnTo>
                  <a:lnTo>
                    <a:pt x="6907" y="18155"/>
                  </a:lnTo>
                  <a:lnTo>
                    <a:pt x="7302" y="18036"/>
                  </a:lnTo>
                  <a:lnTo>
                    <a:pt x="7696" y="17898"/>
                  </a:lnTo>
                  <a:lnTo>
                    <a:pt x="7874" y="17819"/>
                  </a:lnTo>
                  <a:lnTo>
                    <a:pt x="8051" y="17721"/>
                  </a:lnTo>
                  <a:lnTo>
                    <a:pt x="8229" y="17602"/>
                  </a:lnTo>
                  <a:lnTo>
                    <a:pt x="8387" y="17464"/>
                  </a:lnTo>
                  <a:lnTo>
                    <a:pt x="8545" y="17326"/>
                  </a:lnTo>
                  <a:lnTo>
                    <a:pt x="8703" y="17148"/>
                  </a:lnTo>
                  <a:lnTo>
                    <a:pt x="8841" y="16971"/>
                  </a:lnTo>
                  <a:lnTo>
                    <a:pt x="8959" y="16793"/>
                  </a:lnTo>
                  <a:lnTo>
                    <a:pt x="9078" y="16596"/>
                  </a:lnTo>
                  <a:lnTo>
                    <a:pt x="9176" y="16399"/>
                  </a:lnTo>
                  <a:lnTo>
                    <a:pt x="9255" y="16182"/>
                  </a:lnTo>
                  <a:lnTo>
                    <a:pt x="9334" y="15964"/>
                  </a:lnTo>
                  <a:lnTo>
                    <a:pt x="9452" y="15530"/>
                  </a:lnTo>
                  <a:lnTo>
                    <a:pt x="9531" y="15076"/>
                  </a:lnTo>
                  <a:lnTo>
                    <a:pt x="9591" y="14603"/>
                  </a:lnTo>
                  <a:lnTo>
                    <a:pt x="9630" y="14149"/>
                  </a:lnTo>
                  <a:lnTo>
                    <a:pt x="9670" y="13439"/>
                  </a:lnTo>
                  <a:lnTo>
                    <a:pt x="9670" y="12708"/>
                  </a:lnTo>
                  <a:lnTo>
                    <a:pt x="9670" y="11268"/>
                  </a:lnTo>
                  <a:lnTo>
                    <a:pt x="9670" y="10557"/>
                  </a:lnTo>
                  <a:lnTo>
                    <a:pt x="9670" y="9827"/>
                  </a:lnTo>
                  <a:lnTo>
                    <a:pt x="9709" y="9117"/>
                  </a:lnTo>
                  <a:lnTo>
                    <a:pt x="9748" y="8407"/>
                  </a:lnTo>
                  <a:lnTo>
                    <a:pt x="9788" y="8111"/>
                  </a:lnTo>
                  <a:lnTo>
                    <a:pt x="9847" y="7834"/>
                  </a:lnTo>
                  <a:lnTo>
                    <a:pt x="10005" y="7301"/>
                  </a:lnTo>
                  <a:lnTo>
                    <a:pt x="10163" y="6749"/>
                  </a:lnTo>
                  <a:lnTo>
                    <a:pt x="10222" y="6492"/>
                  </a:lnTo>
                  <a:lnTo>
                    <a:pt x="10281" y="6216"/>
                  </a:lnTo>
                  <a:lnTo>
                    <a:pt x="10301" y="6098"/>
                  </a:lnTo>
                  <a:lnTo>
                    <a:pt x="10301" y="5960"/>
                  </a:lnTo>
                  <a:lnTo>
                    <a:pt x="10281" y="5703"/>
                  </a:lnTo>
                  <a:lnTo>
                    <a:pt x="10202" y="5190"/>
                  </a:lnTo>
                  <a:lnTo>
                    <a:pt x="10202" y="4933"/>
                  </a:lnTo>
                  <a:lnTo>
                    <a:pt x="10202" y="4815"/>
                  </a:lnTo>
                  <a:lnTo>
                    <a:pt x="10222" y="4697"/>
                  </a:lnTo>
                  <a:lnTo>
                    <a:pt x="10262" y="4578"/>
                  </a:lnTo>
                  <a:lnTo>
                    <a:pt x="10321" y="4460"/>
                  </a:lnTo>
                  <a:lnTo>
                    <a:pt x="10380" y="4361"/>
                  </a:lnTo>
                  <a:lnTo>
                    <a:pt x="10479" y="4243"/>
                  </a:lnTo>
                  <a:lnTo>
                    <a:pt x="10597" y="4124"/>
                  </a:lnTo>
                  <a:lnTo>
                    <a:pt x="10715" y="4026"/>
                  </a:lnTo>
                  <a:lnTo>
                    <a:pt x="10992" y="3848"/>
                  </a:lnTo>
                  <a:lnTo>
                    <a:pt x="11268" y="3651"/>
                  </a:lnTo>
                  <a:lnTo>
                    <a:pt x="11386" y="3552"/>
                  </a:lnTo>
                  <a:lnTo>
                    <a:pt x="11505" y="3434"/>
                  </a:lnTo>
                  <a:lnTo>
                    <a:pt x="11663" y="3276"/>
                  </a:lnTo>
                  <a:lnTo>
                    <a:pt x="11781" y="3078"/>
                  </a:lnTo>
                  <a:lnTo>
                    <a:pt x="11880" y="2881"/>
                  </a:lnTo>
                  <a:lnTo>
                    <a:pt x="11978" y="2664"/>
                  </a:lnTo>
                  <a:lnTo>
                    <a:pt x="12038" y="2427"/>
                  </a:lnTo>
                  <a:lnTo>
                    <a:pt x="12077" y="2190"/>
                  </a:lnTo>
                  <a:lnTo>
                    <a:pt x="12097" y="1934"/>
                  </a:lnTo>
                  <a:lnTo>
                    <a:pt x="12097" y="1697"/>
                  </a:lnTo>
                  <a:lnTo>
                    <a:pt x="12057" y="1441"/>
                  </a:lnTo>
                  <a:lnTo>
                    <a:pt x="11998" y="1204"/>
                  </a:lnTo>
                  <a:lnTo>
                    <a:pt x="11899" y="967"/>
                  </a:lnTo>
                  <a:lnTo>
                    <a:pt x="11781" y="770"/>
                  </a:lnTo>
                  <a:lnTo>
                    <a:pt x="11623" y="572"/>
                  </a:lnTo>
                  <a:lnTo>
                    <a:pt x="11446" y="395"/>
                  </a:lnTo>
                  <a:lnTo>
                    <a:pt x="11248" y="257"/>
                  </a:lnTo>
                  <a:lnTo>
                    <a:pt x="11031" y="138"/>
                  </a:lnTo>
                  <a:lnTo>
                    <a:pt x="10794" y="40"/>
                  </a:lnTo>
                  <a:lnTo>
                    <a:pt x="105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" name="Google Shape;1083;p34"/>
            <p:cNvSpPr/>
            <p:nvPr/>
          </p:nvSpPr>
          <p:spPr>
            <a:xfrm>
              <a:off x="5227388" y="2191331"/>
              <a:ext cx="752942" cy="618281"/>
            </a:xfrm>
            <a:custGeom>
              <a:avLst/>
              <a:gdLst/>
              <a:ahLst/>
              <a:cxnLst/>
              <a:rect l="l" t="t" r="r" b="b"/>
              <a:pathLst>
                <a:path w="22399" h="18393" extrusionOk="0">
                  <a:moveTo>
                    <a:pt x="1797" y="1"/>
                  </a:moveTo>
                  <a:lnTo>
                    <a:pt x="1639" y="20"/>
                  </a:lnTo>
                  <a:lnTo>
                    <a:pt x="1520" y="40"/>
                  </a:lnTo>
                  <a:lnTo>
                    <a:pt x="1382" y="99"/>
                  </a:lnTo>
                  <a:lnTo>
                    <a:pt x="1283" y="158"/>
                  </a:lnTo>
                  <a:lnTo>
                    <a:pt x="1165" y="237"/>
                  </a:lnTo>
                  <a:lnTo>
                    <a:pt x="1066" y="336"/>
                  </a:lnTo>
                  <a:lnTo>
                    <a:pt x="968" y="454"/>
                  </a:lnTo>
                  <a:lnTo>
                    <a:pt x="869" y="573"/>
                  </a:lnTo>
                  <a:lnTo>
                    <a:pt x="711" y="869"/>
                  </a:lnTo>
                  <a:lnTo>
                    <a:pt x="573" y="1185"/>
                  </a:lnTo>
                  <a:lnTo>
                    <a:pt x="455" y="1520"/>
                  </a:lnTo>
                  <a:lnTo>
                    <a:pt x="356" y="1875"/>
                  </a:lnTo>
                  <a:lnTo>
                    <a:pt x="277" y="2250"/>
                  </a:lnTo>
                  <a:lnTo>
                    <a:pt x="198" y="2605"/>
                  </a:lnTo>
                  <a:lnTo>
                    <a:pt x="99" y="3296"/>
                  </a:lnTo>
                  <a:lnTo>
                    <a:pt x="21" y="3868"/>
                  </a:lnTo>
                  <a:lnTo>
                    <a:pt x="1" y="4105"/>
                  </a:lnTo>
                  <a:lnTo>
                    <a:pt x="1" y="4223"/>
                  </a:lnTo>
                  <a:lnTo>
                    <a:pt x="21" y="4362"/>
                  </a:lnTo>
                  <a:lnTo>
                    <a:pt x="99" y="4776"/>
                  </a:lnTo>
                  <a:lnTo>
                    <a:pt x="178" y="5190"/>
                  </a:lnTo>
                  <a:lnTo>
                    <a:pt x="317" y="6039"/>
                  </a:lnTo>
                  <a:lnTo>
                    <a:pt x="455" y="6888"/>
                  </a:lnTo>
                  <a:lnTo>
                    <a:pt x="534" y="7302"/>
                  </a:lnTo>
                  <a:lnTo>
                    <a:pt x="632" y="7736"/>
                  </a:lnTo>
                  <a:lnTo>
                    <a:pt x="770" y="8210"/>
                  </a:lnTo>
                  <a:lnTo>
                    <a:pt x="928" y="8624"/>
                  </a:lnTo>
                  <a:lnTo>
                    <a:pt x="1106" y="8979"/>
                  </a:lnTo>
                  <a:lnTo>
                    <a:pt x="1303" y="9275"/>
                  </a:lnTo>
                  <a:lnTo>
                    <a:pt x="1540" y="9571"/>
                  </a:lnTo>
                  <a:lnTo>
                    <a:pt x="1816" y="9848"/>
                  </a:lnTo>
                  <a:lnTo>
                    <a:pt x="2132" y="10124"/>
                  </a:lnTo>
                  <a:lnTo>
                    <a:pt x="2487" y="10440"/>
                  </a:lnTo>
                  <a:lnTo>
                    <a:pt x="2961" y="10834"/>
                  </a:lnTo>
                  <a:lnTo>
                    <a:pt x="3415" y="11268"/>
                  </a:lnTo>
                  <a:lnTo>
                    <a:pt x="3849" y="11702"/>
                  </a:lnTo>
                  <a:lnTo>
                    <a:pt x="4283" y="12156"/>
                  </a:lnTo>
                  <a:lnTo>
                    <a:pt x="5131" y="13084"/>
                  </a:lnTo>
                  <a:lnTo>
                    <a:pt x="5960" y="14011"/>
                  </a:lnTo>
                  <a:lnTo>
                    <a:pt x="6651" y="14741"/>
                  </a:lnTo>
                  <a:lnTo>
                    <a:pt x="7026" y="15097"/>
                  </a:lnTo>
                  <a:lnTo>
                    <a:pt x="7381" y="15432"/>
                  </a:lnTo>
                  <a:lnTo>
                    <a:pt x="7776" y="15768"/>
                  </a:lnTo>
                  <a:lnTo>
                    <a:pt x="8170" y="16083"/>
                  </a:lnTo>
                  <a:lnTo>
                    <a:pt x="8585" y="16379"/>
                  </a:lnTo>
                  <a:lnTo>
                    <a:pt x="8999" y="16656"/>
                  </a:lnTo>
                  <a:lnTo>
                    <a:pt x="9295" y="16813"/>
                  </a:lnTo>
                  <a:lnTo>
                    <a:pt x="9572" y="16971"/>
                  </a:lnTo>
                  <a:lnTo>
                    <a:pt x="9868" y="17109"/>
                  </a:lnTo>
                  <a:lnTo>
                    <a:pt x="10164" y="17248"/>
                  </a:lnTo>
                  <a:lnTo>
                    <a:pt x="10775" y="17465"/>
                  </a:lnTo>
                  <a:lnTo>
                    <a:pt x="11407" y="17662"/>
                  </a:lnTo>
                  <a:lnTo>
                    <a:pt x="12058" y="17820"/>
                  </a:lnTo>
                  <a:lnTo>
                    <a:pt x="12709" y="17958"/>
                  </a:lnTo>
                  <a:lnTo>
                    <a:pt x="13341" y="18076"/>
                  </a:lnTo>
                  <a:lnTo>
                    <a:pt x="13992" y="18155"/>
                  </a:lnTo>
                  <a:lnTo>
                    <a:pt x="14643" y="18234"/>
                  </a:lnTo>
                  <a:lnTo>
                    <a:pt x="15314" y="18293"/>
                  </a:lnTo>
                  <a:lnTo>
                    <a:pt x="15985" y="18353"/>
                  </a:lnTo>
                  <a:lnTo>
                    <a:pt x="16636" y="18372"/>
                  </a:lnTo>
                  <a:lnTo>
                    <a:pt x="17307" y="18392"/>
                  </a:lnTo>
                  <a:lnTo>
                    <a:pt x="18649" y="18392"/>
                  </a:lnTo>
                  <a:lnTo>
                    <a:pt x="19300" y="18372"/>
                  </a:lnTo>
                  <a:lnTo>
                    <a:pt x="19951" y="18333"/>
                  </a:lnTo>
                  <a:lnTo>
                    <a:pt x="20583" y="18274"/>
                  </a:lnTo>
                  <a:lnTo>
                    <a:pt x="20938" y="18254"/>
                  </a:lnTo>
                  <a:lnTo>
                    <a:pt x="21155" y="18254"/>
                  </a:lnTo>
                  <a:lnTo>
                    <a:pt x="21392" y="18234"/>
                  </a:lnTo>
                  <a:lnTo>
                    <a:pt x="21589" y="18175"/>
                  </a:lnTo>
                  <a:lnTo>
                    <a:pt x="21787" y="18116"/>
                  </a:lnTo>
                  <a:lnTo>
                    <a:pt x="21865" y="18057"/>
                  </a:lnTo>
                  <a:lnTo>
                    <a:pt x="21925" y="18017"/>
                  </a:lnTo>
                  <a:lnTo>
                    <a:pt x="21984" y="17938"/>
                  </a:lnTo>
                  <a:lnTo>
                    <a:pt x="22043" y="17859"/>
                  </a:lnTo>
                  <a:lnTo>
                    <a:pt x="22122" y="17642"/>
                  </a:lnTo>
                  <a:lnTo>
                    <a:pt x="22181" y="17405"/>
                  </a:lnTo>
                  <a:lnTo>
                    <a:pt x="22240" y="17149"/>
                  </a:lnTo>
                  <a:lnTo>
                    <a:pt x="22280" y="16892"/>
                  </a:lnTo>
                  <a:lnTo>
                    <a:pt x="22319" y="16379"/>
                  </a:lnTo>
                  <a:lnTo>
                    <a:pt x="22359" y="15886"/>
                  </a:lnTo>
                  <a:lnTo>
                    <a:pt x="22398" y="15412"/>
                  </a:lnTo>
                  <a:lnTo>
                    <a:pt x="22398" y="15176"/>
                  </a:lnTo>
                  <a:lnTo>
                    <a:pt x="22379" y="14919"/>
                  </a:lnTo>
                  <a:lnTo>
                    <a:pt x="22339" y="14682"/>
                  </a:lnTo>
                  <a:lnTo>
                    <a:pt x="22280" y="14465"/>
                  </a:lnTo>
                  <a:lnTo>
                    <a:pt x="22181" y="14248"/>
                  </a:lnTo>
                  <a:lnTo>
                    <a:pt x="22043" y="14051"/>
                  </a:lnTo>
                  <a:lnTo>
                    <a:pt x="21964" y="13952"/>
                  </a:lnTo>
                  <a:lnTo>
                    <a:pt x="21865" y="13873"/>
                  </a:lnTo>
                  <a:lnTo>
                    <a:pt x="21629" y="13715"/>
                  </a:lnTo>
                  <a:lnTo>
                    <a:pt x="21352" y="13557"/>
                  </a:lnTo>
                  <a:lnTo>
                    <a:pt x="21037" y="13439"/>
                  </a:lnTo>
                  <a:lnTo>
                    <a:pt x="20701" y="13340"/>
                  </a:lnTo>
                  <a:lnTo>
                    <a:pt x="20326" y="13242"/>
                  </a:lnTo>
                  <a:lnTo>
                    <a:pt x="19951" y="13163"/>
                  </a:lnTo>
                  <a:lnTo>
                    <a:pt x="19557" y="13084"/>
                  </a:lnTo>
                  <a:lnTo>
                    <a:pt x="18748" y="12946"/>
                  </a:lnTo>
                  <a:lnTo>
                    <a:pt x="17978" y="12847"/>
                  </a:lnTo>
                  <a:lnTo>
                    <a:pt x="17307" y="12748"/>
                  </a:lnTo>
                  <a:lnTo>
                    <a:pt x="16755" y="12650"/>
                  </a:lnTo>
                  <a:lnTo>
                    <a:pt x="15945" y="12472"/>
                  </a:lnTo>
                  <a:lnTo>
                    <a:pt x="15136" y="12275"/>
                  </a:lnTo>
                  <a:lnTo>
                    <a:pt x="14347" y="12058"/>
                  </a:lnTo>
                  <a:lnTo>
                    <a:pt x="13558" y="11821"/>
                  </a:lnTo>
                  <a:lnTo>
                    <a:pt x="13163" y="11683"/>
                  </a:lnTo>
                  <a:lnTo>
                    <a:pt x="12788" y="11525"/>
                  </a:lnTo>
                  <a:lnTo>
                    <a:pt x="12413" y="11367"/>
                  </a:lnTo>
                  <a:lnTo>
                    <a:pt x="12058" y="11189"/>
                  </a:lnTo>
                  <a:lnTo>
                    <a:pt x="11683" y="10992"/>
                  </a:lnTo>
                  <a:lnTo>
                    <a:pt x="11348" y="10795"/>
                  </a:lnTo>
                  <a:lnTo>
                    <a:pt x="10992" y="10578"/>
                  </a:lnTo>
                  <a:lnTo>
                    <a:pt x="10677" y="10321"/>
                  </a:lnTo>
                  <a:lnTo>
                    <a:pt x="10242" y="9966"/>
                  </a:lnTo>
                  <a:lnTo>
                    <a:pt x="9848" y="9591"/>
                  </a:lnTo>
                  <a:lnTo>
                    <a:pt x="9473" y="9196"/>
                  </a:lnTo>
                  <a:lnTo>
                    <a:pt x="9118" y="8782"/>
                  </a:lnTo>
                  <a:lnTo>
                    <a:pt x="8782" y="8368"/>
                  </a:lnTo>
                  <a:lnTo>
                    <a:pt x="8447" y="7914"/>
                  </a:lnTo>
                  <a:lnTo>
                    <a:pt x="8151" y="7460"/>
                  </a:lnTo>
                  <a:lnTo>
                    <a:pt x="7855" y="7006"/>
                  </a:lnTo>
                  <a:lnTo>
                    <a:pt x="7263" y="6059"/>
                  </a:lnTo>
                  <a:lnTo>
                    <a:pt x="6710" y="5111"/>
                  </a:lnTo>
                  <a:lnTo>
                    <a:pt x="6138" y="4164"/>
                  </a:lnTo>
                  <a:lnTo>
                    <a:pt x="5842" y="3710"/>
                  </a:lnTo>
                  <a:lnTo>
                    <a:pt x="5546" y="3257"/>
                  </a:lnTo>
                  <a:lnTo>
                    <a:pt x="5230" y="2822"/>
                  </a:lnTo>
                  <a:lnTo>
                    <a:pt x="4895" y="2388"/>
                  </a:lnTo>
                  <a:lnTo>
                    <a:pt x="4539" y="1954"/>
                  </a:lnTo>
                  <a:lnTo>
                    <a:pt x="4165" y="1520"/>
                  </a:lnTo>
                  <a:lnTo>
                    <a:pt x="3770" y="1125"/>
                  </a:lnTo>
                  <a:lnTo>
                    <a:pt x="3355" y="770"/>
                  </a:lnTo>
                  <a:lnTo>
                    <a:pt x="3119" y="593"/>
                  </a:lnTo>
                  <a:lnTo>
                    <a:pt x="2902" y="435"/>
                  </a:lnTo>
                  <a:lnTo>
                    <a:pt x="2665" y="297"/>
                  </a:lnTo>
                  <a:lnTo>
                    <a:pt x="2428" y="178"/>
                  </a:lnTo>
                  <a:lnTo>
                    <a:pt x="2250" y="99"/>
                  </a:lnTo>
                  <a:lnTo>
                    <a:pt x="2093" y="40"/>
                  </a:lnTo>
                  <a:lnTo>
                    <a:pt x="1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" name="Google Shape;1084;p34"/>
            <p:cNvSpPr/>
            <p:nvPr/>
          </p:nvSpPr>
          <p:spPr>
            <a:xfrm>
              <a:off x="6192570" y="3943267"/>
              <a:ext cx="315141" cy="199034"/>
            </a:xfrm>
            <a:custGeom>
              <a:avLst/>
              <a:gdLst/>
              <a:ahLst/>
              <a:cxnLst/>
              <a:rect l="l" t="t" r="r" b="b"/>
              <a:pathLst>
                <a:path w="9375" h="5921" extrusionOk="0">
                  <a:moveTo>
                    <a:pt x="8486" y="1"/>
                  </a:moveTo>
                  <a:lnTo>
                    <a:pt x="8289" y="20"/>
                  </a:lnTo>
                  <a:lnTo>
                    <a:pt x="8092" y="60"/>
                  </a:lnTo>
                  <a:lnTo>
                    <a:pt x="7894" y="99"/>
                  </a:lnTo>
                  <a:lnTo>
                    <a:pt x="7184" y="336"/>
                  </a:lnTo>
                  <a:lnTo>
                    <a:pt x="6138" y="672"/>
                  </a:lnTo>
                  <a:lnTo>
                    <a:pt x="5625" y="810"/>
                  </a:lnTo>
                  <a:lnTo>
                    <a:pt x="5092" y="928"/>
                  </a:lnTo>
                  <a:lnTo>
                    <a:pt x="4717" y="987"/>
                  </a:lnTo>
                  <a:lnTo>
                    <a:pt x="4342" y="1007"/>
                  </a:lnTo>
                  <a:lnTo>
                    <a:pt x="3948" y="1007"/>
                  </a:lnTo>
                  <a:lnTo>
                    <a:pt x="3573" y="968"/>
                  </a:lnTo>
                  <a:lnTo>
                    <a:pt x="3415" y="908"/>
                  </a:lnTo>
                  <a:lnTo>
                    <a:pt x="3237" y="849"/>
                  </a:lnTo>
                  <a:lnTo>
                    <a:pt x="2902" y="691"/>
                  </a:lnTo>
                  <a:lnTo>
                    <a:pt x="2191" y="1125"/>
                  </a:lnTo>
                  <a:lnTo>
                    <a:pt x="1461" y="1560"/>
                  </a:lnTo>
                  <a:lnTo>
                    <a:pt x="731" y="1954"/>
                  </a:lnTo>
                  <a:lnTo>
                    <a:pt x="1" y="2349"/>
                  </a:lnTo>
                  <a:lnTo>
                    <a:pt x="277" y="3178"/>
                  </a:lnTo>
                  <a:lnTo>
                    <a:pt x="573" y="3987"/>
                  </a:lnTo>
                  <a:lnTo>
                    <a:pt x="731" y="4382"/>
                  </a:lnTo>
                  <a:lnTo>
                    <a:pt x="1007" y="5033"/>
                  </a:lnTo>
                  <a:lnTo>
                    <a:pt x="1284" y="5644"/>
                  </a:lnTo>
                  <a:lnTo>
                    <a:pt x="1402" y="5842"/>
                  </a:lnTo>
                  <a:lnTo>
                    <a:pt x="1442" y="5901"/>
                  </a:lnTo>
                  <a:lnTo>
                    <a:pt x="1481" y="5921"/>
                  </a:lnTo>
                  <a:lnTo>
                    <a:pt x="1797" y="5783"/>
                  </a:lnTo>
                  <a:lnTo>
                    <a:pt x="2093" y="5625"/>
                  </a:lnTo>
                  <a:lnTo>
                    <a:pt x="2389" y="5467"/>
                  </a:lnTo>
                  <a:lnTo>
                    <a:pt x="2685" y="5289"/>
                  </a:lnTo>
                  <a:lnTo>
                    <a:pt x="2606" y="5092"/>
                  </a:lnTo>
                  <a:lnTo>
                    <a:pt x="2566" y="4895"/>
                  </a:lnTo>
                  <a:lnTo>
                    <a:pt x="2547" y="4678"/>
                  </a:lnTo>
                  <a:lnTo>
                    <a:pt x="2527" y="4480"/>
                  </a:lnTo>
                  <a:lnTo>
                    <a:pt x="2981" y="4421"/>
                  </a:lnTo>
                  <a:lnTo>
                    <a:pt x="3435" y="4342"/>
                  </a:lnTo>
                  <a:lnTo>
                    <a:pt x="3869" y="4243"/>
                  </a:lnTo>
                  <a:lnTo>
                    <a:pt x="4323" y="4145"/>
                  </a:lnTo>
                  <a:lnTo>
                    <a:pt x="4757" y="4007"/>
                  </a:lnTo>
                  <a:lnTo>
                    <a:pt x="5191" y="3888"/>
                  </a:lnTo>
                  <a:lnTo>
                    <a:pt x="6059" y="3572"/>
                  </a:lnTo>
                  <a:lnTo>
                    <a:pt x="6493" y="3415"/>
                  </a:lnTo>
                  <a:lnTo>
                    <a:pt x="6908" y="3217"/>
                  </a:lnTo>
                  <a:lnTo>
                    <a:pt x="7342" y="3020"/>
                  </a:lnTo>
                  <a:lnTo>
                    <a:pt x="7737" y="2783"/>
                  </a:lnTo>
                  <a:lnTo>
                    <a:pt x="8131" y="2527"/>
                  </a:lnTo>
                  <a:lnTo>
                    <a:pt x="8309" y="2388"/>
                  </a:lnTo>
                  <a:lnTo>
                    <a:pt x="8486" y="2231"/>
                  </a:lnTo>
                  <a:lnTo>
                    <a:pt x="8644" y="2073"/>
                  </a:lnTo>
                  <a:lnTo>
                    <a:pt x="8802" y="1895"/>
                  </a:lnTo>
                  <a:lnTo>
                    <a:pt x="8940" y="1717"/>
                  </a:lnTo>
                  <a:lnTo>
                    <a:pt x="9078" y="1520"/>
                  </a:lnTo>
                  <a:lnTo>
                    <a:pt x="9177" y="1402"/>
                  </a:lnTo>
                  <a:lnTo>
                    <a:pt x="9236" y="1264"/>
                  </a:lnTo>
                  <a:lnTo>
                    <a:pt x="9295" y="1106"/>
                  </a:lnTo>
                  <a:lnTo>
                    <a:pt x="9355" y="948"/>
                  </a:lnTo>
                  <a:lnTo>
                    <a:pt x="9374" y="810"/>
                  </a:lnTo>
                  <a:lnTo>
                    <a:pt x="9374" y="652"/>
                  </a:lnTo>
                  <a:lnTo>
                    <a:pt x="9335" y="514"/>
                  </a:lnTo>
                  <a:lnTo>
                    <a:pt x="9276" y="376"/>
                  </a:lnTo>
                  <a:lnTo>
                    <a:pt x="9236" y="297"/>
                  </a:lnTo>
                  <a:lnTo>
                    <a:pt x="9177" y="218"/>
                  </a:lnTo>
                  <a:lnTo>
                    <a:pt x="9098" y="159"/>
                  </a:lnTo>
                  <a:lnTo>
                    <a:pt x="9039" y="99"/>
                  </a:lnTo>
                  <a:lnTo>
                    <a:pt x="8861" y="40"/>
                  </a:lnTo>
                  <a:lnTo>
                    <a:pt x="86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" name="Google Shape;1085;p34"/>
            <p:cNvSpPr/>
            <p:nvPr/>
          </p:nvSpPr>
          <p:spPr>
            <a:xfrm>
              <a:off x="5644663" y="4035476"/>
              <a:ext cx="317090" cy="145956"/>
            </a:xfrm>
            <a:custGeom>
              <a:avLst/>
              <a:gdLst/>
              <a:ahLst/>
              <a:cxnLst/>
              <a:rect l="l" t="t" r="r" b="b"/>
              <a:pathLst>
                <a:path w="9433" h="4342" extrusionOk="0">
                  <a:moveTo>
                    <a:pt x="3375" y="1"/>
                  </a:moveTo>
                  <a:lnTo>
                    <a:pt x="2546" y="159"/>
                  </a:lnTo>
                  <a:lnTo>
                    <a:pt x="1717" y="277"/>
                  </a:lnTo>
                  <a:lnTo>
                    <a:pt x="888" y="395"/>
                  </a:lnTo>
                  <a:lnTo>
                    <a:pt x="59" y="474"/>
                  </a:lnTo>
                  <a:lnTo>
                    <a:pt x="20" y="1343"/>
                  </a:lnTo>
                  <a:lnTo>
                    <a:pt x="0" y="2211"/>
                  </a:lnTo>
                  <a:lnTo>
                    <a:pt x="0" y="2625"/>
                  </a:lnTo>
                  <a:lnTo>
                    <a:pt x="20" y="3336"/>
                  </a:lnTo>
                  <a:lnTo>
                    <a:pt x="40" y="4007"/>
                  </a:lnTo>
                  <a:lnTo>
                    <a:pt x="79" y="4243"/>
                  </a:lnTo>
                  <a:lnTo>
                    <a:pt x="99" y="4303"/>
                  </a:lnTo>
                  <a:lnTo>
                    <a:pt x="119" y="4342"/>
                  </a:lnTo>
                  <a:lnTo>
                    <a:pt x="454" y="4322"/>
                  </a:lnTo>
                  <a:lnTo>
                    <a:pt x="809" y="4303"/>
                  </a:lnTo>
                  <a:lnTo>
                    <a:pt x="1145" y="4263"/>
                  </a:lnTo>
                  <a:lnTo>
                    <a:pt x="1480" y="4184"/>
                  </a:lnTo>
                  <a:lnTo>
                    <a:pt x="1480" y="3987"/>
                  </a:lnTo>
                  <a:lnTo>
                    <a:pt x="1500" y="3770"/>
                  </a:lnTo>
                  <a:lnTo>
                    <a:pt x="1559" y="3572"/>
                  </a:lnTo>
                  <a:lnTo>
                    <a:pt x="1638" y="3375"/>
                  </a:lnTo>
                  <a:lnTo>
                    <a:pt x="2072" y="3493"/>
                  </a:lnTo>
                  <a:lnTo>
                    <a:pt x="2526" y="3592"/>
                  </a:lnTo>
                  <a:lnTo>
                    <a:pt x="2960" y="3671"/>
                  </a:lnTo>
                  <a:lnTo>
                    <a:pt x="3414" y="3730"/>
                  </a:lnTo>
                  <a:lnTo>
                    <a:pt x="3868" y="3770"/>
                  </a:lnTo>
                  <a:lnTo>
                    <a:pt x="4322" y="3809"/>
                  </a:lnTo>
                  <a:lnTo>
                    <a:pt x="5230" y="3849"/>
                  </a:lnTo>
                  <a:lnTo>
                    <a:pt x="6177" y="3849"/>
                  </a:lnTo>
                  <a:lnTo>
                    <a:pt x="6631" y="3809"/>
                  </a:lnTo>
                  <a:lnTo>
                    <a:pt x="7084" y="3750"/>
                  </a:lnTo>
                  <a:lnTo>
                    <a:pt x="7538" y="3651"/>
                  </a:lnTo>
                  <a:lnTo>
                    <a:pt x="7775" y="3572"/>
                  </a:lnTo>
                  <a:lnTo>
                    <a:pt x="7992" y="3493"/>
                  </a:lnTo>
                  <a:lnTo>
                    <a:pt x="8190" y="3415"/>
                  </a:lnTo>
                  <a:lnTo>
                    <a:pt x="8407" y="3316"/>
                  </a:lnTo>
                  <a:lnTo>
                    <a:pt x="8604" y="3197"/>
                  </a:lnTo>
                  <a:lnTo>
                    <a:pt x="8821" y="3079"/>
                  </a:lnTo>
                  <a:lnTo>
                    <a:pt x="8939" y="2980"/>
                  </a:lnTo>
                  <a:lnTo>
                    <a:pt x="9058" y="2882"/>
                  </a:lnTo>
                  <a:lnTo>
                    <a:pt x="9176" y="2763"/>
                  </a:lnTo>
                  <a:lnTo>
                    <a:pt x="9255" y="2625"/>
                  </a:lnTo>
                  <a:lnTo>
                    <a:pt x="9334" y="2507"/>
                  </a:lnTo>
                  <a:lnTo>
                    <a:pt x="9393" y="2369"/>
                  </a:lnTo>
                  <a:lnTo>
                    <a:pt x="9433" y="2211"/>
                  </a:lnTo>
                  <a:lnTo>
                    <a:pt x="9433" y="2073"/>
                  </a:lnTo>
                  <a:lnTo>
                    <a:pt x="9413" y="1974"/>
                  </a:lnTo>
                  <a:lnTo>
                    <a:pt x="9374" y="1875"/>
                  </a:lnTo>
                  <a:lnTo>
                    <a:pt x="9334" y="1796"/>
                  </a:lnTo>
                  <a:lnTo>
                    <a:pt x="9275" y="1737"/>
                  </a:lnTo>
                  <a:lnTo>
                    <a:pt x="9156" y="1599"/>
                  </a:lnTo>
                  <a:lnTo>
                    <a:pt x="8999" y="1500"/>
                  </a:lnTo>
                  <a:lnTo>
                    <a:pt x="8821" y="1421"/>
                  </a:lnTo>
                  <a:lnTo>
                    <a:pt x="8624" y="1362"/>
                  </a:lnTo>
                  <a:lnTo>
                    <a:pt x="8426" y="1323"/>
                  </a:lnTo>
                  <a:lnTo>
                    <a:pt x="8229" y="1303"/>
                  </a:lnTo>
                  <a:lnTo>
                    <a:pt x="7479" y="1244"/>
                  </a:lnTo>
                  <a:lnTo>
                    <a:pt x="6394" y="1185"/>
                  </a:lnTo>
                  <a:lnTo>
                    <a:pt x="5861" y="1125"/>
                  </a:lnTo>
                  <a:lnTo>
                    <a:pt x="5328" y="1027"/>
                  </a:lnTo>
                  <a:lnTo>
                    <a:pt x="4953" y="948"/>
                  </a:lnTo>
                  <a:lnTo>
                    <a:pt x="4578" y="829"/>
                  </a:lnTo>
                  <a:lnTo>
                    <a:pt x="4243" y="691"/>
                  </a:lnTo>
                  <a:lnTo>
                    <a:pt x="3907" y="494"/>
                  </a:lnTo>
                  <a:lnTo>
                    <a:pt x="3769" y="395"/>
                  </a:lnTo>
                  <a:lnTo>
                    <a:pt x="3631" y="277"/>
                  </a:lnTo>
                  <a:lnTo>
                    <a:pt x="33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" name="Google Shape;1086;p34"/>
            <p:cNvSpPr/>
            <p:nvPr/>
          </p:nvSpPr>
          <p:spPr>
            <a:xfrm>
              <a:off x="5206177" y="1941227"/>
              <a:ext cx="70356" cy="70356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66" y="1"/>
                  </a:moveTo>
                  <a:lnTo>
                    <a:pt x="790" y="40"/>
                  </a:lnTo>
                  <a:lnTo>
                    <a:pt x="671" y="80"/>
                  </a:lnTo>
                  <a:lnTo>
                    <a:pt x="553" y="139"/>
                  </a:lnTo>
                  <a:lnTo>
                    <a:pt x="434" y="218"/>
                  </a:lnTo>
                  <a:lnTo>
                    <a:pt x="336" y="297"/>
                  </a:lnTo>
                  <a:lnTo>
                    <a:pt x="296" y="336"/>
                  </a:lnTo>
                  <a:lnTo>
                    <a:pt x="237" y="415"/>
                  </a:lnTo>
                  <a:lnTo>
                    <a:pt x="178" y="494"/>
                  </a:lnTo>
                  <a:lnTo>
                    <a:pt x="138" y="573"/>
                  </a:lnTo>
                  <a:lnTo>
                    <a:pt x="99" y="672"/>
                  </a:lnTo>
                  <a:lnTo>
                    <a:pt x="60" y="771"/>
                  </a:lnTo>
                  <a:lnTo>
                    <a:pt x="20" y="869"/>
                  </a:lnTo>
                  <a:lnTo>
                    <a:pt x="0" y="968"/>
                  </a:lnTo>
                  <a:lnTo>
                    <a:pt x="0" y="1067"/>
                  </a:lnTo>
                  <a:lnTo>
                    <a:pt x="0" y="1165"/>
                  </a:lnTo>
                  <a:lnTo>
                    <a:pt x="20" y="1264"/>
                  </a:lnTo>
                  <a:lnTo>
                    <a:pt x="60" y="1363"/>
                  </a:lnTo>
                  <a:lnTo>
                    <a:pt x="99" y="1461"/>
                  </a:lnTo>
                  <a:lnTo>
                    <a:pt x="138" y="1540"/>
                  </a:lnTo>
                  <a:lnTo>
                    <a:pt x="178" y="1639"/>
                  </a:lnTo>
                  <a:lnTo>
                    <a:pt x="237" y="1718"/>
                  </a:lnTo>
                  <a:lnTo>
                    <a:pt x="296" y="1777"/>
                  </a:lnTo>
                  <a:lnTo>
                    <a:pt x="513" y="1955"/>
                  </a:lnTo>
                  <a:lnTo>
                    <a:pt x="632" y="2014"/>
                  </a:lnTo>
                  <a:lnTo>
                    <a:pt x="750" y="2053"/>
                  </a:lnTo>
                  <a:lnTo>
                    <a:pt x="888" y="2073"/>
                  </a:lnTo>
                  <a:lnTo>
                    <a:pt x="1026" y="2093"/>
                  </a:lnTo>
                  <a:lnTo>
                    <a:pt x="1303" y="2053"/>
                  </a:lnTo>
                  <a:lnTo>
                    <a:pt x="1421" y="2014"/>
                  </a:lnTo>
                  <a:lnTo>
                    <a:pt x="1540" y="1955"/>
                  </a:lnTo>
                  <a:lnTo>
                    <a:pt x="1638" y="1876"/>
                  </a:lnTo>
                  <a:lnTo>
                    <a:pt x="1737" y="1777"/>
                  </a:lnTo>
                  <a:lnTo>
                    <a:pt x="1776" y="1757"/>
                  </a:lnTo>
                  <a:lnTo>
                    <a:pt x="1855" y="1678"/>
                  </a:lnTo>
                  <a:lnTo>
                    <a:pt x="1914" y="1599"/>
                  </a:lnTo>
                  <a:lnTo>
                    <a:pt x="1954" y="1520"/>
                  </a:lnTo>
                  <a:lnTo>
                    <a:pt x="1993" y="1422"/>
                  </a:lnTo>
                  <a:lnTo>
                    <a:pt x="2033" y="1323"/>
                  </a:lnTo>
                  <a:lnTo>
                    <a:pt x="2072" y="1224"/>
                  </a:lnTo>
                  <a:lnTo>
                    <a:pt x="2072" y="1126"/>
                  </a:lnTo>
                  <a:lnTo>
                    <a:pt x="2092" y="1027"/>
                  </a:lnTo>
                  <a:lnTo>
                    <a:pt x="2072" y="928"/>
                  </a:lnTo>
                  <a:lnTo>
                    <a:pt x="2072" y="830"/>
                  </a:lnTo>
                  <a:lnTo>
                    <a:pt x="2033" y="731"/>
                  </a:lnTo>
                  <a:lnTo>
                    <a:pt x="1993" y="632"/>
                  </a:lnTo>
                  <a:lnTo>
                    <a:pt x="1954" y="534"/>
                  </a:lnTo>
                  <a:lnTo>
                    <a:pt x="1914" y="455"/>
                  </a:lnTo>
                  <a:lnTo>
                    <a:pt x="1855" y="376"/>
                  </a:lnTo>
                  <a:lnTo>
                    <a:pt x="1776" y="297"/>
                  </a:lnTo>
                  <a:lnTo>
                    <a:pt x="1579" y="139"/>
                  </a:lnTo>
                  <a:lnTo>
                    <a:pt x="1461" y="80"/>
                  </a:lnTo>
                  <a:lnTo>
                    <a:pt x="1322" y="40"/>
                  </a:lnTo>
                  <a:lnTo>
                    <a:pt x="1204" y="21"/>
                  </a:lnTo>
                  <a:lnTo>
                    <a:pt x="1066" y="1"/>
                  </a:lnTo>
                  <a:close/>
                </a:path>
              </a:pathLst>
            </a:custGeom>
            <a:solidFill>
              <a:srgbClr val="D9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" name="Google Shape;1087;p34"/>
            <p:cNvSpPr/>
            <p:nvPr/>
          </p:nvSpPr>
          <p:spPr>
            <a:xfrm>
              <a:off x="5223422" y="1959817"/>
              <a:ext cx="17950" cy="34523"/>
            </a:xfrm>
            <a:custGeom>
              <a:avLst/>
              <a:gdLst/>
              <a:ahLst/>
              <a:cxnLst/>
              <a:rect l="l" t="t" r="r" b="b"/>
              <a:pathLst>
                <a:path w="534" h="1027" extrusionOk="0">
                  <a:moveTo>
                    <a:pt x="494" y="1"/>
                  </a:moveTo>
                  <a:lnTo>
                    <a:pt x="375" y="20"/>
                  </a:lnTo>
                  <a:lnTo>
                    <a:pt x="257" y="79"/>
                  </a:lnTo>
                  <a:lnTo>
                    <a:pt x="158" y="158"/>
                  </a:lnTo>
                  <a:lnTo>
                    <a:pt x="79" y="257"/>
                  </a:lnTo>
                  <a:lnTo>
                    <a:pt x="40" y="336"/>
                  </a:lnTo>
                  <a:lnTo>
                    <a:pt x="20" y="415"/>
                  </a:lnTo>
                  <a:lnTo>
                    <a:pt x="0" y="494"/>
                  </a:lnTo>
                  <a:lnTo>
                    <a:pt x="20" y="593"/>
                  </a:lnTo>
                  <a:lnTo>
                    <a:pt x="20" y="671"/>
                  </a:lnTo>
                  <a:lnTo>
                    <a:pt x="60" y="750"/>
                  </a:lnTo>
                  <a:lnTo>
                    <a:pt x="99" y="810"/>
                  </a:lnTo>
                  <a:lnTo>
                    <a:pt x="139" y="889"/>
                  </a:lnTo>
                  <a:lnTo>
                    <a:pt x="237" y="967"/>
                  </a:lnTo>
                  <a:lnTo>
                    <a:pt x="296" y="1007"/>
                  </a:lnTo>
                  <a:lnTo>
                    <a:pt x="375" y="1027"/>
                  </a:lnTo>
                  <a:lnTo>
                    <a:pt x="454" y="1027"/>
                  </a:lnTo>
                  <a:lnTo>
                    <a:pt x="533" y="1007"/>
                  </a:lnTo>
                  <a:lnTo>
                    <a:pt x="533" y="987"/>
                  </a:lnTo>
                  <a:lnTo>
                    <a:pt x="435" y="770"/>
                  </a:lnTo>
                  <a:lnTo>
                    <a:pt x="395" y="671"/>
                  </a:lnTo>
                  <a:lnTo>
                    <a:pt x="375" y="553"/>
                  </a:lnTo>
                  <a:lnTo>
                    <a:pt x="375" y="435"/>
                  </a:lnTo>
                  <a:lnTo>
                    <a:pt x="395" y="257"/>
                  </a:lnTo>
                  <a:lnTo>
                    <a:pt x="415" y="198"/>
                  </a:lnTo>
                  <a:lnTo>
                    <a:pt x="454" y="99"/>
                  </a:lnTo>
                  <a:lnTo>
                    <a:pt x="4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" name="Google Shape;1088;p34"/>
            <p:cNvSpPr/>
            <p:nvPr/>
          </p:nvSpPr>
          <p:spPr>
            <a:xfrm>
              <a:off x="5239994" y="1996290"/>
              <a:ext cx="27228" cy="18623"/>
            </a:xfrm>
            <a:custGeom>
              <a:avLst/>
              <a:gdLst/>
              <a:ahLst/>
              <a:cxnLst/>
              <a:rect l="l" t="t" r="r" b="b"/>
              <a:pathLst>
                <a:path w="810" h="554" extrusionOk="0">
                  <a:moveTo>
                    <a:pt x="632" y="1"/>
                  </a:moveTo>
                  <a:lnTo>
                    <a:pt x="494" y="139"/>
                  </a:lnTo>
                  <a:lnTo>
                    <a:pt x="336" y="218"/>
                  </a:lnTo>
                  <a:lnTo>
                    <a:pt x="178" y="277"/>
                  </a:lnTo>
                  <a:lnTo>
                    <a:pt x="1" y="297"/>
                  </a:lnTo>
                  <a:lnTo>
                    <a:pt x="1" y="553"/>
                  </a:lnTo>
                  <a:lnTo>
                    <a:pt x="119" y="534"/>
                  </a:lnTo>
                  <a:lnTo>
                    <a:pt x="218" y="514"/>
                  </a:lnTo>
                  <a:lnTo>
                    <a:pt x="336" y="494"/>
                  </a:lnTo>
                  <a:lnTo>
                    <a:pt x="455" y="455"/>
                  </a:lnTo>
                  <a:lnTo>
                    <a:pt x="553" y="396"/>
                  </a:lnTo>
                  <a:lnTo>
                    <a:pt x="652" y="336"/>
                  </a:lnTo>
                  <a:lnTo>
                    <a:pt x="731" y="257"/>
                  </a:lnTo>
                  <a:lnTo>
                    <a:pt x="810" y="159"/>
                  </a:lnTo>
                  <a:lnTo>
                    <a:pt x="63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" name="Google Shape;1089;p34"/>
            <p:cNvSpPr/>
            <p:nvPr/>
          </p:nvSpPr>
          <p:spPr>
            <a:xfrm>
              <a:off x="5326892" y="2463957"/>
              <a:ext cx="98895" cy="194396"/>
            </a:xfrm>
            <a:custGeom>
              <a:avLst/>
              <a:gdLst/>
              <a:ahLst/>
              <a:cxnLst/>
              <a:rect l="l" t="t" r="r" b="b"/>
              <a:pathLst>
                <a:path w="2942" h="5783" extrusionOk="0">
                  <a:moveTo>
                    <a:pt x="238" y="1"/>
                  </a:moveTo>
                  <a:lnTo>
                    <a:pt x="1" y="80"/>
                  </a:lnTo>
                  <a:lnTo>
                    <a:pt x="257" y="830"/>
                  </a:lnTo>
                  <a:lnTo>
                    <a:pt x="553" y="1560"/>
                  </a:lnTo>
                  <a:lnTo>
                    <a:pt x="849" y="2290"/>
                  </a:lnTo>
                  <a:lnTo>
                    <a:pt x="1185" y="3020"/>
                  </a:lnTo>
                  <a:lnTo>
                    <a:pt x="1540" y="3731"/>
                  </a:lnTo>
                  <a:lnTo>
                    <a:pt x="1915" y="4421"/>
                  </a:lnTo>
                  <a:lnTo>
                    <a:pt x="2310" y="5112"/>
                  </a:lnTo>
                  <a:lnTo>
                    <a:pt x="2744" y="5783"/>
                  </a:lnTo>
                  <a:lnTo>
                    <a:pt x="2941" y="5645"/>
                  </a:lnTo>
                  <a:lnTo>
                    <a:pt x="2527" y="4974"/>
                  </a:lnTo>
                  <a:lnTo>
                    <a:pt x="2132" y="4303"/>
                  </a:lnTo>
                  <a:lnTo>
                    <a:pt x="1757" y="3612"/>
                  </a:lnTo>
                  <a:lnTo>
                    <a:pt x="1402" y="2902"/>
                  </a:lnTo>
                  <a:lnTo>
                    <a:pt x="1086" y="2191"/>
                  </a:lnTo>
                  <a:lnTo>
                    <a:pt x="770" y="1481"/>
                  </a:lnTo>
                  <a:lnTo>
                    <a:pt x="494" y="751"/>
                  </a:lnTo>
                  <a:lnTo>
                    <a:pt x="2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0" name="Google Shape;1090;p34"/>
            <p:cNvSpPr/>
            <p:nvPr/>
          </p:nvSpPr>
          <p:spPr>
            <a:xfrm>
              <a:off x="5791901" y="3329673"/>
              <a:ext cx="77012" cy="124073"/>
            </a:xfrm>
            <a:custGeom>
              <a:avLst/>
              <a:gdLst/>
              <a:ahLst/>
              <a:cxnLst/>
              <a:rect l="l" t="t" r="r" b="b"/>
              <a:pathLst>
                <a:path w="2291" h="3691" extrusionOk="0">
                  <a:moveTo>
                    <a:pt x="218" y="0"/>
                  </a:moveTo>
                  <a:lnTo>
                    <a:pt x="1" y="138"/>
                  </a:lnTo>
                  <a:lnTo>
                    <a:pt x="100" y="237"/>
                  </a:lnTo>
                  <a:lnTo>
                    <a:pt x="198" y="316"/>
                  </a:lnTo>
                  <a:lnTo>
                    <a:pt x="317" y="395"/>
                  </a:lnTo>
                  <a:lnTo>
                    <a:pt x="415" y="454"/>
                  </a:lnTo>
                  <a:lnTo>
                    <a:pt x="573" y="533"/>
                  </a:lnTo>
                  <a:lnTo>
                    <a:pt x="652" y="572"/>
                  </a:lnTo>
                  <a:lnTo>
                    <a:pt x="711" y="632"/>
                  </a:lnTo>
                  <a:lnTo>
                    <a:pt x="771" y="691"/>
                  </a:lnTo>
                  <a:lnTo>
                    <a:pt x="810" y="770"/>
                  </a:lnTo>
                  <a:lnTo>
                    <a:pt x="869" y="928"/>
                  </a:lnTo>
                  <a:lnTo>
                    <a:pt x="2073" y="3690"/>
                  </a:lnTo>
                  <a:lnTo>
                    <a:pt x="2290" y="3592"/>
                  </a:lnTo>
                  <a:lnTo>
                    <a:pt x="1106" y="829"/>
                  </a:lnTo>
                  <a:lnTo>
                    <a:pt x="1007" y="632"/>
                  </a:lnTo>
                  <a:lnTo>
                    <a:pt x="968" y="553"/>
                  </a:lnTo>
                  <a:lnTo>
                    <a:pt x="889" y="454"/>
                  </a:lnTo>
                  <a:lnTo>
                    <a:pt x="810" y="395"/>
                  </a:lnTo>
                  <a:lnTo>
                    <a:pt x="711" y="336"/>
                  </a:lnTo>
                  <a:lnTo>
                    <a:pt x="534" y="237"/>
                  </a:lnTo>
                  <a:lnTo>
                    <a:pt x="356" y="138"/>
                  </a:lnTo>
                  <a:lnTo>
                    <a:pt x="277" y="79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1" name="Google Shape;1091;p34"/>
            <p:cNvSpPr/>
            <p:nvPr/>
          </p:nvSpPr>
          <p:spPr>
            <a:xfrm>
              <a:off x="5046971" y="3408603"/>
              <a:ext cx="141317" cy="736337"/>
            </a:xfrm>
            <a:custGeom>
              <a:avLst/>
              <a:gdLst/>
              <a:ahLst/>
              <a:cxnLst/>
              <a:rect l="l" t="t" r="r" b="b"/>
              <a:pathLst>
                <a:path w="4204" h="21905" extrusionOk="0">
                  <a:moveTo>
                    <a:pt x="3710" y="0"/>
                  </a:moveTo>
                  <a:lnTo>
                    <a:pt x="0" y="21806"/>
                  </a:lnTo>
                  <a:lnTo>
                    <a:pt x="494" y="21905"/>
                  </a:lnTo>
                  <a:lnTo>
                    <a:pt x="4204" y="79"/>
                  </a:lnTo>
                  <a:lnTo>
                    <a:pt x="37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2" name="Google Shape;1092;p34"/>
            <p:cNvSpPr/>
            <p:nvPr/>
          </p:nvSpPr>
          <p:spPr>
            <a:xfrm>
              <a:off x="5429050" y="3408603"/>
              <a:ext cx="140679" cy="736337"/>
            </a:xfrm>
            <a:custGeom>
              <a:avLst/>
              <a:gdLst/>
              <a:ahLst/>
              <a:cxnLst/>
              <a:rect l="l" t="t" r="r" b="b"/>
              <a:pathLst>
                <a:path w="4185" h="21905" extrusionOk="0">
                  <a:moveTo>
                    <a:pt x="474" y="0"/>
                  </a:moveTo>
                  <a:lnTo>
                    <a:pt x="1" y="79"/>
                  </a:lnTo>
                  <a:lnTo>
                    <a:pt x="3711" y="21905"/>
                  </a:lnTo>
                  <a:lnTo>
                    <a:pt x="4184" y="21806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3" name="Google Shape;1093;p34"/>
            <p:cNvSpPr/>
            <p:nvPr/>
          </p:nvSpPr>
          <p:spPr>
            <a:xfrm>
              <a:off x="5111312" y="3798651"/>
              <a:ext cx="389396" cy="33212"/>
            </a:xfrm>
            <a:custGeom>
              <a:avLst/>
              <a:gdLst/>
              <a:ahLst/>
              <a:cxnLst/>
              <a:rect l="l" t="t" r="r" b="b"/>
              <a:pathLst>
                <a:path w="11584" h="988" extrusionOk="0">
                  <a:moveTo>
                    <a:pt x="0" y="1"/>
                  </a:moveTo>
                  <a:lnTo>
                    <a:pt x="0" y="987"/>
                  </a:lnTo>
                  <a:lnTo>
                    <a:pt x="11584" y="987"/>
                  </a:lnTo>
                  <a:lnTo>
                    <a:pt x="115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4" name="Google Shape;1094;p34"/>
            <p:cNvSpPr/>
            <p:nvPr/>
          </p:nvSpPr>
          <p:spPr>
            <a:xfrm>
              <a:off x="6708676" y="2329964"/>
              <a:ext cx="10656" cy="39195"/>
            </a:xfrm>
            <a:custGeom>
              <a:avLst/>
              <a:gdLst/>
              <a:ahLst/>
              <a:cxnLst/>
              <a:rect l="l" t="t" r="r" b="b"/>
              <a:pathLst>
                <a:path w="317" h="1166" extrusionOk="0">
                  <a:moveTo>
                    <a:pt x="80" y="1"/>
                  </a:moveTo>
                  <a:lnTo>
                    <a:pt x="40" y="297"/>
                  </a:lnTo>
                  <a:lnTo>
                    <a:pt x="1" y="593"/>
                  </a:lnTo>
                  <a:lnTo>
                    <a:pt x="1" y="869"/>
                  </a:lnTo>
                  <a:lnTo>
                    <a:pt x="20" y="1165"/>
                  </a:lnTo>
                  <a:lnTo>
                    <a:pt x="257" y="1145"/>
                  </a:lnTo>
                  <a:lnTo>
                    <a:pt x="237" y="869"/>
                  </a:lnTo>
                  <a:lnTo>
                    <a:pt x="257" y="593"/>
                  </a:lnTo>
                  <a:lnTo>
                    <a:pt x="277" y="317"/>
                  </a:lnTo>
                  <a:lnTo>
                    <a:pt x="316" y="40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5" name="Google Shape;1095;p34"/>
            <p:cNvSpPr/>
            <p:nvPr/>
          </p:nvSpPr>
          <p:spPr>
            <a:xfrm>
              <a:off x="6989269" y="1678551"/>
              <a:ext cx="234196" cy="431886"/>
            </a:xfrm>
            <a:custGeom>
              <a:avLst/>
              <a:gdLst/>
              <a:ahLst/>
              <a:cxnLst/>
              <a:rect l="l" t="t" r="r" b="b"/>
              <a:pathLst>
                <a:path w="6967" h="12848" extrusionOk="0">
                  <a:moveTo>
                    <a:pt x="3158" y="1"/>
                  </a:moveTo>
                  <a:lnTo>
                    <a:pt x="2941" y="20"/>
                  </a:lnTo>
                  <a:lnTo>
                    <a:pt x="2724" y="40"/>
                  </a:lnTo>
                  <a:lnTo>
                    <a:pt x="2527" y="79"/>
                  </a:lnTo>
                  <a:lnTo>
                    <a:pt x="2329" y="158"/>
                  </a:lnTo>
                  <a:lnTo>
                    <a:pt x="2053" y="257"/>
                  </a:lnTo>
                  <a:lnTo>
                    <a:pt x="1777" y="415"/>
                  </a:lnTo>
                  <a:lnTo>
                    <a:pt x="1501" y="593"/>
                  </a:lnTo>
                  <a:lnTo>
                    <a:pt x="1224" y="790"/>
                  </a:lnTo>
                  <a:lnTo>
                    <a:pt x="968" y="1007"/>
                  </a:lnTo>
                  <a:lnTo>
                    <a:pt x="751" y="1244"/>
                  </a:lnTo>
                  <a:lnTo>
                    <a:pt x="534" y="1500"/>
                  </a:lnTo>
                  <a:lnTo>
                    <a:pt x="376" y="1737"/>
                  </a:lnTo>
                  <a:lnTo>
                    <a:pt x="297" y="1915"/>
                  </a:lnTo>
                  <a:lnTo>
                    <a:pt x="218" y="2092"/>
                  </a:lnTo>
                  <a:lnTo>
                    <a:pt x="159" y="2270"/>
                  </a:lnTo>
                  <a:lnTo>
                    <a:pt x="100" y="2467"/>
                  </a:lnTo>
                  <a:lnTo>
                    <a:pt x="40" y="2882"/>
                  </a:lnTo>
                  <a:lnTo>
                    <a:pt x="1" y="3316"/>
                  </a:lnTo>
                  <a:lnTo>
                    <a:pt x="1" y="3770"/>
                  </a:lnTo>
                  <a:lnTo>
                    <a:pt x="1" y="4184"/>
                  </a:lnTo>
                  <a:lnTo>
                    <a:pt x="21" y="4973"/>
                  </a:lnTo>
                  <a:lnTo>
                    <a:pt x="40" y="5289"/>
                  </a:lnTo>
                  <a:lnTo>
                    <a:pt x="80" y="5842"/>
                  </a:lnTo>
                  <a:lnTo>
                    <a:pt x="100" y="6098"/>
                  </a:lnTo>
                  <a:lnTo>
                    <a:pt x="139" y="6374"/>
                  </a:lnTo>
                  <a:lnTo>
                    <a:pt x="198" y="6651"/>
                  </a:lnTo>
                  <a:lnTo>
                    <a:pt x="277" y="6907"/>
                  </a:lnTo>
                  <a:lnTo>
                    <a:pt x="376" y="7164"/>
                  </a:lnTo>
                  <a:lnTo>
                    <a:pt x="494" y="7401"/>
                  </a:lnTo>
                  <a:lnTo>
                    <a:pt x="573" y="7558"/>
                  </a:lnTo>
                  <a:lnTo>
                    <a:pt x="672" y="7716"/>
                  </a:lnTo>
                  <a:lnTo>
                    <a:pt x="771" y="7854"/>
                  </a:lnTo>
                  <a:lnTo>
                    <a:pt x="889" y="7993"/>
                  </a:lnTo>
                  <a:lnTo>
                    <a:pt x="1027" y="8111"/>
                  </a:lnTo>
                  <a:lnTo>
                    <a:pt x="1165" y="8229"/>
                  </a:lnTo>
                  <a:lnTo>
                    <a:pt x="1303" y="8328"/>
                  </a:lnTo>
                  <a:lnTo>
                    <a:pt x="1441" y="8427"/>
                  </a:lnTo>
                  <a:lnTo>
                    <a:pt x="1619" y="8506"/>
                  </a:lnTo>
                  <a:lnTo>
                    <a:pt x="1777" y="8585"/>
                  </a:lnTo>
                  <a:lnTo>
                    <a:pt x="1955" y="8624"/>
                  </a:lnTo>
                  <a:lnTo>
                    <a:pt x="2132" y="8664"/>
                  </a:lnTo>
                  <a:lnTo>
                    <a:pt x="2408" y="8664"/>
                  </a:lnTo>
                  <a:lnTo>
                    <a:pt x="2468" y="8683"/>
                  </a:lnTo>
                  <a:lnTo>
                    <a:pt x="2507" y="8723"/>
                  </a:lnTo>
                  <a:lnTo>
                    <a:pt x="2527" y="8762"/>
                  </a:lnTo>
                  <a:lnTo>
                    <a:pt x="2547" y="8881"/>
                  </a:lnTo>
                  <a:lnTo>
                    <a:pt x="2566" y="9117"/>
                  </a:lnTo>
                  <a:lnTo>
                    <a:pt x="2665" y="9670"/>
                  </a:lnTo>
                  <a:lnTo>
                    <a:pt x="2724" y="10242"/>
                  </a:lnTo>
                  <a:lnTo>
                    <a:pt x="2764" y="10795"/>
                  </a:lnTo>
                  <a:lnTo>
                    <a:pt x="2764" y="11367"/>
                  </a:lnTo>
                  <a:lnTo>
                    <a:pt x="2764" y="11762"/>
                  </a:lnTo>
                  <a:lnTo>
                    <a:pt x="2744" y="12176"/>
                  </a:lnTo>
                  <a:lnTo>
                    <a:pt x="2862" y="12294"/>
                  </a:lnTo>
                  <a:lnTo>
                    <a:pt x="2981" y="12393"/>
                  </a:lnTo>
                  <a:lnTo>
                    <a:pt x="3119" y="12492"/>
                  </a:lnTo>
                  <a:lnTo>
                    <a:pt x="3257" y="12590"/>
                  </a:lnTo>
                  <a:lnTo>
                    <a:pt x="3415" y="12650"/>
                  </a:lnTo>
                  <a:lnTo>
                    <a:pt x="3592" y="12709"/>
                  </a:lnTo>
                  <a:lnTo>
                    <a:pt x="3750" y="12768"/>
                  </a:lnTo>
                  <a:lnTo>
                    <a:pt x="3928" y="12808"/>
                  </a:lnTo>
                  <a:lnTo>
                    <a:pt x="4303" y="12847"/>
                  </a:lnTo>
                  <a:lnTo>
                    <a:pt x="4678" y="12847"/>
                  </a:lnTo>
                  <a:lnTo>
                    <a:pt x="5033" y="12808"/>
                  </a:lnTo>
                  <a:lnTo>
                    <a:pt x="5388" y="12729"/>
                  </a:lnTo>
                  <a:lnTo>
                    <a:pt x="5605" y="12669"/>
                  </a:lnTo>
                  <a:lnTo>
                    <a:pt x="5803" y="12590"/>
                  </a:lnTo>
                  <a:lnTo>
                    <a:pt x="6217" y="12413"/>
                  </a:lnTo>
                  <a:lnTo>
                    <a:pt x="6592" y="12196"/>
                  </a:lnTo>
                  <a:lnTo>
                    <a:pt x="6967" y="11920"/>
                  </a:lnTo>
                  <a:lnTo>
                    <a:pt x="6888" y="11643"/>
                  </a:lnTo>
                  <a:lnTo>
                    <a:pt x="6809" y="11347"/>
                  </a:lnTo>
                  <a:lnTo>
                    <a:pt x="6710" y="11012"/>
                  </a:lnTo>
                  <a:lnTo>
                    <a:pt x="6651" y="10676"/>
                  </a:lnTo>
                  <a:lnTo>
                    <a:pt x="6572" y="10341"/>
                  </a:lnTo>
                  <a:lnTo>
                    <a:pt x="6533" y="9986"/>
                  </a:lnTo>
                  <a:lnTo>
                    <a:pt x="6473" y="9315"/>
                  </a:lnTo>
                  <a:lnTo>
                    <a:pt x="6434" y="8604"/>
                  </a:lnTo>
                  <a:lnTo>
                    <a:pt x="6414" y="7914"/>
                  </a:lnTo>
                  <a:lnTo>
                    <a:pt x="6414" y="7223"/>
                  </a:lnTo>
                  <a:lnTo>
                    <a:pt x="6414" y="6513"/>
                  </a:lnTo>
                  <a:lnTo>
                    <a:pt x="6395" y="5822"/>
                  </a:lnTo>
                  <a:lnTo>
                    <a:pt x="6375" y="5486"/>
                  </a:lnTo>
                  <a:lnTo>
                    <a:pt x="6355" y="5151"/>
                  </a:lnTo>
                  <a:lnTo>
                    <a:pt x="6256" y="4500"/>
                  </a:lnTo>
                  <a:lnTo>
                    <a:pt x="6118" y="3868"/>
                  </a:lnTo>
                  <a:lnTo>
                    <a:pt x="5960" y="3217"/>
                  </a:lnTo>
                  <a:lnTo>
                    <a:pt x="5901" y="2980"/>
                  </a:lnTo>
                  <a:lnTo>
                    <a:pt x="5881" y="2743"/>
                  </a:lnTo>
                  <a:lnTo>
                    <a:pt x="5862" y="2507"/>
                  </a:lnTo>
                  <a:lnTo>
                    <a:pt x="5822" y="2250"/>
                  </a:lnTo>
                  <a:lnTo>
                    <a:pt x="5724" y="1954"/>
                  </a:lnTo>
                  <a:lnTo>
                    <a:pt x="5625" y="1658"/>
                  </a:lnTo>
                  <a:lnTo>
                    <a:pt x="5487" y="1362"/>
                  </a:lnTo>
                  <a:lnTo>
                    <a:pt x="5329" y="1086"/>
                  </a:lnTo>
                  <a:lnTo>
                    <a:pt x="5211" y="908"/>
                  </a:lnTo>
                  <a:lnTo>
                    <a:pt x="5072" y="750"/>
                  </a:lnTo>
                  <a:lnTo>
                    <a:pt x="4915" y="612"/>
                  </a:lnTo>
                  <a:lnTo>
                    <a:pt x="4757" y="494"/>
                  </a:lnTo>
                  <a:lnTo>
                    <a:pt x="4579" y="375"/>
                  </a:lnTo>
                  <a:lnTo>
                    <a:pt x="4382" y="277"/>
                  </a:lnTo>
                  <a:lnTo>
                    <a:pt x="4204" y="178"/>
                  </a:lnTo>
                  <a:lnTo>
                    <a:pt x="3987" y="119"/>
                  </a:lnTo>
                  <a:lnTo>
                    <a:pt x="3790" y="60"/>
                  </a:lnTo>
                  <a:lnTo>
                    <a:pt x="3573" y="20"/>
                  </a:lnTo>
                  <a:lnTo>
                    <a:pt x="3375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6" name="Google Shape;1096;p34"/>
            <p:cNvSpPr/>
            <p:nvPr/>
          </p:nvSpPr>
          <p:spPr>
            <a:xfrm>
              <a:off x="6968730" y="1647389"/>
              <a:ext cx="242801" cy="143301"/>
            </a:xfrm>
            <a:custGeom>
              <a:avLst/>
              <a:gdLst/>
              <a:ahLst/>
              <a:cxnLst/>
              <a:rect l="l" t="t" r="r" b="b"/>
              <a:pathLst>
                <a:path w="7223" h="4263" extrusionOk="0">
                  <a:moveTo>
                    <a:pt x="5565" y="0"/>
                  </a:moveTo>
                  <a:lnTo>
                    <a:pt x="5131" y="20"/>
                  </a:lnTo>
                  <a:lnTo>
                    <a:pt x="4638" y="40"/>
                  </a:lnTo>
                  <a:lnTo>
                    <a:pt x="4144" y="59"/>
                  </a:lnTo>
                  <a:lnTo>
                    <a:pt x="3631" y="59"/>
                  </a:lnTo>
                  <a:lnTo>
                    <a:pt x="3138" y="79"/>
                  </a:lnTo>
                  <a:lnTo>
                    <a:pt x="2644" y="138"/>
                  </a:lnTo>
                  <a:lnTo>
                    <a:pt x="2388" y="178"/>
                  </a:lnTo>
                  <a:lnTo>
                    <a:pt x="2151" y="217"/>
                  </a:lnTo>
                  <a:lnTo>
                    <a:pt x="1914" y="296"/>
                  </a:lnTo>
                  <a:lnTo>
                    <a:pt x="1697" y="375"/>
                  </a:lnTo>
                  <a:lnTo>
                    <a:pt x="1460" y="493"/>
                  </a:lnTo>
                  <a:lnTo>
                    <a:pt x="1263" y="612"/>
                  </a:lnTo>
                  <a:lnTo>
                    <a:pt x="1026" y="789"/>
                  </a:lnTo>
                  <a:lnTo>
                    <a:pt x="789" y="987"/>
                  </a:lnTo>
                  <a:lnTo>
                    <a:pt x="592" y="1184"/>
                  </a:lnTo>
                  <a:lnTo>
                    <a:pt x="395" y="1421"/>
                  </a:lnTo>
                  <a:lnTo>
                    <a:pt x="237" y="1658"/>
                  </a:lnTo>
                  <a:lnTo>
                    <a:pt x="119" y="1914"/>
                  </a:lnTo>
                  <a:lnTo>
                    <a:pt x="40" y="2190"/>
                  </a:lnTo>
                  <a:lnTo>
                    <a:pt x="0" y="2329"/>
                  </a:lnTo>
                  <a:lnTo>
                    <a:pt x="0" y="2486"/>
                  </a:lnTo>
                  <a:lnTo>
                    <a:pt x="0" y="2684"/>
                  </a:lnTo>
                  <a:lnTo>
                    <a:pt x="20" y="2782"/>
                  </a:lnTo>
                  <a:lnTo>
                    <a:pt x="59" y="2881"/>
                  </a:lnTo>
                  <a:lnTo>
                    <a:pt x="99" y="2960"/>
                  </a:lnTo>
                  <a:lnTo>
                    <a:pt x="138" y="3039"/>
                  </a:lnTo>
                  <a:lnTo>
                    <a:pt x="217" y="3098"/>
                  </a:lnTo>
                  <a:lnTo>
                    <a:pt x="296" y="3157"/>
                  </a:lnTo>
                  <a:lnTo>
                    <a:pt x="533" y="3236"/>
                  </a:lnTo>
                  <a:lnTo>
                    <a:pt x="770" y="3276"/>
                  </a:lnTo>
                  <a:lnTo>
                    <a:pt x="987" y="3276"/>
                  </a:lnTo>
                  <a:lnTo>
                    <a:pt x="1204" y="3256"/>
                  </a:lnTo>
                  <a:lnTo>
                    <a:pt x="1658" y="3177"/>
                  </a:lnTo>
                  <a:lnTo>
                    <a:pt x="2151" y="3098"/>
                  </a:lnTo>
                  <a:lnTo>
                    <a:pt x="2408" y="3059"/>
                  </a:lnTo>
                  <a:lnTo>
                    <a:pt x="2901" y="3059"/>
                  </a:lnTo>
                  <a:lnTo>
                    <a:pt x="3138" y="3078"/>
                  </a:lnTo>
                  <a:lnTo>
                    <a:pt x="3394" y="3118"/>
                  </a:lnTo>
                  <a:lnTo>
                    <a:pt x="3631" y="3177"/>
                  </a:lnTo>
                  <a:lnTo>
                    <a:pt x="3848" y="3256"/>
                  </a:lnTo>
                  <a:lnTo>
                    <a:pt x="4065" y="3374"/>
                  </a:lnTo>
                  <a:lnTo>
                    <a:pt x="4282" y="3513"/>
                  </a:lnTo>
                  <a:lnTo>
                    <a:pt x="4480" y="3670"/>
                  </a:lnTo>
                  <a:lnTo>
                    <a:pt x="4677" y="3848"/>
                  </a:lnTo>
                  <a:lnTo>
                    <a:pt x="4874" y="4006"/>
                  </a:lnTo>
                  <a:lnTo>
                    <a:pt x="5091" y="4124"/>
                  </a:lnTo>
                  <a:lnTo>
                    <a:pt x="5210" y="4184"/>
                  </a:lnTo>
                  <a:lnTo>
                    <a:pt x="5328" y="4223"/>
                  </a:lnTo>
                  <a:lnTo>
                    <a:pt x="5466" y="4262"/>
                  </a:lnTo>
                  <a:lnTo>
                    <a:pt x="5703" y="4262"/>
                  </a:lnTo>
                  <a:lnTo>
                    <a:pt x="5841" y="4243"/>
                  </a:lnTo>
                  <a:lnTo>
                    <a:pt x="5960" y="4184"/>
                  </a:lnTo>
                  <a:lnTo>
                    <a:pt x="6098" y="4124"/>
                  </a:lnTo>
                  <a:lnTo>
                    <a:pt x="6196" y="4026"/>
                  </a:lnTo>
                  <a:lnTo>
                    <a:pt x="6315" y="3947"/>
                  </a:lnTo>
                  <a:lnTo>
                    <a:pt x="6433" y="3809"/>
                  </a:lnTo>
                  <a:lnTo>
                    <a:pt x="6552" y="3670"/>
                  </a:lnTo>
                  <a:lnTo>
                    <a:pt x="6749" y="3374"/>
                  </a:lnTo>
                  <a:lnTo>
                    <a:pt x="6927" y="3039"/>
                  </a:lnTo>
                  <a:lnTo>
                    <a:pt x="7065" y="2684"/>
                  </a:lnTo>
                  <a:lnTo>
                    <a:pt x="7163" y="2309"/>
                  </a:lnTo>
                  <a:lnTo>
                    <a:pt x="7223" y="1934"/>
                  </a:lnTo>
                  <a:lnTo>
                    <a:pt x="7223" y="1756"/>
                  </a:lnTo>
                  <a:lnTo>
                    <a:pt x="7223" y="1559"/>
                  </a:lnTo>
                  <a:lnTo>
                    <a:pt x="7223" y="1401"/>
                  </a:lnTo>
                  <a:lnTo>
                    <a:pt x="7183" y="1224"/>
                  </a:lnTo>
                  <a:lnTo>
                    <a:pt x="7144" y="1046"/>
                  </a:lnTo>
                  <a:lnTo>
                    <a:pt x="7084" y="888"/>
                  </a:lnTo>
                  <a:lnTo>
                    <a:pt x="7006" y="730"/>
                  </a:lnTo>
                  <a:lnTo>
                    <a:pt x="6927" y="572"/>
                  </a:lnTo>
                  <a:lnTo>
                    <a:pt x="6808" y="454"/>
                  </a:lnTo>
                  <a:lnTo>
                    <a:pt x="6690" y="316"/>
                  </a:lnTo>
                  <a:lnTo>
                    <a:pt x="6552" y="217"/>
                  </a:lnTo>
                  <a:lnTo>
                    <a:pt x="6394" y="138"/>
                  </a:lnTo>
                  <a:lnTo>
                    <a:pt x="6196" y="59"/>
                  </a:lnTo>
                  <a:lnTo>
                    <a:pt x="5999" y="20"/>
                  </a:lnTo>
                  <a:lnTo>
                    <a:pt x="5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7" name="Google Shape;1097;p34"/>
            <p:cNvSpPr/>
            <p:nvPr/>
          </p:nvSpPr>
          <p:spPr>
            <a:xfrm>
              <a:off x="7103395" y="1648027"/>
              <a:ext cx="189084" cy="269357"/>
            </a:xfrm>
            <a:custGeom>
              <a:avLst/>
              <a:gdLst/>
              <a:ahLst/>
              <a:cxnLst/>
              <a:rect l="l" t="t" r="r" b="b"/>
              <a:pathLst>
                <a:path w="5625" h="8013" extrusionOk="0">
                  <a:moveTo>
                    <a:pt x="1342" y="1"/>
                  </a:moveTo>
                  <a:lnTo>
                    <a:pt x="1066" y="21"/>
                  </a:lnTo>
                  <a:lnTo>
                    <a:pt x="809" y="60"/>
                  </a:lnTo>
                  <a:lnTo>
                    <a:pt x="572" y="119"/>
                  </a:lnTo>
                  <a:lnTo>
                    <a:pt x="375" y="198"/>
                  </a:lnTo>
                  <a:lnTo>
                    <a:pt x="217" y="297"/>
                  </a:lnTo>
                  <a:lnTo>
                    <a:pt x="138" y="356"/>
                  </a:lnTo>
                  <a:lnTo>
                    <a:pt x="79" y="435"/>
                  </a:lnTo>
                  <a:lnTo>
                    <a:pt x="40" y="514"/>
                  </a:lnTo>
                  <a:lnTo>
                    <a:pt x="0" y="593"/>
                  </a:lnTo>
                  <a:lnTo>
                    <a:pt x="0" y="691"/>
                  </a:lnTo>
                  <a:lnTo>
                    <a:pt x="0" y="790"/>
                  </a:lnTo>
                  <a:lnTo>
                    <a:pt x="79" y="1402"/>
                  </a:lnTo>
                  <a:lnTo>
                    <a:pt x="178" y="1994"/>
                  </a:lnTo>
                  <a:lnTo>
                    <a:pt x="276" y="2586"/>
                  </a:lnTo>
                  <a:lnTo>
                    <a:pt x="414" y="3178"/>
                  </a:lnTo>
                  <a:lnTo>
                    <a:pt x="691" y="4362"/>
                  </a:lnTo>
                  <a:lnTo>
                    <a:pt x="987" y="5526"/>
                  </a:lnTo>
                  <a:lnTo>
                    <a:pt x="1085" y="5980"/>
                  </a:lnTo>
                  <a:lnTo>
                    <a:pt x="1184" y="6473"/>
                  </a:lnTo>
                  <a:lnTo>
                    <a:pt x="1283" y="6947"/>
                  </a:lnTo>
                  <a:lnTo>
                    <a:pt x="1362" y="7164"/>
                  </a:lnTo>
                  <a:lnTo>
                    <a:pt x="1441" y="7381"/>
                  </a:lnTo>
                  <a:lnTo>
                    <a:pt x="1539" y="7559"/>
                  </a:lnTo>
                  <a:lnTo>
                    <a:pt x="1658" y="7717"/>
                  </a:lnTo>
                  <a:lnTo>
                    <a:pt x="1796" y="7855"/>
                  </a:lnTo>
                  <a:lnTo>
                    <a:pt x="1954" y="7953"/>
                  </a:lnTo>
                  <a:lnTo>
                    <a:pt x="2052" y="7973"/>
                  </a:lnTo>
                  <a:lnTo>
                    <a:pt x="2131" y="8013"/>
                  </a:lnTo>
                  <a:lnTo>
                    <a:pt x="2348" y="8013"/>
                  </a:lnTo>
                  <a:lnTo>
                    <a:pt x="2605" y="7973"/>
                  </a:lnTo>
                  <a:lnTo>
                    <a:pt x="2881" y="7894"/>
                  </a:lnTo>
                  <a:lnTo>
                    <a:pt x="3059" y="7815"/>
                  </a:lnTo>
                  <a:lnTo>
                    <a:pt x="3217" y="7717"/>
                  </a:lnTo>
                  <a:lnTo>
                    <a:pt x="3355" y="7618"/>
                  </a:lnTo>
                  <a:lnTo>
                    <a:pt x="3513" y="7519"/>
                  </a:lnTo>
                  <a:lnTo>
                    <a:pt x="3789" y="7282"/>
                  </a:lnTo>
                  <a:lnTo>
                    <a:pt x="4026" y="7006"/>
                  </a:lnTo>
                  <a:lnTo>
                    <a:pt x="4361" y="6612"/>
                  </a:lnTo>
                  <a:lnTo>
                    <a:pt x="4657" y="6177"/>
                  </a:lnTo>
                  <a:lnTo>
                    <a:pt x="4894" y="5723"/>
                  </a:lnTo>
                  <a:lnTo>
                    <a:pt x="5111" y="5250"/>
                  </a:lnTo>
                  <a:lnTo>
                    <a:pt x="5289" y="4757"/>
                  </a:lnTo>
                  <a:lnTo>
                    <a:pt x="5427" y="4263"/>
                  </a:lnTo>
                  <a:lnTo>
                    <a:pt x="5525" y="3750"/>
                  </a:lnTo>
                  <a:lnTo>
                    <a:pt x="5585" y="3217"/>
                  </a:lnTo>
                  <a:lnTo>
                    <a:pt x="5624" y="2665"/>
                  </a:lnTo>
                  <a:lnTo>
                    <a:pt x="5604" y="2428"/>
                  </a:lnTo>
                  <a:lnTo>
                    <a:pt x="5585" y="2191"/>
                  </a:lnTo>
                  <a:lnTo>
                    <a:pt x="5545" y="1954"/>
                  </a:lnTo>
                  <a:lnTo>
                    <a:pt x="5506" y="1757"/>
                  </a:lnTo>
                  <a:lnTo>
                    <a:pt x="5427" y="1560"/>
                  </a:lnTo>
                  <a:lnTo>
                    <a:pt x="5348" y="1382"/>
                  </a:lnTo>
                  <a:lnTo>
                    <a:pt x="5249" y="1205"/>
                  </a:lnTo>
                  <a:lnTo>
                    <a:pt x="5111" y="1047"/>
                  </a:lnTo>
                  <a:lnTo>
                    <a:pt x="4973" y="909"/>
                  </a:lnTo>
                  <a:lnTo>
                    <a:pt x="4795" y="770"/>
                  </a:lnTo>
                  <a:lnTo>
                    <a:pt x="4598" y="652"/>
                  </a:lnTo>
                  <a:lnTo>
                    <a:pt x="4381" y="534"/>
                  </a:lnTo>
                  <a:lnTo>
                    <a:pt x="4144" y="415"/>
                  </a:lnTo>
                  <a:lnTo>
                    <a:pt x="3868" y="317"/>
                  </a:lnTo>
                  <a:lnTo>
                    <a:pt x="3532" y="218"/>
                  </a:lnTo>
                  <a:lnTo>
                    <a:pt x="3078" y="139"/>
                  </a:lnTo>
                  <a:lnTo>
                    <a:pt x="2526" y="60"/>
                  </a:lnTo>
                  <a:lnTo>
                    <a:pt x="19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8" name="Google Shape;1098;p34"/>
            <p:cNvSpPr/>
            <p:nvPr/>
          </p:nvSpPr>
          <p:spPr>
            <a:xfrm>
              <a:off x="7121279" y="1823167"/>
              <a:ext cx="69684" cy="63700"/>
            </a:xfrm>
            <a:custGeom>
              <a:avLst/>
              <a:gdLst/>
              <a:ahLst/>
              <a:cxnLst/>
              <a:rect l="l" t="t" r="r" b="b"/>
              <a:pathLst>
                <a:path w="2073" h="1895" extrusionOk="0">
                  <a:moveTo>
                    <a:pt x="1027" y="0"/>
                  </a:moveTo>
                  <a:lnTo>
                    <a:pt x="830" y="20"/>
                  </a:lnTo>
                  <a:lnTo>
                    <a:pt x="632" y="79"/>
                  </a:lnTo>
                  <a:lnTo>
                    <a:pt x="455" y="178"/>
                  </a:lnTo>
                  <a:lnTo>
                    <a:pt x="297" y="277"/>
                  </a:lnTo>
                  <a:lnTo>
                    <a:pt x="178" y="415"/>
                  </a:lnTo>
                  <a:lnTo>
                    <a:pt x="80" y="592"/>
                  </a:lnTo>
                  <a:lnTo>
                    <a:pt x="21" y="770"/>
                  </a:lnTo>
                  <a:lnTo>
                    <a:pt x="1" y="948"/>
                  </a:lnTo>
                  <a:lnTo>
                    <a:pt x="21" y="1145"/>
                  </a:lnTo>
                  <a:lnTo>
                    <a:pt x="80" y="1323"/>
                  </a:lnTo>
                  <a:lnTo>
                    <a:pt x="178" y="1480"/>
                  </a:lnTo>
                  <a:lnTo>
                    <a:pt x="297" y="1619"/>
                  </a:lnTo>
                  <a:lnTo>
                    <a:pt x="455" y="1737"/>
                  </a:lnTo>
                  <a:lnTo>
                    <a:pt x="632" y="1836"/>
                  </a:lnTo>
                  <a:lnTo>
                    <a:pt x="830" y="1875"/>
                  </a:lnTo>
                  <a:lnTo>
                    <a:pt x="1027" y="1895"/>
                  </a:lnTo>
                  <a:lnTo>
                    <a:pt x="1244" y="1875"/>
                  </a:lnTo>
                  <a:lnTo>
                    <a:pt x="1441" y="1836"/>
                  </a:lnTo>
                  <a:lnTo>
                    <a:pt x="1619" y="1737"/>
                  </a:lnTo>
                  <a:lnTo>
                    <a:pt x="1757" y="1619"/>
                  </a:lnTo>
                  <a:lnTo>
                    <a:pt x="1895" y="1480"/>
                  </a:lnTo>
                  <a:lnTo>
                    <a:pt x="1994" y="1323"/>
                  </a:lnTo>
                  <a:lnTo>
                    <a:pt x="2053" y="1145"/>
                  </a:lnTo>
                  <a:lnTo>
                    <a:pt x="2073" y="948"/>
                  </a:lnTo>
                  <a:lnTo>
                    <a:pt x="2053" y="770"/>
                  </a:lnTo>
                  <a:lnTo>
                    <a:pt x="1994" y="592"/>
                  </a:lnTo>
                  <a:lnTo>
                    <a:pt x="1895" y="415"/>
                  </a:lnTo>
                  <a:lnTo>
                    <a:pt x="1757" y="277"/>
                  </a:lnTo>
                  <a:lnTo>
                    <a:pt x="1619" y="178"/>
                  </a:lnTo>
                  <a:lnTo>
                    <a:pt x="1441" y="79"/>
                  </a:lnTo>
                  <a:lnTo>
                    <a:pt x="1244" y="20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9" name="Google Shape;1099;p34"/>
            <p:cNvSpPr/>
            <p:nvPr/>
          </p:nvSpPr>
          <p:spPr>
            <a:xfrm>
              <a:off x="7149819" y="1837757"/>
              <a:ext cx="11967" cy="29211"/>
            </a:xfrm>
            <a:custGeom>
              <a:avLst/>
              <a:gdLst/>
              <a:ahLst/>
              <a:cxnLst/>
              <a:rect l="l" t="t" r="r" b="b"/>
              <a:pathLst>
                <a:path w="356" h="869" extrusionOk="0">
                  <a:moveTo>
                    <a:pt x="356" y="1"/>
                  </a:moveTo>
                  <a:lnTo>
                    <a:pt x="237" y="60"/>
                  </a:lnTo>
                  <a:lnTo>
                    <a:pt x="158" y="139"/>
                  </a:lnTo>
                  <a:lnTo>
                    <a:pt x="79" y="257"/>
                  </a:lnTo>
                  <a:lnTo>
                    <a:pt x="20" y="376"/>
                  </a:lnTo>
                  <a:lnTo>
                    <a:pt x="0" y="494"/>
                  </a:lnTo>
                  <a:lnTo>
                    <a:pt x="0" y="612"/>
                  </a:lnTo>
                  <a:lnTo>
                    <a:pt x="20" y="750"/>
                  </a:lnTo>
                  <a:lnTo>
                    <a:pt x="79" y="869"/>
                  </a:lnTo>
                  <a:lnTo>
                    <a:pt x="356" y="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0" name="Google Shape;1100;p34"/>
            <p:cNvSpPr/>
            <p:nvPr/>
          </p:nvSpPr>
          <p:spPr>
            <a:xfrm>
              <a:off x="7149819" y="1837757"/>
              <a:ext cx="11967" cy="29211"/>
            </a:xfrm>
            <a:custGeom>
              <a:avLst/>
              <a:gdLst/>
              <a:ahLst/>
              <a:cxnLst/>
              <a:rect l="l" t="t" r="r" b="b"/>
              <a:pathLst>
                <a:path w="356" h="869" fill="none" extrusionOk="0">
                  <a:moveTo>
                    <a:pt x="356" y="1"/>
                  </a:moveTo>
                  <a:lnTo>
                    <a:pt x="356" y="1"/>
                  </a:lnTo>
                  <a:lnTo>
                    <a:pt x="237" y="60"/>
                  </a:lnTo>
                  <a:lnTo>
                    <a:pt x="158" y="139"/>
                  </a:lnTo>
                  <a:lnTo>
                    <a:pt x="79" y="257"/>
                  </a:lnTo>
                  <a:lnTo>
                    <a:pt x="20" y="376"/>
                  </a:lnTo>
                  <a:lnTo>
                    <a:pt x="0" y="494"/>
                  </a:lnTo>
                  <a:lnTo>
                    <a:pt x="0" y="612"/>
                  </a:lnTo>
                  <a:lnTo>
                    <a:pt x="20" y="750"/>
                  </a:lnTo>
                  <a:lnTo>
                    <a:pt x="79" y="8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1" name="Google Shape;1101;p34"/>
            <p:cNvSpPr/>
            <p:nvPr/>
          </p:nvSpPr>
          <p:spPr>
            <a:xfrm>
              <a:off x="6378332" y="2816221"/>
              <a:ext cx="140645" cy="610986"/>
            </a:xfrm>
            <a:custGeom>
              <a:avLst/>
              <a:gdLst/>
              <a:ahLst/>
              <a:cxnLst/>
              <a:rect l="l" t="t" r="r" b="b"/>
              <a:pathLst>
                <a:path w="4184" h="18176" extrusionOk="0">
                  <a:moveTo>
                    <a:pt x="4125" y="0"/>
                  </a:moveTo>
                  <a:lnTo>
                    <a:pt x="3908" y="79"/>
                  </a:lnTo>
                  <a:lnTo>
                    <a:pt x="3730" y="158"/>
                  </a:lnTo>
                  <a:lnTo>
                    <a:pt x="3552" y="257"/>
                  </a:lnTo>
                  <a:lnTo>
                    <a:pt x="3375" y="395"/>
                  </a:lnTo>
                  <a:lnTo>
                    <a:pt x="3217" y="533"/>
                  </a:lnTo>
                  <a:lnTo>
                    <a:pt x="3059" y="691"/>
                  </a:lnTo>
                  <a:lnTo>
                    <a:pt x="2921" y="869"/>
                  </a:lnTo>
                  <a:lnTo>
                    <a:pt x="2803" y="1046"/>
                  </a:lnTo>
                  <a:lnTo>
                    <a:pt x="2684" y="1244"/>
                  </a:lnTo>
                  <a:lnTo>
                    <a:pt x="2566" y="1441"/>
                  </a:lnTo>
                  <a:lnTo>
                    <a:pt x="2467" y="1638"/>
                  </a:lnTo>
                  <a:lnTo>
                    <a:pt x="2388" y="1855"/>
                  </a:lnTo>
                  <a:lnTo>
                    <a:pt x="2250" y="2290"/>
                  </a:lnTo>
                  <a:lnTo>
                    <a:pt x="2171" y="2704"/>
                  </a:lnTo>
                  <a:lnTo>
                    <a:pt x="1579" y="6552"/>
                  </a:lnTo>
                  <a:lnTo>
                    <a:pt x="1027" y="10439"/>
                  </a:lnTo>
                  <a:lnTo>
                    <a:pt x="494" y="14307"/>
                  </a:lnTo>
                  <a:lnTo>
                    <a:pt x="0" y="18155"/>
                  </a:lnTo>
                  <a:lnTo>
                    <a:pt x="237" y="18175"/>
                  </a:lnTo>
                  <a:lnTo>
                    <a:pt x="750" y="14327"/>
                  </a:lnTo>
                  <a:lnTo>
                    <a:pt x="1283" y="10459"/>
                  </a:lnTo>
                  <a:lnTo>
                    <a:pt x="1836" y="6591"/>
                  </a:lnTo>
                  <a:lnTo>
                    <a:pt x="2408" y="2743"/>
                  </a:lnTo>
                  <a:lnTo>
                    <a:pt x="2487" y="2408"/>
                  </a:lnTo>
                  <a:lnTo>
                    <a:pt x="2605" y="2033"/>
                  </a:lnTo>
                  <a:lnTo>
                    <a:pt x="2743" y="1638"/>
                  </a:lnTo>
                  <a:lnTo>
                    <a:pt x="2842" y="1461"/>
                  </a:lnTo>
                  <a:lnTo>
                    <a:pt x="2941" y="1263"/>
                  </a:lnTo>
                  <a:lnTo>
                    <a:pt x="3059" y="1086"/>
                  </a:lnTo>
                  <a:lnTo>
                    <a:pt x="3197" y="928"/>
                  </a:lnTo>
                  <a:lnTo>
                    <a:pt x="3335" y="770"/>
                  </a:lnTo>
                  <a:lnTo>
                    <a:pt x="3473" y="632"/>
                  </a:lnTo>
                  <a:lnTo>
                    <a:pt x="3631" y="494"/>
                  </a:lnTo>
                  <a:lnTo>
                    <a:pt x="3809" y="395"/>
                  </a:lnTo>
                  <a:lnTo>
                    <a:pt x="3987" y="316"/>
                  </a:lnTo>
                  <a:lnTo>
                    <a:pt x="4184" y="237"/>
                  </a:lnTo>
                  <a:lnTo>
                    <a:pt x="41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2" name="Google Shape;1102;p34"/>
            <p:cNvSpPr/>
            <p:nvPr/>
          </p:nvSpPr>
          <p:spPr>
            <a:xfrm>
              <a:off x="7156441" y="1508084"/>
              <a:ext cx="185790" cy="191706"/>
            </a:xfrm>
            <a:custGeom>
              <a:avLst/>
              <a:gdLst/>
              <a:ahLst/>
              <a:cxnLst/>
              <a:rect l="l" t="t" r="r" b="b"/>
              <a:pathLst>
                <a:path w="5527" h="5703" extrusionOk="0">
                  <a:moveTo>
                    <a:pt x="2724" y="0"/>
                  </a:moveTo>
                  <a:lnTo>
                    <a:pt x="2487" y="20"/>
                  </a:lnTo>
                  <a:lnTo>
                    <a:pt x="2231" y="59"/>
                  </a:lnTo>
                  <a:lnTo>
                    <a:pt x="1994" y="138"/>
                  </a:lnTo>
                  <a:lnTo>
                    <a:pt x="1757" y="217"/>
                  </a:lnTo>
                  <a:lnTo>
                    <a:pt x="1540" y="335"/>
                  </a:lnTo>
                  <a:lnTo>
                    <a:pt x="1323" y="474"/>
                  </a:lnTo>
                  <a:lnTo>
                    <a:pt x="1126" y="612"/>
                  </a:lnTo>
                  <a:lnTo>
                    <a:pt x="928" y="789"/>
                  </a:lnTo>
                  <a:lnTo>
                    <a:pt x="751" y="967"/>
                  </a:lnTo>
                  <a:lnTo>
                    <a:pt x="593" y="1145"/>
                  </a:lnTo>
                  <a:lnTo>
                    <a:pt x="455" y="1362"/>
                  </a:lnTo>
                  <a:lnTo>
                    <a:pt x="316" y="1579"/>
                  </a:lnTo>
                  <a:lnTo>
                    <a:pt x="218" y="1796"/>
                  </a:lnTo>
                  <a:lnTo>
                    <a:pt x="119" y="2033"/>
                  </a:lnTo>
                  <a:lnTo>
                    <a:pt x="60" y="2269"/>
                  </a:lnTo>
                  <a:lnTo>
                    <a:pt x="1" y="2585"/>
                  </a:lnTo>
                  <a:lnTo>
                    <a:pt x="1" y="2901"/>
                  </a:lnTo>
                  <a:lnTo>
                    <a:pt x="20" y="3217"/>
                  </a:lnTo>
                  <a:lnTo>
                    <a:pt x="80" y="3513"/>
                  </a:lnTo>
                  <a:lnTo>
                    <a:pt x="178" y="3809"/>
                  </a:lnTo>
                  <a:lnTo>
                    <a:pt x="316" y="4105"/>
                  </a:lnTo>
                  <a:lnTo>
                    <a:pt x="455" y="4361"/>
                  </a:lnTo>
                  <a:lnTo>
                    <a:pt x="652" y="4618"/>
                  </a:lnTo>
                  <a:lnTo>
                    <a:pt x="810" y="4894"/>
                  </a:lnTo>
                  <a:lnTo>
                    <a:pt x="987" y="5131"/>
                  </a:lnTo>
                  <a:lnTo>
                    <a:pt x="1145" y="5269"/>
                  </a:lnTo>
                  <a:lnTo>
                    <a:pt x="1323" y="5407"/>
                  </a:lnTo>
                  <a:lnTo>
                    <a:pt x="1500" y="5506"/>
                  </a:lnTo>
                  <a:lnTo>
                    <a:pt x="1678" y="5585"/>
                  </a:lnTo>
                  <a:lnTo>
                    <a:pt x="1856" y="5644"/>
                  </a:lnTo>
                  <a:lnTo>
                    <a:pt x="2053" y="5664"/>
                  </a:lnTo>
                  <a:lnTo>
                    <a:pt x="2250" y="5683"/>
                  </a:lnTo>
                  <a:lnTo>
                    <a:pt x="2448" y="5683"/>
                  </a:lnTo>
                  <a:lnTo>
                    <a:pt x="2566" y="5703"/>
                  </a:lnTo>
                  <a:lnTo>
                    <a:pt x="2704" y="5703"/>
                  </a:lnTo>
                  <a:lnTo>
                    <a:pt x="2763" y="5664"/>
                  </a:lnTo>
                  <a:lnTo>
                    <a:pt x="2823" y="5624"/>
                  </a:lnTo>
                  <a:lnTo>
                    <a:pt x="2980" y="5565"/>
                  </a:lnTo>
                  <a:lnTo>
                    <a:pt x="3158" y="5506"/>
                  </a:lnTo>
                  <a:lnTo>
                    <a:pt x="3612" y="5289"/>
                  </a:lnTo>
                  <a:lnTo>
                    <a:pt x="3849" y="5170"/>
                  </a:lnTo>
                  <a:lnTo>
                    <a:pt x="4066" y="5032"/>
                  </a:lnTo>
                  <a:lnTo>
                    <a:pt x="4283" y="4894"/>
                  </a:lnTo>
                  <a:lnTo>
                    <a:pt x="4480" y="4736"/>
                  </a:lnTo>
                  <a:lnTo>
                    <a:pt x="4678" y="4558"/>
                  </a:lnTo>
                  <a:lnTo>
                    <a:pt x="4855" y="4381"/>
                  </a:lnTo>
                  <a:lnTo>
                    <a:pt x="5013" y="4184"/>
                  </a:lnTo>
                  <a:lnTo>
                    <a:pt x="5151" y="3986"/>
                  </a:lnTo>
                  <a:lnTo>
                    <a:pt x="5289" y="3769"/>
                  </a:lnTo>
                  <a:lnTo>
                    <a:pt x="5388" y="3532"/>
                  </a:lnTo>
                  <a:lnTo>
                    <a:pt x="5447" y="3296"/>
                  </a:lnTo>
                  <a:lnTo>
                    <a:pt x="5506" y="3039"/>
                  </a:lnTo>
                  <a:lnTo>
                    <a:pt x="5526" y="2782"/>
                  </a:lnTo>
                  <a:lnTo>
                    <a:pt x="5506" y="2506"/>
                  </a:lnTo>
                  <a:lnTo>
                    <a:pt x="5467" y="2269"/>
                  </a:lnTo>
                  <a:lnTo>
                    <a:pt x="5408" y="2033"/>
                  </a:lnTo>
                  <a:lnTo>
                    <a:pt x="5329" y="1796"/>
                  </a:lnTo>
                  <a:lnTo>
                    <a:pt x="5250" y="1579"/>
                  </a:lnTo>
                  <a:lnTo>
                    <a:pt x="5131" y="1362"/>
                  </a:lnTo>
                  <a:lnTo>
                    <a:pt x="4993" y="1164"/>
                  </a:lnTo>
                  <a:lnTo>
                    <a:pt x="4855" y="967"/>
                  </a:lnTo>
                  <a:lnTo>
                    <a:pt x="4697" y="789"/>
                  </a:lnTo>
                  <a:lnTo>
                    <a:pt x="4520" y="631"/>
                  </a:lnTo>
                  <a:lnTo>
                    <a:pt x="4322" y="474"/>
                  </a:lnTo>
                  <a:lnTo>
                    <a:pt x="4125" y="355"/>
                  </a:lnTo>
                  <a:lnTo>
                    <a:pt x="3928" y="237"/>
                  </a:lnTo>
                  <a:lnTo>
                    <a:pt x="3691" y="138"/>
                  </a:lnTo>
                  <a:lnTo>
                    <a:pt x="3474" y="79"/>
                  </a:lnTo>
                  <a:lnTo>
                    <a:pt x="3237" y="20"/>
                  </a:lnTo>
                  <a:lnTo>
                    <a:pt x="29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3" name="Google Shape;1103;p34"/>
            <p:cNvSpPr/>
            <p:nvPr/>
          </p:nvSpPr>
          <p:spPr>
            <a:xfrm>
              <a:off x="6510342" y="1979718"/>
              <a:ext cx="1568812" cy="739664"/>
            </a:xfrm>
            <a:custGeom>
              <a:avLst/>
              <a:gdLst/>
              <a:ahLst/>
              <a:cxnLst/>
              <a:rect l="l" t="t" r="r" b="b"/>
              <a:pathLst>
                <a:path w="46670" h="22004" extrusionOk="0">
                  <a:moveTo>
                    <a:pt x="29186" y="19162"/>
                  </a:moveTo>
                  <a:lnTo>
                    <a:pt x="29245" y="19379"/>
                  </a:lnTo>
                  <a:lnTo>
                    <a:pt x="29305" y="19596"/>
                  </a:lnTo>
                  <a:lnTo>
                    <a:pt x="29324" y="19813"/>
                  </a:lnTo>
                  <a:lnTo>
                    <a:pt x="29324" y="20010"/>
                  </a:lnTo>
                  <a:lnTo>
                    <a:pt x="29324" y="20148"/>
                  </a:lnTo>
                  <a:lnTo>
                    <a:pt x="29305" y="20287"/>
                  </a:lnTo>
                  <a:lnTo>
                    <a:pt x="29265" y="20425"/>
                  </a:lnTo>
                  <a:lnTo>
                    <a:pt x="29206" y="20563"/>
                  </a:lnTo>
                  <a:lnTo>
                    <a:pt x="29068" y="20839"/>
                  </a:lnTo>
                  <a:lnTo>
                    <a:pt x="28910" y="21096"/>
                  </a:lnTo>
                  <a:lnTo>
                    <a:pt x="28693" y="21332"/>
                  </a:lnTo>
                  <a:lnTo>
                    <a:pt x="28476" y="21510"/>
                  </a:lnTo>
                  <a:lnTo>
                    <a:pt x="28357" y="21589"/>
                  </a:lnTo>
                  <a:lnTo>
                    <a:pt x="28239" y="21668"/>
                  </a:lnTo>
                  <a:lnTo>
                    <a:pt x="28121" y="21707"/>
                  </a:lnTo>
                  <a:lnTo>
                    <a:pt x="28002" y="21747"/>
                  </a:lnTo>
                  <a:lnTo>
                    <a:pt x="27884" y="21767"/>
                  </a:lnTo>
                  <a:lnTo>
                    <a:pt x="27746" y="21747"/>
                  </a:lnTo>
                  <a:lnTo>
                    <a:pt x="27627" y="21707"/>
                  </a:lnTo>
                  <a:lnTo>
                    <a:pt x="27529" y="21648"/>
                  </a:lnTo>
                  <a:lnTo>
                    <a:pt x="27430" y="21569"/>
                  </a:lnTo>
                  <a:lnTo>
                    <a:pt x="27331" y="21451"/>
                  </a:lnTo>
                  <a:lnTo>
                    <a:pt x="27233" y="21313"/>
                  </a:lnTo>
                  <a:lnTo>
                    <a:pt x="27154" y="21155"/>
                  </a:lnTo>
                  <a:lnTo>
                    <a:pt x="27114" y="21017"/>
                  </a:lnTo>
                  <a:lnTo>
                    <a:pt x="27075" y="20879"/>
                  </a:lnTo>
                  <a:lnTo>
                    <a:pt x="27055" y="20740"/>
                  </a:lnTo>
                  <a:lnTo>
                    <a:pt x="27035" y="20622"/>
                  </a:lnTo>
                  <a:lnTo>
                    <a:pt x="27055" y="20484"/>
                  </a:lnTo>
                  <a:lnTo>
                    <a:pt x="27075" y="20366"/>
                  </a:lnTo>
                  <a:lnTo>
                    <a:pt x="27134" y="20267"/>
                  </a:lnTo>
                  <a:lnTo>
                    <a:pt x="27193" y="20148"/>
                  </a:lnTo>
                  <a:lnTo>
                    <a:pt x="27252" y="20050"/>
                  </a:lnTo>
                  <a:lnTo>
                    <a:pt x="27331" y="19951"/>
                  </a:lnTo>
                  <a:lnTo>
                    <a:pt x="27529" y="19793"/>
                  </a:lnTo>
                  <a:lnTo>
                    <a:pt x="27765" y="19635"/>
                  </a:lnTo>
                  <a:lnTo>
                    <a:pt x="28022" y="19517"/>
                  </a:lnTo>
                  <a:lnTo>
                    <a:pt x="28298" y="19399"/>
                  </a:lnTo>
                  <a:lnTo>
                    <a:pt x="28594" y="19300"/>
                  </a:lnTo>
                  <a:lnTo>
                    <a:pt x="28890" y="19221"/>
                  </a:lnTo>
                  <a:lnTo>
                    <a:pt x="29186" y="19162"/>
                  </a:lnTo>
                  <a:close/>
                  <a:moveTo>
                    <a:pt x="79" y="1"/>
                  </a:moveTo>
                  <a:lnTo>
                    <a:pt x="0" y="237"/>
                  </a:lnTo>
                  <a:lnTo>
                    <a:pt x="237" y="316"/>
                  </a:lnTo>
                  <a:lnTo>
                    <a:pt x="474" y="415"/>
                  </a:lnTo>
                  <a:lnTo>
                    <a:pt x="711" y="533"/>
                  </a:lnTo>
                  <a:lnTo>
                    <a:pt x="928" y="671"/>
                  </a:lnTo>
                  <a:lnTo>
                    <a:pt x="1145" y="810"/>
                  </a:lnTo>
                  <a:lnTo>
                    <a:pt x="1362" y="967"/>
                  </a:lnTo>
                  <a:lnTo>
                    <a:pt x="1579" y="1125"/>
                  </a:lnTo>
                  <a:lnTo>
                    <a:pt x="1776" y="1323"/>
                  </a:lnTo>
                  <a:lnTo>
                    <a:pt x="2013" y="1540"/>
                  </a:lnTo>
                  <a:lnTo>
                    <a:pt x="2230" y="1757"/>
                  </a:lnTo>
                  <a:lnTo>
                    <a:pt x="2428" y="1994"/>
                  </a:lnTo>
                  <a:lnTo>
                    <a:pt x="2625" y="2250"/>
                  </a:lnTo>
                  <a:lnTo>
                    <a:pt x="2980" y="2763"/>
                  </a:lnTo>
                  <a:lnTo>
                    <a:pt x="3316" y="3296"/>
                  </a:lnTo>
                  <a:lnTo>
                    <a:pt x="3612" y="3849"/>
                  </a:lnTo>
                  <a:lnTo>
                    <a:pt x="3908" y="4421"/>
                  </a:lnTo>
                  <a:lnTo>
                    <a:pt x="4440" y="5565"/>
                  </a:lnTo>
                  <a:lnTo>
                    <a:pt x="4776" y="6315"/>
                  </a:lnTo>
                  <a:lnTo>
                    <a:pt x="5131" y="7065"/>
                  </a:lnTo>
                  <a:lnTo>
                    <a:pt x="5526" y="7795"/>
                  </a:lnTo>
                  <a:lnTo>
                    <a:pt x="5723" y="8150"/>
                  </a:lnTo>
                  <a:lnTo>
                    <a:pt x="5940" y="8486"/>
                  </a:lnTo>
                  <a:lnTo>
                    <a:pt x="6315" y="9019"/>
                  </a:lnTo>
                  <a:lnTo>
                    <a:pt x="6729" y="9512"/>
                  </a:lnTo>
                  <a:lnTo>
                    <a:pt x="7164" y="10005"/>
                  </a:lnTo>
                  <a:lnTo>
                    <a:pt x="7637" y="10479"/>
                  </a:lnTo>
                  <a:lnTo>
                    <a:pt x="8150" y="10913"/>
                  </a:lnTo>
                  <a:lnTo>
                    <a:pt x="8703" y="11347"/>
                  </a:lnTo>
                  <a:lnTo>
                    <a:pt x="9275" y="11742"/>
                  </a:lnTo>
                  <a:lnTo>
                    <a:pt x="9887" y="12137"/>
                  </a:lnTo>
                  <a:lnTo>
                    <a:pt x="10281" y="12334"/>
                  </a:lnTo>
                  <a:lnTo>
                    <a:pt x="10656" y="12492"/>
                  </a:lnTo>
                  <a:lnTo>
                    <a:pt x="11031" y="12630"/>
                  </a:lnTo>
                  <a:lnTo>
                    <a:pt x="11406" y="12729"/>
                  </a:lnTo>
                  <a:lnTo>
                    <a:pt x="12057" y="12926"/>
                  </a:lnTo>
                  <a:lnTo>
                    <a:pt x="12630" y="13143"/>
                  </a:lnTo>
                  <a:lnTo>
                    <a:pt x="13182" y="13360"/>
                  </a:lnTo>
                  <a:lnTo>
                    <a:pt x="14110" y="13715"/>
                  </a:lnTo>
                  <a:lnTo>
                    <a:pt x="14583" y="13873"/>
                  </a:lnTo>
                  <a:lnTo>
                    <a:pt x="15077" y="14011"/>
                  </a:lnTo>
                  <a:lnTo>
                    <a:pt x="15629" y="14130"/>
                  </a:lnTo>
                  <a:lnTo>
                    <a:pt x="16182" y="14228"/>
                  </a:lnTo>
                  <a:lnTo>
                    <a:pt x="16754" y="14327"/>
                  </a:lnTo>
                  <a:lnTo>
                    <a:pt x="17326" y="14386"/>
                  </a:lnTo>
                  <a:lnTo>
                    <a:pt x="18451" y="14485"/>
                  </a:lnTo>
                  <a:lnTo>
                    <a:pt x="19576" y="14564"/>
                  </a:lnTo>
                  <a:lnTo>
                    <a:pt x="20089" y="14584"/>
                  </a:lnTo>
                  <a:lnTo>
                    <a:pt x="21332" y="14682"/>
                  </a:lnTo>
                  <a:lnTo>
                    <a:pt x="21944" y="14741"/>
                  </a:lnTo>
                  <a:lnTo>
                    <a:pt x="22575" y="14820"/>
                  </a:lnTo>
                  <a:lnTo>
                    <a:pt x="23187" y="14939"/>
                  </a:lnTo>
                  <a:lnTo>
                    <a:pt x="23799" y="15057"/>
                  </a:lnTo>
                  <a:lnTo>
                    <a:pt x="24411" y="15215"/>
                  </a:lnTo>
                  <a:lnTo>
                    <a:pt x="25022" y="15393"/>
                  </a:lnTo>
                  <a:lnTo>
                    <a:pt x="25338" y="15531"/>
                  </a:lnTo>
                  <a:lnTo>
                    <a:pt x="25654" y="15649"/>
                  </a:lnTo>
                  <a:lnTo>
                    <a:pt x="25950" y="15787"/>
                  </a:lnTo>
                  <a:lnTo>
                    <a:pt x="26246" y="15945"/>
                  </a:lnTo>
                  <a:lnTo>
                    <a:pt x="26522" y="16103"/>
                  </a:lnTo>
                  <a:lnTo>
                    <a:pt x="26798" y="16261"/>
                  </a:lnTo>
                  <a:lnTo>
                    <a:pt x="27055" y="16439"/>
                  </a:lnTo>
                  <a:lnTo>
                    <a:pt x="27311" y="16616"/>
                  </a:lnTo>
                  <a:lnTo>
                    <a:pt x="27548" y="16813"/>
                  </a:lnTo>
                  <a:lnTo>
                    <a:pt x="27765" y="17011"/>
                  </a:lnTo>
                  <a:lnTo>
                    <a:pt x="27982" y="17228"/>
                  </a:lnTo>
                  <a:lnTo>
                    <a:pt x="28180" y="17445"/>
                  </a:lnTo>
                  <a:lnTo>
                    <a:pt x="28377" y="17662"/>
                  </a:lnTo>
                  <a:lnTo>
                    <a:pt x="28535" y="17899"/>
                  </a:lnTo>
                  <a:lnTo>
                    <a:pt x="28693" y="18136"/>
                  </a:lnTo>
                  <a:lnTo>
                    <a:pt x="28851" y="18372"/>
                  </a:lnTo>
                  <a:lnTo>
                    <a:pt x="28989" y="18649"/>
                  </a:lnTo>
                  <a:lnTo>
                    <a:pt x="29107" y="18925"/>
                  </a:lnTo>
                  <a:lnTo>
                    <a:pt x="28791" y="19004"/>
                  </a:lnTo>
                  <a:lnTo>
                    <a:pt x="28476" y="19083"/>
                  </a:lnTo>
                  <a:lnTo>
                    <a:pt x="28160" y="19181"/>
                  </a:lnTo>
                  <a:lnTo>
                    <a:pt x="27864" y="19320"/>
                  </a:lnTo>
                  <a:lnTo>
                    <a:pt x="27607" y="19458"/>
                  </a:lnTo>
                  <a:lnTo>
                    <a:pt x="27351" y="19616"/>
                  </a:lnTo>
                  <a:lnTo>
                    <a:pt x="27154" y="19813"/>
                  </a:lnTo>
                  <a:lnTo>
                    <a:pt x="27055" y="19912"/>
                  </a:lnTo>
                  <a:lnTo>
                    <a:pt x="26976" y="20010"/>
                  </a:lnTo>
                  <a:lnTo>
                    <a:pt x="26897" y="20148"/>
                  </a:lnTo>
                  <a:lnTo>
                    <a:pt x="26858" y="20306"/>
                  </a:lnTo>
                  <a:lnTo>
                    <a:pt x="26818" y="20444"/>
                  </a:lnTo>
                  <a:lnTo>
                    <a:pt x="26798" y="20602"/>
                  </a:lnTo>
                  <a:lnTo>
                    <a:pt x="26798" y="20760"/>
                  </a:lnTo>
                  <a:lnTo>
                    <a:pt x="26838" y="20918"/>
                  </a:lnTo>
                  <a:lnTo>
                    <a:pt x="26877" y="21076"/>
                  </a:lnTo>
                  <a:lnTo>
                    <a:pt x="26937" y="21254"/>
                  </a:lnTo>
                  <a:lnTo>
                    <a:pt x="27035" y="21451"/>
                  </a:lnTo>
                  <a:lnTo>
                    <a:pt x="27154" y="21628"/>
                  </a:lnTo>
                  <a:lnTo>
                    <a:pt x="27272" y="21767"/>
                  </a:lnTo>
                  <a:lnTo>
                    <a:pt x="27390" y="21865"/>
                  </a:lnTo>
                  <a:lnTo>
                    <a:pt x="27529" y="21924"/>
                  </a:lnTo>
                  <a:lnTo>
                    <a:pt x="27647" y="21964"/>
                  </a:lnTo>
                  <a:lnTo>
                    <a:pt x="27765" y="22003"/>
                  </a:lnTo>
                  <a:lnTo>
                    <a:pt x="27864" y="22003"/>
                  </a:lnTo>
                  <a:lnTo>
                    <a:pt x="28061" y="21984"/>
                  </a:lnTo>
                  <a:lnTo>
                    <a:pt x="28199" y="21944"/>
                  </a:lnTo>
                  <a:lnTo>
                    <a:pt x="28338" y="21885"/>
                  </a:lnTo>
                  <a:lnTo>
                    <a:pt x="28476" y="21826"/>
                  </a:lnTo>
                  <a:lnTo>
                    <a:pt x="28614" y="21727"/>
                  </a:lnTo>
                  <a:lnTo>
                    <a:pt x="28732" y="21628"/>
                  </a:lnTo>
                  <a:lnTo>
                    <a:pt x="28851" y="21510"/>
                  </a:lnTo>
                  <a:lnTo>
                    <a:pt x="29087" y="21254"/>
                  </a:lnTo>
                  <a:lnTo>
                    <a:pt x="29285" y="20958"/>
                  </a:lnTo>
                  <a:lnTo>
                    <a:pt x="29364" y="20800"/>
                  </a:lnTo>
                  <a:lnTo>
                    <a:pt x="29443" y="20642"/>
                  </a:lnTo>
                  <a:lnTo>
                    <a:pt x="29502" y="20484"/>
                  </a:lnTo>
                  <a:lnTo>
                    <a:pt x="29541" y="20326"/>
                  </a:lnTo>
                  <a:lnTo>
                    <a:pt x="29561" y="20168"/>
                  </a:lnTo>
                  <a:lnTo>
                    <a:pt x="29581" y="20030"/>
                  </a:lnTo>
                  <a:lnTo>
                    <a:pt x="29561" y="19793"/>
                  </a:lnTo>
                  <a:lnTo>
                    <a:pt x="29541" y="19576"/>
                  </a:lnTo>
                  <a:lnTo>
                    <a:pt x="29502" y="19359"/>
                  </a:lnTo>
                  <a:lnTo>
                    <a:pt x="29443" y="19122"/>
                  </a:lnTo>
                  <a:lnTo>
                    <a:pt x="29818" y="19083"/>
                  </a:lnTo>
                  <a:lnTo>
                    <a:pt x="30153" y="19063"/>
                  </a:lnTo>
                  <a:lnTo>
                    <a:pt x="30567" y="19043"/>
                  </a:lnTo>
                  <a:lnTo>
                    <a:pt x="31002" y="19043"/>
                  </a:lnTo>
                  <a:lnTo>
                    <a:pt x="31870" y="19063"/>
                  </a:lnTo>
                  <a:lnTo>
                    <a:pt x="32797" y="19083"/>
                  </a:lnTo>
                  <a:lnTo>
                    <a:pt x="33271" y="19083"/>
                  </a:lnTo>
                  <a:lnTo>
                    <a:pt x="33745" y="19063"/>
                  </a:lnTo>
                  <a:lnTo>
                    <a:pt x="34218" y="19043"/>
                  </a:lnTo>
                  <a:lnTo>
                    <a:pt x="34692" y="18964"/>
                  </a:lnTo>
                  <a:lnTo>
                    <a:pt x="35146" y="18866"/>
                  </a:lnTo>
                  <a:lnTo>
                    <a:pt x="35619" y="18747"/>
                  </a:lnTo>
                  <a:lnTo>
                    <a:pt x="35915" y="18629"/>
                  </a:lnTo>
                  <a:lnTo>
                    <a:pt x="36192" y="18511"/>
                  </a:lnTo>
                  <a:lnTo>
                    <a:pt x="36488" y="18372"/>
                  </a:lnTo>
                  <a:lnTo>
                    <a:pt x="36764" y="18215"/>
                  </a:lnTo>
                  <a:lnTo>
                    <a:pt x="37040" y="18037"/>
                  </a:lnTo>
                  <a:lnTo>
                    <a:pt x="37297" y="17859"/>
                  </a:lnTo>
                  <a:lnTo>
                    <a:pt x="37553" y="17662"/>
                  </a:lnTo>
                  <a:lnTo>
                    <a:pt x="37810" y="17445"/>
                  </a:lnTo>
                  <a:lnTo>
                    <a:pt x="38066" y="17208"/>
                  </a:lnTo>
                  <a:lnTo>
                    <a:pt x="38303" y="16971"/>
                  </a:lnTo>
                  <a:lnTo>
                    <a:pt x="38540" y="16695"/>
                  </a:lnTo>
                  <a:lnTo>
                    <a:pt x="38777" y="16419"/>
                  </a:lnTo>
                  <a:lnTo>
                    <a:pt x="38994" y="16143"/>
                  </a:lnTo>
                  <a:lnTo>
                    <a:pt x="39211" y="15827"/>
                  </a:lnTo>
                  <a:lnTo>
                    <a:pt x="39428" y="15511"/>
                  </a:lnTo>
                  <a:lnTo>
                    <a:pt x="39645" y="15176"/>
                  </a:lnTo>
                  <a:lnTo>
                    <a:pt x="39842" y="14781"/>
                  </a:lnTo>
                  <a:lnTo>
                    <a:pt x="40040" y="14406"/>
                  </a:lnTo>
                  <a:lnTo>
                    <a:pt x="40197" y="14031"/>
                  </a:lnTo>
                  <a:lnTo>
                    <a:pt x="40336" y="13656"/>
                  </a:lnTo>
                  <a:lnTo>
                    <a:pt x="40434" y="13261"/>
                  </a:lnTo>
                  <a:lnTo>
                    <a:pt x="40513" y="12887"/>
                  </a:lnTo>
                  <a:lnTo>
                    <a:pt x="40572" y="12512"/>
                  </a:lnTo>
                  <a:lnTo>
                    <a:pt x="40592" y="12137"/>
                  </a:lnTo>
                  <a:lnTo>
                    <a:pt x="40612" y="11880"/>
                  </a:lnTo>
                  <a:lnTo>
                    <a:pt x="40612" y="11485"/>
                  </a:lnTo>
                  <a:lnTo>
                    <a:pt x="40651" y="11288"/>
                  </a:lnTo>
                  <a:lnTo>
                    <a:pt x="40691" y="11110"/>
                  </a:lnTo>
                  <a:lnTo>
                    <a:pt x="40730" y="10972"/>
                  </a:lnTo>
                  <a:lnTo>
                    <a:pt x="40789" y="10854"/>
                  </a:lnTo>
                  <a:lnTo>
                    <a:pt x="40849" y="10755"/>
                  </a:lnTo>
                  <a:lnTo>
                    <a:pt x="40928" y="10676"/>
                  </a:lnTo>
                  <a:lnTo>
                    <a:pt x="41006" y="10597"/>
                  </a:lnTo>
                  <a:lnTo>
                    <a:pt x="41085" y="10538"/>
                  </a:lnTo>
                  <a:lnTo>
                    <a:pt x="41263" y="10440"/>
                  </a:lnTo>
                  <a:lnTo>
                    <a:pt x="41460" y="10380"/>
                  </a:lnTo>
                  <a:lnTo>
                    <a:pt x="41638" y="10361"/>
                  </a:lnTo>
                  <a:lnTo>
                    <a:pt x="41796" y="10341"/>
                  </a:lnTo>
                  <a:lnTo>
                    <a:pt x="41934" y="10341"/>
                  </a:lnTo>
                  <a:lnTo>
                    <a:pt x="42210" y="10380"/>
                  </a:lnTo>
                  <a:lnTo>
                    <a:pt x="42486" y="10459"/>
                  </a:lnTo>
                  <a:lnTo>
                    <a:pt x="42763" y="10578"/>
                  </a:lnTo>
                  <a:lnTo>
                    <a:pt x="43019" y="10716"/>
                  </a:lnTo>
                  <a:lnTo>
                    <a:pt x="43256" y="10893"/>
                  </a:lnTo>
                  <a:lnTo>
                    <a:pt x="43453" y="11091"/>
                  </a:lnTo>
                  <a:lnTo>
                    <a:pt x="43651" y="11308"/>
                  </a:lnTo>
                  <a:lnTo>
                    <a:pt x="43789" y="11545"/>
                  </a:lnTo>
                  <a:lnTo>
                    <a:pt x="43907" y="11762"/>
                  </a:lnTo>
                  <a:lnTo>
                    <a:pt x="43986" y="11998"/>
                  </a:lnTo>
                  <a:lnTo>
                    <a:pt x="44045" y="12235"/>
                  </a:lnTo>
                  <a:lnTo>
                    <a:pt x="44105" y="12472"/>
                  </a:lnTo>
                  <a:lnTo>
                    <a:pt x="44164" y="12985"/>
                  </a:lnTo>
                  <a:lnTo>
                    <a:pt x="44203" y="13518"/>
                  </a:lnTo>
                  <a:lnTo>
                    <a:pt x="44203" y="13617"/>
                  </a:lnTo>
                  <a:lnTo>
                    <a:pt x="44243" y="14288"/>
                  </a:lnTo>
                  <a:lnTo>
                    <a:pt x="44263" y="14603"/>
                  </a:lnTo>
                  <a:lnTo>
                    <a:pt x="44322" y="14939"/>
                  </a:lnTo>
                  <a:lnTo>
                    <a:pt x="44381" y="15274"/>
                  </a:lnTo>
                  <a:lnTo>
                    <a:pt x="44440" y="15452"/>
                  </a:lnTo>
                  <a:lnTo>
                    <a:pt x="44499" y="15610"/>
                  </a:lnTo>
                  <a:lnTo>
                    <a:pt x="44578" y="15768"/>
                  </a:lnTo>
                  <a:lnTo>
                    <a:pt x="44677" y="15906"/>
                  </a:lnTo>
                  <a:lnTo>
                    <a:pt x="44795" y="16044"/>
                  </a:lnTo>
                  <a:lnTo>
                    <a:pt x="44933" y="16162"/>
                  </a:lnTo>
                  <a:lnTo>
                    <a:pt x="45131" y="16340"/>
                  </a:lnTo>
                  <a:lnTo>
                    <a:pt x="45328" y="16478"/>
                  </a:lnTo>
                  <a:lnTo>
                    <a:pt x="45545" y="16616"/>
                  </a:lnTo>
                  <a:lnTo>
                    <a:pt x="45762" y="16695"/>
                  </a:lnTo>
                  <a:lnTo>
                    <a:pt x="45999" y="16774"/>
                  </a:lnTo>
                  <a:lnTo>
                    <a:pt x="46216" y="16813"/>
                  </a:lnTo>
                  <a:lnTo>
                    <a:pt x="46433" y="16833"/>
                  </a:lnTo>
                  <a:lnTo>
                    <a:pt x="46670" y="16813"/>
                  </a:lnTo>
                  <a:lnTo>
                    <a:pt x="46631" y="16577"/>
                  </a:lnTo>
                  <a:lnTo>
                    <a:pt x="46433" y="16596"/>
                  </a:lnTo>
                  <a:lnTo>
                    <a:pt x="46236" y="16577"/>
                  </a:lnTo>
                  <a:lnTo>
                    <a:pt x="46039" y="16537"/>
                  </a:lnTo>
                  <a:lnTo>
                    <a:pt x="45841" y="16458"/>
                  </a:lnTo>
                  <a:lnTo>
                    <a:pt x="45644" y="16379"/>
                  </a:lnTo>
                  <a:lnTo>
                    <a:pt x="45466" y="16281"/>
                  </a:lnTo>
                  <a:lnTo>
                    <a:pt x="45269" y="16143"/>
                  </a:lnTo>
                  <a:lnTo>
                    <a:pt x="45111" y="15985"/>
                  </a:lnTo>
                  <a:lnTo>
                    <a:pt x="44973" y="15866"/>
                  </a:lnTo>
                  <a:lnTo>
                    <a:pt x="44874" y="15748"/>
                  </a:lnTo>
                  <a:lnTo>
                    <a:pt x="44795" y="15629"/>
                  </a:lnTo>
                  <a:lnTo>
                    <a:pt x="44716" y="15511"/>
                  </a:lnTo>
                  <a:lnTo>
                    <a:pt x="44657" y="15353"/>
                  </a:lnTo>
                  <a:lnTo>
                    <a:pt x="44618" y="15215"/>
                  </a:lnTo>
                  <a:lnTo>
                    <a:pt x="44559" y="14899"/>
                  </a:lnTo>
                  <a:lnTo>
                    <a:pt x="44519" y="14584"/>
                  </a:lnTo>
                  <a:lnTo>
                    <a:pt x="44480" y="14248"/>
                  </a:lnTo>
                  <a:lnTo>
                    <a:pt x="44440" y="13597"/>
                  </a:lnTo>
                  <a:lnTo>
                    <a:pt x="44440" y="13498"/>
                  </a:lnTo>
                  <a:lnTo>
                    <a:pt x="44401" y="12946"/>
                  </a:lnTo>
                  <a:lnTo>
                    <a:pt x="44381" y="12669"/>
                  </a:lnTo>
                  <a:lnTo>
                    <a:pt x="44341" y="12413"/>
                  </a:lnTo>
                  <a:lnTo>
                    <a:pt x="44282" y="12156"/>
                  </a:lnTo>
                  <a:lnTo>
                    <a:pt x="44223" y="11920"/>
                  </a:lnTo>
                  <a:lnTo>
                    <a:pt x="44124" y="11663"/>
                  </a:lnTo>
                  <a:lnTo>
                    <a:pt x="44006" y="11446"/>
                  </a:lnTo>
                  <a:lnTo>
                    <a:pt x="43848" y="11170"/>
                  </a:lnTo>
                  <a:lnTo>
                    <a:pt x="43631" y="10913"/>
                  </a:lnTo>
                  <a:lnTo>
                    <a:pt x="43414" y="10696"/>
                  </a:lnTo>
                  <a:lnTo>
                    <a:pt x="43157" y="10518"/>
                  </a:lnTo>
                  <a:lnTo>
                    <a:pt x="42861" y="10361"/>
                  </a:lnTo>
                  <a:lnTo>
                    <a:pt x="42565" y="10222"/>
                  </a:lnTo>
                  <a:lnTo>
                    <a:pt x="42269" y="10144"/>
                  </a:lnTo>
                  <a:lnTo>
                    <a:pt x="41954" y="10104"/>
                  </a:lnTo>
                  <a:lnTo>
                    <a:pt x="41677" y="10104"/>
                  </a:lnTo>
                  <a:lnTo>
                    <a:pt x="41421" y="10144"/>
                  </a:lnTo>
                  <a:lnTo>
                    <a:pt x="41184" y="10203"/>
                  </a:lnTo>
                  <a:lnTo>
                    <a:pt x="40967" y="10321"/>
                  </a:lnTo>
                  <a:lnTo>
                    <a:pt x="40789" y="10459"/>
                  </a:lnTo>
                  <a:lnTo>
                    <a:pt x="40651" y="10617"/>
                  </a:lnTo>
                  <a:lnTo>
                    <a:pt x="40533" y="10814"/>
                  </a:lnTo>
                  <a:lnTo>
                    <a:pt x="40454" y="11051"/>
                  </a:lnTo>
                  <a:lnTo>
                    <a:pt x="40395" y="11249"/>
                  </a:lnTo>
                  <a:lnTo>
                    <a:pt x="40375" y="11466"/>
                  </a:lnTo>
                  <a:lnTo>
                    <a:pt x="40355" y="11880"/>
                  </a:lnTo>
                  <a:lnTo>
                    <a:pt x="40355" y="12137"/>
                  </a:lnTo>
                  <a:lnTo>
                    <a:pt x="40336" y="12492"/>
                  </a:lnTo>
                  <a:lnTo>
                    <a:pt x="40276" y="12847"/>
                  </a:lnTo>
                  <a:lnTo>
                    <a:pt x="40197" y="13222"/>
                  </a:lnTo>
                  <a:lnTo>
                    <a:pt x="40099" y="13577"/>
                  </a:lnTo>
                  <a:lnTo>
                    <a:pt x="39961" y="13952"/>
                  </a:lnTo>
                  <a:lnTo>
                    <a:pt x="39803" y="14307"/>
                  </a:lnTo>
                  <a:lnTo>
                    <a:pt x="39625" y="14682"/>
                  </a:lnTo>
                  <a:lnTo>
                    <a:pt x="39428" y="15037"/>
                  </a:lnTo>
                  <a:lnTo>
                    <a:pt x="39230" y="15373"/>
                  </a:lnTo>
                  <a:lnTo>
                    <a:pt x="39013" y="15689"/>
                  </a:lnTo>
                  <a:lnTo>
                    <a:pt x="38816" y="15985"/>
                  </a:lnTo>
                  <a:lnTo>
                    <a:pt x="38599" y="16261"/>
                  </a:lnTo>
                  <a:lnTo>
                    <a:pt x="38362" y="16537"/>
                  </a:lnTo>
                  <a:lnTo>
                    <a:pt x="38145" y="16794"/>
                  </a:lnTo>
                  <a:lnTo>
                    <a:pt x="37908" y="17031"/>
                  </a:lnTo>
                  <a:lnTo>
                    <a:pt x="37652" y="17248"/>
                  </a:lnTo>
                  <a:lnTo>
                    <a:pt x="37415" y="17465"/>
                  </a:lnTo>
                  <a:lnTo>
                    <a:pt x="37158" y="17662"/>
                  </a:lnTo>
                  <a:lnTo>
                    <a:pt x="36902" y="17840"/>
                  </a:lnTo>
                  <a:lnTo>
                    <a:pt x="36645" y="17997"/>
                  </a:lnTo>
                  <a:lnTo>
                    <a:pt x="36369" y="18155"/>
                  </a:lnTo>
                  <a:lnTo>
                    <a:pt x="36093" y="18293"/>
                  </a:lnTo>
                  <a:lnTo>
                    <a:pt x="35817" y="18412"/>
                  </a:lnTo>
                  <a:lnTo>
                    <a:pt x="35540" y="18511"/>
                  </a:lnTo>
                  <a:lnTo>
                    <a:pt x="35086" y="18629"/>
                  </a:lnTo>
                  <a:lnTo>
                    <a:pt x="34633" y="18728"/>
                  </a:lnTo>
                  <a:lnTo>
                    <a:pt x="34179" y="18787"/>
                  </a:lnTo>
                  <a:lnTo>
                    <a:pt x="33725" y="18826"/>
                  </a:lnTo>
                  <a:lnTo>
                    <a:pt x="33251" y="18846"/>
                  </a:lnTo>
                  <a:lnTo>
                    <a:pt x="32797" y="18846"/>
                  </a:lnTo>
                  <a:lnTo>
                    <a:pt x="31870" y="18826"/>
                  </a:lnTo>
                  <a:lnTo>
                    <a:pt x="31002" y="18807"/>
                  </a:lnTo>
                  <a:lnTo>
                    <a:pt x="30133" y="18807"/>
                  </a:lnTo>
                  <a:lnTo>
                    <a:pt x="29778" y="18846"/>
                  </a:lnTo>
                  <a:lnTo>
                    <a:pt x="29364" y="18885"/>
                  </a:lnTo>
                  <a:lnTo>
                    <a:pt x="29226" y="18570"/>
                  </a:lnTo>
                  <a:lnTo>
                    <a:pt x="29068" y="18254"/>
                  </a:lnTo>
                  <a:lnTo>
                    <a:pt x="28910" y="17997"/>
                  </a:lnTo>
                  <a:lnTo>
                    <a:pt x="28752" y="17761"/>
                  </a:lnTo>
                  <a:lnTo>
                    <a:pt x="28574" y="17524"/>
                  </a:lnTo>
                  <a:lnTo>
                    <a:pt x="28377" y="17287"/>
                  </a:lnTo>
                  <a:lnTo>
                    <a:pt x="28160" y="17070"/>
                  </a:lnTo>
                  <a:lnTo>
                    <a:pt x="27943" y="16853"/>
                  </a:lnTo>
                  <a:lnTo>
                    <a:pt x="27706" y="16636"/>
                  </a:lnTo>
                  <a:lnTo>
                    <a:pt x="27469" y="16439"/>
                  </a:lnTo>
                  <a:lnTo>
                    <a:pt x="27213" y="16241"/>
                  </a:lnTo>
                  <a:lnTo>
                    <a:pt x="26937" y="16064"/>
                  </a:lnTo>
                  <a:lnTo>
                    <a:pt x="26660" y="15886"/>
                  </a:lnTo>
                  <a:lnTo>
                    <a:pt x="26364" y="15728"/>
                  </a:lnTo>
                  <a:lnTo>
                    <a:pt x="26068" y="15570"/>
                  </a:lnTo>
                  <a:lnTo>
                    <a:pt x="25753" y="15432"/>
                  </a:lnTo>
                  <a:lnTo>
                    <a:pt x="25437" y="15294"/>
                  </a:lnTo>
                  <a:lnTo>
                    <a:pt x="25101" y="15176"/>
                  </a:lnTo>
                  <a:lnTo>
                    <a:pt x="24490" y="14978"/>
                  </a:lnTo>
                  <a:lnTo>
                    <a:pt x="23878" y="14820"/>
                  </a:lnTo>
                  <a:lnTo>
                    <a:pt x="23246" y="14682"/>
                  </a:lnTo>
                  <a:lnTo>
                    <a:pt x="22615" y="14584"/>
                  </a:lnTo>
                  <a:lnTo>
                    <a:pt x="21983" y="14505"/>
                  </a:lnTo>
                  <a:lnTo>
                    <a:pt x="21352" y="14445"/>
                  </a:lnTo>
                  <a:lnTo>
                    <a:pt x="20109" y="14347"/>
                  </a:lnTo>
                  <a:lnTo>
                    <a:pt x="19596" y="14307"/>
                  </a:lnTo>
                  <a:lnTo>
                    <a:pt x="18471" y="14248"/>
                  </a:lnTo>
                  <a:lnTo>
                    <a:pt x="17346" y="14149"/>
                  </a:lnTo>
                  <a:lnTo>
                    <a:pt x="16794" y="14071"/>
                  </a:lnTo>
                  <a:lnTo>
                    <a:pt x="16241" y="13992"/>
                  </a:lnTo>
                  <a:lnTo>
                    <a:pt x="15669" y="13893"/>
                  </a:lnTo>
                  <a:lnTo>
                    <a:pt x="15136" y="13775"/>
                  </a:lnTo>
                  <a:lnTo>
                    <a:pt x="14662" y="13636"/>
                  </a:lnTo>
                  <a:lnTo>
                    <a:pt x="14189" y="13479"/>
                  </a:lnTo>
                  <a:lnTo>
                    <a:pt x="13281" y="13123"/>
                  </a:lnTo>
                  <a:lnTo>
                    <a:pt x="12709" y="12906"/>
                  </a:lnTo>
                  <a:lnTo>
                    <a:pt x="12136" y="12689"/>
                  </a:lnTo>
                  <a:lnTo>
                    <a:pt x="11485" y="12492"/>
                  </a:lnTo>
                  <a:lnTo>
                    <a:pt x="11110" y="12393"/>
                  </a:lnTo>
                  <a:lnTo>
                    <a:pt x="10755" y="12275"/>
                  </a:lnTo>
                  <a:lnTo>
                    <a:pt x="10380" y="12117"/>
                  </a:lnTo>
                  <a:lnTo>
                    <a:pt x="10005" y="11920"/>
                  </a:lnTo>
                  <a:lnTo>
                    <a:pt x="9413" y="11545"/>
                  </a:lnTo>
                  <a:lnTo>
                    <a:pt x="8841" y="11150"/>
                  </a:lnTo>
                  <a:lnTo>
                    <a:pt x="8308" y="10736"/>
                  </a:lnTo>
                  <a:lnTo>
                    <a:pt x="7815" y="10301"/>
                  </a:lnTo>
                  <a:lnTo>
                    <a:pt x="7341" y="9828"/>
                  </a:lnTo>
                  <a:lnTo>
                    <a:pt x="6907" y="9354"/>
                  </a:lnTo>
                  <a:lnTo>
                    <a:pt x="6512" y="8861"/>
                  </a:lnTo>
                  <a:lnTo>
                    <a:pt x="6157" y="8348"/>
                  </a:lnTo>
                  <a:lnTo>
                    <a:pt x="5940" y="8012"/>
                  </a:lnTo>
                  <a:lnTo>
                    <a:pt x="5723" y="7657"/>
                  </a:lnTo>
                  <a:lnTo>
                    <a:pt x="5348" y="6947"/>
                  </a:lnTo>
                  <a:lnTo>
                    <a:pt x="4993" y="6217"/>
                  </a:lnTo>
                  <a:lnTo>
                    <a:pt x="4657" y="5467"/>
                  </a:lnTo>
                  <a:lnTo>
                    <a:pt x="4125" y="4302"/>
                  </a:lnTo>
                  <a:lnTo>
                    <a:pt x="3829" y="3730"/>
                  </a:lnTo>
                  <a:lnTo>
                    <a:pt x="3513" y="3158"/>
                  </a:lnTo>
                  <a:lnTo>
                    <a:pt x="3177" y="2605"/>
                  </a:lnTo>
                  <a:lnTo>
                    <a:pt x="2822" y="2092"/>
                  </a:lnTo>
                  <a:lnTo>
                    <a:pt x="2605" y="1836"/>
                  </a:lnTo>
                  <a:lnTo>
                    <a:pt x="2408" y="1599"/>
                  </a:lnTo>
                  <a:lnTo>
                    <a:pt x="2191" y="1362"/>
                  </a:lnTo>
                  <a:lnTo>
                    <a:pt x="1954" y="1125"/>
                  </a:lnTo>
                  <a:lnTo>
                    <a:pt x="1737" y="948"/>
                  </a:lnTo>
                  <a:lnTo>
                    <a:pt x="1520" y="770"/>
                  </a:lnTo>
                  <a:lnTo>
                    <a:pt x="1283" y="612"/>
                  </a:lnTo>
                  <a:lnTo>
                    <a:pt x="1046" y="454"/>
                  </a:lnTo>
                  <a:lnTo>
                    <a:pt x="809" y="316"/>
                  </a:lnTo>
                  <a:lnTo>
                    <a:pt x="573" y="198"/>
                  </a:lnTo>
                  <a:lnTo>
                    <a:pt x="336" y="99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4" name="Google Shape;1104;p34"/>
            <p:cNvSpPr/>
            <p:nvPr/>
          </p:nvSpPr>
          <p:spPr>
            <a:xfrm>
              <a:off x="7001236" y="1885525"/>
              <a:ext cx="72339" cy="22589"/>
            </a:xfrm>
            <a:custGeom>
              <a:avLst/>
              <a:gdLst/>
              <a:ahLst/>
              <a:cxnLst/>
              <a:rect l="l" t="t" r="r" b="b"/>
              <a:pathLst>
                <a:path w="2152" h="672" extrusionOk="0">
                  <a:moveTo>
                    <a:pt x="1973" y="0"/>
                  </a:moveTo>
                  <a:lnTo>
                    <a:pt x="1776" y="158"/>
                  </a:lnTo>
                  <a:lnTo>
                    <a:pt x="1559" y="277"/>
                  </a:lnTo>
                  <a:lnTo>
                    <a:pt x="1342" y="356"/>
                  </a:lnTo>
                  <a:lnTo>
                    <a:pt x="1085" y="415"/>
                  </a:lnTo>
                  <a:lnTo>
                    <a:pt x="829" y="415"/>
                  </a:lnTo>
                  <a:lnTo>
                    <a:pt x="592" y="395"/>
                  </a:lnTo>
                  <a:lnTo>
                    <a:pt x="355" y="316"/>
                  </a:lnTo>
                  <a:lnTo>
                    <a:pt x="118" y="217"/>
                  </a:lnTo>
                  <a:lnTo>
                    <a:pt x="0" y="435"/>
                  </a:lnTo>
                  <a:lnTo>
                    <a:pt x="217" y="533"/>
                  </a:lnTo>
                  <a:lnTo>
                    <a:pt x="434" y="612"/>
                  </a:lnTo>
                  <a:lnTo>
                    <a:pt x="651" y="652"/>
                  </a:lnTo>
                  <a:lnTo>
                    <a:pt x="888" y="671"/>
                  </a:lnTo>
                  <a:lnTo>
                    <a:pt x="1066" y="652"/>
                  </a:lnTo>
                  <a:lnTo>
                    <a:pt x="1224" y="632"/>
                  </a:lnTo>
                  <a:lnTo>
                    <a:pt x="1401" y="592"/>
                  </a:lnTo>
                  <a:lnTo>
                    <a:pt x="1559" y="533"/>
                  </a:lnTo>
                  <a:lnTo>
                    <a:pt x="1717" y="474"/>
                  </a:lnTo>
                  <a:lnTo>
                    <a:pt x="1875" y="395"/>
                  </a:lnTo>
                  <a:lnTo>
                    <a:pt x="2013" y="296"/>
                  </a:lnTo>
                  <a:lnTo>
                    <a:pt x="2151" y="178"/>
                  </a:lnTo>
                  <a:lnTo>
                    <a:pt x="197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7866915" y="2335275"/>
              <a:ext cx="68339" cy="73684"/>
            </a:xfrm>
            <a:custGeom>
              <a:avLst/>
              <a:gdLst/>
              <a:ahLst/>
              <a:cxnLst/>
              <a:rect l="l" t="t" r="r" b="b"/>
              <a:pathLst>
                <a:path w="2033" h="2192" extrusionOk="0">
                  <a:moveTo>
                    <a:pt x="474" y="1"/>
                  </a:moveTo>
                  <a:lnTo>
                    <a:pt x="316" y="60"/>
                  </a:lnTo>
                  <a:lnTo>
                    <a:pt x="237" y="99"/>
                  </a:lnTo>
                  <a:lnTo>
                    <a:pt x="158" y="178"/>
                  </a:lnTo>
                  <a:lnTo>
                    <a:pt x="79" y="277"/>
                  </a:lnTo>
                  <a:lnTo>
                    <a:pt x="40" y="376"/>
                  </a:lnTo>
                  <a:lnTo>
                    <a:pt x="0" y="494"/>
                  </a:lnTo>
                  <a:lnTo>
                    <a:pt x="0" y="593"/>
                  </a:lnTo>
                  <a:lnTo>
                    <a:pt x="20" y="691"/>
                  </a:lnTo>
                  <a:lnTo>
                    <a:pt x="79" y="790"/>
                  </a:lnTo>
                  <a:lnTo>
                    <a:pt x="178" y="869"/>
                  </a:lnTo>
                  <a:lnTo>
                    <a:pt x="277" y="948"/>
                  </a:lnTo>
                  <a:lnTo>
                    <a:pt x="395" y="1047"/>
                  </a:lnTo>
                  <a:lnTo>
                    <a:pt x="494" y="1204"/>
                  </a:lnTo>
                  <a:lnTo>
                    <a:pt x="553" y="1343"/>
                  </a:lnTo>
                  <a:lnTo>
                    <a:pt x="592" y="1520"/>
                  </a:lnTo>
                  <a:lnTo>
                    <a:pt x="612" y="1678"/>
                  </a:lnTo>
                  <a:lnTo>
                    <a:pt x="612" y="1856"/>
                  </a:lnTo>
                  <a:lnTo>
                    <a:pt x="592" y="2014"/>
                  </a:lnTo>
                  <a:lnTo>
                    <a:pt x="573" y="2191"/>
                  </a:lnTo>
                  <a:lnTo>
                    <a:pt x="573" y="2191"/>
                  </a:lnTo>
                  <a:lnTo>
                    <a:pt x="2033" y="1066"/>
                  </a:lnTo>
                  <a:lnTo>
                    <a:pt x="1914" y="869"/>
                  </a:lnTo>
                  <a:lnTo>
                    <a:pt x="1757" y="711"/>
                  </a:lnTo>
                  <a:lnTo>
                    <a:pt x="1599" y="533"/>
                  </a:lnTo>
                  <a:lnTo>
                    <a:pt x="1421" y="376"/>
                  </a:lnTo>
                  <a:lnTo>
                    <a:pt x="1184" y="198"/>
                  </a:lnTo>
                  <a:lnTo>
                    <a:pt x="1046" y="119"/>
                  </a:lnTo>
                  <a:lnTo>
                    <a:pt x="908" y="60"/>
                  </a:lnTo>
                  <a:lnTo>
                    <a:pt x="770" y="20"/>
                  </a:lnTo>
                  <a:lnTo>
                    <a:pt x="612" y="1"/>
                  </a:lnTo>
                  <a:close/>
                </a:path>
              </a:pathLst>
            </a:custGeom>
            <a:solidFill>
              <a:srgbClr val="F9A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7866915" y="2335275"/>
              <a:ext cx="68339" cy="73684"/>
            </a:xfrm>
            <a:custGeom>
              <a:avLst/>
              <a:gdLst/>
              <a:ahLst/>
              <a:cxnLst/>
              <a:rect l="l" t="t" r="r" b="b"/>
              <a:pathLst>
                <a:path w="2033" h="2192" fill="none" extrusionOk="0">
                  <a:moveTo>
                    <a:pt x="2033" y="1066"/>
                  </a:moveTo>
                  <a:lnTo>
                    <a:pt x="2033" y="1066"/>
                  </a:lnTo>
                  <a:lnTo>
                    <a:pt x="1914" y="869"/>
                  </a:lnTo>
                  <a:lnTo>
                    <a:pt x="1757" y="711"/>
                  </a:lnTo>
                  <a:lnTo>
                    <a:pt x="1599" y="533"/>
                  </a:lnTo>
                  <a:lnTo>
                    <a:pt x="1421" y="376"/>
                  </a:lnTo>
                  <a:lnTo>
                    <a:pt x="1421" y="376"/>
                  </a:lnTo>
                  <a:lnTo>
                    <a:pt x="1184" y="198"/>
                  </a:lnTo>
                  <a:lnTo>
                    <a:pt x="1046" y="119"/>
                  </a:lnTo>
                  <a:lnTo>
                    <a:pt x="908" y="60"/>
                  </a:lnTo>
                  <a:lnTo>
                    <a:pt x="908" y="60"/>
                  </a:lnTo>
                  <a:lnTo>
                    <a:pt x="770" y="20"/>
                  </a:lnTo>
                  <a:lnTo>
                    <a:pt x="612" y="1"/>
                  </a:lnTo>
                  <a:lnTo>
                    <a:pt x="474" y="1"/>
                  </a:lnTo>
                  <a:lnTo>
                    <a:pt x="316" y="60"/>
                  </a:lnTo>
                  <a:lnTo>
                    <a:pt x="316" y="60"/>
                  </a:lnTo>
                  <a:lnTo>
                    <a:pt x="237" y="99"/>
                  </a:lnTo>
                  <a:lnTo>
                    <a:pt x="158" y="178"/>
                  </a:lnTo>
                  <a:lnTo>
                    <a:pt x="79" y="277"/>
                  </a:lnTo>
                  <a:lnTo>
                    <a:pt x="40" y="376"/>
                  </a:lnTo>
                  <a:lnTo>
                    <a:pt x="0" y="494"/>
                  </a:lnTo>
                  <a:lnTo>
                    <a:pt x="0" y="593"/>
                  </a:lnTo>
                  <a:lnTo>
                    <a:pt x="20" y="691"/>
                  </a:lnTo>
                  <a:lnTo>
                    <a:pt x="79" y="790"/>
                  </a:lnTo>
                  <a:lnTo>
                    <a:pt x="79" y="790"/>
                  </a:lnTo>
                  <a:lnTo>
                    <a:pt x="178" y="869"/>
                  </a:lnTo>
                  <a:lnTo>
                    <a:pt x="277" y="948"/>
                  </a:lnTo>
                  <a:lnTo>
                    <a:pt x="277" y="948"/>
                  </a:lnTo>
                  <a:lnTo>
                    <a:pt x="395" y="1047"/>
                  </a:lnTo>
                  <a:lnTo>
                    <a:pt x="494" y="1204"/>
                  </a:lnTo>
                  <a:lnTo>
                    <a:pt x="553" y="1343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612" y="1678"/>
                  </a:lnTo>
                  <a:lnTo>
                    <a:pt x="612" y="1856"/>
                  </a:lnTo>
                  <a:lnTo>
                    <a:pt x="592" y="2014"/>
                  </a:lnTo>
                  <a:lnTo>
                    <a:pt x="573" y="21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7274534" y="2313391"/>
              <a:ext cx="55095" cy="356252"/>
            </a:xfrm>
            <a:custGeom>
              <a:avLst/>
              <a:gdLst/>
              <a:ahLst/>
              <a:cxnLst/>
              <a:rect l="l" t="t" r="r" b="b"/>
              <a:pathLst>
                <a:path w="1639" h="10598" extrusionOk="0">
                  <a:moveTo>
                    <a:pt x="237" y="0"/>
                  </a:moveTo>
                  <a:lnTo>
                    <a:pt x="0" y="20"/>
                  </a:lnTo>
                  <a:lnTo>
                    <a:pt x="40" y="395"/>
                  </a:lnTo>
                  <a:lnTo>
                    <a:pt x="59" y="770"/>
                  </a:lnTo>
                  <a:lnTo>
                    <a:pt x="99" y="1500"/>
                  </a:lnTo>
                  <a:lnTo>
                    <a:pt x="119" y="2250"/>
                  </a:lnTo>
                  <a:lnTo>
                    <a:pt x="99" y="2980"/>
                  </a:lnTo>
                  <a:lnTo>
                    <a:pt x="99" y="3829"/>
                  </a:lnTo>
                  <a:lnTo>
                    <a:pt x="99" y="4697"/>
                  </a:lnTo>
                  <a:lnTo>
                    <a:pt x="158" y="5467"/>
                  </a:lnTo>
                  <a:lnTo>
                    <a:pt x="237" y="6217"/>
                  </a:lnTo>
                  <a:lnTo>
                    <a:pt x="355" y="6966"/>
                  </a:lnTo>
                  <a:lnTo>
                    <a:pt x="494" y="7716"/>
                  </a:lnTo>
                  <a:lnTo>
                    <a:pt x="671" y="8446"/>
                  </a:lnTo>
                  <a:lnTo>
                    <a:pt x="888" y="9177"/>
                  </a:lnTo>
                  <a:lnTo>
                    <a:pt x="1145" y="9887"/>
                  </a:lnTo>
                  <a:lnTo>
                    <a:pt x="1421" y="10597"/>
                  </a:lnTo>
                  <a:lnTo>
                    <a:pt x="1638" y="10518"/>
                  </a:lnTo>
                  <a:lnTo>
                    <a:pt x="1362" y="9808"/>
                  </a:lnTo>
                  <a:lnTo>
                    <a:pt x="1125" y="9098"/>
                  </a:lnTo>
                  <a:lnTo>
                    <a:pt x="908" y="8387"/>
                  </a:lnTo>
                  <a:lnTo>
                    <a:pt x="730" y="7657"/>
                  </a:lnTo>
                  <a:lnTo>
                    <a:pt x="592" y="6927"/>
                  </a:lnTo>
                  <a:lnTo>
                    <a:pt x="474" y="6197"/>
                  </a:lnTo>
                  <a:lnTo>
                    <a:pt x="395" y="5447"/>
                  </a:lnTo>
                  <a:lnTo>
                    <a:pt x="355" y="4697"/>
                  </a:lnTo>
                  <a:lnTo>
                    <a:pt x="336" y="3829"/>
                  </a:lnTo>
                  <a:lnTo>
                    <a:pt x="355" y="2980"/>
                  </a:lnTo>
                  <a:lnTo>
                    <a:pt x="355" y="2230"/>
                  </a:lnTo>
                  <a:lnTo>
                    <a:pt x="355" y="1480"/>
                  </a:lnTo>
                  <a:lnTo>
                    <a:pt x="316" y="750"/>
                  </a:lnTo>
                  <a:lnTo>
                    <a:pt x="277" y="375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35" name="Google Shape;735;p27"/>
          <p:cNvSpPr/>
          <p:nvPr/>
        </p:nvSpPr>
        <p:spPr>
          <a:xfrm>
            <a:off x="708660" y="2870200"/>
            <a:ext cx="4679315" cy="632460"/>
          </a:xfrm>
          <a:prstGeom prst="roundRect">
            <a:avLst>
              <a:gd name="adj" fmla="val 50000"/>
            </a:avLst>
          </a:pr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1042;p34"/>
          <p:cNvSpPr txBox="1">
            <a:spLocks noGrp="1"/>
          </p:cNvSpPr>
          <p:nvPr/>
        </p:nvSpPr>
        <p:spPr>
          <a:xfrm>
            <a:off x="707825" y="2822520"/>
            <a:ext cx="4608600" cy="73140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Technologies</a:t>
            </a:r>
            <a:endParaRPr 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35"/>
          <p:cNvSpPr txBox="1">
            <a:spLocks noGrp="1"/>
          </p:cNvSpPr>
          <p:nvPr>
            <p:ph type="title"/>
          </p:nvPr>
        </p:nvSpPr>
        <p:spPr>
          <a:xfrm>
            <a:off x="720000" y="768100"/>
            <a:ext cx="77040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did we use?</a:t>
            </a:r>
            <a:endParaRPr lang="en-GB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13" name="Google Shape;1113;p35"/>
          <p:cNvSpPr txBox="1"/>
          <p:nvPr/>
        </p:nvSpPr>
        <p:spPr>
          <a:xfrm>
            <a:off x="651137" y="1969474"/>
            <a:ext cx="13803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React Js</a:t>
            </a:r>
            <a:endParaRPr lang="en-US" altLang="en-GB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1114" name="Google Shape;1114;p35"/>
          <p:cNvSpPr txBox="1"/>
          <p:nvPr/>
        </p:nvSpPr>
        <p:spPr>
          <a:xfrm>
            <a:off x="3095685" y="1958090"/>
            <a:ext cx="13803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Dijango</a:t>
            </a:r>
            <a:endParaRPr 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1116" name="Google Shape;1116;p35"/>
          <p:cNvSpPr txBox="1"/>
          <p:nvPr/>
        </p:nvSpPr>
        <p:spPr>
          <a:xfrm>
            <a:off x="4309818" y="1958623"/>
            <a:ext cx="14607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SQlite</a:t>
            </a:r>
            <a:endParaRPr lang="en-US" sz="17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1117" name="Google Shape;1117;p35"/>
          <p:cNvSpPr txBox="1"/>
          <p:nvPr/>
        </p:nvSpPr>
        <p:spPr>
          <a:xfrm>
            <a:off x="5567100" y="1970212"/>
            <a:ext cx="13803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GitHub</a:t>
            </a:r>
            <a:endParaRPr lang="en-GB" sz="19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sp>
        <p:nvSpPr>
          <p:cNvPr id="1118" name="Google Shape;1118;p35"/>
          <p:cNvSpPr/>
          <p:nvPr/>
        </p:nvSpPr>
        <p:spPr>
          <a:xfrm>
            <a:off x="1006144" y="2793422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19" name="Google Shape;1119;p35"/>
          <p:cNvSpPr/>
          <p:nvPr/>
        </p:nvSpPr>
        <p:spPr>
          <a:xfrm>
            <a:off x="1678822" y="2891511"/>
            <a:ext cx="547800" cy="59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0" name="Google Shape;1120;p35"/>
          <p:cNvSpPr/>
          <p:nvPr/>
        </p:nvSpPr>
        <p:spPr>
          <a:xfrm>
            <a:off x="3421405" y="2705513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1" name="Google Shape;1121;p35"/>
          <p:cNvSpPr/>
          <p:nvPr/>
        </p:nvSpPr>
        <p:spPr>
          <a:xfrm>
            <a:off x="3315970" y="2865120"/>
            <a:ext cx="548005" cy="62420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2" name="Google Shape;1122;p35"/>
          <p:cNvSpPr/>
          <p:nvPr/>
        </p:nvSpPr>
        <p:spPr>
          <a:xfrm>
            <a:off x="4676113" y="2705997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3" name="Google Shape;1123;p35"/>
          <p:cNvSpPr/>
          <p:nvPr/>
        </p:nvSpPr>
        <p:spPr>
          <a:xfrm>
            <a:off x="4436123" y="2891511"/>
            <a:ext cx="547800" cy="59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5" name="Google Shape;1125;p35"/>
          <p:cNvSpPr/>
          <p:nvPr/>
        </p:nvSpPr>
        <p:spPr>
          <a:xfrm>
            <a:off x="4600465" y="2865132"/>
            <a:ext cx="547800" cy="59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6" name="Google Shape;1126;p35"/>
          <p:cNvSpPr/>
          <p:nvPr/>
        </p:nvSpPr>
        <p:spPr>
          <a:xfrm>
            <a:off x="5893345" y="2686723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7" name="Google Shape;1127;p35"/>
          <p:cNvSpPr/>
          <p:nvPr/>
        </p:nvSpPr>
        <p:spPr>
          <a:xfrm>
            <a:off x="5983854" y="2865132"/>
            <a:ext cx="547800" cy="59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1128" name="Google Shape;1128;p35"/>
          <p:cNvCxnSpPr/>
          <p:nvPr/>
        </p:nvCxnSpPr>
        <p:spPr>
          <a:xfrm rot="-5400000">
            <a:off x="1101897" y="2668135"/>
            <a:ext cx="537600" cy="600"/>
          </a:xfrm>
          <a:prstGeom prst="curvedConnector3">
            <a:avLst>
              <a:gd name="adj1" fmla="val 5131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29" name="Google Shape;1129;p35"/>
          <p:cNvCxnSpPr/>
          <p:nvPr/>
        </p:nvCxnSpPr>
        <p:spPr>
          <a:xfrm rot="-5400000">
            <a:off x="3516798" y="2622411"/>
            <a:ext cx="537600" cy="600"/>
          </a:xfrm>
          <a:prstGeom prst="curvedConnector3">
            <a:avLst>
              <a:gd name="adj1" fmla="val 49993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30" name="Google Shape;1130;p35"/>
          <p:cNvCxnSpPr/>
          <p:nvPr/>
        </p:nvCxnSpPr>
        <p:spPr>
          <a:xfrm rot="-5400000">
            <a:off x="4771040" y="2668223"/>
            <a:ext cx="537600" cy="600"/>
          </a:xfrm>
          <a:prstGeom prst="curvedConnector3">
            <a:avLst>
              <a:gd name="adj1" fmla="val 5001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32" name="Google Shape;1132;p35"/>
          <p:cNvCxnSpPr/>
          <p:nvPr/>
        </p:nvCxnSpPr>
        <p:spPr>
          <a:xfrm rot="-5400000">
            <a:off x="5988916" y="2667903"/>
            <a:ext cx="537600" cy="600"/>
          </a:xfrm>
          <a:prstGeom prst="curvedConnector3">
            <a:avLst>
              <a:gd name="adj1" fmla="val 49993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33" name="Google Shape;1133;p35"/>
          <p:cNvCxnSpPr/>
          <p:nvPr/>
        </p:nvCxnSpPr>
        <p:spPr>
          <a:xfrm flipV="1">
            <a:off x="1642110" y="3172460"/>
            <a:ext cx="1795780" cy="45720"/>
          </a:xfrm>
          <a:prstGeom prst="curvedConnector3">
            <a:avLst>
              <a:gd name="adj1" fmla="val 50035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4" name="Google Shape;1134;p35"/>
          <p:cNvCxnSpPr/>
          <p:nvPr/>
        </p:nvCxnSpPr>
        <p:spPr>
          <a:xfrm>
            <a:off x="4183380" y="3164840"/>
            <a:ext cx="479425" cy="15240"/>
          </a:xfrm>
          <a:prstGeom prst="curvedConnector3">
            <a:avLst>
              <a:gd name="adj1" fmla="val 50066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37" name="Google Shape;1137;p35"/>
          <p:cNvGrpSpPr/>
          <p:nvPr/>
        </p:nvGrpSpPr>
        <p:grpSpPr>
          <a:xfrm>
            <a:off x="283845" y="3479800"/>
            <a:ext cx="671830" cy="1500505"/>
            <a:chOff x="1211088" y="1995225"/>
            <a:chExt cx="793625" cy="1995400"/>
          </a:xfrm>
        </p:grpSpPr>
        <p:sp>
          <p:nvSpPr>
            <p:cNvPr id="1138" name="Google Shape;1138;p35"/>
            <p:cNvSpPr/>
            <p:nvPr/>
          </p:nvSpPr>
          <p:spPr>
            <a:xfrm>
              <a:off x="1418763" y="3334300"/>
              <a:ext cx="421150" cy="50625"/>
            </a:xfrm>
            <a:custGeom>
              <a:avLst/>
              <a:gdLst/>
              <a:ahLst/>
              <a:cxnLst/>
              <a:rect l="l" t="t" r="r" b="b"/>
              <a:pathLst>
                <a:path w="16846" h="2025" extrusionOk="0">
                  <a:moveTo>
                    <a:pt x="8423" y="1"/>
                  </a:moveTo>
                  <a:lnTo>
                    <a:pt x="6727" y="20"/>
                  </a:lnTo>
                  <a:lnTo>
                    <a:pt x="5146" y="78"/>
                  </a:lnTo>
                  <a:lnTo>
                    <a:pt x="3720" y="174"/>
                  </a:lnTo>
                  <a:lnTo>
                    <a:pt x="3065" y="232"/>
                  </a:lnTo>
                  <a:lnTo>
                    <a:pt x="2467" y="309"/>
                  </a:lnTo>
                  <a:lnTo>
                    <a:pt x="1928" y="367"/>
                  </a:lnTo>
                  <a:lnTo>
                    <a:pt x="1446" y="444"/>
                  </a:lnTo>
                  <a:lnTo>
                    <a:pt x="1022" y="540"/>
                  </a:lnTo>
                  <a:lnTo>
                    <a:pt x="656" y="618"/>
                  </a:lnTo>
                  <a:lnTo>
                    <a:pt x="386" y="714"/>
                  </a:lnTo>
                  <a:lnTo>
                    <a:pt x="174" y="810"/>
                  </a:lnTo>
                  <a:lnTo>
                    <a:pt x="97" y="868"/>
                  </a:lnTo>
                  <a:lnTo>
                    <a:pt x="39" y="907"/>
                  </a:lnTo>
                  <a:lnTo>
                    <a:pt x="19" y="964"/>
                  </a:lnTo>
                  <a:lnTo>
                    <a:pt x="0" y="1022"/>
                  </a:lnTo>
                  <a:lnTo>
                    <a:pt x="19" y="1061"/>
                  </a:lnTo>
                  <a:lnTo>
                    <a:pt x="39" y="1119"/>
                  </a:lnTo>
                  <a:lnTo>
                    <a:pt x="97" y="1157"/>
                  </a:lnTo>
                  <a:lnTo>
                    <a:pt x="174" y="1215"/>
                  </a:lnTo>
                  <a:lnTo>
                    <a:pt x="386" y="1311"/>
                  </a:lnTo>
                  <a:lnTo>
                    <a:pt x="656" y="1408"/>
                  </a:lnTo>
                  <a:lnTo>
                    <a:pt x="1022" y="1485"/>
                  </a:lnTo>
                  <a:lnTo>
                    <a:pt x="1446" y="1581"/>
                  </a:lnTo>
                  <a:lnTo>
                    <a:pt x="1928" y="1658"/>
                  </a:lnTo>
                  <a:lnTo>
                    <a:pt x="2467" y="1716"/>
                  </a:lnTo>
                  <a:lnTo>
                    <a:pt x="3065" y="1793"/>
                  </a:lnTo>
                  <a:lnTo>
                    <a:pt x="3720" y="1851"/>
                  </a:lnTo>
                  <a:lnTo>
                    <a:pt x="5146" y="1947"/>
                  </a:lnTo>
                  <a:lnTo>
                    <a:pt x="6727" y="2005"/>
                  </a:lnTo>
                  <a:lnTo>
                    <a:pt x="8423" y="2025"/>
                  </a:lnTo>
                  <a:lnTo>
                    <a:pt x="10119" y="2005"/>
                  </a:lnTo>
                  <a:lnTo>
                    <a:pt x="11700" y="1947"/>
                  </a:lnTo>
                  <a:lnTo>
                    <a:pt x="13126" y="1851"/>
                  </a:lnTo>
                  <a:lnTo>
                    <a:pt x="13781" y="1793"/>
                  </a:lnTo>
                  <a:lnTo>
                    <a:pt x="14379" y="1716"/>
                  </a:lnTo>
                  <a:lnTo>
                    <a:pt x="14918" y="1658"/>
                  </a:lnTo>
                  <a:lnTo>
                    <a:pt x="15400" y="1581"/>
                  </a:lnTo>
                  <a:lnTo>
                    <a:pt x="15824" y="1485"/>
                  </a:lnTo>
                  <a:lnTo>
                    <a:pt x="16171" y="1408"/>
                  </a:lnTo>
                  <a:lnTo>
                    <a:pt x="16460" y="1311"/>
                  </a:lnTo>
                  <a:lnTo>
                    <a:pt x="16672" y="1215"/>
                  </a:lnTo>
                  <a:lnTo>
                    <a:pt x="16750" y="1157"/>
                  </a:lnTo>
                  <a:lnTo>
                    <a:pt x="16788" y="1119"/>
                  </a:lnTo>
                  <a:lnTo>
                    <a:pt x="16827" y="1061"/>
                  </a:lnTo>
                  <a:lnTo>
                    <a:pt x="16846" y="1022"/>
                  </a:lnTo>
                  <a:lnTo>
                    <a:pt x="16827" y="964"/>
                  </a:lnTo>
                  <a:lnTo>
                    <a:pt x="16788" y="907"/>
                  </a:lnTo>
                  <a:lnTo>
                    <a:pt x="16750" y="868"/>
                  </a:lnTo>
                  <a:lnTo>
                    <a:pt x="16672" y="810"/>
                  </a:lnTo>
                  <a:lnTo>
                    <a:pt x="16460" y="714"/>
                  </a:lnTo>
                  <a:lnTo>
                    <a:pt x="16171" y="618"/>
                  </a:lnTo>
                  <a:lnTo>
                    <a:pt x="15824" y="540"/>
                  </a:lnTo>
                  <a:lnTo>
                    <a:pt x="15400" y="444"/>
                  </a:lnTo>
                  <a:lnTo>
                    <a:pt x="14918" y="367"/>
                  </a:lnTo>
                  <a:lnTo>
                    <a:pt x="14379" y="309"/>
                  </a:lnTo>
                  <a:lnTo>
                    <a:pt x="13781" y="232"/>
                  </a:lnTo>
                  <a:lnTo>
                    <a:pt x="13126" y="174"/>
                  </a:lnTo>
                  <a:lnTo>
                    <a:pt x="11700" y="78"/>
                  </a:lnTo>
                  <a:lnTo>
                    <a:pt x="10119" y="20"/>
                  </a:lnTo>
                  <a:lnTo>
                    <a:pt x="8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9" name="Google Shape;1139;p35"/>
            <p:cNvSpPr/>
            <p:nvPr/>
          </p:nvSpPr>
          <p:spPr>
            <a:xfrm>
              <a:off x="1327688" y="3887000"/>
              <a:ext cx="677025" cy="103625"/>
            </a:xfrm>
            <a:custGeom>
              <a:avLst/>
              <a:gdLst/>
              <a:ahLst/>
              <a:cxnLst/>
              <a:rect l="l" t="t" r="r" b="b"/>
              <a:pathLst>
                <a:path w="27081" h="4145" extrusionOk="0">
                  <a:moveTo>
                    <a:pt x="13531" y="0"/>
                  </a:moveTo>
                  <a:lnTo>
                    <a:pt x="12162" y="20"/>
                  </a:lnTo>
                  <a:lnTo>
                    <a:pt x="10813" y="39"/>
                  </a:lnTo>
                  <a:lnTo>
                    <a:pt x="9522" y="97"/>
                  </a:lnTo>
                  <a:lnTo>
                    <a:pt x="8269" y="174"/>
                  </a:lnTo>
                  <a:lnTo>
                    <a:pt x="7093" y="251"/>
                  </a:lnTo>
                  <a:lnTo>
                    <a:pt x="5975" y="367"/>
                  </a:lnTo>
                  <a:lnTo>
                    <a:pt x="4935" y="482"/>
                  </a:lnTo>
                  <a:lnTo>
                    <a:pt x="3971" y="617"/>
                  </a:lnTo>
                  <a:lnTo>
                    <a:pt x="3084" y="752"/>
                  </a:lnTo>
                  <a:lnTo>
                    <a:pt x="2313" y="906"/>
                  </a:lnTo>
                  <a:lnTo>
                    <a:pt x="1639" y="1080"/>
                  </a:lnTo>
                  <a:lnTo>
                    <a:pt x="1060" y="1272"/>
                  </a:lnTo>
                  <a:lnTo>
                    <a:pt x="829" y="1369"/>
                  </a:lnTo>
                  <a:lnTo>
                    <a:pt x="617" y="1465"/>
                  </a:lnTo>
                  <a:lnTo>
                    <a:pt x="424" y="1562"/>
                  </a:lnTo>
                  <a:lnTo>
                    <a:pt x="270" y="1658"/>
                  </a:lnTo>
                  <a:lnTo>
                    <a:pt x="155" y="1754"/>
                  </a:lnTo>
                  <a:lnTo>
                    <a:pt x="77" y="1851"/>
                  </a:lnTo>
                  <a:lnTo>
                    <a:pt x="20" y="1966"/>
                  </a:lnTo>
                  <a:lnTo>
                    <a:pt x="0" y="2063"/>
                  </a:lnTo>
                  <a:lnTo>
                    <a:pt x="20" y="2178"/>
                  </a:lnTo>
                  <a:lnTo>
                    <a:pt x="77" y="2275"/>
                  </a:lnTo>
                  <a:lnTo>
                    <a:pt x="155" y="2390"/>
                  </a:lnTo>
                  <a:lnTo>
                    <a:pt x="270" y="2487"/>
                  </a:lnTo>
                  <a:lnTo>
                    <a:pt x="424" y="2583"/>
                  </a:lnTo>
                  <a:lnTo>
                    <a:pt x="617" y="2679"/>
                  </a:lnTo>
                  <a:lnTo>
                    <a:pt x="829" y="2776"/>
                  </a:lnTo>
                  <a:lnTo>
                    <a:pt x="1060" y="2872"/>
                  </a:lnTo>
                  <a:lnTo>
                    <a:pt x="1639" y="3065"/>
                  </a:lnTo>
                  <a:lnTo>
                    <a:pt x="2313" y="3219"/>
                  </a:lnTo>
                  <a:lnTo>
                    <a:pt x="3084" y="3393"/>
                  </a:lnTo>
                  <a:lnTo>
                    <a:pt x="3971" y="3528"/>
                  </a:lnTo>
                  <a:lnTo>
                    <a:pt x="4935" y="3662"/>
                  </a:lnTo>
                  <a:lnTo>
                    <a:pt x="5975" y="3778"/>
                  </a:lnTo>
                  <a:lnTo>
                    <a:pt x="7093" y="3894"/>
                  </a:lnTo>
                  <a:lnTo>
                    <a:pt x="8269" y="3971"/>
                  </a:lnTo>
                  <a:lnTo>
                    <a:pt x="9522" y="4048"/>
                  </a:lnTo>
                  <a:lnTo>
                    <a:pt x="10813" y="4086"/>
                  </a:lnTo>
                  <a:lnTo>
                    <a:pt x="12162" y="4125"/>
                  </a:lnTo>
                  <a:lnTo>
                    <a:pt x="13531" y="4144"/>
                  </a:lnTo>
                  <a:lnTo>
                    <a:pt x="14919" y="4125"/>
                  </a:lnTo>
                  <a:lnTo>
                    <a:pt x="16268" y="4086"/>
                  </a:lnTo>
                  <a:lnTo>
                    <a:pt x="17559" y="4048"/>
                  </a:lnTo>
                  <a:lnTo>
                    <a:pt x="18812" y="3971"/>
                  </a:lnTo>
                  <a:lnTo>
                    <a:pt x="19988" y="3894"/>
                  </a:lnTo>
                  <a:lnTo>
                    <a:pt x="21106" y="3778"/>
                  </a:lnTo>
                  <a:lnTo>
                    <a:pt x="22146" y="3662"/>
                  </a:lnTo>
                  <a:lnTo>
                    <a:pt x="23110" y="3528"/>
                  </a:lnTo>
                  <a:lnTo>
                    <a:pt x="23978" y="3393"/>
                  </a:lnTo>
                  <a:lnTo>
                    <a:pt x="24768" y="3219"/>
                  </a:lnTo>
                  <a:lnTo>
                    <a:pt x="25442" y="3065"/>
                  </a:lnTo>
                  <a:lnTo>
                    <a:pt x="26021" y="2872"/>
                  </a:lnTo>
                  <a:lnTo>
                    <a:pt x="26252" y="2776"/>
                  </a:lnTo>
                  <a:lnTo>
                    <a:pt x="26464" y="2679"/>
                  </a:lnTo>
                  <a:lnTo>
                    <a:pt x="26657" y="2583"/>
                  </a:lnTo>
                  <a:lnTo>
                    <a:pt x="26811" y="2487"/>
                  </a:lnTo>
                  <a:lnTo>
                    <a:pt x="26926" y="2390"/>
                  </a:lnTo>
                  <a:lnTo>
                    <a:pt x="27004" y="2275"/>
                  </a:lnTo>
                  <a:lnTo>
                    <a:pt x="27061" y="2178"/>
                  </a:lnTo>
                  <a:lnTo>
                    <a:pt x="27081" y="2063"/>
                  </a:lnTo>
                  <a:lnTo>
                    <a:pt x="27061" y="1966"/>
                  </a:lnTo>
                  <a:lnTo>
                    <a:pt x="27004" y="1851"/>
                  </a:lnTo>
                  <a:lnTo>
                    <a:pt x="26926" y="1754"/>
                  </a:lnTo>
                  <a:lnTo>
                    <a:pt x="26811" y="1658"/>
                  </a:lnTo>
                  <a:lnTo>
                    <a:pt x="26657" y="1562"/>
                  </a:lnTo>
                  <a:lnTo>
                    <a:pt x="26464" y="1465"/>
                  </a:lnTo>
                  <a:lnTo>
                    <a:pt x="26252" y="1369"/>
                  </a:lnTo>
                  <a:lnTo>
                    <a:pt x="26021" y="1272"/>
                  </a:lnTo>
                  <a:lnTo>
                    <a:pt x="25442" y="1080"/>
                  </a:lnTo>
                  <a:lnTo>
                    <a:pt x="24768" y="906"/>
                  </a:lnTo>
                  <a:lnTo>
                    <a:pt x="23978" y="752"/>
                  </a:lnTo>
                  <a:lnTo>
                    <a:pt x="23110" y="617"/>
                  </a:lnTo>
                  <a:lnTo>
                    <a:pt x="22146" y="482"/>
                  </a:lnTo>
                  <a:lnTo>
                    <a:pt x="21106" y="367"/>
                  </a:lnTo>
                  <a:lnTo>
                    <a:pt x="19988" y="251"/>
                  </a:lnTo>
                  <a:lnTo>
                    <a:pt x="18812" y="174"/>
                  </a:lnTo>
                  <a:lnTo>
                    <a:pt x="17559" y="97"/>
                  </a:lnTo>
                  <a:lnTo>
                    <a:pt x="16268" y="39"/>
                  </a:lnTo>
                  <a:lnTo>
                    <a:pt x="14919" y="20"/>
                  </a:lnTo>
                  <a:lnTo>
                    <a:pt x="13531" y="0"/>
                  </a:lnTo>
                  <a:close/>
                </a:path>
              </a:pathLst>
            </a:custGeom>
            <a:solidFill>
              <a:srgbClr val="261E35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0" name="Google Shape;1140;p35"/>
            <p:cNvSpPr/>
            <p:nvPr/>
          </p:nvSpPr>
          <p:spPr>
            <a:xfrm>
              <a:off x="1251063" y="1995225"/>
              <a:ext cx="438050" cy="1282725"/>
            </a:xfrm>
            <a:custGeom>
              <a:avLst/>
              <a:gdLst/>
              <a:ahLst/>
              <a:cxnLst/>
              <a:rect l="l" t="t" r="r" b="b"/>
              <a:pathLst>
                <a:path w="17522" h="51309" extrusionOk="0">
                  <a:moveTo>
                    <a:pt x="1562" y="1"/>
                  </a:moveTo>
                  <a:lnTo>
                    <a:pt x="1408" y="20"/>
                  </a:lnTo>
                  <a:lnTo>
                    <a:pt x="1273" y="39"/>
                  </a:lnTo>
                  <a:lnTo>
                    <a:pt x="1119" y="78"/>
                  </a:lnTo>
                  <a:lnTo>
                    <a:pt x="984" y="135"/>
                  </a:lnTo>
                  <a:lnTo>
                    <a:pt x="868" y="213"/>
                  </a:lnTo>
                  <a:lnTo>
                    <a:pt x="733" y="309"/>
                  </a:lnTo>
                  <a:lnTo>
                    <a:pt x="637" y="405"/>
                  </a:lnTo>
                  <a:lnTo>
                    <a:pt x="540" y="540"/>
                  </a:lnTo>
                  <a:lnTo>
                    <a:pt x="483" y="675"/>
                  </a:lnTo>
                  <a:lnTo>
                    <a:pt x="425" y="829"/>
                  </a:lnTo>
                  <a:lnTo>
                    <a:pt x="386" y="983"/>
                  </a:lnTo>
                  <a:lnTo>
                    <a:pt x="251" y="2275"/>
                  </a:lnTo>
                  <a:lnTo>
                    <a:pt x="136" y="3547"/>
                  </a:lnTo>
                  <a:lnTo>
                    <a:pt x="59" y="4800"/>
                  </a:lnTo>
                  <a:lnTo>
                    <a:pt x="20" y="6072"/>
                  </a:lnTo>
                  <a:lnTo>
                    <a:pt x="1" y="7325"/>
                  </a:lnTo>
                  <a:lnTo>
                    <a:pt x="1" y="8558"/>
                  </a:lnTo>
                  <a:lnTo>
                    <a:pt x="39" y="9792"/>
                  </a:lnTo>
                  <a:lnTo>
                    <a:pt x="97" y="11006"/>
                  </a:lnTo>
                  <a:lnTo>
                    <a:pt x="174" y="12220"/>
                  </a:lnTo>
                  <a:lnTo>
                    <a:pt x="290" y="13415"/>
                  </a:lnTo>
                  <a:lnTo>
                    <a:pt x="406" y="14610"/>
                  </a:lnTo>
                  <a:lnTo>
                    <a:pt x="560" y="15805"/>
                  </a:lnTo>
                  <a:lnTo>
                    <a:pt x="733" y="16962"/>
                  </a:lnTo>
                  <a:lnTo>
                    <a:pt x="926" y="18118"/>
                  </a:lnTo>
                  <a:lnTo>
                    <a:pt x="1138" y="19275"/>
                  </a:lnTo>
                  <a:lnTo>
                    <a:pt x="1369" y="20393"/>
                  </a:lnTo>
                  <a:lnTo>
                    <a:pt x="1601" y="21511"/>
                  </a:lnTo>
                  <a:lnTo>
                    <a:pt x="1870" y="22629"/>
                  </a:lnTo>
                  <a:lnTo>
                    <a:pt x="2140" y="23708"/>
                  </a:lnTo>
                  <a:lnTo>
                    <a:pt x="2429" y="24787"/>
                  </a:lnTo>
                  <a:lnTo>
                    <a:pt x="2738" y="25847"/>
                  </a:lnTo>
                  <a:lnTo>
                    <a:pt x="3065" y="26888"/>
                  </a:lnTo>
                  <a:lnTo>
                    <a:pt x="3393" y="27929"/>
                  </a:lnTo>
                  <a:lnTo>
                    <a:pt x="3721" y="28931"/>
                  </a:lnTo>
                  <a:lnTo>
                    <a:pt x="4068" y="29933"/>
                  </a:lnTo>
                  <a:lnTo>
                    <a:pt x="4434" y="30916"/>
                  </a:lnTo>
                  <a:lnTo>
                    <a:pt x="4800" y="31880"/>
                  </a:lnTo>
                  <a:lnTo>
                    <a:pt x="5166" y="32825"/>
                  </a:lnTo>
                  <a:lnTo>
                    <a:pt x="5552" y="33750"/>
                  </a:lnTo>
                  <a:lnTo>
                    <a:pt x="5937" y="34656"/>
                  </a:lnTo>
                  <a:lnTo>
                    <a:pt x="6708" y="36410"/>
                  </a:lnTo>
                  <a:lnTo>
                    <a:pt x="7498" y="38086"/>
                  </a:lnTo>
                  <a:lnTo>
                    <a:pt x="8289" y="39686"/>
                  </a:lnTo>
                  <a:lnTo>
                    <a:pt x="9079" y="41190"/>
                  </a:lnTo>
                  <a:lnTo>
                    <a:pt x="9850" y="42597"/>
                  </a:lnTo>
                  <a:lnTo>
                    <a:pt x="10602" y="43927"/>
                  </a:lnTo>
                  <a:lnTo>
                    <a:pt x="11334" y="45160"/>
                  </a:lnTo>
                  <a:lnTo>
                    <a:pt x="12028" y="46278"/>
                  </a:lnTo>
                  <a:lnTo>
                    <a:pt x="12683" y="47300"/>
                  </a:lnTo>
                  <a:lnTo>
                    <a:pt x="13281" y="48205"/>
                  </a:lnTo>
                  <a:lnTo>
                    <a:pt x="13820" y="49015"/>
                  </a:lnTo>
                  <a:lnTo>
                    <a:pt x="14726" y="50268"/>
                  </a:lnTo>
                  <a:lnTo>
                    <a:pt x="15305" y="51039"/>
                  </a:lnTo>
                  <a:lnTo>
                    <a:pt x="15497" y="51309"/>
                  </a:lnTo>
                  <a:lnTo>
                    <a:pt x="17271" y="51058"/>
                  </a:lnTo>
                  <a:lnTo>
                    <a:pt x="17348" y="49613"/>
                  </a:lnTo>
                  <a:lnTo>
                    <a:pt x="17425" y="48186"/>
                  </a:lnTo>
                  <a:lnTo>
                    <a:pt x="17483" y="46779"/>
                  </a:lnTo>
                  <a:lnTo>
                    <a:pt x="17502" y="45391"/>
                  </a:lnTo>
                  <a:lnTo>
                    <a:pt x="17521" y="44042"/>
                  </a:lnTo>
                  <a:lnTo>
                    <a:pt x="17502" y="42712"/>
                  </a:lnTo>
                  <a:lnTo>
                    <a:pt x="17483" y="41402"/>
                  </a:lnTo>
                  <a:lnTo>
                    <a:pt x="17425" y="40110"/>
                  </a:lnTo>
                  <a:lnTo>
                    <a:pt x="17367" y="38838"/>
                  </a:lnTo>
                  <a:lnTo>
                    <a:pt x="17290" y="37585"/>
                  </a:lnTo>
                  <a:lnTo>
                    <a:pt x="17193" y="36371"/>
                  </a:lnTo>
                  <a:lnTo>
                    <a:pt x="17078" y="35176"/>
                  </a:lnTo>
                  <a:lnTo>
                    <a:pt x="16943" y="34000"/>
                  </a:lnTo>
                  <a:lnTo>
                    <a:pt x="16808" y="32844"/>
                  </a:lnTo>
                  <a:lnTo>
                    <a:pt x="16654" y="31707"/>
                  </a:lnTo>
                  <a:lnTo>
                    <a:pt x="16480" y="30589"/>
                  </a:lnTo>
                  <a:lnTo>
                    <a:pt x="16288" y="29509"/>
                  </a:lnTo>
                  <a:lnTo>
                    <a:pt x="16095" y="28430"/>
                  </a:lnTo>
                  <a:lnTo>
                    <a:pt x="15883" y="27389"/>
                  </a:lnTo>
                  <a:lnTo>
                    <a:pt x="15671" y="26368"/>
                  </a:lnTo>
                  <a:lnTo>
                    <a:pt x="15439" y="25346"/>
                  </a:lnTo>
                  <a:lnTo>
                    <a:pt x="15189" y="24363"/>
                  </a:lnTo>
                  <a:lnTo>
                    <a:pt x="14938" y="23399"/>
                  </a:lnTo>
                  <a:lnTo>
                    <a:pt x="14668" y="22455"/>
                  </a:lnTo>
                  <a:lnTo>
                    <a:pt x="14399" y="21549"/>
                  </a:lnTo>
                  <a:lnTo>
                    <a:pt x="14129" y="20643"/>
                  </a:lnTo>
                  <a:lnTo>
                    <a:pt x="13840" y="19757"/>
                  </a:lnTo>
                  <a:lnTo>
                    <a:pt x="13531" y="18889"/>
                  </a:lnTo>
                  <a:lnTo>
                    <a:pt x="13242" y="18061"/>
                  </a:lnTo>
                  <a:lnTo>
                    <a:pt x="12934" y="17232"/>
                  </a:lnTo>
                  <a:lnTo>
                    <a:pt x="12606" y="16422"/>
                  </a:lnTo>
                  <a:lnTo>
                    <a:pt x="12298" y="15651"/>
                  </a:lnTo>
                  <a:lnTo>
                    <a:pt x="11970" y="14880"/>
                  </a:lnTo>
                  <a:lnTo>
                    <a:pt x="11642" y="14148"/>
                  </a:lnTo>
                  <a:lnTo>
                    <a:pt x="10968" y="12722"/>
                  </a:lnTo>
                  <a:lnTo>
                    <a:pt x="10274" y="11372"/>
                  </a:lnTo>
                  <a:lnTo>
                    <a:pt x="9599" y="10081"/>
                  </a:lnTo>
                  <a:lnTo>
                    <a:pt x="8905" y="8886"/>
                  </a:lnTo>
                  <a:lnTo>
                    <a:pt x="8212" y="7768"/>
                  </a:lnTo>
                  <a:lnTo>
                    <a:pt x="7518" y="6708"/>
                  </a:lnTo>
                  <a:lnTo>
                    <a:pt x="6843" y="5725"/>
                  </a:lnTo>
                  <a:lnTo>
                    <a:pt x="6188" y="4819"/>
                  </a:lnTo>
                  <a:lnTo>
                    <a:pt x="5532" y="3971"/>
                  </a:lnTo>
                  <a:lnTo>
                    <a:pt x="4916" y="3200"/>
                  </a:lnTo>
                  <a:lnTo>
                    <a:pt x="4318" y="2487"/>
                  </a:lnTo>
                  <a:lnTo>
                    <a:pt x="3759" y="1851"/>
                  </a:lnTo>
                  <a:lnTo>
                    <a:pt x="3220" y="1273"/>
                  </a:lnTo>
                  <a:lnTo>
                    <a:pt x="2718" y="771"/>
                  </a:lnTo>
                  <a:lnTo>
                    <a:pt x="2275" y="328"/>
                  </a:lnTo>
                  <a:lnTo>
                    <a:pt x="2140" y="213"/>
                  </a:lnTo>
                  <a:lnTo>
                    <a:pt x="2005" y="135"/>
                  </a:lnTo>
                  <a:lnTo>
                    <a:pt x="1870" y="58"/>
                  </a:lnTo>
                  <a:lnTo>
                    <a:pt x="1716" y="20"/>
                  </a:lnTo>
                  <a:lnTo>
                    <a:pt x="15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1" name="Google Shape;1141;p35"/>
            <p:cNvSpPr/>
            <p:nvPr/>
          </p:nvSpPr>
          <p:spPr>
            <a:xfrm>
              <a:off x="1348888" y="2225075"/>
              <a:ext cx="284325" cy="874600"/>
            </a:xfrm>
            <a:custGeom>
              <a:avLst/>
              <a:gdLst/>
              <a:ahLst/>
              <a:cxnLst/>
              <a:rect l="l" t="t" r="r" b="b"/>
              <a:pathLst>
                <a:path w="11373" h="34984" extrusionOk="0">
                  <a:moveTo>
                    <a:pt x="116" y="0"/>
                  </a:moveTo>
                  <a:lnTo>
                    <a:pt x="58" y="39"/>
                  </a:lnTo>
                  <a:lnTo>
                    <a:pt x="20" y="77"/>
                  </a:lnTo>
                  <a:lnTo>
                    <a:pt x="0" y="135"/>
                  </a:lnTo>
                  <a:lnTo>
                    <a:pt x="20" y="193"/>
                  </a:lnTo>
                  <a:lnTo>
                    <a:pt x="1350" y="4009"/>
                  </a:lnTo>
                  <a:lnTo>
                    <a:pt x="2737" y="8096"/>
                  </a:lnTo>
                  <a:lnTo>
                    <a:pt x="4414" y="13107"/>
                  </a:lnTo>
                  <a:lnTo>
                    <a:pt x="5301" y="15844"/>
                  </a:lnTo>
                  <a:lnTo>
                    <a:pt x="6226" y="18658"/>
                  </a:lnTo>
                  <a:lnTo>
                    <a:pt x="7151" y="21530"/>
                  </a:lnTo>
                  <a:lnTo>
                    <a:pt x="8038" y="24402"/>
                  </a:lnTo>
                  <a:lnTo>
                    <a:pt x="8905" y="27216"/>
                  </a:lnTo>
                  <a:lnTo>
                    <a:pt x="9715" y="29933"/>
                  </a:lnTo>
                  <a:lnTo>
                    <a:pt x="10428" y="32497"/>
                  </a:lnTo>
                  <a:lnTo>
                    <a:pt x="11064" y="34868"/>
                  </a:lnTo>
                  <a:lnTo>
                    <a:pt x="11083" y="34906"/>
                  </a:lnTo>
                  <a:lnTo>
                    <a:pt x="11122" y="34945"/>
                  </a:lnTo>
                  <a:lnTo>
                    <a:pt x="11160" y="34964"/>
                  </a:lnTo>
                  <a:lnTo>
                    <a:pt x="11218" y="34983"/>
                  </a:lnTo>
                  <a:lnTo>
                    <a:pt x="11257" y="34983"/>
                  </a:lnTo>
                  <a:lnTo>
                    <a:pt x="11314" y="34945"/>
                  </a:lnTo>
                  <a:lnTo>
                    <a:pt x="11353" y="34906"/>
                  </a:lnTo>
                  <a:lnTo>
                    <a:pt x="11372" y="34848"/>
                  </a:lnTo>
                  <a:lnTo>
                    <a:pt x="11353" y="34790"/>
                  </a:lnTo>
                  <a:lnTo>
                    <a:pt x="10717" y="32420"/>
                  </a:lnTo>
                  <a:lnTo>
                    <a:pt x="10004" y="29856"/>
                  </a:lnTo>
                  <a:lnTo>
                    <a:pt x="9194" y="27139"/>
                  </a:lnTo>
                  <a:lnTo>
                    <a:pt x="8327" y="24324"/>
                  </a:lnTo>
                  <a:lnTo>
                    <a:pt x="7440" y="21453"/>
                  </a:lnTo>
                  <a:lnTo>
                    <a:pt x="6515" y="18581"/>
                  </a:lnTo>
                  <a:lnTo>
                    <a:pt x="5590" y="15747"/>
                  </a:lnTo>
                  <a:lnTo>
                    <a:pt x="4703" y="13010"/>
                  </a:lnTo>
                  <a:lnTo>
                    <a:pt x="3007" y="7999"/>
                  </a:lnTo>
                  <a:lnTo>
                    <a:pt x="1619" y="3913"/>
                  </a:lnTo>
                  <a:lnTo>
                    <a:pt x="309" y="97"/>
                  </a:lnTo>
                  <a:lnTo>
                    <a:pt x="270" y="58"/>
                  </a:lnTo>
                  <a:lnTo>
                    <a:pt x="232" y="2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2" name="Google Shape;1142;p35"/>
            <p:cNvSpPr/>
            <p:nvPr/>
          </p:nvSpPr>
          <p:spPr>
            <a:xfrm>
              <a:off x="1211088" y="2587425"/>
              <a:ext cx="477050" cy="819175"/>
            </a:xfrm>
            <a:custGeom>
              <a:avLst/>
              <a:gdLst/>
              <a:ahLst/>
              <a:cxnLst/>
              <a:rect l="l" t="t" r="r" b="b"/>
              <a:pathLst>
                <a:path w="19082" h="32767" extrusionOk="0">
                  <a:moveTo>
                    <a:pt x="578" y="1"/>
                  </a:moveTo>
                  <a:lnTo>
                    <a:pt x="482" y="20"/>
                  </a:lnTo>
                  <a:lnTo>
                    <a:pt x="405" y="39"/>
                  </a:lnTo>
                  <a:lnTo>
                    <a:pt x="328" y="58"/>
                  </a:lnTo>
                  <a:lnTo>
                    <a:pt x="251" y="97"/>
                  </a:lnTo>
                  <a:lnTo>
                    <a:pt x="193" y="155"/>
                  </a:lnTo>
                  <a:lnTo>
                    <a:pt x="116" y="213"/>
                  </a:lnTo>
                  <a:lnTo>
                    <a:pt x="77" y="270"/>
                  </a:lnTo>
                  <a:lnTo>
                    <a:pt x="39" y="348"/>
                  </a:lnTo>
                  <a:lnTo>
                    <a:pt x="0" y="444"/>
                  </a:lnTo>
                  <a:lnTo>
                    <a:pt x="0" y="521"/>
                  </a:lnTo>
                  <a:lnTo>
                    <a:pt x="0" y="617"/>
                  </a:lnTo>
                  <a:lnTo>
                    <a:pt x="0" y="714"/>
                  </a:lnTo>
                  <a:lnTo>
                    <a:pt x="289" y="1832"/>
                  </a:lnTo>
                  <a:lnTo>
                    <a:pt x="655" y="3219"/>
                  </a:lnTo>
                  <a:lnTo>
                    <a:pt x="1118" y="4858"/>
                  </a:lnTo>
                  <a:lnTo>
                    <a:pt x="1677" y="6670"/>
                  </a:lnTo>
                  <a:lnTo>
                    <a:pt x="2332" y="8674"/>
                  </a:lnTo>
                  <a:lnTo>
                    <a:pt x="2698" y="9715"/>
                  </a:lnTo>
                  <a:lnTo>
                    <a:pt x="3084" y="10794"/>
                  </a:lnTo>
                  <a:lnTo>
                    <a:pt x="3489" y="11912"/>
                  </a:lnTo>
                  <a:lnTo>
                    <a:pt x="3932" y="13030"/>
                  </a:lnTo>
                  <a:lnTo>
                    <a:pt x="4395" y="14186"/>
                  </a:lnTo>
                  <a:lnTo>
                    <a:pt x="4876" y="15343"/>
                  </a:lnTo>
                  <a:lnTo>
                    <a:pt x="5397" y="16499"/>
                  </a:lnTo>
                  <a:lnTo>
                    <a:pt x="5936" y="17675"/>
                  </a:lnTo>
                  <a:lnTo>
                    <a:pt x="6495" y="18870"/>
                  </a:lnTo>
                  <a:lnTo>
                    <a:pt x="7093" y="20046"/>
                  </a:lnTo>
                  <a:lnTo>
                    <a:pt x="7710" y="21202"/>
                  </a:lnTo>
                  <a:lnTo>
                    <a:pt x="8346" y="22378"/>
                  </a:lnTo>
                  <a:lnTo>
                    <a:pt x="9020" y="23515"/>
                  </a:lnTo>
                  <a:lnTo>
                    <a:pt x="9734" y="24633"/>
                  </a:lnTo>
                  <a:lnTo>
                    <a:pt x="10447" y="25751"/>
                  </a:lnTo>
                  <a:lnTo>
                    <a:pt x="11218" y="26830"/>
                  </a:lnTo>
                  <a:lnTo>
                    <a:pt x="11989" y="27871"/>
                  </a:lnTo>
                  <a:lnTo>
                    <a:pt x="12798" y="28893"/>
                  </a:lnTo>
                  <a:lnTo>
                    <a:pt x="13222" y="29375"/>
                  </a:lnTo>
                  <a:lnTo>
                    <a:pt x="13646" y="29856"/>
                  </a:lnTo>
                  <a:lnTo>
                    <a:pt x="14089" y="30338"/>
                  </a:lnTo>
                  <a:lnTo>
                    <a:pt x="14514" y="30801"/>
                  </a:lnTo>
                  <a:lnTo>
                    <a:pt x="14957" y="31244"/>
                  </a:lnTo>
                  <a:lnTo>
                    <a:pt x="15419" y="31688"/>
                  </a:lnTo>
                  <a:lnTo>
                    <a:pt x="15882" y="32112"/>
                  </a:lnTo>
                  <a:lnTo>
                    <a:pt x="16345" y="32516"/>
                  </a:lnTo>
                  <a:lnTo>
                    <a:pt x="16557" y="32593"/>
                  </a:lnTo>
                  <a:lnTo>
                    <a:pt x="16826" y="32671"/>
                  </a:lnTo>
                  <a:lnTo>
                    <a:pt x="17154" y="32728"/>
                  </a:lnTo>
                  <a:lnTo>
                    <a:pt x="17559" y="32767"/>
                  </a:lnTo>
                  <a:lnTo>
                    <a:pt x="18021" y="32767"/>
                  </a:lnTo>
                  <a:lnTo>
                    <a:pt x="18272" y="32728"/>
                  </a:lnTo>
                  <a:lnTo>
                    <a:pt x="18542" y="32690"/>
                  </a:lnTo>
                  <a:lnTo>
                    <a:pt x="18812" y="32613"/>
                  </a:lnTo>
                  <a:lnTo>
                    <a:pt x="19082" y="32516"/>
                  </a:lnTo>
                  <a:lnTo>
                    <a:pt x="18812" y="31514"/>
                  </a:lnTo>
                  <a:lnTo>
                    <a:pt x="18465" y="30319"/>
                  </a:lnTo>
                  <a:lnTo>
                    <a:pt x="17964" y="28758"/>
                  </a:lnTo>
                  <a:lnTo>
                    <a:pt x="17347" y="26850"/>
                  </a:lnTo>
                  <a:lnTo>
                    <a:pt x="16961" y="25809"/>
                  </a:lnTo>
                  <a:lnTo>
                    <a:pt x="16557" y="24691"/>
                  </a:lnTo>
                  <a:lnTo>
                    <a:pt x="16133" y="23535"/>
                  </a:lnTo>
                  <a:lnTo>
                    <a:pt x="15651" y="22320"/>
                  </a:lnTo>
                  <a:lnTo>
                    <a:pt x="15150" y="21048"/>
                  </a:lnTo>
                  <a:lnTo>
                    <a:pt x="14591" y="19776"/>
                  </a:lnTo>
                  <a:lnTo>
                    <a:pt x="14012" y="18446"/>
                  </a:lnTo>
                  <a:lnTo>
                    <a:pt x="13396" y="17116"/>
                  </a:lnTo>
                  <a:lnTo>
                    <a:pt x="12740" y="15767"/>
                  </a:lnTo>
                  <a:lnTo>
                    <a:pt x="12046" y="14418"/>
                  </a:lnTo>
                  <a:lnTo>
                    <a:pt x="11314" y="13049"/>
                  </a:lnTo>
                  <a:lnTo>
                    <a:pt x="10562" y="11719"/>
                  </a:lnTo>
                  <a:lnTo>
                    <a:pt x="9753" y="10370"/>
                  </a:lnTo>
                  <a:lnTo>
                    <a:pt x="8924" y="9060"/>
                  </a:lnTo>
                  <a:lnTo>
                    <a:pt x="8500" y="8423"/>
                  </a:lnTo>
                  <a:lnTo>
                    <a:pt x="8057" y="7768"/>
                  </a:lnTo>
                  <a:lnTo>
                    <a:pt x="7594" y="7151"/>
                  </a:lnTo>
                  <a:lnTo>
                    <a:pt x="7151" y="6535"/>
                  </a:lnTo>
                  <a:lnTo>
                    <a:pt x="6669" y="5918"/>
                  </a:lnTo>
                  <a:lnTo>
                    <a:pt x="6206" y="5320"/>
                  </a:lnTo>
                  <a:lnTo>
                    <a:pt x="5705" y="4723"/>
                  </a:lnTo>
                  <a:lnTo>
                    <a:pt x="5223" y="4164"/>
                  </a:lnTo>
                  <a:lnTo>
                    <a:pt x="4703" y="3586"/>
                  </a:lnTo>
                  <a:lnTo>
                    <a:pt x="4202" y="3046"/>
                  </a:lnTo>
                  <a:lnTo>
                    <a:pt x="3681" y="2526"/>
                  </a:lnTo>
                  <a:lnTo>
                    <a:pt x="3142" y="2005"/>
                  </a:lnTo>
                  <a:lnTo>
                    <a:pt x="2602" y="1504"/>
                  </a:lnTo>
                  <a:lnTo>
                    <a:pt x="2043" y="1022"/>
                  </a:lnTo>
                  <a:lnTo>
                    <a:pt x="1484" y="560"/>
                  </a:lnTo>
                  <a:lnTo>
                    <a:pt x="925" y="136"/>
                  </a:lnTo>
                  <a:lnTo>
                    <a:pt x="829" y="78"/>
                  </a:lnTo>
                  <a:lnTo>
                    <a:pt x="752" y="39"/>
                  </a:lnTo>
                  <a:lnTo>
                    <a:pt x="655" y="20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3" name="Google Shape;1143;p35"/>
            <p:cNvSpPr/>
            <p:nvPr/>
          </p:nvSpPr>
          <p:spPr>
            <a:xfrm>
              <a:off x="1297813" y="2741625"/>
              <a:ext cx="318525" cy="591750"/>
            </a:xfrm>
            <a:custGeom>
              <a:avLst/>
              <a:gdLst/>
              <a:ahLst/>
              <a:cxnLst/>
              <a:rect l="l" t="t" r="r" b="b"/>
              <a:pathLst>
                <a:path w="12741" h="23670" extrusionOk="0">
                  <a:moveTo>
                    <a:pt x="155" y="0"/>
                  </a:moveTo>
                  <a:lnTo>
                    <a:pt x="97" y="20"/>
                  </a:lnTo>
                  <a:lnTo>
                    <a:pt x="39" y="58"/>
                  </a:lnTo>
                  <a:lnTo>
                    <a:pt x="20" y="116"/>
                  </a:lnTo>
                  <a:lnTo>
                    <a:pt x="0" y="174"/>
                  </a:lnTo>
                  <a:lnTo>
                    <a:pt x="20" y="232"/>
                  </a:lnTo>
                  <a:lnTo>
                    <a:pt x="5628" y="10736"/>
                  </a:lnTo>
                  <a:lnTo>
                    <a:pt x="12471" y="23592"/>
                  </a:lnTo>
                  <a:lnTo>
                    <a:pt x="12490" y="23631"/>
                  </a:lnTo>
                  <a:lnTo>
                    <a:pt x="12529" y="23650"/>
                  </a:lnTo>
                  <a:lnTo>
                    <a:pt x="12606" y="23669"/>
                  </a:lnTo>
                  <a:lnTo>
                    <a:pt x="12664" y="23669"/>
                  </a:lnTo>
                  <a:lnTo>
                    <a:pt x="12721" y="23631"/>
                  </a:lnTo>
                  <a:lnTo>
                    <a:pt x="12741" y="23573"/>
                  </a:lnTo>
                  <a:lnTo>
                    <a:pt x="12741" y="23515"/>
                  </a:lnTo>
                  <a:lnTo>
                    <a:pt x="12741" y="23457"/>
                  </a:lnTo>
                  <a:lnTo>
                    <a:pt x="5879" y="10582"/>
                  </a:lnTo>
                  <a:lnTo>
                    <a:pt x="289" y="77"/>
                  </a:lnTo>
                  <a:lnTo>
                    <a:pt x="251" y="39"/>
                  </a:lnTo>
                  <a:lnTo>
                    <a:pt x="212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4" name="Google Shape;1144;p35"/>
            <p:cNvSpPr/>
            <p:nvPr/>
          </p:nvSpPr>
          <p:spPr>
            <a:xfrm>
              <a:off x="1213013" y="2993150"/>
              <a:ext cx="454875" cy="430325"/>
            </a:xfrm>
            <a:custGeom>
              <a:avLst/>
              <a:gdLst/>
              <a:ahLst/>
              <a:cxnLst/>
              <a:rect l="l" t="t" r="r" b="b"/>
              <a:pathLst>
                <a:path w="18195" h="17213" extrusionOk="0">
                  <a:moveTo>
                    <a:pt x="289" y="1"/>
                  </a:moveTo>
                  <a:lnTo>
                    <a:pt x="193" y="39"/>
                  </a:lnTo>
                  <a:lnTo>
                    <a:pt x="116" y="97"/>
                  </a:lnTo>
                  <a:lnTo>
                    <a:pt x="58" y="174"/>
                  </a:lnTo>
                  <a:lnTo>
                    <a:pt x="19" y="270"/>
                  </a:lnTo>
                  <a:lnTo>
                    <a:pt x="0" y="367"/>
                  </a:lnTo>
                  <a:lnTo>
                    <a:pt x="19" y="482"/>
                  </a:lnTo>
                  <a:lnTo>
                    <a:pt x="270" y="1041"/>
                  </a:lnTo>
                  <a:lnTo>
                    <a:pt x="559" y="1716"/>
                  </a:lnTo>
                  <a:lnTo>
                    <a:pt x="925" y="2506"/>
                  </a:lnTo>
                  <a:lnTo>
                    <a:pt x="1369" y="3374"/>
                  </a:lnTo>
                  <a:lnTo>
                    <a:pt x="1870" y="4337"/>
                  </a:lnTo>
                  <a:lnTo>
                    <a:pt x="2429" y="5359"/>
                  </a:lnTo>
                  <a:lnTo>
                    <a:pt x="3065" y="6438"/>
                  </a:lnTo>
                  <a:lnTo>
                    <a:pt x="3778" y="7556"/>
                  </a:lnTo>
                  <a:lnTo>
                    <a:pt x="4163" y="8134"/>
                  </a:lnTo>
                  <a:lnTo>
                    <a:pt x="4549" y="8713"/>
                  </a:lnTo>
                  <a:lnTo>
                    <a:pt x="4973" y="9310"/>
                  </a:lnTo>
                  <a:lnTo>
                    <a:pt x="5397" y="9888"/>
                  </a:lnTo>
                  <a:lnTo>
                    <a:pt x="5859" y="10466"/>
                  </a:lnTo>
                  <a:lnTo>
                    <a:pt x="6322" y="11064"/>
                  </a:lnTo>
                  <a:lnTo>
                    <a:pt x="6804" y="11642"/>
                  </a:lnTo>
                  <a:lnTo>
                    <a:pt x="7305" y="12220"/>
                  </a:lnTo>
                  <a:lnTo>
                    <a:pt x="7845" y="12799"/>
                  </a:lnTo>
                  <a:lnTo>
                    <a:pt x="8384" y="13377"/>
                  </a:lnTo>
                  <a:lnTo>
                    <a:pt x="8943" y="13936"/>
                  </a:lnTo>
                  <a:lnTo>
                    <a:pt x="9522" y="14495"/>
                  </a:lnTo>
                  <a:lnTo>
                    <a:pt x="10119" y="15034"/>
                  </a:lnTo>
                  <a:lnTo>
                    <a:pt x="10736" y="15555"/>
                  </a:lnTo>
                  <a:lnTo>
                    <a:pt x="11372" y="16075"/>
                  </a:lnTo>
                  <a:lnTo>
                    <a:pt x="12027" y="16576"/>
                  </a:lnTo>
                  <a:lnTo>
                    <a:pt x="12316" y="16634"/>
                  </a:lnTo>
                  <a:lnTo>
                    <a:pt x="13068" y="16769"/>
                  </a:lnTo>
                  <a:lnTo>
                    <a:pt x="14109" y="16962"/>
                  </a:lnTo>
                  <a:lnTo>
                    <a:pt x="14687" y="17039"/>
                  </a:lnTo>
                  <a:lnTo>
                    <a:pt x="15285" y="17116"/>
                  </a:lnTo>
                  <a:lnTo>
                    <a:pt x="15882" y="17174"/>
                  </a:lnTo>
                  <a:lnTo>
                    <a:pt x="16441" y="17212"/>
                  </a:lnTo>
                  <a:lnTo>
                    <a:pt x="16961" y="17212"/>
                  </a:lnTo>
                  <a:lnTo>
                    <a:pt x="17424" y="17174"/>
                  </a:lnTo>
                  <a:lnTo>
                    <a:pt x="17617" y="17155"/>
                  </a:lnTo>
                  <a:lnTo>
                    <a:pt x="17790" y="17116"/>
                  </a:lnTo>
                  <a:lnTo>
                    <a:pt x="17925" y="17058"/>
                  </a:lnTo>
                  <a:lnTo>
                    <a:pt x="18041" y="16981"/>
                  </a:lnTo>
                  <a:lnTo>
                    <a:pt x="18118" y="16904"/>
                  </a:lnTo>
                  <a:lnTo>
                    <a:pt x="18176" y="16808"/>
                  </a:lnTo>
                  <a:lnTo>
                    <a:pt x="18195" y="16711"/>
                  </a:lnTo>
                  <a:lnTo>
                    <a:pt x="18156" y="16576"/>
                  </a:lnTo>
                  <a:lnTo>
                    <a:pt x="18022" y="16191"/>
                  </a:lnTo>
                  <a:lnTo>
                    <a:pt x="17867" y="15825"/>
                  </a:lnTo>
                  <a:lnTo>
                    <a:pt x="17520" y="15092"/>
                  </a:lnTo>
                  <a:lnTo>
                    <a:pt x="17116" y="14360"/>
                  </a:lnTo>
                  <a:lnTo>
                    <a:pt x="16692" y="13627"/>
                  </a:lnTo>
                  <a:lnTo>
                    <a:pt x="16229" y="12914"/>
                  </a:lnTo>
                  <a:lnTo>
                    <a:pt x="15728" y="12220"/>
                  </a:lnTo>
                  <a:lnTo>
                    <a:pt x="15188" y="11527"/>
                  </a:lnTo>
                  <a:lnTo>
                    <a:pt x="14610" y="10852"/>
                  </a:lnTo>
                  <a:lnTo>
                    <a:pt x="14032" y="10197"/>
                  </a:lnTo>
                  <a:lnTo>
                    <a:pt x="13415" y="9541"/>
                  </a:lnTo>
                  <a:lnTo>
                    <a:pt x="12779" y="8905"/>
                  </a:lnTo>
                  <a:lnTo>
                    <a:pt x="12124" y="8288"/>
                  </a:lnTo>
                  <a:lnTo>
                    <a:pt x="11468" y="7672"/>
                  </a:lnTo>
                  <a:lnTo>
                    <a:pt x="10794" y="7093"/>
                  </a:lnTo>
                  <a:lnTo>
                    <a:pt x="10119" y="6515"/>
                  </a:lnTo>
                  <a:lnTo>
                    <a:pt x="9425" y="5956"/>
                  </a:lnTo>
                  <a:lnTo>
                    <a:pt x="8751" y="5417"/>
                  </a:lnTo>
                  <a:lnTo>
                    <a:pt x="8076" y="4896"/>
                  </a:lnTo>
                  <a:lnTo>
                    <a:pt x="7382" y="4414"/>
                  </a:lnTo>
                  <a:lnTo>
                    <a:pt x="6727" y="3933"/>
                  </a:lnTo>
                  <a:lnTo>
                    <a:pt x="5416" y="3046"/>
                  </a:lnTo>
                  <a:lnTo>
                    <a:pt x="4202" y="2236"/>
                  </a:lnTo>
                  <a:lnTo>
                    <a:pt x="3065" y="1542"/>
                  </a:lnTo>
                  <a:lnTo>
                    <a:pt x="2062" y="926"/>
                  </a:lnTo>
                  <a:lnTo>
                    <a:pt x="1195" y="425"/>
                  </a:lnTo>
                  <a:lnTo>
                    <a:pt x="501" y="58"/>
                  </a:lnTo>
                  <a:lnTo>
                    <a:pt x="405" y="20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5" name="Google Shape;1145;p35"/>
            <p:cNvSpPr/>
            <p:nvPr/>
          </p:nvSpPr>
          <p:spPr>
            <a:xfrm>
              <a:off x="1323838" y="3109275"/>
              <a:ext cx="271300" cy="290100"/>
            </a:xfrm>
            <a:custGeom>
              <a:avLst/>
              <a:gdLst/>
              <a:ahLst/>
              <a:cxnLst/>
              <a:rect l="l" t="t" r="r" b="b"/>
              <a:pathLst>
                <a:path w="10852" h="11604" extrusionOk="0">
                  <a:moveTo>
                    <a:pt x="97" y="1"/>
                  </a:moveTo>
                  <a:lnTo>
                    <a:pt x="58" y="39"/>
                  </a:lnTo>
                  <a:lnTo>
                    <a:pt x="19" y="97"/>
                  </a:lnTo>
                  <a:lnTo>
                    <a:pt x="0" y="136"/>
                  </a:lnTo>
                  <a:lnTo>
                    <a:pt x="19" y="193"/>
                  </a:lnTo>
                  <a:lnTo>
                    <a:pt x="39" y="251"/>
                  </a:lnTo>
                  <a:lnTo>
                    <a:pt x="1619" y="1986"/>
                  </a:lnTo>
                  <a:lnTo>
                    <a:pt x="4838" y="5494"/>
                  </a:lnTo>
                  <a:lnTo>
                    <a:pt x="6631" y="7441"/>
                  </a:lnTo>
                  <a:lnTo>
                    <a:pt x="8307" y="9233"/>
                  </a:lnTo>
                  <a:lnTo>
                    <a:pt x="9695" y="10679"/>
                  </a:lnTo>
                  <a:lnTo>
                    <a:pt x="10216" y="11199"/>
                  </a:lnTo>
                  <a:lnTo>
                    <a:pt x="10601" y="11565"/>
                  </a:lnTo>
                  <a:lnTo>
                    <a:pt x="10659" y="11604"/>
                  </a:lnTo>
                  <a:lnTo>
                    <a:pt x="10774" y="11604"/>
                  </a:lnTo>
                  <a:lnTo>
                    <a:pt x="10813" y="11565"/>
                  </a:lnTo>
                  <a:lnTo>
                    <a:pt x="10852" y="11507"/>
                  </a:lnTo>
                  <a:lnTo>
                    <a:pt x="10852" y="11450"/>
                  </a:lnTo>
                  <a:lnTo>
                    <a:pt x="10852" y="11392"/>
                  </a:lnTo>
                  <a:lnTo>
                    <a:pt x="10813" y="11353"/>
                  </a:lnTo>
                  <a:lnTo>
                    <a:pt x="10408" y="10968"/>
                  </a:lnTo>
                  <a:lnTo>
                    <a:pt x="9888" y="10447"/>
                  </a:lnTo>
                  <a:lnTo>
                    <a:pt x="8462" y="8963"/>
                  </a:lnTo>
                  <a:lnTo>
                    <a:pt x="6765" y="7151"/>
                  </a:lnTo>
                  <a:lnTo>
                    <a:pt x="4954" y="5185"/>
                  </a:lnTo>
                  <a:lnTo>
                    <a:pt x="1716" y="1639"/>
                  </a:lnTo>
                  <a:lnTo>
                    <a:pt x="270" y="58"/>
                  </a:lnTo>
                  <a:lnTo>
                    <a:pt x="212" y="20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6" name="Google Shape;1146;p35"/>
            <p:cNvSpPr/>
            <p:nvPr/>
          </p:nvSpPr>
          <p:spPr>
            <a:xfrm>
              <a:off x="1597038" y="2270850"/>
              <a:ext cx="260725" cy="1129500"/>
            </a:xfrm>
            <a:custGeom>
              <a:avLst/>
              <a:gdLst/>
              <a:ahLst/>
              <a:cxnLst/>
              <a:rect l="l" t="t" r="r" b="b"/>
              <a:pathLst>
                <a:path w="10429" h="45180" extrusionOk="0">
                  <a:moveTo>
                    <a:pt x="7132" y="0"/>
                  </a:moveTo>
                  <a:lnTo>
                    <a:pt x="7055" y="20"/>
                  </a:lnTo>
                  <a:lnTo>
                    <a:pt x="6959" y="39"/>
                  </a:lnTo>
                  <a:lnTo>
                    <a:pt x="6882" y="77"/>
                  </a:lnTo>
                  <a:lnTo>
                    <a:pt x="6785" y="135"/>
                  </a:lnTo>
                  <a:lnTo>
                    <a:pt x="6727" y="212"/>
                  </a:lnTo>
                  <a:lnTo>
                    <a:pt x="6650" y="290"/>
                  </a:lnTo>
                  <a:lnTo>
                    <a:pt x="6188" y="983"/>
                  </a:lnTo>
                  <a:lnTo>
                    <a:pt x="5744" y="1716"/>
                  </a:lnTo>
                  <a:lnTo>
                    <a:pt x="5320" y="2448"/>
                  </a:lnTo>
                  <a:lnTo>
                    <a:pt x="4916" y="3219"/>
                  </a:lnTo>
                  <a:lnTo>
                    <a:pt x="4530" y="4009"/>
                  </a:lnTo>
                  <a:lnTo>
                    <a:pt x="4164" y="4800"/>
                  </a:lnTo>
                  <a:lnTo>
                    <a:pt x="3817" y="5628"/>
                  </a:lnTo>
                  <a:lnTo>
                    <a:pt x="3489" y="6457"/>
                  </a:lnTo>
                  <a:lnTo>
                    <a:pt x="3181" y="7305"/>
                  </a:lnTo>
                  <a:lnTo>
                    <a:pt x="2873" y="8153"/>
                  </a:lnTo>
                  <a:lnTo>
                    <a:pt x="2603" y="9021"/>
                  </a:lnTo>
                  <a:lnTo>
                    <a:pt x="2352" y="9907"/>
                  </a:lnTo>
                  <a:lnTo>
                    <a:pt x="2102" y="10794"/>
                  </a:lnTo>
                  <a:lnTo>
                    <a:pt x="1870" y="11700"/>
                  </a:lnTo>
                  <a:lnTo>
                    <a:pt x="1658" y="12606"/>
                  </a:lnTo>
                  <a:lnTo>
                    <a:pt x="1466" y="13531"/>
                  </a:lnTo>
                  <a:lnTo>
                    <a:pt x="1292" y="14456"/>
                  </a:lnTo>
                  <a:lnTo>
                    <a:pt x="1119" y="15381"/>
                  </a:lnTo>
                  <a:lnTo>
                    <a:pt x="964" y="16306"/>
                  </a:lnTo>
                  <a:lnTo>
                    <a:pt x="829" y="17232"/>
                  </a:lnTo>
                  <a:lnTo>
                    <a:pt x="695" y="18176"/>
                  </a:lnTo>
                  <a:lnTo>
                    <a:pt x="579" y="19120"/>
                  </a:lnTo>
                  <a:lnTo>
                    <a:pt x="386" y="20971"/>
                  </a:lnTo>
                  <a:lnTo>
                    <a:pt x="232" y="22840"/>
                  </a:lnTo>
                  <a:lnTo>
                    <a:pt x="136" y="24671"/>
                  </a:lnTo>
                  <a:lnTo>
                    <a:pt x="59" y="26483"/>
                  </a:lnTo>
                  <a:lnTo>
                    <a:pt x="20" y="28276"/>
                  </a:lnTo>
                  <a:lnTo>
                    <a:pt x="1" y="30010"/>
                  </a:lnTo>
                  <a:lnTo>
                    <a:pt x="20" y="31687"/>
                  </a:lnTo>
                  <a:lnTo>
                    <a:pt x="59" y="33306"/>
                  </a:lnTo>
                  <a:lnTo>
                    <a:pt x="116" y="34868"/>
                  </a:lnTo>
                  <a:lnTo>
                    <a:pt x="193" y="36352"/>
                  </a:lnTo>
                  <a:lnTo>
                    <a:pt x="290" y="37739"/>
                  </a:lnTo>
                  <a:lnTo>
                    <a:pt x="367" y="39050"/>
                  </a:lnTo>
                  <a:lnTo>
                    <a:pt x="483" y="40245"/>
                  </a:lnTo>
                  <a:lnTo>
                    <a:pt x="675" y="42307"/>
                  </a:lnTo>
                  <a:lnTo>
                    <a:pt x="849" y="43869"/>
                  </a:lnTo>
                  <a:lnTo>
                    <a:pt x="984" y="44852"/>
                  </a:lnTo>
                  <a:lnTo>
                    <a:pt x="1041" y="45179"/>
                  </a:lnTo>
                  <a:lnTo>
                    <a:pt x="5783" y="44447"/>
                  </a:lnTo>
                  <a:lnTo>
                    <a:pt x="6149" y="43522"/>
                  </a:lnTo>
                  <a:lnTo>
                    <a:pt x="6496" y="42597"/>
                  </a:lnTo>
                  <a:lnTo>
                    <a:pt x="6843" y="41671"/>
                  </a:lnTo>
                  <a:lnTo>
                    <a:pt x="7151" y="40746"/>
                  </a:lnTo>
                  <a:lnTo>
                    <a:pt x="7460" y="39821"/>
                  </a:lnTo>
                  <a:lnTo>
                    <a:pt x="7730" y="38896"/>
                  </a:lnTo>
                  <a:lnTo>
                    <a:pt x="7999" y="37990"/>
                  </a:lnTo>
                  <a:lnTo>
                    <a:pt x="8250" y="37065"/>
                  </a:lnTo>
                  <a:lnTo>
                    <a:pt x="8481" y="36140"/>
                  </a:lnTo>
                  <a:lnTo>
                    <a:pt x="8693" y="35234"/>
                  </a:lnTo>
                  <a:lnTo>
                    <a:pt x="8905" y="34309"/>
                  </a:lnTo>
                  <a:lnTo>
                    <a:pt x="9098" y="33403"/>
                  </a:lnTo>
                  <a:lnTo>
                    <a:pt x="9272" y="32497"/>
                  </a:lnTo>
                  <a:lnTo>
                    <a:pt x="9426" y="31610"/>
                  </a:lnTo>
                  <a:lnTo>
                    <a:pt x="9580" y="30704"/>
                  </a:lnTo>
                  <a:lnTo>
                    <a:pt x="9715" y="29818"/>
                  </a:lnTo>
                  <a:lnTo>
                    <a:pt x="9831" y="28931"/>
                  </a:lnTo>
                  <a:lnTo>
                    <a:pt x="9946" y="28044"/>
                  </a:lnTo>
                  <a:lnTo>
                    <a:pt x="10120" y="26310"/>
                  </a:lnTo>
                  <a:lnTo>
                    <a:pt x="10255" y="24594"/>
                  </a:lnTo>
                  <a:lnTo>
                    <a:pt x="10351" y="22918"/>
                  </a:lnTo>
                  <a:lnTo>
                    <a:pt x="10409" y="21260"/>
                  </a:lnTo>
                  <a:lnTo>
                    <a:pt x="10428" y="19641"/>
                  </a:lnTo>
                  <a:lnTo>
                    <a:pt x="10409" y="18080"/>
                  </a:lnTo>
                  <a:lnTo>
                    <a:pt x="10370" y="16538"/>
                  </a:lnTo>
                  <a:lnTo>
                    <a:pt x="10293" y="15054"/>
                  </a:lnTo>
                  <a:lnTo>
                    <a:pt x="10197" y="13627"/>
                  </a:lnTo>
                  <a:lnTo>
                    <a:pt x="10081" y="12240"/>
                  </a:lnTo>
                  <a:lnTo>
                    <a:pt x="9946" y="10910"/>
                  </a:lnTo>
                  <a:lnTo>
                    <a:pt x="9792" y="9638"/>
                  </a:lnTo>
                  <a:lnTo>
                    <a:pt x="9619" y="8443"/>
                  </a:lnTo>
                  <a:lnTo>
                    <a:pt x="9445" y="7286"/>
                  </a:lnTo>
                  <a:lnTo>
                    <a:pt x="9272" y="6207"/>
                  </a:lnTo>
                  <a:lnTo>
                    <a:pt x="9079" y="5204"/>
                  </a:lnTo>
                  <a:lnTo>
                    <a:pt x="8886" y="4279"/>
                  </a:lnTo>
                  <a:lnTo>
                    <a:pt x="8713" y="3431"/>
                  </a:lnTo>
                  <a:lnTo>
                    <a:pt x="8520" y="2660"/>
                  </a:lnTo>
                  <a:lnTo>
                    <a:pt x="8346" y="1966"/>
                  </a:lnTo>
                  <a:lnTo>
                    <a:pt x="8192" y="1350"/>
                  </a:lnTo>
                  <a:lnTo>
                    <a:pt x="8038" y="848"/>
                  </a:lnTo>
                  <a:lnTo>
                    <a:pt x="7903" y="424"/>
                  </a:lnTo>
                  <a:lnTo>
                    <a:pt x="7865" y="328"/>
                  </a:lnTo>
                  <a:lnTo>
                    <a:pt x="7807" y="251"/>
                  </a:lnTo>
                  <a:lnTo>
                    <a:pt x="7749" y="193"/>
                  </a:lnTo>
                  <a:lnTo>
                    <a:pt x="7672" y="135"/>
                  </a:lnTo>
                  <a:lnTo>
                    <a:pt x="7595" y="77"/>
                  </a:lnTo>
                  <a:lnTo>
                    <a:pt x="7518" y="39"/>
                  </a:lnTo>
                  <a:lnTo>
                    <a:pt x="7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7" name="Google Shape;1147;p35"/>
            <p:cNvSpPr/>
            <p:nvPr/>
          </p:nvSpPr>
          <p:spPr>
            <a:xfrm>
              <a:off x="1681838" y="2460700"/>
              <a:ext cx="73275" cy="660650"/>
            </a:xfrm>
            <a:custGeom>
              <a:avLst/>
              <a:gdLst/>
              <a:ahLst/>
              <a:cxnLst/>
              <a:rect l="l" t="t" r="r" b="b"/>
              <a:pathLst>
                <a:path w="2931" h="26426" extrusionOk="0">
                  <a:moveTo>
                    <a:pt x="2738" y="0"/>
                  </a:moveTo>
                  <a:lnTo>
                    <a:pt x="2680" y="39"/>
                  </a:lnTo>
                  <a:lnTo>
                    <a:pt x="2661" y="78"/>
                  </a:lnTo>
                  <a:lnTo>
                    <a:pt x="2642" y="135"/>
                  </a:lnTo>
                  <a:lnTo>
                    <a:pt x="2237" y="3952"/>
                  </a:lnTo>
                  <a:lnTo>
                    <a:pt x="1350" y="12317"/>
                  </a:lnTo>
                  <a:lnTo>
                    <a:pt x="868" y="16923"/>
                  </a:lnTo>
                  <a:lnTo>
                    <a:pt x="464" y="21125"/>
                  </a:lnTo>
                  <a:lnTo>
                    <a:pt x="136" y="24421"/>
                  </a:lnTo>
                  <a:lnTo>
                    <a:pt x="40" y="25558"/>
                  </a:lnTo>
                  <a:lnTo>
                    <a:pt x="1" y="26271"/>
                  </a:lnTo>
                  <a:lnTo>
                    <a:pt x="1" y="26329"/>
                  </a:lnTo>
                  <a:lnTo>
                    <a:pt x="40" y="26387"/>
                  </a:lnTo>
                  <a:lnTo>
                    <a:pt x="78" y="26426"/>
                  </a:lnTo>
                  <a:lnTo>
                    <a:pt x="194" y="26426"/>
                  </a:lnTo>
                  <a:lnTo>
                    <a:pt x="252" y="26387"/>
                  </a:lnTo>
                  <a:lnTo>
                    <a:pt x="290" y="26348"/>
                  </a:lnTo>
                  <a:lnTo>
                    <a:pt x="290" y="26291"/>
                  </a:lnTo>
                  <a:lnTo>
                    <a:pt x="348" y="25577"/>
                  </a:lnTo>
                  <a:lnTo>
                    <a:pt x="444" y="24421"/>
                  </a:lnTo>
                  <a:lnTo>
                    <a:pt x="753" y="21144"/>
                  </a:lnTo>
                  <a:lnTo>
                    <a:pt x="1177" y="16943"/>
                  </a:lnTo>
                  <a:lnTo>
                    <a:pt x="1659" y="12336"/>
                  </a:lnTo>
                  <a:lnTo>
                    <a:pt x="2526" y="3971"/>
                  </a:lnTo>
                  <a:lnTo>
                    <a:pt x="2931" y="174"/>
                  </a:lnTo>
                  <a:lnTo>
                    <a:pt x="2931" y="97"/>
                  </a:lnTo>
                  <a:lnTo>
                    <a:pt x="2892" y="58"/>
                  </a:lnTo>
                  <a:lnTo>
                    <a:pt x="2854" y="20"/>
                  </a:lnTo>
                  <a:lnTo>
                    <a:pt x="27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8" name="Google Shape;1148;p35"/>
            <p:cNvSpPr/>
            <p:nvPr/>
          </p:nvSpPr>
          <p:spPr>
            <a:xfrm>
              <a:off x="1643788" y="2861125"/>
              <a:ext cx="163850" cy="546450"/>
            </a:xfrm>
            <a:custGeom>
              <a:avLst/>
              <a:gdLst/>
              <a:ahLst/>
              <a:cxnLst/>
              <a:rect l="l" t="t" r="r" b="b"/>
              <a:pathLst>
                <a:path w="6554" h="21858" extrusionOk="0">
                  <a:moveTo>
                    <a:pt x="5108" y="0"/>
                  </a:moveTo>
                  <a:lnTo>
                    <a:pt x="4973" y="20"/>
                  </a:lnTo>
                  <a:lnTo>
                    <a:pt x="4857" y="77"/>
                  </a:lnTo>
                  <a:lnTo>
                    <a:pt x="4761" y="155"/>
                  </a:lnTo>
                  <a:lnTo>
                    <a:pt x="4433" y="540"/>
                  </a:lnTo>
                  <a:lnTo>
                    <a:pt x="4125" y="945"/>
                  </a:lnTo>
                  <a:lnTo>
                    <a:pt x="3817" y="1330"/>
                  </a:lnTo>
                  <a:lnTo>
                    <a:pt x="3527" y="1735"/>
                  </a:lnTo>
                  <a:lnTo>
                    <a:pt x="3258" y="2140"/>
                  </a:lnTo>
                  <a:lnTo>
                    <a:pt x="3007" y="2545"/>
                  </a:lnTo>
                  <a:lnTo>
                    <a:pt x="2757" y="2949"/>
                  </a:lnTo>
                  <a:lnTo>
                    <a:pt x="2525" y="3373"/>
                  </a:lnTo>
                  <a:lnTo>
                    <a:pt x="2313" y="3797"/>
                  </a:lnTo>
                  <a:lnTo>
                    <a:pt x="2101" y="4221"/>
                  </a:lnTo>
                  <a:lnTo>
                    <a:pt x="1716" y="5070"/>
                  </a:lnTo>
                  <a:lnTo>
                    <a:pt x="1388" y="5918"/>
                  </a:lnTo>
                  <a:lnTo>
                    <a:pt x="1099" y="6766"/>
                  </a:lnTo>
                  <a:lnTo>
                    <a:pt x="848" y="7633"/>
                  </a:lnTo>
                  <a:lnTo>
                    <a:pt x="636" y="8481"/>
                  </a:lnTo>
                  <a:lnTo>
                    <a:pt x="463" y="9348"/>
                  </a:lnTo>
                  <a:lnTo>
                    <a:pt x="309" y="10177"/>
                  </a:lnTo>
                  <a:lnTo>
                    <a:pt x="193" y="11006"/>
                  </a:lnTo>
                  <a:lnTo>
                    <a:pt x="116" y="11816"/>
                  </a:lnTo>
                  <a:lnTo>
                    <a:pt x="58" y="12625"/>
                  </a:lnTo>
                  <a:lnTo>
                    <a:pt x="20" y="13396"/>
                  </a:lnTo>
                  <a:lnTo>
                    <a:pt x="0" y="14148"/>
                  </a:lnTo>
                  <a:lnTo>
                    <a:pt x="0" y="14880"/>
                  </a:lnTo>
                  <a:lnTo>
                    <a:pt x="20" y="15574"/>
                  </a:lnTo>
                  <a:lnTo>
                    <a:pt x="58" y="16229"/>
                  </a:lnTo>
                  <a:lnTo>
                    <a:pt x="97" y="16865"/>
                  </a:lnTo>
                  <a:lnTo>
                    <a:pt x="154" y="17444"/>
                  </a:lnTo>
                  <a:lnTo>
                    <a:pt x="289" y="18504"/>
                  </a:lnTo>
                  <a:lnTo>
                    <a:pt x="405" y="19352"/>
                  </a:lnTo>
                  <a:lnTo>
                    <a:pt x="521" y="19988"/>
                  </a:lnTo>
                  <a:lnTo>
                    <a:pt x="636" y="20528"/>
                  </a:lnTo>
                  <a:lnTo>
                    <a:pt x="925" y="21857"/>
                  </a:lnTo>
                  <a:lnTo>
                    <a:pt x="3759" y="21106"/>
                  </a:lnTo>
                  <a:lnTo>
                    <a:pt x="4144" y="20412"/>
                  </a:lnTo>
                  <a:lnTo>
                    <a:pt x="4510" y="19718"/>
                  </a:lnTo>
                  <a:lnTo>
                    <a:pt x="4838" y="19005"/>
                  </a:lnTo>
                  <a:lnTo>
                    <a:pt x="5127" y="18272"/>
                  </a:lnTo>
                  <a:lnTo>
                    <a:pt x="5378" y="17521"/>
                  </a:lnTo>
                  <a:lnTo>
                    <a:pt x="5609" y="16769"/>
                  </a:lnTo>
                  <a:lnTo>
                    <a:pt x="5821" y="16017"/>
                  </a:lnTo>
                  <a:lnTo>
                    <a:pt x="5995" y="15246"/>
                  </a:lnTo>
                  <a:lnTo>
                    <a:pt x="6129" y="14475"/>
                  </a:lnTo>
                  <a:lnTo>
                    <a:pt x="6264" y="13724"/>
                  </a:lnTo>
                  <a:lnTo>
                    <a:pt x="6361" y="12953"/>
                  </a:lnTo>
                  <a:lnTo>
                    <a:pt x="6438" y="12182"/>
                  </a:lnTo>
                  <a:lnTo>
                    <a:pt x="6496" y="11411"/>
                  </a:lnTo>
                  <a:lnTo>
                    <a:pt x="6534" y="10659"/>
                  </a:lnTo>
                  <a:lnTo>
                    <a:pt x="6554" y="9907"/>
                  </a:lnTo>
                  <a:lnTo>
                    <a:pt x="6554" y="9175"/>
                  </a:lnTo>
                  <a:lnTo>
                    <a:pt x="6554" y="8443"/>
                  </a:lnTo>
                  <a:lnTo>
                    <a:pt x="6534" y="7729"/>
                  </a:lnTo>
                  <a:lnTo>
                    <a:pt x="6496" y="7036"/>
                  </a:lnTo>
                  <a:lnTo>
                    <a:pt x="6438" y="6361"/>
                  </a:lnTo>
                  <a:lnTo>
                    <a:pt x="6322" y="5070"/>
                  </a:lnTo>
                  <a:lnTo>
                    <a:pt x="6187" y="3875"/>
                  </a:lnTo>
                  <a:lnTo>
                    <a:pt x="6014" y="2795"/>
                  </a:lnTo>
                  <a:lnTo>
                    <a:pt x="5860" y="1831"/>
                  </a:lnTo>
                  <a:lnTo>
                    <a:pt x="5705" y="1022"/>
                  </a:lnTo>
                  <a:lnTo>
                    <a:pt x="5551" y="367"/>
                  </a:lnTo>
                  <a:lnTo>
                    <a:pt x="5513" y="232"/>
                  </a:lnTo>
                  <a:lnTo>
                    <a:pt x="5436" y="135"/>
                  </a:lnTo>
                  <a:lnTo>
                    <a:pt x="5339" y="58"/>
                  </a:lnTo>
                  <a:lnTo>
                    <a:pt x="5224" y="20"/>
                  </a:lnTo>
                  <a:lnTo>
                    <a:pt x="5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9" name="Google Shape;1149;p35"/>
            <p:cNvSpPr/>
            <p:nvPr/>
          </p:nvSpPr>
          <p:spPr>
            <a:xfrm>
              <a:off x="1691488" y="2958450"/>
              <a:ext cx="66525" cy="400925"/>
            </a:xfrm>
            <a:custGeom>
              <a:avLst/>
              <a:gdLst/>
              <a:ahLst/>
              <a:cxnLst/>
              <a:rect l="l" t="t" r="r" b="b"/>
              <a:pathLst>
                <a:path w="2661" h="16037" extrusionOk="0">
                  <a:moveTo>
                    <a:pt x="2468" y="1"/>
                  </a:moveTo>
                  <a:lnTo>
                    <a:pt x="2410" y="39"/>
                  </a:lnTo>
                  <a:lnTo>
                    <a:pt x="2371" y="78"/>
                  </a:lnTo>
                  <a:lnTo>
                    <a:pt x="2352" y="136"/>
                  </a:lnTo>
                  <a:lnTo>
                    <a:pt x="0" y="15864"/>
                  </a:lnTo>
                  <a:lnTo>
                    <a:pt x="0" y="15921"/>
                  </a:lnTo>
                  <a:lnTo>
                    <a:pt x="20" y="15979"/>
                  </a:lnTo>
                  <a:lnTo>
                    <a:pt x="78" y="16018"/>
                  </a:lnTo>
                  <a:lnTo>
                    <a:pt x="135" y="16037"/>
                  </a:lnTo>
                  <a:lnTo>
                    <a:pt x="193" y="16037"/>
                  </a:lnTo>
                  <a:lnTo>
                    <a:pt x="251" y="15998"/>
                  </a:lnTo>
                  <a:lnTo>
                    <a:pt x="290" y="15960"/>
                  </a:lnTo>
                  <a:lnTo>
                    <a:pt x="290" y="15921"/>
                  </a:lnTo>
                  <a:lnTo>
                    <a:pt x="2660" y="174"/>
                  </a:lnTo>
                  <a:lnTo>
                    <a:pt x="2660" y="116"/>
                  </a:lnTo>
                  <a:lnTo>
                    <a:pt x="2622" y="59"/>
                  </a:lnTo>
                  <a:lnTo>
                    <a:pt x="2583" y="20"/>
                  </a:lnTo>
                  <a:lnTo>
                    <a:pt x="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0" name="Google Shape;1150;p35"/>
            <p:cNvSpPr/>
            <p:nvPr/>
          </p:nvSpPr>
          <p:spPr>
            <a:xfrm>
              <a:off x="1418763" y="3359850"/>
              <a:ext cx="421150" cy="592225"/>
            </a:xfrm>
            <a:custGeom>
              <a:avLst/>
              <a:gdLst/>
              <a:ahLst/>
              <a:cxnLst/>
              <a:rect l="l" t="t" r="r" b="b"/>
              <a:pathLst>
                <a:path w="16846" h="23689" extrusionOk="0">
                  <a:moveTo>
                    <a:pt x="16846" y="0"/>
                  </a:moveTo>
                  <a:lnTo>
                    <a:pt x="16846" y="0"/>
                  </a:lnTo>
                  <a:lnTo>
                    <a:pt x="16846" y="0"/>
                  </a:lnTo>
                  <a:close/>
                  <a:moveTo>
                    <a:pt x="0" y="0"/>
                  </a:moveTo>
                  <a:lnTo>
                    <a:pt x="58" y="713"/>
                  </a:lnTo>
                  <a:lnTo>
                    <a:pt x="251" y="2660"/>
                  </a:lnTo>
                  <a:lnTo>
                    <a:pt x="386" y="4009"/>
                  </a:lnTo>
                  <a:lnTo>
                    <a:pt x="540" y="5551"/>
                  </a:lnTo>
                  <a:lnTo>
                    <a:pt x="752" y="7247"/>
                  </a:lnTo>
                  <a:lnTo>
                    <a:pt x="983" y="9078"/>
                  </a:lnTo>
                  <a:lnTo>
                    <a:pt x="1234" y="10967"/>
                  </a:lnTo>
                  <a:lnTo>
                    <a:pt x="1542" y="12895"/>
                  </a:lnTo>
                  <a:lnTo>
                    <a:pt x="1870" y="14841"/>
                  </a:lnTo>
                  <a:lnTo>
                    <a:pt x="2236" y="16750"/>
                  </a:lnTo>
                  <a:lnTo>
                    <a:pt x="2429" y="17675"/>
                  </a:lnTo>
                  <a:lnTo>
                    <a:pt x="2622" y="18561"/>
                  </a:lnTo>
                  <a:lnTo>
                    <a:pt x="2834" y="19448"/>
                  </a:lnTo>
                  <a:lnTo>
                    <a:pt x="3065" y="20296"/>
                  </a:lnTo>
                  <a:lnTo>
                    <a:pt x="3277" y="21086"/>
                  </a:lnTo>
                  <a:lnTo>
                    <a:pt x="3527" y="21857"/>
                  </a:lnTo>
                  <a:lnTo>
                    <a:pt x="3759" y="22570"/>
                  </a:lnTo>
                  <a:lnTo>
                    <a:pt x="4029" y="23226"/>
                  </a:lnTo>
                  <a:lnTo>
                    <a:pt x="4298" y="23284"/>
                  </a:lnTo>
                  <a:lnTo>
                    <a:pt x="5089" y="23380"/>
                  </a:lnTo>
                  <a:lnTo>
                    <a:pt x="6284" y="23496"/>
                  </a:lnTo>
                  <a:lnTo>
                    <a:pt x="7016" y="23553"/>
                  </a:lnTo>
                  <a:lnTo>
                    <a:pt x="7806" y="23611"/>
                  </a:lnTo>
                  <a:lnTo>
                    <a:pt x="8674" y="23650"/>
                  </a:lnTo>
                  <a:lnTo>
                    <a:pt x="9580" y="23669"/>
                  </a:lnTo>
                  <a:lnTo>
                    <a:pt x="10524" y="23688"/>
                  </a:lnTo>
                  <a:lnTo>
                    <a:pt x="11488" y="23650"/>
                  </a:lnTo>
                  <a:lnTo>
                    <a:pt x="12490" y="23611"/>
                  </a:lnTo>
                  <a:lnTo>
                    <a:pt x="13492" y="23515"/>
                  </a:lnTo>
                  <a:lnTo>
                    <a:pt x="14475" y="23399"/>
                  </a:lnTo>
                  <a:lnTo>
                    <a:pt x="14976" y="23322"/>
                  </a:lnTo>
                  <a:lnTo>
                    <a:pt x="15458" y="23226"/>
                  </a:lnTo>
                  <a:lnTo>
                    <a:pt x="16846" y="0"/>
                  </a:lnTo>
                  <a:lnTo>
                    <a:pt x="16827" y="39"/>
                  </a:lnTo>
                  <a:lnTo>
                    <a:pt x="16788" y="97"/>
                  </a:lnTo>
                  <a:lnTo>
                    <a:pt x="16750" y="135"/>
                  </a:lnTo>
                  <a:lnTo>
                    <a:pt x="16672" y="193"/>
                  </a:lnTo>
                  <a:lnTo>
                    <a:pt x="16460" y="289"/>
                  </a:lnTo>
                  <a:lnTo>
                    <a:pt x="16171" y="386"/>
                  </a:lnTo>
                  <a:lnTo>
                    <a:pt x="15824" y="463"/>
                  </a:lnTo>
                  <a:lnTo>
                    <a:pt x="15400" y="559"/>
                  </a:lnTo>
                  <a:lnTo>
                    <a:pt x="14918" y="636"/>
                  </a:lnTo>
                  <a:lnTo>
                    <a:pt x="14379" y="694"/>
                  </a:lnTo>
                  <a:lnTo>
                    <a:pt x="13781" y="771"/>
                  </a:lnTo>
                  <a:lnTo>
                    <a:pt x="13126" y="829"/>
                  </a:lnTo>
                  <a:lnTo>
                    <a:pt x="11700" y="925"/>
                  </a:lnTo>
                  <a:lnTo>
                    <a:pt x="10119" y="983"/>
                  </a:lnTo>
                  <a:lnTo>
                    <a:pt x="8423" y="1003"/>
                  </a:lnTo>
                  <a:lnTo>
                    <a:pt x="6727" y="983"/>
                  </a:lnTo>
                  <a:lnTo>
                    <a:pt x="5146" y="925"/>
                  </a:lnTo>
                  <a:lnTo>
                    <a:pt x="3720" y="829"/>
                  </a:lnTo>
                  <a:lnTo>
                    <a:pt x="3065" y="771"/>
                  </a:lnTo>
                  <a:lnTo>
                    <a:pt x="2467" y="694"/>
                  </a:lnTo>
                  <a:lnTo>
                    <a:pt x="1928" y="636"/>
                  </a:lnTo>
                  <a:lnTo>
                    <a:pt x="1446" y="559"/>
                  </a:lnTo>
                  <a:lnTo>
                    <a:pt x="1022" y="463"/>
                  </a:lnTo>
                  <a:lnTo>
                    <a:pt x="656" y="386"/>
                  </a:lnTo>
                  <a:lnTo>
                    <a:pt x="386" y="289"/>
                  </a:lnTo>
                  <a:lnTo>
                    <a:pt x="174" y="193"/>
                  </a:lnTo>
                  <a:lnTo>
                    <a:pt x="97" y="135"/>
                  </a:lnTo>
                  <a:lnTo>
                    <a:pt x="39" y="97"/>
                  </a:lnTo>
                  <a:lnTo>
                    <a:pt x="1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1155" name="Google Shape;1155;p35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6038899" y="2806169"/>
            <a:ext cx="492914" cy="5380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36;p35"/>
          <p:cNvCxnSpPr/>
          <p:nvPr/>
        </p:nvCxnSpPr>
        <p:spPr>
          <a:xfrm flipV="1">
            <a:off x="5431155" y="3141980"/>
            <a:ext cx="1956435" cy="38100"/>
          </a:xfrm>
          <a:prstGeom prst="curvedConnector3">
            <a:avLst>
              <a:gd name="adj1" fmla="val 50016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132;p35"/>
          <p:cNvCxnSpPr/>
          <p:nvPr/>
        </p:nvCxnSpPr>
        <p:spPr>
          <a:xfrm rot="5400000" flipH="1" flipV="1">
            <a:off x="7626944" y="2542362"/>
            <a:ext cx="389012" cy="127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7" name="Google Shape;1117;p35"/>
          <p:cNvSpPr txBox="1"/>
          <p:nvPr/>
        </p:nvSpPr>
        <p:spPr>
          <a:xfrm>
            <a:off x="7043374" y="1997116"/>
            <a:ext cx="13803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firebase</a:t>
            </a:r>
            <a:endParaRPr lang="en-GB" sz="19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pic>
        <p:nvPicPr>
          <p:cNvPr id="3" name="Picture 2" descr="png-transparent-react-computer-icons-redux-javascript-others-logo-symmetry-nodejs-thumbnail-removebg-previe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495" y="2865120"/>
            <a:ext cx="911225" cy="584835"/>
          </a:xfrm>
          <a:prstGeom prst="rect">
            <a:avLst/>
          </a:prstGeom>
        </p:spPr>
      </p:pic>
      <p:sp>
        <p:nvSpPr>
          <p:cNvPr id="6" name="Google Shape;1118;p35"/>
          <p:cNvSpPr/>
          <p:nvPr/>
        </p:nvSpPr>
        <p:spPr>
          <a:xfrm>
            <a:off x="2144699" y="2793422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7" name="Picture 6" descr="image_2024-06-25_190334516-removebg-previe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425" y="2832100"/>
            <a:ext cx="516890" cy="512445"/>
          </a:xfrm>
          <a:prstGeom prst="rect">
            <a:avLst/>
          </a:prstGeom>
        </p:spPr>
      </p:pic>
      <p:pic>
        <p:nvPicPr>
          <p:cNvPr id="8" name="Picture 7" descr="image_2024-06-25_190430214-removebg-preview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720" y="2793365"/>
            <a:ext cx="591185" cy="655955"/>
          </a:xfrm>
          <a:prstGeom prst="rect">
            <a:avLst/>
          </a:prstGeom>
        </p:spPr>
      </p:pic>
      <p:cxnSp>
        <p:nvCxnSpPr>
          <p:cNvPr id="10" name="Google Shape;1128;p35"/>
          <p:cNvCxnSpPr/>
          <p:nvPr/>
        </p:nvCxnSpPr>
        <p:spPr>
          <a:xfrm rot="-5400000">
            <a:off x="2243627" y="2840220"/>
            <a:ext cx="537600" cy="600"/>
          </a:xfrm>
          <a:prstGeom prst="curvedConnector3">
            <a:avLst>
              <a:gd name="adj1" fmla="val 5131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2" name="Google Shape;1113;p35"/>
          <p:cNvSpPr txBox="1"/>
          <p:nvPr/>
        </p:nvSpPr>
        <p:spPr>
          <a:xfrm>
            <a:off x="2031365" y="2072005"/>
            <a:ext cx="993140" cy="243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amina" panose="02000503000000020004"/>
                <a:ea typeface="Adamina" panose="02000503000000020004"/>
                <a:cs typeface="Adamina" panose="02000503000000020004"/>
                <a:sym typeface="Adamina" panose="02000503000000020004"/>
              </a:rPr>
              <a:t>React Native</a:t>
            </a:r>
            <a:endParaRPr lang="en-US" altLang="en-GB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amina" panose="02000503000000020004"/>
              <a:ea typeface="Adamina" panose="02000503000000020004"/>
              <a:cs typeface="Adamina" panose="02000503000000020004"/>
              <a:sym typeface="Adamina" panose="02000503000000020004"/>
            </a:endParaRPr>
          </a:p>
        </p:txBody>
      </p:sp>
      <p:pic>
        <p:nvPicPr>
          <p:cNvPr id="13" name="Picture 12" descr="image_2024-06-25_190718722-removebg-preview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2020" y="2865120"/>
            <a:ext cx="681355" cy="640715"/>
          </a:xfrm>
          <a:prstGeom prst="rect">
            <a:avLst/>
          </a:prstGeom>
        </p:spPr>
      </p:pic>
      <p:sp>
        <p:nvSpPr>
          <p:cNvPr id="14" name="Google Shape;1118;p35"/>
          <p:cNvSpPr/>
          <p:nvPr/>
        </p:nvSpPr>
        <p:spPr>
          <a:xfrm>
            <a:off x="7387894" y="2705792"/>
            <a:ext cx="728507" cy="802393"/>
          </a:xfrm>
          <a:custGeom>
            <a:avLst/>
            <a:gdLst/>
            <a:ahLst/>
            <a:cxnLst/>
            <a:rect l="l" t="t" r="r" b="b"/>
            <a:pathLst>
              <a:path w="78271" h="78898" extrusionOk="0">
                <a:moveTo>
                  <a:pt x="40829" y="1"/>
                </a:moveTo>
                <a:lnTo>
                  <a:pt x="39634" y="20"/>
                </a:lnTo>
                <a:lnTo>
                  <a:pt x="38440" y="79"/>
                </a:lnTo>
                <a:lnTo>
                  <a:pt x="37265" y="197"/>
                </a:lnTo>
                <a:lnTo>
                  <a:pt x="36110" y="353"/>
                </a:lnTo>
                <a:lnTo>
                  <a:pt x="34954" y="530"/>
                </a:lnTo>
                <a:lnTo>
                  <a:pt x="33799" y="765"/>
                </a:lnTo>
                <a:lnTo>
                  <a:pt x="32683" y="1039"/>
                </a:lnTo>
                <a:lnTo>
                  <a:pt x="31567" y="1352"/>
                </a:lnTo>
                <a:lnTo>
                  <a:pt x="30450" y="1685"/>
                </a:lnTo>
                <a:lnTo>
                  <a:pt x="29354" y="2077"/>
                </a:lnTo>
                <a:lnTo>
                  <a:pt x="28277" y="2488"/>
                </a:lnTo>
                <a:lnTo>
                  <a:pt x="27219" y="2958"/>
                </a:lnTo>
                <a:lnTo>
                  <a:pt x="26181" y="3447"/>
                </a:lnTo>
                <a:lnTo>
                  <a:pt x="25144" y="3956"/>
                </a:lnTo>
                <a:lnTo>
                  <a:pt x="24125" y="4524"/>
                </a:lnTo>
                <a:lnTo>
                  <a:pt x="23146" y="5112"/>
                </a:lnTo>
                <a:lnTo>
                  <a:pt x="22167" y="5719"/>
                </a:lnTo>
                <a:lnTo>
                  <a:pt x="21208" y="6365"/>
                </a:lnTo>
                <a:lnTo>
                  <a:pt x="20268" y="7050"/>
                </a:lnTo>
                <a:lnTo>
                  <a:pt x="19347" y="7755"/>
                </a:lnTo>
                <a:lnTo>
                  <a:pt x="18466" y="8500"/>
                </a:lnTo>
                <a:lnTo>
                  <a:pt x="17585" y="9263"/>
                </a:lnTo>
                <a:lnTo>
                  <a:pt x="16743" y="10047"/>
                </a:lnTo>
                <a:lnTo>
                  <a:pt x="15920" y="10869"/>
                </a:lnTo>
                <a:lnTo>
                  <a:pt x="15117" y="11711"/>
                </a:lnTo>
                <a:lnTo>
                  <a:pt x="14334" y="12573"/>
                </a:lnTo>
                <a:lnTo>
                  <a:pt x="13590" y="13473"/>
                </a:lnTo>
                <a:lnTo>
                  <a:pt x="12866" y="14374"/>
                </a:lnTo>
                <a:lnTo>
                  <a:pt x="12161" y="15314"/>
                </a:lnTo>
                <a:lnTo>
                  <a:pt x="11495" y="16274"/>
                </a:lnTo>
                <a:lnTo>
                  <a:pt x="10849" y="17233"/>
                </a:lnTo>
                <a:lnTo>
                  <a:pt x="10242" y="18232"/>
                </a:lnTo>
                <a:lnTo>
                  <a:pt x="9791" y="18702"/>
                </a:lnTo>
                <a:lnTo>
                  <a:pt x="9321" y="19172"/>
                </a:lnTo>
                <a:lnTo>
                  <a:pt x="8890" y="19661"/>
                </a:lnTo>
                <a:lnTo>
                  <a:pt x="8440" y="20171"/>
                </a:lnTo>
                <a:lnTo>
                  <a:pt x="8029" y="20660"/>
                </a:lnTo>
                <a:lnTo>
                  <a:pt x="7598" y="21189"/>
                </a:lnTo>
                <a:lnTo>
                  <a:pt x="7187" y="21718"/>
                </a:lnTo>
                <a:lnTo>
                  <a:pt x="6795" y="22246"/>
                </a:lnTo>
                <a:lnTo>
                  <a:pt x="6403" y="22795"/>
                </a:lnTo>
                <a:lnTo>
                  <a:pt x="6012" y="23363"/>
                </a:lnTo>
                <a:lnTo>
                  <a:pt x="5640" y="23930"/>
                </a:lnTo>
                <a:lnTo>
                  <a:pt x="5287" y="24498"/>
                </a:lnTo>
                <a:lnTo>
                  <a:pt x="4935" y="25105"/>
                </a:lnTo>
                <a:lnTo>
                  <a:pt x="4602" y="25712"/>
                </a:lnTo>
                <a:lnTo>
                  <a:pt x="4269" y="26319"/>
                </a:lnTo>
                <a:lnTo>
                  <a:pt x="3956" y="26946"/>
                </a:lnTo>
                <a:lnTo>
                  <a:pt x="3407" y="28082"/>
                </a:lnTo>
                <a:lnTo>
                  <a:pt x="2918" y="29237"/>
                </a:lnTo>
                <a:lnTo>
                  <a:pt x="2448" y="30412"/>
                </a:lnTo>
                <a:lnTo>
                  <a:pt x="2017" y="31587"/>
                </a:lnTo>
                <a:lnTo>
                  <a:pt x="1645" y="32762"/>
                </a:lnTo>
                <a:lnTo>
                  <a:pt x="1292" y="33957"/>
                </a:lnTo>
                <a:lnTo>
                  <a:pt x="999" y="35151"/>
                </a:lnTo>
                <a:lnTo>
                  <a:pt x="725" y="36346"/>
                </a:lnTo>
                <a:lnTo>
                  <a:pt x="509" y="37540"/>
                </a:lnTo>
                <a:lnTo>
                  <a:pt x="333" y="38754"/>
                </a:lnTo>
                <a:lnTo>
                  <a:pt x="176" y="39968"/>
                </a:lnTo>
                <a:lnTo>
                  <a:pt x="78" y="41182"/>
                </a:lnTo>
                <a:lnTo>
                  <a:pt x="20" y="42377"/>
                </a:lnTo>
                <a:lnTo>
                  <a:pt x="0" y="43591"/>
                </a:lnTo>
                <a:lnTo>
                  <a:pt x="20" y="44805"/>
                </a:lnTo>
                <a:lnTo>
                  <a:pt x="98" y="46019"/>
                </a:lnTo>
                <a:lnTo>
                  <a:pt x="196" y="47214"/>
                </a:lnTo>
                <a:lnTo>
                  <a:pt x="352" y="48408"/>
                </a:lnTo>
                <a:lnTo>
                  <a:pt x="529" y="49603"/>
                </a:lnTo>
                <a:lnTo>
                  <a:pt x="764" y="50778"/>
                </a:lnTo>
                <a:lnTo>
                  <a:pt x="1038" y="51972"/>
                </a:lnTo>
                <a:lnTo>
                  <a:pt x="1371" y="53128"/>
                </a:lnTo>
                <a:lnTo>
                  <a:pt x="1723" y="54283"/>
                </a:lnTo>
                <a:lnTo>
                  <a:pt x="2134" y="55438"/>
                </a:lnTo>
                <a:lnTo>
                  <a:pt x="2585" y="56574"/>
                </a:lnTo>
                <a:lnTo>
                  <a:pt x="3074" y="57690"/>
                </a:lnTo>
                <a:lnTo>
                  <a:pt x="3623" y="58806"/>
                </a:lnTo>
                <a:lnTo>
                  <a:pt x="4191" y="59903"/>
                </a:lnTo>
                <a:lnTo>
                  <a:pt x="4817" y="60980"/>
                </a:lnTo>
                <a:lnTo>
                  <a:pt x="5150" y="61509"/>
                </a:lnTo>
                <a:lnTo>
                  <a:pt x="5503" y="62038"/>
                </a:lnTo>
                <a:lnTo>
                  <a:pt x="5855" y="62566"/>
                </a:lnTo>
                <a:lnTo>
                  <a:pt x="6208" y="63075"/>
                </a:lnTo>
                <a:lnTo>
                  <a:pt x="6580" y="63604"/>
                </a:lnTo>
                <a:lnTo>
                  <a:pt x="6971" y="64113"/>
                </a:lnTo>
                <a:lnTo>
                  <a:pt x="7696" y="65014"/>
                </a:lnTo>
                <a:lnTo>
                  <a:pt x="8460" y="65895"/>
                </a:lnTo>
                <a:lnTo>
                  <a:pt x="9223" y="66757"/>
                </a:lnTo>
                <a:lnTo>
                  <a:pt x="10007" y="67579"/>
                </a:lnTo>
                <a:lnTo>
                  <a:pt x="10829" y="68382"/>
                </a:lnTo>
                <a:lnTo>
                  <a:pt x="11651" y="69146"/>
                </a:lnTo>
                <a:lnTo>
                  <a:pt x="12513" y="69890"/>
                </a:lnTo>
                <a:lnTo>
                  <a:pt x="13375" y="70595"/>
                </a:lnTo>
                <a:lnTo>
                  <a:pt x="14256" y="71280"/>
                </a:lnTo>
                <a:lnTo>
                  <a:pt x="15176" y="71927"/>
                </a:lnTo>
                <a:lnTo>
                  <a:pt x="16077" y="72553"/>
                </a:lnTo>
                <a:lnTo>
                  <a:pt x="17017" y="73141"/>
                </a:lnTo>
                <a:lnTo>
                  <a:pt x="17957" y="73709"/>
                </a:lnTo>
                <a:lnTo>
                  <a:pt x="18936" y="74237"/>
                </a:lnTo>
                <a:lnTo>
                  <a:pt x="19896" y="74746"/>
                </a:lnTo>
                <a:lnTo>
                  <a:pt x="20894" y="75216"/>
                </a:lnTo>
                <a:lnTo>
                  <a:pt x="21893" y="75667"/>
                </a:lnTo>
                <a:lnTo>
                  <a:pt x="22892" y="76078"/>
                </a:lnTo>
                <a:lnTo>
                  <a:pt x="23910" y="76470"/>
                </a:lnTo>
                <a:lnTo>
                  <a:pt x="24948" y="76842"/>
                </a:lnTo>
                <a:lnTo>
                  <a:pt x="25986" y="77175"/>
                </a:lnTo>
                <a:lnTo>
                  <a:pt x="27023" y="77468"/>
                </a:lnTo>
                <a:lnTo>
                  <a:pt x="28081" y="77743"/>
                </a:lnTo>
                <a:lnTo>
                  <a:pt x="29138" y="77978"/>
                </a:lnTo>
                <a:lnTo>
                  <a:pt x="30215" y="78193"/>
                </a:lnTo>
                <a:lnTo>
                  <a:pt x="31273" y="78389"/>
                </a:lnTo>
                <a:lnTo>
                  <a:pt x="32350" y="78545"/>
                </a:lnTo>
                <a:lnTo>
                  <a:pt x="33427" y="78682"/>
                </a:lnTo>
                <a:lnTo>
                  <a:pt x="34523" y="78780"/>
                </a:lnTo>
                <a:lnTo>
                  <a:pt x="35601" y="78859"/>
                </a:lnTo>
                <a:lnTo>
                  <a:pt x="36697" y="78898"/>
                </a:lnTo>
                <a:lnTo>
                  <a:pt x="38812" y="78898"/>
                </a:lnTo>
                <a:lnTo>
                  <a:pt x="39850" y="78859"/>
                </a:lnTo>
                <a:lnTo>
                  <a:pt x="40888" y="78780"/>
                </a:lnTo>
                <a:lnTo>
                  <a:pt x="41926" y="78702"/>
                </a:lnTo>
                <a:lnTo>
                  <a:pt x="42944" y="78585"/>
                </a:lnTo>
                <a:lnTo>
                  <a:pt x="43982" y="78448"/>
                </a:lnTo>
                <a:lnTo>
                  <a:pt x="45000" y="78271"/>
                </a:lnTo>
                <a:lnTo>
                  <a:pt x="46038" y="78075"/>
                </a:lnTo>
                <a:lnTo>
                  <a:pt x="47056" y="77860"/>
                </a:lnTo>
                <a:lnTo>
                  <a:pt x="48055" y="77605"/>
                </a:lnTo>
                <a:lnTo>
                  <a:pt x="49073" y="77331"/>
                </a:lnTo>
                <a:lnTo>
                  <a:pt x="50072" y="77038"/>
                </a:lnTo>
                <a:lnTo>
                  <a:pt x="51070" y="76724"/>
                </a:lnTo>
                <a:lnTo>
                  <a:pt x="52050" y="76372"/>
                </a:lnTo>
                <a:lnTo>
                  <a:pt x="53029" y="76000"/>
                </a:lnTo>
                <a:lnTo>
                  <a:pt x="54008" y="75588"/>
                </a:lnTo>
                <a:lnTo>
                  <a:pt x="54967" y="75158"/>
                </a:lnTo>
                <a:lnTo>
                  <a:pt x="55907" y="74707"/>
                </a:lnTo>
                <a:lnTo>
                  <a:pt x="56847" y="74237"/>
                </a:lnTo>
                <a:lnTo>
                  <a:pt x="57787" y="73728"/>
                </a:lnTo>
                <a:lnTo>
                  <a:pt x="58708" y="73199"/>
                </a:lnTo>
                <a:lnTo>
                  <a:pt x="59608" y="72651"/>
                </a:lnTo>
                <a:lnTo>
                  <a:pt x="60509" y="72064"/>
                </a:lnTo>
                <a:lnTo>
                  <a:pt x="61371" y="71457"/>
                </a:lnTo>
                <a:lnTo>
                  <a:pt x="62252" y="70830"/>
                </a:lnTo>
                <a:lnTo>
                  <a:pt x="63094" y="70164"/>
                </a:lnTo>
                <a:lnTo>
                  <a:pt x="63936" y="69479"/>
                </a:lnTo>
                <a:lnTo>
                  <a:pt x="64758" y="68774"/>
                </a:lnTo>
                <a:lnTo>
                  <a:pt x="65561" y="68030"/>
                </a:lnTo>
                <a:lnTo>
                  <a:pt x="66345" y="67286"/>
                </a:lnTo>
                <a:lnTo>
                  <a:pt x="67108" y="66502"/>
                </a:lnTo>
                <a:lnTo>
                  <a:pt x="67852" y="65680"/>
                </a:lnTo>
                <a:lnTo>
                  <a:pt x="68714" y="64681"/>
                </a:lnTo>
                <a:lnTo>
                  <a:pt x="69556" y="63682"/>
                </a:lnTo>
                <a:lnTo>
                  <a:pt x="70339" y="62664"/>
                </a:lnTo>
                <a:lnTo>
                  <a:pt x="71084" y="61626"/>
                </a:lnTo>
                <a:lnTo>
                  <a:pt x="71788" y="60569"/>
                </a:lnTo>
                <a:lnTo>
                  <a:pt x="72474" y="59492"/>
                </a:lnTo>
                <a:lnTo>
                  <a:pt x="73101" y="58415"/>
                </a:lnTo>
                <a:lnTo>
                  <a:pt x="73708" y="57318"/>
                </a:lnTo>
                <a:lnTo>
                  <a:pt x="74256" y="56222"/>
                </a:lnTo>
                <a:lnTo>
                  <a:pt x="74785" y="55105"/>
                </a:lnTo>
                <a:lnTo>
                  <a:pt x="75274" y="53989"/>
                </a:lnTo>
                <a:lnTo>
                  <a:pt x="75705" y="52853"/>
                </a:lnTo>
                <a:lnTo>
                  <a:pt x="76116" y="51718"/>
                </a:lnTo>
                <a:lnTo>
                  <a:pt x="76508" y="50562"/>
                </a:lnTo>
                <a:lnTo>
                  <a:pt x="76841" y="49407"/>
                </a:lnTo>
                <a:lnTo>
                  <a:pt x="77134" y="48252"/>
                </a:lnTo>
                <a:lnTo>
                  <a:pt x="77409" y="47096"/>
                </a:lnTo>
                <a:lnTo>
                  <a:pt x="77624" y="45921"/>
                </a:lnTo>
                <a:lnTo>
                  <a:pt x="77820" y="44766"/>
                </a:lnTo>
                <a:lnTo>
                  <a:pt x="77976" y="43591"/>
                </a:lnTo>
                <a:lnTo>
                  <a:pt x="78114" y="42416"/>
                </a:lnTo>
                <a:lnTo>
                  <a:pt x="78192" y="41241"/>
                </a:lnTo>
                <a:lnTo>
                  <a:pt x="78251" y="40066"/>
                </a:lnTo>
                <a:lnTo>
                  <a:pt x="78270" y="38891"/>
                </a:lnTo>
                <a:lnTo>
                  <a:pt x="78251" y="37716"/>
                </a:lnTo>
                <a:lnTo>
                  <a:pt x="78192" y="36561"/>
                </a:lnTo>
                <a:lnTo>
                  <a:pt x="78094" y="35386"/>
                </a:lnTo>
                <a:lnTo>
                  <a:pt x="77976" y="34231"/>
                </a:lnTo>
                <a:lnTo>
                  <a:pt x="77820" y="33075"/>
                </a:lnTo>
                <a:lnTo>
                  <a:pt x="77644" y="31920"/>
                </a:lnTo>
                <a:lnTo>
                  <a:pt x="77409" y="30784"/>
                </a:lnTo>
                <a:lnTo>
                  <a:pt x="77154" y="29648"/>
                </a:lnTo>
                <a:lnTo>
                  <a:pt x="76860" y="28513"/>
                </a:lnTo>
                <a:lnTo>
                  <a:pt x="76547" y="27396"/>
                </a:lnTo>
                <a:lnTo>
                  <a:pt x="76194" y="26280"/>
                </a:lnTo>
                <a:lnTo>
                  <a:pt x="75803" y="25184"/>
                </a:lnTo>
                <a:lnTo>
                  <a:pt x="75372" y="24107"/>
                </a:lnTo>
                <a:lnTo>
                  <a:pt x="74922" y="23030"/>
                </a:lnTo>
                <a:lnTo>
                  <a:pt x="74432" y="21972"/>
                </a:lnTo>
                <a:lnTo>
                  <a:pt x="73923" y="20915"/>
                </a:lnTo>
                <a:lnTo>
                  <a:pt x="73375" y="19896"/>
                </a:lnTo>
                <a:lnTo>
                  <a:pt x="72787" y="18878"/>
                </a:lnTo>
                <a:lnTo>
                  <a:pt x="72180" y="17879"/>
                </a:lnTo>
                <a:lnTo>
                  <a:pt x="71534" y="16900"/>
                </a:lnTo>
                <a:lnTo>
                  <a:pt x="70849" y="15921"/>
                </a:lnTo>
                <a:lnTo>
                  <a:pt x="70144" y="14981"/>
                </a:lnTo>
                <a:lnTo>
                  <a:pt x="69419" y="14061"/>
                </a:lnTo>
                <a:lnTo>
                  <a:pt x="68636" y="13141"/>
                </a:lnTo>
                <a:lnTo>
                  <a:pt x="67852" y="12259"/>
                </a:lnTo>
                <a:lnTo>
                  <a:pt x="67010" y="11398"/>
                </a:lnTo>
                <a:lnTo>
                  <a:pt x="66149" y="10556"/>
                </a:lnTo>
                <a:lnTo>
                  <a:pt x="65268" y="9733"/>
                </a:lnTo>
                <a:lnTo>
                  <a:pt x="64347" y="8950"/>
                </a:lnTo>
                <a:lnTo>
                  <a:pt x="63388" y="8186"/>
                </a:lnTo>
                <a:lnTo>
                  <a:pt x="62409" y="7442"/>
                </a:lnTo>
                <a:lnTo>
                  <a:pt x="61410" y="6718"/>
                </a:lnTo>
                <a:lnTo>
                  <a:pt x="60372" y="6032"/>
                </a:lnTo>
                <a:lnTo>
                  <a:pt x="59315" y="5366"/>
                </a:lnTo>
                <a:lnTo>
                  <a:pt x="58218" y="4740"/>
                </a:lnTo>
                <a:lnTo>
                  <a:pt x="57082" y="4152"/>
                </a:lnTo>
                <a:lnTo>
                  <a:pt x="55946" y="3584"/>
                </a:lnTo>
                <a:lnTo>
                  <a:pt x="54752" y="3036"/>
                </a:lnTo>
                <a:lnTo>
                  <a:pt x="53557" y="2527"/>
                </a:lnTo>
                <a:lnTo>
                  <a:pt x="52304" y="2057"/>
                </a:lnTo>
                <a:lnTo>
                  <a:pt x="51580" y="1802"/>
                </a:lnTo>
                <a:lnTo>
                  <a:pt x="50855" y="1567"/>
                </a:lnTo>
                <a:lnTo>
                  <a:pt x="50131" y="1352"/>
                </a:lnTo>
                <a:lnTo>
                  <a:pt x="49406" y="1137"/>
                </a:lnTo>
                <a:lnTo>
                  <a:pt x="48681" y="960"/>
                </a:lnTo>
                <a:lnTo>
                  <a:pt x="47957" y="784"/>
                </a:lnTo>
                <a:lnTo>
                  <a:pt x="47232" y="647"/>
                </a:lnTo>
                <a:lnTo>
                  <a:pt x="46527" y="510"/>
                </a:lnTo>
                <a:lnTo>
                  <a:pt x="45803" y="393"/>
                </a:lnTo>
                <a:lnTo>
                  <a:pt x="45078" y="275"/>
                </a:lnTo>
                <a:lnTo>
                  <a:pt x="44373" y="197"/>
                </a:lnTo>
                <a:lnTo>
                  <a:pt x="43649" y="118"/>
                </a:lnTo>
                <a:lnTo>
                  <a:pt x="42944" y="79"/>
                </a:lnTo>
                <a:lnTo>
                  <a:pt x="42239" y="40"/>
                </a:lnTo>
                <a:lnTo>
                  <a:pt x="41534" y="1"/>
                </a:lnTo>
                <a:close/>
              </a:path>
            </a:pathLst>
          </a:custGeom>
        </p:spPr>
        <p:style>
          <a:lnRef idx="0">
            <a:srgbClr val="FFFFFF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6" name="Picture 15" descr="touchicon-180-removebg-preview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3315" y="2832100"/>
            <a:ext cx="558165" cy="55816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MEDIACOVER_FLAG" val="1"/>
  <p:tag name="KSO_WM_UNIT_MEDIACOVER_BTN_STATE" val="1"/>
</p:tagLst>
</file>

<file path=ppt/theme/theme1.xml><?xml version="1.0" encoding="utf-8"?>
<a:theme xmlns:a="http://schemas.openxmlformats.org/drawingml/2006/main" name="Art_mountaineering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3349</Words>
  <Application>WPS Presentation</Application>
  <PresentationFormat>On-screen Show (16:9)</PresentationFormat>
  <Paragraphs>313</Paragraphs>
  <Slides>59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3" baseType="lpstr">
      <vt:lpstr>Arial</vt:lpstr>
      <vt:lpstr>SimSun</vt:lpstr>
      <vt:lpstr>Wingdings</vt:lpstr>
      <vt:lpstr>Arial</vt:lpstr>
      <vt:lpstr>Adamina</vt:lpstr>
      <vt:lpstr>Bebas Neue</vt:lpstr>
      <vt:lpstr>Segoe Print</vt:lpstr>
      <vt:lpstr>Mulish</vt:lpstr>
      <vt:lpstr>Microsoft YaHei</vt:lpstr>
      <vt:lpstr>Arial Unicode MS</vt:lpstr>
      <vt:lpstr>Calibri</vt:lpstr>
      <vt:lpstr>Lucida Sans Unicode</vt:lpstr>
      <vt:lpstr>Aldhabi</vt:lpstr>
      <vt:lpstr>Art_mountaineering</vt:lpstr>
      <vt:lpstr>Software Graduation Project (Computer Engineering )</vt:lpstr>
      <vt:lpstr>5</vt:lpstr>
      <vt:lpstr>1</vt:lpstr>
      <vt:lpstr>About Our Project</vt:lpstr>
      <vt:lpstr>2</vt:lpstr>
      <vt:lpstr>PowerPoint 演示文稿</vt:lpstr>
      <vt:lpstr>Type of Users</vt:lpstr>
      <vt:lpstr>3</vt:lpstr>
      <vt:lpstr>What did we use?</vt:lpstr>
      <vt:lpstr>4</vt:lpstr>
      <vt:lpstr>Home Page</vt:lpstr>
      <vt:lpstr>Notifications</vt:lpstr>
      <vt:lpstr>Manage Users</vt:lpstr>
      <vt:lpstr>Authentication</vt:lpstr>
      <vt:lpstr>Authentication</vt:lpstr>
      <vt:lpstr>Notifications</vt:lpstr>
      <vt:lpstr>Home Page ( Students )</vt:lpstr>
      <vt:lpstr>Dashboard (Instructors )</vt:lpstr>
      <vt:lpstr>Home</vt:lpstr>
      <vt:lpstr>PowerPoint 演示文稿</vt:lpstr>
      <vt:lpstr>Edit Profile</vt:lpstr>
      <vt:lpstr>Edit Profile</vt:lpstr>
      <vt:lpstr>PowerPoint 演示文稿</vt:lpstr>
      <vt:lpstr>Payment </vt:lpstr>
      <vt:lpstr>Divide profits</vt:lpstr>
      <vt:lpstr>Course Videos</vt:lpstr>
      <vt:lpstr>Quizzes</vt:lpstr>
      <vt:lpstr>Certificaties</vt:lpstr>
      <vt:lpstr>Review &amp; Comments</vt:lpstr>
      <vt:lpstr>Instructors</vt:lpstr>
      <vt:lpstr>Instructors Details</vt:lpstr>
      <vt:lpstr>Notifications (Instructors)</vt:lpstr>
      <vt:lpstr>Notifications (Students)</vt:lpstr>
      <vt:lpstr>Contact Us</vt:lpstr>
      <vt:lpstr>My Courses ( Instructor )</vt:lpstr>
      <vt:lpstr>Students in the instructor courses</vt:lpstr>
      <vt:lpstr>Add Course</vt:lpstr>
      <vt:lpstr>Edit course ( Instructor )</vt:lpstr>
      <vt:lpstr>Delete Courses ( Instructor )</vt:lpstr>
      <vt:lpstr>Add Quiz</vt:lpstr>
      <vt:lpstr>Chat</vt:lpstr>
      <vt:lpstr>Compiler</vt:lpstr>
      <vt:lpstr>Compiler</vt:lpstr>
      <vt:lpstr>Assignments</vt:lpstr>
      <vt:lpstr>Assignments</vt:lpstr>
      <vt:lpstr>Assignments</vt:lpstr>
      <vt:lpstr>Assingments</vt:lpstr>
      <vt:lpstr>Admin Dashboard</vt:lpstr>
      <vt:lpstr> Add Assingments</vt:lpstr>
      <vt:lpstr>Admin All Courses</vt:lpstr>
      <vt:lpstr>Admin All Students</vt:lpstr>
      <vt:lpstr>Admin All Instructors</vt:lpstr>
      <vt:lpstr>Admin Manage Compiler </vt:lpstr>
      <vt:lpstr>Admin Requests</vt:lpstr>
      <vt:lpstr>Admin Requests</vt:lpstr>
      <vt:lpstr>Recomendation System</vt:lpstr>
      <vt:lpstr>Chatbot</vt:lpstr>
      <vt:lpstr>Future work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HP</dc:creator>
  <cp:lastModifiedBy>lolog</cp:lastModifiedBy>
  <cp:revision>100</cp:revision>
  <dcterms:created xsi:type="dcterms:W3CDTF">2024-06-25T15:11:00Z</dcterms:created>
  <dcterms:modified xsi:type="dcterms:W3CDTF">2024-07-01T11:17:38Z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540D04752F984F99B91404FEEC405270_12</vt:lpwstr>
  </property>
  <property fmtid="{D5CDD505-2E9C-101B-9397-08002B2CF9AE}" pid="3" name="KSOProductBuildVer">
    <vt:lpwstr>1033-12.2.0.13472</vt:lpwstr>
  </property>
</Properties>
</file>