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custShowLst>
    <p:custShow name="عرض مخصص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9A7ED-F110-425D-805A-7D1498ABD7EB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9C380-3350-4D9F-B011-6012A41AB1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89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A18C9-4973-44B9-9E74-B31F5F04D887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9A70D-4F07-4978-9B35-56B77D086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567" y="1340768"/>
            <a:ext cx="8460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</a:rPr>
              <a:t>      Smart Spot Welding Machine </a:t>
            </a:r>
            <a:endParaRPr 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5" descr="g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9" y="980728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     </a:t>
            </a:r>
            <a:r>
              <a:rPr lang="en-US" sz="4400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Smart Spot Welding Machine</a:t>
            </a:r>
            <a:r>
              <a:rPr lang="en-US" sz="4400" dirty="0" smtClean="0">
                <a:solidFill>
                  <a:srgbClr val="0070C0"/>
                </a:solidFill>
              </a:rPr>
              <a:t> 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4293096"/>
            <a:ext cx="4559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doni MT" panose="02070603080606020203" pitchFamily="18" charset="0"/>
              </a:rPr>
              <a:t>Moath</a:t>
            </a:r>
            <a:r>
              <a:rPr lang="en-US" sz="3600" dirty="0">
                <a:latin typeface="Bodoni MT" panose="02070603080606020203" pitchFamily="18" charset="0"/>
              </a:rPr>
              <a:t> </a:t>
            </a:r>
            <a:r>
              <a:rPr lang="en-US" sz="3600" dirty="0" smtClean="0">
                <a:latin typeface="Bodoni MT" panose="02070603080606020203" pitchFamily="18" charset="0"/>
              </a:rPr>
              <a:t>Nawasrha</a:t>
            </a:r>
          </a:p>
          <a:p>
            <a:r>
              <a:rPr lang="en-US" sz="3600" dirty="0" smtClean="0">
                <a:latin typeface="Bodoni MT" panose="02070603080606020203" pitchFamily="18" charset="0"/>
              </a:rPr>
              <a:t>Oday Hawi</a:t>
            </a:r>
            <a:endParaRPr lang="en-US" sz="3600" dirty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683568" y="476672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Voltage Regulator 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3481"/>
            <a:ext cx="9144000" cy="559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54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80"/>
            <a:ext cx="9144000" cy="6888780"/>
          </a:xfrm>
        </p:spPr>
      </p:pic>
      <p:sp>
        <p:nvSpPr>
          <p:cNvPr id="5" name="مربع نص 4"/>
          <p:cNvSpPr txBox="1"/>
          <p:nvPr/>
        </p:nvSpPr>
        <p:spPr>
          <a:xfrm>
            <a:off x="755576" y="55375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Timer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792" y="1556792"/>
            <a:ext cx="5301208" cy="5301208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07504" y="1916832"/>
            <a:ext cx="27751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Bodoni MT" panose="02070603080606020203" pitchFamily="18" charset="0"/>
              </a:rPr>
              <a:t>NO/NC timer</a:t>
            </a:r>
          </a:p>
          <a:p>
            <a:r>
              <a:rPr lang="en-US" sz="3600" dirty="0" smtClean="0">
                <a:latin typeface="Bodoni MT" panose="02070603080606020203" pitchFamily="18" charset="0"/>
              </a:rPr>
              <a:t> </a:t>
            </a:r>
          </a:p>
          <a:p>
            <a:r>
              <a:rPr lang="en-US" sz="3600" dirty="0" smtClean="0">
                <a:latin typeface="Bodoni MT" panose="02070603080606020203" pitchFamily="18" charset="0"/>
              </a:rPr>
              <a:t>0-24 </a:t>
            </a:r>
            <a:r>
              <a:rPr lang="en-US" sz="3600" dirty="0" err="1" smtClean="0">
                <a:latin typeface="Bodoni MT" panose="02070603080606020203" pitchFamily="18" charset="0"/>
              </a:rPr>
              <a:t>seonds</a:t>
            </a:r>
            <a:r>
              <a:rPr lang="en-US" sz="3600" dirty="0" smtClean="0">
                <a:latin typeface="Bodoni MT" panose="02070603080606020203" pitchFamily="18" charset="0"/>
              </a:rPr>
              <a:t> </a:t>
            </a:r>
            <a:endParaRPr lang="en-US" sz="3600" dirty="0"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463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0" y="-10887"/>
            <a:ext cx="9124126" cy="6858000"/>
          </a:xfrm>
        </p:spPr>
      </p:pic>
      <p:sp>
        <p:nvSpPr>
          <p:cNvPr id="6" name="مربع نص 5"/>
          <p:cNvSpPr txBox="1"/>
          <p:nvPr/>
        </p:nvSpPr>
        <p:spPr>
          <a:xfrm>
            <a:off x="611560" y="278837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Bodoni MT" panose="02070603080606020203" pitchFamily="18" charset="0"/>
              </a:rPr>
              <a:t>Microtrack ll laser </a:t>
            </a:r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sensor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1" y="1417638"/>
            <a:ext cx="9124000" cy="542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457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4361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" y="-1393"/>
            <a:ext cx="9144000" cy="6858000"/>
          </a:xfrm>
        </p:spPr>
      </p:pic>
      <p:sp>
        <p:nvSpPr>
          <p:cNvPr id="6" name="مربع نص 5"/>
          <p:cNvSpPr txBox="1"/>
          <p:nvPr/>
        </p:nvSpPr>
        <p:spPr>
          <a:xfrm>
            <a:off x="457200" y="47667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Bodoni MT" panose="02070603080606020203" pitchFamily="18" charset="0"/>
              </a:rPr>
              <a:t>Process of spot welding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" y="1417637"/>
            <a:ext cx="9135157" cy="543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60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" y="0"/>
            <a:ext cx="9129366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572242" y="553750"/>
            <a:ext cx="5842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Bodoni MT" panose="02070603080606020203" pitchFamily="18" charset="0"/>
              </a:rPr>
              <a:t>Future work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99287" y="1417637"/>
            <a:ext cx="88447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000" dirty="0">
                <a:latin typeface="Bodoni MT" panose="02070603080606020203" pitchFamily="18" charset="0"/>
              </a:rPr>
              <a:t>In our project 2 we will make a spot welding machine with smart system by using a micro controller, and sensors for measurement thickness of sheets. The machine will  automatically choose the suitable current for welding based on thickness of </a:t>
            </a:r>
            <a:r>
              <a:rPr lang="en-US" sz="2000" dirty="0" smtClean="0">
                <a:latin typeface="Bodoni MT" panose="02070603080606020203" pitchFamily="18" charset="0"/>
              </a:rPr>
              <a:t>sheets, </a:t>
            </a:r>
            <a:r>
              <a:rPr lang="en-US" sz="2000" dirty="0">
                <a:latin typeface="Bodoni MT" panose="02070603080606020203" pitchFamily="18" charset="0"/>
              </a:rPr>
              <a:t>And we will study more ways to make it more smarter. </a:t>
            </a:r>
          </a:p>
        </p:txBody>
      </p:sp>
    </p:spTree>
    <p:extLst>
      <p:ext uri="{BB962C8B-B14F-4D97-AF65-F5344CB8AC3E}">
        <p14:creationId xmlns:p14="http://schemas.microsoft.com/office/powerpoint/2010/main" val="3881343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48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3995936" y="6614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4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1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0664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692696"/>
            <a:ext cx="2271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Overview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1772817"/>
            <a:ext cx="55446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Applications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Advantages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Machine components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Process of spot welding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Bodoni MT" panose="02070603080606020203" pitchFamily="18" charset="0"/>
              </a:rPr>
              <a:t>Future work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836712"/>
            <a:ext cx="4750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What is the Spot Welding?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5" y="184482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</a:rPr>
              <a:t>Resistance spot welding is a welding process in which contacting metal surfaces are joined by the heat obtained from resistance to electric current.</a:t>
            </a:r>
            <a:endParaRPr lang="en-US" sz="2400" dirty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g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692696"/>
            <a:ext cx="2248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Application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c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556793"/>
            <a:ext cx="4139952" cy="2376264"/>
          </a:xfrm>
          <a:prstGeom prst="rect">
            <a:avLst/>
          </a:prstGeom>
        </p:spPr>
      </p:pic>
      <p:pic>
        <p:nvPicPr>
          <p:cNvPr id="10" name="Picture 9" descr="b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556792"/>
            <a:ext cx="3744416" cy="2276475"/>
          </a:xfrm>
          <a:prstGeom prst="rect">
            <a:avLst/>
          </a:prstGeom>
        </p:spPr>
      </p:pic>
      <p:pic>
        <p:nvPicPr>
          <p:cNvPr id="11" name="Picture 10" descr="v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4000500"/>
            <a:ext cx="4286250" cy="285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55375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Advantages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91683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400" dirty="0" smtClean="0">
                <a:latin typeface="Bodoni MT" panose="02070603080606020203" pitchFamily="18" charset="0"/>
              </a:rPr>
              <a:t>Quick and Easy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Multiple </a:t>
            </a:r>
            <a:r>
              <a:rPr lang="en-US" sz="2400" dirty="0" smtClean="0">
                <a:latin typeface="Bodoni MT" panose="02070603080606020203" pitchFamily="18" charset="0"/>
              </a:rPr>
              <a:t>sheets joined together at the same time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 No dangerous open flames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  Saves production cost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  Dimensional Accuracy</a:t>
            </a:r>
            <a:endParaRPr lang="en-US" sz="2400" dirty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755576" y="836712"/>
            <a:ext cx="385817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Machine Components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988840"/>
            <a:ext cx="363413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Transformer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Electrodes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Timer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Voltage regulator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Microtrack ll </a:t>
            </a:r>
            <a:r>
              <a:rPr lang="en-US" sz="2400" dirty="0" smtClean="0">
                <a:latin typeface="Bodoni MT" panose="02070603080606020203" pitchFamily="18" charset="0"/>
              </a:rPr>
              <a:t>laser </a:t>
            </a:r>
            <a:r>
              <a:rPr lang="en-US" sz="2400" dirty="0" smtClean="0">
                <a:latin typeface="Bodoni MT" panose="02070603080606020203" pitchFamily="18" charset="0"/>
              </a:rPr>
              <a:t>sensor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Micro </a:t>
            </a:r>
            <a:r>
              <a:rPr lang="en-US" sz="2400" dirty="0" smtClean="0">
                <a:latin typeface="Bodoni MT" panose="02070603080606020203" pitchFamily="18" charset="0"/>
              </a:rPr>
              <a:t>controller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Bodoni MT" panose="02070603080606020203" pitchFamily="18" charset="0"/>
              </a:rPr>
              <a:t>Snubber</a:t>
            </a:r>
            <a:endParaRPr lang="en-US" sz="2400" dirty="0" smtClean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692696"/>
            <a:ext cx="2320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Transformer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6" name="Picture 5" descr="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060848"/>
            <a:ext cx="5796136" cy="4797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2708920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</a:rPr>
              <a:t>Power = 1710 VA</a:t>
            </a:r>
            <a:endParaRPr lang="en-US" sz="2400" dirty="0">
              <a:latin typeface="Bodoni MT" panose="020706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3284984"/>
            <a:ext cx="201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</a:rPr>
              <a:t>P = V*I</a:t>
            </a:r>
            <a:endParaRPr lang="en-US" sz="2400" dirty="0">
              <a:latin typeface="Bodoni MT" panose="020706030806060202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3789040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</a:rPr>
              <a:t>Vp/Vs = Np/Ns</a:t>
            </a:r>
            <a:endParaRPr lang="en-US" sz="2400" dirty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593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6040" y="404664"/>
            <a:ext cx="1988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Electrodes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6" name="Picture 5" descr="spot-welding-electrodes-500x50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7" y="1438074"/>
            <a:ext cx="4355976" cy="3686175"/>
          </a:xfrm>
          <a:prstGeom prst="rect">
            <a:avLst/>
          </a:prstGeom>
        </p:spPr>
      </p:pic>
      <p:pic>
        <p:nvPicPr>
          <p:cNvPr id="7" name="Picture 6" descr="f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438074"/>
            <a:ext cx="4427984" cy="368617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55576" y="5432330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doni MT" panose="02070603080606020203" pitchFamily="18" charset="0"/>
              </a:rPr>
              <a:t>Shapes of electrodes</a:t>
            </a:r>
            <a:endParaRPr lang="en-US" sz="3600" dirty="0">
              <a:latin typeface="Bodoni MT" panose="02070603080606020203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09828" y="5464591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doni MT" panose="02070603080606020203" pitchFamily="18" charset="0"/>
              </a:rPr>
              <a:t>Electrode force</a:t>
            </a:r>
            <a:endParaRPr lang="en-US" sz="3600" dirty="0">
              <a:latin typeface="Bodoni MT" panose="0207060308060602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5570"/>
          </a:xfrm>
        </p:spPr>
      </p:pic>
      <p:sp>
        <p:nvSpPr>
          <p:cNvPr id="5" name="مربع نص 4"/>
          <p:cNvSpPr txBox="1"/>
          <p:nvPr/>
        </p:nvSpPr>
        <p:spPr>
          <a:xfrm>
            <a:off x="457200" y="404664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Bodoni MT" panose="02070603080606020203" pitchFamily="18" charset="0"/>
              </a:rPr>
              <a:t>The circuit of machine </a:t>
            </a:r>
            <a:endParaRPr lang="en-US" sz="3200" dirty="0">
              <a:solidFill>
                <a:schemeClr val="accent1"/>
              </a:solidFill>
              <a:latin typeface="Bodoni MT" panose="02070603080606020203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7" y="1566036"/>
            <a:ext cx="9124413" cy="530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220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1110</TotalTime>
  <Words>192</Words>
  <Application>Microsoft Office PowerPoint</Application>
  <PresentationFormat>عرض على الشاشة (3:4)‏</PresentationFormat>
  <Paragraphs>48</Paragraphs>
  <Slides>17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  <vt:variant>
        <vt:lpstr>عروض مخصصة</vt:lpstr>
      </vt:variant>
      <vt:variant>
        <vt:i4>1</vt:i4>
      </vt:variant>
    </vt:vector>
  </HeadingPairs>
  <TitlesOfParts>
    <vt:vector size="23" baseType="lpstr">
      <vt:lpstr>Arial</vt:lpstr>
      <vt:lpstr>Bodoni MT</vt:lpstr>
      <vt:lpstr>Calibri</vt:lpstr>
      <vt:lpstr>Wingdings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مخصص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Spot Welding Machine</dc:title>
  <dc:creator>User</dc:creator>
  <cp:lastModifiedBy>Oday Hawi</cp:lastModifiedBy>
  <cp:revision>29</cp:revision>
  <dcterms:created xsi:type="dcterms:W3CDTF">2017-12-19T14:27:37Z</dcterms:created>
  <dcterms:modified xsi:type="dcterms:W3CDTF">2017-12-21T07:53:33Z</dcterms:modified>
</cp:coreProperties>
</file>