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65" r:id="rId6"/>
    <p:sldId id="289" r:id="rId7"/>
    <p:sldId id="287" r:id="rId8"/>
    <p:sldId id="288" r:id="rId9"/>
    <p:sldId id="262"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p:scale>
          <a:sx n="81" d="100"/>
          <a:sy n="81" d="100"/>
        </p:scale>
        <p:origin x="-96" y="21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 name="Group 13"/>
          <p:cNvGrpSpPr/>
          <p:nvPr/>
        </p:nvGrpSpPr>
        <p:grpSpPr>
          <a:xfrm>
            <a:off x="-1588" y="0"/>
            <a:ext cx="12193588" cy="6861555"/>
            <a:chOff x="-1588" y="0"/>
            <a:chExt cx="12193588" cy="6861555"/>
          </a:xfrm>
        </p:grpSpPr>
        <p:sp>
          <p:nvSpPr>
            <p:cNvPr id="9" name="Rectangle 8"/>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10158984" y="1792224"/>
            <a:ext cx="990599" cy="304799"/>
          </a:xfrm>
        </p:spPr>
        <p:txBody>
          <a:bodyPr/>
          <a:lstStyle>
            <a:lvl1pPr algn="l">
              <a:defRPr b="0">
                <a:solidFill>
                  <a:schemeClr val="bg1"/>
                </a:solidFill>
              </a:defRPr>
            </a:lvl1pPr>
          </a:lstStyle>
          <a:p>
            <a:fld id="{E9462EF3-3C4F-43EE-ACEE-D4B806740EA3}" type="datetimeFigureOut">
              <a:rPr lang="en-US" dirty="0"/>
              <a:pPr/>
              <a:t>9/30/2019</a:t>
            </a:fld>
            <a:endParaRPr lang="en-US" dirty="0"/>
          </a:p>
        </p:txBody>
      </p:sp>
      <p:sp>
        <p:nvSpPr>
          <p:cNvPr id="5" name="Footer Placeholder 4"/>
          <p:cNvSpPr>
            <a:spLocks noGrp="1"/>
          </p:cNvSpPr>
          <p:nvPr>
            <p:ph type="ftr" sz="quarter" idx="11"/>
          </p:nvPr>
        </p:nvSpPr>
        <p:spPr>
          <a:xfrm rot="5400000">
            <a:off x="8951976" y="3227832"/>
            <a:ext cx="3867912" cy="310896"/>
          </a:xfrm>
        </p:spPr>
        <p:txBody>
          <a:bodyPr/>
          <a:lstStyle>
            <a:lvl1pPr>
              <a:defRPr sz="1000" b="0">
                <a:solidFill>
                  <a:schemeClr val="bg1"/>
                </a:solidFill>
              </a:defRPr>
            </a:lvl1pPr>
          </a:lstStyle>
          <a:p>
            <a:r>
              <a:rPr lang="en-US" dirty="0"/>
              <a:t>
              </a:t>
            </a:r>
          </a:p>
        </p:txBody>
      </p:sp>
      <p:sp>
        <p:nvSpPr>
          <p:cNvPr id="8" name="Rectangle 7"/>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6343B39-165A-4B68-AA5C-581F5336313C}" type="datetimeFigureOut">
              <a:rPr lang="en-US" dirty="0"/>
              <a:t>9/30/2019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0" name="Rectangle 9"/>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0704"/>
            <a:ext cx="8833104" cy="1371600"/>
          </a:xfrm>
          <a:prstGeom prst="rect">
            <a:avLst/>
          </a:prstGeom>
        </p:spPr>
        <p:txBody>
          <a:bodyPr anchor="ctr" anchorCtr="0"/>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942C8C57-33F9-4259-AC4F-0E3F5BEC9B94}" type="datetimeFigureOut">
              <a:rPr lang="en-US" dirty="0"/>
              <a:t>9/30/2019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1588" y="0"/>
            <a:ext cx="12193588" cy="6861555"/>
            <a:chOff x="-1588" y="0"/>
            <a:chExt cx="12193588" cy="6861555"/>
          </a:xfrm>
        </p:grpSpPr>
        <p:sp>
          <p:nvSpPr>
            <p:cNvPr id="16" name="Rectangle 1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Oval 17"/>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7"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2" name="TextBox 11"/>
          <p:cNvSpPr txBox="1"/>
          <p:nvPr/>
        </p:nvSpPr>
        <p:spPr bwMode="gray">
          <a:xfrm>
            <a:off x="898295" y="596767"/>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15" name="TextBox 14"/>
          <p:cNvSpPr txBox="1"/>
          <p:nvPr/>
        </p:nvSpPr>
        <p:spPr bwMode="gray">
          <a:xfrm>
            <a:off x="9715063" y="2629300"/>
            <a:ext cx="801912" cy="156966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9600" dirty="0">
                <a:solidFill>
                  <a:schemeClr val="tx2">
                    <a:lumMod val="40000"/>
                    <a:lumOff val="60000"/>
                  </a:schemeClr>
                </a:solidFill>
              </a:rPr>
              <a:t>”</a:t>
            </a:r>
          </a:p>
        </p:txBody>
      </p:sp>
      <p:sp>
        <p:nvSpPr>
          <p:cNvPr id="2" name="Title 1"/>
          <p:cNvSpPr>
            <a:spLocks noGrp="1"/>
          </p:cNvSpPr>
          <p:nvPr>
            <p:ph type="title"/>
          </p:nvPr>
        </p:nvSpPr>
        <p:spPr>
          <a:xfrm>
            <a:off x="1574801" y="980517"/>
            <a:ext cx="8460983" cy="2698249"/>
          </a:xfrm>
          <a:prstGeom prst="rect">
            <a:avLst/>
          </a:prstGeom>
        </p:spPr>
        <p:txBody>
          <a:bodyPr anchor="ctr" anchorCtr="0"/>
          <a:lstStyle>
            <a:lvl1pPr>
              <a:defRPr sz="4000"/>
            </a:lvl1pPr>
          </a:lstStyle>
          <a:p>
            <a:r>
              <a:rPr lang="en-US" smtClean="0"/>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vert="horz" lIns="91440" tIns="45720" rIns="91440" bIns="45720" rtlCol="0" anchor="t">
            <a:normAutofit/>
          </a:bodyPr>
          <a:lstStyle>
            <a:lvl1pPr>
              <a:buNone/>
              <a:defRPr lang="en-US" sz="1400" cap="small" dirty="0">
                <a:solidFill>
                  <a:schemeClr val="tx2">
                    <a:lumMod val="40000"/>
                    <a:lumOff val="60000"/>
                  </a:schemeClr>
                </a:solidFill>
                <a:latin typeface="+mn-lt"/>
              </a:defRPr>
            </a:lvl1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8748772B-8FA2-401F-A0A1-A59855EDBC3E}" type="datetimeFigureOut">
              <a:rPr lang="en-US" dirty="0"/>
              <a:t>9/30/2019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3" name="Rectangle 2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6" name="Group 15"/>
          <p:cNvGrpSpPr/>
          <p:nvPr/>
        </p:nvGrpSpPr>
        <p:grpSpPr>
          <a:xfrm>
            <a:off x="-1588" y="0"/>
            <a:ext cx="12193588" cy="6861555"/>
            <a:chOff x="-1588" y="0"/>
            <a:chExt cx="12193588" cy="6861555"/>
          </a:xfrm>
        </p:grpSpPr>
        <p:sp>
          <p:nvSpPr>
            <p:cNvPr id="11" name="Rectangle 10"/>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3DD5BDE-5A90-4611-82E9-0FC5746D30C5}" type="datetimeFigureOut">
              <a:rPr lang="en-US" dirty="0"/>
              <a:t>9/30/2019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1154954" y="3179764"/>
            <a:ext cx="3129168"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4512721" y="3179764"/>
            <a:ext cx="3145380"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886700" y="3179764"/>
            <a:ext cx="3161029" cy="284729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384991" y="2603500"/>
            <a:ext cx="32564"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5824" y="2603500"/>
            <a:ext cx="0" cy="3423554"/>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ADDA17D-0BEA-4E76-A7FC-F7C188BC48D1}" type="datetimeFigureOut">
              <a:rPr lang="en-US" dirty="0"/>
              <a:t>9/30/2019</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nchor="ctr" anchorCtr="0"/>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7"/>
            <a:ext cx="3050438"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09108"/>
            <a:ext cx="3050438" cy="91257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3" y="5109107"/>
            <a:ext cx="3050438" cy="91794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384245" y="2603500"/>
            <a:ext cx="1"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7352" y="2603500"/>
            <a:ext cx="0" cy="3461811"/>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909AC7D-18CA-4236-82B9-D75EB1D66EAE}" type="datetimeFigureOut">
              <a:rPr lang="en-US" dirty="0"/>
              <a:t>9/30/2019</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68300E-C023-45CD-A0BE-EDB7A8C6EA8B}" type="datetimeFigureOut">
              <a:rPr lang="en-US" dirty="0"/>
              <a:t>9/30/2019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p:cNvGrpSpPr/>
          <p:nvPr/>
        </p:nvGrpSpPr>
        <p:grpSpPr>
          <a:xfrm>
            <a:off x="-1588" y="0"/>
            <a:ext cx="12193588" cy="6861555"/>
            <a:chOff x="-1588" y="0"/>
            <a:chExt cx="12193588" cy="6861555"/>
          </a:xfrm>
        </p:grpSpPr>
        <p:sp>
          <p:nvSpPr>
            <p:cNvPr id="15" name="Rectangle 1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6"/>
            <a:ext cx="1441567" cy="4748591"/>
          </a:xfrm>
          <a:prstGeom prst="rect">
            <a:avLst/>
          </a:prstGeo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620EAD-E369-4933-8469-ED7764B56A1B}" type="datetimeFigureOut">
              <a:rPr lang="en-US" dirty="0"/>
              <a:t>9/30/2019</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0" name="Rectangle 1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nchor="ct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6C0EF2-9919-473B-8215-8616BAF10692}" type="datetimeFigureOut">
              <a:rPr lang="en-US" dirty="0"/>
              <a:t>9/30/2019</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7" name="Group 16"/>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9192"/>
            <a:ext cx="4343400" cy="2286000"/>
          </a:xfrm>
          <a:prstGeom prst="rect">
            <a:avLst/>
          </a:prstGeom>
        </p:spPr>
        <p:txBody>
          <a:bodyPr anchor="ctr" anchorCtr="0"/>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nchorCtr="0"/>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09472EB-AC54-4713-BFC2-BEB621108C63}" type="datetimeFigureOut">
              <a:rPr lang="en-US" dirty="0"/>
              <a:t>9/30/2019</a:t>
            </a:fld>
            <a:endParaRPr lang="en-US" dirty="0"/>
          </a:p>
        </p:txBody>
      </p:sp>
      <p:sp>
        <p:nvSpPr>
          <p:cNvPr id="5" name="Footer Placeholder 4"/>
          <p:cNvSpPr>
            <a:spLocks noGrp="1"/>
          </p:cNvSpPr>
          <p:nvPr>
            <p:ph type="ftr" sz="quarter" idx="11"/>
          </p:nvPr>
        </p:nvSpPr>
        <p:spPr/>
        <p:txBody>
          <a:bodyPr/>
          <a:lstStyle>
            <a:lvl1pPr>
              <a:defRPr sz="1000" b="1"/>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9455A0C-791E-4545-B787-F98AD45CD761}" type="datetimeFigureOut">
              <a:rPr lang="en-US" dirty="0"/>
              <a:t>9/30/2019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2536B77-F4F4-4427-AC4F-9A623798AD82}" type="datetimeFigureOut">
              <a:rPr lang="en-US" dirty="0"/>
              <a:t>9/30/2019</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8BE790C-34EB-4565-8437-CACF4CDB7822}" type="datetimeFigureOut">
              <a:rPr lang="en-US" dirty="0"/>
              <a:t>9/30/2019</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4A4C11-22B8-4A4E-8126-B3AF6B948A8E}" type="datetimeFigureOut">
              <a:rPr lang="en-US" dirty="0"/>
              <a:t>9/30/2019</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6" name="Rectangle 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6ED06B6-C816-4861-964D-15A98395707D}" type="datetimeFigureOut">
              <a:rPr lang="en-US" dirty="0"/>
              <a:t>9/30/2019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8" name="Group 17"/>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0B1A8AB-EA7C-4B1B-9D73-E2551851FABE}" type="datetimeFigureOut">
              <a:rPr lang="en-US" dirty="0"/>
              <a:t>9/30/2019</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p:cNvGrpSpPr/>
          <p:nvPr/>
        </p:nvGrpSpPr>
        <p:grpSpPr>
          <a:xfrm>
            <a:off x="-1588" y="0"/>
            <a:ext cx="12193588" cy="6861555"/>
            <a:chOff x="-1588" y="0"/>
            <a:chExt cx="12193588" cy="6861555"/>
          </a:xfrm>
        </p:grpSpPr>
        <p:sp>
          <p:nvSpPr>
            <p:cNvPr id="12" name="Rectangle 11"/>
            <p:cNvSpPr/>
            <p:nvPr/>
          </p:nvSpPr>
          <p:spPr>
            <a:xfrm>
              <a:off x="0" y="0"/>
              <a:ext cx="12192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7"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0"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2760" y="6391656"/>
            <a:ext cx="990599" cy="304799"/>
          </a:xfrm>
          <a:prstGeom prst="rect">
            <a:avLst/>
          </a:prstGeom>
        </p:spPr>
        <p:txBody>
          <a:bodyPr vert="horz" lIns="91440" tIns="45720" rIns="91440" bIns="45720" rtlCol="0" anchor="ctr" anchorCtr="0"/>
          <a:lstStyle>
            <a:lvl1pPr algn="r">
              <a:defRPr sz="1000" b="1" i="0">
                <a:solidFill>
                  <a:schemeClr val="accent1"/>
                </a:solidFill>
              </a:defRPr>
            </a:lvl1pPr>
          </a:lstStyle>
          <a:p>
            <a:fld id="{90786BE5-D2A3-4BF0-8B30-D7403E61B3DC}" type="datetimeFigureOut">
              <a:rPr lang="en-US" dirty="0"/>
              <a:t>9/30/2019</a:t>
            </a:fld>
            <a:endParaRPr lang="en-US" dirty="0"/>
          </a:p>
        </p:txBody>
      </p:sp>
      <p:sp>
        <p:nvSpPr>
          <p:cNvPr id="5" name="Footer Placeholder 4"/>
          <p:cNvSpPr>
            <a:spLocks noGrp="1"/>
          </p:cNvSpPr>
          <p:nvPr>
            <p:ph type="ftr" sz="quarter" idx="3"/>
          </p:nvPr>
        </p:nvSpPr>
        <p:spPr>
          <a:xfrm>
            <a:off x="557784" y="6391656"/>
            <a:ext cx="3867912" cy="310896"/>
          </a:xfrm>
          <a:prstGeom prst="rect">
            <a:avLst/>
          </a:prstGeom>
        </p:spPr>
        <p:txBody>
          <a:bodyPr vert="horz" lIns="91440" tIns="45720" rIns="91440" bIns="45720" rtlCol="0" anchor="ctr" anchorCtr="0"/>
          <a:lstStyle>
            <a:lvl1pPr algn="l">
              <a:defRPr sz="1000" b="1" i="0">
                <a:solidFill>
                  <a:schemeClr val="accent1"/>
                </a:solidFill>
              </a:defRPr>
            </a:lvl1pPr>
          </a:lstStyle>
          <a:p>
            <a:r>
              <a:rPr lang="en-US" dirty="0"/>
              <a:t>
              </a:t>
            </a:r>
          </a:p>
        </p:txBody>
      </p:sp>
      <p:sp>
        <p:nvSpPr>
          <p:cNvPr id="29" name="Rectangle 2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9447" y="704687"/>
            <a:ext cx="8825658" cy="2677648"/>
          </a:xfrm>
        </p:spPr>
        <p:txBody>
          <a:bodyPr/>
          <a:lstStyle/>
          <a:p>
            <a:pPr algn="ctr"/>
            <a:r>
              <a:rPr lang="en-US" sz="2400" dirty="0" err="1"/>
              <a:t>Oui</a:t>
            </a:r>
            <a:r>
              <a:rPr lang="en-US" sz="2400" dirty="0"/>
              <a:t> Chef</a:t>
            </a:r>
            <a:br>
              <a:rPr lang="en-US" sz="2400" dirty="0"/>
            </a:br>
            <a:r>
              <a:rPr lang="en-US" sz="2400" b="1" dirty="0"/>
              <a:t>(Android Cooking Application)</a:t>
            </a:r>
            <a:r>
              <a:rPr lang="en-US" sz="2400" dirty="0"/>
              <a:t> </a:t>
            </a:r>
            <a:br>
              <a:rPr lang="en-US" sz="2400" dirty="0"/>
            </a:br>
            <a:r>
              <a:rPr lang="en-US" sz="2400" dirty="0"/>
              <a:t> </a:t>
            </a:r>
          </a:p>
        </p:txBody>
      </p:sp>
      <p:sp>
        <p:nvSpPr>
          <p:cNvPr id="3" name="Subtitle 2"/>
          <p:cNvSpPr>
            <a:spLocks noGrp="1"/>
          </p:cNvSpPr>
          <p:nvPr>
            <p:ph type="subTitle" idx="1"/>
          </p:nvPr>
        </p:nvSpPr>
        <p:spPr>
          <a:xfrm>
            <a:off x="1049447" y="3945042"/>
            <a:ext cx="8825658" cy="2233020"/>
          </a:xfrm>
        </p:spPr>
        <p:txBody>
          <a:bodyPr>
            <a:normAutofit/>
          </a:bodyPr>
          <a:lstStyle/>
          <a:p>
            <a:r>
              <a:rPr lang="en-US" b="1" dirty="0"/>
              <a:t>Prepared by </a:t>
            </a:r>
            <a:r>
              <a:rPr lang="en-US" b="1" dirty="0" smtClean="0"/>
              <a:t>:   								Supervisors:</a:t>
            </a:r>
            <a:br>
              <a:rPr lang="en-US" b="1" dirty="0" smtClean="0"/>
            </a:br>
            <a:r>
              <a:rPr lang="en-US" b="1" dirty="0" err="1"/>
              <a:t>Eman</a:t>
            </a:r>
            <a:r>
              <a:rPr lang="en-US" b="1" dirty="0"/>
              <a:t> </a:t>
            </a:r>
            <a:r>
              <a:rPr lang="en-US" b="1" dirty="0" smtClean="0"/>
              <a:t>Zaid 							</a:t>
            </a:r>
            <a:r>
              <a:rPr lang="en-US" b="1" dirty="0" smtClean="0"/>
              <a:t>               </a:t>
            </a:r>
            <a:r>
              <a:rPr lang="en-US" dirty="0" smtClean="0"/>
              <a:t>Dr</a:t>
            </a:r>
            <a:r>
              <a:rPr lang="en-US" dirty="0"/>
              <a:t>. Emad </a:t>
            </a:r>
            <a:r>
              <a:rPr lang="en-US" dirty="0" err="1"/>
              <a:t>Natsheh</a:t>
            </a:r>
            <a:r>
              <a:rPr lang="en-US" dirty="0"/>
              <a:t/>
            </a:r>
            <a:br>
              <a:rPr lang="en-US" dirty="0"/>
            </a:br>
            <a:r>
              <a:rPr lang="en-US" b="1" dirty="0" smtClean="0"/>
              <a:t>Mai</a:t>
            </a:r>
            <a:r>
              <a:rPr lang="en-US" b="1" dirty="0" smtClean="0"/>
              <a:t>							</a:t>
            </a:r>
            <a:r>
              <a:rPr lang="en-US" b="1" dirty="0"/>
              <a:t/>
            </a:r>
            <a:br>
              <a:rPr lang="en-US" b="1" dirty="0"/>
            </a:br>
            <a:endParaRPr lang="en-US" dirty="0"/>
          </a:p>
        </p:txBody>
      </p:sp>
    </p:spTree>
    <p:extLst>
      <p:ext uri="{BB962C8B-B14F-4D97-AF65-F5344CB8AC3E}">
        <p14:creationId xmlns:p14="http://schemas.microsoft.com/office/powerpoint/2010/main" val="2343177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Outlines : </a:t>
            </a:r>
            <a:endParaRPr lang="en-US" dirty="0"/>
          </a:p>
        </p:txBody>
      </p:sp>
      <p:sp>
        <p:nvSpPr>
          <p:cNvPr id="3" name="Content Placeholder 2"/>
          <p:cNvSpPr>
            <a:spLocks noGrp="1"/>
          </p:cNvSpPr>
          <p:nvPr>
            <p:ph idx="1"/>
          </p:nvPr>
        </p:nvSpPr>
        <p:spPr/>
        <p:txBody>
          <a:bodyPr/>
          <a:lstStyle/>
          <a:p>
            <a:r>
              <a:rPr lang="en-US" dirty="0" smtClean="0"/>
              <a:t>Introduction</a:t>
            </a:r>
          </a:p>
          <a:p>
            <a:r>
              <a:rPr lang="en-US" dirty="0" smtClean="0"/>
              <a:t>Motivation</a:t>
            </a:r>
          </a:p>
          <a:p>
            <a:r>
              <a:rPr lang="en-US" dirty="0" smtClean="0"/>
              <a:t>Design model</a:t>
            </a:r>
          </a:p>
          <a:p>
            <a:r>
              <a:rPr lang="en-US" dirty="0" smtClean="0"/>
              <a:t>Software </a:t>
            </a:r>
            <a:r>
              <a:rPr lang="en-US" dirty="0" smtClean="0"/>
              <a:t>tools </a:t>
            </a:r>
            <a:endParaRPr lang="en-US" dirty="0" smtClean="0"/>
          </a:p>
          <a:p>
            <a:r>
              <a:rPr lang="en-US" dirty="0" smtClean="0"/>
              <a:t>Demo</a:t>
            </a:r>
          </a:p>
          <a:p>
            <a:r>
              <a:rPr lang="en-US" dirty="0" smtClean="0"/>
              <a:t>Constrains </a:t>
            </a:r>
          </a:p>
          <a:p>
            <a:r>
              <a:rPr lang="en-US" dirty="0" smtClean="0"/>
              <a:t>Future wor</a:t>
            </a:r>
            <a:r>
              <a:rPr lang="en-US" dirty="0"/>
              <a:t>k</a:t>
            </a:r>
            <a:endParaRPr lang="en-US" dirty="0" smtClean="0"/>
          </a:p>
          <a:p>
            <a:endParaRPr lang="en-US" dirty="0"/>
          </a:p>
        </p:txBody>
      </p:sp>
    </p:spTree>
    <p:extLst>
      <p:ext uri="{BB962C8B-B14F-4D97-AF65-F5344CB8AC3E}">
        <p14:creationId xmlns:p14="http://schemas.microsoft.com/office/powerpoint/2010/main" val="18215373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527539" y="2544885"/>
            <a:ext cx="9988061" cy="3416300"/>
          </a:xfrm>
        </p:spPr>
        <p:txBody>
          <a:bodyPr>
            <a:normAutofit fontScale="92500"/>
          </a:bodyPr>
          <a:lstStyle/>
          <a:p>
            <a:r>
              <a:rPr lang="en-US" dirty="0"/>
              <a:t> People sometimes face hard time deciding what to cook, have the ingredients of recipe they don’t know, the fridge full of contents but still not knowing the right meal to cook. There who are on diet or actually a vegetarian and they pretty face problems with the food normal people have. Different type of meals to fit in different parts of the daytime. </a:t>
            </a:r>
          </a:p>
          <a:p>
            <a:r>
              <a:rPr lang="en-US" dirty="0"/>
              <a:t>          So, searching randomly for recipes to cook would take time, and not knowing if the ingredients are enough or not, available or not.  the main idea of being able to search for meals with ingredients you got is very powerful with reducing the food waste and helping out to improve cooking instead of fast-food that people go to in hurry times.</a:t>
            </a:r>
          </a:p>
          <a:p>
            <a:r>
              <a:rPr lang="en-US" dirty="0"/>
              <a:t>         To mention their people who have a restrict amount of calories they can have a day, or who care about the perfect body consume of calories .and not knowing exactly how the meals they have how much containing calories.</a:t>
            </a:r>
            <a:endParaRPr lang="en-US" dirty="0"/>
          </a:p>
        </p:txBody>
      </p:sp>
    </p:spTree>
    <p:extLst>
      <p:ext uri="{BB962C8B-B14F-4D97-AF65-F5344CB8AC3E}">
        <p14:creationId xmlns:p14="http://schemas.microsoft.com/office/powerpoint/2010/main" val="90319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Motivations : </a:t>
            </a:r>
            <a:endParaRPr lang="en-US" dirty="0"/>
          </a:p>
        </p:txBody>
      </p:sp>
      <p:sp>
        <p:nvSpPr>
          <p:cNvPr id="3" name="Content Placeholder 2"/>
          <p:cNvSpPr>
            <a:spLocks noGrp="1"/>
          </p:cNvSpPr>
          <p:nvPr>
            <p:ph idx="1"/>
          </p:nvPr>
        </p:nvSpPr>
        <p:spPr/>
        <p:txBody>
          <a:bodyPr>
            <a:normAutofit/>
          </a:bodyPr>
          <a:lstStyle/>
          <a:p>
            <a:r>
              <a:rPr lang="en-GB" sz="2400" dirty="0"/>
              <a:t> </a:t>
            </a:r>
            <a:r>
              <a:rPr lang="en-GB" sz="2400" dirty="0" err="1"/>
              <a:t>Oui</a:t>
            </a:r>
            <a:r>
              <a:rPr lang="en-GB" sz="2400" dirty="0"/>
              <a:t> Chef will be very helpful for users to save their time and food of waste, define a certain style of eating, keeping up with users with different meals in each part of the day, and each time of the year.</a:t>
            </a:r>
            <a:endParaRPr lang="en-US" sz="2400" dirty="0"/>
          </a:p>
        </p:txBody>
      </p:sp>
    </p:spTree>
    <p:extLst>
      <p:ext uri="{BB962C8B-B14F-4D97-AF65-F5344CB8AC3E}">
        <p14:creationId xmlns:p14="http://schemas.microsoft.com/office/powerpoint/2010/main" val="19137247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tool </a:t>
            </a:r>
            <a:endParaRPr lang="en-US" dirty="0"/>
          </a:p>
        </p:txBody>
      </p:sp>
      <p:sp>
        <p:nvSpPr>
          <p:cNvPr id="3" name="Text Placeholder 2"/>
          <p:cNvSpPr>
            <a:spLocks noGrp="1"/>
          </p:cNvSpPr>
          <p:nvPr>
            <p:ph type="body" sz="half" idx="2"/>
          </p:nvPr>
        </p:nvSpPr>
        <p:spPr>
          <a:xfrm>
            <a:off x="1152144" y="3547872"/>
            <a:ext cx="6891719" cy="2478024"/>
          </a:xfrm>
        </p:spPr>
        <p:txBody>
          <a:bodyPr/>
          <a:lstStyle/>
          <a:p>
            <a:r>
              <a:rPr lang="en-US" dirty="0" smtClean="0">
                <a:latin typeface="Arial Black" panose="020B0A04020102020204" pitchFamily="34" charset="0"/>
              </a:rPr>
              <a:t>Android studio</a:t>
            </a:r>
            <a:endParaRPr lang="en-US" dirty="0">
              <a:latin typeface="Arial Black" panose="020B0A04020102020204" pitchFamily="34" charset="0"/>
            </a:endParaRPr>
          </a:p>
        </p:txBody>
      </p:sp>
    </p:spTree>
    <p:extLst>
      <p:ext uri="{BB962C8B-B14F-4D97-AF65-F5344CB8AC3E}">
        <p14:creationId xmlns:p14="http://schemas.microsoft.com/office/powerpoint/2010/main" val="744469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DEMO</a:t>
            </a:r>
            <a:endParaRPr lang="en-US" dirty="0"/>
          </a:p>
        </p:txBody>
      </p:sp>
    </p:spTree>
    <p:extLst>
      <p:ext uri="{BB962C8B-B14F-4D97-AF65-F5344CB8AC3E}">
        <p14:creationId xmlns:p14="http://schemas.microsoft.com/office/powerpoint/2010/main" val="2447520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Constrains : </a:t>
            </a:r>
            <a:endParaRPr lang="en-US" dirty="0"/>
          </a:p>
        </p:txBody>
      </p:sp>
      <p:sp>
        <p:nvSpPr>
          <p:cNvPr id="3" name="Content Placeholder 2"/>
          <p:cNvSpPr>
            <a:spLocks noGrp="1"/>
          </p:cNvSpPr>
          <p:nvPr>
            <p:ph idx="1"/>
          </p:nvPr>
        </p:nvSpPr>
        <p:spPr/>
        <p:txBody>
          <a:bodyPr>
            <a:normAutofit/>
          </a:bodyPr>
          <a:lstStyle/>
          <a:p>
            <a:r>
              <a:rPr lang="en-US" sz="2400" dirty="0"/>
              <a:t>As using Android Studio for the first time, we face difficulties with downloading the programming tool, and it took us one month to nearly understanding the main feature of the application, as a new android developer we didn’t know much about the database tool that is used with, so we started using SQLite tool, and we can’t call the application is very well designed and we still learning android developing.</a:t>
            </a:r>
          </a:p>
        </p:txBody>
      </p:sp>
    </p:spTree>
    <p:extLst>
      <p:ext uri="{BB962C8B-B14F-4D97-AF65-F5344CB8AC3E}">
        <p14:creationId xmlns:p14="http://schemas.microsoft.com/office/powerpoint/2010/main" val="31691250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 </a:t>
            </a:r>
            <a:endParaRPr lang="en-US" dirty="0"/>
          </a:p>
        </p:txBody>
      </p:sp>
      <p:sp>
        <p:nvSpPr>
          <p:cNvPr id="3" name="Content Placeholder 2"/>
          <p:cNvSpPr>
            <a:spLocks noGrp="1"/>
          </p:cNvSpPr>
          <p:nvPr>
            <p:ph idx="1"/>
          </p:nvPr>
        </p:nvSpPr>
        <p:spPr/>
        <p:txBody>
          <a:bodyPr>
            <a:normAutofit fontScale="85000" lnSpcReduction="20000"/>
          </a:bodyPr>
          <a:lstStyle/>
          <a:p>
            <a:r>
              <a:rPr lang="en-GB" sz="2400" dirty="0"/>
              <a:t>Maybe this part is the most important of this project, as a beginner we have been able to build a basic structure application with many features, that capable to improve more, and as this project is still in its 1</a:t>
            </a:r>
            <a:r>
              <a:rPr lang="en-GB" sz="2400" baseline="30000" dirty="0"/>
              <a:t>st</a:t>
            </a:r>
            <a:r>
              <a:rPr lang="en-GB" sz="2400" dirty="0"/>
              <a:t> version we would like to have a 2</a:t>
            </a:r>
            <a:r>
              <a:rPr lang="en-GB" sz="2400" baseline="30000" dirty="0"/>
              <a:t>nd</a:t>
            </a:r>
            <a:r>
              <a:rPr lang="en-GB" sz="2400" dirty="0"/>
              <a:t> version by the end of the semester, a lot of future works in our minds:</a:t>
            </a:r>
            <a:endParaRPr lang="en-US" sz="2400" dirty="0"/>
          </a:p>
          <a:p>
            <a:pPr lvl="0"/>
            <a:r>
              <a:rPr lang="en-GB" sz="2400" dirty="0"/>
              <a:t>Develop a version where the language is Arabic, and the app could be used locally with local ingredients and recipes.</a:t>
            </a:r>
            <a:endParaRPr lang="en-US" sz="2400" dirty="0"/>
          </a:p>
          <a:p>
            <a:pPr lvl="0"/>
            <a:r>
              <a:rPr lang="en-GB" sz="2400" dirty="0"/>
              <a:t>Develop a more user-friendly application, with more android design techniques.</a:t>
            </a:r>
            <a:endParaRPr lang="en-US" sz="2400" dirty="0"/>
          </a:p>
          <a:p>
            <a:pPr lvl="0"/>
            <a:r>
              <a:rPr lang="en-GB" sz="2400" dirty="0"/>
              <a:t>As a beginner we used SQLite database tool, so we can develop the app by using more stronger tool like Firebase</a:t>
            </a:r>
            <a:endParaRPr lang="en-US" sz="2400" dirty="0"/>
          </a:p>
          <a:p>
            <a:pPr marL="0" indent="0">
              <a:buNone/>
            </a:pPr>
            <a:endParaRPr lang="en-US" sz="2400" dirty="0"/>
          </a:p>
        </p:txBody>
      </p:sp>
    </p:spTree>
    <p:extLst>
      <p:ext uri="{BB962C8B-B14F-4D97-AF65-F5344CB8AC3E}">
        <p14:creationId xmlns:p14="http://schemas.microsoft.com/office/powerpoint/2010/main" val="2902892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43114" y="1771650"/>
            <a:ext cx="7672386" cy="2028826"/>
          </a:xfrm>
        </p:spPr>
        <p:txBody>
          <a:bodyPr/>
          <a:lstStyle/>
          <a:p>
            <a:r>
              <a:rPr lang="en-US" dirty="0" smtClean="0"/>
              <a:t>         Thank You </a:t>
            </a:r>
            <a:endParaRPr lang="en-US" dirty="0"/>
          </a:p>
        </p:txBody>
      </p:sp>
    </p:spTree>
    <p:extLst>
      <p:ext uri="{BB962C8B-B14F-4D97-AF65-F5344CB8AC3E}">
        <p14:creationId xmlns:p14="http://schemas.microsoft.com/office/powerpoint/2010/main" val="41072914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Ion Boardroom</Template>
  <TotalTime>921</TotalTime>
  <Words>457</Words>
  <Application>Microsoft Office PowerPoint</Application>
  <PresentationFormat>مخصص</PresentationFormat>
  <Paragraphs>27</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Ion Boardroom</vt:lpstr>
      <vt:lpstr>Oui Chef (Android Cooking Application)   </vt:lpstr>
      <vt:lpstr>Outlines : </vt:lpstr>
      <vt:lpstr>Introduction</vt:lpstr>
      <vt:lpstr>Motivations : </vt:lpstr>
      <vt:lpstr>Software tool </vt:lpstr>
      <vt:lpstr>DEMO</vt:lpstr>
      <vt:lpstr>Constrains : </vt:lpstr>
      <vt:lpstr>Future work </vt:lpstr>
      <vt:lpstr>         Thank You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Automated Hydroponics system</dc:title>
  <dc:creator>braah sharaqa</dc:creator>
  <cp:lastModifiedBy>CityComp</cp:lastModifiedBy>
  <cp:revision>33</cp:revision>
  <dcterms:created xsi:type="dcterms:W3CDTF">2019-05-19T11:09:03Z</dcterms:created>
  <dcterms:modified xsi:type="dcterms:W3CDTF">2019-09-30T14:21:09Z</dcterms:modified>
</cp:coreProperties>
</file>