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7" r:id="rId1"/>
  </p:sldMasterIdLst>
  <p:notesMasterIdLst>
    <p:notesMasterId r:id="rId15"/>
  </p:notesMasterIdLst>
  <p:sldIdLst>
    <p:sldId id="256" r:id="rId2"/>
    <p:sldId id="291" r:id="rId3"/>
    <p:sldId id="308" r:id="rId4"/>
    <p:sldId id="259" r:id="rId5"/>
    <p:sldId id="262" r:id="rId6"/>
    <p:sldId id="263" r:id="rId7"/>
    <p:sldId id="309" r:id="rId8"/>
    <p:sldId id="310" r:id="rId9"/>
    <p:sldId id="311" r:id="rId10"/>
    <p:sldId id="312" r:id="rId11"/>
    <p:sldId id="296" r:id="rId12"/>
    <p:sldId id="297" r:id="rId13"/>
    <p:sldId id="280" r:id="rId14"/>
  </p:sldIdLst>
  <p:sldSz cx="9144000" cy="5143500" type="screen16x9"/>
  <p:notesSz cx="6858000" cy="9144000"/>
  <p:embeddedFontLst>
    <p:embeddedFont>
      <p:font typeface="Muli" panose="020B0604020202020204" charset="0"/>
      <p:regular r:id="rId16"/>
      <p:italic r:id="rId17"/>
    </p:embeddedFont>
    <p:embeddedFont>
      <p:font typeface="Andalus" panose="02020603050405020304" pitchFamily="18" charset="-78"/>
      <p:regular r:id="rId18"/>
    </p:embeddedFont>
    <p:embeddedFont>
      <p:font typeface="MS PGothic" panose="020B0600070205080204" pitchFamily="34" charset="-128"/>
      <p:regular r:id="rId19"/>
    </p:embeddedFont>
    <p:embeddedFont>
      <p:font typeface="Nixie One" panose="020B0604020202020204" charset="0"/>
      <p:regular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8F052F1-E7C0-4718-9353-E5DBD162CA2E}">
  <a:tblStyle styleId="{48F052F1-E7C0-4718-9353-E5DBD162CA2E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12" autoAdjust="0"/>
  </p:normalViewPr>
  <p:slideViewPr>
    <p:cSldViewPr>
      <p:cViewPr varScale="1">
        <p:scale>
          <a:sx n="93" d="100"/>
          <a:sy n="93" d="100"/>
        </p:scale>
        <p:origin x="726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8531935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5" name="Shape 14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06" name="Shape 14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1784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4" name="Shape 14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5" name="Shape 14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6802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6" name="Shape 14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27" name="Shape 14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4052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4" name="Shape 14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5" name="Shape 14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1977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9" name="Shape 15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10" name="Shape 15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412109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4" name="Shape 14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5" name="Shape 14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88158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6" name="Shape 16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67" name="Shape 16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90024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1400175" y="1991825"/>
            <a:ext cx="6343500" cy="1159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grpSp>
        <p:nvGrpSpPr>
          <p:cNvPr id="10" name="Shape 10"/>
          <p:cNvGrpSpPr/>
          <p:nvPr/>
        </p:nvGrpSpPr>
        <p:grpSpPr>
          <a:xfrm rot="10800000" flipH="1">
            <a:off x="3692751" y="38248"/>
            <a:ext cx="1758132" cy="1523096"/>
            <a:chOff x="4088875" y="1431100"/>
            <a:chExt cx="3293000" cy="2852775"/>
          </a:xfrm>
        </p:grpSpPr>
        <p:sp>
          <p:nvSpPr>
            <p:cNvPr id="11" name="Shape 11"/>
            <p:cNvSpPr/>
            <p:nvPr/>
          </p:nvSpPr>
          <p:spPr>
            <a:xfrm>
              <a:off x="483147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4" y="0"/>
                  </a:moveTo>
                  <a:lnTo>
                    <a:pt x="1" y="269"/>
                  </a:lnTo>
                  <a:lnTo>
                    <a:pt x="3227" y="5914"/>
                  </a:lnTo>
                  <a:lnTo>
                    <a:pt x="6318" y="591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4697075" y="3907525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538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11022" y="15054"/>
                  </a:lnTo>
                  <a:lnTo>
                    <a:pt x="15592" y="15054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4566025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027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4434975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1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4300575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0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4169525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2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4088875" y="2822200"/>
              <a:ext cx="1481875" cy="1461675"/>
            </a:xfrm>
            <a:custGeom>
              <a:avLst/>
              <a:gdLst/>
              <a:ahLst/>
              <a:cxnLst/>
              <a:rect l="0" t="0" r="0" b="0"/>
              <a:pathLst>
                <a:path w="59275" h="58467" extrusionOk="0">
                  <a:moveTo>
                    <a:pt x="807" y="0"/>
                  </a:moveTo>
                  <a:lnTo>
                    <a:pt x="1" y="1479"/>
                  </a:lnTo>
                  <a:lnTo>
                    <a:pt x="3227" y="6989"/>
                  </a:lnTo>
                  <a:lnTo>
                    <a:pt x="54705" y="58467"/>
                  </a:lnTo>
                  <a:lnTo>
                    <a:pt x="59274" y="58467"/>
                  </a:lnTo>
                  <a:lnTo>
                    <a:pt x="807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x="4102325" y="2761700"/>
              <a:ext cx="1565875" cy="1522175"/>
            </a:xfrm>
            <a:custGeom>
              <a:avLst/>
              <a:gdLst/>
              <a:ahLst/>
              <a:cxnLst/>
              <a:rect l="0" t="0" r="0" b="0"/>
              <a:pathLst>
                <a:path w="62635" h="60887" extrusionOk="0">
                  <a:moveTo>
                    <a:pt x="1748" y="1"/>
                  </a:moveTo>
                  <a:lnTo>
                    <a:pt x="0" y="2823"/>
                  </a:lnTo>
                  <a:lnTo>
                    <a:pt x="58064" y="60887"/>
                  </a:lnTo>
                  <a:lnTo>
                    <a:pt x="62634" y="6088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x="4139275" y="2697875"/>
              <a:ext cx="1626375" cy="1586000"/>
            </a:xfrm>
            <a:custGeom>
              <a:avLst/>
              <a:gdLst/>
              <a:ahLst/>
              <a:cxnLst/>
              <a:rect l="0" t="0" r="0" b="0"/>
              <a:pathLst>
                <a:path w="65055" h="63440" extrusionOk="0">
                  <a:moveTo>
                    <a:pt x="1614" y="0"/>
                  </a:moveTo>
                  <a:lnTo>
                    <a:pt x="1" y="2957"/>
                  </a:lnTo>
                  <a:lnTo>
                    <a:pt x="60484" y="63440"/>
                  </a:lnTo>
                  <a:lnTo>
                    <a:pt x="65054" y="63440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4172900" y="2637375"/>
              <a:ext cx="1690175" cy="1646500"/>
            </a:xfrm>
            <a:custGeom>
              <a:avLst/>
              <a:gdLst/>
              <a:ahLst/>
              <a:cxnLst/>
              <a:rect l="0" t="0" r="0" b="0"/>
              <a:pathLst>
                <a:path w="67607" h="65860" extrusionOk="0">
                  <a:moveTo>
                    <a:pt x="1747" y="1"/>
                  </a:moveTo>
                  <a:lnTo>
                    <a:pt x="0" y="2958"/>
                  </a:lnTo>
                  <a:lnTo>
                    <a:pt x="62903" y="65860"/>
                  </a:lnTo>
                  <a:lnTo>
                    <a:pt x="67607" y="65860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4209850" y="2576900"/>
              <a:ext cx="1750675" cy="1706975"/>
            </a:xfrm>
            <a:custGeom>
              <a:avLst/>
              <a:gdLst/>
              <a:ahLst/>
              <a:cxnLst/>
              <a:rect l="0" t="0" r="0" b="0"/>
              <a:pathLst>
                <a:path w="70027" h="68279" extrusionOk="0">
                  <a:moveTo>
                    <a:pt x="1613" y="1"/>
                  </a:moveTo>
                  <a:lnTo>
                    <a:pt x="0" y="2823"/>
                  </a:lnTo>
                  <a:lnTo>
                    <a:pt x="65322" y="68279"/>
                  </a:lnTo>
                  <a:lnTo>
                    <a:pt x="70027" y="68279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>
              <a:off x="4243450" y="2513050"/>
              <a:ext cx="1814525" cy="1770825"/>
            </a:xfrm>
            <a:custGeom>
              <a:avLst/>
              <a:gdLst/>
              <a:ahLst/>
              <a:cxnLst/>
              <a:rect l="0" t="0" r="0" b="0"/>
              <a:pathLst>
                <a:path w="72581" h="70833" extrusionOk="0">
                  <a:moveTo>
                    <a:pt x="1748" y="1"/>
                  </a:moveTo>
                  <a:lnTo>
                    <a:pt x="1" y="2958"/>
                  </a:lnTo>
                  <a:lnTo>
                    <a:pt x="67876" y="70833"/>
                  </a:lnTo>
                  <a:lnTo>
                    <a:pt x="72581" y="70833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>
              <a:off x="4280425" y="2452575"/>
              <a:ext cx="1875000" cy="1831300"/>
            </a:xfrm>
            <a:custGeom>
              <a:avLst/>
              <a:gdLst/>
              <a:ahLst/>
              <a:cxnLst/>
              <a:rect l="0" t="0" r="0" b="0"/>
              <a:pathLst>
                <a:path w="75000" h="73252" extrusionOk="0">
                  <a:moveTo>
                    <a:pt x="1613" y="1"/>
                  </a:moveTo>
                  <a:lnTo>
                    <a:pt x="0" y="2957"/>
                  </a:lnTo>
                  <a:lnTo>
                    <a:pt x="70295" y="73252"/>
                  </a:lnTo>
                  <a:lnTo>
                    <a:pt x="74999" y="73252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4314025" y="2392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1747" y="0"/>
                  </a:moveTo>
                  <a:lnTo>
                    <a:pt x="0" y="2957"/>
                  </a:lnTo>
                  <a:lnTo>
                    <a:pt x="72849" y="75671"/>
                  </a:lnTo>
                  <a:lnTo>
                    <a:pt x="77419" y="7567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4350975" y="232825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1748" y="1"/>
                  </a:moveTo>
                  <a:lnTo>
                    <a:pt x="1" y="2957"/>
                  </a:lnTo>
                  <a:lnTo>
                    <a:pt x="75269" y="78225"/>
                  </a:lnTo>
                  <a:lnTo>
                    <a:pt x="79839" y="7822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4384575" y="2267775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1748" y="0"/>
                  </a:moveTo>
                  <a:lnTo>
                    <a:pt x="1" y="2957"/>
                  </a:lnTo>
                  <a:lnTo>
                    <a:pt x="77823" y="80644"/>
                  </a:lnTo>
                  <a:lnTo>
                    <a:pt x="82392" y="8064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>
              <a:off x="4421550" y="2207275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747" y="1"/>
                  </a:moveTo>
                  <a:lnTo>
                    <a:pt x="0" y="2958"/>
                  </a:lnTo>
                  <a:lnTo>
                    <a:pt x="80107" y="83064"/>
                  </a:lnTo>
                  <a:lnTo>
                    <a:pt x="84811" y="83064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4458500" y="2146800"/>
              <a:ext cx="2130375" cy="2137075"/>
            </a:xfrm>
            <a:custGeom>
              <a:avLst/>
              <a:gdLst/>
              <a:ahLst/>
              <a:cxnLst/>
              <a:rect l="0" t="0" r="0" b="0"/>
              <a:pathLst>
                <a:path w="85215" h="85483" extrusionOk="0">
                  <a:moveTo>
                    <a:pt x="1614" y="1"/>
                  </a:moveTo>
                  <a:lnTo>
                    <a:pt x="1" y="2823"/>
                  </a:lnTo>
                  <a:lnTo>
                    <a:pt x="82527" y="85483"/>
                  </a:lnTo>
                  <a:lnTo>
                    <a:pt x="84005" y="85483"/>
                  </a:lnTo>
                  <a:lnTo>
                    <a:pt x="85215" y="83467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x="4492100" y="2082950"/>
              <a:ext cx="2133750" cy="2163975"/>
            </a:xfrm>
            <a:custGeom>
              <a:avLst/>
              <a:gdLst/>
              <a:ahLst/>
              <a:cxnLst/>
              <a:rect l="0" t="0" r="0" b="0"/>
              <a:pathLst>
                <a:path w="85350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349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" name="Shape 30"/>
            <p:cNvSpPr/>
            <p:nvPr/>
          </p:nvSpPr>
          <p:spPr>
            <a:xfrm>
              <a:off x="4529075" y="2022475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558"/>
                  </a:lnTo>
                  <a:lnTo>
                    <a:pt x="85214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>
              <a:off x="4562675" y="1962000"/>
              <a:ext cx="2133725" cy="2160600"/>
            </a:xfrm>
            <a:custGeom>
              <a:avLst/>
              <a:gdLst/>
              <a:ahLst/>
              <a:cxnLst/>
              <a:rect l="0" t="0" r="0" b="0"/>
              <a:pathLst>
                <a:path w="85349" h="86424" extrusionOk="0">
                  <a:moveTo>
                    <a:pt x="1748" y="0"/>
                  </a:moveTo>
                  <a:lnTo>
                    <a:pt x="0" y="2957"/>
                  </a:lnTo>
                  <a:lnTo>
                    <a:pt x="83602" y="86424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4599625" y="1898150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4633225" y="1837675"/>
              <a:ext cx="2133750" cy="2163950"/>
            </a:xfrm>
            <a:custGeom>
              <a:avLst/>
              <a:gdLst/>
              <a:ahLst/>
              <a:cxnLst/>
              <a:rect l="0" t="0" r="0" b="0"/>
              <a:pathLst>
                <a:path w="85350" h="86558" extrusionOk="0">
                  <a:moveTo>
                    <a:pt x="1748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349" y="83601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4670200" y="1777175"/>
              <a:ext cx="2130375" cy="2160625"/>
            </a:xfrm>
            <a:custGeom>
              <a:avLst/>
              <a:gdLst/>
              <a:ahLst/>
              <a:cxnLst/>
              <a:rect l="0" t="0" r="0" b="0"/>
              <a:pathLst>
                <a:path w="85215" h="86425" extrusionOk="0">
                  <a:moveTo>
                    <a:pt x="1748" y="1"/>
                  </a:moveTo>
                  <a:lnTo>
                    <a:pt x="0" y="2958"/>
                  </a:lnTo>
                  <a:lnTo>
                    <a:pt x="83602" y="86424"/>
                  </a:lnTo>
                  <a:lnTo>
                    <a:pt x="85215" y="8346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4707150" y="1713350"/>
              <a:ext cx="2130375" cy="2163950"/>
            </a:xfrm>
            <a:custGeom>
              <a:avLst/>
              <a:gdLst/>
              <a:ahLst/>
              <a:cxnLst/>
              <a:rect l="0" t="0" r="0" b="0"/>
              <a:pathLst>
                <a:path w="85215" h="86558" extrusionOk="0">
                  <a:moveTo>
                    <a:pt x="1614" y="0"/>
                  </a:moveTo>
                  <a:lnTo>
                    <a:pt x="1" y="2957"/>
                  </a:lnTo>
                  <a:lnTo>
                    <a:pt x="83468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" name="Shape 36"/>
            <p:cNvSpPr/>
            <p:nvPr/>
          </p:nvSpPr>
          <p:spPr>
            <a:xfrm>
              <a:off x="4740750" y="16528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215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4777725" y="1592375"/>
              <a:ext cx="2130375" cy="2160600"/>
            </a:xfrm>
            <a:custGeom>
              <a:avLst/>
              <a:gdLst/>
              <a:ahLst/>
              <a:cxnLst/>
              <a:rect l="0" t="0" r="0" b="0"/>
              <a:pathLst>
                <a:path w="85215" h="86424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424"/>
                  </a:lnTo>
                  <a:lnTo>
                    <a:pt x="85215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" name="Shape 38"/>
            <p:cNvSpPr/>
            <p:nvPr/>
          </p:nvSpPr>
          <p:spPr>
            <a:xfrm>
              <a:off x="4811325" y="1531900"/>
              <a:ext cx="2133750" cy="2160600"/>
            </a:xfrm>
            <a:custGeom>
              <a:avLst/>
              <a:gdLst/>
              <a:ahLst/>
              <a:cxnLst/>
              <a:rect l="0" t="0" r="0" b="0"/>
              <a:pathLst>
                <a:path w="85350" h="86424" extrusionOk="0">
                  <a:moveTo>
                    <a:pt x="1748" y="0"/>
                  </a:moveTo>
                  <a:lnTo>
                    <a:pt x="0" y="2823"/>
                  </a:lnTo>
                  <a:lnTo>
                    <a:pt x="83602" y="86423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" name="Shape 39"/>
            <p:cNvSpPr/>
            <p:nvPr/>
          </p:nvSpPr>
          <p:spPr>
            <a:xfrm>
              <a:off x="4848275" y="14680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x="4881875" y="1431100"/>
              <a:ext cx="2133750" cy="2140425"/>
            </a:xfrm>
            <a:custGeom>
              <a:avLst/>
              <a:gdLst/>
              <a:ahLst/>
              <a:cxnLst/>
              <a:rect l="0" t="0" r="0" b="0"/>
              <a:pathLst>
                <a:path w="85350" h="85617" extrusionOk="0">
                  <a:moveTo>
                    <a:pt x="1211" y="0"/>
                  </a:moveTo>
                  <a:lnTo>
                    <a:pt x="1" y="2016"/>
                  </a:lnTo>
                  <a:lnTo>
                    <a:pt x="83602" y="85617"/>
                  </a:lnTo>
                  <a:lnTo>
                    <a:pt x="85350" y="82660"/>
                  </a:lnTo>
                  <a:lnTo>
                    <a:pt x="2689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" name="Shape 41"/>
            <p:cNvSpPr/>
            <p:nvPr/>
          </p:nvSpPr>
          <p:spPr>
            <a:xfrm>
              <a:off x="4928925" y="1431100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" y="0"/>
                  </a:moveTo>
                  <a:lnTo>
                    <a:pt x="83199" y="83063"/>
                  </a:lnTo>
                  <a:lnTo>
                    <a:pt x="84812" y="80106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" name="Shape 42"/>
            <p:cNvSpPr/>
            <p:nvPr/>
          </p:nvSpPr>
          <p:spPr>
            <a:xfrm>
              <a:off x="5026375" y="1431100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0" y="0"/>
                  </a:moveTo>
                  <a:lnTo>
                    <a:pt x="80645" y="80644"/>
                  </a:lnTo>
                  <a:lnTo>
                    <a:pt x="82392" y="77687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" name="Shape 43"/>
            <p:cNvSpPr/>
            <p:nvPr/>
          </p:nvSpPr>
          <p:spPr>
            <a:xfrm>
              <a:off x="5123825" y="143110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0" y="0"/>
                  </a:moveTo>
                  <a:lnTo>
                    <a:pt x="78225" y="78225"/>
                  </a:lnTo>
                  <a:lnTo>
                    <a:pt x="79838" y="75268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5221275" y="1431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0" y="0"/>
                  </a:moveTo>
                  <a:lnTo>
                    <a:pt x="75671" y="75671"/>
                  </a:lnTo>
                  <a:lnTo>
                    <a:pt x="77419" y="7271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5318700" y="1431100"/>
              <a:ext cx="1875025" cy="1831300"/>
            </a:xfrm>
            <a:custGeom>
              <a:avLst/>
              <a:gdLst/>
              <a:ahLst/>
              <a:cxnLst/>
              <a:rect l="0" t="0" r="0" b="0"/>
              <a:pathLst>
                <a:path w="75001" h="73252" extrusionOk="0">
                  <a:moveTo>
                    <a:pt x="1" y="0"/>
                  </a:moveTo>
                  <a:lnTo>
                    <a:pt x="73253" y="73251"/>
                  </a:lnTo>
                  <a:lnTo>
                    <a:pt x="75000" y="7029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5416150" y="1431100"/>
              <a:ext cx="1811175" cy="1770825"/>
            </a:xfrm>
            <a:custGeom>
              <a:avLst/>
              <a:gdLst/>
              <a:ahLst/>
              <a:cxnLst/>
              <a:rect l="0" t="0" r="0" b="0"/>
              <a:pathLst>
                <a:path w="72447" h="70833" extrusionOk="0">
                  <a:moveTo>
                    <a:pt x="1" y="0"/>
                  </a:moveTo>
                  <a:lnTo>
                    <a:pt x="70699" y="70832"/>
                  </a:lnTo>
                  <a:lnTo>
                    <a:pt x="72446" y="6787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5510250" y="1431100"/>
              <a:ext cx="1754025" cy="1706975"/>
            </a:xfrm>
            <a:custGeom>
              <a:avLst/>
              <a:gdLst/>
              <a:ahLst/>
              <a:cxnLst/>
              <a:rect l="0" t="0" r="0" b="0"/>
              <a:pathLst>
                <a:path w="70161" h="68279" extrusionOk="0">
                  <a:moveTo>
                    <a:pt x="0" y="0"/>
                  </a:moveTo>
                  <a:lnTo>
                    <a:pt x="68413" y="68278"/>
                  </a:lnTo>
                  <a:lnTo>
                    <a:pt x="70161" y="65456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" name="Shape 48"/>
            <p:cNvSpPr/>
            <p:nvPr/>
          </p:nvSpPr>
          <p:spPr>
            <a:xfrm>
              <a:off x="5607675" y="1431100"/>
              <a:ext cx="1690200" cy="1646500"/>
            </a:xfrm>
            <a:custGeom>
              <a:avLst/>
              <a:gdLst/>
              <a:ahLst/>
              <a:cxnLst/>
              <a:rect l="0" t="0" r="0" b="0"/>
              <a:pathLst>
                <a:path w="67608" h="65860" extrusionOk="0">
                  <a:moveTo>
                    <a:pt x="1" y="0"/>
                  </a:moveTo>
                  <a:lnTo>
                    <a:pt x="65995" y="65859"/>
                  </a:lnTo>
                  <a:lnTo>
                    <a:pt x="67608" y="62902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" name="Shape 49"/>
            <p:cNvSpPr/>
            <p:nvPr/>
          </p:nvSpPr>
          <p:spPr>
            <a:xfrm>
              <a:off x="5705125" y="1431100"/>
              <a:ext cx="1629725" cy="1586000"/>
            </a:xfrm>
            <a:custGeom>
              <a:avLst/>
              <a:gdLst/>
              <a:ahLst/>
              <a:cxnLst/>
              <a:rect l="0" t="0" r="0" b="0"/>
              <a:pathLst>
                <a:path w="65189" h="63440" extrusionOk="0">
                  <a:moveTo>
                    <a:pt x="1" y="0"/>
                  </a:moveTo>
                  <a:lnTo>
                    <a:pt x="63441" y="63440"/>
                  </a:lnTo>
                  <a:lnTo>
                    <a:pt x="65188" y="60483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x="5802575" y="1431100"/>
              <a:ext cx="1565875" cy="1525525"/>
            </a:xfrm>
            <a:custGeom>
              <a:avLst/>
              <a:gdLst/>
              <a:ahLst/>
              <a:cxnLst/>
              <a:rect l="0" t="0" r="0" b="0"/>
              <a:pathLst>
                <a:path w="62635" h="61021" extrusionOk="0">
                  <a:moveTo>
                    <a:pt x="1" y="0"/>
                  </a:moveTo>
                  <a:lnTo>
                    <a:pt x="61021" y="61020"/>
                  </a:lnTo>
                  <a:lnTo>
                    <a:pt x="62634" y="5806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x="5900025" y="1431100"/>
              <a:ext cx="1481850" cy="1461675"/>
            </a:xfrm>
            <a:custGeom>
              <a:avLst/>
              <a:gdLst/>
              <a:ahLst/>
              <a:cxnLst/>
              <a:rect l="0" t="0" r="0" b="0"/>
              <a:pathLst>
                <a:path w="59274" h="58467" extrusionOk="0">
                  <a:moveTo>
                    <a:pt x="0" y="0"/>
                  </a:moveTo>
                  <a:lnTo>
                    <a:pt x="58468" y="58467"/>
                  </a:lnTo>
                  <a:lnTo>
                    <a:pt x="59274" y="57123"/>
                  </a:lnTo>
                  <a:lnTo>
                    <a:pt x="56048" y="5147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x="5997475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51747" y="51881"/>
                  </a:lnTo>
                  <a:lnTo>
                    <a:pt x="52285" y="51478"/>
                  </a:lnTo>
                  <a:lnTo>
                    <a:pt x="46908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x="6094900" y="1431100"/>
              <a:ext cx="1075300" cy="1065175"/>
            </a:xfrm>
            <a:custGeom>
              <a:avLst/>
              <a:gdLst/>
              <a:ahLst/>
              <a:cxnLst/>
              <a:rect l="0" t="0" r="0" b="0"/>
              <a:pathLst>
                <a:path w="43012" h="42607" extrusionOk="0">
                  <a:moveTo>
                    <a:pt x="1" y="0"/>
                  </a:moveTo>
                  <a:lnTo>
                    <a:pt x="42608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6189000" y="1431100"/>
              <a:ext cx="850150" cy="836700"/>
            </a:xfrm>
            <a:custGeom>
              <a:avLst/>
              <a:gdLst/>
              <a:ahLst/>
              <a:cxnLst/>
              <a:rect l="0" t="0" r="0" b="0"/>
              <a:pathLst>
                <a:path w="34006" h="33468" extrusionOk="0">
                  <a:moveTo>
                    <a:pt x="0" y="0"/>
                  </a:moveTo>
                  <a:lnTo>
                    <a:pt x="33602" y="33467"/>
                  </a:lnTo>
                  <a:lnTo>
                    <a:pt x="34005" y="33198"/>
                  </a:lnTo>
                  <a:lnTo>
                    <a:pt x="28629" y="2392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x="6286450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0" y="0"/>
                  </a:moveTo>
                  <a:lnTo>
                    <a:pt x="24328" y="24328"/>
                  </a:lnTo>
                  <a:lnTo>
                    <a:pt x="24731" y="23924"/>
                  </a:lnTo>
                  <a:lnTo>
                    <a:pt x="19489" y="1478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6383900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215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6481325" y="1431100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1" y="0"/>
                  </a:moveTo>
                  <a:lnTo>
                    <a:pt x="5915" y="5914"/>
                  </a:lnTo>
                  <a:lnTo>
                    <a:pt x="6318" y="5645"/>
                  </a:lnTo>
                  <a:lnTo>
                    <a:pt x="3092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8" name="Shape 58"/>
          <p:cNvSpPr/>
          <p:nvPr/>
        </p:nvSpPr>
        <p:spPr>
          <a:xfrm rot="10800000" flipH="1">
            <a:off x="2809875" y="-172875"/>
            <a:ext cx="1111499" cy="962400"/>
          </a:xfrm>
          <a:prstGeom prst="hexagon">
            <a:avLst>
              <a:gd name="adj" fmla="val 28678"/>
              <a:gd name="vf" fmla="val 115470"/>
            </a:avLst>
          </a:prstGeom>
          <a:noFill/>
          <a:ln w="19050" cap="flat" cmpd="sng">
            <a:solidFill>
              <a:srgbClr val="19BBD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9" name="Shape 59"/>
          <p:cNvSpPr/>
          <p:nvPr/>
        </p:nvSpPr>
        <p:spPr>
          <a:xfrm rot="10800000" flipH="1">
            <a:off x="3602723" y="1360109"/>
            <a:ext cx="493799" cy="427499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0" name="Shape 60"/>
          <p:cNvSpPr/>
          <p:nvPr/>
        </p:nvSpPr>
        <p:spPr>
          <a:xfrm rot="10800000" flipH="1">
            <a:off x="5278914" y="855278"/>
            <a:ext cx="944700" cy="818100"/>
          </a:xfrm>
          <a:prstGeom prst="hexagon">
            <a:avLst>
              <a:gd name="adj" fmla="val 28678"/>
              <a:gd name="vf" fmla="val 115470"/>
            </a:avLst>
          </a:prstGeom>
          <a:noFill/>
          <a:ln w="76200" cap="flat" cmpd="sng">
            <a:solidFill>
              <a:srgbClr val="184769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1" name="Shape 61"/>
          <p:cNvSpPr/>
          <p:nvPr/>
        </p:nvSpPr>
        <p:spPr>
          <a:xfrm rot="10800000" flipH="1">
            <a:off x="5365798" y="352324"/>
            <a:ext cx="493799" cy="427199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00E1C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62" name="Shape 62"/>
          <p:cNvGrpSpPr/>
          <p:nvPr/>
        </p:nvGrpSpPr>
        <p:grpSpPr>
          <a:xfrm>
            <a:off x="5549153" y="1029780"/>
            <a:ext cx="404640" cy="374058"/>
            <a:chOff x="5975075" y="2327500"/>
            <a:chExt cx="420100" cy="388350"/>
          </a:xfrm>
        </p:grpSpPr>
        <p:sp>
          <p:nvSpPr>
            <p:cNvPr id="63" name="Shape 63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5" name="Shape 65"/>
          <p:cNvSpPr/>
          <p:nvPr/>
        </p:nvSpPr>
        <p:spPr>
          <a:xfrm>
            <a:off x="3253021" y="113273"/>
            <a:ext cx="225084" cy="389963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19BBD5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66" name="Shape 66"/>
          <p:cNvGrpSpPr/>
          <p:nvPr/>
        </p:nvGrpSpPr>
        <p:grpSpPr>
          <a:xfrm>
            <a:off x="4380525" y="515192"/>
            <a:ext cx="382958" cy="607110"/>
            <a:chOff x="6718575" y="2318625"/>
            <a:chExt cx="256950" cy="407375"/>
          </a:xfrm>
        </p:grpSpPr>
        <p:sp>
          <p:nvSpPr>
            <p:cNvPr id="67" name="Shape 67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" name="Shape 68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" name="Shape 69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0" t="0" r="0" b="0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" name="Shape 71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0" t="0" r="0" b="0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0" t="0" r="0" b="0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0" t="0" r="0" b="0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5" name="Shape 75"/>
          <p:cNvGrpSpPr/>
          <p:nvPr/>
        </p:nvGrpSpPr>
        <p:grpSpPr>
          <a:xfrm>
            <a:off x="3199463" y="902958"/>
            <a:ext cx="395017" cy="403296"/>
            <a:chOff x="3951850" y="2985350"/>
            <a:chExt cx="407950" cy="416500"/>
          </a:xfrm>
        </p:grpSpPr>
        <p:sp>
          <p:nvSpPr>
            <p:cNvPr id="76" name="Shape 76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0" t="0" r="0" b="0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0" t="0" r="0" b="0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" name="Shape 78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0" t="0" r="0" b="0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0" name="Shape 80"/>
          <p:cNvGrpSpPr/>
          <p:nvPr/>
        </p:nvGrpSpPr>
        <p:grpSpPr>
          <a:xfrm rot="10800000" flipH="1">
            <a:off x="3920311" y="3981675"/>
            <a:ext cx="1303376" cy="1127987"/>
            <a:chOff x="238125" y="1431100"/>
            <a:chExt cx="3296350" cy="2852775"/>
          </a:xfrm>
        </p:grpSpPr>
        <p:sp>
          <p:nvSpPr>
            <p:cNvPr id="81" name="Shape 81"/>
            <p:cNvSpPr/>
            <p:nvPr/>
          </p:nvSpPr>
          <p:spPr>
            <a:xfrm>
              <a:off x="98072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3" y="0"/>
                  </a:moveTo>
                  <a:lnTo>
                    <a:pt x="0" y="269"/>
                  </a:lnTo>
                  <a:lnTo>
                    <a:pt x="3226" y="5914"/>
                  </a:lnTo>
                  <a:lnTo>
                    <a:pt x="6317" y="591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" name="Shape 82"/>
            <p:cNvSpPr/>
            <p:nvPr/>
          </p:nvSpPr>
          <p:spPr>
            <a:xfrm>
              <a:off x="849675" y="3907525"/>
              <a:ext cx="386425" cy="376350"/>
            </a:xfrm>
            <a:custGeom>
              <a:avLst/>
              <a:gdLst/>
              <a:ahLst/>
              <a:cxnLst/>
              <a:rect l="0" t="0" r="0" b="0"/>
              <a:pathLst>
                <a:path w="15457" h="15054" extrusionOk="0">
                  <a:moveTo>
                    <a:pt x="403" y="0"/>
                  </a:moveTo>
                  <a:lnTo>
                    <a:pt x="0" y="269"/>
                  </a:lnTo>
                  <a:lnTo>
                    <a:pt x="5242" y="9543"/>
                  </a:lnTo>
                  <a:lnTo>
                    <a:pt x="10887" y="15054"/>
                  </a:lnTo>
                  <a:lnTo>
                    <a:pt x="15457" y="1505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x="715250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162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>
              <a:off x="584200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2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x="449800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" name="Shape 86"/>
            <p:cNvSpPr/>
            <p:nvPr/>
          </p:nvSpPr>
          <p:spPr>
            <a:xfrm>
              <a:off x="318750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3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39517" y="38978"/>
                  </a:lnTo>
                  <a:lnTo>
                    <a:pt x="37097" y="38978"/>
                  </a:lnTo>
                  <a:lnTo>
                    <a:pt x="33737" y="33333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>
              <a:off x="1286500" y="396465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473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238125" y="2822200"/>
              <a:ext cx="924075" cy="1008075"/>
            </a:xfrm>
            <a:custGeom>
              <a:avLst/>
              <a:gdLst/>
              <a:ahLst/>
              <a:cxnLst/>
              <a:rect l="0" t="0" r="0" b="0"/>
              <a:pathLst>
                <a:path w="36963" h="40323" extrusionOk="0">
                  <a:moveTo>
                    <a:pt x="806" y="0"/>
                  </a:moveTo>
                  <a:lnTo>
                    <a:pt x="0" y="1479"/>
                  </a:lnTo>
                  <a:lnTo>
                    <a:pt x="3226" y="6989"/>
                  </a:lnTo>
                  <a:lnTo>
                    <a:pt x="36559" y="40322"/>
                  </a:lnTo>
                  <a:lnTo>
                    <a:pt x="36962" y="40053"/>
                  </a:lnTo>
                  <a:lnTo>
                    <a:pt x="31720" y="30779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" name="Shape 89"/>
            <p:cNvSpPr/>
            <p:nvPr/>
          </p:nvSpPr>
          <p:spPr>
            <a:xfrm>
              <a:off x="138392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" name="Shape 90"/>
            <p:cNvSpPr/>
            <p:nvPr/>
          </p:nvSpPr>
          <p:spPr>
            <a:xfrm>
              <a:off x="251550" y="2761700"/>
              <a:ext cx="779600" cy="840075"/>
            </a:xfrm>
            <a:custGeom>
              <a:avLst/>
              <a:gdLst/>
              <a:ahLst/>
              <a:cxnLst/>
              <a:rect l="0" t="0" r="0" b="0"/>
              <a:pathLst>
                <a:path w="31184" h="33603" extrusionOk="0">
                  <a:moveTo>
                    <a:pt x="1748" y="1"/>
                  </a:moveTo>
                  <a:lnTo>
                    <a:pt x="1" y="2823"/>
                  </a:lnTo>
                  <a:lnTo>
                    <a:pt x="30780" y="33603"/>
                  </a:lnTo>
                  <a:lnTo>
                    <a:pt x="31183" y="33199"/>
                  </a:lnTo>
                  <a:lnTo>
                    <a:pt x="25807" y="24060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288525" y="2697875"/>
              <a:ext cx="608200" cy="675400"/>
            </a:xfrm>
            <a:custGeom>
              <a:avLst/>
              <a:gdLst/>
              <a:ahLst/>
              <a:cxnLst/>
              <a:rect l="0" t="0" r="0" b="0"/>
              <a:pathLst>
                <a:path w="24328" h="27016" extrusionOk="0">
                  <a:moveTo>
                    <a:pt x="1613" y="0"/>
                  </a:moveTo>
                  <a:lnTo>
                    <a:pt x="0" y="2957"/>
                  </a:lnTo>
                  <a:lnTo>
                    <a:pt x="23925" y="27016"/>
                  </a:lnTo>
                  <a:lnTo>
                    <a:pt x="24328" y="26613"/>
                  </a:lnTo>
                  <a:lnTo>
                    <a:pt x="19086" y="17473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" name="Shape 92"/>
            <p:cNvSpPr/>
            <p:nvPr/>
          </p:nvSpPr>
          <p:spPr>
            <a:xfrm>
              <a:off x="148137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" name="Shape 93"/>
            <p:cNvSpPr/>
            <p:nvPr/>
          </p:nvSpPr>
          <p:spPr>
            <a:xfrm>
              <a:off x="157882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" name="Shape 94"/>
            <p:cNvSpPr/>
            <p:nvPr/>
          </p:nvSpPr>
          <p:spPr>
            <a:xfrm>
              <a:off x="322125" y="2637375"/>
              <a:ext cx="443550" cy="504050"/>
            </a:xfrm>
            <a:custGeom>
              <a:avLst/>
              <a:gdLst/>
              <a:ahLst/>
              <a:cxnLst/>
              <a:rect l="0" t="0" r="0" b="0"/>
              <a:pathLst>
                <a:path w="17742" h="20162" extrusionOk="0">
                  <a:moveTo>
                    <a:pt x="1747" y="1"/>
                  </a:moveTo>
                  <a:lnTo>
                    <a:pt x="0" y="2958"/>
                  </a:lnTo>
                  <a:lnTo>
                    <a:pt x="17339" y="20162"/>
                  </a:lnTo>
                  <a:lnTo>
                    <a:pt x="17742" y="19893"/>
                  </a:lnTo>
                  <a:lnTo>
                    <a:pt x="12366" y="10619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5" name="Shape 95"/>
            <p:cNvSpPr/>
            <p:nvPr/>
          </p:nvSpPr>
          <p:spPr>
            <a:xfrm>
              <a:off x="359075" y="2576900"/>
              <a:ext cx="275575" cy="336050"/>
            </a:xfrm>
            <a:custGeom>
              <a:avLst/>
              <a:gdLst/>
              <a:ahLst/>
              <a:cxnLst/>
              <a:rect l="0" t="0" r="0" b="0"/>
              <a:pathLst>
                <a:path w="11023" h="13442" extrusionOk="0">
                  <a:moveTo>
                    <a:pt x="1614" y="1"/>
                  </a:moveTo>
                  <a:lnTo>
                    <a:pt x="1" y="2823"/>
                  </a:lnTo>
                  <a:lnTo>
                    <a:pt x="10484" y="13441"/>
                  </a:lnTo>
                  <a:lnTo>
                    <a:pt x="10888" y="13172"/>
                  </a:lnTo>
                  <a:lnTo>
                    <a:pt x="9812" y="11291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6" name="Shape 96"/>
            <p:cNvSpPr/>
            <p:nvPr/>
          </p:nvSpPr>
          <p:spPr>
            <a:xfrm>
              <a:off x="1676275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7" name="Shape 97"/>
            <p:cNvSpPr/>
            <p:nvPr/>
          </p:nvSpPr>
          <p:spPr>
            <a:xfrm>
              <a:off x="392675" y="2513050"/>
              <a:ext cx="275575" cy="309175"/>
            </a:xfrm>
            <a:custGeom>
              <a:avLst/>
              <a:gdLst/>
              <a:ahLst/>
              <a:cxnLst/>
              <a:rect l="0" t="0" r="0" b="0"/>
              <a:pathLst>
                <a:path w="11023" h="12367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x="1773725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634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9" name="Shape 99"/>
            <p:cNvSpPr/>
            <p:nvPr/>
          </p:nvSpPr>
          <p:spPr>
            <a:xfrm>
              <a:off x="429650" y="24525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7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>
              <a:off x="1871150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40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" name="Shape 101"/>
            <p:cNvSpPr/>
            <p:nvPr/>
          </p:nvSpPr>
          <p:spPr>
            <a:xfrm>
              <a:off x="1965250" y="396465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473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>
              <a:off x="466600" y="2392100"/>
              <a:ext cx="272200" cy="305800"/>
            </a:xfrm>
            <a:custGeom>
              <a:avLst/>
              <a:gdLst/>
              <a:ahLst/>
              <a:cxnLst/>
              <a:rect l="0" t="0" r="0" b="0"/>
              <a:pathLst>
                <a:path w="10888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0888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" name="Shape 103"/>
            <p:cNvSpPr/>
            <p:nvPr/>
          </p:nvSpPr>
          <p:spPr>
            <a:xfrm>
              <a:off x="2062700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4" name="Shape 104"/>
            <p:cNvSpPr/>
            <p:nvPr/>
          </p:nvSpPr>
          <p:spPr>
            <a:xfrm>
              <a:off x="500200" y="23282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748" y="1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5" name="Shape 105"/>
            <p:cNvSpPr/>
            <p:nvPr/>
          </p:nvSpPr>
          <p:spPr>
            <a:xfrm>
              <a:off x="537175" y="22677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0"/>
                  </a:moveTo>
                  <a:lnTo>
                    <a:pt x="0" y="2957"/>
                  </a:lnTo>
                  <a:lnTo>
                    <a:pt x="9274" y="12231"/>
                  </a:lnTo>
                  <a:lnTo>
                    <a:pt x="11022" y="9274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6" name="Shape 106"/>
            <p:cNvSpPr/>
            <p:nvPr/>
          </p:nvSpPr>
          <p:spPr>
            <a:xfrm>
              <a:off x="2160150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7" name="Shape 107"/>
            <p:cNvSpPr/>
            <p:nvPr/>
          </p:nvSpPr>
          <p:spPr>
            <a:xfrm>
              <a:off x="570775" y="22072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8" name="Shape 108"/>
            <p:cNvSpPr/>
            <p:nvPr/>
          </p:nvSpPr>
          <p:spPr>
            <a:xfrm>
              <a:off x="225757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9" name="Shape 109"/>
            <p:cNvSpPr/>
            <p:nvPr/>
          </p:nvSpPr>
          <p:spPr>
            <a:xfrm>
              <a:off x="2355025" y="3964650"/>
              <a:ext cx="383100" cy="319225"/>
            </a:xfrm>
            <a:custGeom>
              <a:avLst/>
              <a:gdLst/>
              <a:ahLst/>
              <a:cxnLst/>
              <a:rect l="0" t="0" r="0" b="0"/>
              <a:pathLst>
                <a:path w="15324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4248" y="12769"/>
                  </a:lnTo>
                  <a:lnTo>
                    <a:pt x="15323" y="10753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0" name="Shape 110"/>
            <p:cNvSpPr/>
            <p:nvPr/>
          </p:nvSpPr>
          <p:spPr>
            <a:xfrm>
              <a:off x="607725" y="21468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823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1" name="Shape 111"/>
            <p:cNvSpPr/>
            <p:nvPr/>
          </p:nvSpPr>
          <p:spPr>
            <a:xfrm>
              <a:off x="2452475" y="3941125"/>
              <a:ext cx="322600" cy="305800"/>
            </a:xfrm>
            <a:custGeom>
              <a:avLst/>
              <a:gdLst/>
              <a:ahLst/>
              <a:cxnLst/>
              <a:rect l="0" t="0" r="0" b="0"/>
              <a:pathLst>
                <a:path w="12904" h="12232" extrusionOk="0">
                  <a:moveTo>
                    <a:pt x="3495" y="1"/>
                  </a:moveTo>
                  <a:lnTo>
                    <a:pt x="2957" y="941"/>
                  </a:lnTo>
                  <a:lnTo>
                    <a:pt x="0" y="941"/>
                  </a:lnTo>
                  <a:lnTo>
                    <a:pt x="11156" y="12232"/>
                  </a:lnTo>
                  <a:lnTo>
                    <a:pt x="12904" y="9275"/>
                  </a:lnTo>
                  <a:lnTo>
                    <a:pt x="3495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2" name="Shape 112"/>
            <p:cNvSpPr/>
            <p:nvPr/>
          </p:nvSpPr>
          <p:spPr>
            <a:xfrm>
              <a:off x="641325" y="208295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232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3" name="Shape 113"/>
            <p:cNvSpPr/>
            <p:nvPr/>
          </p:nvSpPr>
          <p:spPr>
            <a:xfrm>
              <a:off x="678300" y="20224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7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>
              <a:off x="2533125" y="3877275"/>
              <a:ext cx="275550" cy="309175"/>
            </a:xfrm>
            <a:custGeom>
              <a:avLst/>
              <a:gdLst/>
              <a:ahLst/>
              <a:cxnLst/>
              <a:rect l="0" t="0" r="0" b="0"/>
              <a:pathLst>
                <a:path w="11022" h="12367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>
              <a:off x="2570075" y="38168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957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6" name="Shape 116"/>
            <p:cNvSpPr/>
            <p:nvPr/>
          </p:nvSpPr>
          <p:spPr>
            <a:xfrm>
              <a:off x="711900" y="196200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0"/>
                  </a:moveTo>
                  <a:lnTo>
                    <a:pt x="0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7" name="Shape 117"/>
            <p:cNvSpPr/>
            <p:nvPr/>
          </p:nvSpPr>
          <p:spPr>
            <a:xfrm>
              <a:off x="2603675" y="3756325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0"/>
                  </a:moveTo>
                  <a:lnTo>
                    <a:pt x="1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8" name="Shape 118"/>
            <p:cNvSpPr/>
            <p:nvPr/>
          </p:nvSpPr>
          <p:spPr>
            <a:xfrm>
              <a:off x="748850" y="18981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748" y="0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9" name="Shape 119"/>
            <p:cNvSpPr/>
            <p:nvPr/>
          </p:nvSpPr>
          <p:spPr>
            <a:xfrm>
              <a:off x="2640650" y="36924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748" y="0"/>
                  </a:moveTo>
                  <a:lnTo>
                    <a:pt x="0" y="2957"/>
                  </a:lnTo>
                  <a:lnTo>
                    <a:pt x="9274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0" name="Shape 120"/>
            <p:cNvSpPr/>
            <p:nvPr/>
          </p:nvSpPr>
          <p:spPr>
            <a:xfrm>
              <a:off x="785825" y="18376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0"/>
                  </a:moveTo>
                  <a:lnTo>
                    <a:pt x="0" y="2957"/>
                  </a:lnTo>
                  <a:lnTo>
                    <a:pt x="9275" y="12231"/>
                  </a:lnTo>
                  <a:lnTo>
                    <a:pt x="11022" y="9274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1" name="Shape 121"/>
            <p:cNvSpPr/>
            <p:nvPr/>
          </p:nvSpPr>
          <p:spPr>
            <a:xfrm>
              <a:off x="2677600" y="36320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2" name="Shape 122"/>
            <p:cNvSpPr/>
            <p:nvPr/>
          </p:nvSpPr>
          <p:spPr>
            <a:xfrm>
              <a:off x="819425" y="17771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3" name="Shape 123"/>
            <p:cNvSpPr/>
            <p:nvPr/>
          </p:nvSpPr>
          <p:spPr>
            <a:xfrm>
              <a:off x="2711200" y="35715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4" name="Shape 124"/>
            <p:cNvSpPr/>
            <p:nvPr/>
          </p:nvSpPr>
          <p:spPr>
            <a:xfrm>
              <a:off x="856375" y="17133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5" name="Shape 125"/>
            <p:cNvSpPr/>
            <p:nvPr/>
          </p:nvSpPr>
          <p:spPr>
            <a:xfrm>
              <a:off x="890000" y="165285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7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1" y="9275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6" name="Shape 126"/>
            <p:cNvSpPr/>
            <p:nvPr/>
          </p:nvSpPr>
          <p:spPr>
            <a:xfrm>
              <a:off x="2748175" y="351102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1"/>
                  </a:moveTo>
                  <a:lnTo>
                    <a:pt x="0" y="2823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" name="Shape 127"/>
            <p:cNvSpPr/>
            <p:nvPr/>
          </p:nvSpPr>
          <p:spPr>
            <a:xfrm>
              <a:off x="2781775" y="34471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" name="Shape 128"/>
            <p:cNvSpPr/>
            <p:nvPr/>
          </p:nvSpPr>
          <p:spPr>
            <a:xfrm>
              <a:off x="926950" y="15923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1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" name="Shape 129"/>
            <p:cNvSpPr/>
            <p:nvPr/>
          </p:nvSpPr>
          <p:spPr>
            <a:xfrm>
              <a:off x="960550" y="153190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0"/>
                  </a:moveTo>
                  <a:lnTo>
                    <a:pt x="1" y="2823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" name="Shape 130"/>
            <p:cNvSpPr/>
            <p:nvPr/>
          </p:nvSpPr>
          <p:spPr>
            <a:xfrm>
              <a:off x="2818725" y="33867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1" name="Shape 131"/>
            <p:cNvSpPr/>
            <p:nvPr/>
          </p:nvSpPr>
          <p:spPr>
            <a:xfrm>
              <a:off x="997525" y="1468050"/>
              <a:ext cx="322600" cy="305800"/>
            </a:xfrm>
            <a:custGeom>
              <a:avLst/>
              <a:gdLst/>
              <a:ahLst/>
              <a:cxnLst/>
              <a:rect l="0" t="0" r="0" b="0"/>
              <a:pathLst>
                <a:path w="12904" h="12232" extrusionOk="0">
                  <a:moveTo>
                    <a:pt x="1747" y="0"/>
                  </a:moveTo>
                  <a:lnTo>
                    <a:pt x="0" y="2957"/>
                  </a:lnTo>
                  <a:lnTo>
                    <a:pt x="9274" y="12231"/>
                  </a:lnTo>
                  <a:lnTo>
                    <a:pt x="9946" y="11291"/>
                  </a:lnTo>
                  <a:lnTo>
                    <a:pt x="12903" y="1129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" name="Shape 132"/>
            <p:cNvSpPr/>
            <p:nvPr/>
          </p:nvSpPr>
          <p:spPr>
            <a:xfrm>
              <a:off x="2852325" y="3326225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0"/>
                  </a:moveTo>
                  <a:lnTo>
                    <a:pt x="1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" name="Shape 133"/>
            <p:cNvSpPr/>
            <p:nvPr/>
          </p:nvSpPr>
          <p:spPr>
            <a:xfrm>
              <a:off x="1034475" y="1431100"/>
              <a:ext cx="383075" cy="319225"/>
            </a:xfrm>
            <a:custGeom>
              <a:avLst/>
              <a:gdLst/>
              <a:ahLst/>
              <a:cxnLst/>
              <a:rect l="0" t="0" r="0" b="0"/>
              <a:pathLst>
                <a:path w="15323" h="12769" extrusionOk="0">
                  <a:moveTo>
                    <a:pt x="1076" y="0"/>
                  </a:moveTo>
                  <a:lnTo>
                    <a:pt x="1" y="2016"/>
                  </a:lnTo>
                  <a:lnTo>
                    <a:pt x="10619" y="12769"/>
                  </a:lnTo>
                  <a:lnTo>
                    <a:pt x="15323" y="12769"/>
                  </a:lnTo>
                  <a:lnTo>
                    <a:pt x="2554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" name="Shape 134"/>
            <p:cNvSpPr/>
            <p:nvPr/>
          </p:nvSpPr>
          <p:spPr>
            <a:xfrm>
              <a:off x="2889300" y="32623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748" y="0"/>
                  </a:moveTo>
                  <a:lnTo>
                    <a:pt x="0" y="2957"/>
                  </a:lnTo>
                  <a:lnTo>
                    <a:pt x="9274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" name="Shape 135"/>
            <p:cNvSpPr/>
            <p:nvPr/>
          </p:nvSpPr>
          <p:spPr>
            <a:xfrm>
              <a:off x="107815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" name="Shape 136"/>
            <p:cNvSpPr/>
            <p:nvPr/>
          </p:nvSpPr>
          <p:spPr>
            <a:xfrm>
              <a:off x="2926250" y="3201900"/>
              <a:ext cx="272200" cy="305800"/>
            </a:xfrm>
            <a:custGeom>
              <a:avLst/>
              <a:gdLst/>
              <a:ahLst/>
              <a:cxnLst/>
              <a:rect l="0" t="0" r="0" b="0"/>
              <a:pathLst>
                <a:path w="10888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0888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" name="Shape 137"/>
            <p:cNvSpPr/>
            <p:nvPr/>
          </p:nvSpPr>
          <p:spPr>
            <a:xfrm>
              <a:off x="117560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" name="Shape 138"/>
            <p:cNvSpPr/>
            <p:nvPr/>
          </p:nvSpPr>
          <p:spPr>
            <a:xfrm>
              <a:off x="2959850" y="31414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" name="Shape 139"/>
            <p:cNvSpPr/>
            <p:nvPr/>
          </p:nvSpPr>
          <p:spPr>
            <a:xfrm>
              <a:off x="2996825" y="30775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613" y="0"/>
                  </a:moveTo>
                  <a:lnTo>
                    <a:pt x="0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0" name="Shape 140"/>
            <p:cNvSpPr/>
            <p:nvPr/>
          </p:nvSpPr>
          <p:spPr>
            <a:xfrm>
              <a:off x="127305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1" name="Shape 141"/>
            <p:cNvSpPr/>
            <p:nvPr/>
          </p:nvSpPr>
          <p:spPr>
            <a:xfrm>
              <a:off x="1370500" y="143110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2" name="Shape 142"/>
            <p:cNvSpPr/>
            <p:nvPr/>
          </p:nvSpPr>
          <p:spPr>
            <a:xfrm>
              <a:off x="3030425" y="30170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3" name="Shape 143"/>
            <p:cNvSpPr/>
            <p:nvPr/>
          </p:nvSpPr>
          <p:spPr>
            <a:xfrm>
              <a:off x="1467950" y="143110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4" name="Shape 144"/>
            <p:cNvSpPr/>
            <p:nvPr/>
          </p:nvSpPr>
          <p:spPr>
            <a:xfrm>
              <a:off x="3067375" y="29566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" name="Shape 145"/>
            <p:cNvSpPr/>
            <p:nvPr/>
          </p:nvSpPr>
          <p:spPr>
            <a:xfrm>
              <a:off x="156537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" name="Shape 146"/>
            <p:cNvSpPr/>
            <p:nvPr/>
          </p:nvSpPr>
          <p:spPr>
            <a:xfrm>
              <a:off x="3101000" y="289612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7" y="0"/>
                  </a:moveTo>
                  <a:lnTo>
                    <a:pt x="0" y="2823"/>
                  </a:lnTo>
                  <a:lnTo>
                    <a:pt x="9409" y="12231"/>
                  </a:lnTo>
                  <a:lnTo>
                    <a:pt x="11021" y="9274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" name="Shape 147"/>
            <p:cNvSpPr/>
            <p:nvPr/>
          </p:nvSpPr>
          <p:spPr>
            <a:xfrm>
              <a:off x="3137950" y="2802025"/>
              <a:ext cx="275550" cy="336050"/>
            </a:xfrm>
            <a:custGeom>
              <a:avLst/>
              <a:gdLst/>
              <a:ahLst/>
              <a:cxnLst/>
              <a:rect l="0" t="0" r="0" b="0"/>
              <a:pathLst>
                <a:path w="11022" h="13442" extrusionOk="0">
                  <a:moveTo>
                    <a:pt x="404" y="1"/>
                  </a:moveTo>
                  <a:lnTo>
                    <a:pt x="1" y="404"/>
                  </a:lnTo>
                  <a:lnTo>
                    <a:pt x="1076" y="2286"/>
                  </a:lnTo>
                  <a:lnTo>
                    <a:pt x="1" y="4167"/>
                  </a:lnTo>
                  <a:lnTo>
                    <a:pt x="9275" y="13441"/>
                  </a:lnTo>
                  <a:lnTo>
                    <a:pt x="11022" y="10619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" name="Shape 148"/>
            <p:cNvSpPr/>
            <p:nvPr/>
          </p:nvSpPr>
          <p:spPr>
            <a:xfrm>
              <a:off x="166282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" name="Shape 149"/>
            <p:cNvSpPr/>
            <p:nvPr/>
          </p:nvSpPr>
          <p:spPr>
            <a:xfrm>
              <a:off x="3006900" y="2573550"/>
              <a:ext cx="440200" cy="504050"/>
            </a:xfrm>
            <a:custGeom>
              <a:avLst/>
              <a:gdLst/>
              <a:ahLst/>
              <a:cxnLst/>
              <a:rect l="0" t="0" r="0" b="0"/>
              <a:pathLst>
                <a:path w="17608" h="20162" extrusionOk="0">
                  <a:moveTo>
                    <a:pt x="404" y="0"/>
                  </a:moveTo>
                  <a:lnTo>
                    <a:pt x="1" y="269"/>
                  </a:lnTo>
                  <a:lnTo>
                    <a:pt x="5243" y="9543"/>
                  </a:lnTo>
                  <a:lnTo>
                    <a:pt x="15995" y="20161"/>
                  </a:lnTo>
                  <a:lnTo>
                    <a:pt x="17608" y="1720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0" name="Shape 150"/>
            <p:cNvSpPr/>
            <p:nvPr/>
          </p:nvSpPr>
          <p:spPr>
            <a:xfrm>
              <a:off x="176027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1" name="Shape 151"/>
            <p:cNvSpPr/>
            <p:nvPr/>
          </p:nvSpPr>
          <p:spPr>
            <a:xfrm>
              <a:off x="185435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2" name="Shape 152"/>
            <p:cNvSpPr/>
            <p:nvPr/>
          </p:nvSpPr>
          <p:spPr>
            <a:xfrm>
              <a:off x="2872500" y="2345050"/>
              <a:ext cx="611575" cy="672050"/>
            </a:xfrm>
            <a:custGeom>
              <a:avLst/>
              <a:gdLst/>
              <a:ahLst/>
              <a:cxnLst/>
              <a:rect l="0" t="0" r="0" b="0"/>
              <a:pathLst>
                <a:path w="24463" h="26882" extrusionOk="0">
                  <a:moveTo>
                    <a:pt x="538" y="1"/>
                  </a:moveTo>
                  <a:lnTo>
                    <a:pt x="0" y="269"/>
                  </a:lnTo>
                  <a:lnTo>
                    <a:pt x="5377" y="9409"/>
                  </a:lnTo>
                  <a:lnTo>
                    <a:pt x="22715" y="26882"/>
                  </a:lnTo>
                  <a:lnTo>
                    <a:pt x="24462" y="23925"/>
                  </a:lnTo>
                  <a:lnTo>
                    <a:pt x="538" y="1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3" name="Shape 153"/>
            <p:cNvSpPr/>
            <p:nvPr/>
          </p:nvSpPr>
          <p:spPr>
            <a:xfrm>
              <a:off x="2741450" y="2113200"/>
              <a:ext cx="779575" cy="843425"/>
            </a:xfrm>
            <a:custGeom>
              <a:avLst/>
              <a:gdLst/>
              <a:ahLst/>
              <a:cxnLst/>
              <a:rect l="0" t="0" r="0" b="0"/>
              <a:pathLst>
                <a:path w="31183" h="33737" extrusionOk="0">
                  <a:moveTo>
                    <a:pt x="404" y="0"/>
                  </a:moveTo>
                  <a:lnTo>
                    <a:pt x="0" y="404"/>
                  </a:lnTo>
                  <a:lnTo>
                    <a:pt x="5242" y="9543"/>
                  </a:lnTo>
                  <a:lnTo>
                    <a:pt x="29436" y="33736"/>
                  </a:lnTo>
                  <a:lnTo>
                    <a:pt x="31183" y="30780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4" name="Shape 154"/>
            <p:cNvSpPr/>
            <p:nvPr/>
          </p:nvSpPr>
          <p:spPr>
            <a:xfrm>
              <a:off x="195180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5" name="Shape 155"/>
            <p:cNvSpPr/>
            <p:nvPr/>
          </p:nvSpPr>
          <p:spPr>
            <a:xfrm>
              <a:off x="204925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6" name="Shape 156"/>
            <p:cNvSpPr/>
            <p:nvPr/>
          </p:nvSpPr>
          <p:spPr>
            <a:xfrm>
              <a:off x="2610400" y="1884700"/>
              <a:ext cx="924075" cy="1008075"/>
            </a:xfrm>
            <a:custGeom>
              <a:avLst/>
              <a:gdLst/>
              <a:ahLst/>
              <a:cxnLst/>
              <a:rect l="0" t="0" r="0" b="0"/>
              <a:pathLst>
                <a:path w="36963" h="40323" extrusionOk="0">
                  <a:moveTo>
                    <a:pt x="404" y="1"/>
                  </a:moveTo>
                  <a:lnTo>
                    <a:pt x="1" y="270"/>
                  </a:lnTo>
                  <a:lnTo>
                    <a:pt x="5242" y="9544"/>
                  </a:lnTo>
                  <a:lnTo>
                    <a:pt x="36022" y="40323"/>
                  </a:lnTo>
                  <a:lnTo>
                    <a:pt x="36963" y="38979"/>
                  </a:lnTo>
                  <a:lnTo>
                    <a:pt x="33737" y="3333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7" name="Shape 157"/>
            <p:cNvSpPr/>
            <p:nvPr/>
          </p:nvSpPr>
          <p:spPr>
            <a:xfrm>
              <a:off x="2146700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12769" y="12769"/>
                  </a:lnTo>
                  <a:lnTo>
                    <a:pt x="15188" y="12769"/>
                  </a:lnTo>
                  <a:lnTo>
                    <a:pt x="18549" y="18548"/>
                  </a:lnTo>
                  <a:lnTo>
                    <a:pt x="51882" y="51881"/>
                  </a:lnTo>
                  <a:lnTo>
                    <a:pt x="52285" y="51478"/>
                  </a:lnTo>
                  <a:lnTo>
                    <a:pt x="46909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8" name="Shape 158"/>
            <p:cNvSpPr/>
            <p:nvPr/>
          </p:nvSpPr>
          <p:spPr>
            <a:xfrm>
              <a:off x="2244150" y="1431100"/>
              <a:ext cx="1075275" cy="1065175"/>
            </a:xfrm>
            <a:custGeom>
              <a:avLst/>
              <a:gdLst/>
              <a:ahLst/>
              <a:cxnLst/>
              <a:rect l="0" t="0" r="0" b="0"/>
              <a:pathLst>
                <a:path w="43011" h="42607" extrusionOk="0">
                  <a:moveTo>
                    <a:pt x="0" y="0"/>
                  </a:moveTo>
                  <a:lnTo>
                    <a:pt x="42607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9" name="Shape 159"/>
            <p:cNvSpPr/>
            <p:nvPr/>
          </p:nvSpPr>
          <p:spPr>
            <a:xfrm>
              <a:off x="2341575" y="1431100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1" y="0"/>
                  </a:moveTo>
                  <a:lnTo>
                    <a:pt x="33468" y="33467"/>
                  </a:lnTo>
                  <a:lnTo>
                    <a:pt x="33872" y="33198"/>
                  </a:lnTo>
                  <a:lnTo>
                    <a:pt x="28495" y="2392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0" name="Shape 160"/>
            <p:cNvSpPr/>
            <p:nvPr/>
          </p:nvSpPr>
          <p:spPr>
            <a:xfrm>
              <a:off x="2439025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1" y="0"/>
                  </a:moveTo>
                  <a:lnTo>
                    <a:pt x="24194" y="24328"/>
                  </a:lnTo>
                  <a:lnTo>
                    <a:pt x="24732" y="23924"/>
                  </a:lnTo>
                  <a:lnTo>
                    <a:pt x="19355" y="1478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1" name="Shape 161"/>
            <p:cNvSpPr/>
            <p:nvPr/>
          </p:nvSpPr>
          <p:spPr>
            <a:xfrm>
              <a:off x="2533125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350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2" name="Shape 162"/>
            <p:cNvSpPr/>
            <p:nvPr/>
          </p:nvSpPr>
          <p:spPr>
            <a:xfrm>
              <a:off x="2630575" y="1431100"/>
              <a:ext cx="161300" cy="147850"/>
            </a:xfrm>
            <a:custGeom>
              <a:avLst/>
              <a:gdLst/>
              <a:ahLst/>
              <a:cxnLst/>
              <a:rect l="0" t="0" r="0" b="0"/>
              <a:pathLst>
                <a:path w="6452" h="5914" extrusionOk="0">
                  <a:moveTo>
                    <a:pt x="0" y="0"/>
                  </a:moveTo>
                  <a:lnTo>
                    <a:pt x="6048" y="5914"/>
                  </a:lnTo>
                  <a:lnTo>
                    <a:pt x="6452" y="5645"/>
                  </a:lnTo>
                  <a:lnTo>
                    <a:pt x="3226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63" name="Shape 163"/>
          <p:cNvSpPr/>
          <p:nvPr/>
        </p:nvSpPr>
        <p:spPr>
          <a:xfrm rot="10800000" flipH="1">
            <a:off x="5010533" y="4576647"/>
            <a:ext cx="1032900" cy="894600"/>
          </a:xfrm>
          <a:prstGeom prst="hexagon">
            <a:avLst>
              <a:gd name="adj" fmla="val 28678"/>
              <a:gd name="vf" fmla="val 115470"/>
            </a:avLst>
          </a:prstGeom>
          <a:noFill/>
          <a:ln w="19050" cap="flat" cmpd="sng">
            <a:solidFill>
              <a:srgbClr val="18476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4" name="Shape 164"/>
          <p:cNvSpPr/>
          <p:nvPr/>
        </p:nvSpPr>
        <p:spPr>
          <a:xfrm rot="10800000" flipH="1">
            <a:off x="5133679" y="4056450"/>
            <a:ext cx="540000" cy="467399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3292E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5" name="Shape 165"/>
          <p:cNvSpPr/>
          <p:nvPr/>
        </p:nvSpPr>
        <p:spPr>
          <a:xfrm rot="10800000" flipH="1">
            <a:off x="3101709" y="3629719"/>
            <a:ext cx="1032900" cy="8940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6" name="Shape 166"/>
          <p:cNvSpPr/>
          <p:nvPr/>
        </p:nvSpPr>
        <p:spPr>
          <a:xfrm rot="10800000" flipH="1">
            <a:off x="3530384" y="4576661"/>
            <a:ext cx="452100" cy="391200"/>
          </a:xfrm>
          <a:prstGeom prst="hexagon">
            <a:avLst>
              <a:gd name="adj" fmla="val 28678"/>
              <a:gd name="vf" fmla="val 115470"/>
            </a:avLst>
          </a:prstGeom>
          <a:noFill/>
          <a:ln w="19050" cap="flat" cmpd="sng">
            <a:solidFill>
              <a:srgbClr val="00E1C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7" name="Shape 167"/>
          <p:cNvSpPr/>
          <p:nvPr/>
        </p:nvSpPr>
        <p:spPr>
          <a:xfrm>
            <a:off x="5370704" y="4867760"/>
            <a:ext cx="312502" cy="312484"/>
          </a:xfrm>
          <a:custGeom>
            <a:avLst/>
            <a:gdLst/>
            <a:ahLst/>
            <a:cxnLst/>
            <a:rect l="0" t="0" r="0" b="0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68" name="Shape 168"/>
          <p:cNvGrpSpPr/>
          <p:nvPr/>
        </p:nvGrpSpPr>
        <p:grpSpPr>
          <a:xfrm>
            <a:off x="5772008" y="4056440"/>
            <a:ext cx="573942" cy="550550"/>
            <a:chOff x="5241175" y="4959100"/>
            <a:chExt cx="539775" cy="517775"/>
          </a:xfrm>
        </p:grpSpPr>
        <p:sp>
          <p:nvSpPr>
            <p:cNvPr id="169" name="Shape 169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0" t="0" r="0" b="0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0" name="Shape 170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0" t="0" r="0" b="0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1" name="Shape 171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0" t="0" r="0" b="0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2" name="Shape 172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0" t="0" r="0" b="0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3" name="Shape 173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0" t="0" r="0" b="0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4" name="Shape 174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0" t="0" r="0" b="0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75" name="Shape 175"/>
          <p:cNvSpPr/>
          <p:nvPr/>
        </p:nvSpPr>
        <p:spPr>
          <a:xfrm>
            <a:off x="3429208" y="3904791"/>
            <a:ext cx="377838" cy="343684"/>
          </a:xfrm>
          <a:custGeom>
            <a:avLst/>
            <a:gdLst/>
            <a:ahLst/>
            <a:cxnLst/>
            <a:rect l="0" t="0" r="0" b="0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3292E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ctrTitle"/>
          </p:nvPr>
        </p:nvSpPr>
        <p:spPr>
          <a:xfrm>
            <a:off x="2743200" y="1735750"/>
            <a:ext cx="5638800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3600"/>
            </a:lvl1pPr>
            <a:lvl2pPr lvl="1" rtl="0">
              <a:spcBef>
                <a:spcPts val="0"/>
              </a:spcBef>
              <a:buSzPct val="100000"/>
              <a:defRPr sz="3600"/>
            </a:lvl2pPr>
            <a:lvl3pPr lvl="2" rtl="0">
              <a:spcBef>
                <a:spcPts val="0"/>
              </a:spcBef>
              <a:buSzPct val="100000"/>
              <a:defRPr sz="3600"/>
            </a:lvl3pPr>
            <a:lvl4pPr lvl="3" rtl="0">
              <a:spcBef>
                <a:spcPts val="0"/>
              </a:spcBef>
              <a:buSzPct val="100000"/>
              <a:defRPr sz="3600"/>
            </a:lvl4pPr>
            <a:lvl5pPr lvl="4" rtl="0">
              <a:spcBef>
                <a:spcPts val="0"/>
              </a:spcBef>
              <a:buSzPct val="100000"/>
              <a:defRPr sz="3600"/>
            </a:lvl5pPr>
            <a:lvl6pPr lvl="5" rtl="0">
              <a:spcBef>
                <a:spcPts val="0"/>
              </a:spcBef>
              <a:buSzPct val="100000"/>
              <a:defRPr sz="3600"/>
            </a:lvl6pPr>
            <a:lvl7pPr lvl="6" rtl="0">
              <a:spcBef>
                <a:spcPts val="0"/>
              </a:spcBef>
              <a:buSzPct val="100000"/>
              <a:defRPr sz="3600"/>
            </a:lvl7pPr>
            <a:lvl8pPr lvl="7" rtl="0">
              <a:spcBef>
                <a:spcPts val="0"/>
              </a:spcBef>
              <a:buSzPct val="100000"/>
              <a:defRPr sz="3600"/>
            </a:lvl8pPr>
            <a:lvl9pPr lvl="8" rtl="0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78" name="Shape 178"/>
          <p:cNvSpPr txBox="1">
            <a:spLocks noGrp="1"/>
          </p:cNvSpPr>
          <p:nvPr>
            <p:ph type="subTitle" idx="1"/>
          </p:nvPr>
        </p:nvSpPr>
        <p:spPr>
          <a:xfrm>
            <a:off x="2743200" y="2821004"/>
            <a:ext cx="5696099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None/>
              <a:defRPr/>
            </a:lvl1pPr>
            <a:lvl2pPr lvl="1" rtl="0">
              <a:spcBef>
                <a:spcPts val="0"/>
              </a:spcBef>
              <a:buNone/>
              <a:defRPr/>
            </a:lvl2pPr>
            <a:lvl3pPr lvl="2" rtl="0">
              <a:spcBef>
                <a:spcPts val="0"/>
              </a:spcBef>
              <a:buNone/>
              <a:defRPr/>
            </a:lvl3pPr>
            <a:lvl4pPr lvl="3" rtl="0">
              <a:spcBef>
                <a:spcPts val="0"/>
              </a:spcBef>
              <a:buNone/>
              <a:defRPr/>
            </a:lvl4pPr>
            <a:lvl5pPr lvl="4" rtl="0">
              <a:spcBef>
                <a:spcPts val="0"/>
              </a:spcBef>
              <a:buNone/>
              <a:defRPr/>
            </a:lvl5pPr>
            <a:lvl6pPr lvl="5" rtl="0">
              <a:spcBef>
                <a:spcPts val="0"/>
              </a:spcBef>
              <a:buNone/>
              <a:defRPr/>
            </a:lvl6pPr>
            <a:lvl7pPr lvl="6" rtl="0">
              <a:spcBef>
                <a:spcPts val="0"/>
              </a:spcBef>
              <a:buNone/>
              <a:defRPr/>
            </a:lvl7pPr>
            <a:lvl8pPr lvl="7" rtl="0">
              <a:spcBef>
                <a:spcPts val="0"/>
              </a:spcBef>
              <a:buNone/>
              <a:defRPr/>
            </a:lvl8pPr>
            <a:lvl9pPr lvl="8" rtl="0">
              <a:spcBef>
                <a:spcPts val="0"/>
              </a:spcBef>
              <a:buNone/>
              <a:defRPr/>
            </a:lvl9pPr>
          </a:lstStyle>
          <a:p>
            <a:endParaRPr/>
          </a:p>
        </p:txBody>
      </p:sp>
      <p:grpSp>
        <p:nvGrpSpPr>
          <p:cNvPr id="179" name="Shape 179"/>
          <p:cNvGrpSpPr/>
          <p:nvPr/>
        </p:nvGrpSpPr>
        <p:grpSpPr>
          <a:xfrm rot="10800000" flipH="1">
            <a:off x="421028" y="1677113"/>
            <a:ext cx="2064710" cy="1788689"/>
            <a:chOff x="4088875" y="1431100"/>
            <a:chExt cx="3293000" cy="2852775"/>
          </a:xfrm>
        </p:grpSpPr>
        <p:sp>
          <p:nvSpPr>
            <p:cNvPr id="180" name="Shape 180"/>
            <p:cNvSpPr/>
            <p:nvPr/>
          </p:nvSpPr>
          <p:spPr>
            <a:xfrm>
              <a:off x="483147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4" y="0"/>
                  </a:moveTo>
                  <a:lnTo>
                    <a:pt x="1" y="269"/>
                  </a:lnTo>
                  <a:lnTo>
                    <a:pt x="3227" y="5914"/>
                  </a:lnTo>
                  <a:lnTo>
                    <a:pt x="6318" y="591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1" name="Shape 181"/>
            <p:cNvSpPr/>
            <p:nvPr/>
          </p:nvSpPr>
          <p:spPr>
            <a:xfrm>
              <a:off x="4697075" y="3907525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538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11022" y="15054"/>
                  </a:lnTo>
                  <a:lnTo>
                    <a:pt x="15592" y="15054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2" name="Shape 182"/>
            <p:cNvSpPr/>
            <p:nvPr/>
          </p:nvSpPr>
          <p:spPr>
            <a:xfrm>
              <a:off x="4566025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027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3" name="Shape 183"/>
            <p:cNvSpPr/>
            <p:nvPr/>
          </p:nvSpPr>
          <p:spPr>
            <a:xfrm>
              <a:off x="4434975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1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4" name="Shape 184"/>
            <p:cNvSpPr/>
            <p:nvPr/>
          </p:nvSpPr>
          <p:spPr>
            <a:xfrm>
              <a:off x="4300575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0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5" name="Shape 185"/>
            <p:cNvSpPr/>
            <p:nvPr/>
          </p:nvSpPr>
          <p:spPr>
            <a:xfrm>
              <a:off x="4169525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2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6" name="Shape 186"/>
            <p:cNvSpPr/>
            <p:nvPr/>
          </p:nvSpPr>
          <p:spPr>
            <a:xfrm>
              <a:off x="4088875" y="2822200"/>
              <a:ext cx="1481875" cy="1461675"/>
            </a:xfrm>
            <a:custGeom>
              <a:avLst/>
              <a:gdLst/>
              <a:ahLst/>
              <a:cxnLst/>
              <a:rect l="0" t="0" r="0" b="0"/>
              <a:pathLst>
                <a:path w="59275" h="58467" extrusionOk="0">
                  <a:moveTo>
                    <a:pt x="807" y="0"/>
                  </a:moveTo>
                  <a:lnTo>
                    <a:pt x="1" y="1479"/>
                  </a:lnTo>
                  <a:lnTo>
                    <a:pt x="3227" y="6989"/>
                  </a:lnTo>
                  <a:lnTo>
                    <a:pt x="54705" y="58467"/>
                  </a:lnTo>
                  <a:lnTo>
                    <a:pt x="59274" y="58467"/>
                  </a:lnTo>
                  <a:lnTo>
                    <a:pt x="807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7" name="Shape 187"/>
            <p:cNvSpPr/>
            <p:nvPr/>
          </p:nvSpPr>
          <p:spPr>
            <a:xfrm>
              <a:off x="4102325" y="2761700"/>
              <a:ext cx="1565875" cy="1522175"/>
            </a:xfrm>
            <a:custGeom>
              <a:avLst/>
              <a:gdLst/>
              <a:ahLst/>
              <a:cxnLst/>
              <a:rect l="0" t="0" r="0" b="0"/>
              <a:pathLst>
                <a:path w="62635" h="60887" extrusionOk="0">
                  <a:moveTo>
                    <a:pt x="1748" y="1"/>
                  </a:moveTo>
                  <a:lnTo>
                    <a:pt x="0" y="2823"/>
                  </a:lnTo>
                  <a:lnTo>
                    <a:pt x="58064" y="60887"/>
                  </a:lnTo>
                  <a:lnTo>
                    <a:pt x="62634" y="6088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8" name="Shape 188"/>
            <p:cNvSpPr/>
            <p:nvPr/>
          </p:nvSpPr>
          <p:spPr>
            <a:xfrm>
              <a:off x="4139275" y="2697875"/>
              <a:ext cx="1626375" cy="1586000"/>
            </a:xfrm>
            <a:custGeom>
              <a:avLst/>
              <a:gdLst/>
              <a:ahLst/>
              <a:cxnLst/>
              <a:rect l="0" t="0" r="0" b="0"/>
              <a:pathLst>
                <a:path w="65055" h="63440" extrusionOk="0">
                  <a:moveTo>
                    <a:pt x="1614" y="0"/>
                  </a:moveTo>
                  <a:lnTo>
                    <a:pt x="1" y="2957"/>
                  </a:lnTo>
                  <a:lnTo>
                    <a:pt x="60484" y="63440"/>
                  </a:lnTo>
                  <a:lnTo>
                    <a:pt x="65054" y="63440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9" name="Shape 189"/>
            <p:cNvSpPr/>
            <p:nvPr/>
          </p:nvSpPr>
          <p:spPr>
            <a:xfrm>
              <a:off x="4172900" y="2637375"/>
              <a:ext cx="1690175" cy="1646500"/>
            </a:xfrm>
            <a:custGeom>
              <a:avLst/>
              <a:gdLst/>
              <a:ahLst/>
              <a:cxnLst/>
              <a:rect l="0" t="0" r="0" b="0"/>
              <a:pathLst>
                <a:path w="67607" h="65860" extrusionOk="0">
                  <a:moveTo>
                    <a:pt x="1747" y="1"/>
                  </a:moveTo>
                  <a:lnTo>
                    <a:pt x="0" y="2958"/>
                  </a:lnTo>
                  <a:lnTo>
                    <a:pt x="62903" y="65860"/>
                  </a:lnTo>
                  <a:lnTo>
                    <a:pt x="67607" y="65860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0" name="Shape 190"/>
            <p:cNvSpPr/>
            <p:nvPr/>
          </p:nvSpPr>
          <p:spPr>
            <a:xfrm>
              <a:off x="4209850" y="2576900"/>
              <a:ext cx="1750675" cy="1706975"/>
            </a:xfrm>
            <a:custGeom>
              <a:avLst/>
              <a:gdLst/>
              <a:ahLst/>
              <a:cxnLst/>
              <a:rect l="0" t="0" r="0" b="0"/>
              <a:pathLst>
                <a:path w="70027" h="68279" extrusionOk="0">
                  <a:moveTo>
                    <a:pt x="1613" y="1"/>
                  </a:moveTo>
                  <a:lnTo>
                    <a:pt x="0" y="2823"/>
                  </a:lnTo>
                  <a:lnTo>
                    <a:pt x="65322" y="68279"/>
                  </a:lnTo>
                  <a:lnTo>
                    <a:pt x="70027" y="68279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1" name="Shape 191"/>
            <p:cNvSpPr/>
            <p:nvPr/>
          </p:nvSpPr>
          <p:spPr>
            <a:xfrm>
              <a:off x="4243450" y="2513050"/>
              <a:ext cx="1814525" cy="1770825"/>
            </a:xfrm>
            <a:custGeom>
              <a:avLst/>
              <a:gdLst/>
              <a:ahLst/>
              <a:cxnLst/>
              <a:rect l="0" t="0" r="0" b="0"/>
              <a:pathLst>
                <a:path w="72581" h="70833" extrusionOk="0">
                  <a:moveTo>
                    <a:pt x="1748" y="1"/>
                  </a:moveTo>
                  <a:lnTo>
                    <a:pt x="1" y="2958"/>
                  </a:lnTo>
                  <a:lnTo>
                    <a:pt x="67876" y="70833"/>
                  </a:lnTo>
                  <a:lnTo>
                    <a:pt x="72581" y="70833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2" name="Shape 192"/>
            <p:cNvSpPr/>
            <p:nvPr/>
          </p:nvSpPr>
          <p:spPr>
            <a:xfrm>
              <a:off x="4280425" y="2452575"/>
              <a:ext cx="1875000" cy="1831300"/>
            </a:xfrm>
            <a:custGeom>
              <a:avLst/>
              <a:gdLst/>
              <a:ahLst/>
              <a:cxnLst/>
              <a:rect l="0" t="0" r="0" b="0"/>
              <a:pathLst>
                <a:path w="75000" h="73252" extrusionOk="0">
                  <a:moveTo>
                    <a:pt x="1613" y="1"/>
                  </a:moveTo>
                  <a:lnTo>
                    <a:pt x="0" y="2957"/>
                  </a:lnTo>
                  <a:lnTo>
                    <a:pt x="70295" y="73252"/>
                  </a:lnTo>
                  <a:lnTo>
                    <a:pt x="74999" y="73252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3" name="Shape 193"/>
            <p:cNvSpPr/>
            <p:nvPr/>
          </p:nvSpPr>
          <p:spPr>
            <a:xfrm>
              <a:off x="4314025" y="2392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1747" y="0"/>
                  </a:moveTo>
                  <a:lnTo>
                    <a:pt x="0" y="2957"/>
                  </a:lnTo>
                  <a:lnTo>
                    <a:pt x="72849" y="75671"/>
                  </a:lnTo>
                  <a:lnTo>
                    <a:pt x="77419" y="7567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4" name="Shape 194"/>
            <p:cNvSpPr/>
            <p:nvPr/>
          </p:nvSpPr>
          <p:spPr>
            <a:xfrm>
              <a:off x="4350975" y="232825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1748" y="1"/>
                  </a:moveTo>
                  <a:lnTo>
                    <a:pt x="1" y="2957"/>
                  </a:lnTo>
                  <a:lnTo>
                    <a:pt x="75269" y="78225"/>
                  </a:lnTo>
                  <a:lnTo>
                    <a:pt x="79839" y="7822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5" name="Shape 195"/>
            <p:cNvSpPr/>
            <p:nvPr/>
          </p:nvSpPr>
          <p:spPr>
            <a:xfrm>
              <a:off x="4384575" y="2267775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1748" y="0"/>
                  </a:moveTo>
                  <a:lnTo>
                    <a:pt x="1" y="2957"/>
                  </a:lnTo>
                  <a:lnTo>
                    <a:pt x="77823" y="80644"/>
                  </a:lnTo>
                  <a:lnTo>
                    <a:pt x="82392" y="8064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6" name="Shape 196"/>
            <p:cNvSpPr/>
            <p:nvPr/>
          </p:nvSpPr>
          <p:spPr>
            <a:xfrm>
              <a:off x="4421550" y="2207275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747" y="1"/>
                  </a:moveTo>
                  <a:lnTo>
                    <a:pt x="0" y="2958"/>
                  </a:lnTo>
                  <a:lnTo>
                    <a:pt x="80107" y="83064"/>
                  </a:lnTo>
                  <a:lnTo>
                    <a:pt x="84811" y="83064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7" name="Shape 197"/>
            <p:cNvSpPr/>
            <p:nvPr/>
          </p:nvSpPr>
          <p:spPr>
            <a:xfrm>
              <a:off x="4458500" y="2146800"/>
              <a:ext cx="2130375" cy="2137075"/>
            </a:xfrm>
            <a:custGeom>
              <a:avLst/>
              <a:gdLst/>
              <a:ahLst/>
              <a:cxnLst/>
              <a:rect l="0" t="0" r="0" b="0"/>
              <a:pathLst>
                <a:path w="85215" h="85483" extrusionOk="0">
                  <a:moveTo>
                    <a:pt x="1614" y="1"/>
                  </a:moveTo>
                  <a:lnTo>
                    <a:pt x="1" y="2823"/>
                  </a:lnTo>
                  <a:lnTo>
                    <a:pt x="82527" y="85483"/>
                  </a:lnTo>
                  <a:lnTo>
                    <a:pt x="84005" y="85483"/>
                  </a:lnTo>
                  <a:lnTo>
                    <a:pt x="85215" y="83467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8" name="Shape 198"/>
            <p:cNvSpPr/>
            <p:nvPr/>
          </p:nvSpPr>
          <p:spPr>
            <a:xfrm>
              <a:off x="4492100" y="2082950"/>
              <a:ext cx="2133750" cy="2163975"/>
            </a:xfrm>
            <a:custGeom>
              <a:avLst/>
              <a:gdLst/>
              <a:ahLst/>
              <a:cxnLst/>
              <a:rect l="0" t="0" r="0" b="0"/>
              <a:pathLst>
                <a:path w="85350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349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9" name="Shape 199"/>
            <p:cNvSpPr/>
            <p:nvPr/>
          </p:nvSpPr>
          <p:spPr>
            <a:xfrm>
              <a:off x="4529075" y="2022475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558"/>
                  </a:lnTo>
                  <a:lnTo>
                    <a:pt x="85214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0" name="Shape 200"/>
            <p:cNvSpPr/>
            <p:nvPr/>
          </p:nvSpPr>
          <p:spPr>
            <a:xfrm>
              <a:off x="4562675" y="1962000"/>
              <a:ext cx="2133725" cy="2160600"/>
            </a:xfrm>
            <a:custGeom>
              <a:avLst/>
              <a:gdLst/>
              <a:ahLst/>
              <a:cxnLst/>
              <a:rect l="0" t="0" r="0" b="0"/>
              <a:pathLst>
                <a:path w="85349" h="86424" extrusionOk="0">
                  <a:moveTo>
                    <a:pt x="1748" y="0"/>
                  </a:moveTo>
                  <a:lnTo>
                    <a:pt x="0" y="2957"/>
                  </a:lnTo>
                  <a:lnTo>
                    <a:pt x="83602" y="86424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1" name="Shape 201"/>
            <p:cNvSpPr/>
            <p:nvPr/>
          </p:nvSpPr>
          <p:spPr>
            <a:xfrm>
              <a:off x="4599625" y="1898150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2" name="Shape 202"/>
            <p:cNvSpPr/>
            <p:nvPr/>
          </p:nvSpPr>
          <p:spPr>
            <a:xfrm>
              <a:off x="4633225" y="1837675"/>
              <a:ext cx="2133750" cy="2163950"/>
            </a:xfrm>
            <a:custGeom>
              <a:avLst/>
              <a:gdLst/>
              <a:ahLst/>
              <a:cxnLst/>
              <a:rect l="0" t="0" r="0" b="0"/>
              <a:pathLst>
                <a:path w="85350" h="86558" extrusionOk="0">
                  <a:moveTo>
                    <a:pt x="1748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349" y="83601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>
              <a:off x="4670200" y="1777175"/>
              <a:ext cx="2130375" cy="2160625"/>
            </a:xfrm>
            <a:custGeom>
              <a:avLst/>
              <a:gdLst/>
              <a:ahLst/>
              <a:cxnLst/>
              <a:rect l="0" t="0" r="0" b="0"/>
              <a:pathLst>
                <a:path w="85215" h="86425" extrusionOk="0">
                  <a:moveTo>
                    <a:pt x="1748" y="1"/>
                  </a:moveTo>
                  <a:lnTo>
                    <a:pt x="0" y="2958"/>
                  </a:lnTo>
                  <a:lnTo>
                    <a:pt x="83602" y="86424"/>
                  </a:lnTo>
                  <a:lnTo>
                    <a:pt x="85215" y="8346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4" name="Shape 204"/>
            <p:cNvSpPr/>
            <p:nvPr/>
          </p:nvSpPr>
          <p:spPr>
            <a:xfrm>
              <a:off x="4707150" y="1713350"/>
              <a:ext cx="2130375" cy="2163950"/>
            </a:xfrm>
            <a:custGeom>
              <a:avLst/>
              <a:gdLst/>
              <a:ahLst/>
              <a:cxnLst/>
              <a:rect l="0" t="0" r="0" b="0"/>
              <a:pathLst>
                <a:path w="85215" h="86558" extrusionOk="0">
                  <a:moveTo>
                    <a:pt x="1614" y="0"/>
                  </a:moveTo>
                  <a:lnTo>
                    <a:pt x="1" y="2957"/>
                  </a:lnTo>
                  <a:lnTo>
                    <a:pt x="83468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>
              <a:off x="4740750" y="16528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215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6" name="Shape 206"/>
            <p:cNvSpPr/>
            <p:nvPr/>
          </p:nvSpPr>
          <p:spPr>
            <a:xfrm>
              <a:off x="4777725" y="1592375"/>
              <a:ext cx="2130375" cy="2160600"/>
            </a:xfrm>
            <a:custGeom>
              <a:avLst/>
              <a:gdLst/>
              <a:ahLst/>
              <a:cxnLst/>
              <a:rect l="0" t="0" r="0" b="0"/>
              <a:pathLst>
                <a:path w="85215" h="86424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424"/>
                  </a:lnTo>
                  <a:lnTo>
                    <a:pt x="85215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7" name="Shape 207"/>
            <p:cNvSpPr/>
            <p:nvPr/>
          </p:nvSpPr>
          <p:spPr>
            <a:xfrm>
              <a:off x="4811325" y="1531900"/>
              <a:ext cx="2133750" cy="2160600"/>
            </a:xfrm>
            <a:custGeom>
              <a:avLst/>
              <a:gdLst/>
              <a:ahLst/>
              <a:cxnLst/>
              <a:rect l="0" t="0" r="0" b="0"/>
              <a:pathLst>
                <a:path w="85350" h="86424" extrusionOk="0">
                  <a:moveTo>
                    <a:pt x="1748" y="0"/>
                  </a:moveTo>
                  <a:lnTo>
                    <a:pt x="0" y="2823"/>
                  </a:lnTo>
                  <a:lnTo>
                    <a:pt x="83602" y="86423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8" name="Shape 208"/>
            <p:cNvSpPr/>
            <p:nvPr/>
          </p:nvSpPr>
          <p:spPr>
            <a:xfrm>
              <a:off x="4848275" y="14680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9" name="Shape 209"/>
            <p:cNvSpPr/>
            <p:nvPr/>
          </p:nvSpPr>
          <p:spPr>
            <a:xfrm>
              <a:off x="4881875" y="1431100"/>
              <a:ext cx="2133750" cy="2140425"/>
            </a:xfrm>
            <a:custGeom>
              <a:avLst/>
              <a:gdLst/>
              <a:ahLst/>
              <a:cxnLst/>
              <a:rect l="0" t="0" r="0" b="0"/>
              <a:pathLst>
                <a:path w="85350" h="85617" extrusionOk="0">
                  <a:moveTo>
                    <a:pt x="1211" y="0"/>
                  </a:moveTo>
                  <a:lnTo>
                    <a:pt x="1" y="2016"/>
                  </a:lnTo>
                  <a:lnTo>
                    <a:pt x="83602" y="85617"/>
                  </a:lnTo>
                  <a:lnTo>
                    <a:pt x="85350" y="82660"/>
                  </a:lnTo>
                  <a:lnTo>
                    <a:pt x="2689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0" name="Shape 210"/>
            <p:cNvSpPr/>
            <p:nvPr/>
          </p:nvSpPr>
          <p:spPr>
            <a:xfrm>
              <a:off x="4928925" y="1431100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" y="0"/>
                  </a:moveTo>
                  <a:lnTo>
                    <a:pt x="83199" y="83063"/>
                  </a:lnTo>
                  <a:lnTo>
                    <a:pt x="84812" y="80106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1" name="Shape 211"/>
            <p:cNvSpPr/>
            <p:nvPr/>
          </p:nvSpPr>
          <p:spPr>
            <a:xfrm>
              <a:off x="5026375" y="1431100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0" y="0"/>
                  </a:moveTo>
                  <a:lnTo>
                    <a:pt x="80645" y="80644"/>
                  </a:lnTo>
                  <a:lnTo>
                    <a:pt x="82392" y="77687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2" name="Shape 212"/>
            <p:cNvSpPr/>
            <p:nvPr/>
          </p:nvSpPr>
          <p:spPr>
            <a:xfrm>
              <a:off x="5123825" y="143110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0" y="0"/>
                  </a:moveTo>
                  <a:lnTo>
                    <a:pt x="78225" y="78225"/>
                  </a:lnTo>
                  <a:lnTo>
                    <a:pt x="79838" y="75268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3" name="Shape 213"/>
            <p:cNvSpPr/>
            <p:nvPr/>
          </p:nvSpPr>
          <p:spPr>
            <a:xfrm>
              <a:off x="5221275" y="1431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0" y="0"/>
                  </a:moveTo>
                  <a:lnTo>
                    <a:pt x="75671" y="75671"/>
                  </a:lnTo>
                  <a:lnTo>
                    <a:pt x="77419" y="7271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4" name="Shape 214"/>
            <p:cNvSpPr/>
            <p:nvPr/>
          </p:nvSpPr>
          <p:spPr>
            <a:xfrm>
              <a:off x="5318700" y="1431100"/>
              <a:ext cx="1875025" cy="1831300"/>
            </a:xfrm>
            <a:custGeom>
              <a:avLst/>
              <a:gdLst/>
              <a:ahLst/>
              <a:cxnLst/>
              <a:rect l="0" t="0" r="0" b="0"/>
              <a:pathLst>
                <a:path w="75001" h="73252" extrusionOk="0">
                  <a:moveTo>
                    <a:pt x="1" y="0"/>
                  </a:moveTo>
                  <a:lnTo>
                    <a:pt x="73253" y="73251"/>
                  </a:lnTo>
                  <a:lnTo>
                    <a:pt x="75000" y="7029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5" name="Shape 215"/>
            <p:cNvSpPr/>
            <p:nvPr/>
          </p:nvSpPr>
          <p:spPr>
            <a:xfrm>
              <a:off x="5416150" y="1431100"/>
              <a:ext cx="1811175" cy="1770825"/>
            </a:xfrm>
            <a:custGeom>
              <a:avLst/>
              <a:gdLst/>
              <a:ahLst/>
              <a:cxnLst/>
              <a:rect l="0" t="0" r="0" b="0"/>
              <a:pathLst>
                <a:path w="72447" h="70833" extrusionOk="0">
                  <a:moveTo>
                    <a:pt x="1" y="0"/>
                  </a:moveTo>
                  <a:lnTo>
                    <a:pt x="70699" y="70832"/>
                  </a:lnTo>
                  <a:lnTo>
                    <a:pt x="72446" y="6787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6" name="Shape 216"/>
            <p:cNvSpPr/>
            <p:nvPr/>
          </p:nvSpPr>
          <p:spPr>
            <a:xfrm>
              <a:off x="5510250" y="1431100"/>
              <a:ext cx="1754025" cy="1706975"/>
            </a:xfrm>
            <a:custGeom>
              <a:avLst/>
              <a:gdLst/>
              <a:ahLst/>
              <a:cxnLst/>
              <a:rect l="0" t="0" r="0" b="0"/>
              <a:pathLst>
                <a:path w="70161" h="68279" extrusionOk="0">
                  <a:moveTo>
                    <a:pt x="0" y="0"/>
                  </a:moveTo>
                  <a:lnTo>
                    <a:pt x="68413" y="68278"/>
                  </a:lnTo>
                  <a:lnTo>
                    <a:pt x="70161" y="65456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7" name="Shape 217"/>
            <p:cNvSpPr/>
            <p:nvPr/>
          </p:nvSpPr>
          <p:spPr>
            <a:xfrm>
              <a:off x="5607675" y="1431100"/>
              <a:ext cx="1690200" cy="1646500"/>
            </a:xfrm>
            <a:custGeom>
              <a:avLst/>
              <a:gdLst/>
              <a:ahLst/>
              <a:cxnLst/>
              <a:rect l="0" t="0" r="0" b="0"/>
              <a:pathLst>
                <a:path w="67608" h="65860" extrusionOk="0">
                  <a:moveTo>
                    <a:pt x="1" y="0"/>
                  </a:moveTo>
                  <a:lnTo>
                    <a:pt x="65995" y="65859"/>
                  </a:lnTo>
                  <a:lnTo>
                    <a:pt x="67608" y="62902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8" name="Shape 218"/>
            <p:cNvSpPr/>
            <p:nvPr/>
          </p:nvSpPr>
          <p:spPr>
            <a:xfrm>
              <a:off x="5705125" y="1431100"/>
              <a:ext cx="1629725" cy="1586000"/>
            </a:xfrm>
            <a:custGeom>
              <a:avLst/>
              <a:gdLst/>
              <a:ahLst/>
              <a:cxnLst/>
              <a:rect l="0" t="0" r="0" b="0"/>
              <a:pathLst>
                <a:path w="65189" h="63440" extrusionOk="0">
                  <a:moveTo>
                    <a:pt x="1" y="0"/>
                  </a:moveTo>
                  <a:lnTo>
                    <a:pt x="63441" y="63440"/>
                  </a:lnTo>
                  <a:lnTo>
                    <a:pt x="65188" y="60483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9" name="Shape 219"/>
            <p:cNvSpPr/>
            <p:nvPr/>
          </p:nvSpPr>
          <p:spPr>
            <a:xfrm>
              <a:off x="5802575" y="1431100"/>
              <a:ext cx="1565875" cy="1525525"/>
            </a:xfrm>
            <a:custGeom>
              <a:avLst/>
              <a:gdLst/>
              <a:ahLst/>
              <a:cxnLst/>
              <a:rect l="0" t="0" r="0" b="0"/>
              <a:pathLst>
                <a:path w="62635" h="61021" extrusionOk="0">
                  <a:moveTo>
                    <a:pt x="1" y="0"/>
                  </a:moveTo>
                  <a:lnTo>
                    <a:pt x="61021" y="61020"/>
                  </a:lnTo>
                  <a:lnTo>
                    <a:pt x="62634" y="5806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0" name="Shape 220"/>
            <p:cNvSpPr/>
            <p:nvPr/>
          </p:nvSpPr>
          <p:spPr>
            <a:xfrm>
              <a:off x="5900025" y="1431100"/>
              <a:ext cx="1481850" cy="1461675"/>
            </a:xfrm>
            <a:custGeom>
              <a:avLst/>
              <a:gdLst/>
              <a:ahLst/>
              <a:cxnLst/>
              <a:rect l="0" t="0" r="0" b="0"/>
              <a:pathLst>
                <a:path w="59274" h="58467" extrusionOk="0">
                  <a:moveTo>
                    <a:pt x="0" y="0"/>
                  </a:moveTo>
                  <a:lnTo>
                    <a:pt x="58468" y="58467"/>
                  </a:lnTo>
                  <a:lnTo>
                    <a:pt x="59274" y="57123"/>
                  </a:lnTo>
                  <a:lnTo>
                    <a:pt x="56048" y="5147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1" name="Shape 221"/>
            <p:cNvSpPr/>
            <p:nvPr/>
          </p:nvSpPr>
          <p:spPr>
            <a:xfrm>
              <a:off x="5997475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51747" y="51881"/>
                  </a:lnTo>
                  <a:lnTo>
                    <a:pt x="52285" y="51478"/>
                  </a:lnTo>
                  <a:lnTo>
                    <a:pt x="46908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2" name="Shape 222"/>
            <p:cNvSpPr/>
            <p:nvPr/>
          </p:nvSpPr>
          <p:spPr>
            <a:xfrm>
              <a:off x="6094900" y="1431100"/>
              <a:ext cx="1075300" cy="1065175"/>
            </a:xfrm>
            <a:custGeom>
              <a:avLst/>
              <a:gdLst/>
              <a:ahLst/>
              <a:cxnLst/>
              <a:rect l="0" t="0" r="0" b="0"/>
              <a:pathLst>
                <a:path w="43012" h="42607" extrusionOk="0">
                  <a:moveTo>
                    <a:pt x="1" y="0"/>
                  </a:moveTo>
                  <a:lnTo>
                    <a:pt x="42608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3" name="Shape 223"/>
            <p:cNvSpPr/>
            <p:nvPr/>
          </p:nvSpPr>
          <p:spPr>
            <a:xfrm>
              <a:off x="6189000" y="1431100"/>
              <a:ext cx="850150" cy="836700"/>
            </a:xfrm>
            <a:custGeom>
              <a:avLst/>
              <a:gdLst/>
              <a:ahLst/>
              <a:cxnLst/>
              <a:rect l="0" t="0" r="0" b="0"/>
              <a:pathLst>
                <a:path w="34006" h="33468" extrusionOk="0">
                  <a:moveTo>
                    <a:pt x="0" y="0"/>
                  </a:moveTo>
                  <a:lnTo>
                    <a:pt x="33602" y="33467"/>
                  </a:lnTo>
                  <a:lnTo>
                    <a:pt x="34005" y="33198"/>
                  </a:lnTo>
                  <a:lnTo>
                    <a:pt x="28629" y="2392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4" name="Shape 224"/>
            <p:cNvSpPr/>
            <p:nvPr/>
          </p:nvSpPr>
          <p:spPr>
            <a:xfrm>
              <a:off x="6286450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0" y="0"/>
                  </a:moveTo>
                  <a:lnTo>
                    <a:pt x="24328" y="24328"/>
                  </a:lnTo>
                  <a:lnTo>
                    <a:pt x="24731" y="23924"/>
                  </a:lnTo>
                  <a:lnTo>
                    <a:pt x="19489" y="1478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5" name="Shape 225"/>
            <p:cNvSpPr/>
            <p:nvPr/>
          </p:nvSpPr>
          <p:spPr>
            <a:xfrm>
              <a:off x="6383900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215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6" name="Shape 226"/>
            <p:cNvSpPr/>
            <p:nvPr/>
          </p:nvSpPr>
          <p:spPr>
            <a:xfrm>
              <a:off x="6481325" y="1431100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1" y="0"/>
                  </a:moveTo>
                  <a:lnTo>
                    <a:pt x="5915" y="5914"/>
                  </a:lnTo>
                  <a:lnTo>
                    <a:pt x="6318" y="5645"/>
                  </a:lnTo>
                  <a:lnTo>
                    <a:pt x="3092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27" name="Shape 227"/>
          <p:cNvSpPr/>
          <p:nvPr/>
        </p:nvSpPr>
        <p:spPr>
          <a:xfrm rot="10800000" flipH="1">
            <a:off x="66674" y="3135425"/>
            <a:ext cx="819899" cy="710099"/>
          </a:xfrm>
          <a:prstGeom prst="hexagon">
            <a:avLst>
              <a:gd name="adj" fmla="val 28678"/>
              <a:gd name="vf" fmla="val 115470"/>
            </a:avLst>
          </a:prstGeom>
          <a:noFill/>
          <a:ln w="9525" cap="flat" cmpd="sng">
            <a:solidFill>
              <a:srgbClr val="19BBD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8" name="Shape 228"/>
          <p:cNvSpPr/>
          <p:nvPr/>
        </p:nvSpPr>
        <p:spPr>
          <a:xfrm rot="10800000" flipH="1">
            <a:off x="828674" y="3516549"/>
            <a:ext cx="428700" cy="3711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9" name="Shape 229"/>
          <p:cNvSpPr/>
          <p:nvPr/>
        </p:nvSpPr>
        <p:spPr>
          <a:xfrm rot="10800000" flipH="1">
            <a:off x="761999" y="877950"/>
            <a:ext cx="819899" cy="710099"/>
          </a:xfrm>
          <a:prstGeom prst="hexagon">
            <a:avLst>
              <a:gd name="adj" fmla="val 28678"/>
              <a:gd name="vf" fmla="val 115470"/>
            </a:avLst>
          </a:prstGeom>
          <a:noFill/>
          <a:ln w="76200" cap="flat" cmpd="sng">
            <a:solidFill>
              <a:srgbClr val="184769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0" name="Shape 230"/>
          <p:cNvSpPr/>
          <p:nvPr/>
        </p:nvSpPr>
        <p:spPr>
          <a:xfrm rot="10800000" flipH="1">
            <a:off x="793851" y="4692801"/>
            <a:ext cx="517499" cy="447899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00E1C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231" name="Shape 231"/>
          <p:cNvGrpSpPr/>
          <p:nvPr/>
        </p:nvGrpSpPr>
        <p:grpSpPr>
          <a:xfrm>
            <a:off x="996358" y="1070667"/>
            <a:ext cx="351203" cy="324660"/>
            <a:chOff x="5975075" y="2327500"/>
            <a:chExt cx="420100" cy="388350"/>
          </a:xfrm>
        </p:grpSpPr>
        <p:sp>
          <p:nvSpPr>
            <p:cNvPr id="232" name="Shape 232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3" name="Shape 233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34" name="Shape 234"/>
          <p:cNvSpPr/>
          <p:nvPr/>
        </p:nvSpPr>
        <p:spPr>
          <a:xfrm>
            <a:off x="393600" y="3346626"/>
            <a:ext cx="166061" cy="287704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19BBD5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235" name="Shape 235"/>
          <p:cNvGrpSpPr/>
          <p:nvPr/>
        </p:nvGrpSpPr>
        <p:grpSpPr>
          <a:xfrm>
            <a:off x="305253" y="553855"/>
            <a:ext cx="247468" cy="392302"/>
            <a:chOff x="6718575" y="2318625"/>
            <a:chExt cx="256950" cy="407375"/>
          </a:xfrm>
        </p:grpSpPr>
        <p:sp>
          <p:nvSpPr>
            <p:cNvPr id="236" name="Shape 236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7" name="Shape 237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8" name="Shape 238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0" t="0" r="0" b="0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9" name="Shape 239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0" name="Shape 240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0" t="0" r="0" b="0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1" name="Shape 241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2" name="Shape 242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0" t="0" r="0" b="0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3" name="Shape 243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0" t="0" r="0" b="0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44" name="Shape 244"/>
          <p:cNvGrpSpPr/>
          <p:nvPr/>
        </p:nvGrpSpPr>
        <p:grpSpPr>
          <a:xfrm>
            <a:off x="1419984" y="3634331"/>
            <a:ext cx="342881" cy="350068"/>
            <a:chOff x="3951850" y="2985350"/>
            <a:chExt cx="407950" cy="416500"/>
          </a:xfrm>
        </p:grpSpPr>
        <p:sp>
          <p:nvSpPr>
            <p:cNvPr id="245" name="Shape 245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0" t="0" r="0" b="0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6" name="Shape 246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0" t="0" r="0" b="0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7" name="Shape 247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8" name="Shape 248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0" t="0" r="0" b="0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49" name="Shape 249"/>
          <p:cNvGrpSpPr/>
          <p:nvPr/>
        </p:nvGrpSpPr>
        <p:grpSpPr>
          <a:xfrm rot="10800000" flipH="1">
            <a:off x="-88363" y="302261"/>
            <a:ext cx="1034724" cy="895486"/>
            <a:chOff x="238125" y="1431100"/>
            <a:chExt cx="3296350" cy="2852775"/>
          </a:xfrm>
        </p:grpSpPr>
        <p:sp>
          <p:nvSpPr>
            <p:cNvPr id="250" name="Shape 250"/>
            <p:cNvSpPr/>
            <p:nvPr/>
          </p:nvSpPr>
          <p:spPr>
            <a:xfrm>
              <a:off x="98072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3" y="0"/>
                  </a:moveTo>
                  <a:lnTo>
                    <a:pt x="0" y="269"/>
                  </a:lnTo>
                  <a:lnTo>
                    <a:pt x="3226" y="5914"/>
                  </a:lnTo>
                  <a:lnTo>
                    <a:pt x="6317" y="591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1" name="Shape 251"/>
            <p:cNvSpPr/>
            <p:nvPr/>
          </p:nvSpPr>
          <p:spPr>
            <a:xfrm>
              <a:off x="849675" y="3907525"/>
              <a:ext cx="386425" cy="376350"/>
            </a:xfrm>
            <a:custGeom>
              <a:avLst/>
              <a:gdLst/>
              <a:ahLst/>
              <a:cxnLst/>
              <a:rect l="0" t="0" r="0" b="0"/>
              <a:pathLst>
                <a:path w="15457" h="15054" extrusionOk="0">
                  <a:moveTo>
                    <a:pt x="403" y="0"/>
                  </a:moveTo>
                  <a:lnTo>
                    <a:pt x="0" y="269"/>
                  </a:lnTo>
                  <a:lnTo>
                    <a:pt x="5242" y="9543"/>
                  </a:lnTo>
                  <a:lnTo>
                    <a:pt x="10887" y="15054"/>
                  </a:lnTo>
                  <a:lnTo>
                    <a:pt x="15457" y="1505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2" name="Shape 252"/>
            <p:cNvSpPr/>
            <p:nvPr/>
          </p:nvSpPr>
          <p:spPr>
            <a:xfrm>
              <a:off x="715250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162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3" name="Shape 253"/>
            <p:cNvSpPr/>
            <p:nvPr/>
          </p:nvSpPr>
          <p:spPr>
            <a:xfrm>
              <a:off x="584200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2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4" name="Shape 254"/>
            <p:cNvSpPr/>
            <p:nvPr/>
          </p:nvSpPr>
          <p:spPr>
            <a:xfrm>
              <a:off x="449800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5" name="Shape 255"/>
            <p:cNvSpPr/>
            <p:nvPr/>
          </p:nvSpPr>
          <p:spPr>
            <a:xfrm>
              <a:off x="318750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3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39517" y="38978"/>
                  </a:lnTo>
                  <a:lnTo>
                    <a:pt x="37097" y="38978"/>
                  </a:lnTo>
                  <a:lnTo>
                    <a:pt x="33737" y="33333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6" name="Shape 256"/>
            <p:cNvSpPr/>
            <p:nvPr/>
          </p:nvSpPr>
          <p:spPr>
            <a:xfrm>
              <a:off x="1286500" y="396465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473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7" name="Shape 257"/>
            <p:cNvSpPr/>
            <p:nvPr/>
          </p:nvSpPr>
          <p:spPr>
            <a:xfrm>
              <a:off x="238125" y="2822200"/>
              <a:ext cx="924075" cy="1008075"/>
            </a:xfrm>
            <a:custGeom>
              <a:avLst/>
              <a:gdLst/>
              <a:ahLst/>
              <a:cxnLst/>
              <a:rect l="0" t="0" r="0" b="0"/>
              <a:pathLst>
                <a:path w="36963" h="40323" extrusionOk="0">
                  <a:moveTo>
                    <a:pt x="806" y="0"/>
                  </a:moveTo>
                  <a:lnTo>
                    <a:pt x="0" y="1479"/>
                  </a:lnTo>
                  <a:lnTo>
                    <a:pt x="3226" y="6989"/>
                  </a:lnTo>
                  <a:lnTo>
                    <a:pt x="36559" y="40322"/>
                  </a:lnTo>
                  <a:lnTo>
                    <a:pt x="36962" y="40053"/>
                  </a:lnTo>
                  <a:lnTo>
                    <a:pt x="31720" y="30779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8" name="Shape 258"/>
            <p:cNvSpPr/>
            <p:nvPr/>
          </p:nvSpPr>
          <p:spPr>
            <a:xfrm>
              <a:off x="138392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9" name="Shape 259"/>
            <p:cNvSpPr/>
            <p:nvPr/>
          </p:nvSpPr>
          <p:spPr>
            <a:xfrm>
              <a:off x="251550" y="2761700"/>
              <a:ext cx="779600" cy="840075"/>
            </a:xfrm>
            <a:custGeom>
              <a:avLst/>
              <a:gdLst/>
              <a:ahLst/>
              <a:cxnLst/>
              <a:rect l="0" t="0" r="0" b="0"/>
              <a:pathLst>
                <a:path w="31184" h="33603" extrusionOk="0">
                  <a:moveTo>
                    <a:pt x="1748" y="1"/>
                  </a:moveTo>
                  <a:lnTo>
                    <a:pt x="1" y="2823"/>
                  </a:lnTo>
                  <a:lnTo>
                    <a:pt x="30780" y="33603"/>
                  </a:lnTo>
                  <a:lnTo>
                    <a:pt x="31183" y="33199"/>
                  </a:lnTo>
                  <a:lnTo>
                    <a:pt x="25807" y="24060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0" name="Shape 260"/>
            <p:cNvSpPr/>
            <p:nvPr/>
          </p:nvSpPr>
          <p:spPr>
            <a:xfrm>
              <a:off x="288525" y="2697875"/>
              <a:ext cx="608200" cy="675400"/>
            </a:xfrm>
            <a:custGeom>
              <a:avLst/>
              <a:gdLst/>
              <a:ahLst/>
              <a:cxnLst/>
              <a:rect l="0" t="0" r="0" b="0"/>
              <a:pathLst>
                <a:path w="24328" h="27016" extrusionOk="0">
                  <a:moveTo>
                    <a:pt x="1613" y="0"/>
                  </a:moveTo>
                  <a:lnTo>
                    <a:pt x="0" y="2957"/>
                  </a:lnTo>
                  <a:lnTo>
                    <a:pt x="23925" y="27016"/>
                  </a:lnTo>
                  <a:lnTo>
                    <a:pt x="24328" y="26613"/>
                  </a:lnTo>
                  <a:lnTo>
                    <a:pt x="19086" y="17473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1" name="Shape 261"/>
            <p:cNvSpPr/>
            <p:nvPr/>
          </p:nvSpPr>
          <p:spPr>
            <a:xfrm>
              <a:off x="148137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2" name="Shape 262"/>
            <p:cNvSpPr/>
            <p:nvPr/>
          </p:nvSpPr>
          <p:spPr>
            <a:xfrm>
              <a:off x="157882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3" name="Shape 263"/>
            <p:cNvSpPr/>
            <p:nvPr/>
          </p:nvSpPr>
          <p:spPr>
            <a:xfrm>
              <a:off x="322125" y="2637375"/>
              <a:ext cx="443550" cy="504050"/>
            </a:xfrm>
            <a:custGeom>
              <a:avLst/>
              <a:gdLst/>
              <a:ahLst/>
              <a:cxnLst/>
              <a:rect l="0" t="0" r="0" b="0"/>
              <a:pathLst>
                <a:path w="17742" h="20162" extrusionOk="0">
                  <a:moveTo>
                    <a:pt x="1747" y="1"/>
                  </a:moveTo>
                  <a:lnTo>
                    <a:pt x="0" y="2958"/>
                  </a:lnTo>
                  <a:lnTo>
                    <a:pt x="17339" y="20162"/>
                  </a:lnTo>
                  <a:lnTo>
                    <a:pt x="17742" y="19893"/>
                  </a:lnTo>
                  <a:lnTo>
                    <a:pt x="12366" y="10619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4" name="Shape 264"/>
            <p:cNvSpPr/>
            <p:nvPr/>
          </p:nvSpPr>
          <p:spPr>
            <a:xfrm>
              <a:off x="359075" y="2576900"/>
              <a:ext cx="275575" cy="336050"/>
            </a:xfrm>
            <a:custGeom>
              <a:avLst/>
              <a:gdLst/>
              <a:ahLst/>
              <a:cxnLst/>
              <a:rect l="0" t="0" r="0" b="0"/>
              <a:pathLst>
                <a:path w="11023" h="13442" extrusionOk="0">
                  <a:moveTo>
                    <a:pt x="1614" y="1"/>
                  </a:moveTo>
                  <a:lnTo>
                    <a:pt x="1" y="2823"/>
                  </a:lnTo>
                  <a:lnTo>
                    <a:pt x="10484" y="13441"/>
                  </a:lnTo>
                  <a:lnTo>
                    <a:pt x="10888" y="13172"/>
                  </a:lnTo>
                  <a:lnTo>
                    <a:pt x="9812" y="11291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5" name="Shape 265"/>
            <p:cNvSpPr/>
            <p:nvPr/>
          </p:nvSpPr>
          <p:spPr>
            <a:xfrm>
              <a:off x="1676275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6" name="Shape 266"/>
            <p:cNvSpPr/>
            <p:nvPr/>
          </p:nvSpPr>
          <p:spPr>
            <a:xfrm>
              <a:off x="392675" y="2513050"/>
              <a:ext cx="275575" cy="309175"/>
            </a:xfrm>
            <a:custGeom>
              <a:avLst/>
              <a:gdLst/>
              <a:ahLst/>
              <a:cxnLst/>
              <a:rect l="0" t="0" r="0" b="0"/>
              <a:pathLst>
                <a:path w="11023" h="12367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7" name="Shape 267"/>
            <p:cNvSpPr/>
            <p:nvPr/>
          </p:nvSpPr>
          <p:spPr>
            <a:xfrm>
              <a:off x="1773725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634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8" name="Shape 268"/>
            <p:cNvSpPr/>
            <p:nvPr/>
          </p:nvSpPr>
          <p:spPr>
            <a:xfrm>
              <a:off x="429650" y="24525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7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9" name="Shape 269"/>
            <p:cNvSpPr/>
            <p:nvPr/>
          </p:nvSpPr>
          <p:spPr>
            <a:xfrm>
              <a:off x="1871150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40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0" name="Shape 270"/>
            <p:cNvSpPr/>
            <p:nvPr/>
          </p:nvSpPr>
          <p:spPr>
            <a:xfrm>
              <a:off x="1965250" y="396465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473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1" name="Shape 271"/>
            <p:cNvSpPr/>
            <p:nvPr/>
          </p:nvSpPr>
          <p:spPr>
            <a:xfrm>
              <a:off x="466600" y="2392100"/>
              <a:ext cx="272200" cy="305800"/>
            </a:xfrm>
            <a:custGeom>
              <a:avLst/>
              <a:gdLst/>
              <a:ahLst/>
              <a:cxnLst/>
              <a:rect l="0" t="0" r="0" b="0"/>
              <a:pathLst>
                <a:path w="10888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0888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2" name="Shape 272"/>
            <p:cNvSpPr/>
            <p:nvPr/>
          </p:nvSpPr>
          <p:spPr>
            <a:xfrm>
              <a:off x="2062700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3" name="Shape 273"/>
            <p:cNvSpPr/>
            <p:nvPr/>
          </p:nvSpPr>
          <p:spPr>
            <a:xfrm>
              <a:off x="500200" y="23282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748" y="1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4" name="Shape 274"/>
            <p:cNvSpPr/>
            <p:nvPr/>
          </p:nvSpPr>
          <p:spPr>
            <a:xfrm>
              <a:off x="537175" y="22677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0"/>
                  </a:moveTo>
                  <a:lnTo>
                    <a:pt x="0" y="2957"/>
                  </a:lnTo>
                  <a:lnTo>
                    <a:pt x="9274" y="12231"/>
                  </a:lnTo>
                  <a:lnTo>
                    <a:pt x="11022" y="9274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5" name="Shape 275"/>
            <p:cNvSpPr/>
            <p:nvPr/>
          </p:nvSpPr>
          <p:spPr>
            <a:xfrm>
              <a:off x="2160150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6" name="Shape 276"/>
            <p:cNvSpPr/>
            <p:nvPr/>
          </p:nvSpPr>
          <p:spPr>
            <a:xfrm>
              <a:off x="570775" y="22072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7" name="Shape 277"/>
            <p:cNvSpPr/>
            <p:nvPr/>
          </p:nvSpPr>
          <p:spPr>
            <a:xfrm>
              <a:off x="225757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8" name="Shape 278"/>
            <p:cNvSpPr/>
            <p:nvPr/>
          </p:nvSpPr>
          <p:spPr>
            <a:xfrm>
              <a:off x="2355025" y="3964650"/>
              <a:ext cx="383100" cy="319225"/>
            </a:xfrm>
            <a:custGeom>
              <a:avLst/>
              <a:gdLst/>
              <a:ahLst/>
              <a:cxnLst/>
              <a:rect l="0" t="0" r="0" b="0"/>
              <a:pathLst>
                <a:path w="15324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4248" y="12769"/>
                  </a:lnTo>
                  <a:lnTo>
                    <a:pt x="15323" y="10753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9" name="Shape 279"/>
            <p:cNvSpPr/>
            <p:nvPr/>
          </p:nvSpPr>
          <p:spPr>
            <a:xfrm>
              <a:off x="607725" y="21468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823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0" name="Shape 280"/>
            <p:cNvSpPr/>
            <p:nvPr/>
          </p:nvSpPr>
          <p:spPr>
            <a:xfrm>
              <a:off x="2452475" y="3941125"/>
              <a:ext cx="322600" cy="305800"/>
            </a:xfrm>
            <a:custGeom>
              <a:avLst/>
              <a:gdLst/>
              <a:ahLst/>
              <a:cxnLst/>
              <a:rect l="0" t="0" r="0" b="0"/>
              <a:pathLst>
                <a:path w="12904" h="12232" extrusionOk="0">
                  <a:moveTo>
                    <a:pt x="3495" y="1"/>
                  </a:moveTo>
                  <a:lnTo>
                    <a:pt x="2957" y="941"/>
                  </a:lnTo>
                  <a:lnTo>
                    <a:pt x="0" y="941"/>
                  </a:lnTo>
                  <a:lnTo>
                    <a:pt x="11156" y="12232"/>
                  </a:lnTo>
                  <a:lnTo>
                    <a:pt x="12904" y="9275"/>
                  </a:lnTo>
                  <a:lnTo>
                    <a:pt x="3495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1" name="Shape 281"/>
            <p:cNvSpPr/>
            <p:nvPr/>
          </p:nvSpPr>
          <p:spPr>
            <a:xfrm>
              <a:off x="641325" y="208295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232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2" name="Shape 282"/>
            <p:cNvSpPr/>
            <p:nvPr/>
          </p:nvSpPr>
          <p:spPr>
            <a:xfrm>
              <a:off x="678300" y="20224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7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3" name="Shape 283"/>
            <p:cNvSpPr/>
            <p:nvPr/>
          </p:nvSpPr>
          <p:spPr>
            <a:xfrm>
              <a:off x="2533125" y="3877275"/>
              <a:ext cx="275550" cy="309175"/>
            </a:xfrm>
            <a:custGeom>
              <a:avLst/>
              <a:gdLst/>
              <a:ahLst/>
              <a:cxnLst/>
              <a:rect l="0" t="0" r="0" b="0"/>
              <a:pathLst>
                <a:path w="11022" h="12367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4" name="Shape 284"/>
            <p:cNvSpPr/>
            <p:nvPr/>
          </p:nvSpPr>
          <p:spPr>
            <a:xfrm>
              <a:off x="2570075" y="38168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957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5" name="Shape 285"/>
            <p:cNvSpPr/>
            <p:nvPr/>
          </p:nvSpPr>
          <p:spPr>
            <a:xfrm>
              <a:off x="711900" y="196200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0"/>
                  </a:moveTo>
                  <a:lnTo>
                    <a:pt x="0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6" name="Shape 286"/>
            <p:cNvSpPr/>
            <p:nvPr/>
          </p:nvSpPr>
          <p:spPr>
            <a:xfrm>
              <a:off x="2603675" y="3756325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0"/>
                  </a:moveTo>
                  <a:lnTo>
                    <a:pt x="1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7" name="Shape 287"/>
            <p:cNvSpPr/>
            <p:nvPr/>
          </p:nvSpPr>
          <p:spPr>
            <a:xfrm>
              <a:off x="748850" y="18981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748" y="0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8" name="Shape 288"/>
            <p:cNvSpPr/>
            <p:nvPr/>
          </p:nvSpPr>
          <p:spPr>
            <a:xfrm>
              <a:off x="2640650" y="36924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748" y="0"/>
                  </a:moveTo>
                  <a:lnTo>
                    <a:pt x="0" y="2957"/>
                  </a:lnTo>
                  <a:lnTo>
                    <a:pt x="9274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9" name="Shape 289"/>
            <p:cNvSpPr/>
            <p:nvPr/>
          </p:nvSpPr>
          <p:spPr>
            <a:xfrm>
              <a:off x="785825" y="18376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0"/>
                  </a:moveTo>
                  <a:lnTo>
                    <a:pt x="0" y="2957"/>
                  </a:lnTo>
                  <a:lnTo>
                    <a:pt x="9275" y="12231"/>
                  </a:lnTo>
                  <a:lnTo>
                    <a:pt x="11022" y="9274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0" name="Shape 290"/>
            <p:cNvSpPr/>
            <p:nvPr/>
          </p:nvSpPr>
          <p:spPr>
            <a:xfrm>
              <a:off x="2677600" y="36320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1" name="Shape 291"/>
            <p:cNvSpPr/>
            <p:nvPr/>
          </p:nvSpPr>
          <p:spPr>
            <a:xfrm>
              <a:off x="819425" y="17771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2" name="Shape 292"/>
            <p:cNvSpPr/>
            <p:nvPr/>
          </p:nvSpPr>
          <p:spPr>
            <a:xfrm>
              <a:off x="2711200" y="35715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3" name="Shape 293"/>
            <p:cNvSpPr/>
            <p:nvPr/>
          </p:nvSpPr>
          <p:spPr>
            <a:xfrm>
              <a:off x="856375" y="17133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4" name="Shape 294"/>
            <p:cNvSpPr/>
            <p:nvPr/>
          </p:nvSpPr>
          <p:spPr>
            <a:xfrm>
              <a:off x="890000" y="165285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7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1" y="9275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5" name="Shape 295"/>
            <p:cNvSpPr/>
            <p:nvPr/>
          </p:nvSpPr>
          <p:spPr>
            <a:xfrm>
              <a:off x="2748175" y="351102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1"/>
                  </a:moveTo>
                  <a:lnTo>
                    <a:pt x="0" y="2823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6" name="Shape 296"/>
            <p:cNvSpPr/>
            <p:nvPr/>
          </p:nvSpPr>
          <p:spPr>
            <a:xfrm>
              <a:off x="2781775" y="34471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7" name="Shape 297"/>
            <p:cNvSpPr/>
            <p:nvPr/>
          </p:nvSpPr>
          <p:spPr>
            <a:xfrm>
              <a:off x="926950" y="15923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1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8" name="Shape 298"/>
            <p:cNvSpPr/>
            <p:nvPr/>
          </p:nvSpPr>
          <p:spPr>
            <a:xfrm>
              <a:off x="960550" y="153190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0"/>
                  </a:moveTo>
                  <a:lnTo>
                    <a:pt x="1" y="2823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9" name="Shape 299"/>
            <p:cNvSpPr/>
            <p:nvPr/>
          </p:nvSpPr>
          <p:spPr>
            <a:xfrm>
              <a:off x="2818725" y="33867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0" name="Shape 300"/>
            <p:cNvSpPr/>
            <p:nvPr/>
          </p:nvSpPr>
          <p:spPr>
            <a:xfrm>
              <a:off x="997525" y="1468050"/>
              <a:ext cx="322600" cy="305800"/>
            </a:xfrm>
            <a:custGeom>
              <a:avLst/>
              <a:gdLst/>
              <a:ahLst/>
              <a:cxnLst/>
              <a:rect l="0" t="0" r="0" b="0"/>
              <a:pathLst>
                <a:path w="12904" h="12232" extrusionOk="0">
                  <a:moveTo>
                    <a:pt x="1747" y="0"/>
                  </a:moveTo>
                  <a:lnTo>
                    <a:pt x="0" y="2957"/>
                  </a:lnTo>
                  <a:lnTo>
                    <a:pt x="9274" y="12231"/>
                  </a:lnTo>
                  <a:lnTo>
                    <a:pt x="9946" y="11291"/>
                  </a:lnTo>
                  <a:lnTo>
                    <a:pt x="12903" y="1129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1" name="Shape 301"/>
            <p:cNvSpPr/>
            <p:nvPr/>
          </p:nvSpPr>
          <p:spPr>
            <a:xfrm>
              <a:off x="2852325" y="3326225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0"/>
                  </a:moveTo>
                  <a:lnTo>
                    <a:pt x="1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2" name="Shape 302"/>
            <p:cNvSpPr/>
            <p:nvPr/>
          </p:nvSpPr>
          <p:spPr>
            <a:xfrm>
              <a:off x="1034475" y="1431100"/>
              <a:ext cx="383075" cy="319225"/>
            </a:xfrm>
            <a:custGeom>
              <a:avLst/>
              <a:gdLst/>
              <a:ahLst/>
              <a:cxnLst/>
              <a:rect l="0" t="0" r="0" b="0"/>
              <a:pathLst>
                <a:path w="15323" h="12769" extrusionOk="0">
                  <a:moveTo>
                    <a:pt x="1076" y="0"/>
                  </a:moveTo>
                  <a:lnTo>
                    <a:pt x="1" y="2016"/>
                  </a:lnTo>
                  <a:lnTo>
                    <a:pt x="10619" y="12769"/>
                  </a:lnTo>
                  <a:lnTo>
                    <a:pt x="15323" y="12769"/>
                  </a:lnTo>
                  <a:lnTo>
                    <a:pt x="2554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3" name="Shape 303"/>
            <p:cNvSpPr/>
            <p:nvPr/>
          </p:nvSpPr>
          <p:spPr>
            <a:xfrm>
              <a:off x="2889300" y="32623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748" y="0"/>
                  </a:moveTo>
                  <a:lnTo>
                    <a:pt x="0" y="2957"/>
                  </a:lnTo>
                  <a:lnTo>
                    <a:pt x="9274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4" name="Shape 304"/>
            <p:cNvSpPr/>
            <p:nvPr/>
          </p:nvSpPr>
          <p:spPr>
            <a:xfrm>
              <a:off x="107815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5" name="Shape 305"/>
            <p:cNvSpPr/>
            <p:nvPr/>
          </p:nvSpPr>
          <p:spPr>
            <a:xfrm>
              <a:off x="2926250" y="3201900"/>
              <a:ext cx="272200" cy="305800"/>
            </a:xfrm>
            <a:custGeom>
              <a:avLst/>
              <a:gdLst/>
              <a:ahLst/>
              <a:cxnLst/>
              <a:rect l="0" t="0" r="0" b="0"/>
              <a:pathLst>
                <a:path w="10888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0888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6" name="Shape 306"/>
            <p:cNvSpPr/>
            <p:nvPr/>
          </p:nvSpPr>
          <p:spPr>
            <a:xfrm>
              <a:off x="117560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7" name="Shape 307"/>
            <p:cNvSpPr/>
            <p:nvPr/>
          </p:nvSpPr>
          <p:spPr>
            <a:xfrm>
              <a:off x="2959850" y="31414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8" name="Shape 308"/>
            <p:cNvSpPr/>
            <p:nvPr/>
          </p:nvSpPr>
          <p:spPr>
            <a:xfrm>
              <a:off x="2996825" y="30775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613" y="0"/>
                  </a:moveTo>
                  <a:lnTo>
                    <a:pt x="0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9" name="Shape 309"/>
            <p:cNvSpPr/>
            <p:nvPr/>
          </p:nvSpPr>
          <p:spPr>
            <a:xfrm>
              <a:off x="127305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0" name="Shape 310"/>
            <p:cNvSpPr/>
            <p:nvPr/>
          </p:nvSpPr>
          <p:spPr>
            <a:xfrm>
              <a:off x="1370500" y="143110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1" name="Shape 311"/>
            <p:cNvSpPr/>
            <p:nvPr/>
          </p:nvSpPr>
          <p:spPr>
            <a:xfrm>
              <a:off x="3030425" y="30170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2" name="Shape 312"/>
            <p:cNvSpPr/>
            <p:nvPr/>
          </p:nvSpPr>
          <p:spPr>
            <a:xfrm>
              <a:off x="1467950" y="143110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3" name="Shape 313"/>
            <p:cNvSpPr/>
            <p:nvPr/>
          </p:nvSpPr>
          <p:spPr>
            <a:xfrm>
              <a:off x="3067375" y="29566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4" name="Shape 314"/>
            <p:cNvSpPr/>
            <p:nvPr/>
          </p:nvSpPr>
          <p:spPr>
            <a:xfrm>
              <a:off x="156537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5" name="Shape 315"/>
            <p:cNvSpPr/>
            <p:nvPr/>
          </p:nvSpPr>
          <p:spPr>
            <a:xfrm>
              <a:off x="3101000" y="289612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7" y="0"/>
                  </a:moveTo>
                  <a:lnTo>
                    <a:pt x="0" y="2823"/>
                  </a:lnTo>
                  <a:lnTo>
                    <a:pt x="9409" y="12231"/>
                  </a:lnTo>
                  <a:lnTo>
                    <a:pt x="11021" y="9274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6" name="Shape 316"/>
            <p:cNvSpPr/>
            <p:nvPr/>
          </p:nvSpPr>
          <p:spPr>
            <a:xfrm>
              <a:off x="3137950" y="2802025"/>
              <a:ext cx="275550" cy="336050"/>
            </a:xfrm>
            <a:custGeom>
              <a:avLst/>
              <a:gdLst/>
              <a:ahLst/>
              <a:cxnLst/>
              <a:rect l="0" t="0" r="0" b="0"/>
              <a:pathLst>
                <a:path w="11022" h="13442" extrusionOk="0">
                  <a:moveTo>
                    <a:pt x="404" y="1"/>
                  </a:moveTo>
                  <a:lnTo>
                    <a:pt x="1" y="404"/>
                  </a:lnTo>
                  <a:lnTo>
                    <a:pt x="1076" y="2286"/>
                  </a:lnTo>
                  <a:lnTo>
                    <a:pt x="1" y="4167"/>
                  </a:lnTo>
                  <a:lnTo>
                    <a:pt x="9275" y="13441"/>
                  </a:lnTo>
                  <a:lnTo>
                    <a:pt x="11022" y="10619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7" name="Shape 317"/>
            <p:cNvSpPr/>
            <p:nvPr/>
          </p:nvSpPr>
          <p:spPr>
            <a:xfrm>
              <a:off x="166282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8" name="Shape 318"/>
            <p:cNvSpPr/>
            <p:nvPr/>
          </p:nvSpPr>
          <p:spPr>
            <a:xfrm>
              <a:off x="3006900" y="2573550"/>
              <a:ext cx="440200" cy="504050"/>
            </a:xfrm>
            <a:custGeom>
              <a:avLst/>
              <a:gdLst/>
              <a:ahLst/>
              <a:cxnLst/>
              <a:rect l="0" t="0" r="0" b="0"/>
              <a:pathLst>
                <a:path w="17608" h="20162" extrusionOk="0">
                  <a:moveTo>
                    <a:pt x="404" y="0"/>
                  </a:moveTo>
                  <a:lnTo>
                    <a:pt x="1" y="269"/>
                  </a:lnTo>
                  <a:lnTo>
                    <a:pt x="5243" y="9543"/>
                  </a:lnTo>
                  <a:lnTo>
                    <a:pt x="15995" y="20161"/>
                  </a:lnTo>
                  <a:lnTo>
                    <a:pt x="17608" y="1720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9" name="Shape 319"/>
            <p:cNvSpPr/>
            <p:nvPr/>
          </p:nvSpPr>
          <p:spPr>
            <a:xfrm>
              <a:off x="176027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0" name="Shape 320"/>
            <p:cNvSpPr/>
            <p:nvPr/>
          </p:nvSpPr>
          <p:spPr>
            <a:xfrm>
              <a:off x="185435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1" name="Shape 321"/>
            <p:cNvSpPr/>
            <p:nvPr/>
          </p:nvSpPr>
          <p:spPr>
            <a:xfrm>
              <a:off x="2872500" y="2345050"/>
              <a:ext cx="611575" cy="672050"/>
            </a:xfrm>
            <a:custGeom>
              <a:avLst/>
              <a:gdLst/>
              <a:ahLst/>
              <a:cxnLst/>
              <a:rect l="0" t="0" r="0" b="0"/>
              <a:pathLst>
                <a:path w="24463" h="26882" extrusionOk="0">
                  <a:moveTo>
                    <a:pt x="538" y="1"/>
                  </a:moveTo>
                  <a:lnTo>
                    <a:pt x="0" y="269"/>
                  </a:lnTo>
                  <a:lnTo>
                    <a:pt x="5377" y="9409"/>
                  </a:lnTo>
                  <a:lnTo>
                    <a:pt x="22715" y="26882"/>
                  </a:lnTo>
                  <a:lnTo>
                    <a:pt x="24462" y="23925"/>
                  </a:lnTo>
                  <a:lnTo>
                    <a:pt x="538" y="1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2" name="Shape 322"/>
            <p:cNvSpPr/>
            <p:nvPr/>
          </p:nvSpPr>
          <p:spPr>
            <a:xfrm>
              <a:off x="2741450" y="2113200"/>
              <a:ext cx="779575" cy="843425"/>
            </a:xfrm>
            <a:custGeom>
              <a:avLst/>
              <a:gdLst/>
              <a:ahLst/>
              <a:cxnLst/>
              <a:rect l="0" t="0" r="0" b="0"/>
              <a:pathLst>
                <a:path w="31183" h="33737" extrusionOk="0">
                  <a:moveTo>
                    <a:pt x="404" y="0"/>
                  </a:moveTo>
                  <a:lnTo>
                    <a:pt x="0" y="404"/>
                  </a:lnTo>
                  <a:lnTo>
                    <a:pt x="5242" y="9543"/>
                  </a:lnTo>
                  <a:lnTo>
                    <a:pt x="29436" y="33736"/>
                  </a:lnTo>
                  <a:lnTo>
                    <a:pt x="31183" y="30780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3" name="Shape 323"/>
            <p:cNvSpPr/>
            <p:nvPr/>
          </p:nvSpPr>
          <p:spPr>
            <a:xfrm>
              <a:off x="195180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4" name="Shape 324"/>
            <p:cNvSpPr/>
            <p:nvPr/>
          </p:nvSpPr>
          <p:spPr>
            <a:xfrm>
              <a:off x="204925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5" name="Shape 325"/>
            <p:cNvSpPr/>
            <p:nvPr/>
          </p:nvSpPr>
          <p:spPr>
            <a:xfrm>
              <a:off x="2610400" y="1884700"/>
              <a:ext cx="924075" cy="1008075"/>
            </a:xfrm>
            <a:custGeom>
              <a:avLst/>
              <a:gdLst/>
              <a:ahLst/>
              <a:cxnLst/>
              <a:rect l="0" t="0" r="0" b="0"/>
              <a:pathLst>
                <a:path w="36963" h="40323" extrusionOk="0">
                  <a:moveTo>
                    <a:pt x="404" y="1"/>
                  </a:moveTo>
                  <a:lnTo>
                    <a:pt x="1" y="270"/>
                  </a:lnTo>
                  <a:lnTo>
                    <a:pt x="5242" y="9544"/>
                  </a:lnTo>
                  <a:lnTo>
                    <a:pt x="36022" y="40323"/>
                  </a:lnTo>
                  <a:lnTo>
                    <a:pt x="36963" y="38979"/>
                  </a:lnTo>
                  <a:lnTo>
                    <a:pt x="33737" y="3333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6" name="Shape 326"/>
            <p:cNvSpPr/>
            <p:nvPr/>
          </p:nvSpPr>
          <p:spPr>
            <a:xfrm>
              <a:off x="2146700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12769" y="12769"/>
                  </a:lnTo>
                  <a:lnTo>
                    <a:pt x="15188" y="12769"/>
                  </a:lnTo>
                  <a:lnTo>
                    <a:pt x="18549" y="18548"/>
                  </a:lnTo>
                  <a:lnTo>
                    <a:pt x="51882" y="51881"/>
                  </a:lnTo>
                  <a:lnTo>
                    <a:pt x="52285" y="51478"/>
                  </a:lnTo>
                  <a:lnTo>
                    <a:pt x="46909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7" name="Shape 327"/>
            <p:cNvSpPr/>
            <p:nvPr/>
          </p:nvSpPr>
          <p:spPr>
            <a:xfrm>
              <a:off x="2244150" y="1431100"/>
              <a:ext cx="1075275" cy="1065175"/>
            </a:xfrm>
            <a:custGeom>
              <a:avLst/>
              <a:gdLst/>
              <a:ahLst/>
              <a:cxnLst/>
              <a:rect l="0" t="0" r="0" b="0"/>
              <a:pathLst>
                <a:path w="43011" h="42607" extrusionOk="0">
                  <a:moveTo>
                    <a:pt x="0" y="0"/>
                  </a:moveTo>
                  <a:lnTo>
                    <a:pt x="42607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8" name="Shape 328"/>
            <p:cNvSpPr/>
            <p:nvPr/>
          </p:nvSpPr>
          <p:spPr>
            <a:xfrm>
              <a:off x="2341575" y="1431100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1" y="0"/>
                  </a:moveTo>
                  <a:lnTo>
                    <a:pt x="33468" y="33467"/>
                  </a:lnTo>
                  <a:lnTo>
                    <a:pt x="33872" y="33198"/>
                  </a:lnTo>
                  <a:lnTo>
                    <a:pt x="28495" y="2392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9" name="Shape 329"/>
            <p:cNvSpPr/>
            <p:nvPr/>
          </p:nvSpPr>
          <p:spPr>
            <a:xfrm>
              <a:off x="2439025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1" y="0"/>
                  </a:moveTo>
                  <a:lnTo>
                    <a:pt x="24194" y="24328"/>
                  </a:lnTo>
                  <a:lnTo>
                    <a:pt x="24732" y="23924"/>
                  </a:lnTo>
                  <a:lnTo>
                    <a:pt x="19355" y="1478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0" name="Shape 330"/>
            <p:cNvSpPr/>
            <p:nvPr/>
          </p:nvSpPr>
          <p:spPr>
            <a:xfrm>
              <a:off x="2533125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350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1" name="Shape 331"/>
            <p:cNvSpPr/>
            <p:nvPr/>
          </p:nvSpPr>
          <p:spPr>
            <a:xfrm>
              <a:off x="2630575" y="1431100"/>
              <a:ext cx="161300" cy="147850"/>
            </a:xfrm>
            <a:custGeom>
              <a:avLst/>
              <a:gdLst/>
              <a:ahLst/>
              <a:cxnLst/>
              <a:rect l="0" t="0" r="0" b="0"/>
              <a:pathLst>
                <a:path w="6452" h="5914" extrusionOk="0">
                  <a:moveTo>
                    <a:pt x="0" y="0"/>
                  </a:moveTo>
                  <a:lnTo>
                    <a:pt x="6048" y="5914"/>
                  </a:lnTo>
                  <a:lnTo>
                    <a:pt x="6452" y="5645"/>
                  </a:lnTo>
                  <a:lnTo>
                    <a:pt x="3226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32" name="Shape 332"/>
          <p:cNvSpPr/>
          <p:nvPr/>
        </p:nvSpPr>
        <p:spPr>
          <a:xfrm rot="10800000" flipH="1">
            <a:off x="733424" y="3936025"/>
            <a:ext cx="819899" cy="710099"/>
          </a:xfrm>
          <a:prstGeom prst="hexagon">
            <a:avLst>
              <a:gd name="adj" fmla="val 28678"/>
              <a:gd name="vf" fmla="val 115470"/>
            </a:avLst>
          </a:prstGeom>
          <a:noFill/>
          <a:ln w="9525" cap="flat" cmpd="sng">
            <a:solidFill>
              <a:srgbClr val="18476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3" name="Shape 333"/>
          <p:cNvSpPr/>
          <p:nvPr/>
        </p:nvSpPr>
        <p:spPr>
          <a:xfrm rot="10800000" flipH="1">
            <a:off x="738524" y="100849"/>
            <a:ext cx="428700" cy="3711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3292E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4" name="Shape 334"/>
          <p:cNvSpPr/>
          <p:nvPr/>
        </p:nvSpPr>
        <p:spPr>
          <a:xfrm rot="10800000" flipH="1">
            <a:off x="-291324" y="4148475"/>
            <a:ext cx="1182300" cy="1023599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5" name="Shape 335"/>
          <p:cNvSpPr/>
          <p:nvPr/>
        </p:nvSpPr>
        <p:spPr>
          <a:xfrm rot="10800000" flipH="1">
            <a:off x="420724" y="-65225"/>
            <a:ext cx="358799" cy="310500"/>
          </a:xfrm>
          <a:prstGeom prst="hexagon">
            <a:avLst>
              <a:gd name="adj" fmla="val 28678"/>
              <a:gd name="vf" fmla="val 115470"/>
            </a:avLst>
          </a:prstGeom>
          <a:noFill/>
          <a:ln w="19050" cap="flat" cmpd="sng">
            <a:solidFill>
              <a:srgbClr val="00E1C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6" name="Shape 336"/>
          <p:cNvSpPr/>
          <p:nvPr/>
        </p:nvSpPr>
        <p:spPr>
          <a:xfrm>
            <a:off x="1019338" y="4167057"/>
            <a:ext cx="248072" cy="248057"/>
          </a:xfrm>
          <a:custGeom>
            <a:avLst/>
            <a:gdLst/>
            <a:ahLst/>
            <a:cxnLst/>
            <a:rect l="0" t="0" r="0" b="0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37" name="Shape 337"/>
          <p:cNvGrpSpPr/>
          <p:nvPr/>
        </p:nvGrpSpPr>
        <p:grpSpPr>
          <a:xfrm>
            <a:off x="-50284" y="1452794"/>
            <a:ext cx="624843" cy="599376"/>
            <a:chOff x="5241175" y="4959100"/>
            <a:chExt cx="539775" cy="517775"/>
          </a:xfrm>
        </p:grpSpPr>
        <p:sp>
          <p:nvSpPr>
            <p:cNvPr id="338" name="Shape 338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0" t="0" r="0" b="0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9" name="Shape 339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0" t="0" r="0" b="0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0" name="Shape 340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0" t="0" r="0" b="0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1" name="Shape 341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0" t="0" r="0" b="0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2" name="Shape 342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0" t="0" r="0" b="0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3" name="Shape 343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0" t="0" r="0" b="0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44" name="Shape 344"/>
          <p:cNvSpPr/>
          <p:nvPr/>
        </p:nvSpPr>
        <p:spPr>
          <a:xfrm>
            <a:off x="47198" y="4430470"/>
            <a:ext cx="505231" cy="459561"/>
          </a:xfrm>
          <a:custGeom>
            <a:avLst/>
            <a:gdLst/>
            <a:ahLst/>
            <a:cxnLst/>
            <a:rect l="0" t="0" r="0" b="0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3292E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Shape 684"/>
          <p:cNvSpPr txBox="1">
            <a:spLocks noGrp="1"/>
          </p:cNvSpPr>
          <p:nvPr>
            <p:ph type="title"/>
          </p:nvPr>
        </p:nvSpPr>
        <p:spPr>
          <a:xfrm>
            <a:off x="1732700" y="1735600"/>
            <a:ext cx="4944300" cy="645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85" name="Shape 685"/>
          <p:cNvSpPr txBox="1">
            <a:spLocks noGrp="1"/>
          </p:cNvSpPr>
          <p:nvPr>
            <p:ph type="body" idx="1"/>
          </p:nvPr>
        </p:nvSpPr>
        <p:spPr>
          <a:xfrm>
            <a:off x="1734000" y="2414450"/>
            <a:ext cx="2667300" cy="2663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86" name="Shape 686"/>
          <p:cNvSpPr txBox="1">
            <a:spLocks noGrp="1"/>
          </p:cNvSpPr>
          <p:nvPr>
            <p:ph type="body" idx="2"/>
          </p:nvPr>
        </p:nvSpPr>
        <p:spPr>
          <a:xfrm>
            <a:off x="4562087" y="2414450"/>
            <a:ext cx="2667300" cy="2663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687" name="Shape 687"/>
          <p:cNvGrpSpPr/>
          <p:nvPr/>
        </p:nvGrpSpPr>
        <p:grpSpPr>
          <a:xfrm rot="10800000" flipH="1">
            <a:off x="411206" y="245768"/>
            <a:ext cx="1322798" cy="1145959"/>
            <a:chOff x="4088875" y="1431100"/>
            <a:chExt cx="3293000" cy="2852775"/>
          </a:xfrm>
        </p:grpSpPr>
        <p:sp>
          <p:nvSpPr>
            <p:cNvPr id="688" name="Shape 688"/>
            <p:cNvSpPr/>
            <p:nvPr/>
          </p:nvSpPr>
          <p:spPr>
            <a:xfrm>
              <a:off x="483147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4" y="0"/>
                  </a:moveTo>
                  <a:lnTo>
                    <a:pt x="1" y="269"/>
                  </a:lnTo>
                  <a:lnTo>
                    <a:pt x="3227" y="5914"/>
                  </a:lnTo>
                  <a:lnTo>
                    <a:pt x="6318" y="591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9" name="Shape 689"/>
            <p:cNvSpPr/>
            <p:nvPr/>
          </p:nvSpPr>
          <p:spPr>
            <a:xfrm>
              <a:off x="4697075" y="3907525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538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11022" y="15054"/>
                  </a:lnTo>
                  <a:lnTo>
                    <a:pt x="15592" y="15054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0" name="Shape 690"/>
            <p:cNvSpPr/>
            <p:nvPr/>
          </p:nvSpPr>
          <p:spPr>
            <a:xfrm>
              <a:off x="4566025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027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1" name="Shape 691"/>
            <p:cNvSpPr/>
            <p:nvPr/>
          </p:nvSpPr>
          <p:spPr>
            <a:xfrm>
              <a:off x="4434975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1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2" name="Shape 692"/>
            <p:cNvSpPr/>
            <p:nvPr/>
          </p:nvSpPr>
          <p:spPr>
            <a:xfrm>
              <a:off x="4300575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0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3" name="Shape 693"/>
            <p:cNvSpPr/>
            <p:nvPr/>
          </p:nvSpPr>
          <p:spPr>
            <a:xfrm>
              <a:off x="4169525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2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4" name="Shape 694"/>
            <p:cNvSpPr/>
            <p:nvPr/>
          </p:nvSpPr>
          <p:spPr>
            <a:xfrm>
              <a:off x="4088875" y="2822200"/>
              <a:ext cx="1481875" cy="1461675"/>
            </a:xfrm>
            <a:custGeom>
              <a:avLst/>
              <a:gdLst/>
              <a:ahLst/>
              <a:cxnLst/>
              <a:rect l="0" t="0" r="0" b="0"/>
              <a:pathLst>
                <a:path w="59275" h="58467" extrusionOk="0">
                  <a:moveTo>
                    <a:pt x="807" y="0"/>
                  </a:moveTo>
                  <a:lnTo>
                    <a:pt x="1" y="1479"/>
                  </a:lnTo>
                  <a:lnTo>
                    <a:pt x="3227" y="6989"/>
                  </a:lnTo>
                  <a:lnTo>
                    <a:pt x="54705" y="58467"/>
                  </a:lnTo>
                  <a:lnTo>
                    <a:pt x="59274" y="58467"/>
                  </a:lnTo>
                  <a:lnTo>
                    <a:pt x="807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5" name="Shape 695"/>
            <p:cNvSpPr/>
            <p:nvPr/>
          </p:nvSpPr>
          <p:spPr>
            <a:xfrm>
              <a:off x="4102325" y="2761700"/>
              <a:ext cx="1565875" cy="1522175"/>
            </a:xfrm>
            <a:custGeom>
              <a:avLst/>
              <a:gdLst/>
              <a:ahLst/>
              <a:cxnLst/>
              <a:rect l="0" t="0" r="0" b="0"/>
              <a:pathLst>
                <a:path w="62635" h="60887" extrusionOk="0">
                  <a:moveTo>
                    <a:pt x="1748" y="1"/>
                  </a:moveTo>
                  <a:lnTo>
                    <a:pt x="0" y="2823"/>
                  </a:lnTo>
                  <a:lnTo>
                    <a:pt x="58064" y="60887"/>
                  </a:lnTo>
                  <a:lnTo>
                    <a:pt x="62634" y="6088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6" name="Shape 696"/>
            <p:cNvSpPr/>
            <p:nvPr/>
          </p:nvSpPr>
          <p:spPr>
            <a:xfrm>
              <a:off x="4139275" y="2697875"/>
              <a:ext cx="1626375" cy="1586000"/>
            </a:xfrm>
            <a:custGeom>
              <a:avLst/>
              <a:gdLst/>
              <a:ahLst/>
              <a:cxnLst/>
              <a:rect l="0" t="0" r="0" b="0"/>
              <a:pathLst>
                <a:path w="65055" h="63440" extrusionOk="0">
                  <a:moveTo>
                    <a:pt x="1614" y="0"/>
                  </a:moveTo>
                  <a:lnTo>
                    <a:pt x="1" y="2957"/>
                  </a:lnTo>
                  <a:lnTo>
                    <a:pt x="60484" y="63440"/>
                  </a:lnTo>
                  <a:lnTo>
                    <a:pt x="65054" y="63440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7" name="Shape 697"/>
            <p:cNvSpPr/>
            <p:nvPr/>
          </p:nvSpPr>
          <p:spPr>
            <a:xfrm>
              <a:off x="4172900" y="2637375"/>
              <a:ext cx="1690175" cy="1646500"/>
            </a:xfrm>
            <a:custGeom>
              <a:avLst/>
              <a:gdLst/>
              <a:ahLst/>
              <a:cxnLst/>
              <a:rect l="0" t="0" r="0" b="0"/>
              <a:pathLst>
                <a:path w="67607" h="65860" extrusionOk="0">
                  <a:moveTo>
                    <a:pt x="1747" y="1"/>
                  </a:moveTo>
                  <a:lnTo>
                    <a:pt x="0" y="2958"/>
                  </a:lnTo>
                  <a:lnTo>
                    <a:pt x="62903" y="65860"/>
                  </a:lnTo>
                  <a:lnTo>
                    <a:pt x="67607" y="65860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8" name="Shape 698"/>
            <p:cNvSpPr/>
            <p:nvPr/>
          </p:nvSpPr>
          <p:spPr>
            <a:xfrm>
              <a:off x="4209850" y="2576900"/>
              <a:ext cx="1750675" cy="1706975"/>
            </a:xfrm>
            <a:custGeom>
              <a:avLst/>
              <a:gdLst/>
              <a:ahLst/>
              <a:cxnLst/>
              <a:rect l="0" t="0" r="0" b="0"/>
              <a:pathLst>
                <a:path w="70027" h="68279" extrusionOk="0">
                  <a:moveTo>
                    <a:pt x="1613" y="1"/>
                  </a:moveTo>
                  <a:lnTo>
                    <a:pt x="0" y="2823"/>
                  </a:lnTo>
                  <a:lnTo>
                    <a:pt x="65322" y="68279"/>
                  </a:lnTo>
                  <a:lnTo>
                    <a:pt x="70027" y="68279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9" name="Shape 699"/>
            <p:cNvSpPr/>
            <p:nvPr/>
          </p:nvSpPr>
          <p:spPr>
            <a:xfrm>
              <a:off x="4243450" y="2513050"/>
              <a:ext cx="1814525" cy="1770825"/>
            </a:xfrm>
            <a:custGeom>
              <a:avLst/>
              <a:gdLst/>
              <a:ahLst/>
              <a:cxnLst/>
              <a:rect l="0" t="0" r="0" b="0"/>
              <a:pathLst>
                <a:path w="72581" h="70833" extrusionOk="0">
                  <a:moveTo>
                    <a:pt x="1748" y="1"/>
                  </a:moveTo>
                  <a:lnTo>
                    <a:pt x="1" y="2958"/>
                  </a:lnTo>
                  <a:lnTo>
                    <a:pt x="67876" y="70833"/>
                  </a:lnTo>
                  <a:lnTo>
                    <a:pt x="72581" y="70833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0" name="Shape 700"/>
            <p:cNvSpPr/>
            <p:nvPr/>
          </p:nvSpPr>
          <p:spPr>
            <a:xfrm>
              <a:off x="4280425" y="2452575"/>
              <a:ext cx="1875000" cy="1831300"/>
            </a:xfrm>
            <a:custGeom>
              <a:avLst/>
              <a:gdLst/>
              <a:ahLst/>
              <a:cxnLst/>
              <a:rect l="0" t="0" r="0" b="0"/>
              <a:pathLst>
                <a:path w="75000" h="73252" extrusionOk="0">
                  <a:moveTo>
                    <a:pt x="1613" y="1"/>
                  </a:moveTo>
                  <a:lnTo>
                    <a:pt x="0" y="2957"/>
                  </a:lnTo>
                  <a:lnTo>
                    <a:pt x="70295" y="73252"/>
                  </a:lnTo>
                  <a:lnTo>
                    <a:pt x="74999" y="73252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1" name="Shape 701"/>
            <p:cNvSpPr/>
            <p:nvPr/>
          </p:nvSpPr>
          <p:spPr>
            <a:xfrm>
              <a:off x="4314025" y="2392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1747" y="0"/>
                  </a:moveTo>
                  <a:lnTo>
                    <a:pt x="0" y="2957"/>
                  </a:lnTo>
                  <a:lnTo>
                    <a:pt x="72849" y="75671"/>
                  </a:lnTo>
                  <a:lnTo>
                    <a:pt x="77419" y="7567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2" name="Shape 702"/>
            <p:cNvSpPr/>
            <p:nvPr/>
          </p:nvSpPr>
          <p:spPr>
            <a:xfrm>
              <a:off x="4350975" y="232825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1748" y="1"/>
                  </a:moveTo>
                  <a:lnTo>
                    <a:pt x="1" y="2957"/>
                  </a:lnTo>
                  <a:lnTo>
                    <a:pt x="75269" y="78225"/>
                  </a:lnTo>
                  <a:lnTo>
                    <a:pt x="79839" y="7822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3" name="Shape 703"/>
            <p:cNvSpPr/>
            <p:nvPr/>
          </p:nvSpPr>
          <p:spPr>
            <a:xfrm>
              <a:off x="4384575" y="2267775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1748" y="0"/>
                  </a:moveTo>
                  <a:lnTo>
                    <a:pt x="1" y="2957"/>
                  </a:lnTo>
                  <a:lnTo>
                    <a:pt x="77823" y="80644"/>
                  </a:lnTo>
                  <a:lnTo>
                    <a:pt x="82392" y="8064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4" name="Shape 704"/>
            <p:cNvSpPr/>
            <p:nvPr/>
          </p:nvSpPr>
          <p:spPr>
            <a:xfrm>
              <a:off x="4421550" y="2207275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747" y="1"/>
                  </a:moveTo>
                  <a:lnTo>
                    <a:pt x="0" y="2958"/>
                  </a:lnTo>
                  <a:lnTo>
                    <a:pt x="80107" y="83064"/>
                  </a:lnTo>
                  <a:lnTo>
                    <a:pt x="84811" y="83064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5" name="Shape 705"/>
            <p:cNvSpPr/>
            <p:nvPr/>
          </p:nvSpPr>
          <p:spPr>
            <a:xfrm>
              <a:off x="4458500" y="2146800"/>
              <a:ext cx="2130375" cy="2137075"/>
            </a:xfrm>
            <a:custGeom>
              <a:avLst/>
              <a:gdLst/>
              <a:ahLst/>
              <a:cxnLst/>
              <a:rect l="0" t="0" r="0" b="0"/>
              <a:pathLst>
                <a:path w="85215" h="85483" extrusionOk="0">
                  <a:moveTo>
                    <a:pt x="1614" y="1"/>
                  </a:moveTo>
                  <a:lnTo>
                    <a:pt x="1" y="2823"/>
                  </a:lnTo>
                  <a:lnTo>
                    <a:pt x="82527" y="85483"/>
                  </a:lnTo>
                  <a:lnTo>
                    <a:pt x="84005" y="85483"/>
                  </a:lnTo>
                  <a:lnTo>
                    <a:pt x="85215" y="83467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6" name="Shape 706"/>
            <p:cNvSpPr/>
            <p:nvPr/>
          </p:nvSpPr>
          <p:spPr>
            <a:xfrm>
              <a:off x="4492100" y="2082950"/>
              <a:ext cx="2133750" cy="2163975"/>
            </a:xfrm>
            <a:custGeom>
              <a:avLst/>
              <a:gdLst/>
              <a:ahLst/>
              <a:cxnLst/>
              <a:rect l="0" t="0" r="0" b="0"/>
              <a:pathLst>
                <a:path w="85350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349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7" name="Shape 707"/>
            <p:cNvSpPr/>
            <p:nvPr/>
          </p:nvSpPr>
          <p:spPr>
            <a:xfrm>
              <a:off x="4529075" y="2022475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558"/>
                  </a:lnTo>
                  <a:lnTo>
                    <a:pt x="85214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8" name="Shape 708"/>
            <p:cNvSpPr/>
            <p:nvPr/>
          </p:nvSpPr>
          <p:spPr>
            <a:xfrm>
              <a:off x="4562675" y="1962000"/>
              <a:ext cx="2133725" cy="2160600"/>
            </a:xfrm>
            <a:custGeom>
              <a:avLst/>
              <a:gdLst/>
              <a:ahLst/>
              <a:cxnLst/>
              <a:rect l="0" t="0" r="0" b="0"/>
              <a:pathLst>
                <a:path w="85349" h="86424" extrusionOk="0">
                  <a:moveTo>
                    <a:pt x="1748" y="0"/>
                  </a:moveTo>
                  <a:lnTo>
                    <a:pt x="0" y="2957"/>
                  </a:lnTo>
                  <a:lnTo>
                    <a:pt x="83602" y="86424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9" name="Shape 709"/>
            <p:cNvSpPr/>
            <p:nvPr/>
          </p:nvSpPr>
          <p:spPr>
            <a:xfrm>
              <a:off x="4599625" y="1898150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0" name="Shape 710"/>
            <p:cNvSpPr/>
            <p:nvPr/>
          </p:nvSpPr>
          <p:spPr>
            <a:xfrm>
              <a:off x="4633225" y="1837675"/>
              <a:ext cx="2133750" cy="2163950"/>
            </a:xfrm>
            <a:custGeom>
              <a:avLst/>
              <a:gdLst/>
              <a:ahLst/>
              <a:cxnLst/>
              <a:rect l="0" t="0" r="0" b="0"/>
              <a:pathLst>
                <a:path w="85350" h="86558" extrusionOk="0">
                  <a:moveTo>
                    <a:pt x="1748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349" y="83601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1" name="Shape 711"/>
            <p:cNvSpPr/>
            <p:nvPr/>
          </p:nvSpPr>
          <p:spPr>
            <a:xfrm>
              <a:off x="4670200" y="1777175"/>
              <a:ext cx="2130375" cy="2160625"/>
            </a:xfrm>
            <a:custGeom>
              <a:avLst/>
              <a:gdLst/>
              <a:ahLst/>
              <a:cxnLst/>
              <a:rect l="0" t="0" r="0" b="0"/>
              <a:pathLst>
                <a:path w="85215" h="86425" extrusionOk="0">
                  <a:moveTo>
                    <a:pt x="1748" y="1"/>
                  </a:moveTo>
                  <a:lnTo>
                    <a:pt x="0" y="2958"/>
                  </a:lnTo>
                  <a:lnTo>
                    <a:pt x="83602" y="86424"/>
                  </a:lnTo>
                  <a:lnTo>
                    <a:pt x="85215" y="8346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2" name="Shape 712"/>
            <p:cNvSpPr/>
            <p:nvPr/>
          </p:nvSpPr>
          <p:spPr>
            <a:xfrm>
              <a:off x="4707150" y="1713350"/>
              <a:ext cx="2130375" cy="2163950"/>
            </a:xfrm>
            <a:custGeom>
              <a:avLst/>
              <a:gdLst/>
              <a:ahLst/>
              <a:cxnLst/>
              <a:rect l="0" t="0" r="0" b="0"/>
              <a:pathLst>
                <a:path w="85215" h="86558" extrusionOk="0">
                  <a:moveTo>
                    <a:pt x="1614" y="0"/>
                  </a:moveTo>
                  <a:lnTo>
                    <a:pt x="1" y="2957"/>
                  </a:lnTo>
                  <a:lnTo>
                    <a:pt x="83468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3" name="Shape 713"/>
            <p:cNvSpPr/>
            <p:nvPr/>
          </p:nvSpPr>
          <p:spPr>
            <a:xfrm>
              <a:off x="4740750" y="16528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215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4" name="Shape 714"/>
            <p:cNvSpPr/>
            <p:nvPr/>
          </p:nvSpPr>
          <p:spPr>
            <a:xfrm>
              <a:off x="4777725" y="1592375"/>
              <a:ext cx="2130375" cy="2160600"/>
            </a:xfrm>
            <a:custGeom>
              <a:avLst/>
              <a:gdLst/>
              <a:ahLst/>
              <a:cxnLst/>
              <a:rect l="0" t="0" r="0" b="0"/>
              <a:pathLst>
                <a:path w="85215" h="86424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424"/>
                  </a:lnTo>
                  <a:lnTo>
                    <a:pt x="85215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5" name="Shape 715"/>
            <p:cNvSpPr/>
            <p:nvPr/>
          </p:nvSpPr>
          <p:spPr>
            <a:xfrm>
              <a:off x="4811325" y="1531900"/>
              <a:ext cx="2133750" cy="2160600"/>
            </a:xfrm>
            <a:custGeom>
              <a:avLst/>
              <a:gdLst/>
              <a:ahLst/>
              <a:cxnLst/>
              <a:rect l="0" t="0" r="0" b="0"/>
              <a:pathLst>
                <a:path w="85350" h="86424" extrusionOk="0">
                  <a:moveTo>
                    <a:pt x="1748" y="0"/>
                  </a:moveTo>
                  <a:lnTo>
                    <a:pt x="0" y="2823"/>
                  </a:lnTo>
                  <a:lnTo>
                    <a:pt x="83602" y="86423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6" name="Shape 716"/>
            <p:cNvSpPr/>
            <p:nvPr/>
          </p:nvSpPr>
          <p:spPr>
            <a:xfrm>
              <a:off x="4848275" y="14680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7" name="Shape 717"/>
            <p:cNvSpPr/>
            <p:nvPr/>
          </p:nvSpPr>
          <p:spPr>
            <a:xfrm>
              <a:off x="4881875" y="1431100"/>
              <a:ext cx="2133750" cy="2140425"/>
            </a:xfrm>
            <a:custGeom>
              <a:avLst/>
              <a:gdLst/>
              <a:ahLst/>
              <a:cxnLst/>
              <a:rect l="0" t="0" r="0" b="0"/>
              <a:pathLst>
                <a:path w="85350" h="85617" extrusionOk="0">
                  <a:moveTo>
                    <a:pt x="1211" y="0"/>
                  </a:moveTo>
                  <a:lnTo>
                    <a:pt x="1" y="2016"/>
                  </a:lnTo>
                  <a:lnTo>
                    <a:pt x="83602" y="85617"/>
                  </a:lnTo>
                  <a:lnTo>
                    <a:pt x="85350" y="82660"/>
                  </a:lnTo>
                  <a:lnTo>
                    <a:pt x="2689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8" name="Shape 718"/>
            <p:cNvSpPr/>
            <p:nvPr/>
          </p:nvSpPr>
          <p:spPr>
            <a:xfrm>
              <a:off x="4928925" y="1431100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" y="0"/>
                  </a:moveTo>
                  <a:lnTo>
                    <a:pt x="83199" y="83063"/>
                  </a:lnTo>
                  <a:lnTo>
                    <a:pt x="84812" y="80106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9" name="Shape 719"/>
            <p:cNvSpPr/>
            <p:nvPr/>
          </p:nvSpPr>
          <p:spPr>
            <a:xfrm>
              <a:off x="5026375" y="1431100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0" y="0"/>
                  </a:moveTo>
                  <a:lnTo>
                    <a:pt x="80645" y="80644"/>
                  </a:lnTo>
                  <a:lnTo>
                    <a:pt x="82392" y="77687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0" name="Shape 720"/>
            <p:cNvSpPr/>
            <p:nvPr/>
          </p:nvSpPr>
          <p:spPr>
            <a:xfrm>
              <a:off x="5123825" y="143110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0" y="0"/>
                  </a:moveTo>
                  <a:lnTo>
                    <a:pt x="78225" y="78225"/>
                  </a:lnTo>
                  <a:lnTo>
                    <a:pt x="79838" y="75268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1" name="Shape 721"/>
            <p:cNvSpPr/>
            <p:nvPr/>
          </p:nvSpPr>
          <p:spPr>
            <a:xfrm>
              <a:off x="5221275" y="1431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0" y="0"/>
                  </a:moveTo>
                  <a:lnTo>
                    <a:pt x="75671" y="75671"/>
                  </a:lnTo>
                  <a:lnTo>
                    <a:pt x="77419" y="7271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2" name="Shape 722"/>
            <p:cNvSpPr/>
            <p:nvPr/>
          </p:nvSpPr>
          <p:spPr>
            <a:xfrm>
              <a:off x="5318700" y="1431100"/>
              <a:ext cx="1875025" cy="1831300"/>
            </a:xfrm>
            <a:custGeom>
              <a:avLst/>
              <a:gdLst/>
              <a:ahLst/>
              <a:cxnLst/>
              <a:rect l="0" t="0" r="0" b="0"/>
              <a:pathLst>
                <a:path w="75001" h="73252" extrusionOk="0">
                  <a:moveTo>
                    <a:pt x="1" y="0"/>
                  </a:moveTo>
                  <a:lnTo>
                    <a:pt x="73253" y="73251"/>
                  </a:lnTo>
                  <a:lnTo>
                    <a:pt x="75000" y="7029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3" name="Shape 723"/>
            <p:cNvSpPr/>
            <p:nvPr/>
          </p:nvSpPr>
          <p:spPr>
            <a:xfrm>
              <a:off x="5416150" y="1431100"/>
              <a:ext cx="1811175" cy="1770825"/>
            </a:xfrm>
            <a:custGeom>
              <a:avLst/>
              <a:gdLst/>
              <a:ahLst/>
              <a:cxnLst/>
              <a:rect l="0" t="0" r="0" b="0"/>
              <a:pathLst>
                <a:path w="72447" h="70833" extrusionOk="0">
                  <a:moveTo>
                    <a:pt x="1" y="0"/>
                  </a:moveTo>
                  <a:lnTo>
                    <a:pt x="70699" y="70832"/>
                  </a:lnTo>
                  <a:lnTo>
                    <a:pt x="72446" y="6787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4" name="Shape 724"/>
            <p:cNvSpPr/>
            <p:nvPr/>
          </p:nvSpPr>
          <p:spPr>
            <a:xfrm>
              <a:off x="5510250" y="1431100"/>
              <a:ext cx="1754025" cy="1706975"/>
            </a:xfrm>
            <a:custGeom>
              <a:avLst/>
              <a:gdLst/>
              <a:ahLst/>
              <a:cxnLst/>
              <a:rect l="0" t="0" r="0" b="0"/>
              <a:pathLst>
                <a:path w="70161" h="68279" extrusionOk="0">
                  <a:moveTo>
                    <a:pt x="0" y="0"/>
                  </a:moveTo>
                  <a:lnTo>
                    <a:pt x="68413" y="68278"/>
                  </a:lnTo>
                  <a:lnTo>
                    <a:pt x="70161" y="65456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5" name="Shape 725"/>
            <p:cNvSpPr/>
            <p:nvPr/>
          </p:nvSpPr>
          <p:spPr>
            <a:xfrm>
              <a:off x="5607675" y="1431100"/>
              <a:ext cx="1690200" cy="1646500"/>
            </a:xfrm>
            <a:custGeom>
              <a:avLst/>
              <a:gdLst/>
              <a:ahLst/>
              <a:cxnLst/>
              <a:rect l="0" t="0" r="0" b="0"/>
              <a:pathLst>
                <a:path w="67608" h="65860" extrusionOk="0">
                  <a:moveTo>
                    <a:pt x="1" y="0"/>
                  </a:moveTo>
                  <a:lnTo>
                    <a:pt x="65995" y="65859"/>
                  </a:lnTo>
                  <a:lnTo>
                    <a:pt x="67608" y="62902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6" name="Shape 726"/>
            <p:cNvSpPr/>
            <p:nvPr/>
          </p:nvSpPr>
          <p:spPr>
            <a:xfrm>
              <a:off x="5705125" y="1431100"/>
              <a:ext cx="1629725" cy="1586000"/>
            </a:xfrm>
            <a:custGeom>
              <a:avLst/>
              <a:gdLst/>
              <a:ahLst/>
              <a:cxnLst/>
              <a:rect l="0" t="0" r="0" b="0"/>
              <a:pathLst>
                <a:path w="65189" h="63440" extrusionOk="0">
                  <a:moveTo>
                    <a:pt x="1" y="0"/>
                  </a:moveTo>
                  <a:lnTo>
                    <a:pt x="63441" y="63440"/>
                  </a:lnTo>
                  <a:lnTo>
                    <a:pt x="65188" y="60483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7" name="Shape 727"/>
            <p:cNvSpPr/>
            <p:nvPr/>
          </p:nvSpPr>
          <p:spPr>
            <a:xfrm>
              <a:off x="5802575" y="1431100"/>
              <a:ext cx="1565875" cy="1525525"/>
            </a:xfrm>
            <a:custGeom>
              <a:avLst/>
              <a:gdLst/>
              <a:ahLst/>
              <a:cxnLst/>
              <a:rect l="0" t="0" r="0" b="0"/>
              <a:pathLst>
                <a:path w="62635" h="61021" extrusionOk="0">
                  <a:moveTo>
                    <a:pt x="1" y="0"/>
                  </a:moveTo>
                  <a:lnTo>
                    <a:pt x="61021" y="61020"/>
                  </a:lnTo>
                  <a:lnTo>
                    <a:pt x="62634" y="5806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8" name="Shape 728"/>
            <p:cNvSpPr/>
            <p:nvPr/>
          </p:nvSpPr>
          <p:spPr>
            <a:xfrm>
              <a:off x="5900025" y="1431100"/>
              <a:ext cx="1481850" cy="1461675"/>
            </a:xfrm>
            <a:custGeom>
              <a:avLst/>
              <a:gdLst/>
              <a:ahLst/>
              <a:cxnLst/>
              <a:rect l="0" t="0" r="0" b="0"/>
              <a:pathLst>
                <a:path w="59274" h="58467" extrusionOk="0">
                  <a:moveTo>
                    <a:pt x="0" y="0"/>
                  </a:moveTo>
                  <a:lnTo>
                    <a:pt x="58468" y="58467"/>
                  </a:lnTo>
                  <a:lnTo>
                    <a:pt x="59274" y="57123"/>
                  </a:lnTo>
                  <a:lnTo>
                    <a:pt x="56048" y="5147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9" name="Shape 729"/>
            <p:cNvSpPr/>
            <p:nvPr/>
          </p:nvSpPr>
          <p:spPr>
            <a:xfrm>
              <a:off x="5997475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51747" y="51881"/>
                  </a:lnTo>
                  <a:lnTo>
                    <a:pt x="52285" y="51478"/>
                  </a:lnTo>
                  <a:lnTo>
                    <a:pt x="46908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0" name="Shape 730"/>
            <p:cNvSpPr/>
            <p:nvPr/>
          </p:nvSpPr>
          <p:spPr>
            <a:xfrm>
              <a:off x="6094900" y="1431100"/>
              <a:ext cx="1075300" cy="1065175"/>
            </a:xfrm>
            <a:custGeom>
              <a:avLst/>
              <a:gdLst/>
              <a:ahLst/>
              <a:cxnLst/>
              <a:rect l="0" t="0" r="0" b="0"/>
              <a:pathLst>
                <a:path w="43012" h="42607" extrusionOk="0">
                  <a:moveTo>
                    <a:pt x="1" y="0"/>
                  </a:moveTo>
                  <a:lnTo>
                    <a:pt x="42608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1" name="Shape 731"/>
            <p:cNvSpPr/>
            <p:nvPr/>
          </p:nvSpPr>
          <p:spPr>
            <a:xfrm>
              <a:off x="6189000" y="1431100"/>
              <a:ext cx="850150" cy="836700"/>
            </a:xfrm>
            <a:custGeom>
              <a:avLst/>
              <a:gdLst/>
              <a:ahLst/>
              <a:cxnLst/>
              <a:rect l="0" t="0" r="0" b="0"/>
              <a:pathLst>
                <a:path w="34006" h="33468" extrusionOk="0">
                  <a:moveTo>
                    <a:pt x="0" y="0"/>
                  </a:moveTo>
                  <a:lnTo>
                    <a:pt x="33602" y="33467"/>
                  </a:lnTo>
                  <a:lnTo>
                    <a:pt x="34005" y="33198"/>
                  </a:lnTo>
                  <a:lnTo>
                    <a:pt x="28629" y="2392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2" name="Shape 732"/>
            <p:cNvSpPr/>
            <p:nvPr/>
          </p:nvSpPr>
          <p:spPr>
            <a:xfrm>
              <a:off x="6286450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0" y="0"/>
                  </a:moveTo>
                  <a:lnTo>
                    <a:pt x="24328" y="24328"/>
                  </a:lnTo>
                  <a:lnTo>
                    <a:pt x="24731" y="23924"/>
                  </a:lnTo>
                  <a:lnTo>
                    <a:pt x="19489" y="1478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3" name="Shape 733"/>
            <p:cNvSpPr/>
            <p:nvPr/>
          </p:nvSpPr>
          <p:spPr>
            <a:xfrm>
              <a:off x="6383900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215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4" name="Shape 734"/>
            <p:cNvSpPr/>
            <p:nvPr/>
          </p:nvSpPr>
          <p:spPr>
            <a:xfrm>
              <a:off x="6481325" y="1431100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1" y="0"/>
                  </a:moveTo>
                  <a:lnTo>
                    <a:pt x="5915" y="5914"/>
                  </a:lnTo>
                  <a:lnTo>
                    <a:pt x="6318" y="5645"/>
                  </a:lnTo>
                  <a:lnTo>
                    <a:pt x="3092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35" name="Shape 735"/>
          <p:cNvSpPr/>
          <p:nvPr/>
        </p:nvSpPr>
        <p:spPr>
          <a:xfrm rot="10800000" flipH="1">
            <a:off x="-123825" y="1058975"/>
            <a:ext cx="819899" cy="710099"/>
          </a:xfrm>
          <a:prstGeom prst="hexagon">
            <a:avLst>
              <a:gd name="adj" fmla="val 28678"/>
              <a:gd name="vf" fmla="val 115470"/>
            </a:avLst>
          </a:prstGeom>
          <a:noFill/>
          <a:ln w="9525" cap="flat" cmpd="sng">
            <a:solidFill>
              <a:srgbClr val="19BBD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36" name="Shape 736"/>
          <p:cNvSpPr/>
          <p:nvPr/>
        </p:nvSpPr>
        <p:spPr>
          <a:xfrm rot="10800000" flipH="1">
            <a:off x="638174" y="1440099"/>
            <a:ext cx="428700" cy="3711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37" name="Shape 737"/>
          <p:cNvSpPr/>
          <p:nvPr/>
        </p:nvSpPr>
        <p:spPr>
          <a:xfrm rot="10800000" flipH="1">
            <a:off x="1495424" y="-131649"/>
            <a:ext cx="819899" cy="710099"/>
          </a:xfrm>
          <a:prstGeom prst="hexagon">
            <a:avLst>
              <a:gd name="adj" fmla="val 28678"/>
              <a:gd name="vf" fmla="val 115470"/>
            </a:avLst>
          </a:prstGeom>
          <a:noFill/>
          <a:ln w="76200" cap="flat" cmpd="sng">
            <a:solidFill>
              <a:srgbClr val="184769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38" name="Shape 738"/>
          <p:cNvSpPr/>
          <p:nvPr/>
        </p:nvSpPr>
        <p:spPr>
          <a:xfrm rot="10800000" flipH="1">
            <a:off x="327799" y="88924"/>
            <a:ext cx="358799" cy="3105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00E1C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739" name="Shape 739"/>
          <p:cNvGrpSpPr/>
          <p:nvPr/>
        </p:nvGrpSpPr>
        <p:grpSpPr>
          <a:xfrm>
            <a:off x="1729783" y="61067"/>
            <a:ext cx="351203" cy="324660"/>
            <a:chOff x="5975075" y="2327500"/>
            <a:chExt cx="420100" cy="388350"/>
          </a:xfrm>
        </p:grpSpPr>
        <p:sp>
          <p:nvSpPr>
            <p:cNvPr id="740" name="Shape 740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1" name="Shape 741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42" name="Shape 742"/>
          <p:cNvSpPr/>
          <p:nvPr/>
        </p:nvSpPr>
        <p:spPr>
          <a:xfrm>
            <a:off x="203100" y="1270176"/>
            <a:ext cx="166061" cy="287704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19BBD5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743" name="Shape 743"/>
          <p:cNvGrpSpPr/>
          <p:nvPr/>
        </p:nvGrpSpPr>
        <p:grpSpPr>
          <a:xfrm>
            <a:off x="904276" y="515192"/>
            <a:ext cx="382958" cy="607110"/>
            <a:chOff x="6718575" y="2318625"/>
            <a:chExt cx="256950" cy="407375"/>
          </a:xfrm>
        </p:grpSpPr>
        <p:sp>
          <p:nvSpPr>
            <p:cNvPr id="744" name="Shape 744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5" name="Shape 745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6" name="Shape 746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0" t="0" r="0" b="0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7" name="Shape 747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8" name="Shape 748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0" t="0" r="0" b="0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9" name="Shape 749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0" name="Shape 750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0" t="0" r="0" b="0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1" name="Shape 751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0" t="0" r="0" b="0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52" name="Shape 752"/>
          <p:cNvGrpSpPr/>
          <p:nvPr/>
        </p:nvGrpSpPr>
        <p:grpSpPr>
          <a:xfrm>
            <a:off x="335759" y="1840530"/>
            <a:ext cx="342881" cy="350068"/>
            <a:chOff x="3951850" y="2985350"/>
            <a:chExt cx="407950" cy="416500"/>
          </a:xfrm>
        </p:grpSpPr>
        <p:sp>
          <p:nvSpPr>
            <p:cNvPr id="753" name="Shape 753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0" t="0" r="0" b="0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4" name="Shape 754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0" t="0" r="0" b="0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5" name="Shape 755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6" name="Shape 756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0" t="0" r="0" b="0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57" name="Shape 757"/>
          <p:cNvGrpSpPr/>
          <p:nvPr/>
        </p:nvGrpSpPr>
        <p:grpSpPr>
          <a:xfrm rot="10800000" flipH="1">
            <a:off x="7663686" y="3682711"/>
            <a:ext cx="1034724" cy="895486"/>
            <a:chOff x="238125" y="1431100"/>
            <a:chExt cx="3296350" cy="2852775"/>
          </a:xfrm>
        </p:grpSpPr>
        <p:sp>
          <p:nvSpPr>
            <p:cNvPr id="758" name="Shape 758"/>
            <p:cNvSpPr/>
            <p:nvPr/>
          </p:nvSpPr>
          <p:spPr>
            <a:xfrm>
              <a:off x="98072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3" y="0"/>
                  </a:moveTo>
                  <a:lnTo>
                    <a:pt x="0" y="269"/>
                  </a:lnTo>
                  <a:lnTo>
                    <a:pt x="3226" y="5914"/>
                  </a:lnTo>
                  <a:lnTo>
                    <a:pt x="6317" y="591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9" name="Shape 759"/>
            <p:cNvSpPr/>
            <p:nvPr/>
          </p:nvSpPr>
          <p:spPr>
            <a:xfrm>
              <a:off x="849675" y="3907525"/>
              <a:ext cx="386425" cy="376350"/>
            </a:xfrm>
            <a:custGeom>
              <a:avLst/>
              <a:gdLst/>
              <a:ahLst/>
              <a:cxnLst/>
              <a:rect l="0" t="0" r="0" b="0"/>
              <a:pathLst>
                <a:path w="15457" h="15054" extrusionOk="0">
                  <a:moveTo>
                    <a:pt x="403" y="0"/>
                  </a:moveTo>
                  <a:lnTo>
                    <a:pt x="0" y="269"/>
                  </a:lnTo>
                  <a:lnTo>
                    <a:pt x="5242" y="9543"/>
                  </a:lnTo>
                  <a:lnTo>
                    <a:pt x="10887" y="15054"/>
                  </a:lnTo>
                  <a:lnTo>
                    <a:pt x="15457" y="1505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0" name="Shape 760"/>
            <p:cNvSpPr/>
            <p:nvPr/>
          </p:nvSpPr>
          <p:spPr>
            <a:xfrm>
              <a:off x="715250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162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1" name="Shape 761"/>
            <p:cNvSpPr/>
            <p:nvPr/>
          </p:nvSpPr>
          <p:spPr>
            <a:xfrm>
              <a:off x="584200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2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2" name="Shape 762"/>
            <p:cNvSpPr/>
            <p:nvPr/>
          </p:nvSpPr>
          <p:spPr>
            <a:xfrm>
              <a:off x="449800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3" name="Shape 763"/>
            <p:cNvSpPr/>
            <p:nvPr/>
          </p:nvSpPr>
          <p:spPr>
            <a:xfrm>
              <a:off x="318750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3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39517" y="38978"/>
                  </a:lnTo>
                  <a:lnTo>
                    <a:pt x="37097" y="38978"/>
                  </a:lnTo>
                  <a:lnTo>
                    <a:pt x="33737" y="33333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4" name="Shape 764"/>
            <p:cNvSpPr/>
            <p:nvPr/>
          </p:nvSpPr>
          <p:spPr>
            <a:xfrm>
              <a:off x="1286500" y="396465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473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5" name="Shape 765"/>
            <p:cNvSpPr/>
            <p:nvPr/>
          </p:nvSpPr>
          <p:spPr>
            <a:xfrm>
              <a:off x="238125" y="2822200"/>
              <a:ext cx="924075" cy="1008075"/>
            </a:xfrm>
            <a:custGeom>
              <a:avLst/>
              <a:gdLst/>
              <a:ahLst/>
              <a:cxnLst/>
              <a:rect l="0" t="0" r="0" b="0"/>
              <a:pathLst>
                <a:path w="36963" h="40323" extrusionOk="0">
                  <a:moveTo>
                    <a:pt x="806" y="0"/>
                  </a:moveTo>
                  <a:lnTo>
                    <a:pt x="0" y="1479"/>
                  </a:lnTo>
                  <a:lnTo>
                    <a:pt x="3226" y="6989"/>
                  </a:lnTo>
                  <a:lnTo>
                    <a:pt x="36559" y="40322"/>
                  </a:lnTo>
                  <a:lnTo>
                    <a:pt x="36962" y="40053"/>
                  </a:lnTo>
                  <a:lnTo>
                    <a:pt x="31720" y="30779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6" name="Shape 766"/>
            <p:cNvSpPr/>
            <p:nvPr/>
          </p:nvSpPr>
          <p:spPr>
            <a:xfrm>
              <a:off x="138392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7" name="Shape 767"/>
            <p:cNvSpPr/>
            <p:nvPr/>
          </p:nvSpPr>
          <p:spPr>
            <a:xfrm>
              <a:off x="251550" y="2761700"/>
              <a:ext cx="779600" cy="840075"/>
            </a:xfrm>
            <a:custGeom>
              <a:avLst/>
              <a:gdLst/>
              <a:ahLst/>
              <a:cxnLst/>
              <a:rect l="0" t="0" r="0" b="0"/>
              <a:pathLst>
                <a:path w="31184" h="33603" extrusionOk="0">
                  <a:moveTo>
                    <a:pt x="1748" y="1"/>
                  </a:moveTo>
                  <a:lnTo>
                    <a:pt x="1" y="2823"/>
                  </a:lnTo>
                  <a:lnTo>
                    <a:pt x="30780" y="33603"/>
                  </a:lnTo>
                  <a:lnTo>
                    <a:pt x="31183" y="33199"/>
                  </a:lnTo>
                  <a:lnTo>
                    <a:pt x="25807" y="24060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8" name="Shape 768"/>
            <p:cNvSpPr/>
            <p:nvPr/>
          </p:nvSpPr>
          <p:spPr>
            <a:xfrm>
              <a:off x="288525" y="2697875"/>
              <a:ext cx="608200" cy="675400"/>
            </a:xfrm>
            <a:custGeom>
              <a:avLst/>
              <a:gdLst/>
              <a:ahLst/>
              <a:cxnLst/>
              <a:rect l="0" t="0" r="0" b="0"/>
              <a:pathLst>
                <a:path w="24328" h="27016" extrusionOk="0">
                  <a:moveTo>
                    <a:pt x="1613" y="0"/>
                  </a:moveTo>
                  <a:lnTo>
                    <a:pt x="0" y="2957"/>
                  </a:lnTo>
                  <a:lnTo>
                    <a:pt x="23925" y="27016"/>
                  </a:lnTo>
                  <a:lnTo>
                    <a:pt x="24328" y="26613"/>
                  </a:lnTo>
                  <a:lnTo>
                    <a:pt x="19086" y="17473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9" name="Shape 769"/>
            <p:cNvSpPr/>
            <p:nvPr/>
          </p:nvSpPr>
          <p:spPr>
            <a:xfrm>
              <a:off x="148137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0" name="Shape 770"/>
            <p:cNvSpPr/>
            <p:nvPr/>
          </p:nvSpPr>
          <p:spPr>
            <a:xfrm>
              <a:off x="157882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1" name="Shape 771"/>
            <p:cNvSpPr/>
            <p:nvPr/>
          </p:nvSpPr>
          <p:spPr>
            <a:xfrm>
              <a:off x="322125" y="2637375"/>
              <a:ext cx="443550" cy="504050"/>
            </a:xfrm>
            <a:custGeom>
              <a:avLst/>
              <a:gdLst/>
              <a:ahLst/>
              <a:cxnLst/>
              <a:rect l="0" t="0" r="0" b="0"/>
              <a:pathLst>
                <a:path w="17742" h="20162" extrusionOk="0">
                  <a:moveTo>
                    <a:pt x="1747" y="1"/>
                  </a:moveTo>
                  <a:lnTo>
                    <a:pt x="0" y="2958"/>
                  </a:lnTo>
                  <a:lnTo>
                    <a:pt x="17339" y="20162"/>
                  </a:lnTo>
                  <a:lnTo>
                    <a:pt x="17742" y="19893"/>
                  </a:lnTo>
                  <a:lnTo>
                    <a:pt x="12366" y="10619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2" name="Shape 772"/>
            <p:cNvSpPr/>
            <p:nvPr/>
          </p:nvSpPr>
          <p:spPr>
            <a:xfrm>
              <a:off x="359075" y="2576900"/>
              <a:ext cx="275575" cy="336050"/>
            </a:xfrm>
            <a:custGeom>
              <a:avLst/>
              <a:gdLst/>
              <a:ahLst/>
              <a:cxnLst/>
              <a:rect l="0" t="0" r="0" b="0"/>
              <a:pathLst>
                <a:path w="11023" h="13442" extrusionOk="0">
                  <a:moveTo>
                    <a:pt x="1614" y="1"/>
                  </a:moveTo>
                  <a:lnTo>
                    <a:pt x="1" y="2823"/>
                  </a:lnTo>
                  <a:lnTo>
                    <a:pt x="10484" y="13441"/>
                  </a:lnTo>
                  <a:lnTo>
                    <a:pt x="10888" y="13172"/>
                  </a:lnTo>
                  <a:lnTo>
                    <a:pt x="9812" y="11291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3" name="Shape 773"/>
            <p:cNvSpPr/>
            <p:nvPr/>
          </p:nvSpPr>
          <p:spPr>
            <a:xfrm>
              <a:off x="1676275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4" name="Shape 774"/>
            <p:cNvSpPr/>
            <p:nvPr/>
          </p:nvSpPr>
          <p:spPr>
            <a:xfrm>
              <a:off x="392675" y="2513050"/>
              <a:ext cx="275575" cy="309175"/>
            </a:xfrm>
            <a:custGeom>
              <a:avLst/>
              <a:gdLst/>
              <a:ahLst/>
              <a:cxnLst/>
              <a:rect l="0" t="0" r="0" b="0"/>
              <a:pathLst>
                <a:path w="11023" h="12367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5" name="Shape 775"/>
            <p:cNvSpPr/>
            <p:nvPr/>
          </p:nvSpPr>
          <p:spPr>
            <a:xfrm>
              <a:off x="1773725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634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6" name="Shape 776"/>
            <p:cNvSpPr/>
            <p:nvPr/>
          </p:nvSpPr>
          <p:spPr>
            <a:xfrm>
              <a:off x="429650" y="24525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7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7" name="Shape 777"/>
            <p:cNvSpPr/>
            <p:nvPr/>
          </p:nvSpPr>
          <p:spPr>
            <a:xfrm>
              <a:off x="1871150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40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8" name="Shape 778"/>
            <p:cNvSpPr/>
            <p:nvPr/>
          </p:nvSpPr>
          <p:spPr>
            <a:xfrm>
              <a:off x="1965250" y="396465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473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9" name="Shape 779"/>
            <p:cNvSpPr/>
            <p:nvPr/>
          </p:nvSpPr>
          <p:spPr>
            <a:xfrm>
              <a:off x="466600" y="2392100"/>
              <a:ext cx="272200" cy="305800"/>
            </a:xfrm>
            <a:custGeom>
              <a:avLst/>
              <a:gdLst/>
              <a:ahLst/>
              <a:cxnLst/>
              <a:rect l="0" t="0" r="0" b="0"/>
              <a:pathLst>
                <a:path w="10888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0888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0" name="Shape 780"/>
            <p:cNvSpPr/>
            <p:nvPr/>
          </p:nvSpPr>
          <p:spPr>
            <a:xfrm>
              <a:off x="2062700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1" name="Shape 781"/>
            <p:cNvSpPr/>
            <p:nvPr/>
          </p:nvSpPr>
          <p:spPr>
            <a:xfrm>
              <a:off x="500200" y="23282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748" y="1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2" name="Shape 782"/>
            <p:cNvSpPr/>
            <p:nvPr/>
          </p:nvSpPr>
          <p:spPr>
            <a:xfrm>
              <a:off x="537175" y="22677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0"/>
                  </a:moveTo>
                  <a:lnTo>
                    <a:pt x="0" y="2957"/>
                  </a:lnTo>
                  <a:lnTo>
                    <a:pt x="9274" y="12231"/>
                  </a:lnTo>
                  <a:lnTo>
                    <a:pt x="11022" y="9274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3" name="Shape 783"/>
            <p:cNvSpPr/>
            <p:nvPr/>
          </p:nvSpPr>
          <p:spPr>
            <a:xfrm>
              <a:off x="2160150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4" name="Shape 784"/>
            <p:cNvSpPr/>
            <p:nvPr/>
          </p:nvSpPr>
          <p:spPr>
            <a:xfrm>
              <a:off x="570775" y="22072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5" name="Shape 785"/>
            <p:cNvSpPr/>
            <p:nvPr/>
          </p:nvSpPr>
          <p:spPr>
            <a:xfrm>
              <a:off x="225757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6" name="Shape 786"/>
            <p:cNvSpPr/>
            <p:nvPr/>
          </p:nvSpPr>
          <p:spPr>
            <a:xfrm>
              <a:off x="2355025" y="3964650"/>
              <a:ext cx="383100" cy="319225"/>
            </a:xfrm>
            <a:custGeom>
              <a:avLst/>
              <a:gdLst/>
              <a:ahLst/>
              <a:cxnLst/>
              <a:rect l="0" t="0" r="0" b="0"/>
              <a:pathLst>
                <a:path w="15324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4248" y="12769"/>
                  </a:lnTo>
                  <a:lnTo>
                    <a:pt x="15323" y="10753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7" name="Shape 787"/>
            <p:cNvSpPr/>
            <p:nvPr/>
          </p:nvSpPr>
          <p:spPr>
            <a:xfrm>
              <a:off x="607725" y="21468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823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8" name="Shape 788"/>
            <p:cNvSpPr/>
            <p:nvPr/>
          </p:nvSpPr>
          <p:spPr>
            <a:xfrm>
              <a:off x="2452475" y="3941125"/>
              <a:ext cx="322600" cy="305800"/>
            </a:xfrm>
            <a:custGeom>
              <a:avLst/>
              <a:gdLst/>
              <a:ahLst/>
              <a:cxnLst/>
              <a:rect l="0" t="0" r="0" b="0"/>
              <a:pathLst>
                <a:path w="12904" h="12232" extrusionOk="0">
                  <a:moveTo>
                    <a:pt x="3495" y="1"/>
                  </a:moveTo>
                  <a:lnTo>
                    <a:pt x="2957" y="941"/>
                  </a:lnTo>
                  <a:lnTo>
                    <a:pt x="0" y="941"/>
                  </a:lnTo>
                  <a:lnTo>
                    <a:pt x="11156" y="12232"/>
                  </a:lnTo>
                  <a:lnTo>
                    <a:pt x="12904" y="9275"/>
                  </a:lnTo>
                  <a:lnTo>
                    <a:pt x="3495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9" name="Shape 789"/>
            <p:cNvSpPr/>
            <p:nvPr/>
          </p:nvSpPr>
          <p:spPr>
            <a:xfrm>
              <a:off x="641325" y="208295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232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0" name="Shape 790"/>
            <p:cNvSpPr/>
            <p:nvPr/>
          </p:nvSpPr>
          <p:spPr>
            <a:xfrm>
              <a:off x="678300" y="20224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7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1" name="Shape 791"/>
            <p:cNvSpPr/>
            <p:nvPr/>
          </p:nvSpPr>
          <p:spPr>
            <a:xfrm>
              <a:off x="2533125" y="3877275"/>
              <a:ext cx="275550" cy="309175"/>
            </a:xfrm>
            <a:custGeom>
              <a:avLst/>
              <a:gdLst/>
              <a:ahLst/>
              <a:cxnLst/>
              <a:rect l="0" t="0" r="0" b="0"/>
              <a:pathLst>
                <a:path w="11022" h="12367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2" name="Shape 792"/>
            <p:cNvSpPr/>
            <p:nvPr/>
          </p:nvSpPr>
          <p:spPr>
            <a:xfrm>
              <a:off x="2570075" y="38168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957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3" name="Shape 793"/>
            <p:cNvSpPr/>
            <p:nvPr/>
          </p:nvSpPr>
          <p:spPr>
            <a:xfrm>
              <a:off x="711900" y="196200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0"/>
                  </a:moveTo>
                  <a:lnTo>
                    <a:pt x="0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4" name="Shape 794"/>
            <p:cNvSpPr/>
            <p:nvPr/>
          </p:nvSpPr>
          <p:spPr>
            <a:xfrm>
              <a:off x="2603675" y="3756325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0"/>
                  </a:moveTo>
                  <a:lnTo>
                    <a:pt x="1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5" name="Shape 795"/>
            <p:cNvSpPr/>
            <p:nvPr/>
          </p:nvSpPr>
          <p:spPr>
            <a:xfrm>
              <a:off x="748850" y="18981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748" y="0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6" name="Shape 796"/>
            <p:cNvSpPr/>
            <p:nvPr/>
          </p:nvSpPr>
          <p:spPr>
            <a:xfrm>
              <a:off x="2640650" y="36924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748" y="0"/>
                  </a:moveTo>
                  <a:lnTo>
                    <a:pt x="0" y="2957"/>
                  </a:lnTo>
                  <a:lnTo>
                    <a:pt x="9274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7" name="Shape 797"/>
            <p:cNvSpPr/>
            <p:nvPr/>
          </p:nvSpPr>
          <p:spPr>
            <a:xfrm>
              <a:off x="785825" y="18376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0"/>
                  </a:moveTo>
                  <a:lnTo>
                    <a:pt x="0" y="2957"/>
                  </a:lnTo>
                  <a:lnTo>
                    <a:pt x="9275" y="12231"/>
                  </a:lnTo>
                  <a:lnTo>
                    <a:pt x="11022" y="9274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8" name="Shape 798"/>
            <p:cNvSpPr/>
            <p:nvPr/>
          </p:nvSpPr>
          <p:spPr>
            <a:xfrm>
              <a:off x="2677600" y="36320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9" name="Shape 799"/>
            <p:cNvSpPr/>
            <p:nvPr/>
          </p:nvSpPr>
          <p:spPr>
            <a:xfrm>
              <a:off x="819425" y="17771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0" name="Shape 800"/>
            <p:cNvSpPr/>
            <p:nvPr/>
          </p:nvSpPr>
          <p:spPr>
            <a:xfrm>
              <a:off x="2711200" y="35715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1" name="Shape 801"/>
            <p:cNvSpPr/>
            <p:nvPr/>
          </p:nvSpPr>
          <p:spPr>
            <a:xfrm>
              <a:off x="856375" y="17133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2" name="Shape 802"/>
            <p:cNvSpPr/>
            <p:nvPr/>
          </p:nvSpPr>
          <p:spPr>
            <a:xfrm>
              <a:off x="890000" y="165285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7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1" y="9275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3" name="Shape 803"/>
            <p:cNvSpPr/>
            <p:nvPr/>
          </p:nvSpPr>
          <p:spPr>
            <a:xfrm>
              <a:off x="2748175" y="351102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1"/>
                  </a:moveTo>
                  <a:lnTo>
                    <a:pt x="0" y="2823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4" name="Shape 804"/>
            <p:cNvSpPr/>
            <p:nvPr/>
          </p:nvSpPr>
          <p:spPr>
            <a:xfrm>
              <a:off x="2781775" y="34471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5" name="Shape 805"/>
            <p:cNvSpPr/>
            <p:nvPr/>
          </p:nvSpPr>
          <p:spPr>
            <a:xfrm>
              <a:off x="926950" y="15923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1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6" name="Shape 806"/>
            <p:cNvSpPr/>
            <p:nvPr/>
          </p:nvSpPr>
          <p:spPr>
            <a:xfrm>
              <a:off x="960550" y="153190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0"/>
                  </a:moveTo>
                  <a:lnTo>
                    <a:pt x="1" y="2823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7" name="Shape 807"/>
            <p:cNvSpPr/>
            <p:nvPr/>
          </p:nvSpPr>
          <p:spPr>
            <a:xfrm>
              <a:off x="2818725" y="33867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8" name="Shape 808"/>
            <p:cNvSpPr/>
            <p:nvPr/>
          </p:nvSpPr>
          <p:spPr>
            <a:xfrm>
              <a:off x="997525" y="1468050"/>
              <a:ext cx="322600" cy="305800"/>
            </a:xfrm>
            <a:custGeom>
              <a:avLst/>
              <a:gdLst/>
              <a:ahLst/>
              <a:cxnLst/>
              <a:rect l="0" t="0" r="0" b="0"/>
              <a:pathLst>
                <a:path w="12904" h="12232" extrusionOk="0">
                  <a:moveTo>
                    <a:pt x="1747" y="0"/>
                  </a:moveTo>
                  <a:lnTo>
                    <a:pt x="0" y="2957"/>
                  </a:lnTo>
                  <a:lnTo>
                    <a:pt x="9274" y="12231"/>
                  </a:lnTo>
                  <a:lnTo>
                    <a:pt x="9946" y="11291"/>
                  </a:lnTo>
                  <a:lnTo>
                    <a:pt x="12903" y="1129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9" name="Shape 809"/>
            <p:cNvSpPr/>
            <p:nvPr/>
          </p:nvSpPr>
          <p:spPr>
            <a:xfrm>
              <a:off x="2852325" y="3326225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0"/>
                  </a:moveTo>
                  <a:lnTo>
                    <a:pt x="1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0" name="Shape 810"/>
            <p:cNvSpPr/>
            <p:nvPr/>
          </p:nvSpPr>
          <p:spPr>
            <a:xfrm>
              <a:off x="1034475" y="1431100"/>
              <a:ext cx="383075" cy="319225"/>
            </a:xfrm>
            <a:custGeom>
              <a:avLst/>
              <a:gdLst/>
              <a:ahLst/>
              <a:cxnLst/>
              <a:rect l="0" t="0" r="0" b="0"/>
              <a:pathLst>
                <a:path w="15323" h="12769" extrusionOk="0">
                  <a:moveTo>
                    <a:pt x="1076" y="0"/>
                  </a:moveTo>
                  <a:lnTo>
                    <a:pt x="1" y="2016"/>
                  </a:lnTo>
                  <a:lnTo>
                    <a:pt x="10619" y="12769"/>
                  </a:lnTo>
                  <a:lnTo>
                    <a:pt x="15323" y="12769"/>
                  </a:lnTo>
                  <a:lnTo>
                    <a:pt x="2554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1" name="Shape 811"/>
            <p:cNvSpPr/>
            <p:nvPr/>
          </p:nvSpPr>
          <p:spPr>
            <a:xfrm>
              <a:off x="2889300" y="32623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748" y="0"/>
                  </a:moveTo>
                  <a:lnTo>
                    <a:pt x="0" y="2957"/>
                  </a:lnTo>
                  <a:lnTo>
                    <a:pt x="9274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2" name="Shape 812"/>
            <p:cNvSpPr/>
            <p:nvPr/>
          </p:nvSpPr>
          <p:spPr>
            <a:xfrm>
              <a:off x="107815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3" name="Shape 813"/>
            <p:cNvSpPr/>
            <p:nvPr/>
          </p:nvSpPr>
          <p:spPr>
            <a:xfrm>
              <a:off x="2926250" y="3201900"/>
              <a:ext cx="272200" cy="305800"/>
            </a:xfrm>
            <a:custGeom>
              <a:avLst/>
              <a:gdLst/>
              <a:ahLst/>
              <a:cxnLst/>
              <a:rect l="0" t="0" r="0" b="0"/>
              <a:pathLst>
                <a:path w="10888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0888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4" name="Shape 814"/>
            <p:cNvSpPr/>
            <p:nvPr/>
          </p:nvSpPr>
          <p:spPr>
            <a:xfrm>
              <a:off x="117560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5" name="Shape 815"/>
            <p:cNvSpPr/>
            <p:nvPr/>
          </p:nvSpPr>
          <p:spPr>
            <a:xfrm>
              <a:off x="2959850" y="31414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6" name="Shape 816"/>
            <p:cNvSpPr/>
            <p:nvPr/>
          </p:nvSpPr>
          <p:spPr>
            <a:xfrm>
              <a:off x="2996825" y="30775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613" y="0"/>
                  </a:moveTo>
                  <a:lnTo>
                    <a:pt x="0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7" name="Shape 817"/>
            <p:cNvSpPr/>
            <p:nvPr/>
          </p:nvSpPr>
          <p:spPr>
            <a:xfrm>
              <a:off x="127305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8" name="Shape 818"/>
            <p:cNvSpPr/>
            <p:nvPr/>
          </p:nvSpPr>
          <p:spPr>
            <a:xfrm>
              <a:off x="1370500" y="143110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9" name="Shape 819"/>
            <p:cNvSpPr/>
            <p:nvPr/>
          </p:nvSpPr>
          <p:spPr>
            <a:xfrm>
              <a:off x="3030425" y="30170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0" name="Shape 820"/>
            <p:cNvSpPr/>
            <p:nvPr/>
          </p:nvSpPr>
          <p:spPr>
            <a:xfrm>
              <a:off x="1467950" y="143110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1" name="Shape 821"/>
            <p:cNvSpPr/>
            <p:nvPr/>
          </p:nvSpPr>
          <p:spPr>
            <a:xfrm>
              <a:off x="3067375" y="29566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2" name="Shape 822"/>
            <p:cNvSpPr/>
            <p:nvPr/>
          </p:nvSpPr>
          <p:spPr>
            <a:xfrm>
              <a:off x="156537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3" name="Shape 823"/>
            <p:cNvSpPr/>
            <p:nvPr/>
          </p:nvSpPr>
          <p:spPr>
            <a:xfrm>
              <a:off x="3101000" y="289612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7" y="0"/>
                  </a:moveTo>
                  <a:lnTo>
                    <a:pt x="0" y="2823"/>
                  </a:lnTo>
                  <a:lnTo>
                    <a:pt x="9409" y="12231"/>
                  </a:lnTo>
                  <a:lnTo>
                    <a:pt x="11021" y="9274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4" name="Shape 824"/>
            <p:cNvSpPr/>
            <p:nvPr/>
          </p:nvSpPr>
          <p:spPr>
            <a:xfrm>
              <a:off x="3137950" y="2802025"/>
              <a:ext cx="275550" cy="336050"/>
            </a:xfrm>
            <a:custGeom>
              <a:avLst/>
              <a:gdLst/>
              <a:ahLst/>
              <a:cxnLst/>
              <a:rect l="0" t="0" r="0" b="0"/>
              <a:pathLst>
                <a:path w="11022" h="13442" extrusionOk="0">
                  <a:moveTo>
                    <a:pt x="404" y="1"/>
                  </a:moveTo>
                  <a:lnTo>
                    <a:pt x="1" y="404"/>
                  </a:lnTo>
                  <a:lnTo>
                    <a:pt x="1076" y="2286"/>
                  </a:lnTo>
                  <a:lnTo>
                    <a:pt x="1" y="4167"/>
                  </a:lnTo>
                  <a:lnTo>
                    <a:pt x="9275" y="13441"/>
                  </a:lnTo>
                  <a:lnTo>
                    <a:pt x="11022" y="10619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5" name="Shape 825"/>
            <p:cNvSpPr/>
            <p:nvPr/>
          </p:nvSpPr>
          <p:spPr>
            <a:xfrm>
              <a:off x="166282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6" name="Shape 826"/>
            <p:cNvSpPr/>
            <p:nvPr/>
          </p:nvSpPr>
          <p:spPr>
            <a:xfrm>
              <a:off x="3006900" y="2573550"/>
              <a:ext cx="440200" cy="504050"/>
            </a:xfrm>
            <a:custGeom>
              <a:avLst/>
              <a:gdLst/>
              <a:ahLst/>
              <a:cxnLst/>
              <a:rect l="0" t="0" r="0" b="0"/>
              <a:pathLst>
                <a:path w="17608" h="20162" extrusionOk="0">
                  <a:moveTo>
                    <a:pt x="404" y="0"/>
                  </a:moveTo>
                  <a:lnTo>
                    <a:pt x="1" y="269"/>
                  </a:lnTo>
                  <a:lnTo>
                    <a:pt x="5243" y="9543"/>
                  </a:lnTo>
                  <a:lnTo>
                    <a:pt x="15995" y="20161"/>
                  </a:lnTo>
                  <a:lnTo>
                    <a:pt x="17608" y="1720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7" name="Shape 827"/>
            <p:cNvSpPr/>
            <p:nvPr/>
          </p:nvSpPr>
          <p:spPr>
            <a:xfrm>
              <a:off x="176027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8" name="Shape 828"/>
            <p:cNvSpPr/>
            <p:nvPr/>
          </p:nvSpPr>
          <p:spPr>
            <a:xfrm>
              <a:off x="185435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9" name="Shape 829"/>
            <p:cNvSpPr/>
            <p:nvPr/>
          </p:nvSpPr>
          <p:spPr>
            <a:xfrm>
              <a:off x="2872500" y="2345050"/>
              <a:ext cx="611575" cy="672050"/>
            </a:xfrm>
            <a:custGeom>
              <a:avLst/>
              <a:gdLst/>
              <a:ahLst/>
              <a:cxnLst/>
              <a:rect l="0" t="0" r="0" b="0"/>
              <a:pathLst>
                <a:path w="24463" h="26882" extrusionOk="0">
                  <a:moveTo>
                    <a:pt x="538" y="1"/>
                  </a:moveTo>
                  <a:lnTo>
                    <a:pt x="0" y="269"/>
                  </a:lnTo>
                  <a:lnTo>
                    <a:pt x="5377" y="9409"/>
                  </a:lnTo>
                  <a:lnTo>
                    <a:pt x="22715" y="26882"/>
                  </a:lnTo>
                  <a:lnTo>
                    <a:pt x="24462" y="23925"/>
                  </a:lnTo>
                  <a:lnTo>
                    <a:pt x="538" y="1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0" name="Shape 830"/>
            <p:cNvSpPr/>
            <p:nvPr/>
          </p:nvSpPr>
          <p:spPr>
            <a:xfrm>
              <a:off x="2741450" y="2113200"/>
              <a:ext cx="779575" cy="843425"/>
            </a:xfrm>
            <a:custGeom>
              <a:avLst/>
              <a:gdLst/>
              <a:ahLst/>
              <a:cxnLst/>
              <a:rect l="0" t="0" r="0" b="0"/>
              <a:pathLst>
                <a:path w="31183" h="33737" extrusionOk="0">
                  <a:moveTo>
                    <a:pt x="404" y="0"/>
                  </a:moveTo>
                  <a:lnTo>
                    <a:pt x="0" y="404"/>
                  </a:lnTo>
                  <a:lnTo>
                    <a:pt x="5242" y="9543"/>
                  </a:lnTo>
                  <a:lnTo>
                    <a:pt x="29436" y="33736"/>
                  </a:lnTo>
                  <a:lnTo>
                    <a:pt x="31183" y="30780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1" name="Shape 831"/>
            <p:cNvSpPr/>
            <p:nvPr/>
          </p:nvSpPr>
          <p:spPr>
            <a:xfrm>
              <a:off x="195180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2" name="Shape 832"/>
            <p:cNvSpPr/>
            <p:nvPr/>
          </p:nvSpPr>
          <p:spPr>
            <a:xfrm>
              <a:off x="204925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3" name="Shape 833"/>
            <p:cNvSpPr/>
            <p:nvPr/>
          </p:nvSpPr>
          <p:spPr>
            <a:xfrm>
              <a:off x="2610400" y="1884700"/>
              <a:ext cx="924075" cy="1008075"/>
            </a:xfrm>
            <a:custGeom>
              <a:avLst/>
              <a:gdLst/>
              <a:ahLst/>
              <a:cxnLst/>
              <a:rect l="0" t="0" r="0" b="0"/>
              <a:pathLst>
                <a:path w="36963" h="40323" extrusionOk="0">
                  <a:moveTo>
                    <a:pt x="404" y="1"/>
                  </a:moveTo>
                  <a:lnTo>
                    <a:pt x="1" y="270"/>
                  </a:lnTo>
                  <a:lnTo>
                    <a:pt x="5242" y="9544"/>
                  </a:lnTo>
                  <a:lnTo>
                    <a:pt x="36022" y="40323"/>
                  </a:lnTo>
                  <a:lnTo>
                    <a:pt x="36963" y="38979"/>
                  </a:lnTo>
                  <a:lnTo>
                    <a:pt x="33737" y="3333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4" name="Shape 834"/>
            <p:cNvSpPr/>
            <p:nvPr/>
          </p:nvSpPr>
          <p:spPr>
            <a:xfrm>
              <a:off x="2146700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12769" y="12769"/>
                  </a:lnTo>
                  <a:lnTo>
                    <a:pt x="15188" y="12769"/>
                  </a:lnTo>
                  <a:lnTo>
                    <a:pt x="18549" y="18548"/>
                  </a:lnTo>
                  <a:lnTo>
                    <a:pt x="51882" y="51881"/>
                  </a:lnTo>
                  <a:lnTo>
                    <a:pt x="52285" y="51478"/>
                  </a:lnTo>
                  <a:lnTo>
                    <a:pt x="46909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5" name="Shape 835"/>
            <p:cNvSpPr/>
            <p:nvPr/>
          </p:nvSpPr>
          <p:spPr>
            <a:xfrm>
              <a:off x="2244150" y="1431100"/>
              <a:ext cx="1075275" cy="1065175"/>
            </a:xfrm>
            <a:custGeom>
              <a:avLst/>
              <a:gdLst/>
              <a:ahLst/>
              <a:cxnLst/>
              <a:rect l="0" t="0" r="0" b="0"/>
              <a:pathLst>
                <a:path w="43011" h="42607" extrusionOk="0">
                  <a:moveTo>
                    <a:pt x="0" y="0"/>
                  </a:moveTo>
                  <a:lnTo>
                    <a:pt x="42607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6" name="Shape 836"/>
            <p:cNvSpPr/>
            <p:nvPr/>
          </p:nvSpPr>
          <p:spPr>
            <a:xfrm>
              <a:off x="2341575" y="1431100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1" y="0"/>
                  </a:moveTo>
                  <a:lnTo>
                    <a:pt x="33468" y="33467"/>
                  </a:lnTo>
                  <a:lnTo>
                    <a:pt x="33872" y="33198"/>
                  </a:lnTo>
                  <a:lnTo>
                    <a:pt x="28495" y="2392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7" name="Shape 837"/>
            <p:cNvSpPr/>
            <p:nvPr/>
          </p:nvSpPr>
          <p:spPr>
            <a:xfrm>
              <a:off x="2439025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1" y="0"/>
                  </a:moveTo>
                  <a:lnTo>
                    <a:pt x="24194" y="24328"/>
                  </a:lnTo>
                  <a:lnTo>
                    <a:pt x="24732" y="23924"/>
                  </a:lnTo>
                  <a:lnTo>
                    <a:pt x="19355" y="1478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8" name="Shape 838"/>
            <p:cNvSpPr/>
            <p:nvPr/>
          </p:nvSpPr>
          <p:spPr>
            <a:xfrm>
              <a:off x="2533125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350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9" name="Shape 839"/>
            <p:cNvSpPr/>
            <p:nvPr/>
          </p:nvSpPr>
          <p:spPr>
            <a:xfrm>
              <a:off x="2630575" y="1431100"/>
              <a:ext cx="161300" cy="147850"/>
            </a:xfrm>
            <a:custGeom>
              <a:avLst/>
              <a:gdLst/>
              <a:ahLst/>
              <a:cxnLst/>
              <a:rect l="0" t="0" r="0" b="0"/>
              <a:pathLst>
                <a:path w="6452" h="5914" extrusionOk="0">
                  <a:moveTo>
                    <a:pt x="0" y="0"/>
                  </a:moveTo>
                  <a:lnTo>
                    <a:pt x="6048" y="5914"/>
                  </a:lnTo>
                  <a:lnTo>
                    <a:pt x="6452" y="5645"/>
                  </a:lnTo>
                  <a:lnTo>
                    <a:pt x="3226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40" name="Shape 840"/>
          <p:cNvSpPr/>
          <p:nvPr/>
        </p:nvSpPr>
        <p:spPr>
          <a:xfrm rot="10800000" flipH="1">
            <a:off x="8486774" y="4230775"/>
            <a:ext cx="819899" cy="710099"/>
          </a:xfrm>
          <a:prstGeom prst="hexagon">
            <a:avLst>
              <a:gd name="adj" fmla="val 28678"/>
              <a:gd name="vf" fmla="val 115470"/>
            </a:avLst>
          </a:prstGeom>
          <a:noFill/>
          <a:ln w="9525" cap="flat" cmpd="sng">
            <a:solidFill>
              <a:srgbClr val="18476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1" name="Shape 841"/>
          <p:cNvSpPr/>
          <p:nvPr/>
        </p:nvSpPr>
        <p:spPr>
          <a:xfrm rot="10800000" flipH="1">
            <a:off x="8124824" y="4615699"/>
            <a:ext cx="428700" cy="3711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3292E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2" name="Shape 842"/>
          <p:cNvSpPr/>
          <p:nvPr/>
        </p:nvSpPr>
        <p:spPr>
          <a:xfrm rot="10800000" flipH="1">
            <a:off x="7821347" y="2935400"/>
            <a:ext cx="819899" cy="709799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3" name="Shape 843"/>
          <p:cNvSpPr/>
          <p:nvPr/>
        </p:nvSpPr>
        <p:spPr>
          <a:xfrm rot="10800000" flipH="1">
            <a:off x="8486775" y="3512174"/>
            <a:ext cx="358799" cy="310500"/>
          </a:xfrm>
          <a:prstGeom prst="hexagon">
            <a:avLst>
              <a:gd name="adj" fmla="val 28678"/>
              <a:gd name="vf" fmla="val 115470"/>
            </a:avLst>
          </a:prstGeom>
          <a:noFill/>
          <a:ln w="19050" cap="flat" cmpd="sng">
            <a:solidFill>
              <a:srgbClr val="00E1C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4" name="Shape 844"/>
          <p:cNvSpPr/>
          <p:nvPr/>
        </p:nvSpPr>
        <p:spPr>
          <a:xfrm>
            <a:off x="8772688" y="4461807"/>
            <a:ext cx="248072" cy="248057"/>
          </a:xfrm>
          <a:custGeom>
            <a:avLst/>
            <a:gdLst/>
            <a:ahLst/>
            <a:cxnLst/>
            <a:rect l="0" t="0" r="0" b="0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845" name="Shape 845"/>
          <p:cNvGrpSpPr/>
          <p:nvPr/>
        </p:nvGrpSpPr>
        <p:grpSpPr>
          <a:xfrm>
            <a:off x="7354067" y="3426714"/>
            <a:ext cx="455624" cy="437053"/>
            <a:chOff x="5241175" y="4959100"/>
            <a:chExt cx="539775" cy="517775"/>
          </a:xfrm>
        </p:grpSpPr>
        <p:sp>
          <p:nvSpPr>
            <p:cNvPr id="846" name="Shape 846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0" t="0" r="0" b="0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7" name="Shape 847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0" t="0" r="0" b="0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8" name="Shape 848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0" t="0" r="0" b="0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9" name="Shape 849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0" t="0" r="0" b="0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0" name="Shape 850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0" t="0" r="0" b="0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1" name="Shape 851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0" t="0" r="0" b="0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52" name="Shape 852"/>
          <p:cNvSpPr/>
          <p:nvPr/>
        </p:nvSpPr>
        <p:spPr>
          <a:xfrm>
            <a:off x="8081325" y="3153875"/>
            <a:ext cx="299951" cy="272838"/>
          </a:xfrm>
          <a:custGeom>
            <a:avLst/>
            <a:gdLst/>
            <a:ahLst/>
            <a:cxnLst/>
            <a:rect l="0" t="0" r="0" b="0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3292E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Shape 929"/>
          <p:cNvSpPr txBox="1">
            <a:spLocks noGrp="1"/>
          </p:cNvSpPr>
          <p:nvPr>
            <p:ph type="title"/>
          </p:nvPr>
        </p:nvSpPr>
        <p:spPr>
          <a:xfrm>
            <a:off x="1732700" y="821200"/>
            <a:ext cx="4944300" cy="645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930" name="Shape 930"/>
          <p:cNvGrpSpPr/>
          <p:nvPr/>
        </p:nvGrpSpPr>
        <p:grpSpPr>
          <a:xfrm rot="10800000" flipH="1">
            <a:off x="411206" y="245768"/>
            <a:ext cx="1322798" cy="1145959"/>
            <a:chOff x="4088875" y="1431100"/>
            <a:chExt cx="3293000" cy="2852775"/>
          </a:xfrm>
        </p:grpSpPr>
        <p:sp>
          <p:nvSpPr>
            <p:cNvPr id="931" name="Shape 931"/>
            <p:cNvSpPr/>
            <p:nvPr/>
          </p:nvSpPr>
          <p:spPr>
            <a:xfrm>
              <a:off x="483147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4" y="0"/>
                  </a:moveTo>
                  <a:lnTo>
                    <a:pt x="1" y="269"/>
                  </a:lnTo>
                  <a:lnTo>
                    <a:pt x="3227" y="5914"/>
                  </a:lnTo>
                  <a:lnTo>
                    <a:pt x="6318" y="591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2" name="Shape 932"/>
            <p:cNvSpPr/>
            <p:nvPr/>
          </p:nvSpPr>
          <p:spPr>
            <a:xfrm>
              <a:off x="4697075" y="3907525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538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11022" y="15054"/>
                  </a:lnTo>
                  <a:lnTo>
                    <a:pt x="15592" y="15054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3" name="Shape 933"/>
            <p:cNvSpPr/>
            <p:nvPr/>
          </p:nvSpPr>
          <p:spPr>
            <a:xfrm>
              <a:off x="4566025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027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4" name="Shape 934"/>
            <p:cNvSpPr/>
            <p:nvPr/>
          </p:nvSpPr>
          <p:spPr>
            <a:xfrm>
              <a:off x="4434975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1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5" name="Shape 935"/>
            <p:cNvSpPr/>
            <p:nvPr/>
          </p:nvSpPr>
          <p:spPr>
            <a:xfrm>
              <a:off x="4300575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0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6" name="Shape 936"/>
            <p:cNvSpPr/>
            <p:nvPr/>
          </p:nvSpPr>
          <p:spPr>
            <a:xfrm>
              <a:off x="4169525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2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7" name="Shape 937"/>
            <p:cNvSpPr/>
            <p:nvPr/>
          </p:nvSpPr>
          <p:spPr>
            <a:xfrm>
              <a:off x="4088875" y="2822200"/>
              <a:ext cx="1481875" cy="1461675"/>
            </a:xfrm>
            <a:custGeom>
              <a:avLst/>
              <a:gdLst/>
              <a:ahLst/>
              <a:cxnLst/>
              <a:rect l="0" t="0" r="0" b="0"/>
              <a:pathLst>
                <a:path w="59275" h="58467" extrusionOk="0">
                  <a:moveTo>
                    <a:pt x="807" y="0"/>
                  </a:moveTo>
                  <a:lnTo>
                    <a:pt x="1" y="1479"/>
                  </a:lnTo>
                  <a:lnTo>
                    <a:pt x="3227" y="6989"/>
                  </a:lnTo>
                  <a:lnTo>
                    <a:pt x="54705" y="58467"/>
                  </a:lnTo>
                  <a:lnTo>
                    <a:pt x="59274" y="58467"/>
                  </a:lnTo>
                  <a:lnTo>
                    <a:pt x="807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8" name="Shape 938"/>
            <p:cNvSpPr/>
            <p:nvPr/>
          </p:nvSpPr>
          <p:spPr>
            <a:xfrm>
              <a:off x="4102325" y="2761700"/>
              <a:ext cx="1565875" cy="1522175"/>
            </a:xfrm>
            <a:custGeom>
              <a:avLst/>
              <a:gdLst/>
              <a:ahLst/>
              <a:cxnLst/>
              <a:rect l="0" t="0" r="0" b="0"/>
              <a:pathLst>
                <a:path w="62635" h="60887" extrusionOk="0">
                  <a:moveTo>
                    <a:pt x="1748" y="1"/>
                  </a:moveTo>
                  <a:lnTo>
                    <a:pt x="0" y="2823"/>
                  </a:lnTo>
                  <a:lnTo>
                    <a:pt x="58064" y="60887"/>
                  </a:lnTo>
                  <a:lnTo>
                    <a:pt x="62634" y="6088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9" name="Shape 939"/>
            <p:cNvSpPr/>
            <p:nvPr/>
          </p:nvSpPr>
          <p:spPr>
            <a:xfrm>
              <a:off x="4139275" y="2697875"/>
              <a:ext cx="1626375" cy="1586000"/>
            </a:xfrm>
            <a:custGeom>
              <a:avLst/>
              <a:gdLst/>
              <a:ahLst/>
              <a:cxnLst/>
              <a:rect l="0" t="0" r="0" b="0"/>
              <a:pathLst>
                <a:path w="65055" h="63440" extrusionOk="0">
                  <a:moveTo>
                    <a:pt x="1614" y="0"/>
                  </a:moveTo>
                  <a:lnTo>
                    <a:pt x="1" y="2957"/>
                  </a:lnTo>
                  <a:lnTo>
                    <a:pt x="60484" y="63440"/>
                  </a:lnTo>
                  <a:lnTo>
                    <a:pt x="65054" y="63440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0" name="Shape 940"/>
            <p:cNvSpPr/>
            <p:nvPr/>
          </p:nvSpPr>
          <p:spPr>
            <a:xfrm>
              <a:off x="4172900" y="2637375"/>
              <a:ext cx="1690175" cy="1646500"/>
            </a:xfrm>
            <a:custGeom>
              <a:avLst/>
              <a:gdLst/>
              <a:ahLst/>
              <a:cxnLst/>
              <a:rect l="0" t="0" r="0" b="0"/>
              <a:pathLst>
                <a:path w="67607" h="65860" extrusionOk="0">
                  <a:moveTo>
                    <a:pt x="1747" y="1"/>
                  </a:moveTo>
                  <a:lnTo>
                    <a:pt x="0" y="2958"/>
                  </a:lnTo>
                  <a:lnTo>
                    <a:pt x="62903" y="65860"/>
                  </a:lnTo>
                  <a:lnTo>
                    <a:pt x="67607" y="65860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1" name="Shape 941"/>
            <p:cNvSpPr/>
            <p:nvPr/>
          </p:nvSpPr>
          <p:spPr>
            <a:xfrm>
              <a:off x="4209850" y="2576900"/>
              <a:ext cx="1750675" cy="1706975"/>
            </a:xfrm>
            <a:custGeom>
              <a:avLst/>
              <a:gdLst/>
              <a:ahLst/>
              <a:cxnLst/>
              <a:rect l="0" t="0" r="0" b="0"/>
              <a:pathLst>
                <a:path w="70027" h="68279" extrusionOk="0">
                  <a:moveTo>
                    <a:pt x="1613" y="1"/>
                  </a:moveTo>
                  <a:lnTo>
                    <a:pt x="0" y="2823"/>
                  </a:lnTo>
                  <a:lnTo>
                    <a:pt x="65322" y="68279"/>
                  </a:lnTo>
                  <a:lnTo>
                    <a:pt x="70027" y="68279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2" name="Shape 942"/>
            <p:cNvSpPr/>
            <p:nvPr/>
          </p:nvSpPr>
          <p:spPr>
            <a:xfrm>
              <a:off x="4243450" y="2513050"/>
              <a:ext cx="1814525" cy="1770825"/>
            </a:xfrm>
            <a:custGeom>
              <a:avLst/>
              <a:gdLst/>
              <a:ahLst/>
              <a:cxnLst/>
              <a:rect l="0" t="0" r="0" b="0"/>
              <a:pathLst>
                <a:path w="72581" h="70833" extrusionOk="0">
                  <a:moveTo>
                    <a:pt x="1748" y="1"/>
                  </a:moveTo>
                  <a:lnTo>
                    <a:pt x="1" y="2958"/>
                  </a:lnTo>
                  <a:lnTo>
                    <a:pt x="67876" y="70833"/>
                  </a:lnTo>
                  <a:lnTo>
                    <a:pt x="72581" y="70833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3" name="Shape 943"/>
            <p:cNvSpPr/>
            <p:nvPr/>
          </p:nvSpPr>
          <p:spPr>
            <a:xfrm>
              <a:off x="4280425" y="2452575"/>
              <a:ext cx="1875000" cy="1831300"/>
            </a:xfrm>
            <a:custGeom>
              <a:avLst/>
              <a:gdLst/>
              <a:ahLst/>
              <a:cxnLst/>
              <a:rect l="0" t="0" r="0" b="0"/>
              <a:pathLst>
                <a:path w="75000" h="73252" extrusionOk="0">
                  <a:moveTo>
                    <a:pt x="1613" y="1"/>
                  </a:moveTo>
                  <a:lnTo>
                    <a:pt x="0" y="2957"/>
                  </a:lnTo>
                  <a:lnTo>
                    <a:pt x="70295" y="73252"/>
                  </a:lnTo>
                  <a:lnTo>
                    <a:pt x="74999" y="73252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4" name="Shape 944"/>
            <p:cNvSpPr/>
            <p:nvPr/>
          </p:nvSpPr>
          <p:spPr>
            <a:xfrm>
              <a:off x="4314025" y="2392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1747" y="0"/>
                  </a:moveTo>
                  <a:lnTo>
                    <a:pt x="0" y="2957"/>
                  </a:lnTo>
                  <a:lnTo>
                    <a:pt x="72849" y="75671"/>
                  </a:lnTo>
                  <a:lnTo>
                    <a:pt x="77419" y="7567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5" name="Shape 945"/>
            <p:cNvSpPr/>
            <p:nvPr/>
          </p:nvSpPr>
          <p:spPr>
            <a:xfrm>
              <a:off x="4350975" y="232825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1748" y="1"/>
                  </a:moveTo>
                  <a:lnTo>
                    <a:pt x="1" y="2957"/>
                  </a:lnTo>
                  <a:lnTo>
                    <a:pt x="75269" y="78225"/>
                  </a:lnTo>
                  <a:lnTo>
                    <a:pt x="79839" y="7822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6" name="Shape 946"/>
            <p:cNvSpPr/>
            <p:nvPr/>
          </p:nvSpPr>
          <p:spPr>
            <a:xfrm>
              <a:off x="4384575" y="2267775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1748" y="0"/>
                  </a:moveTo>
                  <a:lnTo>
                    <a:pt x="1" y="2957"/>
                  </a:lnTo>
                  <a:lnTo>
                    <a:pt x="77823" y="80644"/>
                  </a:lnTo>
                  <a:lnTo>
                    <a:pt x="82392" y="8064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7" name="Shape 947"/>
            <p:cNvSpPr/>
            <p:nvPr/>
          </p:nvSpPr>
          <p:spPr>
            <a:xfrm>
              <a:off x="4421550" y="2207275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747" y="1"/>
                  </a:moveTo>
                  <a:lnTo>
                    <a:pt x="0" y="2958"/>
                  </a:lnTo>
                  <a:lnTo>
                    <a:pt x="80107" y="83064"/>
                  </a:lnTo>
                  <a:lnTo>
                    <a:pt x="84811" y="83064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8" name="Shape 948"/>
            <p:cNvSpPr/>
            <p:nvPr/>
          </p:nvSpPr>
          <p:spPr>
            <a:xfrm>
              <a:off x="4458500" y="2146800"/>
              <a:ext cx="2130375" cy="2137075"/>
            </a:xfrm>
            <a:custGeom>
              <a:avLst/>
              <a:gdLst/>
              <a:ahLst/>
              <a:cxnLst/>
              <a:rect l="0" t="0" r="0" b="0"/>
              <a:pathLst>
                <a:path w="85215" h="85483" extrusionOk="0">
                  <a:moveTo>
                    <a:pt x="1614" y="1"/>
                  </a:moveTo>
                  <a:lnTo>
                    <a:pt x="1" y="2823"/>
                  </a:lnTo>
                  <a:lnTo>
                    <a:pt x="82527" y="85483"/>
                  </a:lnTo>
                  <a:lnTo>
                    <a:pt x="84005" y="85483"/>
                  </a:lnTo>
                  <a:lnTo>
                    <a:pt x="85215" y="83467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9" name="Shape 949"/>
            <p:cNvSpPr/>
            <p:nvPr/>
          </p:nvSpPr>
          <p:spPr>
            <a:xfrm>
              <a:off x="4492100" y="2082950"/>
              <a:ext cx="2133750" cy="2163975"/>
            </a:xfrm>
            <a:custGeom>
              <a:avLst/>
              <a:gdLst/>
              <a:ahLst/>
              <a:cxnLst/>
              <a:rect l="0" t="0" r="0" b="0"/>
              <a:pathLst>
                <a:path w="85350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349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50" name="Shape 950"/>
            <p:cNvSpPr/>
            <p:nvPr/>
          </p:nvSpPr>
          <p:spPr>
            <a:xfrm>
              <a:off x="4529075" y="2022475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558"/>
                  </a:lnTo>
                  <a:lnTo>
                    <a:pt x="85214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51" name="Shape 951"/>
            <p:cNvSpPr/>
            <p:nvPr/>
          </p:nvSpPr>
          <p:spPr>
            <a:xfrm>
              <a:off x="4562675" y="1962000"/>
              <a:ext cx="2133725" cy="2160600"/>
            </a:xfrm>
            <a:custGeom>
              <a:avLst/>
              <a:gdLst/>
              <a:ahLst/>
              <a:cxnLst/>
              <a:rect l="0" t="0" r="0" b="0"/>
              <a:pathLst>
                <a:path w="85349" h="86424" extrusionOk="0">
                  <a:moveTo>
                    <a:pt x="1748" y="0"/>
                  </a:moveTo>
                  <a:lnTo>
                    <a:pt x="0" y="2957"/>
                  </a:lnTo>
                  <a:lnTo>
                    <a:pt x="83602" y="86424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52" name="Shape 952"/>
            <p:cNvSpPr/>
            <p:nvPr/>
          </p:nvSpPr>
          <p:spPr>
            <a:xfrm>
              <a:off x="4599625" y="1898150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53" name="Shape 953"/>
            <p:cNvSpPr/>
            <p:nvPr/>
          </p:nvSpPr>
          <p:spPr>
            <a:xfrm>
              <a:off x="4633225" y="1837675"/>
              <a:ext cx="2133750" cy="2163950"/>
            </a:xfrm>
            <a:custGeom>
              <a:avLst/>
              <a:gdLst/>
              <a:ahLst/>
              <a:cxnLst/>
              <a:rect l="0" t="0" r="0" b="0"/>
              <a:pathLst>
                <a:path w="85350" h="86558" extrusionOk="0">
                  <a:moveTo>
                    <a:pt x="1748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349" y="83601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54" name="Shape 954"/>
            <p:cNvSpPr/>
            <p:nvPr/>
          </p:nvSpPr>
          <p:spPr>
            <a:xfrm>
              <a:off x="4670200" y="1777175"/>
              <a:ext cx="2130375" cy="2160625"/>
            </a:xfrm>
            <a:custGeom>
              <a:avLst/>
              <a:gdLst/>
              <a:ahLst/>
              <a:cxnLst/>
              <a:rect l="0" t="0" r="0" b="0"/>
              <a:pathLst>
                <a:path w="85215" h="86425" extrusionOk="0">
                  <a:moveTo>
                    <a:pt x="1748" y="1"/>
                  </a:moveTo>
                  <a:lnTo>
                    <a:pt x="0" y="2958"/>
                  </a:lnTo>
                  <a:lnTo>
                    <a:pt x="83602" y="86424"/>
                  </a:lnTo>
                  <a:lnTo>
                    <a:pt x="85215" y="8346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55" name="Shape 955"/>
            <p:cNvSpPr/>
            <p:nvPr/>
          </p:nvSpPr>
          <p:spPr>
            <a:xfrm>
              <a:off x="4707150" y="1713350"/>
              <a:ext cx="2130375" cy="2163950"/>
            </a:xfrm>
            <a:custGeom>
              <a:avLst/>
              <a:gdLst/>
              <a:ahLst/>
              <a:cxnLst/>
              <a:rect l="0" t="0" r="0" b="0"/>
              <a:pathLst>
                <a:path w="85215" h="86558" extrusionOk="0">
                  <a:moveTo>
                    <a:pt x="1614" y="0"/>
                  </a:moveTo>
                  <a:lnTo>
                    <a:pt x="1" y="2957"/>
                  </a:lnTo>
                  <a:lnTo>
                    <a:pt x="83468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56" name="Shape 956"/>
            <p:cNvSpPr/>
            <p:nvPr/>
          </p:nvSpPr>
          <p:spPr>
            <a:xfrm>
              <a:off x="4740750" y="16528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215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57" name="Shape 957"/>
            <p:cNvSpPr/>
            <p:nvPr/>
          </p:nvSpPr>
          <p:spPr>
            <a:xfrm>
              <a:off x="4777725" y="1592375"/>
              <a:ext cx="2130375" cy="2160600"/>
            </a:xfrm>
            <a:custGeom>
              <a:avLst/>
              <a:gdLst/>
              <a:ahLst/>
              <a:cxnLst/>
              <a:rect l="0" t="0" r="0" b="0"/>
              <a:pathLst>
                <a:path w="85215" h="86424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424"/>
                  </a:lnTo>
                  <a:lnTo>
                    <a:pt x="85215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58" name="Shape 958"/>
            <p:cNvSpPr/>
            <p:nvPr/>
          </p:nvSpPr>
          <p:spPr>
            <a:xfrm>
              <a:off x="4811325" y="1531900"/>
              <a:ext cx="2133750" cy="2160600"/>
            </a:xfrm>
            <a:custGeom>
              <a:avLst/>
              <a:gdLst/>
              <a:ahLst/>
              <a:cxnLst/>
              <a:rect l="0" t="0" r="0" b="0"/>
              <a:pathLst>
                <a:path w="85350" h="86424" extrusionOk="0">
                  <a:moveTo>
                    <a:pt x="1748" y="0"/>
                  </a:moveTo>
                  <a:lnTo>
                    <a:pt x="0" y="2823"/>
                  </a:lnTo>
                  <a:lnTo>
                    <a:pt x="83602" y="86423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59" name="Shape 959"/>
            <p:cNvSpPr/>
            <p:nvPr/>
          </p:nvSpPr>
          <p:spPr>
            <a:xfrm>
              <a:off x="4848275" y="14680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60" name="Shape 960"/>
            <p:cNvSpPr/>
            <p:nvPr/>
          </p:nvSpPr>
          <p:spPr>
            <a:xfrm>
              <a:off x="4881875" y="1431100"/>
              <a:ext cx="2133750" cy="2140425"/>
            </a:xfrm>
            <a:custGeom>
              <a:avLst/>
              <a:gdLst/>
              <a:ahLst/>
              <a:cxnLst/>
              <a:rect l="0" t="0" r="0" b="0"/>
              <a:pathLst>
                <a:path w="85350" h="85617" extrusionOk="0">
                  <a:moveTo>
                    <a:pt x="1211" y="0"/>
                  </a:moveTo>
                  <a:lnTo>
                    <a:pt x="1" y="2016"/>
                  </a:lnTo>
                  <a:lnTo>
                    <a:pt x="83602" y="85617"/>
                  </a:lnTo>
                  <a:lnTo>
                    <a:pt x="85350" y="82660"/>
                  </a:lnTo>
                  <a:lnTo>
                    <a:pt x="2689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61" name="Shape 961"/>
            <p:cNvSpPr/>
            <p:nvPr/>
          </p:nvSpPr>
          <p:spPr>
            <a:xfrm>
              <a:off x="4928925" y="1431100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" y="0"/>
                  </a:moveTo>
                  <a:lnTo>
                    <a:pt x="83199" y="83063"/>
                  </a:lnTo>
                  <a:lnTo>
                    <a:pt x="84812" y="80106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62" name="Shape 962"/>
            <p:cNvSpPr/>
            <p:nvPr/>
          </p:nvSpPr>
          <p:spPr>
            <a:xfrm>
              <a:off x="5026375" y="1431100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0" y="0"/>
                  </a:moveTo>
                  <a:lnTo>
                    <a:pt x="80645" y="80644"/>
                  </a:lnTo>
                  <a:lnTo>
                    <a:pt x="82392" y="77687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63" name="Shape 963"/>
            <p:cNvSpPr/>
            <p:nvPr/>
          </p:nvSpPr>
          <p:spPr>
            <a:xfrm>
              <a:off x="5123825" y="143110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0" y="0"/>
                  </a:moveTo>
                  <a:lnTo>
                    <a:pt x="78225" y="78225"/>
                  </a:lnTo>
                  <a:lnTo>
                    <a:pt x="79838" y="75268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64" name="Shape 964"/>
            <p:cNvSpPr/>
            <p:nvPr/>
          </p:nvSpPr>
          <p:spPr>
            <a:xfrm>
              <a:off x="5221275" y="1431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0" y="0"/>
                  </a:moveTo>
                  <a:lnTo>
                    <a:pt x="75671" y="75671"/>
                  </a:lnTo>
                  <a:lnTo>
                    <a:pt x="77419" y="7271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65" name="Shape 965"/>
            <p:cNvSpPr/>
            <p:nvPr/>
          </p:nvSpPr>
          <p:spPr>
            <a:xfrm>
              <a:off x="5318700" y="1431100"/>
              <a:ext cx="1875025" cy="1831300"/>
            </a:xfrm>
            <a:custGeom>
              <a:avLst/>
              <a:gdLst/>
              <a:ahLst/>
              <a:cxnLst/>
              <a:rect l="0" t="0" r="0" b="0"/>
              <a:pathLst>
                <a:path w="75001" h="73252" extrusionOk="0">
                  <a:moveTo>
                    <a:pt x="1" y="0"/>
                  </a:moveTo>
                  <a:lnTo>
                    <a:pt x="73253" y="73251"/>
                  </a:lnTo>
                  <a:lnTo>
                    <a:pt x="75000" y="7029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66" name="Shape 966"/>
            <p:cNvSpPr/>
            <p:nvPr/>
          </p:nvSpPr>
          <p:spPr>
            <a:xfrm>
              <a:off x="5416150" y="1431100"/>
              <a:ext cx="1811175" cy="1770825"/>
            </a:xfrm>
            <a:custGeom>
              <a:avLst/>
              <a:gdLst/>
              <a:ahLst/>
              <a:cxnLst/>
              <a:rect l="0" t="0" r="0" b="0"/>
              <a:pathLst>
                <a:path w="72447" h="70833" extrusionOk="0">
                  <a:moveTo>
                    <a:pt x="1" y="0"/>
                  </a:moveTo>
                  <a:lnTo>
                    <a:pt x="70699" y="70832"/>
                  </a:lnTo>
                  <a:lnTo>
                    <a:pt x="72446" y="6787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67" name="Shape 967"/>
            <p:cNvSpPr/>
            <p:nvPr/>
          </p:nvSpPr>
          <p:spPr>
            <a:xfrm>
              <a:off x="5510250" y="1431100"/>
              <a:ext cx="1754025" cy="1706975"/>
            </a:xfrm>
            <a:custGeom>
              <a:avLst/>
              <a:gdLst/>
              <a:ahLst/>
              <a:cxnLst/>
              <a:rect l="0" t="0" r="0" b="0"/>
              <a:pathLst>
                <a:path w="70161" h="68279" extrusionOk="0">
                  <a:moveTo>
                    <a:pt x="0" y="0"/>
                  </a:moveTo>
                  <a:lnTo>
                    <a:pt x="68413" y="68278"/>
                  </a:lnTo>
                  <a:lnTo>
                    <a:pt x="70161" y="65456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68" name="Shape 968"/>
            <p:cNvSpPr/>
            <p:nvPr/>
          </p:nvSpPr>
          <p:spPr>
            <a:xfrm>
              <a:off x="5607675" y="1431100"/>
              <a:ext cx="1690200" cy="1646500"/>
            </a:xfrm>
            <a:custGeom>
              <a:avLst/>
              <a:gdLst/>
              <a:ahLst/>
              <a:cxnLst/>
              <a:rect l="0" t="0" r="0" b="0"/>
              <a:pathLst>
                <a:path w="67608" h="65860" extrusionOk="0">
                  <a:moveTo>
                    <a:pt x="1" y="0"/>
                  </a:moveTo>
                  <a:lnTo>
                    <a:pt x="65995" y="65859"/>
                  </a:lnTo>
                  <a:lnTo>
                    <a:pt x="67608" y="62902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69" name="Shape 969"/>
            <p:cNvSpPr/>
            <p:nvPr/>
          </p:nvSpPr>
          <p:spPr>
            <a:xfrm>
              <a:off x="5705125" y="1431100"/>
              <a:ext cx="1629725" cy="1586000"/>
            </a:xfrm>
            <a:custGeom>
              <a:avLst/>
              <a:gdLst/>
              <a:ahLst/>
              <a:cxnLst/>
              <a:rect l="0" t="0" r="0" b="0"/>
              <a:pathLst>
                <a:path w="65189" h="63440" extrusionOk="0">
                  <a:moveTo>
                    <a:pt x="1" y="0"/>
                  </a:moveTo>
                  <a:lnTo>
                    <a:pt x="63441" y="63440"/>
                  </a:lnTo>
                  <a:lnTo>
                    <a:pt x="65188" y="60483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70" name="Shape 970"/>
            <p:cNvSpPr/>
            <p:nvPr/>
          </p:nvSpPr>
          <p:spPr>
            <a:xfrm>
              <a:off x="5802575" y="1431100"/>
              <a:ext cx="1565875" cy="1525525"/>
            </a:xfrm>
            <a:custGeom>
              <a:avLst/>
              <a:gdLst/>
              <a:ahLst/>
              <a:cxnLst/>
              <a:rect l="0" t="0" r="0" b="0"/>
              <a:pathLst>
                <a:path w="62635" h="61021" extrusionOk="0">
                  <a:moveTo>
                    <a:pt x="1" y="0"/>
                  </a:moveTo>
                  <a:lnTo>
                    <a:pt x="61021" y="61020"/>
                  </a:lnTo>
                  <a:lnTo>
                    <a:pt x="62634" y="5806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71" name="Shape 971"/>
            <p:cNvSpPr/>
            <p:nvPr/>
          </p:nvSpPr>
          <p:spPr>
            <a:xfrm>
              <a:off x="5900025" y="1431100"/>
              <a:ext cx="1481850" cy="1461675"/>
            </a:xfrm>
            <a:custGeom>
              <a:avLst/>
              <a:gdLst/>
              <a:ahLst/>
              <a:cxnLst/>
              <a:rect l="0" t="0" r="0" b="0"/>
              <a:pathLst>
                <a:path w="59274" h="58467" extrusionOk="0">
                  <a:moveTo>
                    <a:pt x="0" y="0"/>
                  </a:moveTo>
                  <a:lnTo>
                    <a:pt x="58468" y="58467"/>
                  </a:lnTo>
                  <a:lnTo>
                    <a:pt x="59274" y="57123"/>
                  </a:lnTo>
                  <a:lnTo>
                    <a:pt x="56048" y="5147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72" name="Shape 972"/>
            <p:cNvSpPr/>
            <p:nvPr/>
          </p:nvSpPr>
          <p:spPr>
            <a:xfrm>
              <a:off x="5997475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51747" y="51881"/>
                  </a:lnTo>
                  <a:lnTo>
                    <a:pt x="52285" y="51478"/>
                  </a:lnTo>
                  <a:lnTo>
                    <a:pt x="46908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73" name="Shape 973"/>
            <p:cNvSpPr/>
            <p:nvPr/>
          </p:nvSpPr>
          <p:spPr>
            <a:xfrm>
              <a:off x="6094900" y="1431100"/>
              <a:ext cx="1075300" cy="1065175"/>
            </a:xfrm>
            <a:custGeom>
              <a:avLst/>
              <a:gdLst/>
              <a:ahLst/>
              <a:cxnLst/>
              <a:rect l="0" t="0" r="0" b="0"/>
              <a:pathLst>
                <a:path w="43012" h="42607" extrusionOk="0">
                  <a:moveTo>
                    <a:pt x="1" y="0"/>
                  </a:moveTo>
                  <a:lnTo>
                    <a:pt x="42608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74" name="Shape 974"/>
            <p:cNvSpPr/>
            <p:nvPr/>
          </p:nvSpPr>
          <p:spPr>
            <a:xfrm>
              <a:off x="6189000" y="1431100"/>
              <a:ext cx="850150" cy="836700"/>
            </a:xfrm>
            <a:custGeom>
              <a:avLst/>
              <a:gdLst/>
              <a:ahLst/>
              <a:cxnLst/>
              <a:rect l="0" t="0" r="0" b="0"/>
              <a:pathLst>
                <a:path w="34006" h="33468" extrusionOk="0">
                  <a:moveTo>
                    <a:pt x="0" y="0"/>
                  </a:moveTo>
                  <a:lnTo>
                    <a:pt x="33602" y="33467"/>
                  </a:lnTo>
                  <a:lnTo>
                    <a:pt x="34005" y="33198"/>
                  </a:lnTo>
                  <a:lnTo>
                    <a:pt x="28629" y="2392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75" name="Shape 975"/>
            <p:cNvSpPr/>
            <p:nvPr/>
          </p:nvSpPr>
          <p:spPr>
            <a:xfrm>
              <a:off x="6286450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0" y="0"/>
                  </a:moveTo>
                  <a:lnTo>
                    <a:pt x="24328" y="24328"/>
                  </a:lnTo>
                  <a:lnTo>
                    <a:pt x="24731" y="23924"/>
                  </a:lnTo>
                  <a:lnTo>
                    <a:pt x="19489" y="1478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76" name="Shape 976"/>
            <p:cNvSpPr/>
            <p:nvPr/>
          </p:nvSpPr>
          <p:spPr>
            <a:xfrm>
              <a:off x="6383900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215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77" name="Shape 977"/>
            <p:cNvSpPr/>
            <p:nvPr/>
          </p:nvSpPr>
          <p:spPr>
            <a:xfrm>
              <a:off x="6481325" y="1431100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1" y="0"/>
                  </a:moveTo>
                  <a:lnTo>
                    <a:pt x="5915" y="5914"/>
                  </a:lnTo>
                  <a:lnTo>
                    <a:pt x="6318" y="5645"/>
                  </a:lnTo>
                  <a:lnTo>
                    <a:pt x="3092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978" name="Shape 978"/>
          <p:cNvSpPr/>
          <p:nvPr/>
        </p:nvSpPr>
        <p:spPr>
          <a:xfrm rot="10800000" flipH="1">
            <a:off x="-123825" y="1058975"/>
            <a:ext cx="819899" cy="710099"/>
          </a:xfrm>
          <a:prstGeom prst="hexagon">
            <a:avLst>
              <a:gd name="adj" fmla="val 28678"/>
              <a:gd name="vf" fmla="val 115470"/>
            </a:avLst>
          </a:prstGeom>
          <a:noFill/>
          <a:ln w="9525" cap="flat" cmpd="sng">
            <a:solidFill>
              <a:srgbClr val="19BBD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79" name="Shape 979"/>
          <p:cNvSpPr/>
          <p:nvPr/>
        </p:nvSpPr>
        <p:spPr>
          <a:xfrm rot="10800000" flipH="1">
            <a:off x="638174" y="1440099"/>
            <a:ext cx="428700" cy="3711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80" name="Shape 980"/>
          <p:cNvSpPr/>
          <p:nvPr/>
        </p:nvSpPr>
        <p:spPr>
          <a:xfrm rot="10800000" flipH="1">
            <a:off x="1495424" y="-131649"/>
            <a:ext cx="819899" cy="710099"/>
          </a:xfrm>
          <a:prstGeom prst="hexagon">
            <a:avLst>
              <a:gd name="adj" fmla="val 28678"/>
              <a:gd name="vf" fmla="val 115470"/>
            </a:avLst>
          </a:prstGeom>
          <a:noFill/>
          <a:ln w="76200" cap="flat" cmpd="sng">
            <a:solidFill>
              <a:srgbClr val="184769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81" name="Shape 981"/>
          <p:cNvSpPr/>
          <p:nvPr/>
        </p:nvSpPr>
        <p:spPr>
          <a:xfrm rot="10800000" flipH="1">
            <a:off x="327799" y="88924"/>
            <a:ext cx="358799" cy="3105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00E1C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982" name="Shape 982"/>
          <p:cNvGrpSpPr/>
          <p:nvPr/>
        </p:nvGrpSpPr>
        <p:grpSpPr>
          <a:xfrm>
            <a:off x="1729783" y="61067"/>
            <a:ext cx="351203" cy="324660"/>
            <a:chOff x="5975075" y="2327500"/>
            <a:chExt cx="420100" cy="388350"/>
          </a:xfrm>
        </p:grpSpPr>
        <p:sp>
          <p:nvSpPr>
            <p:cNvPr id="983" name="Shape 983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84" name="Shape 984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985" name="Shape 985"/>
          <p:cNvSpPr/>
          <p:nvPr/>
        </p:nvSpPr>
        <p:spPr>
          <a:xfrm>
            <a:off x="203100" y="1270176"/>
            <a:ext cx="166061" cy="287704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19BBD5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986" name="Shape 986"/>
          <p:cNvGrpSpPr/>
          <p:nvPr/>
        </p:nvGrpSpPr>
        <p:grpSpPr>
          <a:xfrm>
            <a:off x="904276" y="515192"/>
            <a:ext cx="382958" cy="607110"/>
            <a:chOff x="6718575" y="2318625"/>
            <a:chExt cx="256950" cy="407375"/>
          </a:xfrm>
        </p:grpSpPr>
        <p:sp>
          <p:nvSpPr>
            <p:cNvPr id="987" name="Shape 987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88" name="Shape 988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89" name="Shape 989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0" t="0" r="0" b="0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90" name="Shape 990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91" name="Shape 991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0" t="0" r="0" b="0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92" name="Shape 992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93" name="Shape 993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0" t="0" r="0" b="0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94" name="Shape 994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0" t="0" r="0" b="0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95" name="Shape 995"/>
          <p:cNvGrpSpPr/>
          <p:nvPr/>
        </p:nvGrpSpPr>
        <p:grpSpPr>
          <a:xfrm>
            <a:off x="335759" y="1840530"/>
            <a:ext cx="342881" cy="350068"/>
            <a:chOff x="3951850" y="2985350"/>
            <a:chExt cx="407950" cy="416500"/>
          </a:xfrm>
        </p:grpSpPr>
        <p:sp>
          <p:nvSpPr>
            <p:cNvPr id="996" name="Shape 996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0" t="0" r="0" b="0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97" name="Shape 997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0" t="0" r="0" b="0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98" name="Shape 998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99" name="Shape 999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0" t="0" r="0" b="0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000" name="Shape 1000"/>
          <p:cNvGrpSpPr/>
          <p:nvPr/>
        </p:nvGrpSpPr>
        <p:grpSpPr>
          <a:xfrm rot="10800000" flipH="1">
            <a:off x="7663686" y="3682711"/>
            <a:ext cx="1034724" cy="895486"/>
            <a:chOff x="238125" y="1431100"/>
            <a:chExt cx="3296350" cy="2852775"/>
          </a:xfrm>
        </p:grpSpPr>
        <p:sp>
          <p:nvSpPr>
            <p:cNvPr id="1001" name="Shape 1001"/>
            <p:cNvSpPr/>
            <p:nvPr/>
          </p:nvSpPr>
          <p:spPr>
            <a:xfrm>
              <a:off x="98072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3" y="0"/>
                  </a:moveTo>
                  <a:lnTo>
                    <a:pt x="0" y="269"/>
                  </a:lnTo>
                  <a:lnTo>
                    <a:pt x="3226" y="5914"/>
                  </a:lnTo>
                  <a:lnTo>
                    <a:pt x="6317" y="591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02" name="Shape 1002"/>
            <p:cNvSpPr/>
            <p:nvPr/>
          </p:nvSpPr>
          <p:spPr>
            <a:xfrm>
              <a:off x="849675" y="3907525"/>
              <a:ext cx="386425" cy="376350"/>
            </a:xfrm>
            <a:custGeom>
              <a:avLst/>
              <a:gdLst/>
              <a:ahLst/>
              <a:cxnLst/>
              <a:rect l="0" t="0" r="0" b="0"/>
              <a:pathLst>
                <a:path w="15457" h="15054" extrusionOk="0">
                  <a:moveTo>
                    <a:pt x="403" y="0"/>
                  </a:moveTo>
                  <a:lnTo>
                    <a:pt x="0" y="269"/>
                  </a:lnTo>
                  <a:lnTo>
                    <a:pt x="5242" y="9543"/>
                  </a:lnTo>
                  <a:lnTo>
                    <a:pt x="10887" y="15054"/>
                  </a:lnTo>
                  <a:lnTo>
                    <a:pt x="15457" y="1505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03" name="Shape 1003"/>
            <p:cNvSpPr/>
            <p:nvPr/>
          </p:nvSpPr>
          <p:spPr>
            <a:xfrm>
              <a:off x="715250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162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04" name="Shape 1004"/>
            <p:cNvSpPr/>
            <p:nvPr/>
          </p:nvSpPr>
          <p:spPr>
            <a:xfrm>
              <a:off x="584200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2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05" name="Shape 1005"/>
            <p:cNvSpPr/>
            <p:nvPr/>
          </p:nvSpPr>
          <p:spPr>
            <a:xfrm>
              <a:off x="449800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06" name="Shape 1006"/>
            <p:cNvSpPr/>
            <p:nvPr/>
          </p:nvSpPr>
          <p:spPr>
            <a:xfrm>
              <a:off x="318750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3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39517" y="38978"/>
                  </a:lnTo>
                  <a:lnTo>
                    <a:pt x="37097" y="38978"/>
                  </a:lnTo>
                  <a:lnTo>
                    <a:pt x="33737" y="33333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07" name="Shape 1007"/>
            <p:cNvSpPr/>
            <p:nvPr/>
          </p:nvSpPr>
          <p:spPr>
            <a:xfrm>
              <a:off x="1286500" y="396465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473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08" name="Shape 1008"/>
            <p:cNvSpPr/>
            <p:nvPr/>
          </p:nvSpPr>
          <p:spPr>
            <a:xfrm>
              <a:off x="238125" y="2822200"/>
              <a:ext cx="924075" cy="1008075"/>
            </a:xfrm>
            <a:custGeom>
              <a:avLst/>
              <a:gdLst/>
              <a:ahLst/>
              <a:cxnLst/>
              <a:rect l="0" t="0" r="0" b="0"/>
              <a:pathLst>
                <a:path w="36963" h="40323" extrusionOk="0">
                  <a:moveTo>
                    <a:pt x="806" y="0"/>
                  </a:moveTo>
                  <a:lnTo>
                    <a:pt x="0" y="1479"/>
                  </a:lnTo>
                  <a:lnTo>
                    <a:pt x="3226" y="6989"/>
                  </a:lnTo>
                  <a:lnTo>
                    <a:pt x="36559" y="40322"/>
                  </a:lnTo>
                  <a:lnTo>
                    <a:pt x="36962" y="40053"/>
                  </a:lnTo>
                  <a:lnTo>
                    <a:pt x="31720" y="30779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09" name="Shape 1009"/>
            <p:cNvSpPr/>
            <p:nvPr/>
          </p:nvSpPr>
          <p:spPr>
            <a:xfrm>
              <a:off x="138392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0" name="Shape 1010"/>
            <p:cNvSpPr/>
            <p:nvPr/>
          </p:nvSpPr>
          <p:spPr>
            <a:xfrm>
              <a:off x="251550" y="2761700"/>
              <a:ext cx="779600" cy="840075"/>
            </a:xfrm>
            <a:custGeom>
              <a:avLst/>
              <a:gdLst/>
              <a:ahLst/>
              <a:cxnLst/>
              <a:rect l="0" t="0" r="0" b="0"/>
              <a:pathLst>
                <a:path w="31184" h="33603" extrusionOk="0">
                  <a:moveTo>
                    <a:pt x="1748" y="1"/>
                  </a:moveTo>
                  <a:lnTo>
                    <a:pt x="1" y="2823"/>
                  </a:lnTo>
                  <a:lnTo>
                    <a:pt x="30780" y="33603"/>
                  </a:lnTo>
                  <a:lnTo>
                    <a:pt x="31183" y="33199"/>
                  </a:lnTo>
                  <a:lnTo>
                    <a:pt x="25807" y="24060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1" name="Shape 1011"/>
            <p:cNvSpPr/>
            <p:nvPr/>
          </p:nvSpPr>
          <p:spPr>
            <a:xfrm>
              <a:off x="288525" y="2697875"/>
              <a:ext cx="608200" cy="675400"/>
            </a:xfrm>
            <a:custGeom>
              <a:avLst/>
              <a:gdLst/>
              <a:ahLst/>
              <a:cxnLst/>
              <a:rect l="0" t="0" r="0" b="0"/>
              <a:pathLst>
                <a:path w="24328" h="27016" extrusionOk="0">
                  <a:moveTo>
                    <a:pt x="1613" y="0"/>
                  </a:moveTo>
                  <a:lnTo>
                    <a:pt x="0" y="2957"/>
                  </a:lnTo>
                  <a:lnTo>
                    <a:pt x="23925" y="27016"/>
                  </a:lnTo>
                  <a:lnTo>
                    <a:pt x="24328" y="26613"/>
                  </a:lnTo>
                  <a:lnTo>
                    <a:pt x="19086" y="17473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2" name="Shape 1012"/>
            <p:cNvSpPr/>
            <p:nvPr/>
          </p:nvSpPr>
          <p:spPr>
            <a:xfrm>
              <a:off x="148137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3" name="Shape 1013"/>
            <p:cNvSpPr/>
            <p:nvPr/>
          </p:nvSpPr>
          <p:spPr>
            <a:xfrm>
              <a:off x="157882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4" name="Shape 1014"/>
            <p:cNvSpPr/>
            <p:nvPr/>
          </p:nvSpPr>
          <p:spPr>
            <a:xfrm>
              <a:off x="322125" y="2637375"/>
              <a:ext cx="443550" cy="504050"/>
            </a:xfrm>
            <a:custGeom>
              <a:avLst/>
              <a:gdLst/>
              <a:ahLst/>
              <a:cxnLst/>
              <a:rect l="0" t="0" r="0" b="0"/>
              <a:pathLst>
                <a:path w="17742" h="20162" extrusionOk="0">
                  <a:moveTo>
                    <a:pt x="1747" y="1"/>
                  </a:moveTo>
                  <a:lnTo>
                    <a:pt x="0" y="2958"/>
                  </a:lnTo>
                  <a:lnTo>
                    <a:pt x="17339" y="20162"/>
                  </a:lnTo>
                  <a:lnTo>
                    <a:pt x="17742" y="19893"/>
                  </a:lnTo>
                  <a:lnTo>
                    <a:pt x="12366" y="10619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5" name="Shape 1015"/>
            <p:cNvSpPr/>
            <p:nvPr/>
          </p:nvSpPr>
          <p:spPr>
            <a:xfrm>
              <a:off x="359075" y="2576900"/>
              <a:ext cx="275575" cy="336050"/>
            </a:xfrm>
            <a:custGeom>
              <a:avLst/>
              <a:gdLst/>
              <a:ahLst/>
              <a:cxnLst/>
              <a:rect l="0" t="0" r="0" b="0"/>
              <a:pathLst>
                <a:path w="11023" h="13442" extrusionOk="0">
                  <a:moveTo>
                    <a:pt x="1614" y="1"/>
                  </a:moveTo>
                  <a:lnTo>
                    <a:pt x="1" y="2823"/>
                  </a:lnTo>
                  <a:lnTo>
                    <a:pt x="10484" y="13441"/>
                  </a:lnTo>
                  <a:lnTo>
                    <a:pt x="10888" y="13172"/>
                  </a:lnTo>
                  <a:lnTo>
                    <a:pt x="9812" y="11291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6" name="Shape 1016"/>
            <p:cNvSpPr/>
            <p:nvPr/>
          </p:nvSpPr>
          <p:spPr>
            <a:xfrm>
              <a:off x="1676275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7" name="Shape 1017"/>
            <p:cNvSpPr/>
            <p:nvPr/>
          </p:nvSpPr>
          <p:spPr>
            <a:xfrm>
              <a:off x="392675" y="2513050"/>
              <a:ext cx="275575" cy="309175"/>
            </a:xfrm>
            <a:custGeom>
              <a:avLst/>
              <a:gdLst/>
              <a:ahLst/>
              <a:cxnLst/>
              <a:rect l="0" t="0" r="0" b="0"/>
              <a:pathLst>
                <a:path w="11023" h="12367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8" name="Shape 1018"/>
            <p:cNvSpPr/>
            <p:nvPr/>
          </p:nvSpPr>
          <p:spPr>
            <a:xfrm>
              <a:off x="1773725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634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9" name="Shape 1019"/>
            <p:cNvSpPr/>
            <p:nvPr/>
          </p:nvSpPr>
          <p:spPr>
            <a:xfrm>
              <a:off x="429650" y="24525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7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0" name="Shape 1020"/>
            <p:cNvSpPr/>
            <p:nvPr/>
          </p:nvSpPr>
          <p:spPr>
            <a:xfrm>
              <a:off x="1871150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40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1" name="Shape 1021"/>
            <p:cNvSpPr/>
            <p:nvPr/>
          </p:nvSpPr>
          <p:spPr>
            <a:xfrm>
              <a:off x="1965250" y="396465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473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2" name="Shape 1022"/>
            <p:cNvSpPr/>
            <p:nvPr/>
          </p:nvSpPr>
          <p:spPr>
            <a:xfrm>
              <a:off x="466600" y="2392100"/>
              <a:ext cx="272200" cy="305800"/>
            </a:xfrm>
            <a:custGeom>
              <a:avLst/>
              <a:gdLst/>
              <a:ahLst/>
              <a:cxnLst/>
              <a:rect l="0" t="0" r="0" b="0"/>
              <a:pathLst>
                <a:path w="10888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0888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3" name="Shape 1023"/>
            <p:cNvSpPr/>
            <p:nvPr/>
          </p:nvSpPr>
          <p:spPr>
            <a:xfrm>
              <a:off x="2062700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4" name="Shape 1024"/>
            <p:cNvSpPr/>
            <p:nvPr/>
          </p:nvSpPr>
          <p:spPr>
            <a:xfrm>
              <a:off x="500200" y="23282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748" y="1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5" name="Shape 1025"/>
            <p:cNvSpPr/>
            <p:nvPr/>
          </p:nvSpPr>
          <p:spPr>
            <a:xfrm>
              <a:off x="537175" y="22677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0"/>
                  </a:moveTo>
                  <a:lnTo>
                    <a:pt x="0" y="2957"/>
                  </a:lnTo>
                  <a:lnTo>
                    <a:pt x="9274" y="12231"/>
                  </a:lnTo>
                  <a:lnTo>
                    <a:pt x="11022" y="9274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6" name="Shape 1026"/>
            <p:cNvSpPr/>
            <p:nvPr/>
          </p:nvSpPr>
          <p:spPr>
            <a:xfrm>
              <a:off x="2160150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7" name="Shape 1027"/>
            <p:cNvSpPr/>
            <p:nvPr/>
          </p:nvSpPr>
          <p:spPr>
            <a:xfrm>
              <a:off x="570775" y="22072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8" name="Shape 1028"/>
            <p:cNvSpPr/>
            <p:nvPr/>
          </p:nvSpPr>
          <p:spPr>
            <a:xfrm>
              <a:off x="225757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9" name="Shape 1029"/>
            <p:cNvSpPr/>
            <p:nvPr/>
          </p:nvSpPr>
          <p:spPr>
            <a:xfrm>
              <a:off x="2355025" y="3964650"/>
              <a:ext cx="383100" cy="319225"/>
            </a:xfrm>
            <a:custGeom>
              <a:avLst/>
              <a:gdLst/>
              <a:ahLst/>
              <a:cxnLst/>
              <a:rect l="0" t="0" r="0" b="0"/>
              <a:pathLst>
                <a:path w="15324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4248" y="12769"/>
                  </a:lnTo>
                  <a:lnTo>
                    <a:pt x="15323" y="10753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0" name="Shape 1030"/>
            <p:cNvSpPr/>
            <p:nvPr/>
          </p:nvSpPr>
          <p:spPr>
            <a:xfrm>
              <a:off x="607725" y="21468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823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1" name="Shape 1031"/>
            <p:cNvSpPr/>
            <p:nvPr/>
          </p:nvSpPr>
          <p:spPr>
            <a:xfrm>
              <a:off x="2452475" y="3941125"/>
              <a:ext cx="322600" cy="305800"/>
            </a:xfrm>
            <a:custGeom>
              <a:avLst/>
              <a:gdLst/>
              <a:ahLst/>
              <a:cxnLst/>
              <a:rect l="0" t="0" r="0" b="0"/>
              <a:pathLst>
                <a:path w="12904" h="12232" extrusionOk="0">
                  <a:moveTo>
                    <a:pt x="3495" y="1"/>
                  </a:moveTo>
                  <a:lnTo>
                    <a:pt x="2957" y="941"/>
                  </a:lnTo>
                  <a:lnTo>
                    <a:pt x="0" y="941"/>
                  </a:lnTo>
                  <a:lnTo>
                    <a:pt x="11156" y="12232"/>
                  </a:lnTo>
                  <a:lnTo>
                    <a:pt x="12904" y="9275"/>
                  </a:lnTo>
                  <a:lnTo>
                    <a:pt x="3495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2" name="Shape 1032"/>
            <p:cNvSpPr/>
            <p:nvPr/>
          </p:nvSpPr>
          <p:spPr>
            <a:xfrm>
              <a:off x="641325" y="208295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232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3" name="Shape 1033"/>
            <p:cNvSpPr/>
            <p:nvPr/>
          </p:nvSpPr>
          <p:spPr>
            <a:xfrm>
              <a:off x="678300" y="20224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7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4" name="Shape 1034"/>
            <p:cNvSpPr/>
            <p:nvPr/>
          </p:nvSpPr>
          <p:spPr>
            <a:xfrm>
              <a:off x="2533125" y="3877275"/>
              <a:ext cx="275550" cy="309175"/>
            </a:xfrm>
            <a:custGeom>
              <a:avLst/>
              <a:gdLst/>
              <a:ahLst/>
              <a:cxnLst/>
              <a:rect l="0" t="0" r="0" b="0"/>
              <a:pathLst>
                <a:path w="11022" h="12367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5" name="Shape 1035"/>
            <p:cNvSpPr/>
            <p:nvPr/>
          </p:nvSpPr>
          <p:spPr>
            <a:xfrm>
              <a:off x="2570075" y="38168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957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6" name="Shape 1036"/>
            <p:cNvSpPr/>
            <p:nvPr/>
          </p:nvSpPr>
          <p:spPr>
            <a:xfrm>
              <a:off x="711900" y="196200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0"/>
                  </a:moveTo>
                  <a:lnTo>
                    <a:pt x="0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7" name="Shape 1037"/>
            <p:cNvSpPr/>
            <p:nvPr/>
          </p:nvSpPr>
          <p:spPr>
            <a:xfrm>
              <a:off x="2603675" y="3756325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0"/>
                  </a:moveTo>
                  <a:lnTo>
                    <a:pt x="1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8" name="Shape 1038"/>
            <p:cNvSpPr/>
            <p:nvPr/>
          </p:nvSpPr>
          <p:spPr>
            <a:xfrm>
              <a:off x="748850" y="18981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748" y="0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9" name="Shape 1039"/>
            <p:cNvSpPr/>
            <p:nvPr/>
          </p:nvSpPr>
          <p:spPr>
            <a:xfrm>
              <a:off x="2640650" y="36924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748" y="0"/>
                  </a:moveTo>
                  <a:lnTo>
                    <a:pt x="0" y="2957"/>
                  </a:lnTo>
                  <a:lnTo>
                    <a:pt x="9274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40" name="Shape 1040"/>
            <p:cNvSpPr/>
            <p:nvPr/>
          </p:nvSpPr>
          <p:spPr>
            <a:xfrm>
              <a:off x="785825" y="18376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0"/>
                  </a:moveTo>
                  <a:lnTo>
                    <a:pt x="0" y="2957"/>
                  </a:lnTo>
                  <a:lnTo>
                    <a:pt x="9275" y="12231"/>
                  </a:lnTo>
                  <a:lnTo>
                    <a:pt x="11022" y="9274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41" name="Shape 1041"/>
            <p:cNvSpPr/>
            <p:nvPr/>
          </p:nvSpPr>
          <p:spPr>
            <a:xfrm>
              <a:off x="2677600" y="36320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42" name="Shape 1042"/>
            <p:cNvSpPr/>
            <p:nvPr/>
          </p:nvSpPr>
          <p:spPr>
            <a:xfrm>
              <a:off x="819425" y="17771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43" name="Shape 1043"/>
            <p:cNvSpPr/>
            <p:nvPr/>
          </p:nvSpPr>
          <p:spPr>
            <a:xfrm>
              <a:off x="2711200" y="35715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44" name="Shape 1044"/>
            <p:cNvSpPr/>
            <p:nvPr/>
          </p:nvSpPr>
          <p:spPr>
            <a:xfrm>
              <a:off x="856375" y="17133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45" name="Shape 1045"/>
            <p:cNvSpPr/>
            <p:nvPr/>
          </p:nvSpPr>
          <p:spPr>
            <a:xfrm>
              <a:off x="890000" y="165285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7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1" y="9275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46" name="Shape 1046"/>
            <p:cNvSpPr/>
            <p:nvPr/>
          </p:nvSpPr>
          <p:spPr>
            <a:xfrm>
              <a:off x="2748175" y="351102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1"/>
                  </a:moveTo>
                  <a:lnTo>
                    <a:pt x="0" y="2823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47" name="Shape 1047"/>
            <p:cNvSpPr/>
            <p:nvPr/>
          </p:nvSpPr>
          <p:spPr>
            <a:xfrm>
              <a:off x="2781775" y="34471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48" name="Shape 1048"/>
            <p:cNvSpPr/>
            <p:nvPr/>
          </p:nvSpPr>
          <p:spPr>
            <a:xfrm>
              <a:off x="926950" y="15923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1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49" name="Shape 1049"/>
            <p:cNvSpPr/>
            <p:nvPr/>
          </p:nvSpPr>
          <p:spPr>
            <a:xfrm>
              <a:off x="960550" y="153190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0"/>
                  </a:moveTo>
                  <a:lnTo>
                    <a:pt x="1" y="2823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50" name="Shape 1050"/>
            <p:cNvSpPr/>
            <p:nvPr/>
          </p:nvSpPr>
          <p:spPr>
            <a:xfrm>
              <a:off x="2818725" y="33867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51" name="Shape 1051"/>
            <p:cNvSpPr/>
            <p:nvPr/>
          </p:nvSpPr>
          <p:spPr>
            <a:xfrm>
              <a:off x="997525" y="1468050"/>
              <a:ext cx="322600" cy="305800"/>
            </a:xfrm>
            <a:custGeom>
              <a:avLst/>
              <a:gdLst/>
              <a:ahLst/>
              <a:cxnLst/>
              <a:rect l="0" t="0" r="0" b="0"/>
              <a:pathLst>
                <a:path w="12904" h="12232" extrusionOk="0">
                  <a:moveTo>
                    <a:pt x="1747" y="0"/>
                  </a:moveTo>
                  <a:lnTo>
                    <a:pt x="0" y="2957"/>
                  </a:lnTo>
                  <a:lnTo>
                    <a:pt x="9274" y="12231"/>
                  </a:lnTo>
                  <a:lnTo>
                    <a:pt x="9946" y="11291"/>
                  </a:lnTo>
                  <a:lnTo>
                    <a:pt x="12903" y="1129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52" name="Shape 1052"/>
            <p:cNvSpPr/>
            <p:nvPr/>
          </p:nvSpPr>
          <p:spPr>
            <a:xfrm>
              <a:off x="2852325" y="3326225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0"/>
                  </a:moveTo>
                  <a:lnTo>
                    <a:pt x="1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53" name="Shape 1053"/>
            <p:cNvSpPr/>
            <p:nvPr/>
          </p:nvSpPr>
          <p:spPr>
            <a:xfrm>
              <a:off x="1034475" y="1431100"/>
              <a:ext cx="383075" cy="319225"/>
            </a:xfrm>
            <a:custGeom>
              <a:avLst/>
              <a:gdLst/>
              <a:ahLst/>
              <a:cxnLst/>
              <a:rect l="0" t="0" r="0" b="0"/>
              <a:pathLst>
                <a:path w="15323" h="12769" extrusionOk="0">
                  <a:moveTo>
                    <a:pt x="1076" y="0"/>
                  </a:moveTo>
                  <a:lnTo>
                    <a:pt x="1" y="2016"/>
                  </a:lnTo>
                  <a:lnTo>
                    <a:pt x="10619" y="12769"/>
                  </a:lnTo>
                  <a:lnTo>
                    <a:pt x="15323" y="12769"/>
                  </a:lnTo>
                  <a:lnTo>
                    <a:pt x="2554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54" name="Shape 1054"/>
            <p:cNvSpPr/>
            <p:nvPr/>
          </p:nvSpPr>
          <p:spPr>
            <a:xfrm>
              <a:off x="2889300" y="32623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748" y="0"/>
                  </a:moveTo>
                  <a:lnTo>
                    <a:pt x="0" y="2957"/>
                  </a:lnTo>
                  <a:lnTo>
                    <a:pt x="9274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55" name="Shape 1055"/>
            <p:cNvSpPr/>
            <p:nvPr/>
          </p:nvSpPr>
          <p:spPr>
            <a:xfrm>
              <a:off x="107815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56" name="Shape 1056"/>
            <p:cNvSpPr/>
            <p:nvPr/>
          </p:nvSpPr>
          <p:spPr>
            <a:xfrm>
              <a:off x="2926250" y="3201900"/>
              <a:ext cx="272200" cy="305800"/>
            </a:xfrm>
            <a:custGeom>
              <a:avLst/>
              <a:gdLst/>
              <a:ahLst/>
              <a:cxnLst/>
              <a:rect l="0" t="0" r="0" b="0"/>
              <a:pathLst>
                <a:path w="10888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0888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57" name="Shape 1057"/>
            <p:cNvSpPr/>
            <p:nvPr/>
          </p:nvSpPr>
          <p:spPr>
            <a:xfrm>
              <a:off x="117560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58" name="Shape 1058"/>
            <p:cNvSpPr/>
            <p:nvPr/>
          </p:nvSpPr>
          <p:spPr>
            <a:xfrm>
              <a:off x="2959850" y="31414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59" name="Shape 1059"/>
            <p:cNvSpPr/>
            <p:nvPr/>
          </p:nvSpPr>
          <p:spPr>
            <a:xfrm>
              <a:off x="2996825" y="30775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613" y="0"/>
                  </a:moveTo>
                  <a:lnTo>
                    <a:pt x="0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60" name="Shape 1060"/>
            <p:cNvSpPr/>
            <p:nvPr/>
          </p:nvSpPr>
          <p:spPr>
            <a:xfrm>
              <a:off x="127305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61" name="Shape 1061"/>
            <p:cNvSpPr/>
            <p:nvPr/>
          </p:nvSpPr>
          <p:spPr>
            <a:xfrm>
              <a:off x="1370500" y="143110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62" name="Shape 1062"/>
            <p:cNvSpPr/>
            <p:nvPr/>
          </p:nvSpPr>
          <p:spPr>
            <a:xfrm>
              <a:off x="3030425" y="30170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63" name="Shape 1063"/>
            <p:cNvSpPr/>
            <p:nvPr/>
          </p:nvSpPr>
          <p:spPr>
            <a:xfrm>
              <a:off x="1467950" y="143110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64" name="Shape 1064"/>
            <p:cNvSpPr/>
            <p:nvPr/>
          </p:nvSpPr>
          <p:spPr>
            <a:xfrm>
              <a:off x="3067375" y="29566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65" name="Shape 1065"/>
            <p:cNvSpPr/>
            <p:nvPr/>
          </p:nvSpPr>
          <p:spPr>
            <a:xfrm>
              <a:off x="156537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66" name="Shape 1066"/>
            <p:cNvSpPr/>
            <p:nvPr/>
          </p:nvSpPr>
          <p:spPr>
            <a:xfrm>
              <a:off x="3101000" y="289612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7" y="0"/>
                  </a:moveTo>
                  <a:lnTo>
                    <a:pt x="0" y="2823"/>
                  </a:lnTo>
                  <a:lnTo>
                    <a:pt x="9409" y="12231"/>
                  </a:lnTo>
                  <a:lnTo>
                    <a:pt x="11021" y="9274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67" name="Shape 1067"/>
            <p:cNvSpPr/>
            <p:nvPr/>
          </p:nvSpPr>
          <p:spPr>
            <a:xfrm>
              <a:off x="3137950" y="2802025"/>
              <a:ext cx="275550" cy="336050"/>
            </a:xfrm>
            <a:custGeom>
              <a:avLst/>
              <a:gdLst/>
              <a:ahLst/>
              <a:cxnLst/>
              <a:rect l="0" t="0" r="0" b="0"/>
              <a:pathLst>
                <a:path w="11022" h="13442" extrusionOk="0">
                  <a:moveTo>
                    <a:pt x="404" y="1"/>
                  </a:moveTo>
                  <a:lnTo>
                    <a:pt x="1" y="404"/>
                  </a:lnTo>
                  <a:lnTo>
                    <a:pt x="1076" y="2286"/>
                  </a:lnTo>
                  <a:lnTo>
                    <a:pt x="1" y="4167"/>
                  </a:lnTo>
                  <a:lnTo>
                    <a:pt x="9275" y="13441"/>
                  </a:lnTo>
                  <a:lnTo>
                    <a:pt x="11022" y="10619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68" name="Shape 1068"/>
            <p:cNvSpPr/>
            <p:nvPr/>
          </p:nvSpPr>
          <p:spPr>
            <a:xfrm>
              <a:off x="166282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69" name="Shape 1069"/>
            <p:cNvSpPr/>
            <p:nvPr/>
          </p:nvSpPr>
          <p:spPr>
            <a:xfrm>
              <a:off x="3006900" y="2573550"/>
              <a:ext cx="440200" cy="504050"/>
            </a:xfrm>
            <a:custGeom>
              <a:avLst/>
              <a:gdLst/>
              <a:ahLst/>
              <a:cxnLst/>
              <a:rect l="0" t="0" r="0" b="0"/>
              <a:pathLst>
                <a:path w="17608" h="20162" extrusionOk="0">
                  <a:moveTo>
                    <a:pt x="404" y="0"/>
                  </a:moveTo>
                  <a:lnTo>
                    <a:pt x="1" y="269"/>
                  </a:lnTo>
                  <a:lnTo>
                    <a:pt x="5243" y="9543"/>
                  </a:lnTo>
                  <a:lnTo>
                    <a:pt x="15995" y="20161"/>
                  </a:lnTo>
                  <a:lnTo>
                    <a:pt x="17608" y="1720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70" name="Shape 1070"/>
            <p:cNvSpPr/>
            <p:nvPr/>
          </p:nvSpPr>
          <p:spPr>
            <a:xfrm>
              <a:off x="176027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71" name="Shape 1071"/>
            <p:cNvSpPr/>
            <p:nvPr/>
          </p:nvSpPr>
          <p:spPr>
            <a:xfrm>
              <a:off x="185435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72" name="Shape 1072"/>
            <p:cNvSpPr/>
            <p:nvPr/>
          </p:nvSpPr>
          <p:spPr>
            <a:xfrm>
              <a:off x="2872500" y="2345050"/>
              <a:ext cx="611575" cy="672050"/>
            </a:xfrm>
            <a:custGeom>
              <a:avLst/>
              <a:gdLst/>
              <a:ahLst/>
              <a:cxnLst/>
              <a:rect l="0" t="0" r="0" b="0"/>
              <a:pathLst>
                <a:path w="24463" h="26882" extrusionOk="0">
                  <a:moveTo>
                    <a:pt x="538" y="1"/>
                  </a:moveTo>
                  <a:lnTo>
                    <a:pt x="0" y="269"/>
                  </a:lnTo>
                  <a:lnTo>
                    <a:pt x="5377" y="9409"/>
                  </a:lnTo>
                  <a:lnTo>
                    <a:pt x="22715" y="26882"/>
                  </a:lnTo>
                  <a:lnTo>
                    <a:pt x="24462" y="23925"/>
                  </a:lnTo>
                  <a:lnTo>
                    <a:pt x="538" y="1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73" name="Shape 1073"/>
            <p:cNvSpPr/>
            <p:nvPr/>
          </p:nvSpPr>
          <p:spPr>
            <a:xfrm>
              <a:off x="2741450" y="2113200"/>
              <a:ext cx="779575" cy="843425"/>
            </a:xfrm>
            <a:custGeom>
              <a:avLst/>
              <a:gdLst/>
              <a:ahLst/>
              <a:cxnLst/>
              <a:rect l="0" t="0" r="0" b="0"/>
              <a:pathLst>
                <a:path w="31183" h="33737" extrusionOk="0">
                  <a:moveTo>
                    <a:pt x="404" y="0"/>
                  </a:moveTo>
                  <a:lnTo>
                    <a:pt x="0" y="404"/>
                  </a:lnTo>
                  <a:lnTo>
                    <a:pt x="5242" y="9543"/>
                  </a:lnTo>
                  <a:lnTo>
                    <a:pt x="29436" y="33736"/>
                  </a:lnTo>
                  <a:lnTo>
                    <a:pt x="31183" y="30780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74" name="Shape 1074"/>
            <p:cNvSpPr/>
            <p:nvPr/>
          </p:nvSpPr>
          <p:spPr>
            <a:xfrm>
              <a:off x="195180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75" name="Shape 1075"/>
            <p:cNvSpPr/>
            <p:nvPr/>
          </p:nvSpPr>
          <p:spPr>
            <a:xfrm>
              <a:off x="204925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76" name="Shape 1076"/>
            <p:cNvSpPr/>
            <p:nvPr/>
          </p:nvSpPr>
          <p:spPr>
            <a:xfrm>
              <a:off x="2610400" y="1884700"/>
              <a:ext cx="924075" cy="1008075"/>
            </a:xfrm>
            <a:custGeom>
              <a:avLst/>
              <a:gdLst/>
              <a:ahLst/>
              <a:cxnLst/>
              <a:rect l="0" t="0" r="0" b="0"/>
              <a:pathLst>
                <a:path w="36963" h="40323" extrusionOk="0">
                  <a:moveTo>
                    <a:pt x="404" y="1"/>
                  </a:moveTo>
                  <a:lnTo>
                    <a:pt x="1" y="270"/>
                  </a:lnTo>
                  <a:lnTo>
                    <a:pt x="5242" y="9544"/>
                  </a:lnTo>
                  <a:lnTo>
                    <a:pt x="36022" y="40323"/>
                  </a:lnTo>
                  <a:lnTo>
                    <a:pt x="36963" y="38979"/>
                  </a:lnTo>
                  <a:lnTo>
                    <a:pt x="33737" y="3333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77" name="Shape 1077"/>
            <p:cNvSpPr/>
            <p:nvPr/>
          </p:nvSpPr>
          <p:spPr>
            <a:xfrm>
              <a:off x="2146700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12769" y="12769"/>
                  </a:lnTo>
                  <a:lnTo>
                    <a:pt x="15188" y="12769"/>
                  </a:lnTo>
                  <a:lnTo>
                    <a:pt x="18549" y="18548"/>
                  </a:lnTo>
                  <a:lnTo>
                    <a:pt x="51882" y="51881"/>
                  </a:lnTo>
                  <a:lnTo>
                    <a:pt x="52285" y="51478"/>
                  </a:lnTo>
                  <a:lnTo>
                    <a:pt x="46909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78" name="Shape 1078"/>
            <p:cNvSpPr/>
            <p:nvPr/>
          </p:nvSpPr>
          <p:spPr>
            <a:xfrm>
              <a:off x="2244150" y="1431100"/>
              <a:ext cx="1075275" cy="1065175"/>
            </a:xfrm>
            <a:custGeom>
              <a:avLst/>
              <a:gdLst/>
              <a:ahLst/>
              <a:cxnLst/>
              <a:rect l="0" t="0" r="0" b="0"/>
              <a:pathLst>
                <a:path w="43011" h="42607" extrusionOk="0">
                  <a:moveTo>
                    <a:pt x="0" y="0"/>
                  </a:moveTo>
                  <a:lnTo>
                    <a:pt x="42607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79" name="Shape 1079"/>
            <p:cNvSpPr/>
            <p:nvPr/>
          </p:nvSpPr>
          <p:spPr>
            <a:xfrm>
              <a:off x="2341575" y="1431100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1" y="0"/>
                  </a:moveTo>
                  <a:lnTo>
                    <a:pt x="33468" y="33467"/>
                  </a:lnTo>
                  <a:lnTo>
                    <a:pt x="33872" y="33198"/>
                  </a:lnTo>
                  <a:lnTo>
                    <a:pt x="28495" y="2392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80" name="Shape 1080"/>
            <p:cNvSpPr/>
            <p:nvPr/>
          </p:nvSpPr>
          <p:spPr>
            <a:xfrm>
              <a:off x="2439025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1" y="0"/>
                  </a:moveTo>
                  <a:lnTo>
                    <a:pt x="24194" y="24328"/>
                  </a:lnTo>
                  <a:lnTo>
                    <a:pt x="24732" y="23924"/>
                  </a:lnTo>
                  <a:lnTo>
                    <a:pt x="19355" y="1478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81" name="Shape 1081"/>
            <p:cNvSpPr/>
            <p:nvPr/>
          </p:nvSpPr>
          <p:spPr>
            <a:xfrm>
              <a:off x="2533125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350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82" name="Shape 1082"/>
            <p:cNvSpPr/>
            <p:nvPr/>
          </p:nvSpPr>
          <p:spPr>
            <a:xfrm>
              <a:off x="2630575" y="1431100"/>
              <a:ext cx="161300" cy="147850"/>
            </a:xfrm>
            <a:custGeom>
              <a:avLst/>
              <a:gdLst/>
              <a:ahLst/>
              <a:cxnLst/>
              <a:rect l="0" t="0" r="0" b="0"/>
              <a:pathLst>
                <a:path w="6452" h="5914" extrusionOk="0">
                  <a:moveTo>
                    <a:pt x="0" y="0"/>
                  </a:moveTo>
                  <a:lnTo>
                    <a:pt x="6048" y="5914"/>
                  </a:lnTo>
                  <a:lnTo>
                    <a:pt x="6452" y="5645"/>
                  </a:lnTo>
                  <a:lnTo>
                    <a:pt x="3226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083" name="Shape 1083"/>
          <p:cNvSpPr/>
          <p:nvPr/>
        </p:nvSpPr>
        <p:spPr>
          <a:xfrm rot="10800000" flipH="1">
            <a:off x="8486774" y="4230775"/>
            <a:ext cx="819899" cy="710099"/>
          </a:xfrm>
          <a:prstGeom prst="hexagon">
            <a:avLst>
              <a:gd name="adj" fmla="val 28678"/>
              <a:gd name="vf" fmla="val 115470"/>
            </a:avLst>
          </a:prstGeom>
          <a:noFill/>
          <a:ln w="9525" cap="flat" cmpd="sng">
            <a:solidFill>
              <a:srgbClr val="18476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84" name="Shape 1084"/>
          <p:cNvSpPr/>
          <p:nvPr/>
        </p:nvSpPr>
        <p:spPr>
          <a:xfrm rot="10800000" flipH="1">
            <a:off x="8124824" y="4615699"/>
            <a:ext cx="428700" cy="3711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3292E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85" name="Shape 1085"/>
          <p:cNvSpPr/>
          <p:nvPr/>
        </p:nvSpPr>
        <p:spPr>
          <a:xfrm rot="10800000" flipH="1">
            <a:off x="7821347" y="2935400"/>
            <a:ext cx="819899" cy="709799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86" name="Shape 1086"/>
          <p:cNvSpPr/>
          <p:nvPr/>
        </p:nvSpPr>
        <p:spPr>
          <a:xfrm rot="10800000" flipH="1">
            <a:off x="8486775" y="3512174"/>
            <a:ext cx="358799" cy="310500"/>
          </a:xfrm>
          <a:prstGeom prst="hexagon">
            <a:avLst>
              <a:gd name="adj" fmla="val 28678"/>
              <a:gd name="vf" fmla="val 115470"/>
            </a:avLst>
          </a:prstGeom>
          <a:noFill/>
          <a:ln w="19050" cap="flat" cmpd="sng">
            <a:solidFill>
              <a:srgbClr val="00E1C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87" name="Shape 1087"/>
          <p:cNvSpPr/>
          <p:nvPr/>
        </p:nvSpPr>
        <p:spPr>
          <a:xfrm>
            <a:off x="8772688" y="4461807"/>
            <a:ext cx="248072" cy="248057"/>
          </a:xfrm>
          <a:custGeom>
            <a:avLst/>
            <a:gdLst/>
            <a:ahLst/>
            <a:cxnLst/>
            <a:rect l="0" t="0" r="0" b="0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088" name="Shape 1088"/>
          <p:cNvGrpSpPr/>
          <p:nvPr/>
        </p:nvGrpSpPr>
        <p:grpSpPr>
          <a:xfrm>
            <a:off x="7354067" y="3426714"/>
            <a:ext cx="455624" cy="437053"/>
            <a:chOff x="5241175" y="4959100"/>
            <a:chExt cx="539775" cy="517775"/>
          </a:xfrm>
        </p:grpSpPr>
        <p:sp>
          <p:nvSpPr>
            <p:cNvPr id="1089" name="Shape 1089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0" t="0" r="0" b="0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90" name="Shape 1090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0" t="0" r="0" b="0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91" name="Shape 1091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0" t="0" r="0" b="0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92" name="Shape 1092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0" t="0" r="0" b="0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93" name="Shape 1093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0" t="0" r="0" b="0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94" name="Shape 1094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0" t="0" r="0" b="0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095" name="Shape 1095"/>
          <p:cNvSpPr/>
          <p:nvPr/>
        </p:nvSpPr>
        <p:spPr>
          <a:xfrm>
            <a:off x="8081325" y="3153875"/>
            <a:ext cx="299951" cy="272838"/>
          </a:xfrm>
          <a:custGeom>
            <a:avLst/>
            <a:gdLst/>
            <a:ahLst/>
            <a:cxnLst/>
            <a:rect l="0" t="0" r="0" b="0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3292E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5" name="Shape 1265"/>
          <p:cNvGrpSpPr/>
          <p:nvPr/>
        </p:nvGrpSpPr>
        <p:grpSpPr>
          <a:xfrm rot="10800000" flipH="1">
            <a:off x="316371" y="178887"/>
            <a:ext cx="1088336" cy="942842"/>
            <a:chOff x="4088875" y="1431100"/>
            <a:chExt cx="3293000" cy="2852775"/>
          </a:xfrm>
        </p:grpSpPr>
        <p:sp>
          <p:nvSpPr>
            <p:cNvPr id="1266" name="Shape 1266"/>
            <p:cNvSpPr/>
            <p:nvPr/>
          </p:nvSpPr>
          <p:spPr>
            <a:xfrm>
              <a:off x="483147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4" y="0"/>
                  </a:moveTo>
                  <a:lnTo>
                    <a:pt x="1" y="269"/>
                  </a:lnTo>
                  <a:lnTo>
                    <a:pt x="3227" y="5914"/>
                  </a:lnTo>
                  <a:lnTo>
                    <a:pt x="6318" y="591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67" name="Shape 1267"/>
            <p:cNvSpPr/>
            <p:nvPr/>
          </p:nvSpPr>
          <p:spPr>
            <a:xfrm>
              <a:off x="4697075" y="3907525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538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11022" y="15054"/>
                  </a:lnTo>
                  <a:lnTo>
                    <a:pt x="15592" y="15054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68" name="Shape 1268"/>
            <p:cNvSpPr/>
            <p:nvPr/>
          </p:nvSpPr>
          <p:spPr>
            <a:xfrm>
              <a:off x="4566025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027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69" name="Shape 1269"/>
            <p:cNvSpPr/>
            <p:nvPr/>
          </p:nvSpPr>
          <p:spPr>
            <a:xfrm>
              <a:off x="4434975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1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0" name="Shape 1270"/>
            <p:cNvSpPr/>
            <p:nvPr/>
          </p:nvSpPr>
          <p:spPr>
            <a:xfrm>
              <a:off x="4300575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0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1" name="Shape 1271"/>
            <p:cNvSpPr/>
            <p:nvPr/>
          </p:nvSpPr>
          <p:spPr>
            <a:xfrm>
              <a:off x="4169525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2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2" name="Shape 1272"/>
            <p:cNvSpPr/>
            <p:nvPr/>
          </p:nvSpPr>
          <p:spPr>
            <a:xfrm>
              <a:off x="4088875" y="2822200"/>
              <a:ext cx="1481875" cy="1461675"/>
            </a:xfrm>
            <a:custGeom>
              <a:avLst/>
              <a:gdLst/>
              <a:ahLst/>
              <a:cxnLst/>
              <a:rect l="0" t="0" r="0" b="0"/>
              <a:pathLst>
                <a:path w="59275" h="58467" extrusionOk="0">
                  <a:moveTo>
                    <a:pt x="807" y="0"/>
                  </a:moveTo>
                  <a:lnTo>
                    <a:pt x="1" y="1479"/>
                  </a:lnTo>
                  <a:lnTo>
                    <a:pt x="3227" y="6989"/>
                  </a:lnTo>
                  <a:lnTo>
                    <a:pt x="54705" y="58467"/>
                  </a:lnTo>
                  <a:lnTo>
                    <a:pt x="59274" y="58467"/>
                  </a:lnTo>
                  <a:lnTo>
                    <a:pt x="807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3" name="Shape 1273"/>
            <p:cNvSpPr/>
            <p:nvPr/>
          </p:nvSpPr>
          <p:spPr>
            <a:xfrm>
              <a:off x="4102325" y="2761700"/>
              <a:ext cx="1565875" cy="1522175"/>
            </a:xfrm>
            <a:custGeom>
              <a:avLst/>
              <a:gdLst/>
              <a:ahLst/>
              <a:cxnLst/>
              <a:rect l="0" t="0" r="0" b="0"/>
              <a:pathLst>
                <a:path w="62635" h="60887" extrusionOk="0">
                  <a:moveTo>
                    <a:pt x="1748" y="1"/>
                  </a:moveTo>
                  <a:lnTo>
                    <a:pt x="0" y="2823"/>
                  </a:lnTo>
                  <a:lnTo>
                    <a:pt x="58064" y="60887"/>
                  </a:lnTo>
                  <a:lnTo>
                    <a:pt x="62634" y="6088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4" name="Shape 1274"/>
            <p:cNvSpPr/>
            <p:nvPr/>
          </p:nvSpPr>
          <p:spPr>
            <a:xfrm>
              <a:off x="4139275" y="2697875"/>
              <a:ext cx="1626375" cy="1586000"/>
            </a:xfrm>
            <a:custGeom>
              <a:avLst/>
              <a:gdLst/>
              <a:ahLst/>
              <a:cxnLst/>
              <a:rect l="0" t="0" r="0" b="0"/>
              <a:pathLst>
                <a:path w="65055" h="63440" extrusionOk="0">
                  <a:moveTo>
                    <a:pt x="1614" y="0"/>
                  </a:moveTo>
                  <a:lnTo>
                    <a:pt x="1" y="2957"/>
                  </a:lnTo>
                  <a:lnTo>
                    <a:pt x="60484" y="63440"/>
                  </a:lnTo>
                  <a:lnTo>
                    <a:pt x="65054" y="63440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5" name="Shape 1275"/>
            <p:cNvSpPr/>
            <p:nvPr/>
          </p:nvSpPr>
          <p:spPr>
            <a:xfrm>
              <a:off x="4172900" y="2637375"/>
              <a:ext cx="1690175" cy="1646500"/>
            </a:xfrm>
            <a:custGeom>
              <a:avLst/>
              <a:gdLst/>
              <a:ahLst/>
              <a:cxnLst/>
              <a:rect l="0" t="0" r="0" b="0"/>
              <a:pathLst>
                <a:path w="67607" h="65860" extrusionOk="0">
                  <a:moveTo>
                    <a:pt x="1747" y="1"/>
                  </a:moveTo>
                  <a:lnTo>
                    <a:pt x="0" y="2958"/>
                  </a:lnTo>
                  <a:lnTo>
                    <a:pt x="62903" y="65860"/>
                  </a:lnTo>
                  <a:lnTo>
                    <a:pt x="67607" y="65860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6" name="Shape 1276"/>
            <p:cNvSpPr/>
            <p:nvPr/>
          </p:nvSpPr>
          <p:spPr>
            <a:xfrm>
              <a:off x="4209850" y="2576900"/>
              <a:ext cx="1750675" cy="1706975"/>
            </a:xfrm>
            <a:custGeom>
              <a:avLst/>
              <a:gdLst/>
              <a:ahLst/>
              <a:cxnLst/>
              <a:rect l="0" t="0" r="0" b="0"/>
              <a:pathLst>
                <a:path w="70027" h="68279" extrusionOk="0">
                  <a:moveTo>
                    <a:pt x="1613" y="1"/>
                  </a:moveTo>
                  <a:lnTo>
                    <a:pt x="0" y="2823"/>
                  </a:lnTo>
                  <a:lnTo>
                    <a:pt x="65322" y="68279"/>
                  </a:lnTo>
                  <a:lnTo>
                    <a:pt x="70027" y="68279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7" name="Shape 1277"/>
            <p:cNvSpPr/>
            <p:nvPr/>
          </p:nvSpPr>
          <p:spPr>
            <a:xfrm>
              <a:off x="4243450" y="2513050"/>
              <a:ext cx="1814525" cy="1770825"/>
            </a:xfrm>
            <a:custGeom>
              <a:avLst/>
              <a:gdLst/>
              <a:ahLst/>
              <a:cxnLst/>
              <a:rect l="0" t="0" r="0" b="0"/>
              <a:pathLst>
                <a:path w="72581" h="70833" extrusionOk="0">
                  <a:moveTo>
                    <a:pt x="1748" y="1"/>
                  </a:moveTo>
                  <a:lnTo>
                    <a:pt x="1" y="2958"/>
                  </a:lnTo>
                  <a:lnTo>
                    <a:pt x="67876" y="70833"/>
                  </a:lnTo>
                  <a:lnTo>
                    <a:pt x="72581" y="70833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8" name="Shape 1278"/>
            <p:cNvSpPr/>
            <p:nvPr/>
          </p:nvSpPr>
          <p:spPr>
            <a:xfrm>
              <a:off x="4280425" y="2452575"/>
              <a:ext cx="1875000" cy="1831300"/>
            </a:xfrm>
            <a:custGeom>
              <a:avLst/>
              <a:gdLst/>
              <a:ahLst/>
              <a:cxnLst/>
              <a:rect l="0" t="0" r="0" b="0"/>
              <a:pathLst>
                <a:path w="75000" h="73252" extrusionOk="0">
                  <a:moveTo>
                    <a:pt x="1613" y="1"/>
                  </a:moveTo>
                  <a:lnTo>
                    <a:pt x="0" y="2957"/>
                  </a:lnTo>
                  <a:lnTo>
                    <a:pt x="70295" y="73252"/>
                  </a:lnTo>
                  <a:lnTo>
                    <a:pt x="74999" y="73252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9" name="Shape 1279"/>
            <p:cNvSpPr/>
            <p:nvPr/>
          </p:nvSpPr>
          <p:spPr>
            <a:xfrm>
              <a:off x="4314025" y="2392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1747" y="0"/>
                  </a:moveTo>
                  <a:lnTo>
                    <a:pt x="0" y="2957"/>
                  </a:lnTo>
                  <a:lnTo>
                    <a:pt x="72849" y="75671"/>
                  </a:lnTo>
                  <a:lnTo>
                    <a:pt x="77419" y="7567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0" name="Shape 1280"/>
            <p:cNvSpPr/>
            <p:nvPr/>
          </p:nvSpPr>
          <p:spPr>
            <a:xfrm>
              <a:off x="4350975" y="232825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1748" y="1"/>
                  </a:moveTo>
                  <a:lnTo>
                    <a:pt x="1" y="2957"/>
                  </a:lnTo>
                  <a:lnTo>
                    <a:pt x="75269" y="78225"/>
                  </a:lnTo>
                  <a:lnTo>
                    <a:pt x="79839" y="7822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1" name="Shape 1281"/>
            <p:cNvSpPr/>
            <p:nvPr/>
          </p:nvSpPr>
          <p:spPr>
            <a:xfrm>
              <a:off x="4384575" y="2267775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1748" y="0"/>
                  </a:moveTo>
                  <a:lnTo>
                    <a:pt x="1" y="2957"/>
                  </a:lnTo>
                  <a:lnTo>
                    <a:pt x="77823" y="80644"/>
                  </a:lnTo>
                  <a:lnTo>
                    <a:pt x="82392" y="8064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2" name="Shape 1282"/>
            <p:cNvSpPr/>
            <p:nvPr/>
          </p:nvSpPr>
          <p:spPr>
            <a:xfrm>
              <a:off x="4421550" y="2207275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747" y="1"/>
                  </a:moveTo>
                  <a:lnTo>
                    <a:pt x="0" y="2958"/>
                  </a:lnTo>
                  <a:lnTo>
                    <a:pt x="80107" y="83064"/>
                  </a:lnTo>
                  <a:lnTo>
                    <a:pt x="84811" y="83064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3" name="Shape 1283"/>
            <p:cNvSpPr/>
            <p:nvPr/>
          </p:nvSpPr>
          <p:spPr>
            <a:xfrm>
              <a:off x="4458500" y="2146800"/>
              <a:ext cx="2130375" cy="2137075"/>
            </a:xfrm>
            <a:custGeom>
              <a:avLst/>
              <a:gdLst/>
              <a:ahLst/>
              <a:cxnLst/>
              <a:rect l="0" t="0" r="0" b="0"/>
              <a:pathLst>
                <a:path w="85215" h="85483" extrusionOk="0">
                  <a:moveTo>
                    <a:pt x="1614" y="1"/>
                  </a:moveTo>
                  <a:lnTo>
                    <a:pt x="1" y="2823"/>
                  </a:lnTo>
                  <a:lnTo>
                    <a:pt x="82527" y="85483"/>
                  </a:lnTo>
                  <a:lnTo>
                    <a:pt x="84005" y="85483"/>
                  </a:lnTo>
                  <a:lnTo>
                    <a:pt x="85215" y="83467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4" name="Shape 1284"/>
            <p:cNvSpPr/>
            <p:nvPr/>
          </p:nvSpPr>
          <p:spPr>
            <a:xfrm>
              <a:off x="4492100" y="2082950"/>
              <a:ext cx="2133750" cy="2163975"/>
            </a:xfrm>
            <a:custGeom>
              <a:avLst/>
              <a:gdLst/>
              <a:ahLst/>
              <a:cxnLst/>
              <a:rect l="0" t="0" r="0" b="0"/>
              <a:pathLst>
                <a:path w="85350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349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5" name="Shape 1285"/>
            <p:cNvSpPr/>
            <p:nvPr/>
          </p:nvSpPr>
          <p:spPr>
            <a:xfrm>
              <a:off x="4529075" y="2022475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558"/>
                  </a:lnTo>
                  <a:lnTo>
                    <a:pt x="85214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6" name="Shape 1286"/>
            <p:cNvSpPr/>
            <p:nvPr/>
          </p:nvSpPr>
          <p:spPr>
            <a:xfrm>
              <a:off x="4562675" y="1962000"/>
              <a:ext cx="2133725" cy="2160600"/>
            </a:xfrm>
            <a:custGeom>
              <a:avLst/>
              <a:gdLst/>
              <a:ahLst/>
              <a:cxnLst/>
              <a:rect l="0" t="0" r="0" b="0"/>
              <a:pathLst>
                <a:path w="85349" h="86424" extrusionOk="0">
                  <a:moveTo>
                    <a:pt x="1748" y="0"/>
                  </a:moveTo>
                  <a:lnTo>
                    <a:pt x="0" y="2957"/>
                  </a:lnTo>
                  <a:lnTo>
                    <a:pt x="83602" y="86424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7" name="Shape 1287"/>
            <p:cNvSpPr/>
            <p:nvPr/>
          </p:nvSpPr>
          <p:spPr>
            <a:xfrm>
              <a:off x="4599625" y="1898150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8" name="Shape 1288"/>
            <p:cNvSpPr/>
            <p:nvPr/>
          </p:nvSpPr>
          <p:spPr>
            <a:xfrm>
              <a:off x="4633225" y="1837675"/>
              <a:ext cx="2133750" cy="2163950"/>
            </a:xfrm>
            <a:custGeom>
              <a:avLst/>
              <a:gdLst/>
              <a:ahLst/>
              <a:cxnLst/>
              <a:rect l="0" t="0" r="0" b="0"/>
              <a:pathLst>
                <a:path w="85350" h="86558" extrusionOk="0">
                  <a:moveTo>
                    <a:pt x="1748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349" y="83601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9" name="Shape 1289"/>
            <p:cNvSpPr/>
            <p:nvPr/>
          </p:nvSpPr>
          <p:spPr>
            <a:xfrm>
              <a:off x="4670200" y="1777175"/>
              <a:ext cx="2130375" cy="2160625"/>
            </a:xfrm>
            <a:custGeom>
              <a:avLst/>
              <a:gdLst/>
              <a:ahLst/>
              <a:cxnLst/>
              <a:rect l="0" t="0" r="0" b="0"/>
              <a:pathLst>
                <a:path w="85215" h="86425" extrusionOk="0">
                  <a:moveTo>
                    <a:pt x="1748" y="1"/>
                  </a:moveTo>
                  <a:lnTo>
                    <a:pt x="0" y="2958"/>
                  </a:lnTo>
                  <a:lnTo>
                    <a:pt x="83602" y="86424"/>
                  </a:lnTo>
                  <a:lnTo>
                    <a:pt x="85215" y="8346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0" name="Shape 1290"/>
            <p:cNvSpPr/>
            <p:nvPr/>
          </p:nvSpPr>
          <p:spPr>
            <a:xfrm>
              <a:off x="4707150" y="1713350"/>
              <a:ext cx="2130375" cy="2163950"/>
            </a:xfrm>
            <a:custGeom>
              <a:avLst/>
              <a:gdLst/>
              <a:ahLst/>
              <a:cxnLst/>
              <a:rect l="0" t="0" r="0" b="0"/>
              <a:pathLst>
                <a:path w="85215" h="86558" extrusionOk="0">
                  <a:moveTo>
                    <a:pt x="1614" y="0"/>
                  </a:moveTo>
                  <a:lnTo>
                    <a:pt x="1" y="2957"/>
                  </a:lnTo>
                  <a:lnTo>
                    <a:pt x="83468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1" name="Shape 1291"/>
            <p:cNvSpPr/>
            <p:nvPr/>
          </p:nvSpPr>
          <p:spPr>
            <a:xfrm>
              <a:off x="4740750" y="16528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215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2" name="Shape 1292"/>
            <p:cNvSpPr/>
            <p:nvPr/>
          </p:nvSpPr>
          <p:spPr>
            <a:xfrm>
              <a:off x="4777725" y="1592375"/>
              <a:ext cx="2130375" cy="2160600"/>
            </a:xfrm>
            <a:custGeom>
              <a:avLst/>
              <a:gdLst/>
              <a:ahLst/>
              <a:cxnLst/>
              <a:rect l="0" t="0" r="0" b="0"/>
              <a:pathLst>
                <a:path w="85215" h="86424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424"/>
                  </a:lnTo>
                  <a:lnTo>
                    <a:pt x="85215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3" name="Shape 1293"/>
            <p:cNvSpPr/>
            <p:nvPr/>
          </p:nvSpPr>
          <p:spPr>
            <a:xfrm>
              <a:off x="4811325" y="1531900"/>
              <a:ext cx="2133750" cy="2160600"/>
            </a:xfrm>
            <a:custGeom>
              <a:avLst/>
              <a:gdLst/>
              <a:ahLst/>
              <a:cxnLst/>
              <a:rect l="0" t="0" r="0" b="0"/>
              <a:pathLst>
                <a:path w="85350" h="86424" extrusionOk="0">
                  <a:moveTo>
                    <a:pt x="1748" y="0"/>
                  </a:moveTo>
                  <a:lnTo>
                    <a:pt x="0" y="2823"/>
                  </a:lnTo>
                  <a:lnTo>
                    <a:pt x="83602" y="86423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4" name="Shape 1294"/>
            <p:cNvSpPr/>
            <p:nvPr/>
          </p:nvSpPr>
          <p:spPr>
            <a:xfrm>
              <a:off x="4848275" y="14680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5" name="Shape 1295"/>
            <p:cNvSpPr/>
            <p:nvPr/>
          </p:nvSpPr>
          <p:spPr>
            <a:xfrm>
              <a:off x="4881875" y="1431100"/>
              <a:ext cx="2133750" cy="2140425"/>
            </a:xfrm>
            <a:custGeom>
              <a:avLst/>
              <a:gdLst/>
              <a:ahLst/>
              <a:cxnLst/>
              <a:rect l="0" t="0" r="0" b="0"/>
              <a:pathLst>
                <a:path w="85350" h="85617" extrusionOk="0">
                  <a:moveTo>
                    <a:pt x="1211" y="0"/>
                  </a:moveTo>
                  <a:lnTo>
                    <a:pt x="1" y="2016"/>
                  </a:lnTo>
                  <a:lnTo>
                    <a:pt x="83602" y="85617"/>
                  </a:lnTo>
                  <a:lnTo>
                    <a:pt x="85350" y="82660"/>
                  </a:lnTo>
                  <a:lnTo>
                    <a:pt x="2689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6" name="Shape 1296"/>
            <p:cNvSpPr/>
            <p:nvPr/>
          </p:nvSpPr>
          <p:spPr>
            <a:xfrm>
              <a:off x="4928925" y="1431100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" y="0"/>
                  </a:moveTo>
                  <a:lnTo>
                    <a:pt x="83199" y="83063"/>
                  </a:lnTo>
                  <a:lnTo>
                    <a:pt x="84812" y="80106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7" name="Shape 1297"/>
            <p:cNvSpPr/>
            <p:nvPr/>
          </p:nvSpPr>
          <p:spPr>
            <a:xfrm>
              <a:off x="5026375" y="1431100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0" y="0"/>
                  </a:moveTo>
                  <a:lnTo>
                    <a:pt x="80645" y="80644"/>
                  </a:lnTo>
                  <a:lnTo>
                    <a:pt x="82392" y="77687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8" name="Shape 1298"/>
            <p:cNvSpPr/>
            <p:nvPr/>
          </p:nvSpPr>
          <p:spPr>
            <a:xfrm>
              <a:off x="5123825" y="143110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0" y="0"/>
                  </a:moveTo>
                  <a:lnTo>
                    <a:pt x="78225" y="78225"/>
                  </a:lnTo>
                  <a:lnTo>
                    <a:pt x="79838" y="75268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9" name="Shape 1299"/>
            <p:cNvSpPr/>
            <p:nvPr/>
          </p:nvSpPr>
          <p:spPr>
            <a:xfrm>
              <a:off x="5221275" y="1431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0" y="0"/>
                  </a:moveTo>
                  <a:lnTo>
                    <a:pt x="75671" y="75671"/>
                  </a:lnTo>
                  <a:lnTo>
                    <a:pt x="77419" y="7271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0" name="Shape 1300"/>
            <p:cNvSpPr/>
            <p:nvPr/>
          </p:nvSpPr>
          <p:spPr>
            <a:xfrm>
              <a:off x="5318700" y="1431100"/>
              <a:ext cx="1875025" cy="1831300"/>
            </a:xfrm>
            <a:custGeom>
              <a:avLst/>
              <a:gdLst/>
              <a:ahLst/>
              <a:cxnLst/>
              <a:rect l="0" t="0" r="0" b="0"/>
              <a:pathLst>
                <a:path w="75001" h="73252" extrusionOk="0">
                  <a:moveTo>
                    <a:pt x="1" y="0"/>
                  </a:moveTo>
                  <a:lnTo>
                    <a:pt x="73253" y="73251"/>
                  </a:lnTo>
                  <a:lnTo>
                    <a:pt x="75000" y="7029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1" name="Shape 1301"/>
            <p:cNvSpPr/>
            <p:nvPr/>
          </p:nvSpPr>
          <p:spPr>
            <a:xfrm>
              <a:off x="5416150" y="1431100"/>
              <a:ext cx="1811175" cy="1770825"/>
            </a:xfrm>
            <a:custGeom>
              <a:avLst/>
              <a:gdLst/>
              <a:ahLst/>
              <a:cxnLst/>
              <a:rect l="0" t="0" r="0" b="0"/>
              <a:pathLst>
                <a:path w="72447" h="70833" extrusionOk="0">
                  <a:moveTo>
                    <a:pt x="1" y="0"/>
                  </a:moveTo>
                  <a:lnTo>
                    <a:pt x="70699" y="70832"/>
                  </a:lnTo>
                  <a:lnTo>
                    <a:pt x="72446" y="6787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2" name="Shape 1302"/>
            <p:cNvSpPr/>
            <p:nvPr/>
          </p:nvSpPr>
          <p:spPr>
            <a:xfrm>
              <a:off x="5510250" y="1431100"/>
              <a:ext cx="1754025" cy="1706975"/>
            </a:xfrm>
            <a:custGeom>
              <a:avLst/>
              <a:gdLst/>
              <a:ahLst/>
              <a:cxnLst/>
              <a:rect l="0" t="0" r="0" b="0"/>
              <a:pathLst>
                <a:path w="70161" h="68279" extrusionOk="0">
                  <a:moveTo>
                    <a:pt x="0" y="0"/>
                  </a:moveTo>
                  <a:lnTo>
                    <a:pt x="68413" y="68278"/>
                  </a:lnTo>
                  <a:lnTo>
                    <a:pt x="70161" y="65456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3" name="Shape 1303"/>
            <p:cNvSpPr/>
            <p:nvPr/>
          </p:nvSpPr>
          <p:spPr>
            <a:xfrm>
              <a:off x="5607675" y="1431100"/>
              <a:ext cx="1690200" cy="1646500"/>
            </a:xfrm>
            <a:custGeom>
              <a:avLst/>
              <a:gdLst/>
              <a:ahLst/>
              <a:cxnLst/>
              <a:rect l="0" t="0" r="0" b="0"/>
              <a:pathLst>
                <a:path w="67608" h="65860" extrusionOk="0">
                  <a:moveTo>
                    <a:pt x="1" y="0"/>
                  </a:moveTo>
                  <a:lnTo>
                    <a:pt x="65995" y="65859"/>
                  </a:lnTo>
                  <a:lnTo>
                    <a:pt x="67608" y="62902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4" name="Shape 1304"/>
            <p:cNvSpPr/>
            <p:nvPr/>
          </p:nvSpPr>
          <p:spPr>
            <a:xfrm>
              <a:off x="5705125" y="1431100"/>
              <a:ext cx="1629725" cy="1586000"/>
            </a:xfrm>
            <a:custGeom>
              <a:avLst/>
              <a:gdLst/>
              <a:ahLst/>
              <a:cxnLst/>
              <a:rect l="0" t="0" r="0" b="0"/>
              <a:pathLst>
                <a:path w="65189" h="63440" extrusionOk="0">
                  <a:moveTo>
                    <a:pt x="1" y="0"/>
                  </a:moveTo>
                  <a:lnTo>
                    <a:pt x="63441" y="63440"/>
                  </a:lnTo>
                  <a:lnTo>
                    <a:pt x="65188" y="60483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5" name="Shape 1305"/>
            <p:cNvSpPr/>
            <p:nvPr/>
          </p:nvSpPr>
          <p:spPr>
            <a:xfrm>
              <a:off x="5802575" y="1431100"/>
              <a:ext cx="1565875" cy="1525525"/>
            </a:xfrm>
            <a:custGeom>
              <a:avLst/>
              <a:gdLst/>
              <a:ahLst/>
              <a:cxnLst/>
              <a:rect l="0" t="0" r="0" b="0"/>
              <a:pathLst>
                <a:path w="62635" h="61021" extrusionOk="0">
                  <a:moveTo>
                    <a:pt x="1" y="0"/>
                  </a:moveTo>
                  <a:lnTo>
                    <a:pt x="61021" y="61020"/>
                  </a:lnTo>
                  <a:lnTo>
                    <a:pt x="62634" y="5806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6" name="Shape 1306"/>
            <p:cNvSpPr/>
            <p:nvPr/>
          </p:nvSpPr>
          <p:spPr>
            <a:xfrm>
              <a:off x="5900025" y="1431100"/>
              <a:ext cx="1481850" cy="1461675"/>
            </a:xfrm>
            <a:custGeom>
              <a:avLst/>
              <a:gdLst/>
              <a:ahLst/>
              <a:cxnLst/>
              <a:rect l="0" t="0" r="0" b="0"/>
              <a:pathLst>
                <a:path w="59274" h="58467" extrusionOk="0">
                  <a:moveTo>
                    <a:pt x="0" y="0"/>
                  </a:moveTo>
                  <a:lnTo>
                    <a:pt x="58468" y="58467"/>
                  </a:lnTo>
                  <a:lnTo>
                    <a:pt x="59274" y="57123"/>
                  </a:lnTo>
                  <a:lnTo>
                    <a:pt x="56048" y="5147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7" name="Shape 1307"/>
            <p:cNvSpPr/>
            <p:nvPr/>
          </p:nvSpPr>
          <p:spPr>
            <a:xfrm>
              <a:off x="5997475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51747" y="51881"/>
                  </a:lnTo>
                  <a:lnTo>
                    <a:pt x="52285" y="51478"/>
                  </a:lnTo>
                  <a:lnTo>
                    <a:pt x="46908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8" name="Shape 1308"/>
            <p:cNvSpPr/>
            <p:nvPr/>
          </p:nvSpPr>
          <p:spPr>
            <a:xfrm>
              <a:off x="6094900" y="1431100"/>
              <a:ext cx="1075300" cy="1065175"/>
            </a:xfrm>
            <a:custGeom>
              <a:avLst/>
              <a:gdLst/>
              <a:ahLst/>
              <a:cxnLst/>
              <a:rect l="0" t="0" r="0" b="0"/>
              <a:pathLst>
                <a:path w="43012" h="42607" extrusionOk="0">
                  <a:moveTo>
                    <a:pt x="1" y="0"/>
                  </a:moveTo>
                  <a:lnTo>
                    <a:pt x="42608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9" name="Shape 1309"/>
            <p:cNvSpPr/>
            <p:nvPr/>
          </p:nvSpPr>
          <p:spPr>
            <a:xfrm>
              <a:off x="6189000" y="1431100"/>
              <a:ext cx="850150" cy="836700"/>
            </a:xfrm>
            <a:custGeom>
              <a:avLst/>
              <a:gdLst/>
              <a:ahLst/>
              <a:cxnLst/>
              <a:rect l="0" t="0" r="0" b="0"/>
              <a:pathLst>
                <a:path w="34006" h="33468" extrusionOk="0">
                  <a:moveTo>
                    <a:pt x="0" y="0"/>
                  </a:moveTo>
                  <a:lnTo>
                    <a:pt x="33602" y="33467"/>
                  </a:lnTo>
                  <a:lnTo>
                    <a:pt x="34005" y="33198"/>
                  </a:lnTo>
                  <a:lnTo>
                    <a:pt x="28629" y="2392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10" name="Shape 1310"/>
            <p:cNvSpPr/>
            <p:nvPr/>
          </p:nvSpPr>
          <p:spPr>
            <a:xfrm>
              <a:off x="6286450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0" y="0"/>
                  </a:moveTo>
                  <a:lnTo>
                    <a:pt x="24328" y="24328"/>
                  </a:lnTo>
                  <a:lnTo>
                    <a:pt x="24731" y="23924"/>
                  </a:lnTo>
                  <a:lnTo>
                    <a:pt x="19489" y="1478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11" name="Shape 1311"/>
            <p:cNvSpPr/>
            <p:nvPr/>
          </p:nvSpPr>
          <p:spPr>
            <a:xfrm>
              <a:off x="6383900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215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12" name="Shape 1312"/>
            <p:cNvSpPr/>
            <p:nvPr/>
          </p:nvSpPr>
          <p:spPr>
            <a:xfrm>
              <a:off x="6481325" y="1431100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1" y="0"/>
                  </a:moveTo>
                  <a:lnTo>
                    <a:pt x="5915" y="5914"/>
                  </a:lnTo>
                  <a:lnTo>
                    <a:pt x="6318" y="5645"/>
                  </a:lnTo>
                  <a:lnTo>
                    <a:pt x="3092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313" name="Shape 1313"/>
          <p:cNvSpPr/>
          <p:nvPr/>
        </p:nvSpPr>
        <p:spPr>
          <a:xfrm rot="10800000" flipH="1">
            <a:off x="-123825" y="847791"/>
            <a:ext cx="674400" cy="584400"/>
          </a:xfrm>
          <a:prstGeom prst="hexagon">
            <a:avLst>
              <a:gd name="adj" fmla="val 28678"/>
              <a:gd name="vf" fmla="val 115470"/>
            </a:avLst>
          </a:prstGeom>
          <a:noFill/>
          <a:ln w="9525" cap="flat" cmpd="sng">
            <a:solidFill>
              <a:srgbClr val="19BBD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14" name="Shape 1314"/>
          <p:cNvSpPr/>
          <p:nvPr/>
        </p:nvSpPr>
        <p:spPr>
          <a:xfrm rot="10800000" flipH="1">
            <a:off x="503115" y="1161450"/>
            <a:ext cx="352800" cy="3054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15" name="Shape 1315"/>
          <p:cNvSpPr/>
          <p:nvPr/>
        </p:nvSpPr>
        <p:spPr>
          <a:xfrm rot="10800000" flipH="1">
            <a:off x="1208423" y="-131812"/>
            <a:ext cx="674400" cy="584400"/>
          </a:xfrm>
          <a:prstGeom prst="hexagon">
            <a:avLst>
              <a:gd name="adj" fmla="val 28678"/>
              <a:gd name="vf" fmla="val 115470"/>
            </a:avLst>
          </a:prstGeom>
          <a:noFill/>
          <a:ln w="76200" cap="flat" cmpd="sng">
            <a:solidFill>
              <a:srgbClr val="184769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16" name="Shape 1316"/>
          <p:cNvSpPr/>
          <p:nvPr/>
        </p:nvSpPr>
        <p:spPr>
          <a:xfrm rot="10800000" flipH="1">
            <a:off x="247753" y="49692"/>
            <a:ext cx="295199" cy="255599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00E1C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317" name="Shape 1317"/>
          <p:cNvGrpSpPr/>
          <p:nvPr/>
        </p:nvGrpSpPr>
        <p:grpSpPr>
          <a:xfrm rot="10800000" flipH="1">
            <a:off x="8218342" y="4123089"/>
            <a:ext cx="685311" cy="593091"/>
            <a:chOff x="238125" y="1431100"/>
            <a:chExt cx="3296350" cy="2852775"/>
          </a:xfrm>
        </p:grpSpPr>
        <p:sp>
          <p:nvSpPr>
            <p:cNvPr id="1318" name="Shape 1318"/>
            <p:cNvSpPr/>
            <p:nvPr/>
          </p:nvSpPr>
          <p:spPr>
            <a:xfrm>
              <a:off x="98072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3" y="0"/>
                  </a:moveTo>
                  <a:lnTo>
                    <a:pt x="0" y="269"/>
                  </a:lnTo>
                  <a:lnTo>
                    <a:pt x="3226" y="5914"/>
                  </a:lnTo>
                  <a:lnTo>
                    <a:pt x="6317" y="591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19" name="Shape 1319"/>
            <p:cNvSpPr/>
            <p:nvPr/>
          </p:nvSpPr>
          <p:spPr>
            <a:xfrm>
              <a:off x="849675" y="3907525"/>
              <a:ext cx="386425" cy="376350"/>
            </a:xfrm>
            <a:custGeom>
              <a:avLst/>
              <a:gdLst/>
              <a:ahLst/>
              <a:cxnLst/>
              <a:rect l="0" t="0" r="0" b="0"/>
              <a:pathLst>
                <a:path w="15457" h="15054" extrusionOk="0">
                  <a:moveTo>
                    <a:pt x="403" y="0"/>
                  </a:moveTo>
                  <a:lnTo>
                    <a:pt x="0" y="269"/>
                  </a:lnTo>
                  <a:lnTo>
                    <a:pt x="5242" y="9543"/>
                  </a:lnTo>
                  <a:lnTo>
                    <a:pt x="10887" y="15054"/>
                  </a:lnTo>
                  <a:lnTo>
                    <a:pt x="15457" y="1505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0" name="Shape 1320"/>
            <p:cNvSpPr/>
            <p:nvPr/>
          </p:nvSpPr>
          <p:spPr>
            <a:xfrm>
              <a:off x="715250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162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1" name="Shape 1321"/>
            <p:cNvSpPr/>
            <p:nvPr/>
          </p:nvSpPr>
          <p:spPr>
            <a:xfrm>
              <a:off x="584200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2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2" name="Shape 1322"/>
            <p:cNvSpPr/>
            <p:nvPr/>
          </p:nvSpPr>
          <p:spPr>
            <a:xfrm>
              <a:off x="449800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3" name="Shape 1323"/>
            <p:cNvSpPr/>
            <p:nvPr/>
          </p:nvSpPr>
          <p:spPr>
            <a:xfrm>
              <a:off x="318750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3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39517" y="38978"/>
                  </a:lnTo>
                  <a:lnTo>
                    <a:pt x="37097" y="38978"/>
                  </a:lnTo>
                  <a:lnTo>
                    <a:pt x="33737" y="33333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4" name="Shape 1324"/>
            <p:cNvSpPr/>
            <p:nvPr/>
          </p:nvSpPr>
          <p:spPr>
            <a:xfrm>
              <a:off x="1286500" y="396465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473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5" name="Shape 1325"/>
            <p:cNvSpPr/>
            <p:nvPr/>
          </p:nvSpPr>
          <p:spPr>
            <a:xfrm>
              <a:off x="238125" y="2822200"/>
              <a:ext cx="924075" cy="1008075"/>
            </a:xfrm>
            <a:custGeom>
              <a:avLst/>
              <a:gdLst/>
              <a:ahLst/>
              <a:cxnLst/>
              <a:rect l="0" t="0" r="0" b="0"/>
              <a:pathLst>
                <a:path w="36963" h="40323" extrusionOk="0">
                  <a:moveTo>
                    <a:pt x="806" y="0"/>
                  </a:moveTo>
                  <a:lnTo>
                    <a:pt x="0" y="1479"/>
                  </a:lnTo>
                  <a:lnTo>
                    <a:pt x="3226" y="6989"/>
                  </a:lnTo>
                  <a:lnTo>
                    <a:pt x="36559" y="40322"/>
                  </a:lnTo>
                  <a:lnTo>
                    <a:pt x="36962" y="40053"/>
                  </a:lnTo>
                  <a:lnTo>
                    <a:pt x="31720" y="30779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6" name="Shape 1326"/>
            <p:cNvSpPr/>
            <p:nvPr/>
          </p:nvSpPr>
          <p:spPr>
            <a:xfrm>
              <a:off x="138392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7" name="Shape 1327"/>
            <p:cNvSpPr/>
            <p:nvPr/>
          </p:nvSpPr>
          <p:spPr>
            <a:xfrm>
              <a:off x="251550" y="2761700"/>
              <a:ext cx="779600" cy="840075"/>
            </a:xfrm>
            <a:custGeom>
              <a:avLst/>
              <a:gdLst/>
              <a:ahLst/>
              <a:cxnLst/>
              <a:rect l="0" t="0" r="0" b="0"/>
              <a:pathLst>
                <a:path w="31184" h="33603" extrusionOk="0">
                  <a:moveTo>
                    <a:pt x="1748" y="1"/>
                  </a:moveTo>
                  <a:lnTo>
                    <a:pt x="1" y="2823"/>
                  </a:lnTo>
                  <a:lnTo>
                    <a:pt x="30780" y="33603"/>
                  </a:lnTo>
                  <a:lnTo>
                    <a:pt x="31183" y="33199"/>
                  </a:lnTo>
                  <a:lnTo>
                    <a:pt x="25807" y="24060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8" name="Shape 1328"/>
            <p:cNvSpPr/>
            <p:nvPr/>
          </p:nvSpPr>
          <p:spPr>
            <a:xfrm>
              <a:off x="288525" y="2697875"/>
              <a:ext cx="608200" cy="675400"/>
            </a:xfrm>
            <a:custGeom>
              <a:avLst/>
              <a:gdLst/>
              <a:ahLst/>
              <a:cxnLst/>
              <a:rect l="0" t="0" r="0" b="0"/>
              <a:pathLst>
                <a:path w="24328" h="27016" extrusionOk="0">
                  <a:moveTo>
                    <a:pt x="1613" y="0"/>
                  </a:moveTo>
                  <a:lnTo>
                    <a:pt x="0" y="2957"/>
                  </a:lnTo>
                  <a:lnTo>
                    <a:pt x="23925" y="27016"/>
                  </a:lnTo>
                  <a:lnTo>
                    <a:pt x="24328" y="26613"/>
                  </a:lnTo>
                  <a:lnTo>
                    <a:pt x="19086" y="17473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9" name="Shape 1329"/>
            <p:cNvSpPr/>
            <p:nvPr/>
          </p:nvSpPr>
          <p:spPr>
            <a:xfrm>
              <a:off x="148137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0" name="Shape 1330"/>
            <p:cNvSpPr/>
            <p:nvPr/>
          </p:nvSpPr>
          <p:spPr>
            <a:xfrm>
              <a:off x="157882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1" name="Shape 1331"/>
            <p:cNvSpPr/>
            <p:nvPr/>
          </p:nvSpPr>
          <p:spPr>
            <a:xfrm>
              <a:off x="322125" y="2637375"/>
              <a:ext cx="443550" cy="504050"/>
            </a:xfrm>
            <a:custGeom>
              <a:avLst/>
              <a:gdLst/>
              <a:ahLst/>
              <a:cxnLst/>
              <a:rect l="0" t="0" r="0" b="0"/>
              <a:pathLst>
                <a:path w="17742" h="20162" extrusionOk="0">
                  <a:moveTo>
                    <a:pt x="1747" y="1"/>
                  </a:moveTo>
                  <a:lnTo>
                    <a:pt x="0" y="2958"/>
                  </a:lnTo>
                  <a:lnTo>
                    <a:pt x="17339" y="20162"/>
                  </a:lnTo>
                  <a:lnTo>
                    <a:pt x="17742" y="19893"/>
                  </a:lnTo>
                  <a:lnTo>
                    <a:pt x="12366" y="10619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2" name="Shape 1332"/>
            <p:cNvSpPr/>
            <p:nvPr/>
          </p:nvSpPr>
          <p:spPr>
            <a:xfrm>
              <a:off x="359075" y="2576900"/>
              <a:ext cx="275575" cy="336050"/>
            </a:xfrm>
            <a:custGeom>
              <a:avLst/>
              <a:gdLst/>
              <a:ahLst/>
              <a:cxnLst/>
              <a:rect l="0" t="0" r="0" b="0"/>
              <a:pathLst>
                <a:path w="11023" h="13442" extrusionOk="0">
                  <a:moveTo>
                    <a:pt x="1614" y="1"/>
                  </a:moveTo>
                  <a:lnTo>
                    <a:pt x="1" y="2823"/>
                  </a:lnTo>
                  <a:lnTo>
                    <a:pt x="10484" y="13441"/>
                  </a:lnTo>
                  <a:lnTo>
                    <a:pt x="10888" y="13172"/>
                  </a:lnTo>
                  <a:lnTo>
                    <a:pt x="9812" y="11291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3" name="Shape 1333"/>
            <p:cNvSpPr/>
            <p:nvPr/>
          </p:nvSpPr>
          <p:spPr>
            <a:xfrm>
              <a:off x="1676275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4" name="Shape 1334"/>
            <p:cNvSpPr/>
            <p:nvPr/>
          </p:nvSpPr>
          <p:spPr>
            <a:xfrm>
              <a:off x="392675" y="2513050"/>
              <a:ext cx="275575" cy="309175"/>
            </a:xfrm>
            <a:custGeom>
              <a:avLst/>
              <a:gdLst/>
              <a:ahLst/>
              <a:cxnLst/>
              <a:rect l="0" t="0" r="0" b="0"/>
              <a:pathLst>
                <a:path w="11023" h="12367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5" name="Shape 1335"/>
            <p:cNvSpPr/>
            <p:nvPr/>
          </p:nvSpPr>
          <p:spPr>
            <a:xfrm>
              <a:off x="1773725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634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6" name="Shape 1336"/>
            <p:cNvSpPr/>
            <p:nvPr/>
          </p:nvSpPr>
          <p:spPr>
            <a:xfrm>
              <a:off x="429650" y="24525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7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7" name="Shape 1337"/>
            <p:cNvSpPr/>
            <p:nvPr/>
          </p:nvSpPr>
          <p:spPr>
            <a:xfrm>
              <a:off x="1871150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40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8" name="Shape 1338"/>
            <p:cNvSpPr/>
            <p:nvPr/>
          </p:nvSpPr>
          <p:spPr>
            <a:xfrm>
              <a:off x="1965250" y="396465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473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9" name="Shape 1339"/>
            <p:cNvSpPr/>
            <p:nvPr/>
          </p:nvSpPr>
          <p:spPr>
            <a:xfrm>
              <a:off x="466600" y="2392100"/>
              <a:ext cx="272200" cy="305800"/>
            </a:xfrm>
            <a:custGeom>
              <a:avLst/>
              <a:gdLst/>
              <a:ahLst/>
              <a:cxnLst/>
              <a:rect l="0" t="0" r="0" b="0"/>
              <a:pathLst>
                <a:path w="10888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0888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0" name="Shape 1340"/>
            <p:cNvSpPr/>
            <p:nvPr/>
          </p:nvSpPr>
          <p:spPr>
            <a:xfrm>
              <a:off x="2062700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1" name="Shape 1341"/>
            <p:cNvSpPr/>
            <p:nvPr/>
          </p:nvSpPr>
          <p:spPr>
            <a:xfrm>
              <a:off x="500200" y="23282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748" y="1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2" name="Shape 1342"/>
            <p:cNvSpPr/>
            <p:nvPr/>
          </p:nvSpPr>
          <p:spPr>
            <a:xfrm>
              <a:off x="537175" y="22677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0"/>
                  </a:moveTo>
                  <a:lnTo>
                    <a:pt x="0" y="2957"/>
                  </a:lnTo>
                  <a:lnTo>
                    <a:pt x="9274" y="12231"/>
                  </a:lnTo>
                  <a:lnTo>
                    <a:pt x="11022" y="9274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3" name="Shape 1343"/>
            <p:cNvSpPr/>
            <p:nvPr/>
          </p:nvSpPr>
          <p:spPr>
            <a:xfrm>
              <a:off x="2160150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4" name="Shape 1344"/>
            <p:cNvSpPr/>
            <p:nvPr/>
          </p:nvSpPr>
          <p:spPr>
            <a:xfrm>
              <a:off x="570775" y="22072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5" name="Shape 1345"/>
            <p:cNvSpPr/>
            <p:nvPr/>
          </p:nvSpPr>
          <p:spPr>
            <a:xfrm>
              <a:off x="225757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6" name="Shape 1346"/>
            <p:cNvSpPr/>
            <p:nvPr/>
          </p:nvSpPr>
          <p:spPr>
            <a:xfrm>
              <a:off x="2355025" y="3964650"/>
              <a:ext cx="383100" cy="319225"/>
            </a:xfrm>
            <a:custGeom>
              <a:avLst/>
              <a:gdLst/>
              <a:ahLst/>
              <a:cxnLst/>
              <a:rect l="0" t="0" r="0" b="0"/>
              <a:pathLst>
                <a:path w="15324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4248" y="12769"/>
                  </a:lnTo>
                  <a:lnTo>
                    <a:pt x="15323" y="10753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7" name="Shape 1347"/>
            <p:cNvSpPr/>
            <p:nvPr/>
          </p:nvSpPr>
          <p:spPr>
            <a:xfrm>
              <a:off x="607725" y="21468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823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8" name="Shape 1348"/>
            <p:cNvSpPr/>
            <p:nvPr/>
          </p:nvSpPr>
          <p:spPr>
            <a:xfrm>
              <a:off x="2452475" y="3941125"/>
              <a:ext cx="322600" cy="305800"/>
            </a:xfrm>
            <a:custGeom>
              <a:avLst/>
              <a:gdLst/>
              <a:ahLst/>
              <a:cxnLst/>
              <a:rect l="0" t="0" r="0" b="0"/>
              <a:pathLst>
                <a:path w="12904" h="12232" extrusionOk="0">
                  <a:moveTo>
                    <a:pt x="3495" y="1"/>
                  </a:moveTo>
                  <a:lnTo>
                    <a:pt x="2957" y="941"/>
                  </a:lnTo>
                  <a:lnTo>
                    <a:pt x="0" y="941"/>
                  </a:lnTo>
                  <a:lnTo>
                    <a:pt x="11156" y="12232"/>
                  </a:lnTo>
                  <a:lnTo>
                    <a:pt x="12904" y="9275"/>
                  </a:lnTo>
                  <a:lnTo>
                    <a:pt x="3495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9" name="Shape 1349"/>
            <p:cNvSpPr/>
            <p:nvPr/>
          </p:nvSpPr>
          <p:spPr>
            <a:xfrm>
              <a:off x="641325" y="208295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232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0" name="Shape 1350"/>
            <p:cNvSpPr/>
            <p:nvPr/>
          </p:nvSpPr>
          <p:spPr>
            <a:xfrm>
              <a:off x="678300" y="20224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7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1" name="Shape 1351"/>
            <p:cNvSpPr/>
            <p:nvPr/>
          </p:nvSpPr>
          <p:spPr>
            <a:xfrm>
              <a:off x="2533125" y="3877275"/>
              <a:ext cx="275550" cy="309175"/>
            </a:xfrm>
            <a:custGeom>
              <a:avLst/>
              <a:gdLst/>
              <a:ahLst/>
              <a:cxnLst/>
              <a:rect l="0" t="0" r="0" b="0"/>
              <a:pathLst>
                <a:path w="11022" h="12367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2" name="Shape 1352"/>
            <p:cNvSpPr/>
            <p:nvPr/>
          </p:nvSpPr>
          <p:spPr>
            <a:xfrm>
              <a:off x="2570075" y="38168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957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3" name="Shape 1353"/>
            <p:cNvSpPr/>
            <p:nvPr/>
          </p:nvSpPr>
          <p:spPr>
            <a:xfrm>
              <a:off x="711900" y="196200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0"/>
                  </a:moveTo>
                  <a:lnTo>
                    <a:pt x="0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4" name="Shape 1354"/>
            <p:cNvSpPr/>
            <p:nvPr/>
          </p:nvSpPr>
          <p:spPr>
            <a:xfrm>
              <a:off x="2603675" y="3756325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0"/>
                  </a:moveTo>
                  <a:lnTo>
                    <a:pt x="1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5" name="Shape 1355"/>
            <p:cNvSpPr/>
            <p:nvPr/>
          </p:nvSpPr>
          <p:spPr>
            <a:xfrm>
              <a:off x="748850" y="18981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748" y="0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6" name="Shape 1356"/>
            <p:cNvSpPr/>
            <p:nvPr/>
          </p:nvSpPr>
          <p:spPr>
            <a:xfrm>
              <a:off x="2640650" y="36924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748" y="0"/>
                  </a:moveTo>
                  <a:lnTo>
                    <a:pt x="0" y="2957"/>
                  </a:lnTo>
                  <a:lnTo>
                    <a:pt x="9274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7" name="Shape 1357"/>
            <p:cNvSpPr/>
            <p:nvPr/>
          </p:nvSpPr>
          <p:spPr>
            <a:xfrm>
              <a:off x="785825" y="18376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0"/>
                  </a:moveTo>
                  <a:lnTo>
                    <a:pt x="0" y="2957"/>
                  </a:lnTo>
                  <a:lnTo>
                    <a:pt x="9275" y="12231"/>
                  </a:lnTo>
                  <a:lnTo>
                    <a:pt x="11022" y="9274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8" name="Shape 1358"/>
            <p:cNvSpPr/>
            <p:nvPr/>
          </p:nvSpPr>
          <p:spPr>
            <a:xfrm>
              <a:off x="2677600" y="36320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9" name="Shape 1359"/>
            <p:cNvSpPr/>
            <p:nvPr/>
          </p:nvSpPr>
          <p:spPr>
            <a:xfrm>
              <a:off x="819425" y="17771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0" name="Shape 1360"/>
            <p:cNvSpPr/>
            <p:nvPr/>
          </p:nvSpPr>
          <p:spPr>
            <a:xfrm>
              <a:off x="2711200" y="35715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1" name="Shape 1361"/>
            <p:cNvSpPr/>
            <p:nvPr/>
          </p:nvSpPr>
          <p:spPr>
            <a:xfrm>
              <a:off x="856375" y="17133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2" name="Shape 1362"/>
            <p:cNvSpPr/>
            <p:nvPr/>
          </p:nvSpPr>
          <p:spPr>
            <a:xfrm>
              <a:off x="890000" y="165285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7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1" y="9275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3" name="Shape 1363"/>
            <p:cNvSpPr/>
            <p:nvPr/>
          </p:nvSpPr>
          <p:spPr>
            <a:xfrm>
              <a:off x="2748175" y="351102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1"/>
                  </a:moveTo>
                  <a:lnTo>
                    <a:pt x="0" y="2823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4" name="Shape 1364"/>
            <p:cNvSpPr/>
            <p:nvPr/>
          </p:nvSpPr>
          <p:spPr>
            <a:xfrm>
              <a:off x="2781775" y="34471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5" name="Shape 1365"/>
            <p:cNvSpPr/>
            <p:nvPr/>
          </p:nvSpPr>
          <p:spPr>
            <a:xfrm>
              <a:off x="926950" y="15923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1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6" name="Shape 1366"/>
            <p:cNvSpPr/>
            <p:nvPr/>
          </p:nvSpPr>
          <p:spPr>
            <a:xfrm>
              <a:off x="960550" y="153190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0"/>
                  </a:moveTo>
                  <a:lnTo>
                    <a:pt x="1" y="2823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7" name="Shape 1367"/>
            <p:cNvSpPr/>
            <p:nvPr/>
          </p:nvSpPr>
          <p:spPr>
            <a:xfrm>
              <a:off x="2818725" y="33867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8" name="Shape 1368"/>
            <p:cNvSpPr/>
            <p:nvPr/>
          </p:nvSpPr>
          <p:spPr>
            <a:xfrm>
              <a:off x="997525" y="1468050"/>
              <a:ext cx="322600" cy="305800"/>
            </a:xfrm>
            <a:custGeom>
              <a:avLst/>
              <a:gdLst/>
              <a:ahLst/>
              <a:cxnLst/>
              <a:rect l="0" t="0" r="0" b="0"/>
              <a:pathLst>
                <a:path w="12904" h="12232" extrusionOk="0">
                  <a:moveTo>
                    <a:pt x="1747" y="0"/>
                  </a:moveTo>
                  <a:lnTo>
                    <a:pt x="0" y="2957"/>
                  </a:lnTo>
                  <a:lnTo>
                    <a:pt x="9274" y="12231"/>
                  </a:lnTo>
                  <a:lnTo>
                    <a:pt x="9946" y="11291"/>
                  </a:lnTo>
                  <a:lnTo>
                    <a:pt x="12903" y="1129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9" name="Shape 1369"/>
            <p:cNvSpPr/>
            <p:nvPr/>
          </p:nvSpPr>
          <p:spPr>
            <a:xfrm>
              <a:off x="2852325" y="3326225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0"/>
                  </a:moveTo>
                  <a:lnTo>
                    <a:pt x="1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0" name="Shape 1370"/>
            <p:cNvSpPr/>
            <p:nvPr/>
          </p:nvSpPr>
          <p:spPr>
            <a:xfrm>
              <a:off x="1034475" y="1431100"/>
              <a:ext cx="383075" cy="319225"/>
            </a:xfrm>
            <a:custGeom>
              <a:avLst/>
              <a:gdLst/>
              <a:ahLst/>
              <a:cxnLst/>
              <a:rect l="0" t="0" r="0" b="0"/>
              <a:pathLst>
                <a:path w="15323" h="12769" extrusionOk="0">
                  <a:moveTo>
                    <a:pt x="1076" y="0"/>
                  </a:moveTo>
                  <a:lnTo>
                    <a:pt x="1" y="2016"/>
                  </a:lnTo>
                  <a:lnTo>
                    <a:pt x="10619" y="12769"/>
                  </a:lnTo>
                  <a:lnTo>
                    <a:pt x="15323" y="12769"/>
                  </a:lnTo>
                  <a:lnTo>
                    <a:pt x="2554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1" name="Shape 1371"/>
            <p:cNvSpPr/>
            <p:nvPr/>
          </p:nvSpPr>
          <p:spPr>
            <a:xfrm>
              <a:off x="2889300" y="32623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748" y="0"/>
                  </a:moveTo>
                  <a:lnTo>
                    <a:pt x="0" y="2957"/>
                  </a:lnTo>
                  <a:lnTo>
                    <a:pt x="9274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2" name="Shape 1372"/>
            <p:cNvSpPr/>
            <p:nvPr/>
          </p:nvSpPr>
          <p:spPr>
            <a:xfrm>
              <a:off x="107815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3" name="Shape 1373"/>
            <p:cNvSpPr/>
            <p:nvPr/>
          </p:nvSpPr>
          <p:spPr>
            <a:xfrm>
              <a:off x="2926250" y="3201900"/>
              <a:ext cx="272200" cy="305800"/>
            </a:xfrm>
            <a:custGeom>
              <a:avLst/>
              <a:gdLst/>
              <a:ahLst/>
              <a:cxnLst/>
              <a:rect l="0" t="0" r="0" b="0"/>
              <a:pathLst>
                <a:path w="10888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0888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4" name="Shape 1374"/>
            <p:cNvSpPr/>
            <p:nvPr/>
          </p:nvSpPr>
          <p:spPr>
            <a:xfrm>
              <a:off x="117560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5" name="Shape 1375"/>
            <p:cNvSpPr/>
            <p:nvPr/>
          </p:nvSpPr>
          <p:spPr>
            <a:xfrm>
              <a:off x="2959850" y="31414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6" name="Shape 1376"/>
            <p:cNvSpPr/>
            <p:nvPr/>
          </p:nvSpPr>
          <p:spPr>
            <a:xfrm>
              <a:off x="2996825" y="30775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613" y="0"/>
                  </a:moveTo>
                  <a:lnTo>
                    <a:pt x="0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7" name="Shape 1377"/>
            <p:cNvSpPr/>
            <p:nvPr/>
          </p:nvSpPr>
          <p:spPr>
            <a:xfrm>
              <a:off x="127305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8" name="Shape 1378"/>
            <p:cNvSpPr/>
            <p:nvPr/>
          </p:nvSpPr>
          <p:spPr>
            <a:xfrm>
              <a:off x="1370500" y="143110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9" name="Shape 1379"/>
            <p:cNvSpPr/>
            <p:nvPr/>
          </p:nvSpPr>
          <p:spPr>
            <a:xfrm>
              <a:off x="3030425" y="30170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0" name="Shape 1380"/>
            <p:cNvSpPr/>
            <p:nvPr/>
          </p:nvSpPr>
          <p:spPr>
            <a:xfrm>
              <a:off x="1467950" y="143110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1" name="Shape 1381"/>
            <p:cNvSpPr/>
            <p:nvPr/>
          </p:nvSpPr>
          <p:spPr>
            <a:xfrm>
              <a:off x="3067375" y="29566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2" name="Shape 1382"/>
            <p:cNvSpPr/>
            <p:nvPr/>
          </p:nvSpPr>
          <p:spPr>
            <a:xfrm>
              <a:off x="156537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3" name="Shape 1383"/>
            <p:cNvSpPr/>
            <p:nvPr/>
          </p:nvSpPr>
          <p:spPr>
            <a:xfrm>
              <a:off x="3101000" y="289612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7" y="0"/>
                  </a:moveTo>
                  <a:lnTo>
                    <a:pt x="0" y="2823"/>
                  </a:lnTo>
                  <a:lnTo>
                    <a:pt x="9409" y="12231"/>
                  </a:lnTo>
                  <a:lnTo>
                    <a:pt x="11021" y="9274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4" name="Shape 1384"/>
            <p:cNvSpPr/>
            <p:nvPr/>
          </p:nvSpPr>
          <p:spPr>
            <a:xfrm>
              <a:off x="3137950" y="2802025"/>
              <a:ext cx="275550" cy="336050"/>
            </a:xfrm>
            <a:custGeom>
              <a:avLst/>
              <a:gdLst/>
              <a:ahLst/>
              <a:cxnLst/>
              <a:rect l="0" t="0" r="0" b="0"/>
              <a:pathLst>
                <a:path w="11022" h="13442" extrusionOk="0">
                  <a:moveTo>
                    <a:pt x="404" y="1"/>
                  </a:moveTo>
                  <a:lnTo>
                    <a:pt x="1" y="404"/>
                  </a:lnTo>
                  <a:lnTo>
                    <a:pt x="1076" y="2286"/>
                  </a:lnTo>
                  <a:lnTo>
                    <a:pt x="1" y="4167"/>
                  </a:lnTo>
                  <a:lnTo>
                    <a:pt x="9275" y="13441"/>
                  </a:lnTo>
                  <a:lnTo>
                    <a:pt x="11022" y="10619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5" name="Shape 1385"/>
            <p:cNvSpPr/>
            <p:nvPr/>
          </p:nvSpPr>
          <p:spPr>
            <a:xfrm>
              <a:off x="166282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6" name="Shape 1386"/>
            <p:cNvSpPr/>
            <p:nvPr/>
          </p:nvSpPr>
          <p:spPr>
            <a:xfrm>
              <a:off x="3006900" y="2573550"/>
              <a:ext cx="440200" cy="504050"/>
            </a:xfrm>
            <a:custGeom>
              <a:avLst/>
              <a:gdLst/>
              <a:ahLst/>
              <a:cxnLst/>
              <a:rect l="0" t="0" r="0" b="0"/>
              <a:pathLst>
                <a:path w="17608" h="20162" extrusionOk="0">
                  <a:moveTo>
                    <a:pt x="404" y="0"/>
                  </a:moveTo>
                  <a:lnTo>
                    <a:pt x="1" y="269"/>
                  </a:lnTo>
                  <a:lnTo>
                    <a:pt x="5243" y="9543"/>
                  </a:lnTo>
                  <a:lnTo>
                    <a:pt x="15995" y="20161"/>
                  </a:lnTo>
                  <a:lnTo>
                    <a:pt x="17608" y="1720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7" name="Shape 1387"/>
            <p:cNvSpPr/>
            <p:nvPr/>
          </p:nvSpPr>
          <p:spPr>
            <a:xfrm>
              <a:off x="176027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8" name="Shape 1388"/>
            <p:cNvSpPr/>
            <p:nvPr/>
          </p:nvSpPr>
          <p:spPr>
            <a:xfrm>
              <a:off x="185435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9" name="Shape 1389"/>
            <p:cNvSpPr/>
            <p:nvPr/>
          </p:nvSpPr>
          <p:spPr>
            <a:xfrm>
              <a:off x="2872500" y="2345050"/>
              <a:ext cx="611575" cy="672050"/>
            </a:xfrm>
            <a:custGeom>
              <a:avLst/>
              <a:gdLst/>
              <a:ahLst/>
              <a:cxnLst/>
              <a:rect l="0" t="0" r="0" b="0"/>
              <a:pathLst>
                <a:path w="24463" h="26882" extrusionOk="0">
                  <a:moveTo>
                    <a:pt x="538" y="1"/>
                  </a:moveTo>
                  <a:lnTo>
                    <a:pt x="0" y="269"/>
                  </a:lnTo>
                  <a:lnTo>
                    <a:pt x="5377" y="9409"/>
                  </a:lnTo>
                  <a:lnTo>
                    <a:pt x="22715" y="26882"/>
                  </a:lnTo>
                  <a:lnTo>
                    <a:pt x="24462" y="23925"/>
                  </a:lnTo>
                  <a:lnTo>
                    <a:pt x="538" y="1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0" name="Shape 1390"/>
            <p:cNvSpPr/>
            <p:nvPr/>
          </p:nvSpPr>
          <p:spPr>
            <a:xfrm>
              <a:off x="2741450" y="2113200"/>
              <a:ext cx="779575" cy="843425"/>
            </a:xfrm>
            <a:custGeom>
              <a:avLst/>
              <a:gdLst/>
              <a:ahLst/>
              <a:cxnLst/>
              <a:rect l="0" t="0" r="0" b="0"/>
              <a:pathLst>
                <a:path w="31183" h="33737" extrusionOk="0">
                  <a:moveTo>
                    <a:pt x="404" y="0"/>
                  </a:moveTo>
                  <a:lnTo>
                    <a:pt x="0" y="404"/>
                  </a:lnTo>
                  <a:lnTo>
                    <a:pt x="5242" y="9543"/>
                  </a:lnTo>
                  <a:lnTo>
                    <a:pt x="29436" y="33736"/>
                  </a:lnTo>
                  <a:lnTo>
                    <a:pt x="31183" y="30780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1" name="Shape 1391"/>
            <p:cNvSpPr/>
            <p:nvPr/>
          </p:nvSpPr>
          <p:spPr>
            <a:xfrm>
              <a:off x="195180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2" name="Shape 1392"/>
            <p:cNvSpPr/>
            <p:nvPr/>
          </p:nvSpPr>
          <p:spPr>
            <a:xfrm>
              <a:off x="204925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3" name="Shape 1393"/>
            <p:cNvSpPr/>
            <p:nvPr/>
          </p:nvSpPr>
          <p:spPr>
            <a:xfrm>
              <a:off x="2610400" y="1884700"/>
              <a:ext cx="924075" cy="1008075"/>
            </a:xfrm>
            <a:custGeom>
              <a:avLst/>
              <a:gdLst/>
              <a:ahLst/>
              <a:cxnLst/>
              <a:rect l="0" t="0" r="0" b="0"/>
              <a:pathLst>
                <a:path w="36963" h="40323" extrusionOk="0">
                  <a:moveTo>
                    <a:pt x="404" y="1"/>
                  </a:moveTo>
                  <a:lnTo>
                    <a:pt x="1" y="270"/>
                  </a:lnTo>
                  <a:lnTo>
                    <a:pt x="5242" y="9544"/>
                  </a:lnTo>
                  <a:lnTo>
                    <a:pt x="36022" y="40323"/>
                  </a:lnTo>
                  <a:lnTo>
                    <a:pt x="36963" y="38979"/>
                  </a:lnTo>
                  <a:lnTo>
                    <a:pt x="33737" y="3333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4" name="Shape 1394"/>
            <p:cNvSpPr/>
            <p:nvPr/>
          </p:nvSpPr>
          <p:spPr>
            <a:xfrm>
              <a:off x="2146700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12769" y="12769"/>
                  </a:lnTo>
                  <a:lnTo>
                    <a:pt x="15188" y="12769"/>
                  </a:lnTo>
                  <a:lnTo>
                    <a:pt x="18549" y="18548"/>
                  </a:lnTo>
                  <a:lnTo>
                    <a:pt x="51882" y="51881"/>
                  </a:lnTo>
                  <a:lnTo>
                    <a:pt x="52285" y="51478"/>
                  </a:lnTo>
                  <a:lnTo>
                    <a:pt x="46909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5" name="Shape 1395"/>
            <p:cNvSpPr/>
            <p:nvPr/>
          </p:nvSpPr>
          <p:spPr>
            <a:xfrm>
              <a:off x="2244150" y="1431100"/>
              <a:ext cx="1075275" cy="1065175"/>
            </a:xfrm>
            <a:custGeom>
              <a:avLst/>
              <a:gdLst/>
              <a:ahLst/>
              <a:cxnLst/>
              <a:rect l="0" t="0" r="0" b="0"/>
              <a:pathLst>
                <a:path w="43011" h="42607" extrusionOk="0">
                  <a:moveTo>
                    <a:pt x="0" y="0"/>
                  </a:moveTo>
                  <a:lnTo>
                    <a:pt x="42607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6" name="Shape 1396"/>
            <p:cNvSpPr/>
            <p:nvPr/>
          </p:nvSpPr>
          <p:spPr>
            <a:xfrm>
              <a:off x="2341575" y="1431100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1" y="0"/>
                  </a:moveTo>
                  <a:lnTo>
                    <a:pt x="33468" y="33467"/>
                  </a:lnTo>
                  <a:lnTo>
                    <a:pt x="33872" y="33198"/>
                  </a:lnTo>
                  <a:lnTo>
                    <a:pt x="28495" y="2392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7" name="Shape 1397"/>
            <p:cNvSpPr/>
            <p:nvPr/>
          </p:nvSpPr>
          <p:spPr>
            <a:xfrm>
              <a:off x="2439025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1" y="0"/>
                  </a:moveTo>
                  <a:lnTo>
                    <a:pt x="24194" y="24328"/>
                  </a:lnTo>
                  <a:lnTo>
                    <a:pt x="24732" y="23924"/>
                  </a:lnTo>
                  <a:lnTo>
                    <a:pt x="19355" y="1478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8" name="Shape 1398"/>
            <p:cNvSpPr/>
            <p:nvPr/>
          </p:nvSpPr>
          <p:spPr>
            <a:xfrm>
              <a:off x="2533125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350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9" name="Shape 1399"/>
            <p:cNvSpPr/>
            <p:nvPr/>
          </p:nvSpPr>
          <p:spPr>
            <a:xfrm>
              <a:off x="2630575" y="1431100"/>
              <a:ext cx="161300" cy="147850"/>
            </a:xfrm>
            <a:custGeom>
              <a:avLst/>
              <a:gdLst/>
              <a:ahLst/>
              <a:cxnLst/>
              <a:rect l="0" t="0" r="0" b="0"/>
              <a:pathLst>
                <a:path w="6452" h="5914" extrusionOk="0">
                  <a:moveTo>
                    <a:pt x="0" y="0"/>
                  </a:moveTo>
                  <a:lnTo>
                    <a:pt x="6048" y="5914"/>
                  </a:lnTo>
                  <a:lnTo>
                    <a:pt x="6452" y="5645"/>
                  </a:lnTo>
                  <a:lnTo>
                    <a:pt x="3226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400" name="Shape 1400"/>
          <p:cNvSpPr/>
          <p:nvPr/>
        </p:nvSpPr>
        <p:spPr>
          <a:xfrm rot="10800000" flipH="1">
            <a:off x="8763567" y="4485979"/>
            <a:ext cx="542999" cy="470400"/>
          </a:xfrm>
          <a:prstGeom prst="hexagon">
            <a:avLst>
              <a:gd name="adj" fmla="val 28678"/>
              <a:gd name="vf" fmla="val 115470"/>
            </a:avLst>
          </a:prstGeom>
          <a:noFill/>
          <a:ln w="9525" cap="flat" cmpd="sng">
            <a:solidFill>
              <a:srgbClr val="18476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01" name="Shape 1401"/>
          <p:cNvSpPr/>
          <p:nvPr/>
        </p:nvSpPr>
        <p:spPr>
          <a:xfrm rot="10800000" flipH="1">
            <a:off x="8523810" y="4741099"/>
            <a:ext cx="284100" cy="2457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3292E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02" name="Shape 1402"/>
          <p:cNvSpPr/>
          <p:nvPr/>
        </p:nvSpPr>
        <p:spPr>
          <a:xfrm rot="10800000" flipH="1">
            <a:off x="8322785" y="3628022"/>
            <a:ext cx="542999" cy="4701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03" name="Shape 1403"/>
          <p:cNvSpPr/>
          <p:nvPr/>
        </p:nvSpPr>
        <p:spPr>
          <a:xfrm rot="10800000" flipH="1">
            <a:off x="8763568" y="4009882"/>
            <a:ext cx="237599" cy="205799"/>
          </a:xfrm>
          <a:prstGeom prst="hexagon">
            <a:avLst>
              <a:gd name="adj" fmla="val 28678"/>
              <a:gd name="vf" fmla="val 115470"/>
            </a:avLst>
          </a:prstGeom>
          <a:noFill/>
          <a:ln w="19050" cap="flat" cmpd="sng">
            <a:solidFill>
              <a:srgbClr val="00E1C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293C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732700" y="1735600"/>
            <a:ext cx="4944300" cy="645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rgbClr val="19BBD5"/>
              </a:buClr>
              <a:buSzPct val="100000"/>
              <a:buFont typeface="Nixie One"/>
              <a:buNone/>
              <a:defRPr sz="4000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>
              <a:spcBef>
                <a:spcPts val="0"/>
              </a:spcBef>
              <a:buClr>
                <a:srgbClr val="19BBD5"/>
              </a:buClr>
              <a:buSzPct val="100000"/>
              <a:buFont typeface="Nixie One"/>
              <a:buNone/>
              <a:defRPr sz="4000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>
              <a:spcBef>
                <a:spcPts val="0"/>
              </a:spcBef>
              <a:buClr>
                <a:srgbClr val="19BBD5"/>
              </a:buClr>
              <a:buSzPct val="100000"/>
              <a:buFont typeface="Nixie One"/>
              <a:buNone/>
              <a:defRPr sz="4000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>
              <a:spcBef>
                <a:spcPts val="0"/>
              </a:spcBef>
              <a:buClr>
                <a:srgbClr val="19BBD5"/>
              </a:buClr>
              <a:buSzPct val="100000"/>
              <a:buFont typeface="Nixie One"/>
              <a:buNone/>
              <a:defRPr sz="4000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>
              <a:spcBef>
                <a:spcPts val="0"/>
              </a:spcBef>
              <a:buClr>
                <a:srgbClr val="19BBD5"/>
              </a:buClr>
              <a:buSzPct val="100000"/>
              <a:buFont typeface="Nixie One"/>
              <a:buNone/>
              <a:defRPr sz="4000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>
              <a:spcBef>
                <a:spcPts val="0"/>
              </a:spcBef>
              <a:buClr>
                <a:srgbClr val="19BBD5"/>
              </a:buClr>
              <a:buSzPct val="100000"/>
              <a:buFont typeface="Nixie One"/>
              <a:buNone/>
              <a:defRPr sz="4000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>
              <a:spcBef>
                <a:spcPts val="0"/>
              </a:spcBef>
              <a:buClr>
                <a:srgbClr val="19BBD5"/>
              </a:buClr>
              <a:buSzPct val="100000"/>
              <a:buFont typeface="Nixie One"/>
              <a:buNone/>
              <a:defRPr sz="4000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>
              <a:spcBef>
                <a:spcPts val="0"/>
              </a:spcBef>
              <a:buClr>
                <a:srgbClr val="19BBD5"/>
              </a:buClr>
              <a:buSzPct val="100000"/>
              <a:buFont typeface="Nixie One"/>
              <a:buNone/>
              <a:defRPr sz="4000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>
              <a:spcBef>
                <a:spcPts val="0"/>
              </a:spcBef>
              <a:buClr>
                <a:srgbClr val="19BBD5"/>
              </a:buClr>
              <a:buSzPct val="100000"/>
              <a:buFont typeface="Nixie One"/>
              <a:buNone/>
              <a:defRPr sz="4000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732700" y="2255124"/>
            <a:ext cx="4944300" cy="165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19BBD5"/>
              </a:buClr>
              <a:buFont typeface="Muli"/>
              <a:buChar char="◇"/>
              <a:defRPr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>
              <a:spcBef>
                <a:spcPts val="480"/>
              </a:spcBef>
              <a:buClr>
                <a:srgbClr val="19BBD5"/>
              </a:buClr>
              <a:buFont typeface="Muli"/>
              <a:buChar char="￭"/>
              <a:defRPr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>
              <a:spcBef>
                <a:spcPts val="480"/>
              </a:spcBef>
              <a:buClr>
                <a:srgbClr val="19BBD5"/>
              </a:buClr>
              <a:buFont typeface="Muli"/>
              <a:buChar char="￮"/>
              <a:defRPr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>
              <a:spcBef>
                <a:spcPts val="360"/>
              </a:spcBef>
              <a:buClr>
                <a:srgbClr val="19BBD5"/>
              </a:buClr>
              <a:buFont typeface="Muli"/>
              <a:defRPr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>
              <a:spcBef>
                <a:spcPts val="360"/>
              </a:spcBef>
              <a:buClr>
                <a:srgbClr val="19BBD5"/>
              </a:buClr>
              <a:buFont typeface="Muli"/>
              <a:defRPr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>
              <a:spcBef>
                <a:spcPts val="360"/>
              </a:spcBef>
              <a:buClr>
                <a:srgbClr val="C6DAEC"/>
              </a:buClr>
              <a:buFont typeface="Muli"/>
              <a:defRPr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>
              <a:spcBef>
                <a:spcPts val="360"/>
              </a:spcBef>
              <a:buClr>
                <a:srgbClr val="C6DAEC"/>
              </a:buClr>
              <a:buFont typeface="Muli"/>
              <a:defRPr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>
              <a:spcBef>
                <a:spcPts val="360"/>
              </a:spcBef>
              <a:buClr>
                <a:srgbClr val="C6DAEC"/>
              </a:buClr>
              <a:buFont typeface="Muli"/>
              <a:defRPr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>
              <a:spcBef>
                <a:spcPts val="360"/>
              </a:spcBef>
              <a:buClr>
                <a:srgbClr val="C6DAEC"/>
              </a:buClr>
              <a:buFont typeface="Muli"/>
              <a:defRPr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4" r:id="rId4"/>
    <p:sldLayoutId id="2147483656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8" name="Shape 1408"/>
          <p:cNvSpPr txBox="1">
            <a:spLocks noGrp="1"/>
          </p:cNvSpPr>
          <p:nvPr>
            <p:ph type="ctrTitle"/>
          </p:nvPr>
        </p:nvSpPr>
        <p:spPr>
          <a:xfrm>
            <a:off x="1400175" y="1991825"/>
            <a:ext cx="6343500" cy="1159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/>
            <a:r>
              <a:rPr lang="en-US" sz="4000" b="1" dirty="0" smtClean="0">
                <a:cs typeface="+mj-cs"/>
              </a:rPr>
              <a:t>Laser Game</a:t>
            </a:r>
            <a:endParaRPr lang="en" sz="4000" b="1" dirty="0">
              <a:cs typeface="+mj-cs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179512" y="3723878"/>
            <a:ext cx="2952328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rgbClr val="19BBD5"/>
                </a:solidFill>
                <a:latin typeface="+mj-lt"/>
                <a:ea typeface="Nixie One"/>
                <a:cs typeface="+mj-cs"/>
                <a:sym typeface="Nixie One"/>
              </a:rPr>
              <a:t>Presented By :</a:t>
            </a:r>
            <a:br>
              <a:rPr lang="en-US" sz="2000" b="1" dirty="0">
                <a:solidFill>
                  <a:srgbClr val="19BBD5"/>
                </a:solidFill>
                <a:latin typeface="+mj-lt"/>
                <a:ea typeface="Nixie One"/>
                <a:cs typeface="+mj-cs"/>
                <a:sym typeface="Nixie One"/>
              </a:rPr>
            </a:br>
            <a:r>
              <a:rPr lang="en-US" sz="2000" b="1" dirty="0" smtClean="0">
                <a:solidFill>
                  <a:srgbClr val="19BBD5"/>
                </a:solidFill>
                <a:latin typeface="+mj-lt"/>
                <a:ea typeface="Nixie One"/>
                <a:cs typeface="+mj-cs"/>
                <a:sym typeface="Nixie One"/>
              </a:rPr>
              <a:t>Rami </a:t>
            </a:r>
            <a:r>
              <a:rPr lang="en-US" sz="2000" b="1" dirty="0" smtClean="0">
                <a:solidFill>
                  <a:srgbClr val="19BBD5"/>
                </a:solidFill>
                <a:latin typeface="+mj-lt"/>
                <a:ea typeface="Nixie One"/>
                <a:cs typeface="+mj-cs"/>
                <a:sym typeface="Nixie One"/>
              </a:rPr>
              <a:t>Hussien</a:t>
            </a:r>
          </a:p>
          <a:p>
            <a:r>
              <a:rPr lang="en-US" sz="2000" b="1" dirty="0" err="1" smtClean="0">
                <a:solidFill>
                  <a:srgbClr val="19BBD5"/>
                </a:solidFill>
                <a:latin typeface="+mj-lt"/>
                <a:ea typeface="Nixie One"/>
                <a:cs typeface="+mj-cs"/>
                <a:sym typeface="Nixie One"/>
              </a:rPr>
              <a:t>Wisam</a:t>
            </a:r>
            <a:r>
              <a:rPr lang="en-US" sz="2000" b="1" dirty="0" smtClean="0">
                <a:solidFill>
                  <a:srgbClr val="19BBD5"/>
                </a:solidFill>
                <a:latin typeface="+mj-lt"/>
                <a:ea typeface="Nixie One"/>
                <a:cs typeface="+mj-cs"/>
                <a:sym typeface="Nixie One"/>
              </a:rPr>
              <a:t> </a:t>
            </a:r>
            <a:r>
              <a:rPr lang="en-US" sz="2000" b="1" dirty="0" err="1" smtClean="0">
                <a:solidFill>
                  <a:srgbClr val="19BBD5"/>
                </a:solidFill>
                <a:latin typeface="+mj-lt"/>
                <a:ea typeface="Nixie One"/>
                <a:cs typeface="+mj-cs"/>
                <a:sym typeface="Nixie One"/>
              </a:rPr>
              <a:t>Jaddo</a:t>
            </a:r>
            <a:endParaRPr lang="ar-SA" sz="2000" b="1" dirty="0">
              <a:solidFill>
                <a:srgbClr val="19BBD5"/>
              </a:solidFill>
              <a:latin typeface="+mj-lt"/>
              <a:ea typeface="Nixie One"/>
              <a:cs typeface="+mj-cs"/>
              <a:sym typeface="Nixie One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6375523" y="3723878"/>
            <a:ext cx="2736304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rgbClr val="19BBD5"/>
                </a:solidFill>
                <a:latin typeface="+mj-lt"/>
                <a:ea typeface="Nixie One"/>
                <a:cs typeface="+mj-cs"/>
              </a:rPr>
              <a:t>Supervised By </a:t>
            </a:r>
            <a:r>
              <a:rPr lang="en-US" sz="2000" b="1" dirty="0" smtClean="0">
                <a:solidFill>
                  <a:srgbClr val="19BBD5"/>
                </a:solidFill>
                <a:latin typeface="+mj-lt"/>
                <a:ea typeface="Nixie One"/>
                <a:cs typeface="+mj-cs"/>
              </a:rPr>
              <a:t>:</a:t>
            </a:r>
          </a:p>
          <a:p>
            <a:r>
              <a:rPr lang="en-US" sz="2000" b="1" dirty="0" smtClean="0">
                <a:solidFill>
                  <a:srgbClr val="19BBD5"/>
                </a:solidFill>
                <a:latin typeface="+mj-lt"/>
                <a:ea typeface="Nixie One"/>
                <a:cs typeface="+mj-cs"/>
              </a:rPr>
              <a:t>Eng. Haya Samaneh</a:t>
            </a:r>
            <a:r>
              <a:rPr lang="en-US" sz="2000" b="1" dirty="0">
                <a:solidFill>
                  <a:srgbClr val="19BBD5"/>
                </a:solidFill>
                <a:latin typeface="+mj-lt"/>
                <a:ea typeface="Nixie One"/>
                <a:cs typeface="+mj-cs"/>
              </a:rPr>
              <a:t/>
            </a:r>
            <a:br>
              <a:rPr lang="en-US" sz="2000" b="1" dirty="0">
                <a:solidFill>
                  <a:srgbClr val="19BBD5"/>
                </a:solidFill>
                <a:latin typeface="+mj-lt"/>
                <a:ea typeface="Nixie One"/>
                <a:cs typeface="+mj-cs"/>
              </a:rPr>
            </a:br>
            <a:endParaRPr lang="ar-SA" sz="2000" b="1" dirty="0">
              <a:solidFill>
                <a:srgbClr val="19BBD5"/>
              </a:solidFill>
              <a:latin typeface="+mj-lt"/>
              <a:ea typeface="Nixie One"/>
              <a:cs typeface="+mj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75856" y="339502"/>
            <a:ext cx="23599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P</a:t>
            </a:r>
            <a:r>
              <a:rPr lang="en" sz="4000" dirty="0" smtClean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roblems  </a:t>
            </a:r>
            <a:endParaRPr lang="en-US" sz="4000" dirty="0">
              <a:solidFill>
                <a:srgbClr val="00B0F0"/>
              </a:solidFill>
            </a:endParaRPr>
          </a:p>
        </p:txBody>
      </p:sp>
      <p:sp>
        <p:nvSpPr>
          <p:cNvPr id="3" name="Shape 1512"/>
          <p:cNvSpPr txBox="1">
            <a:spLocks/>
          </p:cNvSpPr>
          <p:nvPr/>
        </p:nvSpPr>
        <p:spPr>
          <a:xfrm>
            <a:off x="1115616" y="1203598"/>
            <a:ext cx="5413375" cy="26638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9BBD5"/>
              </a:buClr>
              <a:buFont typeface="Muli"/>
              <a:buChar char="◇"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9BBD5"/>
              </a:buClr>
              <a:buFont typeface="Muli"/>
              <a:buChar char="￭"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9BBD5"/>
              </a:buClr>
              <a:buFont typeface="Muli"/>
              <a:buChar char="￮"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9BBD5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9BBD5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6DAEC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6DAEC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6DAEC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6DAEC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Solar cells must be in a dark place to work properly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Laser’s voltage is so 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latin typeface="Andalus" panose="02020603050405020304" pitchFamily="18" charset="-78"/>
                <a:cs typeface="Andalus" panose="02020603050405020304" pitchFamily="18" charset="-78"/>
              </a:rPr>
              <a:t>D</a:t>
            </a:r>
            <a:r>
              <a:rPr lang="en-US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etecting laser’s voltage is not that accurate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Bluetooth modules problems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Nano Arduino has a single core that cannot handle multiple tasks</a:t>
            </a:r>
          </a:p>
          <a:p>
            <a:pPr>
              <a:buFont typeface="Muli"/>
              <a:buNone/>
            </a:pPr>
            <a:endParaRPr lang="en-US" sz="1800" b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>
              <a:buFont typeface="Muli"/>
              <a:buNone/>
            </a:pPr>
            <a:r>
              <a:rPr lang="en-US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	</a:t>
            </a:r>
            <a:r>
              <a:rPr lang="en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endParaRPr lang="en" sz="1800" b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09499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52050" y="339502"/>
            <a:ext cx="30075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 smtClean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Future Work</a:t>
            </a:r>
            <a:r>
              <a:rPr lang="en" sz="4000" dirty="0" smtClean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 </a:t>
            </a:r>
            <a:endParaRPr lang="en-US" sz="4000" dirty="0">
              <a:solidFill>
                <a:srgbClr val="00B0F0"/>
              </a:solidFill>
            </a:endParaRPr>
          </a:p>
        </p:txBody>
      </p:sp>
      <p:sp>
        <p:nvSpPr>
          <p:cNvPr id="5" name="Shape 1512"/>
          <p:cNvSpPr txBox="1">
            <a:spLocks/>
          </p:cNvSpPr>
          <p:nvPr/>
        </p:nvSpPr>
        <p:spPr>
          <a:xfrm>
            <a:off x="1115616" y="1203598"/>
            <a:ext cx="5413375" cy="26638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9BBD5"/>
              </a:buClr>
              <a:buFont typeface="Muli"/>
              <a:buChar char="◇"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9BBD5"/>
              </a:buClr>
              <a:buFont typeface="Muli"/>
              <a:buChar char="￭"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9BBD5"/>
              </a:buClr>
              <a:buFont typeface="Muli"/>
              <a:buChar char="￮"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9BBD5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9BBD5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6DAEC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6DAEC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6DAEC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6DAEC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Implement a communication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Implement a tracking system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Implement an android application to control the game  </a:t>
            </a:r>
          </a:p>
          <a:p>
            <a:pPr>
              <a:buFont typeface="Muli"/>
              <a:buNone/>
            </a:pPr>
            <a:endParaRPr lang="en-US" sz="1800" b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>
              <a:buFont typeface="Muli"/>
              <a:buNone/>
            </a:pPr>
            <a:r>
              <a:rPr lang="en-US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	</a:t>
            </a:r>
            <a:r>
              <a:rPr lang="en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endParaRPr lang="en" sz="1800" b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54665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Shape 1447"/>
          <p:cNvSpPr txBox="1">
            <a:spLocks noGrp="1"/>
          </p:cNvSpPr>
          <p:nvPr>
            <p:ph type="ctrTitle" idx="4294967295"/>
          </p:nvPr>
        </p:nvSpPr>
        <p:spPr>
          <a:xfrm>
            <a:off x="3829050" y="1474800"/>
            <a:ext cx="4991099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6000" b="1" dirty="0" smtClean="0">
                <a:latin typeface="Andalus" pitchFamily="18" charset="-78"/>
                <a:cs typeface="Andalus" pitchFamily="18" charset="-78"/>
              </a:rPr>
              <a:t>Demo Time.</a:t>
            </a:r>
            <a:endParaRPr lang="en" sz="6000" b="1" dirty="0">
              <a:latin typeface="Andalus" pitchFamily="18" charset="-78"/>
              <a:cs typeface="Andalus" pitchFamily="18" charset="-78"/>
            </a:endParaRPr>
          </a:p>
        </p:txBody>
      </p:sp>
      <p:grpSp>
        <p:nvGrpSpPr>
          <p:cNvPr id="1449" name="Shape 1449"/>
          <p:cNvGrpSpPr/>
          <p:nvPr/>
        </p:nvGrpSpPr>
        <p:grpSpPr>
          <a:xfrm flipH="1">
            <a:off x="624221" y="658637"/>
            <a:ext cx="3112543" cy="2696443"/>
            <a:chOff x="4088875" y="1431100"/>
            <a:chExt cx="3293000" cy="2852775"/>
          </a:xfrm>
        </p:grpSpPr>
        <p:sp>
          <p:nvSpPr>
            <p:cNvPr id="1450" name="Shape 1450"/>
            <p:cNvSpPr/>
            <p:nvPr/>
          </p:nvSpPr>
          <p:spPr>
            <a:xfrm>
              <a:off x="483147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4" y="0"/>
                  </a:moveTo>
                  <a:lnTo>
                    <a:pt x="1" y="269"/>
                  </a:lnTo>
                  <a:lnTo>
                    <a:pt x="3227" y="5914"/>
                  </a:lnTo>
                  <a:lnTo>
                    <a:pt x="6318" y="591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1" name="Shape 1451"/>
            <p:cNvSpPr/>
            <p:nvPr/>
          </p:nvSpPr>
          <p:spPr>
            <a:xfrm>
              <a:off x="4697075" y="3907525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538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11022" y="15054"/>
                  </a:lnTo>
                  <a:lnTo>
                    <a:pt x="15592" y="15054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2" name="Shape 1452"/>
            <p:cNvSpPr/>
            <p:nvPr/>
          </p:nvSpPr>
          <p:spPr>
            <a:xfrm>
              <a:off x="4566025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027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3" name="Shape 1453"/>
            <p:cNvSpPr/>
            <p:nvPr/>
          </p:nvSpPr>
          <p:spPr>
            <a:xfrm>
              <a:off x="4434975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1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4" name="Shape 1454"/>
            <p:cNvSpPr/>
            <p:nvPr/>
          </p:nvSpPr>
          <p:spPr>
            <a:xfrm>
              <a:off x="4300575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0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5" name="Shape 1455"/>
            <p:cNvSpPr/>
            <p:nvPr/>
          </p:nvSpPr>
          <p:spPr>
            <a:xfrm>
              <a:off x="4169525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2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6" name="Shape 1456"/>
            <p:cNvSpPr/>
            <p:nvPr/>
          </p:nvSpPr>
          <p:spPr>
            <a:xfrm>
              <a:off x="4088875" y="2822200"/>
              <a:ext cx="1481875" cy="1461675"/>
            </a:xfrm>
            <a:custGeom>
              <a:avLst/>
              <a:gdLst/>
              <a:ahLst/>
              <a:cxnLst/>
              <a:rect l="0" t="0" r="0" b="0"/>
              <a:pathLst>
                <a:path w="59275" h="58467" extrusionOk="0">
                  <a:moveTo>
                    <a:pt x="807" y="0"/>
                  </a:moveTo>
                  <a:lnTo>
                    <a:pt x="1" y="1479"/>
                  </a:lnTo>
                  <a:lnTo>
                    <a:pt x="3227" y="6989"/>
                  </a:lnTo>
                  <a:lnTo>
                    <a:pt x="54705" y="58467"/>
                  </a:lnTo>
                  <a:lnTo>
                    <a:pt x="59274" y="58467"/>
                  </a:lnTo>
                  <a:lnTo>
                    <a:pt x="807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7" name="Shape 1457"/>
            <p:cNvSpPr/>
            <p:nvPr/>
          </p:nvSpPr>
          <p:spPr>
            <a:xfrm>
              <a:off x="4102325" y="2761700"/>
              <a:ext cx="1565875" cy="1522175"/>
            </a:xfrm>
            <a:custGeom>
              <a:avLst/>
              <a:gdLst/>
              <a:ahLst/>
              <a:cxnLst/>
              <a:rect l="0" t="0" r="0" b="0"/>
              <a:pathLst>
                <a:path w="62635" h="60887" extrusionOk="0">
                  <a:moveTo>
                    <a:pt x="1748" y="1"/>
                  </a:moveTo>
                  <a:lnTo>
                    <a:pt x="0" y="2823"/>
                  </a:lnTo>
                  <a:lnTo>
                    <a:pt x="58064" y="60887"/>
                  </a:lnTo>
                  <a:lnTo>
                    <a:pt x="62634" y="6088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8" name="Shape 1458"/>
            <p:cNvSpPr/>
            <p:nvPr/>
          </p:nvSpPr>
          <p:spPr>
            <a:xfrm>
              <a:off x="4139275" y="2697875"/>
              <a:ext cx="1626375" cy="1586000"/>
            </a:xfrm>
            <a:custGeom>
              <a:avLst/>
              <a:gdLst/>
              <a:ahLst/>
              <a:cxnLst/>
              <a:rect l="0" t="0" r="0" b="0"/>
              <a:pathLst>
                <a:path w="65055" h="63440" extrusionOk="0">
                  <a:moveTo>
                    <a:pt x="1614" y="0"/>
                  </a:moveTo>
                  <a:lnTo>
                    <a:pt x="1" y="2957"/>
                  </a:lnTo>
                  <a:lnTo>
                    <a:pt x="60484" y="63440"/>
                  </a:lnTo>
                  <a:lnTo>
                    <a:pt x="65054" y="63440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9" name="Shape 1459"/>
            <p:cNvSpPr/>
            <p:nvPr/>
          </p:nvSpPr>
          <p:spPr>
            <a:xfrm>
              <a:off x="4172900" y="2637375"/>
              <a:ext cx="1690175" cy="1646500"/>
            </a:xfrm>
            <a:custGeom>
              <a:avLst/>
              <a:gdLst/>
              <a:ahLst/>
              <a:cxnLst/>
              <a:rect l="0" t="0" r="0" b="0"/>
              <a:pathLst>
                <a:path w="67607" h="65860" extrusionOk="0">
                  <a:moveTo>
                    <a:pt x="1747" y="1"/>
                  </a:moveTo>
                  <a:lnTo>
                    <a:pt x="0" y="2958"/>
                  </a:lnTo>
                  <a:lnTo>
                    <a:pt x="62903" y="65860"/>
                  </a:lnTo>
                  <a:lnTo>
                    <a:pt x="67607" y="65860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0" name="Shape 1460"/>
            <p:cNvSpPr/>
            <p:nvPr/>
          </p:nvSpPr>
          <p:spPr>
            <a:xfrm>
              <a:off x="4209850" y="2576900"/>
              <a:ext cx="1750675" cy="1706975"/>
            </a:xfrm>
            <a:custGeom>
              <a:avLst/>
              <a:gdLst/>
              <a:ahLst/>
              <a:cxnLst/>
              <a:rect l="0" t="0" r="0" b="0"/>
              <a:pathLst>
                <a:path w="70027" h="68279" extrusionOk="0">
                  <a:moveTo>
                    <a:pt x="1613" y="1"/>
                  </a:moveTo>
                  <a:lnTo>
                    <a:pt x="0" y="2823"/>
                  </a:lnTo>
                  <a:lnTo>
                    <a:pt x="65322" y="68279"/>
                  </a:lnTo>
                  <a:lnTo>
                    <a:pt x="70027" y="68279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1" name="Shape 1461"/>
            <p:cNvSpPr/>
            <p:nvPr/>
          </p:nvSpPr>
          <p:spPr>
            <a:xfrm>
              <a:off x="4243450" y="2513050"/>
              <a:ext cx="1814525" cy="1770825"/>
            </a:xfrm>
            <a:custGeom>
              <a:avLst/>
              <a:gdLst/>
              <a:ahLst/>
              <a:cxnLst/>
              <a:rect l="0" t="0" r="0" b="0"/>
              <a:pathLst>
                <a:path w="72581" h="70833" extrusionOk="0">
                  <a:moveTo>
                    <a:pt x="1748" y="1"/>
                  </a:moveTo>
                  <a:lnTo>
                    <a:pt x="1" y="2958"/>
                  </a:lnTo>
                  <a:lnTo>
                    <a:pt x="67876" y="70833"/>
                  </a:lnTo>
                  <a:lnTo>
                    <a:pt x="72581" y="70833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2" name="Shape 1462"/>
            <p:cNvSpPr/>
            <p:nvPr/>
          </p:nvSpPr>
          <p:spPr>
            <a:xfrm>
              <a:off x="4280425" y="2452575"/>
              <a:ext cx="1875000" cy="1831300"/>
            </a:xfrm>
            <a:custGeom>
              <a:avLst/>
              <a:gdLst/>
              <a:ahLst/>
              <a:cxnLst/>
              <a:rect l="0" t="0" r="0" b="0"/>
              <a:pathLst>
                <a:path w="75000" h="73252" extrusionOk="0">
                  <a:moveTo>
                    <a:pt x="1613" y="1"/>
                  </a:moveTo>
                  <a:lnTo>
                    <a:pt x="0" y="2957"/>
                  </a:lnTo>
                  <a:lnTo>
                    <a:pt x="70295" y="73252"/>
                  </a:lnTo>
                  <a:lnTo>
                    <a:pt x="74999" y="73252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3" name="Shape 1463"/>
            <p:cNvSpPr/>
            <p:nvPr/>
          </p:nvSpPr>
          <p:spPr>
            <a:xfrm>
              <a:off x="4314025" y="2392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1747" y="0"/>
                  </a:moveTo>
                  <a:lnTo>
                    <a:pt x="0" y="2957"/>
                  </a:lnTo>
                  <a:lnTo>
                    <a:pt x="72849" y="75671"/>
                  </a:lnTo>
                  <a:lnTo>
                    <a:pt x="77419" y="7567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4" name="Shape 1464"/>
            <p:cNvSpPr/>
            <p:nvPr/>
          </p:nvSpPr>
          <p:spPr>
            <a:xfrm>
              <a:off x="4350975" y="232825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1748" y="1"/>
                  </a:moveTo>
                  <a:lnTo>
                    <a:pt x="1" y="2957"/>
                  </a:lnTo>
                  <a:lnTo>
                    <a:pt x="75269" y="78225"/>
                  </a:lnTo>
                  <a:lnTo>
                    <a:pt x="79839" y="7822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5" name="Shape 1465"/>
            <p:cNvSpPr/>
            <p:nvPr/>
          </p:nvSpPr>
          <p:spPr>
            <a:xfrm>
              <a:off x="4384575" y="2267775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1748" y="0"/>
                  </a:moveTo>
                  <a:lnTo>
                    <a:pt x="1" y="2957"/>
                  </a:lnTo>
                  <a:lnTo>
                    <a:pt x="77823" y="80644"/>
                  </a:lnTo>
                  <a:lnTo>
                    <a:pt x="82392" y="8064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6" name="Shape 1466"/>
            <p:cNvSpPr/>
            <p:nvPr/>
          </p:nvSpPr>
          <p:spPr>
            <a:xfrm>
              <a:off x="4421550" y="2207275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747" y="1"/>
                  </a:moveTo>
                  <a:lnTo>
                    <a:pt x="0" y="2958"/>
                  </a:lnTo>
                  <a:lnTo>
                    <a:pt x="80107" y="83064"/>
                  </a:lnTo>
                  <a:lnTo>
                    <a:pt x="84811" y="83064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7" name="Shape 1467"/>
            <p:cNvSpPr/>
            <p:nvPr/>
          </p:nvSpPr>
          <p:spPr>
            <a:xfrm>
              <a:off x="4458500" y="2146800"/>
              <a:ext cx="2130375" cy="2137075"/>
            </a:xfrm>
            <a:custGeom>
              <a:avLst/>
              <a:gdLst/>
              <a:ahLst/>
              <a:cxnLst/>
              <a:rect l="0" t="0" r="0" b="0"/>
              <a:pathLst>
                <a:path w="85215" h="85483" extrusionOk="0">
                  <a:moveTo>
                    <a:pt x="1614" y="1"/>
                  </a:moveTo>
                  <a:lnTo>
                    <a:pt x="1" y="2823"/>
                  </a:lnTo>
                  <a:lnTo>
                    <a:pt x="82527" y="85483"/>
                  </a:lnTo>
                  <a:lnTo>
                    <a:pt x="84005" y="85483"/>
                  </a:lnTo>
                  <a:lnTo>
                    <a:pt x="85215" y="83467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8" name="Shape 1468"/>
            <p:cNvSpPr/>
            <p:nvPr/>
          </p:nvSpPr>
          <p:spPr>
            <a:xfrm>
              <a:off x="4492100" y="2082950"/>
              <a:ext cx="2133750" cy="2163975"/>
            </a:xfrm>
            <a:custGeom>
              <a:avLst/>
              <a:gdLst/>
              <a:ahLst/>
              <a:cxnLst/>
              <a:rect l="0" t="0" r="0" b="0"/>
              <a:pathLst>
                <a:path w="85350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349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9" name="Shape 1469"/>
            <p:cNvSpPr/>
            <p:nvPr/>
          </p:nvSpPr>
          <p:spPr>
            <a:xfrm>
              <a:off x="4529075" y="2022475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558"/>
                  </a:lnTo>
                  <a:lnTo>
                    <a:pt x="85214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0" name="Shape 1470"/>
            <p:cNvSpPr/>
            <p:nvPr/>
          </p:nvSpPr>
          <p:spPr>
            <a:xfrm>
              <a:off x="4562675" y="1962000"/>
              <a:ext cx="2133725" cy="2160600"/>
            </a:xfrm>
            <a:custGeom>
              <a:avLst/>
              <a:gdLst/>
              <a:ahLst/>
              <a:cxnLst/>
              <a:rect l="0" t="0" r="0" b="0"/>
              <a:pathLst>
                <a:path w="85349" h="86424" extrusionOk="0">
                  <a:moveTo>
                    <a:pt x="1748" y="0"/>
                  </a:moveTo>
                  <a:lnTo>
                    <a:pt x="0" y="2957"/>
                  </a:lnTo>
                  <a:lnTo>
                    <a:pt x="83602" y="86424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1" name="Shape 1471"/>
            <p:cNvSpPr/>
            <p:nvPr/>
          </p:nvSpPr>
          <p:spPr>
            <a:xfrm>
              <a:off x="4599625" y="1898150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2" name="Shape 1472"/>
            <p:cNvSpPr/>
            <p:nvPr/>
          </p:nvSpPr>
          <p:spPr>
            <a:xfrm>
              <a:off x="4633225" y="1837675"/>
              <a:ext cx="2133750" cy="2163950"/>
            </a:xfrm>
            <a:custGeom>
              <a:avLst/>
              <a:gdLst/>
              <a:ahLst/>
              <a:cxnLst/>
              <a:rect l="0" t="0" r="0" b="0"/>
              <a:pathLst>
                <a:path w="85350" h="86558" extrusionOk="0">
                  <a:moveTo>
                    <a:pt x="1748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349" y="83601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3" name="Shape 1473"/>
            <p:cNvSpPr/>
            <p:nvPr/>
          </p:nvSpPr>
          <p:spPr>
            <a:xfrm>
              <a:off x="4670200" y="1777175"/>
              <a:ext cx="2130375" cy="2160625"/>
            </a:xfrm>
            <a:custGeom>
              <a:avLst/>
              <a:gdLst/>
              <a:ahLst/>
              <a:cxnLst/>
              <a:rect l="0" t="0" r="0" b="0"/>
              <a:pathLst>
                <a:path w="85215" h="86425" extrusionOk="0">
                  <a:moveTo>
                    <a:pt x="1748" y="1"/>
                  </a:moveTo>
                  <a:lnTo>
                    <a:pt x="0" y="2958"/>
                  </a:lnTo>
                  <a:lnTo>
                    <a:pt x="83602" y="86424"/>
                  </a:lnTo>
                  <a:lnTo>
                    <a:pt x="85215" y="8346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4" name="Shape 1474"/>
            <p:cNvSpPr/>
            <p:nvPr/>
          </p:nvSpPr>
          <p:spPr>
            <a:xfrm>
              <a:off x="4707150" y="1713350"/>
              <a:ext cx="2130375" cy="2163950"/>
            </a:xfrm>
            <a:custGeom>
              <a:avLst/>
              <a:gdLst/>
              <a:ahLst/>
              <a:cxnLst/>
              <a:rect l="0" t="0" r="0" b="0"/>
              <a:pathLst>
                <a:path w="85215" h="86558" extrusionOk="0">
                  <a:moveTo>
                    <a:pt x="1614" y="0"/>
                  </a:moveTo>
                  <a:lnTo>
                    <a:pt x="1" y="2957"/>
                  </a:lnTo>
                  <a:lnTo>
                    <a:pt x="83468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5" name="Shape 1475"/>
            <p:cNvSpPr/>
            <p:nvPr/>
          </p:nvSpPr>
          <p:spPr>
            <a:xfrm>
              <a:off x="4740750" y="16528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215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6" name="Shape 1476"/>
            <p:cNvSpPr/>
            <p:nvPr/>
          </p:nvSpPr>
          <p:spPr>
            <a:xfrm>
              <a:off x="4777725" y="1592375"/>
              <a:ext cx="2130375" cy="2160600"/>
            </a:xfrm>
            <a:custGeom>
              <a:avLst/>
              <a:gdLst/>
              <a:ahLst/>
              <a:cxnLst/>
              <a:rect l="0" t="0" r="0" b="0"/>
              <a:pathLst>
                <a:path w="85215" h="86424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424"/>
                  </a:lnTo>
                  <a:lnTo>
                    <a:pt x="85215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7" name="Shape 1477"/>
            <p:cNvSpPr/>
            <p:nvPr/>
          </p:nvSpPr>
          <p:spPr>
            <a:xfrm>
              <a:off x="4811325" y="1531900"/>
              <a:ext cx="2133750" cy="2160600"/>
            </a:xfrm>
            <a:custGeom>
              <a:avLst/>
              <a:gdLst/>
              <a:ahLst/>
              <a:cxnLst/>
              <a:rect l="0" t="0" r="0" b="0"/>
              <a:pathLst>
                <a:path w="85350" h="86424" extrusionOk="0">
                  <a:moveTo>
                    <a:pt x="1748" y="0"/>
                  </a:moveTo>
                  <a:lnTo>
                    <a:pt x="0" y="2823"/>
                  </a:lnTo>
                  <a:lnTo>
                    <a:pt x="83602" y="86423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8" name="Shape 1478"/>
            <p:cNvSpPr/>
            <p:nvPr/>
          </p:nvSpPr>
          <p:spPr>
            <a:xfrm>
              <a:off x="4848275" y="14680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9" name="Shape 1479"/>
            <p:cNvSpPr/>
            <p:nvPr/>
          </p:nvSpPr>
          <p:spPr>
            <a:xfrm>
              <a:off x="4881875" y="1431100"/>
              <a:ext cx="2133750" cy="2140425"/>
            </a:xfrm>
            <a:custGeom>
              <a:avLst/>
              <a:gdLst/>
              <a:ahLst/>
              <a:cxnLst/>
              <a:rect l="0" t="0" r="0" b="0"/>
              <a:pathLst>
                <a:path w="85350" h="85617" extrusionOk="0">
                  <a:moveTo>
                    <a:pt x="1211" y="0"/>
                  </a:moveTo>
                  <a:lnTo>
                    <a:pt x="1" y="2016"/>
                  </a:lnTo>
                  <a:lnTo>
                    <a:pt x="83602" y="85617"/>
                  </a:lnTo>
                  <a:lnTo>
                    <a:pt x="85350" y="82660"/>
                  </a:lnTo>
                  <a:lnTo>
                    <a:pt x="2689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0" name="Shape 1480"/>
            <p:cNvSpPr/>
            <p:nvPr/>
          </p:nvSpPr>
          <p:spPr>
            <a:xfrm>
              <a:off x="4928925" y="1431100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" y="0"/>
                  </a:moveTo>
                  <a:lnTo>
                    <a:pt x="83199" y="83063"/>
                  </a:lnTo>
                  <a:lnTo>
                    <a:pt x="84812" y="80106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1" name="Shape 1481"/>
            <p:cNvSpPr/>
            <p:nvPr/>
          </p:nvSpPr>
          <p:spPr>
            <a:xfrm>
              <a:off x="5026375" y="1431100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0" y="0"/>
                  </a:moveTo>
                  <a:lnTo>
                    <a:pt x="80645" y="80644"/>
                  </a:lnTo>
                  <a:lnTo>
                    <a:pt x="82392" y="77687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2" name="Shape 1482"/>
            <p:cNvSpPr/>
            <p:nvPr/>
          </p:nvSpPr>
          <p:spPr>
            <a:xfrm>
              <a:off x="5123825" y="143110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0" y="0"/>
                  </a:moveTo>
                  <a:lnTo>
                    <a:pt x="78225" y="78225"/>
                  </a:lnTo>
                  <a:lnTo>
                    <a:pt x="79838" y="75268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3" name="Shape 1483"/>
            <p:cNvSpPr/>
            <p:nvPr/>
          </p:nvSpPr>
          <p:spPr>
            <a:xfrm>
              <a:off x="5221275" y="1431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0" y="0"/>
                  </a:moveTo>
                  <a:lnTo>
                    <a:pt x="75671" y="75671"/>
                  </a:lnTo>
                  <a:lnTo>
                    <a:pt x="77419" y="7271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4" name="Shape 1484"/>
            <p:cNvSpPr/>
            <p:nvPr/>
          </p:nvSpPr>
          <p:spPr>
            <a:xfrm>
              <a:off x="5318700" y="1431100"/>
              <a:ext cx="1875025" cy="1831300"/>
            </a:xfrm>
            <a:custGeom>
              <a:avLst/>
              <a:gdLst/>
              <a:ahLst/>
              <a:cxnLst/>
              <a:rect l="0" t="0" r="0" b="0"/>
              <a:pathLst>
                <a:path w="75001" h="73252" extrusionOk="0">
                  <a:moveTo>
                    <a:pt x="1" y="0"/>
                  </a:moveTo>
                  <a:lnTo>
                    <a:pt x="73253" y="73251"/>
                  </a:lnTo>
                  <a:lnTo>
                    <a:pt x="75000" y="7029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5" name="Shape 1485"/>
            <p:cNvSpPr/>
            <p:nvPr/>
          </p:nvSpPr>
          <p:spPr>
            <a:xfrm>
              <a:off x="5416150" y="1431100"/>
              <a:ext cx="1811175" cy="1770825"/>
            </a:xfrm>
            <a:custGeom>
              <a:avLst/>
              <a:gdLst/>
              <a:ahLst/>
              <a:cxnLst/>
              <a:rect l="0" t="0" r="0" b="0"/>
              <a:pathLst>
                <a:path w="72447" h="70833" extrusionOk="0">
                  <a:moveTo>
                    <a:pt x="1" y="0"/>
                  </a:moveTo>
                  <a:lnTo>
                    <a:pt x="70699" y="70832"/>
                  </a:lnTo>
                  <a:lnTo>
                    <a:pt x="72446" y="6787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6" name="Shape 1486"/>
            <p:cNvSpPr/>
            <p:nvPr/>
          </p:nvSpPr>
          <p:spPr>
            <a:xfrm>
              <a:off x="5510250" y="1431100"/>
              <a:ext cx="1754025" cy="1706975"/>
            </a:xfrm>
            <a:custGeom>
              <a:avLst/>
              <a:gdLst/>
              <a:ahLst/>
              <a:cxnLst/>
              <a:rect l="0" t="0" r="0" b="0"/>
              <a:pathLst>
                <a:path w="70161" h="68279" extrusionOk="0">
                  <a:moveTo>
                    <a:pt x="0" y="0"/>
                  </a:moveTo>
                  <a:lnTo>
                    <a:pt x="68413" y="68278"/>
                  </a:lnTo>
                  <a:lnTo>
                    <a:pt x="70161" y="65456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7" name="Shape 1487"/>
            <p:cNvSpPr/>
            <p:nvPr/>
          </p:nvSpPr>
          <p:spPr>
            <a:xfrm>
              <a:off x="5607675" y="1431100"/>
              <a:ext cx="1690200" cy="1646500"/>
            </a:xfrm>
            <a:custGeom>
              <a:avLst/>
              <a:gdLst/>
              <a:ahLst/>
              <a:cxnLst/>
              <a:rect l="0" t="0" r="0" b="0"/>
              <a:pathLst>
                <a:path w="67608" h="65860" extrusionOk="0">
                  <a:moveTo>
                    <a:pt x="1" y="0"/>
                  </a:moveTo>
                  <a:lnTo>
                    <a:pt x="65995" y="65859"/>
                  </a:lnTo>
                  <a:lnTo>
                    <a:pt x="67608" y="62902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8" name="Shape 1488"/>
            <p:cNvSpPr/>
            <p:nvPr/>
          </p:nvSpPr>
          <p:spPr>
            <a:xfrm>
              <a:off x="5705125" y="1431100"/>
              <a:ext cx="1629725" cy="1586000"/>
            </a:xfrm>
            <a:custGeom>
              <a:avLst/>
              <a:gdLst/>
              <a:ahLst/>
              <a:cxnLst/>
              <a:rect l="0" t="0" r="0" b="0"/>
              <a:pathLst>
                <a:path w="65189" h="63440" extrusionOk="0">
                  <a:moveTo>
                    <a:pt x="1" y="0"/>
                  </a:moveTo>
                  <a:lnTo>
                    <a:pt x="63441" y="63440"/>
                  </a:lnTo>
                  <a:lnTo>
                    <a:pt x="65188" y="60483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9" name="Shape 1489"/>
            <p:cNvSpPr/>
            <p:nvPr/>
          </p:nvSpPr>
          <p:spPr>
            <a:xfrm>
              <a:off x="5802575" y="1431100"/>
              <a:ext cx="1565875" cy="1525525"/>
            </a:xfrm>
            <a:custGeom>
              <a:avLst/>
              <a:gdLst/>
              <a:ahLst/>
              <a:cxnLst/>
              <a:rect l="0" t="0" r="0" b="0"/>
              <a:pathLst>
                <a:path w="62635" h="61021" extrusionOk="0">
                  <a:moveTo>
                    <a:pt x="1" y="0"/>
                  </a:moveTo>
                  <a:lnTo>
                    <a:pt x="61021" y="61020"/>
                  </a:lnTo>
                  <a:lnTo>
                    <a:pt x="62634" y="5806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0" name="Shape 1490"/>
            <p:cNvSpPr/>
            <p:nvPr/>
          </p:nvSpPr>
          <p:spPr>
            <a:xfrm>
              <a:off x="5900025" y="1431100"/>
              <a:ext cx="1481850" cy="1461675"/>
            </a:xfrm>
            <a:custGeom>
              <a:avLst/>
              <a:gdLst/>
              <a:ahLst/>
              <a:cxnLst/>
              <a:rect l="0" t="0" r="0" b="0"/>
              <a:pathLst>
                <a:path w="59274" h="58467" extrusionOk="0">
                  <a:moveTo>
                    <a:pt x="0" y="0"/>
                  </a:moveTo>
                  <a:lnTo>
                    <a:pt x="58468" y="58467"/>
                  </a:lnTo>
                  <a:lnTo>
                    <a:pt x="59274" y="57123"/>
                  </a:lnTo>
                  <a:lnTo>
                    <a:pt x="56048" y="5147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1" name="Shape 1491"/>
            <p:cNvSpPr/>
            <p:nvPr/>
          </p:nvSpPr>
          <p:spPr>
            <a:xfrm>
              <a:off x="5997475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51747" y="51881"/>
                  </a:lnTo>
                  <a:lnTo>
                    <a:pt x="52285" y="51478"/>
                  </a:lnTo>
                  <a:lnTo>
                    <a:pt x="46908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2" name="Shape 1492"/>
            <p:cNvSpPr/>
            <p:nvPr/>
          </p:nvSpPr>
          <p:spPr>
            <a:xfrm>
              <a:off x="6094900" y="1431100"/>
              <a:ext cx="1075300" cy="1065175"/>
            </a:xfrm>
            <a:custGeom>
              <a:avLst/>
              <a:gdLst/>
              <a:ahLst/>
              <a:cxnLst/>
              <a:rect l="0" t="0" r="0" b="0"/>
              <a:pathLst>
                <a:path w="43012" h="42607" extrusionOk="0">
                  <a:moveTo>
                    <a:pt x="1" y="0"/>
                  </a:moveTo>
                  <a:lnTo>
                    <a:pt x="42608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3" name="Shape 1493"/>
            <p:cNvSpPr/>
            <p:nvPr/>
          </p:nvSpPr>
          <p:spPr>
            <a:xfrm>
              <a:off x="6189000" y="1431100"/>
              <a:ext cx="850150" cy="836700"/>
            </a:xfrm>
            <a:custGeom>
              <a:avLst/>
              <a:gdLst/>
              <a:ahLst/>
              <a:cxnLst/>
              <a:rect l="0" t="0" r="0" b="0"/>
              <a:pathLst>
                <a:path w="34006" h="33468" extrusionOk="0">
                  <a:moveTo>
                    <a:pt x="0" y="0"/>
                  </a:moveTo>
                  <a:lnTo>
                    <a:pt x="33602" y="33467"/>
                  </a:lnTo>
                  <a:lnTo>
                    <a:pt x="34005" y="33198"/>
                  </a:lnTo>
                  <a:lnTo>
                    <a:pt x="28629" y="2392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4" name="Shape 1494"/>
            <p:cNvSpPr/>
            <p:nvPr/>
          </p:nvSpPr>
          <p:spPr>
            <a:xfrm>
              <a:off x="6286450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0" y="0"/>
                  </a:moveTo>
                  <a:lnTo>
                    <a:pt x="24328" y="24328"/>
                  </a:lnTo>
                  <a:lnTo>
                    <a:pt x="24731" y="23924"/>
                  </a:lnTo>
                  <a:lnTo>
                    <a:pt x="19489" y="1478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5" name="Shape 1495"/>
            <p:cNvSpPr/>
            <p:nvPr/>
          </p:nvSpPr>
          <p:spPr>
            <a:xfrm>
              <a:off x="6383900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215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6" name="Shape 1496"/>
            <p:cNvSpPr/>
            <p:nvPr/>
          </p:nvSpPr>
          <p:spPr>
            <a:xfrm>
              <a:off x="6481325" y="1431100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1" y="0"/>
                  </a:moveTo>
                  <a:lnTo>
                    <a:pt x="5915" y="5914"/>
                  </a:lnTo>
                  <a:lnTo>
                    <a:pt x="6318" y="5645"/>
                  </a:lnTo>
                  <a:lnTo>
                    <a:pt x="3092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pic>
        <p:nvPicPr>
          <p:cNvPr id="64" name="Picture 8" descr="android, google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4278600"/>
            <a:ext cx="309374" cy="309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analytics, chart, demo, presentation, report, slides, statistics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179" y="1030437"/>
            <a:ext cx="2027117" cy="202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3354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" name="Shape 1669"/>
          <p:cNvSpPr txBox="1">
            <a:spLocks noGrp="1"/>
          </p:cNvSpPr>
          <p:nvPr>
            <p:ph type="ctrTitle" idx="4294967295"/>
          </p:nvPr>
        </p:nvSpPr>
        <p:spPr>
          <a:xfrm>
            <a:off x="3152775" y="1354750"/>
            <a:ext cx="4562099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0"/>
              <a:t>Thanks!</a:t>
            </a:r>
          </a:p>
        </p:txBody>
      </p:sp>
      <p:grpSp>
        <p:nvGrpSpPr>
          <p:cNvPr id="1671" name="Shape 1671"/>
          <p:cNvGrpSpPr/>
          <p:nvPr/>
        </p:nvGrpSpPr>
        <p:grpSpPr>
          <a:xfrm flipH="1">
            <a:off x="905355" y="670081"/>
            <a:ext cx="2152304" cy="1864573"/>
            <a:chOff x="4088875" y="1431100"/>
            <a:chExt cx="3293000" cy="2852775"/>
          </a:xfrm>
        </p:grpSpPr>
        <p:sp>
          <p:nvSpPr>
            <p:cNvPr id="1672" name="Shape 1672"/>
            <p:cNvSpPr/>
            <p:nvPr/>
          </p:nvSpPr>
          <p:spPr>
            <a:xfrm>
              <a:off x="483147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4" y="0"/>
                  </a:moveTo>
                  <a:lnTo>
                    <a:pt x="1" y="269"/>
                  </a:lnTo>
                  <a:lnTo>
                    <a:pt x="3227" y="5914"/>
                  </a:lnTo>
                  <a:lnTo>
                    <a:pt x="6318" y="591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73" name="Shape 1673"/>
            <p:cNvSpPr/>
            <p:nvPr/>
          </p:nvSpPr>
          <p:spPr>
            <a:xfrm>
              <a:off x="4697075" y="3907525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538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11022" y="15054"/>
                  </a:lnTo>
                  <a:lnTo>
                    <a:pt x="15592" y="15054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74" name="Shape 1674"/>
            <p:cNvSpPr/>
            <p:nvPr/>
          </p:nvSpPr>
          <p:spPr>
            <a:xfrm>
              <a:off x="4566025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027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75" name="Shape 1675"/>
            <p:cNvSpPr/>
            <p:nvPr/>
          </p:nvSpPr>
          <p:spPr>
            <a:xfrm>
              <a:off x="4434975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1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76" name="Shape 1676"/>
            <p:cNvSpPr/>
            <p:nvPr/>
          </p:nvSpPr>
          <p:spPr>
            <a:xfrm>
              <a:off x="4300575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0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77" name="Shape 1677"/>
            <p:cNvSpPr/>
            <p:nvPr/>
          </p:nvSpPr>
          <p:spPr>
            <a:xfrm>
              <a:off x="4169525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2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78" name="Shape 1678"/>
            <p:cNvSpPr/>
            <p:nvPr/>
          </p:nvSpPr>
          <p:spPr>
            <a:xfrm>
              <a:off x="4088875" y="2822200"/>
              <a:ext cx="1481875" cy="1461675"/>
            </a:xfrm>
            <a:custGeom>
              <a:avLst/>
              <a:gdLst/>
              <a:ahLst/>
              <a:cxnLst/>
              <a:rect l="0" t="0" r="0" b="0"/>
              <a:pathLst>
                <a:path w="59275" h="58467" extrusionOk="0">
                  <a:moveTo>
                    <a:pt x="807" y="0"/>
                  </a:moveTo>
                  <a:lnTo>
                    <a:pt x="1" y="1479"/>
                  </a:lnTo>
                  <a:lnTo>
                    <a:pt x="3227" y="6989"/>
                  </a:lnTo>
                  <a:lnTo>
                    <a:pt x="54705" y="58467"/>
                  </a:lnTo>
                  <a:lnTo>
                    <a:pt x="59274" y="58467"/>
                  </a:lnTo>
                  <a:lnTo>
                    <a:pt x="807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79" name="Shape 1679"/>
            <p:cNvSpPr/>
            <p:nvPr/>
          </p:nvSpPr>
          <p:spPr>
            <a:xfrm>
              <a:off x="4102325" y="2761700"/>
              <a:ext cx="1565875" cy="1522175"/>
            </a:xfrm>
            <a:custGeom>
              <a:avLst/>
              <a:gdLst/>
              <a:ahLst/>
              <a:cxnLst/>
              <a:rect l="0" t="0" r="0" b="0"/>
              <a:pathLst>
                <a:path w="62635" h="60887" extrusionOk="0">
                  <a:moveTo>
                    <a:pt x="1748" y="1"/>
                  </a:moveTo>
                  <a:lnTo>
                    <a:pt x="0" y="2823"/>
                  </a:lnTo>
                  <a:lnTo>
                    <a:pt x="58064" y="60887"/>
                  </a:lnTo>
                  <a:lnTo>
                    <a:pt x="62634" y="6088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80" name="Shape 1680"/>
            <p:cNvSpPr/>
            <p:nvPr/>
          </p:nvSpPr>
          <p:spPr>
            <a:xfrm>
              <a:off x="4139275" y="2697875"/>
              <a:ext cx="1626375" cy="1586000"/>
            </a:xfrm>
            <a:custGeom>
              <a:avLst/>
              <a:gdLst/>
              <a:ahLst/>
              <a:cxnLst/>
              <a:rect l="0" t="0" r="0" b="0"/>
              <a:pathLst>
                <a:path w="65055" h="63440" extrusionOk="0">
                  <a:moveTo>
                    <a:pt x="1614" y="0"/>
                  </a:moveTo>
                  <a:lnTo>
                    <a:pt x="1" y="2957"/>
                  </a:lnTo>
                  <a:lnTo>
                    <a:pt x="60484" y="63440"/>
                  </a:lnTo>
                  <a:lnTo>
                    <a:pt x="65054" y="63440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81" name="Shape 1681"/>
            <p:cNvSpPr/>
            <p:nvPr/>
          </p:nvSpPr>
          <p:spPr>
            <a:xfrm>
              <a:off x="4172900" y="2637375"/>
              <a:ext cx="1690175" cy="1646500"/>
            </a:xfrm>
            <a:custGeom>
              <a:avLst/>
              <a:gdLst/>
              <a:ahLst/>
              <a:cxnLst/>
              <a:rect l="0" t="0" r="0" b="0"/>
              <a:pathLst>
                <a:path w="67607" h="65860" extrusionOk="0">
                  <a:moveTo>
                    <a:pt x="1747" y="1"/>
                  </a:moveTo>
                  <a:lnTo>
                    <a:pt x="0" y="2958"/>
                  </a:lnTo>
                  <a:lnTo>
                    <a:pt x="62903" y="65860"/>
                  </a:lnTo>
                  <a:lnTo>
                    <a:pt x="67607" y="65860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82" name="Shape 1682"/>
            <p:cNvSpPr/>
            <p:nvPr/>
          </p:nvSpPr>
          <p:spPr>
            <a:xfrm>
              <a:off x="4209850" y="2576900"/>
              <a:ext cx="1750675" cy="1706975"/>
            </a:xfrm>
            <a:custGeom>
              <a:avLst/>
              <a:gdLst/>
              <a:ahLst/>
              <a:cxnLst/>
              <a:rect l="0" t="0" r="0" b="0"/>
              <a:pathLst>
                <a:path w="70027" h="68279" extrusionOk="0">
                  <a:moveTo>
                    <a:pt x="1613" y="1"/>
                  </a:moveTo>
                  <a:lnTo>
                    <a:pt x="0" y="2823"/>
                  </a:lnTo>
                  <a:lnTo>
                    <a:pt x="65322" y="68279"/>
                  </a:lnTo>
                  <a:lnTo>
                    <a:pt x="70027" y="68279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83" name="Shape 1683"/>
            <p:cNvSpPr/>
            <p:nvPr/>
          </p:nvSpPr>
          <p:spPr>
            <a:xfrm>
              <a:off x="4243450" y="2513050"/>
              <a:ext cx="1814525" cy="1770825"/>
            </a:xfrm>
            <a:custGeom>
              <a:avLst/>
              <a:gdLst/>
              <a:ahLst/>
              <a:cxnLst/>
              <a:rect l="0" t="0" r="0" b="0"/>
              <a:pathLst>
                <a:path w="72581" h="70833" extrusionOk="0">
                  <a:moveTo>
                    <a:pt x="1748" y="1"/>
                  </a:moveTo>
                  <a:lnTo>
                    <a:pt x="1" y="2958"/>
                  </a:lnTo>
                  <a:lnTo>
                    <a:pt x="67876" y="70833"/>
                  </a:lnTo>
                  <a:lnTo>
                    <a:pt x="72581" y="70833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84" name="Shape 1684"/>
            <p:cNvSpPr/>
            <p:nvPr/>
          </p:nvSpPr>
          <p:spPr>
            <a:xfrm>
              <a:off x="4280425" y="2452575"/>
              <a:ext cx="1875000" cy="1831300"/>
            </a:xfrm>
            <a:custGeom>
              <a:avLst/>
              <a:gdLst/>
              <a:ahLst/>
              <a:cxnLst/>
              <a:rect l="0" t="0" r="0" b="0"/>
              <a:pathLst>
                <a:path w="75000" h="73252" extrusionOk="0">
                  <a:moveTo>
                    <a:pt x="1613" y="1"/>
                  </a:moveTo>
                  <a:lnTo>
                    <a:pt x="0" y="2957"/>
                  </a:lnTo>
                  <a:lnTo>
                    <a:pt x="70295" y="73252"/>
                  </a:lnTo>
                  <a:lnTo>
                    <a:pt x="74999" y="73252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85" name="Shape 1685"/>
            <p:cNvSpPr/>
            <p:nvPr/>
          </p:nvSpPr>
          <p:spPr>
            <a:xfrm>
              <a:off x="4314025" y="2392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1747" y="0"/>
                  </a:moveTo>
                  <a:lnTo>
                    <a:pt x="0" y="2957"/>
                  </a:lnTo>
                  <a:lnTo>
                    <a:pt x="72849" y="75671"/>
                  </a:lnTo>
                  <a:lnTo>
                    <a:pt x="77419" y="7567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86" name="Shape 1686"/>
            <p:cNvSpPr/>
            <p:nvPr/>
          </p:nvSpPr>
          <p:spPr>
            <a:xfrm>
              <a:off x="4350975" y="232825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1748" y="1"/>
                  </a:moveTo>
                  <a:lnTo>
                    <a:pt x="1" y="2957"/>
                  </a:lnTo>
                  <a:lnTo>
                    <a:pt x="75269" y="78225"/>
                  </a:lnTo>
                  <a:lnTo>
                    <a:pt x="79839" y="7822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87" name="Shape 1687"/>
            <p:cNvSpPr/>
            <p:nvPr/>
          </p:nvSpPr>
          <p:spPr>
            <a:xfrm>
              <a:off x="4384575" y="2267775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1748" y="0"/>
                  </a:moveTo>
                  <a:lnTo>
                    <a:pt x="1" y="2957"/>
                  </a:lnTo>
                  <a:lnTo>
                    <a:pt x="77823" y="80644"/>
                  </a:lnTo>
                  <a:lnTo>
                    <a:pt x="82392" y="8064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88" name="Shape 1688"/>
            <p:cNvSpPr/>
            <p:nvPr/>
          </p:nvSpPr>
          <p:spPr>
            <a:xfrm>
              <a:off x="4421550" y="2207275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747" y="1"/>
                  </a:moveTo>
                  <a:lnTo>
                    <a:pt x="0" y="2958"/>
                  </a:lnTo>
                  <a:lnTo>
                    <a:pt x="80107" y="83064"/>
                  </a:lnTo>
                  <a:lnTo>
                    <a:pt x="84811" y="83064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89" name="Shape 1689"/>
            <p:cNvSpPr/>
            <p:nvPr/>
          </p:nvSpPr>
          <p:spPr>
            <a:xfrm>
              <a:off x="4458500" y="2146800"/>
              <a:ext cx="2130375" cy="2137075"/>
            </a:xfrm>
            <a:custGeom>
              <a:avLst/>
              <a:gdLst/>
              <a:ahLst/>
              <a:cxnLst/>
              <a:rect l="0" t="0" r="0" b="0"/>
              <a:pathLst>
                <a:path w="85215" h="85483" extrusionOk="0">
                  <a:moveTo>
                    <a:pt x="1614" y="1"/>
                  </a:moveTo>
                  <a:lnTo>
                    <a:pt x="1" y="2823"/>
                  </a:lnTo>
                  <a:lnTo>
                    <a:pt x="82527" y="85483"/>
                  </a:lnTo>
                  <a:lnTo>
                    <a:pt x="84005" y="85483"/>
                  </a:lnTo>
                  <a:lnTo>
                    <a:pt x="85215" y="83467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90" name="Shape 1690"/>
            <p:cNvSpPr/>
            <p:nvPr/>
          </p:nvSpPr>
          <p:spPr>
            <a:xfrm>
              <a:off x="4492100" y="2082950"/>
              <a:ext cx="2133750" cy="2163975"/>
            </a:xfrm>
            <a:custGeom>
              <a:avLst/>
              <a:gdLst/>
              <a:ahLst/>
              <a:cxnLst/>
              <a:rect l="0" t="0" r="0" b="0"/>
              <a:pathLst>
                <a:path w="85350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349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91" name="Shape 1691"/>
            <p:cNvSpPr/>
            <p:nvPr/>
          </p:nvSpPr>
          <p:spPr>
            <a:xfrm>
              <a:off x="4529075" y="2022475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558"/>
                  </a:lnTo>
                  <a:lnTo>
                    <a:pt x="85214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92" name="Shape 1692"/>
            <p:cNvSpPr/>
            <p:nvPr/>
          </p:nvSpPr>
          <p:spPr>
            <a:xfrm>
              <a:off x="4562675" y="1962000"/>
              <a:ext cx="2133725" cy="2160600"/>
            </a:xfrm>
            <a:custGeom>
              <a:avLst/>
              <a:gdLst/>
              <a:ahLst/>
              <a:cxnLst/>
              <a:rect l="0" t="0" r="0" b="0"/>
              <a:pathLst>
                <a:path w="85349" h="86424" extrusionOk="0">
                  <a:moveTo>
                    <a:pt x="1748" y="0"/>
                  </a:moveTo>
                  <a:lnTo>
                    <a:pt x="0" y="2957"/>
                  </a:lnTo>
                  <a:lnTo>
                    <a:pt x="83602" y="86424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93" name="Shape 1693"/>
            <p:cNvSpPr/>
            <p:nvPr/>
          </p:nvSpPr>
          <p:spPr>
            <a:xfrm>
              <a:off x="4599625" y="1898150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94" name="Shape 1694"/>
            <p:cNvSpPr/>
            <p:nvPr/>
          </p:nvSpPr>
          <p:spPr>
            <a:xfrm>
              <a:off x="4633225" y="1837675"/>
              <a:ext cx="2133750" cy="2163950"/>
            </a:xfrm>
            <a:custGeom>
              <a:avLst/>
              <a:gdLst/>
              <a:ahLst/>
              <a:cxnLst/>
              <a:rect l="0" t="0" r="0" b="0"/>
              <a:pathLst>
                <a:path w="85350" h="86558" extrusionOk="0">
                  <a:moveTo>
                    <a:pt x="1748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349" y="83601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95" name="Shape 1695"/>
            <p:cNvSpPr/>
            <p:nvPr/>
          </p:nvSpPr>
          <p:spPr>
            <a:xfrm>
              <a:off x="4670200" y="1777175"/>
              <a:ext cx="2130375" cy="2160625"/>
            </a:xfrm>
            <a:custGeom>
              <a:avLst/>
              <a:gdLst/>
              <a:ahLst/>
              <a:cxnLst/>
              <a:rect l="0" t="0" r="0" b="0"/>
              <a:pathLst>
                <a:path w="85215" h="86425" extrusionOk="0">
                  <a:moveTo>
                    <a:pt x="1748" y="1"/>
                  </a:moveTo>
                  <a:lnTo>
                    <a:pt x="0" y="2958"/>
                  </a:lnTo>
                  <a:lnTo>
                    <a:pt x="83602" y="86424"/>
                  </a:lnTo>
                  <a:lnTo>
                    <a:pt x="85215" y="8346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96" name="Shape 1696"/>
            <p:cNvSpPr/>
            <p:nvPr/>
          </p:nvSpPr>
          <p:spPr>
            <a:xfrm>
              <a:off x="4707150" y="1713350"/>
              <a:ext cx="2130375" cy="2163950"/>
            </a:xfrm>
            <a:custGeom>
              <a:avLst/>
              <a:gdLst/>
              <a:ahLst/>
              <a:cxnLst/>
              <a:rect l="0" t="0" r="0" b="0"/>
              <a:pathLst>
                <a:path w="85215" h="86558" extrusionOk="0">
                  <a:moveTo>
                    <a:pt x="1614" y="0"/>
                  </a:moveTo>
                  <a:lnTo>
                    <a:pt x="1" y="2957"/>
                  </a:lnTo>
                  <a:lnTo>
                    <a:pt x="83468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97" name="Shape 1697"/>
            <p:cNvSpPr/>
            <p:nvPr/>
          </p:nvSpPr>
          <p:spPr>
            <a:xfrm>
              <a:off x="4740750" y="16528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215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98" name="Shape 1698"/>
            <p:cNvSpPr/>
            <p:nvPr/>
          </p:nvSpPr>
          <p:spPr>
            <a:xfrm>
              <a:off x="4777725" y="1592375"/>
              <a:ext cx="2130375" cy="2160600"/>
            </a:xfrm>
            <a:custGeom>
              <a:avLst/>
              <a:gdLst/>
              <a:ahLst/>
              <a:cxnLst/>
              <a:rect l="0" t="0" r="0" b="0"/>
              <a:pathLst>
                <a:path w="85215" h="86424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424"/>
                  </a:lnTo>
                  <a:lnTo>
                    <a:pt x="85215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99" name="Shape 1699"/>
            <p:cNvSpPr/>
            <p:nvPr/>
          </p:nvSpPr>
          <p:spPr>
            <a:xfrm>
              <a:off x="4811325" y="1531900"/>
              <a:ext cx="2133750" cy="2160600"/>
            </a:xfrm>
            <a:custGeom>
              <a:avLst/>
              <a:gdLst/>
              <a:ahLst/>
              <a:cxnLst/>
              <a:rect l="0" t="0" r="0" b="0"/>
              <a:pathLst>
                <a:path w="85350" h="86424" extrusionOk="0">
                  <a:moveTo>
                    <a:pt x="1748" y="0"/>
                  </a:moveTo>
                  <a:lnTo>
                    <a:pt x="0" y="2823"/>
                  </a:lnTo>
                  <a:lnTo>
                    <a:pt x="83602" y="86423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00" name="Shape 1700"/>
            <p:cNvSpPr/>
            <p:nvPr/>
          </p:nvSpPr>
          <p:spPr>
            <a:xfrm>
              <a:off x="4848275" y="14680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01" name="Shape 1701"/>
            <p:cNvSpPr/>
            <p:nvPr/>
          </p:nvSpPr>
          <p:spPr>
            <a:xfrm>
              <a:off x="4881875" y="1431100"/>
              <a:ext cx="2133750" cy="2140425"/>
            </a:xfrm>
            <a:custGeom>
              <a:avLst/>
              <a:gdLst/>
              <a:ahLst/>
              <a:cxnLst/>
              <a:rect l="0" t="0" r="0" b="0"/>
              <a:pathLst>
                <a:path w="85350" h="85617" extrusionOk="0">
                  <a:moveTo>
                    <a:pt x="1211" y="0"/>
                  </a:moveTo>
                  <a:lnTo>
                    <a:pt x="1" y="2016"/>
                  </a:lnTo>
                  <a:lnTo>
                    <a:pt x="83602" y="85617"/>
                  </a:lnTo>
                  <a:lnTo>
                    <a:pt x="85350" y="82660"/>
                  </a:lnTo>
                  <a:lnTo>
                    <a:pt x="2689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02" name="Shape 1702"/>
            <p:cNvSpPr/>
            <p:nvPr/>
          </p:nvSpPr>
          <p:spPr>
            <a:xfrm>
              <a:off x="4928925" y="1431100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" y="0"/>
                  </a:moveTo>
                  <a:lnTo>
                    <a:pt x="83199" y="83063"/>
                  </a:lnTo>
                  <a:lnTo>
                    <a:pt x="84812" y="80106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03" name="Shape 1703"/>
            <p:cNvSpPr/>
            <p:nvPr/>
          </p:nvSpPr>
          <p:spPr>
            <a:xfrm>
              <a:off x="5026375" y="1431100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0" y="0"/>
                  </a:moveTo>
                  <a:lnTo>
                    <a:pt x="80645" y="80644"/>
                  </a:lnTo>
                  <a:lnTo>
                    <a:pt x="82392" y="77687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04" name="Shape 1704"/>
            <p:cNvSpPr/>
            <p:nvPr/>
          </p:nvSpPr>
          <p:spPr>
            <a:xfrm>
              <a:off x="5123825" y="143110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0" y="0"/>
                  </a:moveTo>
                  <a:lnTo>
                    <a:pt x="78225" y="78225"/>
                  </a:lnTo>
                  <a:lnTo>
                    <a:pt x="79838" y="75268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05" name="Shape 1705"/>
            <p:cNvSpPr/>
            <p:nvPr/>
          </p:nvSpPr>
          <p:spPr>
            <a:xfrm>
              <a:off x="5221275" y="1431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0" y="0"/>
                  </a:moveTo>
                  <a:lnTo>
                    <a:pt x="75671" y="75671"/>
                  </a:lnTo>
                  <a:lnTo>
                    <a:pt x="77419" y="7271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06" name="Shape 1706"/>
            <p:cNvSpPr/>
            <p:nvPr/>
          </p:nvSpPr>
          <p:spPr>
            <a:xfrm>
              <a:off x="5318700" y="1431100"/>
              <a:ext cx="1875025" cy="1831300"/>
            </a:xfrm>
            <a:custGeom>
              <a:avLst/>
              <a:gdLst/>
              <a:ahLst/>
              <a:cxnLst/>
              <a:rect l="0" t="0" r="0" b="0"/>
              <a:pathLst>
                <a:path w="75001" h="73252" extrusionOk="0">
                  <a:moveTo>
                    <a:pt x="1" y="0"/>
                  </a:moveTo>
                  <a:lnTo>
                    <a:pt x="73253" y="73251"/>
                  </a:lnTo>
                  <a:lnTo>
                    <a:pt x="75000" y="7029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07" name="Shape 1707"/>
            <p:cNvSpPr/>
            <p:nvPr/>
          </p:nvSpPr>
          <p:spPr>
            <a:xfrm>
              <a:off x="5416150" y="1431100"/>
              <a:ext cx="1811175" cy="1770825"/>
            </a:xfrm>
            <a:custGeom>
              <a:avLst/>
              <a:gdLst/>
              <a:ahLst/>
              <a:cxnLst/>
              <a:rect l="0" t="0" r="0" b="0"/>
              <a:pathLst>
                <a:path w="72447" h="70833" extrusionOk="0">
                  <a:moveTo>
                    <a:pt x="1" y="0"/>
                  </a:moveTo>
                  <a:lnTo>
                    <a:pt x="70699" y="70832"/>
                  </a:lnTo>
                  <a:lnTo>
                    <a:pt x="72446" y="6787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08" name="Shape 1708"/>
            <p:cNvSpPr/>
            <p:nvPr/>
          </p:nvSpPr>
          <p:spPr>
            <a:xfrm>
              <a:off x="5510250" y="1431100"/>
              <a:ext cx="1754025" cy="1706975"/>
            </a:xfrm>
            <a:custGeom>
              <a:avLst/>
              <a:gdLst/>
              <a:ahLst/>
              <a:cxnLst/>
              <a:rect l="0" t="0" r="0" b="0"/>
              <a:pathLst>
                <a:path w="70161" h="68279" extrusionOk="0">
                  <a:moveTo>
                    <a:pt x="0" y="0"/>
                  </a:moveTo>
                  <a:lnTo>
                    <a:pt x="68413" y="68278"/>
                  </a:lnTo>
                  <a:lnTo>
                    <a:pt x="70161" y="65456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09" name="Shape 1709"/>
            <p:cNvSpPr/>
            <p:nvPr/>
          </p:nvSpPr>
          <p:spPr>
            <a:xfrm>
              <a:off x="5607675" y="1431100"/>
              <a:ext cx="1690200" cy="1646500"/>
            </a:xfrm>
            <a:custGeom>
              <a:avLst/>
              <a:gdLst/>
              <a:ahLst/>
              <a:cxnLst/>
              <a:rect l="0" t="0" r="0" b="0"/>
              <a:pathLst>
                <a:path w="67608" h="65860" extrusionOk="0">
                  <a:moveTo>
                    <a:pt x="1" y="0"/>
                  </a:moveTo>
                  <a:lnTo>
                    <a:pt x="65995" y="65859"/>
                  </a:lnTo>
                  <a:lnTo>
                    <a:pt x="67608" y="62902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10" name="Shape 1710"/>
            <p:cNvSpPr/>
            <p:nvPr/>
          </p:nvSpPr>
          <p:spPr>
            <a:xfrm>
              <a:off x="5705125" y="1431100"/>
              <a:ext cx="1629725" cy="1586000"/>
            </a:xfrm>
            <a:custGeom>
              <a:avLst/>
              <a:gdLst/>
              <a:ahLst/>
              <a:cxnLst/>
              <a:rect l="0" t="0" r="0" b="0"/>
              <a:pathLst>
                <a:path w="65189" h="63440" extrusionOk="0">
                  <a:moveTo>
                    <a:pt x="1" y="0"/>
                  </a:moveTo>
                  <a:lnTo>
                    <a:pt x="63441" y="63440"/>
                  </a:lnTo>
                  <a:lnTo>
                    <a:pt x="65188" y="60483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11" name="Shape 1711"/>
            <p:cNvSpPr/>
            <p:nvPr/>
          </p:nvSpPr>
          <p:spPr>
            <a:xfrm>
              <a:off x="5802575" y="1431100"/>
              <a:ext cx="1565875" cy="1525525"/>
            </a:xfrm>
            <a:custGeom>
              <a:avLst/>
              <a:gdLst/>
              <a:ahLst/>
              <a:cxnLst/>
              <a:rect l="0" t="0" r="0" b="0"/>
              <a:pathLst>
                <a:path w="62635" h="61021" extrusionOk="0">
                  <a:moveTo>
                    <a:pt x="1" y="0"/>
                  </a:moveTo>
                  <a:lnTo>
                    <a:pt x="61021" y="61020"/>
                  </a:lnTo>
                  <a:lnTo>
                    <a:pt x="62634" y="5806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12" name="Shape 1712"/>
            <p:cNvSpPr/>
            <p:nvPr/>
          </p:nvSpPr>
          <p:spPr>
            <a:xfrm>
              <a:off x="5900025" y="1431100"/>
              <a:ext cx="1481850" cy="1461675"/>
            </a:xfrm>
            <a:custGeom>
              <a:avLst/>
              <a:gdLst/>
              <a:ahLst/>
              <a:cxnLst/>
              <a:rect l="0" t="0" r="0" b="0"/>
              <a:pathLst>
                <a:path w="59274" h="58467" extrusionOk="0">
                  <a:moveTo>
                    <a:pt x="0" y="0"/>
                  </a:moveTo>
                  <a:lnTo>
                    <a:pt x="58468" y="58467"/>
                  </a:lnTo>
                  <a:lnTo>
                    <a:pt x="59274" y="57123"/>
                  </a:lnTo>
                  <a:lnTo>
                    <a:pt x="56048" y="5147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13" name="Shape 1713"/>
            <p:cNvSpPr/>
            <p:nvPr/>
          </p:nvSpPr>
          <p:spPr>
            <a:xfrm>
              <a:off x="5997475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51747" y="51881"/>
                  </a:lnTo>
                  <a:lnTo>
                    <a:pt x="52285" y="51478"/>
                  </a:lnTo>
                  <a:lnTo>
                    <a:pt x="46908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14" name="Shape 1714"/>
            <p:cNvSpPr/>
            <p:nvPr/>
          </p:nvSpPr>
          <p:spPr>
            <a:xfrm>
              <a:off x="6094900" y="1431100"/>
              <a:ext cx="1075300" cy="1065175"/>
            </a:xfrm>
            <a:custGeom>
              <a:avLst/>
              <a:gdLst/>
              <a:ahLst/>
              <a:cxnLst/>
              <a:rect l="0" t="0" r="0" b="0"/>
              <a:pathLst>
                <a:path w="43012" h="42607" extrusionOk="0">
                  <a:moveTo>
                    <a:pt x="1" y="0"/>
                  </a:moveTo>
                  <a:lnTo>
                    <a:pt x="42608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15" name="Shape 1715"/>
            <p:cNvSpPr/>
            <p:nvPr/>
          </p:nvSpPr>
          <p:spPr>
            <a:xfrm>
              <a:off x="6189000" y="1431100"/>
              <a:ext cx="850150" cy="836700"/>
            </a:xfrm>
            <a:custGeom>
              <a:avLst/>
              <a:gdLst/>
              <a:ahLst/>
              <a:cxnLst/>
              <a:rect l="0" t="0" r="0" b="0"/>
              <a:pathLst>
                <a:path w="34006" h="33468" extrusionOk="0">
                  <a:moveTo>
                    <a:pt x="0" y="0"/>
                  </a:moveTo>
                  <a:lnTo>
                    <a:pt x="33602" y="33467"/>
                  </a:lnTo>
                  <a:lnTo>
                    <a:pt x="34005" y="33198"/>
                  </a:lnTo>
                  <a:lnTo>
                    <a:pt x="28629" y="2392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16" name="Shape 1716"/>
            <p:cNvSpPr/>
            <p:nvPr/>
          </p:nvSpPr>
          <p:spPr>
            <a:xfrm>
              <a:off x="6286450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0" y="0"/>
                  </a:moveTo>
                  <a:lnTo>
                    <a:pt x="24328" y="24328"/>
                  </a:lnTo>
                  <a:lnTo>
                    <a:pt x="24731" y="23924"/>
                  </a:lnTo>
                  <a:lnTo>
                    <a:pt x="19489" y="1478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17" name="Shape 1717"/>
            <p:cNvSpPr/>
            <p:nvPr/>
          </p:nvSpPr>
          <p:spPr>
            <a:xfrm>
              <a:off x="6383900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215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18" name="Shape 1718"/>
            <p:cNvSpPr/>
            <p:nvPr/>
          </p:nvSpPr>
          <p:spPr>
            <a:xfrm>
              <a:off x="6481325" y="1431100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1" y="0"/>
                  </a:moveTo>
                  <a:lnTo>
                    <a:pt x="5915" y="5914"/>
                  </a:lnTo>
                  <a:lnTo>
                    <a:pt x="6318" y="5645"/>
                  </a:lnTo>
                  <a:lnTo>
                    <a:pt x="3092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719" name="Shape 1719"/>
          <p:cNvSpPr/>
          <p:nvPr/>
        </p:nvSpPr>
        <p:spPr>
          <a:xfrm>
            <a:off x="1591718" y="1212579"/>
            <a:ext cx="779560" cy="779560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Shape 1447"/>
          <p:cNvSpPr txBox="1">
            <a:spLocks noGrp="1"/>
          </p:cNvSpPr>
          <p:nvPr>
            <p:ph type="ctrTitle" idx="4294967295"/>
          </p:nvPr>
        </p:nvSpPr>
        <p:spPr>
          <a:xfrm>
            <a:off x="4045397" y="530401"/>
            <a:ext cx="4991099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6000" b="1" dirty="0" smtClean="0">
                <a:latin typeface="Andalus" pitchFamily="18" charset="-78"/>
                <a:cs typeface="Andalus" pitchFamily="18" charset="-78"/>
              </a:rPr>
              <a:t>OutLine</a:t>
            </a:r>
            <a:endParaRPr lang="en" sz="6000" b="1" dirty="0">
              <a:latin typeface="Andalus" pitchFamily="18" charset="-78"/>
              <a:cs typeface="Andalus" pitchFamily="18" charset="-78"/>
            </a:endParaRPr>
          </a:p>
        </p:txBody>
      </p:sp>
      <p:grpSp>
        <p:nvGrpSpPr>
          <p:cNvPr id="1449" name="Shape 1449"/>
          <p:cNvGrpSpPr/>
          <p:nvPr/>
        </p:nvGrpSpPr>
        <p:grpSpPr>
          <a:xfrm flipH="1">
            <a:off x="624221" y="658637"/>
            <a:ext cx="3112543" cy="2696443"/>
            <a:chOff x="4088875" y="1431100"/>
            <a:chExt cx="3293000" cy="2852775"/>
          </a:xfrm>
        </p:grpSpPr>
        <p:sp>
          <p:nvSpPr>
            <p:cNvPr id="1450" name="Shape 1450"/>
            <p:cNvSpPr/>
            <p:nvPr/>
          </p:nvSpPr>
          <p:spPr>
            <a:xfrm>
              <a:off x="483147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4" y="0"/>
                  </a:moveTo>
                  <a:lnTo>
                    <a:pt x="1" y="269"/>
                  </a:lnTo>
                  <a:lnTo>
                    <a:pt x="3227" y="5914"/>
                  </a:lnTo>
                  <a:lnTo>
                    <a:pt x="6318" y="591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1" name="Shape 1451"/>
            <p:cNvSpPr/>
            <p:nvPr/>
          </p:nvSpPr>
          <p:spPr>
            <a:xfrm>
              <a:off x="4697075" y="3907525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538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11022" y="15054"/>
                  </a:lnTo>
                  <a:lnTo>
                    <a:pt x="15592" y="15054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2" name="Shape 1452"/>
            <p:cNvSpPr/>
            <p:nvPr/>
          </p:nvSpPr>
          <p:spPr>
            <a:xfrm>
              <a:off x="4566025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027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3" name="Shape 1453"/>
            <p:cNvSpPr/>
            <p:nvPr/>
          </p:nvSpPr>
          <p:spPr>
            <a:xfrm>
              <a:off x="4434975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1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4" name="Shape 1454"/>
            <p:cNvSpPr/>
            <p:nvPr/>
          </p:nvSpPr>
          <p:spPr>
            <a:xfrm>
              <a:off x="4300575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0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5" name="Shape 1455"/>
            <p:cNvSpPr/>
            <p:nvPr/>
          </p:nvSpPr>
          <p:spPr>
            <a:xfrm>
              <a:off x="4169525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2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6" name="Shape 1456"/>
            <p:cNvSpPr/>
            <p:nvPr/>
          </p:nvSpPr>
          <p:spPr>
            <a:xfrm>
              <a:off x="4088875" y="2822200"/>
              <a:ext cx="1481875" cy="1461675"/>
            </a:xfrm>
            <a:custGeom>
              <a:avLst/>
              <a:gdLst/>
              <a:ahLst/>
              <a:cxnLst/>
              <a:rect l="0" t="0" r="0" b="0"/>
              <a:pathLst>
                <a:path w="59275" h="58467" extrusionOk="0">
                  <a:moveTo>
                    <a:pt x="807" y="0"/>
                  </a:moveTo>
                  <a:lnTo>
                    <a:pt x="1" y="1479"/>
                  </a:lnTo>
                  <a:lnTo>
                    <a:pt x="3227" y="6989"/>
                  </a:lnTo>
                  <a:lnTo>
                    <a:pt x="54705" y="58467"/>
                  </a:lnTo>
                  <a:lnTo>
                    <a:pt x="59274" y="58467"/>
                  </a:lnTo>
                  <a:lnTo>
                    <a:pt x="807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7" name="Shape 1457"/>
            <p:cNvSpPr/>
            <p:nvPr/>
          </p:nvSpPr>
          <p:spPr>
            <a:xfrm>
              <a:off x="4102325" y="2761700"/>
              <a:ext cx="1565875" cy="1522175"/>
            </a:xfrm>
            <a:custGeom>
              <a:avLst/>
              <a:gdLst/>
              <a:ahLst/>
              <a:cxnLst/>
              <a:rect l="0" t="0" r="0" b="0"/>
              <a:pathLst>
                <a:path w="62635" h="60887" extrusionOk="0">
                  <a:moveTo>
                    <a:pt x="1748" y="1"/>
                  </a:moveTo>
                  <a:lnTo>
                    <a:pt x="0" y="2823"/>
                  </a:lnTo>
                  <a:lnTo>
                    <a:pt x="58064" y="60887"/>
                  </a:lnTo>
                  <a:lnTo>
                    <a:pt x="62634" y="6088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8" name="Shape 1458"/>
            <p:cNvSpPr/>
            <p:nvPr/>
          </p:nvSpPr>
          <p:spPr>
            <a:xfrm>
              <a:off x="4139275" y="2697875"/>
              <a:ext cx="1626375" cy="1586000"/>
            </a:xfrm>
            <a:custGeom>
              <a:avLst/>
              <a:gdLst/>
              <a:ahLst/>
              <a:cxnLst/>
              <a:rect l="0" t="0" r="0" b="0"/>
              <a:pathLst>
                <a:path w="65055" h="63440" extrusionOk="0">
                  <a:moveTo>
                    <a:pt x="1614" y="0"/>
                  </a:moveTo>
                  <a:lnTo>
                    <a:pt x="1" y="2957"/>
                  </a:lnTo>
                  <a:lnTo>
                    <a:pt x="60484" y="63440"/>
                  </a:lnTo>
                  <a:lnTo>
                    <a:pt x="65054" y="63440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9" name="Shape 1459"/>
            <p:cNvSpPr/>
            <p:nvPr/>
          </p:nvSpPr>
          <p:spPr>
            <a:xfrm>
              <a:off x="4172900" y="2637375"/>
              <a:ext cx="1690175" cy="1646500"/>
            </a:xfrm>
            <a:custGeom>
              <a:avLst/>
              <a:gdLst/>
              <a:ahLst/>
              <a:cxnLst/>
              <a:rect l="0" t="0" r="0" b="0"/>
              <a:pathLst>
                <a:path w="67607" h="65860" extrusionOk="0">
                  <a:moveTo>
                    <a:pt x="1747" y="1"/>
                  </a:moveTo>
                  <a:lnTo>
                    <a:pt x="0" y="2958"/>
                  </a:lnTo>
                  <a:lnTo>
                    <a:pt x="62903" y="65860"/>
                  </a:lnTo>
                  <a:lnTo>
                    <a:pt x="67607" y="65860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0" name="Shape 1460"/>
            <p:cNvSpPr/>
            <p:nvPr/>
          </p:nvSpPr>
          <p:spPr>
            <a:xfrm>
              <a:off x="4209850" y="2576900"/>
              <a:ext cx="1750675" cy="1706975"/>
            </a:xfrm>
            <a:custGeom>
              <a:avLst/>
              <a:gdLst/>
              <a:ahLst/>
              <a:cxnLst/>
              <a:rect l="0" t="0" r="0" b="0"/>
              <a:pathLst>
                <a:path w="70027" h="68279" extrusionOk="0">
                  <a:moveTo>
                    <a:pt x="1613" y="1"/>
                  </a:moveTo>
                  <a:lnTo>
                    <a:pt x="0" y="2823"/>
                  </a:lnTo>
                  <a:lnTo>
                    <a:pt x="65322" y="68279"/>
                  </a:lnTo>
                  <a:lnTo>
                    <a:pt x="70027" y="68279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1" name="Shape 1461"/>
            <p:cNvSpPr/>
            <p:nvPr/>
          </p:nvSpPr>
          <p:spPr>
            <a:xfrm>
              <a:off x="4243450" y="2513050"/>
              <a:ext cx="1814525" cy="1770825"/>
            </a:xfrm>
            <a:custGeom>
              <a:avLst/>
              <a:gdLst/>
              <a:ahLst/>
              <a:cxnLst/>
              <a:rect l="0" t="0" r="0" b="0"/>
              <a:pathLst>
                <a:path w="72581" h="70833" extrusionOk="0">
                  <a:moveTo>
                    <a:pt x="1748" y="1"/>
                  </a:moveTo>
                  <a:lnTo>
                    <a:pt x="1" y="2958"/>
                  </a:lnTo>
                  <a:lnTo>
                    <a:pt x="67876" y="70833"/>
                  </a:lnTo>
                  <a:lnTo>
                    <a:pt x="72581" y="70833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2" name="Shape 1462"/>
            <p:cNvSpPr/>
            <p:nvPr/>
          </p:nvSpPr>
          <p:spPr>
            <a:xfrm>
              <a:off x="4280425" y="2452575"/>
              <a:ext cx="1875000" cy="1831300"/>
            </a:xfrm>
            <a:custGeom>
              <a:avLst/>
              <a:gdLst/>
              <a:ahLst/>
              <a:cxnLst/>
              <a:rect l="0" t="0" r="0" b="0"/>
              <a:pathLst>
                <a:path w="75000" h="73252" extrusionOk="0">
                  <a:moveTo>
                    <a:pt x="1613" y="1"/>
                  </a:moveTo>
                  <a:lnTo>
                    <a:pt x="0" y="2957"/>
                  </a:lnTo>
                  <a:lnTo>
                    <a:pt x="70295" y="73252"/>
                  </a:lnTo>
                  <a:lnTo>
                    <a:pt x="74999" y="73252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3" name="Shape 1463"/>
            <p:cNvSpPr/>
            <p:nvPr/>
          </p:nvSpPr>
          <p:spPr>
            <a:xfrm>
              <a:off x="4314025" y="2392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1747" y="0"/>
                  </a:moveTo>
                  <a:lnTo>
                    <a:pt x="0" y="2957"/>
                  </a:lnTo>
                  <a:lnTo>
                    <a:pt x="72849" y="75671"/>
                  </a:lnTo>
                  <a:lnTo>
                    <a:pt x="77419" y="7567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4" name="Shape 1464"/>
            <p:cNvSpPr/>
            <p:nvPr/>
          </p:nvSpPr>
          <p:spPr>
            <a:xfrm>
              <a:off x="4350975" y="232825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1748" y="1"/>
                  </a:moveTo>
                  <a:lnTo>
                    <a:pt x="1" y="2957"/>
                  </a:lnTo>
                  <a:lnTo>
                    <a:pt x="75269" y="78225"/>
                  </a:lnTo>
                  <a:lnTo>
                    <a:pt x="79839" y="7822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5" name="Shape 1465"/>
            <p:cNvSpPr/>
            <p:nvPr/>
          </p:nvSpPr>
          <p:spPr>
            <a:xfrm>
              <a:off x="4384575" y="2267775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1748" y="0"/>
                  </a:moveTo>
                  <a:lnTo>
                    <a:pt x="1" y="2957"/>
                  </a:lnTo>
                  <a:lnTo>
                    <a:pt x="77823" y="80644"/>
                  </a:lnTo>
                  <a:lnTo>
                    <a:pt x="82392" y="8064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6" name="Shape 1466"/>
            <p:cNvSpPr/>
            <p:nvPr/>
          </p:nvSpPr>
          <p:spPr>
            <a:xfrm>
              <a:off x="4421550" y="2207275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747" y="1"/>
                  </a:moveTo>
                  <a:lnTo>
                    <a:pt x="0" y="2958"/>
                  </a:lnTo>
                  <a:lnTo>
                    <a:pt x="80107" y="83064"/>
                  </a:lnTo>
                  <a:lnTo>
                    <a:pt x="84811" y="83064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7" name="Shape 1467"/>
            <p:cNvSpPr/>
            <p:nvPr/>
          </p:nvSpPr>
          <p:spPr>
            <a:xfrm>
              <a:off x="4458500" y="2146800"/>
              <a:ext cx="2130375" cy="2137075"/>
            </a:xfrm>
            <a:custGeom>
              <a:avLst/>
              <a:gdLst/>
              <a:ahLst/>
              <a:cxnLst/>
              <a:rect l="0" t="0" r="0" b="0"/>
              <a:pathLst>
                <a:path w="85215" h="85483" extrusionOk="0">
                  <a:moveTo>
                    <a:pt x="1614" y="1"/>
                  </a:moveTo>
                  <a:lnTo>
                    <a:pt x="1" y="2823"/>
                  </a:lnTo>
                  <a:lnTo>
                    <a:pt x="82527" y="85483"/>
                  </a:lnTo>
                  <a:lnTo>
                    <a:pt x="84005" y="85483"/>
                  </a:lnTo>
                  <a:lnTo>
                    <a:pt x="85215" y="83467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8" name="Shape 1468"/>
            <p:cNvSpPr/>
            <p:nvPr/>
          </p:nvSpPr>
          <p:spPr>
            <a:xfrm>
              <a:off x="4492100" y="2082950"/>
              <a:ext cx="2133750" cy="2163975"/>
            </a:xfrm>
            <a:custGeom>
              <a:avLst/>
              <a:gdLst/>
              <a:ahLst/>
              <a:cxnLst/>
              <a:rect l="0" t="0" r="0" b="0"/>
              <a:pathLst>
                <a:path w="85350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349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9" name="Shape 1469"/>
            <p:cNvSpPr/>
            <p:nvPr/>
          </p:nvSpPr>
          <p:spPr>
            <a:xfrm>
              <a:off x="4529075" y="2022475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558"/>
                  </a:lnTo>
                  <a:lnTo>
                    <a:pt x="85214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0" name="Shape 1470"/>
            <p:cNvSpPr/>
            <p:nvPr/>
          </p:nvSpPr>
          <p:spPr>
            <a:xfrm>
              <a:off x="4562675" y="1962000"/>
              <a:ext cx="2133725" cy="2160600"/>
            </a:xfrm>
            <a:custGeom>
              <a:avLst/>
              <a:gdLst/>
              <a:ahLst/>
              <a:cxnLst/>
              <a:rect l="0" t="0" r="0" b="0"/>
              <a:pathLst>
                <a:path w="85349" h="86424" extrusionOk="0">
                  <a:moveTo>
                    <a:pt x="1748" y="0"/>
                  </a:moveTo>
                  <a:lnTo>
                    <a:pt x="0" y="2957"/>
                  </a:lnTo>
                  <a:lnTo>
                    <a:pt x="83602" y="86424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1" name="Shape 1471"/>
            <p:cNvSpPr/>
            <p:nvPr/>
          </p:nvSpPr>
          <p:spPr>
            <a:xfrm>
              <a:off x="4599625" y="1898150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2" name="Shape 1472"/>
            <p:cNvSpPr/>
            <p:nvPr/>
          </p:nvSpPr>
          <p:spPr>
            <a:xfrm>
              <a:off x="4633225" y="1837675"/>
              <a:ext cx="2133750" cy="2163950"/>
            </a:xfrm>
            <a:custGeom>
              <a:avLst/>
              <a:gdLst/>
              <a:ahLst/>
              <a:cxnLst/>
              <a:rect l="0" t="0" r="0" b="0"/>
              <a:pathLst>
                <a:path w="85350" h="86558" extrusionOk="0">
                  <a:moveTo>
                    <a:pt x="1748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349" y="83601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3" name="Shape 1473"/>
            <p:cNvSpPr/>
            <p:nvPr/>
          </p:nvSpPr>
          <p:spPr>
            <a:xfrm>
              <a:off x="4670200" y="1777175"/>
              <a:ext cx="2130375" cy="2160625"/>
            </a:xfrm>
            <a:custGeom>
              <a:avLst/>
              <a:gdLst/>
              <a:ahLst/>
              <a:cxnLst/>
              <a:rect l="0" t="0" r="0" b="0"/>
              <a:pathLst>
                <a:path w="85215" h="86425" extrusionOk="0">
                  <a:moveTo>
                    <a:pt x="1748" y="1"/>
                  </a:moveTo>
                  <a:lnTo>
                    <a:pt x="0" y="2958"/>
                  </a:lnTo>
                  <a:lnTo>
                    <a:pt x="83602" y="86424"/>
                  </a:lnTo>
                  <a:lnTo>
                    <a:pt x="85215" y="8346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4" name="Shape 1474"/>
            <p:cNvSpPr/>
            <p:nvPr/>
          </p:nvSpPr>
          <p:spPr>
            <a:xfrm>
              <a:off x="4707150" y="1713350"/>
              <a:ext cx="2130375" cy="2163950"/>
            </a:xfrm>
            <a:custGeom>
              <a:avLst/>
              <a:gdLst/>
              <a:ahLst/>
              <a:cxnLst/>
              <a:rect l="0" t="0" r="0" b="0"/>
              <a:pathLst>
                <a:path w="85215" h="86558" extrusionOk="0">
                  <a:moveTo>
                    <a:pt x="1614" y="0"/>
                  </a:moveTo>
                  <a:lnTo>
                    <a:pt x="1" y="2957"/>
                  </a:lnTo>
                  <a:lnTo>
                    <a:pt x="83468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5" name="Shape 1475"/>
            <p:cNvSpPr/>
            <p:nvPr/>
          </p:nvSpPr>
          <p:spPr>
            <a:xfrm>
              <a:off x="4740750" y="16528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215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6" name="Shape 1476"/>
            <p:cNvSpPr/>
            <p:nvPr/>
          </p:nvSpPr>
          <p:spPr>
            <a:xfrm>
              <a:off x="4777725" y="1592375"/>
              <a:ext cx="2130375" cy="2160600"/>
            </a:xfrm>
            <a:custGeom>
              <a:avLst/>
              <a:gdLst/>
              <a:ahLst/>
              <a:cxnLst/>
              <a:rect l="0" t="0" r="0" b="0"/>
              <a:pathLst>
                <a:path w="85215" h="86424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424"/>
                  </a:lnTo>
                  <a:lnTo>
                    <a:pt x="85215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7" name="Shape 1477"/>
            <p:cNvSpPr/>
            <p:nvPr/>
          </p:nvSpPr>
          <p:spPr>
            <a:xfrm>
              <a:off x="4811325" y="1531900"/>
              <a:ext cx="2133750" cy="2160600"/>
            </a:xfrm>
            <a:custGeom>
              <a:avLst/>
              <a:gdLst/>
              <a:ahLst/>
              <a:cxnLst/>
              <a:rect l="0" t="0" r="0" b="0"/>
              <a:pathLst>
                <a:path w="85350" h="86424" extrusionOk="0">
                  <a:moveTo>
                    <a:pt x="1748" y="0"/>
                  </a:moveTo>
                  <a:lnTo>
                    <a:pt x="0" y="2823"/>
                  </a:lnTo>
                  <a:lnTo>
                    <a:pt x="83602" y="86423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8" name="Shape 1478"/>
            <p:cNvSpPr/>
            <p:nvPr/>
          </p:nvSpPr>
          <p:spPr>
            <a:xfrm>
              <a:off x="4848275" y="14680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9" name="Shape 1479"/>
            <p:cNvSpPr/>
            <p:nvPr/>
          </p:nvSpPr>
          <p:spPr>
            <a:xfrm>
              <a:off x="4881875" y="1431100"/>
              <a:ext cx="2133750" cy="2140425"/>
            </a:xfrm>
            <a:custGeom>
              <a:avLst/>
              <a:gdLst/>
              <a:ahLst/>
              <a:cxnLst/>
              <a:rect l="0" t="0" r="0" b="0"/>
              <a:pathLst>
                <a:path w="85350" h="85617" extrusionOk="0">
                  <a:moveTo>
                    <a:pt x="1211" y="0"/>
                  </a:moveTo>
                  <a:lnTo>
                    <a:pt x="1" y="2016"/>
                  </a:lnTo>
                  <a:lnTo>
                    <a:pt x="83602" y="85617"/>
                  </a:lnTo>
                  <a:lnTo>
                    <a:pt x="85350" y="82660"/>
                  </a:lnTo>
                  <a:lnTo>
                    <a:pt x="2689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0" name="Shape 1480"/>
            <p:cNvSpPr/>
            <p:nvPr/>
          </p:nvSpPr>
          <p:spPr>
            <a:xfrm>
              <a:off x="4928925" y="1431100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" y="0"/>
                  </a:moveTo>
                  <a:lnTo>
                    <a:pt x="83199" y="83063"/>
                  </a:lnTo>
                  <a:lnTo>
                    <a:pt x="84812" y="80106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1" name="Shape 1481"/>
            <p:cNvSpPr/>
            <p:nvPr/>
          </p:nvSpPr>
          <p:spPr>
            <a:xfrm>
              <a:off x="5026375" y="1431100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0" y="0"/>
                  </a:moveTo>
                  <a:lnTo>
                    <a:pt x="80645" y="80644"/>
                  </a:lnTo>
                  <a:lnTo>
                    <a:pt x="82392" y="77687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2" name="Shape 1482"/>
            <p:cNvSpPr/>
            <p:nvPr/>
          </p:nvSpPr>
          <p:spPr>
            <a:xfrm>
              <a:off x="5123825" y="143110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0" y="0"/>
                  </a:moveTo>
                  <a:lnTo>
                    <a:pt x="78225" y="78225"/>
                  </a:lnTo>
                  <a:lnTo>
                    <a:pt x="79838" y="75268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3" name="Shape 1483"/>
            <p:cNvSpPr/>
            <p:nvPr/>
          </p:nvSpPr>
          <p:spPr>
            <a:xfrm>
              <a:off x="5221275" y="1431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0" y="0"/>
                  </a:moveTo>
                  <a:lnTo>
                    <a:pt x="75671" y="75671"/>
                  </a:lnTo>
                  <a:lnTo>
                    <a:pt x="77419" y="7271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4" name="Shape 1484"/>
            <p:cNvSpPr/>
            <p:nvPr/>
          </p:nvSpPr>
          <p:spPr>
            <a:xfrm>
              <a:off x="5318700" y="1431100"/>
              <a:ext cx="1875025" cy="1831300"/>
            </a:xfrm>
            <a:custGeom>
              <a:avLst/>
              <a:gdLst/>
              <a:ahLst/>
              <a:cxnLst/>
              <a:rect l="0" t="0" r="0" b="0"/>
              <a:pathLst>
                <a:path w="75001" h="73252" extrusionOk="0">
                  <a:moveTo>
                    <a:pt x="1" y="0"/>
                  </a:moveTo>
                  <a:lnTo>
                    <a:pt x="73253" y="73251"/>
                  </a:lnTo>
                  <a:lnTo>
                    <a:pt x="75000" y="7029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5" name="Shape 1485"/>
            <p:cNvSpPr/>
            <p:nvPr/>
          </p:nvSpPr>
          <p:spPr>
            <a:xfrm>
              <a:off x="5416150" y="1431100"/>
              <a:ext cx="1811175" cy="1770825"/>
            </a:xfrm>
            <a:custGeom>
              <a:avLst/>
              <a:gdLst/>
              <a:ahLst/>
              <a:cxnLst/>
              <a:rect l="0" t="0" r="0" b="0"/>
              <a:pathLst>
                <a:path w="72447" h="70833" extrusionOk="0">
                  <a:moveTo>
                    <a:pt x="1" y="0"/>
                  </a:moveTo>
                  <a:lnTo>
                    <a:pt x="70699" y="70832"/>
                  </a:lnTo>
                  <a:lnTo>
                    <a:pt x="72446" y="6787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6" name="Shape 1486"/>
            <p:cNvSpPr/>
            <p:nvPr/>
          </p:nvSpPr>
          <p:spPr>
            <a:xfrm>
              <a:off x="5510250" y="1431100"/>
              <a:ext cx="1754025" cy="1706975"/>
            </a:xfrm>
            <a:custGeom>
              <a:avLst/>
              <a:gdLst/>
              <a:ahLst/>
              <a:cxnLst/>
              <a:rect l="0" t="0" r="0" b="0"/>
              <a:pathLst>
                <a:path w="70161" h="68279" extrusionOk="0">
                  <a:moveTo>
                    <a:pt x="0" y="0"/>
                  </a:moveTo>
                  <a:lnTo>
                    <a:pt x="68413" y="68278"/>
                  </a:lnTo>
                  <a:lnTo>
                    <a:pt x="70161" y="65456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7" name="Shape 1487"/>
            <p:cNvSpPr/>
            <p:nvPr/>
          </p:nvSpPr>
          <p:spPr>
            <a:xfrm>
              <a:off x="5607675" y="1431100"/>
              <a:ext cx="1690200" cy="1646500"/>
            </a:xfrm>
            <a:custGeom>
              <a:avLst/>
              <a:gdLst/>
              <a:ahLst/>
              <a:cxnLst/>
              <a:rect l="0" t="0" r="0" b="0"/>
              <a:pathLst>
                <a:path w="67608" h="65860" extrusionOk="0">
                  <a:moveTo>
                    <a:pt x="1" y="0"/>
                  </a:moveTo>
                  <a:lnTo>
                    <a:pt x="65995" y="65859"/>
                  </a:lnTo>
                  <a:lnTo>
                    <a:pt x="67608" y="62902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8" name="Shape 1488"/>
            <p:cNvSpPr/>
            <p:nvPr/>
          </p:nvSpPr>
          <p:spPr>
            <a:xfrm>
              <a:off x="5705125" y="1431100"/>
              <a:ext cx="1629725" cy="1586000"/>
            </a:xfrm>
            <a:custGeom>
              <a:avLst/>
              <a:gdLst/>
              <a:ahLst/>
              <a:cxnLst/>
              <a:rect l="0" t="0" r="0" b="0"/>
              <a:pathLst>
                <a:path w="65189" h="63440" extrusionOk="0">
                  <a:moveTo>
                    <a:pt x="1" y="0"/>
                  </a:moveTo>
                  <a:lnTo>
                    <a:pt x="63441" y="63440"/>
                  </a:lnTo>
                  <a:lnTo>
                    <a:pt x="65188" y="60483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9" name="Shape 1489"/>
            <p:cNvSpPr/>
            <p:nvPr/>
          </p:nvSpPr>
          <p:spPr>
            <a:xfrm>
              <a:off x="5802575" y="1431100"/>
              <a:ext cx="1565875" cy="1525525"/>
            </a:xfrm>
            <a:custGeom>
              <a:avLst/>
              <a:gdLst/>
              <a:ahLst/>
              <a:cxnLst/>
              <a:rect l="0" t="0" r="0" b="0"/>
              <a:pathLst>
                <a:path w="62635" h="61021" extrusionOk="0">
                  <a:moveTo>
                    <a:pt x="1" y="0"/>
                  </a:moveTo>
                  <a:lnTo>
                    <a:pt x="61021" y="61020"/>
                  </a:lnTo>
                  <a:lnTo>
                    <a:pt x="62634" y="5806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0" name="Shape 1490"/>
            <p:cNvSpPr/>
            <p:nvPr/>
          </p:nvSpPr>
          <p:spPr>
            <a:xfrm>
              <a:off x="5900025" y="1431100"/>
              <a:ext cx="1481850" cy="1461675"/>
            </a:xfrm>
            <a:custGeom>
              <a:avLst/>
              <a:gdLst/>
              <a:ahLst/>
              <a:cxnLst/>
              <a:rect l="0" t="0" r="0" b="0"/>
              <a:pathLst>
                <a:path w="59274" h="58467" extrusionOk="0">
                  <a:moveTo>
                    <a:pt x="0" y="0"/>
                  </a:moveTo>
                  <a:lnTo>
                    <a:pt x="58468" y="58467"/>
                  </a:lnTo>
                  <a:lnTo>
                    <a:pt x="59274" y="57123"/>
                  </a:lnTo>
                  <a:lnTo>
                    <a:pt x="56048" y="5147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1" name="Shape 1491"/>
            <p:cNvSpPr/>
            <p:nvPr/>
          </p:nvSpPr>
          <p:spPr>
            <a:xfrm>
              <a:off x="5997475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51747" y="51881"/>
                  </a:lnTo>
                  <a:lnTo>
                    <a:pt x="52285" y="51478"/>
                  </a:lnTo>
                  <a:lnTo>
                    <a:pt x="46908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2" name="Shape 1492"/>
            <p:cNvSpPr/>
            <p:nvPr/>
          </p:nvSpPr>
          <p:spPr>
            <a:xfrm>
              <a:off x="6094900" y="1431100"/>
              <a:ext cx="1075300" cy="1065175"/>
            </a:xfrm>
            <a:custGeom>
              <a:avLst/>
              <a:gdLst/>
              <a:ahLst/>
              <a:cxnLst/>
              <a:rect l="0" t="0" r="0" b="0"/>
              <a:pathLst>
                <a:path w="43012" h="42607" extrusionOk="0">
                  <a:moveTo>
                    <a:pt x="1" y="0"/>
                  </a:moveTo>
                  <a:lnTo>
                    <a:pt x="42608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3" name="Shape 1493"/>
            <p:cNvSpPr/>
            <p:nvPr/>
          </p:nvSpPr>
          <p:spPr>
            <a:xfrm>
              <a:off x="6189000" y="1431100"/>
              <a:ext cx="850150" cy="836700"/>
            </a:xfrm>
            <a:custGeom>
              <a:avLst/>
              <a:gdLst/>
              <a:ahLst/>
              <a:cxnLst/>
              <a:rect l="0" t="0" r="0" b="0"/>
              <a:pathLst>
                <a:path w="34006" h="33468" extrusionOk="0">
                  <a:moveTo>
                    <a:pt x="0" y="0"/>
                  </a:moveTo>
                  <a:lnTo>
                    <a:pt x="33602" y="33467"/>
                  </a:lnTo>
                  <a:lnTo>
                    <a:pt x="34005" y="33198"/>
                  </a:lnTo>
                  <a:lnTo>
                    <a:pt x="28629" y="2392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4" name="Shape 1494"/>
            <p:cNvSpPr/>
            <p:nvPr/>
          </p:nvSpPr>
          <p:spPr>
            <a:xfrm>
              <a:off x="6286450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0" y="0"/>
                  </a:moveTo>
                  <a:lnTo>
                    <a:pt x="24328" y="24328"/>
                  </a:lnTo>
                  <a:lnTo>
                    <a:pt x="24731" y="23924"/>
                  </a:lnTo>
                  <a:lnTo>
                    <a:pt x="19489" y="1478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5" name="Shape 1495"/>
            <p:cNvSpPr/>
            <p:nvPr/>
          </p:nvSpPr>
          <p:spPr>
            <a:xfrm>
              <a:off x="6383900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215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6" name="Shape 1496"/>
            <p:cNvSpPr/>
            <p:nvPr/>
          </p:nvSpPr>
          <p:spPr>
            <a:xfrm>
              <a:off x="6481325" y="1431100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1" y="0"/>
                  </a:moveTo>
                  <a:lnTo>
                    <a:pt x="5915" y="5914"/>
                  </a:lnTo>
                  <a:lnTo>
                    <a:pt x="6318" y="5645"/>
                  </a:lnTo>
                  <a:lnTo>
                    <a:pt x="3092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pic>
        <p:nvPicPr>
          <p:cNvPr id="10242" name="Picture 2" descr="notepad, notes, reminder, to do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807" y="1110301"/>
            <a:ext cx="1614612" cy="161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Shape 1414"/>
          <p:cNvSpPr txBox="1"/>
          <p:nvPr/>
        </p:nvSpPr>
        <p:spPr>
          <a:xfrm>
            <a:off x="4139952" y="1468900"/>
            <a:ext cx="4032448" cy="31592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171450" lvl="0" indent="-171450" rtl="0">
              <a:spcBef>
                <a:spcPts val="600"/>
              </a:spcBef>
              <a:buFont typeface="Wingdings" pitchFamily="2" charset="2"/>
              <a:buChar char="q"/>
            </a:pPr>
            <a:r>
              <a:rPr lang="en" sz="2000" b="1" dirty="0">
                <a:solidFill>
                  <a:srgbClr val="C6DAEC"/>
                </a:solidFill>
                <a:latin typeface="MS PGothic" pitchFamily="34" charset="-128"/>
                <a:ea typeface="MS PGothic" pitchFamily="34" charset="-128"/>
                <a:cs typeface="Muli"/>
                <a:sym typeface="Muli"/>
              </a:rPr>
              <a:t> </a:t>
            </a:r>
            <a:r>
              <a:rPr lang="en" sz="2000" b="1" dirty="0" smtClean="0">
                <a:solidFill>
                  <a:srgbClr val="C6DAEC"/>
                </a:solidFill>
                <a:latin typeface="MS PGothic" pitchFamily="34" charset="-128"/>
                <a:ea typeface="MS PGothic" pitchFamily="34" charset="-128"/>
                <a:cs typeface="Muli"/>
                <a:sym typeface="Muli"/>
              </a:rPr>
              <a:t>Overview</a:t>
            </a:r>
          </a:p>
          <a:p>
            <a:pPr marL="171450" lvl="0" indent="-171450" rtl="0">
              <a:spcBef>
                <a:spcPts val="600"/>
              </a:spcBef>
              <a:buFont typeface="Wingdings" pitchFamily="2" charset="2"/>
              <a:buChar char="q"/>
            </a:pPr>
            <a:r>
              <a:rPr lang="en" sz="2000" b="1" dirty="0">
                <a:solidFill>
                  <a:srgbClr val="C6DAEC"/>
                </a:solidFill>
                <a:latin typeface="MS PGothic" pitchFamily="34" charset="-128"/>
                <a:ea typeface="MS PGothic" pitchFamily="34" charset="-128"/>
                <a:cs typeface="Muli"/>
                <a:sym typeface="Muli"/>
              </a:rPr>
              <a:t> </a:t>
            </a:r>
            <a:r>
              <a:rPr lang="en" sz="2000" b="1" dirty="0" smtClean="0">
                <a:solidFill>
                  <a:srgbClr val="C6DAEC"/>
                </a:solidFill>
                <a:latin typeface="MS PGothic" pitchFamily="34" charset="-128"/>
                <a:ea typeface="MS PGothic" pitchFamily="34" charset="-128"/>
                <a:cs typeface="Muli"/>
                <a:sym typeface="Muli"/>
              </a:rPr>
              <a:t>Motivation </a:t>
            </a:r>
          </a:p>
          <a:p>
            <a:pPr marL="171450" lvl="0" indent="-171450" rtl="0">
              <a:spcBef>
                <a:spcPts val="600"/>
              </a:spcBef>
              <a:buFont typeface="Wingdings" pitchFamily="2" charset="2"/>
              <a:buChar char="q"/>
            </a:pPr>
            <a:r>
              <a:rPr lang="en" sz="2000" b="1" dirty="0">
                <a:solidFill>
                  <a:srgbClr val="C6DAEC"/>
                </a:solidFill>
                <a:latin typeface="MS PGothic" pitchFamily="34" charset="-128"/>
                <a:ea typeface="MS PGothic" pitchFamily="34" charset="-128"/>
                <a:cs typeface="Muli"/>
                <a:sym typeface="Muli"/>
              </a:rPr>
              <a:t> </a:t>
            </a:r>
            <a:r>
              <a:rPr lang="en" sz="2000" b="1" dirty="0" smtClean="0">
                <a:solidFill>
                  <a:srgbClr val="C6DAEC"/>
                </a:solidFill>
                <a:latin typeface="MS PGothic" pitchFamily="34" charset="-128"/>
                <a:ea typeface="MS PGothic" pitchFamily="34" charset="-128"/>
                <a:cs typeface="Muli"/>
                <a:sym typeface="Muli"/>
              </a:rPr>
              <a:t>Components </a:t>
            </a:r>
          </a:p>
          <a:p>
            <a:pPr marL="171450" lvl="0" indent="-171450" rtl="0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000" b="1" dirty="0">
                <a:solidFill>
                  <a:srgbClr val="C6DAEC"/>
                </a:solidFill>
                <a:latin typeface="MS PGothic" pitchFamily="34" charset="-128"/>
                <a:ea typeface="MS PGothic" pitchFamily="34" charset="-128"/>
                <a:cs typeface="Muli"/>
                <a:sym typeface="Muli"/>
              </a:rPr>
              <a:t> </a:t>
            </a:r>
            <a:r>
              <a:rPr lang="en-US" sz="2000" b="1" dirty="0" smtClean="0">
                <a:solidFill>
                  <a:srgbClr val="C6DAEC"/>
                </a:solidFill>
                <a:latin typeface="MS PGothic" pitchFamily="34" charset="-128"/>
                <a:ea typeface="MS PGothic" pitchFamily="34" charset="-128"/>
                <a:cs typeface="Muli"/>
                <a:sym typeface="Muli"/>
              </a:rPr>
              <a:t>Implementation</a:t>
            </a:r>
          </a:p>
          <a:p>
            <a:pPr marL="171450" lvl="0" indent="-171450" rtl="0">
              <a:spcBef>
                <a:spcPts val="600"/>
              </a:spcBef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C6DAEC"/>
                </a:solidFill>
                <a:latin typeface="MS PGothic" pitchFamily="34" charset="-128"/>
                <a:ea typeface="MS PGothic" pitchFamily="34" charset="-128"/>
                <a:cs typeface="Muli"/>
                <a:sym typeface="Muli"/>
              </a:rPr>
              <a:t> Problems  </a:t>
            </a:r>
            <a:endParaRPr lang="en" sz="2000" b="1" dirty="0" smtClean="0">
              <a:solidFill>
                <a:srgbClr val="C6DAEC"/>
              </a:solidFill>
              <a:latin typeface="MS PGothic" pitchFamily="34" charset="-128"/>
              <a:ea typeface="MS PGothic" pitchFamily="34" charset="-128"/>
              <a:cs typeface="Muli"/>
              <a:sym typeface="Muli"/>
            </a:endParaRPr>
          </a:p>
          <a:p>
            <a:pPr marL="171450" lvl="1" indent="-171450">
              <a:spcBef>
                <a:spcPts val="600"/>
              </a:spcBef>
              <a:buFont typeface="Wingdings" pitchFamily="2" charset="2"/>
              <a:buChar char="q"/>
            </a:pPr>
            <a:r>
              <a:rPr lang="en" sz="2000" b="1" dirty="0" smtClean="0">
                <a:solidFill>
                  <a:srgbClr val="C6DAEC"/>
                </a:solidFill>
                <a:latin typeface="MS PGothic" pitchFamily="34" charset="-128"/>
                <a:ea typeface="MS PGothic" pitchFamily="34" charset="-128"/>
                <a:cs typeface="Muli"/>
                <a:sym typeface="Muli"/>
              </a:rPr>
              <a:t> Future Work</a:t>
            </a:r>
          </a:p>
          <a:p>
            <a:pPr marL="171450" lvl="0" indent="-171450" rtl="0">
              <a:spcBef>
                <a:spcPts val="600"/>
              </a:spcBef>
              <a:buFont typeface="Wingdings" pitchFamily="2" charset="2"/>
              <a:buChar char="q"/>
            </a:pPr>
            <a:r>
              <a:rPr lang="en" sz="2000" b="1" dirty="0" smtClean="0">
                <a:solidFill>
                  <a:srgbClr val="C6DAEC"/>
                </a:solidFill>
                <a:latin typeface="MS PGothic" pitchFamily="34" charset="-128"/>
                <a:ea typeface="MS PGothic" pitchFamily="34" charset="-128"/>
                <a:cs typeface="Muli"/>
                <a:sym typeface="Muli"/>
              </a:rPr>
              <a:t> Demo</a:t>
            </a:r>
          </a:p>
          <a:p>
            <a:pPr lvl="0" rtl="0">
              <a:spcBef>
                <a:spcPts val="600"/>
              </a:spcBef>
            </a:pPr>
            <a:endParaRPr lang="en" sz="1100" b="1" dirty="0" smtClean="0">
              <a:solidFill>
                <a:srgbClr val="C6DAEC"/>
              </a:solidFill>
              <a:latin typeface="Muli"/>
              <a:ea typeface="Muli"/>
              <a:cs typeface="Muli"/>
              <a:sym typeface="Muli"/>
            </a:endParaRPr>
          </a:p>
          <a:p>
            <a:pPr marL="171450" lvl="0" indent="-171450" rtl="0">
              <a:spcBef>
                <a:spcPts val="600"/>
              </a:spcBef>
              <a:buFont typeface="Wingdings" pitchFamily="2" charset="2"/>
              <a:buChar char="q"/>
            </a:pPr>
            <a:endParaRPr lang="en" sz="1100" b="1" dirty="0" smtClean="0">
              <a:solidFill>
                <a:srgbClr val="C6DAEC"/>
              </a:solidFill>
              <a:latin typeface="Muli"/>
              <a:ea typeface="Muli"/>
              <a:cs typeface="Muli"/>
              <a:sym typeface="Muli"/>
            </a:endParaRPr>
          </a:p>
          <a:p>
            <a:pPr marL="171450" lvl="0" indent="-171450" rtl="0">
              <a:spcBef>
                <a:spcPts val="600"/>
              </a:spcBef>
              <a:buFont typeface="Wingdings" pitchFamily="2" charset="2"/>
              <a:buChar char="q"/>
            </a:pPr>
            <a:endParaRPr lang="en" sz="1100" b="1" dirty="0">
              <a:solidFill>
                <a:srgbClr val="C6DAEC"/>
              </a:solidFill>
              <a:latin typeface="Muli"/>
              <a:ea typeface="Muli"/>
              <a:cs typeface="Muli"/>
              <a:sym typeface="Muli"/>
            </a:endParaRPr>
          </a:p>
        </p:txBody>
      </p:sp>
    </p:spTree>
    <p:extLst>
      <p:ext uri="{BB962C8B-B14F-4D97-AF65-F5344CB8AC3E}">
        <p14:creationId xmlns:p14="http://schemas.microsoft.com/office/powerpoint/2010/main" val="3116135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99088" y="195263"/>
            <a:ext cx="3744912" cy="863600"/>
          </a:xfrm>
        </p:spPr>
        <p:txBody>
          <a:bodyPr/>
          <a:lstStyle/>
          <a:p>
            <a:r>
              <a:rPr lang="en" sz="6000" b="1" dirty="0" smtClean="0">
                <a:latin typeface="Andalus" pitchFamily="18" charset="-78"/>
                <a:cs typeface="Andalus" pitchFamily="18" charset="-78"/>
              </a:rPr>
              <a:t>Overview</a:t>
            </a:r>
            <a:r>
              <a:rPr lang="en-US" sz="6000" b="1" dirty="0" smtClean="0"/>
              <a:t/>
            </a:r>
            <a:br>
              <a:rPr lang="en-US" sz="6000" b="1" dirty="0" smtClean="0"/>
            </a:br>
            <a:endParaRPr lang="en-US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1203598"/>
            <a:ext cx="417646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Laser game is </a:t>
            </a:r>
            <a:r>
              <a:rPr lang="en-US" sz="1800" dirty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 laser shooting game where </a:t>
            </a:r>
            <a:r>
              <a:rPr lang="en-US" sz="1800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players compete </a:t>
            </a:r>
            <a:r>
              <a:rPr lang="en-US" sz="1800" dirty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to </a:t>
            </a:r>
            <a:r>
              <a:rPr lang="en-US" sz="1800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score </a:t>
            </a:r>
          </a:p>
          <a:p>
            <a:pPr>
              <a:buClr>
                <a:schemeClr val="accent1"/>
              </a:buClr>
            </a:pPr>
            <a:r>
              <a:rPr lang="en-US" sz="1800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   maximum points </a:t>
            </a:r>
          </a:p>
          <a:p>
            <a:pPr>
              <a:buClr>
                <a:schemeClr val="accent1"/>
              </a:buClr>
            </a:pPr>
            <a:endParaRPr lang="en-US" sz="1800" dirty="0" smtClean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The game has a duration and the players will play till the duration ends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At the end of the game, the results will be shown on an LCD 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The winner team is the team who has scored the maximum points</a:t>
            </a:r>
            <a:endParaRPr lang="en-US" sz="1800" dirty="0" smtClean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285750" indent="-285750">
              <a:buClr>
                <a:schemeClr val="accent1"/>
              </a:buClr>
              <a:buFont typeface="Courier New" panose="02070309020205020404" pitchFamily="49" charset="0"/>
              <a:buChar char="o"/>
            </a:pPr>
            <a:endParaRPr lang="en-US" sz="1800" dirty="0" smtClean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285750" indent="-285750">
              <a:buClr>
                <a:schemeClr val="accent1"/>
              </a:buClr>
              <a:buFont typeface="Courier New" panose="02070309020205020404" pitchFamily="49" charset="0"/>
              <a:buChar char="o"/>
            </a:pPr>
            <a:endParaRPr lang="en-US" sz="1800" dirty="0" smtClean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285750" indent="-285750">
              <a:buClr>
                <a:schemeClr val="accent1"/>
              </a:buClr>
              <a:buFont typeface="Courier New" panose="02070309020205020404" pitchFamily="49" charset="0"/>
              <a:buChar char="o"/>
            </a:pPr>
            <a:endParaRPr lang="en-US" sz="1800" dirty="0" smtClean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1800" dirty="0" smtClean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1800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563637"/>
            <a:ext cx="3929936" cy="282342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771800" y="195486"/>
            <a:ext cx="3744416" cy="864096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</a:lstStyle>
          <a:p>
            <a:r>
              <a:rPr lang="en" sz="6000" b="1" dirty="0" smtClean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Overview</a:t>
            </a:r>
            <a:r>
              <a:rPr lang="en-US" sz="6000" b="1" dirty="0" smtClean="0"/>
              <a:t/>
            </a:r>
            <a:br>
              <a:rPr lang="en-US" sz="6000" b="1" dirty="0" smtClean="0"/>
            </a:b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4160950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9" name="Shape 1429"/>
          <p:cNvSpPr txBox="1">
            <a:spLocks noGrp="1"/>
          </p:cNvSpPr>
          <p:nvPr>
            <p:ph type="ctrTitle"/>
          </p:nvPr>
        </p:nvSpPr>
        <p:spPr>
          <a:xfrm>
            <a:off x="2699792" y="1483959"/>
            <a:ext cx="56388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 b="1" dirty="0" smtClean="0">
                <a:latin typeface="Andalus" pitchFamily="18" charset="-78"/>
                <a:cs typeface="Andalus" pitchFamily="18" charset="-78"/>
              </a:rPr>
              <a:t>Motivation </a:t>
            </a:r>
            <a:r>
              <a:rPr lang="en" dirty="0" smtClean="0"/>
              <a:t> </a:t>
            </a:r>
            <a:endParaRPr lang="en" dirty="0"/>
          </a:p>
        </p:txBody>
      </p:sp>
      <p:sp>
        <p:nvSpPr>
          <p:cNvPr id="1430" name="Shape 1430"/>
          <p:cNvSpPr txBox="1">
            <a:spLocks noGrp="1"/>
          </p:cNvSpPr>
          <p:nvPr>
            <p:ph type="subTitle" idx="1"/>
          </p:nvPr>
        </p:nvSpPr>
        <p:spPr>
          <a:xfrm>
            <a:off x="2771800" y="2529750"/>
            <a:ext cx="5696099" cy="90287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The Laser </a:t>
            </a:r>
            <a:r>
              <a:rPr lang="en-US" sz="1800" dirty="0">
                <a:latin typeface="Andalus" pitchFamily="18" charset="-78"/>
                <a:cs typeface="Andalus" pitchFamily="18" charset="-78"/>
              </a:rPr>
              <a:t>G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ame doesn’t exit in our country 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It’s so interactive, challenging, and fun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en-US" sz="1800" dirty="0" smtClean="0">
              <a:latin typeface="Andalus" pitchFamily="18" charset="-78"/>
              <a:cs typeface="Andalus" pitchFamily="18" charset="-78"/>
            </a:endParaRPr>
          </a:p>
          <a:p>
            <a:pPr lvl="0"/>
            <a:endParaRPr lang="en-US" sz="1800" dirty="0" smtClean="0">
              <a:latin typeface="Andalus" pitchFamily="18" charset="-78"/>
              <a:cs typeface="Andalus" pitchFamily="18" charset="-78"/>
            </a:endParaRPr>
          </a:p>
          <a:p>
            <a:pPr marL="285750" lvl="0" indent="-285750" rtl="0">
              <a:spcBef>
                <a:spcPts val="0"/>
              </a:spcBef>
              <a:buFont typeface="Arial" pitchFamily="34" charset="0"/>
              <a:buChar char="•"/>
            </a:pPr>
            <a:endParaRPr lang="en" sz="1800" dirty="0" smtClean="0">
              <a:latin typeface="Andalus" pitchFamily="18" charset="-78"/>
              <a:cs typeface="Andalus" pitchFamily="18" charset="-78"/>
            </a:endParaRPr>
          </a:p>
          <a:p>
            <a:pPr marL="285750" lvl="0" indent="-285750" rtl="0">
              <a:spcBef>
                <a:spcPts val="0"/>
              </a:spcBef>
              <a:buFont typeface="Arial" pitchFamily="34" charset="0"/>
              <a:buChar char="•"/>
            </a:pPr>
            <a:endParaRPr lang="en" sz="18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431" name="Shape 1431"/>
          <p:cNvSpPr txBox="1"/>
          <p:nvPr/>
        </p:nvSpPr>
        <p:spPr>
          <a:xfrm>
            <a:off x="467544" y="1635646"/>
            <a:ext cx="2067000" cy="1771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endParaRPr lang="en" sz="4800" b="1" dirty="0">
              <a:solidFill>
                <a:srgbClr val="FFFFFF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Shape 1447"/>
          <p:cNvSpPr txBox="1">
            <a:spLocks noGrp="1"/>
          </p:cNvSpPr>
          <p:nvPr>
            <p:ph type="title"/>
          </p:nvPr>
        </p:nvSpPr>
        <p:spPr>
          <a:xfrm>
            <a:off x="2123728" y="483518"/>
            <a:ext cx="4944300" cy="645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6000" b="1" dirty="0" smtClean="0">
                <a:latin typeface="Andalus" pitchFamily="18" charset="-78"/>
                <a:cs typeface="Andalus" pitchFamily="18" charset="-78"/>
              </a:rPr>
              <a:t>Components</a:t>
            </a:r>
            <a:endParaRPr lang="en" sz="60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47664" y="1779662"/>
            <a:ext cx="41044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Nano Arduino 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Solar Cells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RGB LEDs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Bluetooth modules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Laser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Vests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Guns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LCD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55" name="Picture 54" descr="E:\equ\3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100" y="1400926"/>
            <a:ext cx="1170940" cy="931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394" y="1400926"/>
            <a:ext cx="1266726" cy="12667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064" y="2538490"/>
            <a:ext cx="1344666" cy="1344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891" y="2462418"/>
            <a:ext cx="1440160" cy="144016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2" name="Shape 1512"/>
          <p:cNvSpPr txBox="1">
            <a:spLocks noGrp="1"/>
          </p:cNvSpPr>
          <p:nvPr>
            <p:ph type="body" idx="4294967295"/>
          </p:nvPr>
        </p:nvSpPr>
        <p:spPr>
          <a:xfrm>
            <a:off x="827584" y="1131590"/>
            <a:ext cx="5413375" cy="26638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85750" indent="-285750">
              <a:buClr>
                <a:schemeClr val="accent5"/>
              </a:buClr>
            </a:pPr>
            <a:r>
              <a:rPr lang="en" sz="2400" b="1" dirty="0" smtClean="0">
                <a:solidFill>
                  <a:srgbClr val="C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" sz="2400" b="1" dirty="0" smtClean="0">
                <a:solidFill>
                  <a:schemeClr val="accent5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Laser </a:t>
            </a:r>
            <a:r>
              <a:rPr lang="en" sz="2400" b="1" dirty="0" smtClean="0">
                <a:solidFill>
                  <a:schemeClr val="accent5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Gun </a:t>
            </a:r>
            <a:r>
              <a:rPr lang="en" sz="2400" b="1" dirty="0" smtClean="0">
                <a:solidFill>
                  <a:schemeClr val="accent5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Design</a:t>
            </a:r>
          </a:p>
          <a:p>
            <a:pPr>
              <a:buClr>
                <a:schemeClr val="accent5"/>
              </a:buClr>
              <a:buNone/>
            </a:pPr>
            <a:endParaRPr lang="en-US" sz="2400" b="1" dirty="0" smtClean="0">
              <a:solidFill>
                <a:schemeClr val="accent5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Laser gun was designed using a push-button and a laser module connected together to Nano Arduino</a:t>
            </a:r>
          </a:p>
          <a:p>
            <a:pPr>
              <a:buNone/>
            </a:pPr>
            <a:r>
              <a:rPr lang="en-US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 unique frequency is given to each laser to distinguish each laser from the other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>
              <a:buNone/>
            </a:pPr>
            <a:endParaRPr lang="en-US" sz="18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>
              <a:buNone/>
            </a:pPr>
            <a:r>
              <a:rPr lang="en-US" sz="1800" b="1" dirty="0">
                <a:latin typeface="Andalus" panose="02020603050405020304" pitchFamily="18" charset="-78"/>
                <a:cs typeface="Andalus" panose="02020603050405020304" pitchFamily="18" charset="-78"/>
              </a:rPr>
              <a:t>	</a:t>
            </a:r>
            <a:r>
              <a:rPr lang="en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endParaRPr lang="en" sz="1800" b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513" name="Shape 1513"/>
          <p:cNvSpPr txBox="1">
            <a:spLocks noGrp="1"/>
          </p:cNvSpPr>
          <p:nvPr>
            <p:ph type="title" idx="4294967295"/>
          </p:nvPr>
        </p:nvSpPr>
        <p:spPr>
          <a:xfrm>
            <a:off x="2849563" y="411163"/>
            <a:ext cx="6294437" cy="646112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 smtClean="0">
                <a:latin typeface="Andalus" pitchFamily="18" charset="-78"/>
                <a:cs typeface="Andalus" pitchFamily="18" charset="-78"/>
              </a:rPr>
              <a:t>Implementation </a:t>
            </a:r>
            <a:endParaRPr lang="en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715766"/>
            <a:ext cx="3591048" cy="201622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1720" y="339502"/>
            <a:ext cx="49920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4000" dirty="0" smtClean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Implementation(cont.) </a:t>
            </a:r>
            <a:endParaRPr lang="en-US" sz="4000" dirty="0">
              <a:solidFill>
                <a:srgbClr val="00B0F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03648" y="1131590"/>
            <a:ext cx="21531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Clr>
                <a:schemeClr val="accent5"/>
              </a:buClr>
              <a:buFont typeface="Wingdings" panose="05000000000000000000" pitchFamily="2" charset="2"/>
              <a:buChar char="q"/>
            </a:pPr>
            <a:r>
              <a:rPr lang="en" sz="2400" b="1" dirty="0" smtClean="0">
                <a:solidFill>
                  <a:schemeClr val="accent5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Vest Design</a:t>
            </a:r>
            <a:endParaRPr lang="en" sz="2400" b="1" dirty="0">
              <a:solidFill>
                <a:schemeClr val="accent5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1779662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The vest consists of the following components:</a:t>
            </a: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endParaRPr lang="en-US" sz="1800" b="1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7664" y="2102827"/>
            <a:ext cx="35283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eriod"/>
            </a:pPr>
            <a:r>
              <a:rPr lang="en-US" sz="1800" dirty="0" smtClean="0">
                <a:solidFill>
                  <a:srgbClr val="00B0F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Solar cells</a:t>
            </a:r>
          </a:p>
          <a:p>
            <a:pPr marL="342900" indent="-342900">
              <a:buFont typeface="+mj-lt"/>
              <a:buAutoNum type="alphaLcPeriod"/>
            </a:pPr>
            <a:r>
              <a:rPr lang="en-US" sz="1800" dirty="0" smtClean="0">
                <a:solidFill>
                  <a:srgbClr val="00B0F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Life indicator </a:t>
            </a:r>
          </a:p>
          <a:p>
            <a:pPr marL="342900" indent="-342900">
              <a:buFont typeface="+mj-lt"/>
              <a:buAutoNum type="alphaLcPeriod"/>
            </a:pPr>
            <a:r>
              <a:rPr lang="en-US" sz="1800" dirty="0" smtClean="0">
                <a:solidFill>
                  <a:srgbClr val="00B0F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Team indicator LEDs</a:t>
            </a:r>
          </a:p>
          <a:p>
            <a:pPr marL="342900" indent="-342900">
              <a:buFont typeface="+mj-lt"/>
              <a:buAutoNum type="alphaLcPeriod"/>
            </a:pPr>
            <a:endParaRPr lang="en-US" sz="1800" dirty="0" smtClean="0">
              <a:solidFill>
                <a:srgbClr val="00B0F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342900" indent="-342900">
              <a:buFont typeface="+mj-lt"/>
              <a:buAutoNum type="alphaLcPeriod"/>
            </a:pPr>
            <a:endParaRPr lang="en-US" sz="1800" dirty="0">
              <a:solidFill>
                <a:srgbClr val="00B0F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3482" y="2283718"/>
            <a:ext cx="3985387" cy="204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0151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1720" y="339502"/>
            <a:ext cx="49920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4000" dirty="0" smtClean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Implementation(cont.) </a:t>
            </a:r>
            <a:endParaRPr lang="en-US" sz="4000" dirty="0">
              <a:solidFill>
                <a:srgbClr val="00B0F0"/>
              </a:solidFill>
            </a:endParaRPr>
          </a:p>
        </p:txBody>
      </p:sp>
      <p:sp>
        <p:nvSpPr>
          <p:cNvPr id="3" name="Shape 1512"/>
          <p:cNvSpPr txBox="1">
            <a:spLocks/>
          </p:cNvSpPr>
          <p:nvPr/>
        </p:nvSpPr>
        <p:spPr>
          <a:xfrm>
            <a:off x="1115616" y="1203598"/>
            <a:ext cx="5413375" cy="26638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9BBD5"/>
              </a:buClr>
              <a:buFont typeface="Muli"/>
              <a:buChar char="◇"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9BBD5"/>
              </a:buClr>
              <a:buFont typeface="Muli"/>
              <a:buChar char="￭"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9BBD5"/>
              </a:buClr>
              <a:buFont typeface="Muli"/>
              <a:buChar char="￮"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9BBD5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9BBD5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6DAEC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6DAEC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6DAEC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6DAEC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9pPr>
          </a:lstStyle>
          <a:p>
            <a:pPr marL="285750" indent="-285750">
              <a:buClr>
                <a:schemeClr val="accent5"/>
              </a:buClr>
            </a:pPr>
            <a:r>
              <a:rPr lang="en" sz="2400" b="1" dirty="0" smtClean="0">
                <a:solidFill>
                  <a:srgbClr val="C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" sz="2400" b="1" dirty="0" smtClean="0">
                <a:solidFill>
                  <a:schemeClr val="accent5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Team Selection</a:t>
            </a:r>
          </a:p>
          <a:p>
            <a:pPr>
              <a:buClr>
                <a:schemeClr val="accent5"/>
              </a:buClr>
              <a:buFont typeface="Muli"/>
              <a:buNone/>
            </a:pPr>
            <a:endParaRPr lang="en-US" sz="2400" b="1" dirty="0" smtClean="0">
              <a:solidFill>
                <a:schemeClr val="accent5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latin typeface="Andalus" panose="02020603050405020304" pitchFamily="18" charset="-78"/>
                <a:cs typeface="Andalus" panose="02020603050405020304" pitchFamily="18" charset="-78"/>
              </a:rPr>
              <a:t>T</a:t>
            </a:r>
            <a:r>
              <a:rPr lang="en-US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he </a:t>
            </a:r>
            <a:r>
              <a:rPr lang="en-US" sz="1800" b="1" dirty="0">
                <a:latin typeface="Andalus" panose="02020603050405020304" pitchFamily="18" charset="-78"/>
                <a:cs typeface="Andalus" panose="02020603050405020304" pitchFamily="18" charset="-78"/>
              </a:rPr>
              <a:t>team for each </a:t>
            </a:r>
            <a:r>
              <a:rPr lang="en-US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player is selected through </a:t>
            </a:r>
            <a:r>
              <a:rPr lang="en-US" sz="1800" b="1" dirty="0">
                <a:latin typeface="Andalus" panose="02020603050405020304" pitchFamily="18" charset="-78"/>
                <a:cs typeface="Andalus" panose="02020603050405020304" pitchFamily="18" charset="-78"/>
              </a:rPr>
              <a:t>an android application </a:t>
            </a:r>
            <a:endParaRPr lang="en-US" sz="1800" b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Every team has a unique color to be distinguished</a:t>
            </a:r>
          </a:p>
          <a:p>
            <a:pPr>
              <a:buFont typeface="Muli"/>
              <a:buNone/>
            </a:pPr>
            <a:endParaRPr lang="en-US" sz="1800" b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>
              <a:buFont typeface="Muli"/>
              <a:buNone/>
            </a:pPr>
            <a:r>
              <a:rPr lang="en-US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	</a:t>
            </a:r>
            <a:r>
              <a:rPr lang="en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endParaRPr lang="en" sz="1800" b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850883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51720" y="339502"/>
            <a:ext cx="49920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4000" dirty="0" smtClean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Implementation(cont.) </a:t>
            </a:r>
            <a:endParaRPr lang="en-US" sz="4000" dirty="0">
              <a:solidFill>
                <a:srgbClr val="00B0F0"/>
              </a:solidFill>
            </a:endParaRPr>
          </a:p>
        </p:txBody>
      </p:sp>
      <p:sp>
        <p:nvSpPr>
          <p:cNvPr id="5" name="Shape 1512"/>
          <p:cNvSpPr txBox="1">
            <a:spLocks/>
          </p:cNvSpPr>
          <p:nvPr/>
        </p:nvSpPr>
        <p:spPr>
          <a:xfrm>
            <a:off x="1115616" y="1203598"/>
            <a:ext cx="5413375" cy="26638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9BBD5"/>
              </a:buClr>
              <a:buFont typeface="Muli"/>
              <a:buChar char="◇"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9BBD5"/>
              </a:buClr>
              <a:buFont typeface="Muli"/>
              <a:buChar char="￭"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9BBD5"/>
              </a:buClr>
              <a:buFont typeface="Muli"/>
              <a:buChar char="￮"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9BBD5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9BBD5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6DAEC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6DAEC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6DAEC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6DAEC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9pPr>
          </a:lstStyle>
          <a:p>
            <a:pPr marL="285750" indent="-285750">
              <a:buClr>
                <a:schemeClr val="accent5"/>
              </a:buClr>
            </a:pPr>
            <a:r>
              <a:rPr lang="en" sz="2400" b="1" dirty="0" smtClean="0">
                <a:solidFill>
                  <a:srgbClr val="C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" sz="2400" b="1" dirty="0" smtClean="0">
                <a:solidFill>
                  <a:schemeClr val="accent5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Battery design</a:t>
            </a:r>
          </a:p>
          <a:p>
            <a:pPr>
              <a:buClr>
                <a:schemeClr val="accent5"/>
              </a:buClr>
              <a:buFont typeface="Muli"/>
              <a:buNone/>
            </a:pPr>
            <a:endParaRPr lang="en-US" sz="2400" b="1" dirty="0" smtClean="0">
              <a:solidFill>
                <a:schemeClr val="accent5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The batteries were designed in such a way to provide a specific voltage to generate a certain current</a:t>
            </a:r>
          </a:p>
          <a:p>
            <a:pPr>
              <a:buFont typeface="Muli"/>
              <a:buNone/>
            </a:pPr>
            <a:endParaRPr lang="en-US" sz="1800" b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>
              <a:buFont typeface="Muli"/>
              <a:buNone/>
            </a:pPr>
            <a:r>
              <a:rPr lang="en-US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	</a:t>
            </a:r>
            <a:r>
              <a:rPr lang="en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endParaRPr lang="en" sz="1800" b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292640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mogen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1674</TotalTime>
  <Words>282</Words>
  <Application>Microsoft Office PowerPoint</Application>
  <PresentationFormat>On-screen Show (16:9)</PresentationFormat>
  <Paragraphs>85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Muli</vt:lpstr>
      <vt:lpstr>Andalus</vt:lpstr>
      <vt:lpstr>MS PGothic</vt:lpstr>
      <vt:lpstr>Nixie One</vt:lpstr>
      <vt:lpstr>Courier New</vt:lpstr>
      <vt:lpstr>Times New Roman</vt:lpstr>
      <vt:lpstr>Wingdings</vt:lpstr>
      <vt:lpstr>Imogen template</vt:lpstr>
      <vt:lpstr>Laser Game</vt:lpstr>
      <vt:lpstr>OutLine</vt:lpstr>
      <vt:lpstr>Overview </vt:lpstr>
      <vt:lpstr>Motivation  </vt:lpstr>
      <vt:lpstr>Components</vt:lpstr>
      <vt:lpstr>Implementation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Demo Time.</vt:lpstr>
      <vt:lpstr>Thanks!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Android Parental Control and Monitoring App</dc:title>
  <dc:creator>Rami hussein</dc:creator>
  <cp:lastModifiedBy>Rami hussein</cp:lastModifiedBy>
  <cp:revision>99</cp:revision>
  <dcterms:modified xsi:type="dcterms:W3CDTF">2016-12-20T16:08:08Z</dcterms:modified>
</cp:coreProperties>
</file>