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8" r:id="rId5"/>
    <p:sldId id="269" r:id="rId6"/>
    <p:sldId id="270" r:id="rId7"/>
    <p:sldId id="271" r:id="rId8"/>
    <p:sldId id="258" r:id="rId9"/>
    <p:sldId id="259" r:id="rId10"/>
    <p:sldId id="260" r:id="rId11"/>
    <p:sldId id="261" r:id="rId12"/>
    <p:sldId id="262" r:id="rId13"/>
    <p:sldId id="263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80" r:id="rId22"/>
    <p:sldId id="281" r:id="rId23"/>
    <p:sldId id="282" r:id="rId24"/>
    <p:sldId id="283" r:id="rId25"/>
    <p:sldId id="284" r:id="rId26"/>
    <p:sldId id="285" r:id="rId27"/>
    <p:sldId id="288" r:id="rId28"/>
    <p:sldId id="296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49" r:id="rId50"/>
    <p:sldId id="350" r:id="rId51"/>
    <p:sldId id="310" r:id="rId52"/>
    <p:sldId id="311" r:id="rId53"/>
    <p:sldId id="313" r:id="rId54"/>
    <p:sldId id="314" r:id="rId55"/>
    <p:sldId id="315" r:id="rId56"/>
    <p:sldId id="316" r:id="rId57"/>
    <p:sldId id="317" r:id="rId58"/>
    <p:sldId id="318" r:id="rId59"/>
    <p:sldId id="320" r:id="rId60"/>
    <p:sldId id="319" r:id="rId61"/>
    <p:sldId id="321" r:id="rId62"/>
    <p:sldId id="322" r:id="rId63"/>
    <p:sldId id="323" r:id="rId64"/>
    <p:sldId id="324" r:id="rId65"/>
    <p:sldId id="326" r:id="rId66"/>
    <p:sldId id="325" r:id="rId67"/>
    <p:sldId id="327" r:id="rId68"/>
    <p:sldId id="328" r:id="rId69"/>
    <p:sldId id="329" r:id="rId70"/>
    <p:sldId id="330" r:id="rId71"/>
    <p:sldId id="331" r:id="rId72"/>
    <p:sldId id="332" r:id="rId73"/>
    <p:sldId id="333" r:id="rId74"/>
    <p:sldId id="334" r:id="rId75"/>
    <p:sldId id="335" r:id="rId76"/>
    <p:sldId id="337" r:id="rId77"/>
    <p:sldId id="338" r:id="rId78"/>
    <p:sldId id="339" r:id="rId79"/>
    <p:sldId id="340" r:id="rId80"/>
    <p:sldId id="341" r:id="rId81"/>
    <p:sldId id="342" r:id="rId82"/>
    <p:sldId id="343" r:id="rId83"/>
    <p:sldId id="344" r:id="rId84"/>
    <p:sldId id="345" r:id="rId85"/>
    <p:sldId id="346" r:id="rId86"/>
    <p:sldId id="347" r:id="rId87"/>
    <p:sldId id="351" r:id="rId8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61AF07F-0EDD-43EF-A83A-75D33F311DB6}">
          <p14:sldIdLst>
            <p14:sldId id="256"/>
            <p14:sldId id="257"/>
            <p14:sldId id="264"/>
            <p14:sldId id="268"/>
            <p14:sldId id="269"/>
            <p14:sldId id="270"/>
            <p14:sldId id="271"/>
            <p14:sldId id="258"/>
            <p14:sldId id="259"/>
            <p14:sldId id="260"/>
            <p14:sldId id="261"/>
            <p14:sldId id="262"/>
            <p14:sldId id="263"/>
            <p14:sldId id="272"/>
            <p14:sldId id="273"/>
            <p14:sldId id="274"/>
            <p14:sldId id="275"/>
            <p14:sldId id="276"/>
            <p14:sldId id="277"/>
            <p14:sldId id="278"/>
            <p14:sldId id="280"/>
            <p14:sldId id="281"/>
            <p14:sldId id="282"/>
            <p14:sldId id="283"/>
            <p14:sldId id="284"/>
            <p14:sldId id="285"/>
            <p14:sldId id="288"/>
            <p14:sldId id="296"/>
            <p14:sldId id="289"/>
            <p14:sldId id="290"/>
            <p14:sldId id="291"/>
            <p14:sldId id="292"/>
            <p14:sldId id="293"/>
            <p14:sldId id="294"/>
            <p14:sldId id="295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309"/>
            <p14:sldId id="349"/>
            <p14:sldId id="350"/>
            <p14:sldId id="310"/>
            <p14:sldId id="311"/>
            <p14:sldId id="313"/>
            <p14:sldId id="314"/>
            <p14:sldId id="315"/>
            <p14:sldId id="316"/>
            <p14:sldId id="317"/>
            <p14:sldId id="318"/>
            <p14:sldId id="320"/>
            <p14:sldId id="319"/>
            <p14:sldId id="321"/>
            <p14:sldId id="322"/>
            <p14:sldId id="323"/>
            <p14:sldId id="324"/>
            <p14:sldId id="326"/>
            <p14:sldId id="325"/>
            <p14:sldId id="327"/>
            <p14:sldId id="328"/>
            <p14:sldId id="329"/>
            <p14:sldId id="330"/>
            <p14:sldId id="331"/>
            <p14:sldId id="332"/>
            <p14:sldId id="333"/>
            <p14:sldId id="334"/>
            <p14:sldId id="335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51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208" userDrawn="1">
          <p15:clr>
            <a:srgbClr val="A4A3A4"/>
          </p15:clr>
        </p15:guide>
        <p15:guide id="2" pos="38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C749"/>
    <a:srgbClr val="FCBF49"/>
    <a:srgbClr val="000000"/>
    <a:srgbClr val="FFF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 autoAdjust="0"/>
  </p:normalViewPr>
  <p:slideViewPr>
    <p:cSldViewPr snapToGrid="0">
      <p:cViewPr>
        <p:scale>
          <a:sx n="75" d="100"/>
          <a:sy n="75" d="100"/>
        </p:scale>
        <p:origin x="-974" y="-370"/>
      </p:cViewPr>
      <p:guideLst>
        <p:guide orient="horz" pos="2208"/>
        <p:guide pos="3816"/>
      </p:guideLst>
    </p:cSldViewPr>
  </p:slideViewPr>
  <p:outlineViewPr>
    <p:cViewPr>
      <p:scale>
        <a:sx n="33" d="100"/>
        <a:sy n="33" d="100"/>
      </p:scale>
      <p:origin x="0" y="5549"/>
    </p:cViewPr>
  </p:outlineViewPr>
  <p:notesTextViewPr>
    <p:cViewPr>
      <p:scale>
        <a:sx n="1" d="1"/>
        <a:sy n="1" d="1"/>
      </p:scale>
      <p:origin x="0" y="0"/>
    </p:cViewPr>
  </p:notesTextViewPr>
  <p:gridSpacing cx="45720" cy="4572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D471BF5-1F8B-4976-8F75-84A712A01E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94C78B9E-7707-4E5A-8BE7-D0DF12FD0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D60B248-2BF5-404D-9671-3E3FCD23F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1523-9687-4386-87DE-378107B8644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40BED8F-27CF-4892-B3B3-803A1E503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99ACDCC-8EF9-4977-99EF-7E839093A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50BD1-0E54-4E9F-8E13-D84180813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812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66579C6-F642-49D5-9CC4-E2E59AA77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A2C8620F-B3EA-437B-958B-45AD99FD99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7D3FDE7-6762-435D-844E-18791048F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1523-9687-4386-87DE-378107B8644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A2C6946-4719-4439-94AA-4B7B5E3B2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296BAB4-6802-4FC5-94D5-0FAA237DF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50BD1-0E54-4E9F-8E13-D84180813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203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DF8A69A2-0C53-497D-8BA5-A711A982BD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0C39025-9989-426E-BA0F-7A5616681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36B7600-324D-4B20-9430-FD8320277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1523-9687-4386-87DE-378107B8644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9865F70-C690-4908-8531-E4F0FEA75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A89964D-D069-4142-A795-34D5E5263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50BD1-0E54-4E9F-8E13-D84180813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481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40AAAF6-2BE6-42B5-A20F-624F7EA6B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1CC3D0D-7D92-4573-AE0C-743CE0154E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D1B2BF2-AC07-4D1B-915B-74A8E175F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1523-9687-4386-87DE-378107B8644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E26F346-E38A-40AC-AD53-987F759D3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0785DB0-8DC5-433D-9384-05D124488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50BD1-0E54-4E9F-8E13-D84180813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51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900657F-9EB8-455B-8DA9-BB945DA64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B594304-DF16-43C1-83B7-72BCC3027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42A2C8F-F1F4-4879-821A-25DA5BD58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1523-9687-4386-87DE-378107B8644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2DB372B-3C39-4C5A-8660-47B1B0F1D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291945E-72C8-45BA-B8D3-BBB644E85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50BD1-0E54-4E9F-8E13-D84180813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189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1A31F4A-F557-4F66-8BBB-E34C6A615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6C843BE-62C8-47CF-A6BA-BD3A30D040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9A5C262C-BD70-48CF-B100-3EBD35E09C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30C3426-1C26-4A73-846D-27CA9EB1E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1523-9687-4386-87DE-378107B8644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CEA8CC8-0916-42BF-9762-DD48EAE25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C5A482C-D1A8-4D54-96C2-A6B359A84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50BD1-0E54-4E9F-8E13-D84180813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60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7119333-6108-4FD5-9125-C81E7EFCD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55622AA-CA37-450C-9CD7-99A8242F0B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012F9A56-0CC1-4278-9DCD-C4BCCC6492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97A68F9B-2224-443E-9727-05A30448A0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AC01F3C2-1B80-49E6-ACCB-C2E5C533E7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661C579C-D63C-4978-B4AC-5BECB4A17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1523-9687-4386-87DE-378107B8644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C71E2AB4-268A-49EF-A8BA-0BBE294D9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42BD3FFC-7B2C-4906-965A-59458795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50BD1-0E54-4E9F-8E13-D84180813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330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41D9C68-701B-4CF4-B273-4FB92E2C1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AF9D04CD-48DA-473E-BA4C-51ADE05FD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1523-9687-4386-87DE-378107B8644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BED151F1-F4D1-4380-AF41-AEC1470D8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2C02018C-8FC8-48D6-97A3-82B36F397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50BD1-0E54-4E9F-8E13-D84180813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603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850B4C73-144B-4B93-B177-1262181F7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1523-9687-4386-87DE-378107B8644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276EE2E4-6D91-4468-8930-CCDC11532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07DA7EE-3890-477A-9DEB-339A5AD17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50BD1-0E54-4E9F-8E13-D84180813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810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18657CE-BFC6-40C3-B60B-FE8E61FE0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DF3C491-B703-434A-AC11-DC9DA61D1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77882AD-7299-4E0F-8109-E04371DAC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FC0CE09-C7A4-4F65-BAB6-E1C6416CD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1523-9687-4386-87DE-378107B8644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B6C4FFE-1410-407D-B327-5D3253038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7AFC48A-6AD4-4A07-967E-2FAC61F77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50BD1-0E54-4E9F-8E13-D84180813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52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8AF80C0-470A-49A7-912B-D55AED4C9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1239B91E-74AA-42CF-96E9-CDF7928645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D973A49-0EB3-424E-80C3-B1F14B246C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F19C572-9455-4A47-8B7E-27074ABD2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1523-9687-4386-87DE-378107B8644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C3A7FFD-0181-4070-B38C-2D4817C79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7ABD31D-D4E0-49BA-9838-10EC806FE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50BD1-0E54-4E9F-8E13-D84180813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22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81784730-6D70-4902-BF30-312AA2EB7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392DD75-BCE9-4307-BDF8-E2FE2A0709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EB95BAC-97DF-485B-9761-36D43CBA17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C1523-9687-4386-87DE-378107B8644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76FAF67-A9A9-4CB3-82C5-1C3DB322B8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AF65785-4D66-49C8-A0F8-9DF85FE8D7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50BD1-0E54-4E9F-8E13-D84180813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188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2.svg"/><Relationship Id="rId7" Type="http://schemas.openxmlformats.org/officeDocument/2006/relationships/image" Target="../media/image8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2.svg"/><Relationship Id="rId7" Type="http://schemas.openxmlformats.org/officeDocument/2006/relationships/image" Target="../media/image8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2.svg"/><Relationship Id="rId7" Type="http://schemas.openxmlformats.org/officeDocument/2006/relationships/image" Target="../media/image10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8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2.svg"/><Relationship Id="rId7" Type="http://schemas.openxmlformats.org/officeDocument/2006/relationships/image" Target="../media/image10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8.svg"/><Relationship Id="rId4" Type="http://schemas.openxmlformats.org/officeDocument/2006/relationships/image" Target="../media/image6.png"/><Relationship Id="rId9" Type="http://schemas.openxmlformats.org/officeDocument/2006/relationships/image" Target="../media/image6.sv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8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87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87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87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1.png"/><Relationship Id="rId7" Type="http://schemas.microsoft.com/office/2007/relationships/hdphoto" Target="../media/hdphoto3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microsoft.com/office/2007/relationships/hdphoto" Target="../media/hdphoto2.wdp"/><Relationship Id="rId9" Type="http://schemas.microsoft.com/office/2007/relationships/hdphoto" Target="../media/hdphoto4.wdp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microsoft.com/office/2007/relationships/hdphoto" Target="../media/hdphoto5.wdp"/><Relationship Id="rId7" Type="http://schemas.microsoft.com/office/2007/relationships/hdphoto" Target="../media/hdphoto6.wdp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11" Type="http://schemas.microsoft.com/office/2007/relationships/hdphoto" Target="../media/hdphoto8.wdp"/><Relationship Id="rId5" Type="http://schemas.openxmlformats.org/officeDocument/2006/relationships/image" Target="../media/image20.jpeg"/><Relationship Id="rId10" Type="http://schemas.openxmlformats.org/officeDocument/2006/relationships/image" Target="../media/image48.png"/><Relationship Id="rId4" Type="http://schemas.openxmlformats.org/officeDocument/2006/relationships/image" Target="../media/image19.JPG"/><Relationship Id="rId9" Type="http://schemas.microsoft.com/office/2007/relationships/hdphoto" Target="../media/hdphoto7.wdp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87.xm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microsoft.com/office/2007/relationships/hdphoto" Target="../media/hdphoto8.wdp"/><Relationship Id="rId3" Type="http://schemas.microsoft.com/office/2007/relationships/hdphoto" Target="../media/hdphoto9.wdp"/><Relationship Id="rId7" Type="http://schemas.microsoft.com/office/2007/relationships/hdphoto" Target="../media/hdphoto11.wdp"/><Relationship Id="rId12" Type="http://schemas.openxmlformats.org/officeDocument/2006/relationships/image" Target="../media/image48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11" Type="http://schemas.microsoft.com/office/2007/relationships/hdphoto" Target="../media/hdphoto13.wdp"/><Relationship Id="rId5" Type="http://schemas.microsoft.com/office/2007/relationships/hdphoto" Target="../media/hdphoto10.wdp"/><Relationship Id="rId10" Type="http://schemas.openxmlformats.org/officeDocument/2006/relationships/image" Target="../media/image66.png"/><Relationship Id="rId4" Type="http://schemas.openxmlformats.org/officeDocument/2006/relationships/image" Target="../media/image63.png"/><Relationship Id="rId9" Type="http://schemas.microsoft.com/office/2007/relationships/hdphoto" Target="../media/hdphoto12.wdp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87.xml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41.png"/><Relationship Id="rId7" Type="http://schemas.microsoft.com/office/2007/relationships/hdphoto" Target="../media/hdphoto3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11" Type="http://schemas.microsoft.com/office/2007/relationships/hdphoto" Target="../media/hdphoto15.wdp"/><Relationship Id="rId5" Type="http://schemas.openxmlformats.org/officeDocument/2006/relationships/image" Target="../media/image42.jpeg"/><Relationship Id="rId10" Type="http://schemas.openxmlformats.org/officeDocument/2006/relationships/image" Target="../media/image70.png"/><Relationship Id="rId4" Type="http://schemas.microsoft.com/office/2007/relationships/hdphoto" Target="../media/hdphoto2.wdp"/><Relationship Id="rId9" Type="http://schemas.microsoft.com/office/2007/relationships/hdphoto" Target="../media/hdphoto14.wdp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8.wdp"/><Relationship Id="rId4" Type="http://schemas.openxmlformats.org/officeDocument/2006/relationships/image" Target="../media/image48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" Target="slide87.xml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8.svg"/><Relationship Id="rId4" Type="http://schemas.openxmlformats.org/officeDocument/2006/relationships/image" Target="../media/image6.png"/><Relationship Id="rId9" Type="http://schemas.openxmlformats.org/officeDocument/2006/relationships/image" Target="../media/image12.sv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" Target="slide87.xml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" Target="slide87.xml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2.svg"/><Relationship Id="rId7" Type="http://schemas.openxmlformats.org/officeDocument/2006/relationships/image" Target="../media/image8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6.svg"/><Relationship Id="rId10" Type="http://schemas.openxmlformats.org/officeDocument/2006/relationships/image" Target="../media/image9.emf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jpeg"/><Relationship Id="rId13" Type="http://schemas.openxmlformats.org/officeDocument/2006/relationships/slide" Target="slide26.xml"/><Relationship Id="rId18" Type="http://schemas.openxmlformats.org/officeDocument/2006/relationships/slide" Target="slide70.xml"/><Relationship Id="rId3" Type="http://schemas.openxmlformats.org/officeDocument/2006/relationships/image" Target="../media/image88.jpeg"/><Relationship Id="rId7" Type="http://schemas.openxmlformats.org/officeDocument/2006/relationships/image" Target="../media/image92.jpeg"/><Relationship Id="rId12" Type="http://schemas.openxmlformats.org/officeDocument/2006/relationships/slide" Target="slide20.xml"/><Relationship Id="rId17" Type="http://schemas.openxmlformats.org/officeDocument/2006/relationships/slide" Target="slide67.xml"/><Relationship Id="rId2" Type="http://schemas.openxmlformats.org/officeDocument/2006/relationships/image" Target="../media/image87.jpeg"/><Relationship Id="rId16" Type="http://schemas.openxmlformats.org/officeDocument/2006/relationships/slide" Target="slide6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jpeg"/><Relationship Id="rId11" Type="http://schemas.openxmlformats.org/officeDocument/2006/relationships/slide" Target="slide16.xml"/><Relationship Id="rId5" Type="http://schemas.openxmlformats.org/officeDocument/2006/relationships/image" Target="../media/image90.jpeg"/><Relationship Id="rId15" Type="http://schemas.openxmlformats.org/officeDocument/2006/relationships/slide" Target="slide52.xml"/><Relationship Id="rId10" Type="http://schemas.openxmlformats.org/officeDocument/2006/relationships/image" Target="../media/image95.jpeg"/><Relationship Id="rId19" Type="http://schemas.openxmlformats.org/officeDocument/2006/relationships/slide" Target="slide74.xml"/><Relationship Id="rId4" Type="http://schemas.openxmlformats.org/officeDocument/2006/relationships/image" Target="../media/image89.jpeg"/><Relationship Id="rId9" Type="http://schemas.openxmlformats.org/officeDocument/2006/relationships/image" Target="../media/image94.jpeg"/><Relationship Id="rId14" Type="http://schemas.openxmlformats.org/officeDocument/2006/relationships/slide" Target="slide4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8.svg"/><Relationship Id="rId4" Type="http://schemas.openxmlformats.org/officeDocument/2006/relationships/image" Target="../media/image6.png"/><Relationship Id="rId9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B9123A34-0FC3-4C04-870E-6F8D4FC6D02E}"/>
              </a:ext>
            </a:extLst>
          </p:cNvPr>
          <p:cNvSpPr/>
          <p:nvPr/>
        </p:nvSpPr>
        <p:spPr>
          <a:xfrm>
            <a:off x="-38101" y="0"/>
            <a:ext cx="12359253" cy="6858000"/>
          </a:xfrm>
          <a:prstGeom prst="rect">
            <a:avLst/>
          </a:prstGeom>
          <a:gradFill flip="none" rotWithShape="1">
            <a:gsLst>
              <a:gs pos="85000">
                <a:schemeClr val="accent1">
                  <a:lumMod val="5000"/>
                  <a:lumOff val="95000"/>
                  <a:alpha val="9000"/>
                </a:schemeClr>
              </a:gs>
              <a:gs pos="0">
                <a:srgbClr val="FCBF49">
                  <a:alpha val="80000"/>
                  <a:lumMod val="94000"/>
                </a:srgb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F1576288-EDEA-4318-817D-469EA28A5DDE}"/>
              </a:ext>
            </a:extLst>
          </p:cNvPr>
          <p:cNvSpPr/>
          <p:nvPr/>
        </p:nvSpPr>
        <p:spPr>
          <a:xfrm>
            <a:off x="457200" y="449943"/>
            <a:ext cx="11277600" cy="5950858"/>
          </a:xfrm>
          <a:prstGeom prst="rect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D4C37587-6BEC-4647-A5D6-21D58336AB24}"/>
              </a:ext>
            </a:extLst>
          </p:cNvPr>
          <p:cNvGrpSpPr/>
          <p:nvPr/>
        </p:nvGrpSpPr>
        <p:grpSpPr>
          <a:xfrm>
            <a:off x="1847850" y="2445741"/>
            <a:ext cx="8496300" cy="1690832"/>
            <a:chOff x="1809750" y="2271654"/>
            <a:chExt cx="8496300" cy="1690832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="" xmlns:a16="http://schemas.microsoft.com/office/drawing/2014/main" id="{C722FDE5-31B7-4CA1-9416-019EC37F277E}"/>
                </a:ext>
              </a:extLst>
            </p:cNvPr>
            <p:cNvSpPr/>
            <p:nvPr/>
          </p:nvSpPr>
          <p:spPr>
            <a:xfrm>
              <a:off x="2514101" y="2271654"/>
              <a:ext cx="7163798" cy="1690832"/>
            </a:xfrm>
            <a:prstGeom prst="roundRect">
              <a:avLst>
                <a:gd name="adj" fmla="val 25834"/>
              </a:avLst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2B279BB8-98EA-498C-9884-95F2F40C3DBF}"/>
                </a:ext>
              </a:extLst>
            </p:cNvPr>
            <p:cNvSpPr txBox="1"/>
            <p:nvPr/>
          </p:nvSpPr>
          <p:spPr>
            <a:xfrm>
              <a:off x="1809750" y="2544093"/>
              <a:ext cx="8496300" cy="141438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>
                <a:tabLst>
                  <a:tab pos="7823200" algn="l"/>
                </a:tabLst>
              </a:pPr>
              <a:r>
                <a:rPr lang="en-US" sz="4800" dirty="0">
                  <a:solidFill>
                    <a:srgbClr val="E5C749"/>
                  </a:solidFill>
                  <a:latin typeface="DG Jory" panose="02000000000000000000" pitchFamily="2" charset="-78"/>
                  <a:ea typeface="Artifakt Element Heavy" panose="020B0B03050000020004" pitchFamily="34" charset="0"/>
                  <a:cs typeface="DG Jory" panose="02000000000000000000" pitchFamily="2" charset="-78"/>
                </a:rPr>
                <a:t>Landside Design of Al-Auja International Airport 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BABAFECD-E01B-4625-900D-663D000FDD48}"/>
              </a:ext>
            </a:extLst>
          </p:cNvPr>
          <p:cNvGrpSpPr/>
          <p:nvPr/>
        </p:nvGrpSpPr>
        <p:grpSpPr>
          <a:xfrm>
            <a:off x="3732890" y="4328507"/>
            <a:ext cx="4230009" cy="814803"/>
            <a:chOff x="3732890" y="4328507"/>
            <a:chExt cx="4230009" cy="814803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="" xmlns:a16="http://schemas.microsoft.com/office/drawing/2014/main" id="{87E3CDAC-37BF-4A5E-A6A3-270C96D9E2AE}"/>
                </a:ext>
              </a:extLst>
            </p:cNvPr>
            <p:cNvSpPr/>
            <p:nvPr/>
          </p:nvSpPr>
          <p:spPr>
            <a:xfrm>
              <a:off x="5411105" y="4635310"/>
              <a:ext cx="2541635" cy="5080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="" xmlns:a16="http://schemas.microsoft.com/office/drawing/2014/main" id="{E27CAF00-FB65-489C-B3B1-60ED71F3FBE9}"/>
                </a:ext>
              </a:extLst>
            </p:cNvPr>
            <p:cNvSpPr/>
            <p:nvPr/>
          </p:nvSpPr>
          <p:spPr>
            <a:xfrm>
              <a:off x="3732890" y="4328507"/>
              <a:ext cx="4230009" cy="5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000" dirty="0">
                  <a:solidFill>
                    <a:srgbClr val="E5C749"/>
                  </a:solidFill>
                  <a:latin typeface="DG Jory" panose="02000000000000000000" pitchFamily="2" charset="-78"/>
                  <a:ea typeface="Artifakt Element Heavy" panose="020B0B03050000020004" pitchFamily="34" charset="0"/>
                  <a:cs typeface="DG Jory" panose="02000000000000000000" pitchFamily="2" charset="-78"/>
                </a:rPr>
                <a:t>       Prepared by:     Sabreen Shehada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3AF27481-D850-4B18-BFF8-8F4389FB864F}"/>
                </a:ext>
              </a:extLst>
            </p:cNvPr>
            <p:cNvSpPr txBox="1"/>
            <p:nvPr/>
          </p:nvSpPr>
          <p:spPr>
            <a:xfrm>
              <a:off x="5411105" y="4714656"/>
              <a:ext cx="23513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E5C749"/>
                  </a:solidFill>
                  <a:latin typeface="DG Jory" panose="02000000000000000000" pitchFamily="2" charset="-78"/>
                  <a:ea typeface="Artifakt Element Heavy" panose="020B0B03050000020004" pitchFamily="34" charset="0"/>
                  <a:cs typeface="DG Jory" panose="02000000000000000000" pitchFamily="2" charset="-78"/>
                </a:rPr>
                <a:t>Mohammed Nazzal</a:t>
              </a: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95709121-89BE-4F44-A2F7-6378BD443B9A}"/>
              </a:ext>
            </a:extLst>
          </p:cNvPr>
          <p:cNvSpPr/>
          <p:nvPr/>
        </p:nvSpPr>
        <p:spPr>
          <a:xfrm>
            <a:off x="3276600" y="5339253"/>
            <a:ext cx="5562600" cy="508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E5C749"/>
                </a:solidFill>
                <a:latin typeface="DG Jory" panose="02000000000000000000" pitchFamily="2" charset="-78"/>
                <a:ea typeface="Artifakt Element Heavy" panose="020B0B03050000020004" pitchFamily="34" charset="0"/>
                <a:cs typeface="DG Jory" panose="02000000000000000000" pitchFamily="2" charset="-78"/>
              </a:rPr>
              <a:t>Supervised  by:     Prof. Sameer Abu-Eisheh</a:t>
            </a:r>
          </a:p>
        </p:txBody>
      </p:sp>
    </p:spTree>
    <p:extLst>
      <p:ext uri="{BB962C8B-B14F-4D97-AF65-F5344CB8AC3E}">
        <p14:creationId xmlns:p14="http://schemas.microsoft.com/office/powerpoint/2010/main" val="3747007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="" xmlns:a16="http://schemas.microsoft.com/office/drawing/2014/main" id="{47985B7A-9D83-4B64-9277-B74471BB4EE7}"/>
              </a:ext>
            </a:extLst>
          </p:cNvPr>
          <p:cNvSpPr/>
          <p:nvPr/>
        </p:nvSpPr>
        <p:spPr>
          <a:xfrm>
            <a:off x="3807570" y="4754156"/>
            <a:ext cx="3845303" cy="707886"/>
          </a:xfrm>
          <a:prstGeom prst="roundRect">
            <a:avLst>
              <a:gd name="adj" fmla="val 50000"/>
            </a:avLst>
          </a:prstGeom>
          <a:solidFill>
            <a:srgbClr val="E5C749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phic 4" descr="Marker with solid fill">
            <a:extLst>
              <a:ext uri="{FF2B5EF4-FFF2-40B4-BE49-F238E27FC236}">
                <a16:creationId xmlns="" xmlns:a16="http://schemas.microsoft.com/office/drawing/2014/main" id="{FF891442-D2A7-4398-B251-5A61B358B5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982" y="1557760"/>
            <a:ext cx="914400" cy="914400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="" xmlns:a16="http://schemas.microsoft.com/office/drawing/2014/main" id="{56E23A4C-5F09-4A85-B7E7-79C9C540D877}"/>
              </a:ext>
            </a:extLst>
          </p:cNvPr>
          <p:cNvSpPr/>
          <p:nvPr/>
        </p:nvSpPr>
        <p:spPr>
          <a:xfrm>
            <a:off x="0" y="1521689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68B70499-72B9-4C10-B51B-62A29F7BB44F}"/>
              </a:ext>
            </a:extLst>
          </p:cNvPr>
          <p:cNvSpPr/>
          <p:nvPr/>
        </p:nvSpPr>
        <p:spPr>
          <a:xfrm>
            <a:off x="1980205" y="1521689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="" xmlns:a16="http://schemas.microsoft.com/office/drawing/2014/main" id="{1E14E192-8780-403A-9282-A11CDDDDC1A0}"/>
              </a:ext>
            </a:extLst>
          </p:cNvPr>
          <p:cNvSpPr/>
          <p:nvPr/>
        </p:nvSpPr>
        <p:spPr>
          <a:xfrm>
            <a:off x="3807570" y="776738"/>
            <a:ext cx="2532888" cy="2496312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="" xmlns:a16="http://schemas.microsoft.com/office/drawing/2014/main" id="{04C42004-E46F-4D45-B5BA-97697B3B5532}"/>
              </a:ext>
            </a:extLst>
          </p:cNvPr>
          <p:cNvSpPr/>
          <p:nvPr/>
        </p:nvSpPr>
        <p:spPr>
          <a:xfrm>
            <a:off x="7371391" y="1521688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E75B6B54-1C3C-4E85-BA20-FA6D71741216}"/>
              </a:ext>
            </a:extLst>
          </p:cNvPr>
          <p:cNvSpPr/>
          <p:nvPr/>
        </p:nvSpPr>
        <p:spPr>
          <a:xfrm>
            <a:off x="9351596" y="1465745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Graphic 10" descr="Users with solid fill">
            <a:extLst>
              <a:ext uri="{FF2B5EF4-FFF2-40B4-BE49-F238E27FC236}">
                <a16:creationId xmlns="" xmlns:a16="http://schemas.microsoft.com/office/drawing/2014/main" id="{C4AC7670-9281-4914-9EEC-364D2B22FE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01334" y="1179483"/>
            <a:ext cx="1945359" cy="1945359"/>
          </a:xfrm>
          <a:prstGeom prst="rect">
            <a:avLst/>
          </a:prstGeom>
        </p:spPr>
      </p:pic>
      <p:pic>
        <p:nvPicPr>
          <p:cNvPr id="43" name="Graphic 11" descr="Employee badge with solid fill">
            <a:extLst>
              <a:ext uri="{FF2B5EF4-FFF2-40B4-BE49-F238E27FC236}">
                <a16:creationId xmlns="" xmlns:a16="http://schemas.microsoft.com/office/drawing/2014/main" id="{F1B89847-D141-494D-A826-9593964CF8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496474" y="1583638"/>
            <a:ext cx="770627" cy="770627"/>
          </a:xfrm>
          <a:prstGeom prst="rect">
            <a:avLst/>
          </a:prstGeom>
        </p:spPr>
      </p:pic>
      <p:pic>
        <p:nvPicPr>
          <p:cNvPr id="44" name="Graphic 12" descr="Car with solid fill">
            <a:extLst>
              <a:ext uri="{FF2B5EF4-FFF2-40B4-BE49-F238E27FC236}">
                <a16:creationId xmlns="" xmlns:a16="http://schemas.microsoft.com/office/drawing/2014/main" id="{4E34AAD1-3806-4B68-B576-4227385811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412447" y="1511751"/>
            <a:ext cx="914400" cy="914400"/>
          </a:xfrm>
          <a:prstGeom prst="rect">
            <a:avLst/>
          </a:prstGeom>
        </p:spPr>
      </p:pic>
      <p:sp>
        <p:nvSpPr>
          <p:cNvPr id="45" name="Oval 44">
            <a:extLst>
              <a:ext uri="{FF2B5EF4-FFF2-40B4-BE49-F238E27FC236}">
                <a16:creationId xmlns="" xmlns:a16="http://schemas.microsoft.com/office/drawing/2014/main" id="{99BE43BD-D1F0-413A-A3D1-B63CDC31B0BE}"/>
              </a:ext>
            </a:extLst>
          </p:cNvPr>
          <p:cNvSpPr/>
          <p:nvPr/>
        </p:nvSpPr>
        <p:spPr>
          <a:xfrm>
            <a:off x="11331802" y="1465745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4FA5AEF8-5185-4467-B50A-BF5662E0CFDD}"/>
              </a:ext>
            </a:extLst>
          </p:cNvPr>
          <p:cNvSpPr txBox="1"/>
          <p:nvPr/>
        </p:nvSpPr>
        <p:spPr>
          <a:xfrm>
            <a:off x="2022136" y="1690498"/>
            <a:ext cx="914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Kufam Medium" pitchFamily="2" charset="-78"/>
                <a:cs typeface="Kufam Medium" pitchFamily="2" charset="-78"/>
              </a:rPr>
              <a:t>3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E3091A4E-DF3C-4CC5-9B23-1E60D7B8A27B}"/>
              </a:ext>
            </a:extLst>
          </p:cNvPr>
          <p:cNvSpPr txBox="1"/>
          <p:nvPr/>
        </p:nvSpPr>
        <p:spPr>
          <a:xfrm>
            <a:off x="11331801" y="1548830"/>
            <a:ext cx="914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Baskerville Old Face" panose="02020602080505020303" pitchFamily="18" charset="0"/>
              </a:rPr>
              <a:t>P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="" xmlns:a16="http://schemas.microsoft.com/office/drawing/2014/main" id="{16B1DB08-0D5E-412A-B880-DCCC9AB974A3}"/>
              </a:ext>
            </a:extLst>
          </p:cNvPr>
          <p:cNvCxnSpPr>
            <a:cxnSpLocks/>
            <a:stCxn id="21" idx="6"/>
            <a:endCxn id="39" idx="2"/>
          </p:cNvCxnSpPr>
          <p:nvPr/>
        </p:nvCxnSpPr>
        <p:spPr>
          <a:xfrm flipV="1">
            <a:off x="3000997" y="2024894"/>
            <a:ext cx="806573" cy="3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="" xmlns:a16="http://schemas.microsoft.com/office/drawing/2014/main" id="{806C391F-67E6-4B7F-BC46-62973161EE7E}"/>
              </a:ext>
            </a:extLst>
          </p:cNvPr>
          <p:cNvCxnSpPr>
            <a:cxnSpLocks/>
          </p:cNvCxnSpPr>
          <p:nvPr/>
        </p:nvCxnSpPr>
        <p:spPr>
          <a:xfrm flipV="1">
            <a:off x="1009527" y="2024895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="" xmlns:a16="http://schemas.microsoft.com/office/drawing/2014/main" id="{884ACA36-D8A4-4DDD-A777-07570902385F}"/>
              </a:ext>
            </a:extLst>
          </p:cNvPr>
          <p:cNvCxnSpPr>
            <a:cxnSpLocks/>
          </p:cNvCxnSpPr>
          <p:nvPr/>
        </p:nvCxnSpPr>
        <p:spPr>
          <a:xfrm flipV="1">
            <a:off x="8394469" y="2024895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="" xmlns:a16="http://schemas.microsoft.com/office/drawing/2014/main" id="{AF409781-D031-449E-98D4-0376A9AD990E}"/>
              </a:ext>
            </a:extLst>
          </p:cNvPr>
          <p:cNvCxnSpPr>
            <a:cxnSpLocks/>
          </p:cNvCxnSpPr>
          <p:nvPr/>
        </p:nvCxnSpPr>
        <p:spPr>
          <a:xfrm flipV="1">
            <a:off x="6402999" y="2024894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="" xmlns:a16="http://schemas.microsoft.com/office/drawing/2014/main" id="{1FC3DC3C-BD25-4E33-8BB6-51AE487E6C96}"/>
              </a:ext>
            </a:extLst>
          </p:cNvPr>
          <p:cNvCxnSpPr>
            <a:cxnSpLocks/>
          </p:cNvCxnSpPr>
          <p:nvPr/>
        </p:nvCxnSpPr>
        <p:spPr>
          <a:xfrm flipV="1">
            <a:off x="10385412" y="2010494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BA449324-0C73-4F56-8690-69CD9942FEE0}"/>
              </a:ext>
            </a:extLst>
          </p:cNvPr>
          <p:cNvSpPr txBox="1"/>
          <p:nvPr/>
        </p:nvSpPr>
        <p:spPr>
          <a:xfrm>
            <a:off x="4101334" y="4783937"/>
            <a:ext cx="33951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20,240,881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C6BFC9D6-7045-4119-B7E2-48D37EDC83C6}"/>
              </a:ext>
            </a:extLst>
          </p:cNvPr>
          <p:cNvSpPr txBox="1"/>
          <p:nvPr/>
        </p:nvSpPr>
        <p:spPr>
          <a:xfrm>
            <a:off x="2367663" y="3683992"/>
            <a:ext cx="66177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Number of passengers 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076943EB-CF96-4298-8A2C-59F43B854094}"/>
              </a:ext>
            </a:extLst>
          </p:cNvPr>
          <p:cNvGrpSpPr/>
          <p:nvPr/>
        </p:nvGrpSpPr>
        <p:grpSpPr>
          <a:xfrm>
            <a:off x="7881787" y="4317288"/>
            <a:ext cx="2900833" cy="1953924"/>
            <a:chOff x="7881787" y="4317288"/>
            <a:chExt cx="2900833" cy="1953924"/>
          </a:xfrm>
        </p:grpSpPr>
        <p:grpSp>
          <p:nvGrpSpPr>
            <p:cNvPr id="8" name="Group 7">
              <a:extLst>
                <a:ext uri="{FF2B5EF4-FFF2-40B4-BE49-F238E27FC236}">
                  <a16:creationId xmlns="" xmlns:a16="http://schemas.microsoft.com/office/drawing/2014/main" id="{BC015DB2-7AB3-4D50-82B2-AC4795CC420E}"/>
                </a:ext>
              </a:extLst>
            </p:cNvPr>
            <p:cNvGrpSpPr/>
            <p:nvPr/>
          </p:nvGrpSpPr>
          <p:grpSpPr>
            <a:xfrm>
              <a:off x="7881787" y="4530436"/>
              <a:ext cx="998977" cy="1520537"/>
              <a:chOff x="7881787" y="4530436"/>
              <a:chExt cx="998977" cy="1520537"/>
            </a:xfrm>
          </p:grpSpPr>
          <p:sp>
            <p:nvSpPr>
              <p:cNvPr id="4" name="Left Brace 3">
                <a:extLst>
                  <a:ext uri="{FF2B5EF4-FFF2-40B4-BE49-F238E27FC236}">
                    <a16:creationId xmlns="" xmlns:a16="http://schemas.microsoft.com/office/drawing/2014/main" id="{8D921B2C-69F7-453A-AEAB-498E315BF660}"/>
                  </a:ext>
                </a:extLst>
              </p:cNvPr>
              <p:cNvSpPr/>
              <p:nvPr/>
            </p:nvSpPr>
            <p:spPr>
              <a:xfrm>
                <a:off x="7881787" y="4530436"/>
                <a:ext cx="998977" cy="1520537"/>
              </a:xfrm>
              <a:prstGeom prst="leftBrace">
                <a:avLst>
                  <a:gd name="adj1" fmla="val 0"/>
                  <a:gd name="adj2" fmla="val 44077"/>
                </a:avLst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" name="Straight Connector 5">
                <a:extLst>
                  <a:ext uri="{FF2B5EF4-FFF2-40B4-BE49-F238E27FC236}">
                    <a16:creationId xmlns="" xmlns:a16="http://schemas.microsoft.com/office/drawing/2014/main" id="{B92C3896-8D7E-4822-8DBE-0CE033A7A5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92183" y="5037282"/>
                <a:ext cx="488581" cy="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="" xmlns:a16="http://schemas.microsoft.com/office/drawing/2014/main" id="{4438B4D0-73D4-41DF-A2C1-01E41F3C75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92183" y="5553941"/>
                <a:ext cx="488581" cy="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787FFBAD-1CB5-48E4-BB42-52D8B50732A3}"/>
                </a:ext>
              </a:extLst>
            </p:cNvPr>
            <p:cNvSpPr txBox="1"/>
            <p:nvPr/>
          </p:nvSpPr>
          <p:spPr>
            <a:xfrm>
              <a:off x="8669110" y="4317288"/>
              <a:ext cx="210223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MV Boli" panose="02000500030200090000" pitchFamily="2" charset="0"/>
                  <a:cs typeface="MV Boli" panose="02000500030200090000" pitchFamily="2" charset="0"/>
                </a:rPr>
                <a:t>West Bank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3622D8BF-4EB6-473A-999C-C3784C2780AE}"/>
                </a:ext>
              </a:extLst>
            </p:cNvPr>
            <p:cNvSpPr txBox="1"/>
            <p:nvPr/>
          </p:nvSpPr>
          <p:spPr>
            <a:xfrm>
              <a:off x="8680382" y="4772039"/>
              <a:ext cx="210223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MV Boli" panose="02000500030200090000" pitchFamily="2" charset="0"/>
                  <a:cs typeface="MV Boli" panose="02000500030200090000" pitchFamily="2" charset="0"/>
                </a:rPr>
                <a:t>Gaza Strip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1F3C7FB1-6E7F-4B14-AFA8-8BF46397C408}"/>
                </a:ext>
              </a:extLst>
            </p:cNvPr>
            <p:cNvSpPr txBox="1"/>
            <p:nvPr/>
          </p:nvSpPr>
          <p:spPr>
            <a:xfrm>
              <a:off x="8680382" y="5298336"/>
              <a:ext cx="210223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MV Boli" panose="02000500030200090000" pitchFamily="2" charset="0"/>
                  <a:cs typeface="MV Boli" panose="02000500030200090000" pitchFamily="2" charset="0"/>
                </a:rPr>
                <a:t>Tourists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24E91ED3-5765-4F18-A189-CE955CBC5AC8}"/>
                </a:ext>
              </a:extLst>
            </p:cNvPr>
            <p:cNvSpPr txBox="1"/>
            <p:nvPr/>
          </p:nvSpPr>
          <p:spPr>
            <a:xfrm>
              <a:off x="8680382" y="5809547"/>
              <a:ext cx="210223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MV Boli" panose="02000500030200090000" pitchFamily="2" charset="0"/>
                  <a:cs typeface="MV Boli" panose="02000500030200090000" pitchFamily="2" charset="0"/>
                </a:rPr>
                <a:t>Pilgrims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945024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phic 4" descr="Marker with solid fill">
            <a:extLst>
              <a:ext uri="{FF2B5EF4-FFF2-40B4-BE49-F238E27FC236}">
                <a16:creationId xmlns="" xmlns:a16="http://schemas.microsoft.com/office/drawing/2014/main" id="{DDB03FC3-71A5-4086-B308-9B6354C82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120" y="1557760"/>
            <a:ext cx="914400" cy="914400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="" xmlns:a16="http://schemas.microsoft.com/office/drawing/2014/main" id="{46FD6D44-0CC3-4892-85E2-995B3B699415}"/>
              </a:ext>
            </a:extLst>
          </p:cNvPr>
          <p:cNvSpPr/>
          <p:nvPr/>
        </p:nvSpPr>
        <p:spPr>
          <a:xfrm>
            <a:off x="6138" y="1521689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B15F24B5-F410-4BB1-A9B3-8C48DF566A5F}"/>
              </a:ext>
            </a:extLst>
          </p:cNvPr>
          <p:cNvSpPr/>
          <p:nvPr/>
        </p:nvSpPr>
        <p:spPr>
          <a:xfrm>
            <a:off x="1986343" y="1521689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23C59EC5-BB8C-481B-B401-7944C613584D}"/>
              </a:ext>
            </a:extLst>
          </p:cNvPr>
          <p:cNvSpPr/>
          <p:nvPr/>
        </p:nvSpPr>
        <p:spPr>
          <a:xfrm>
            <a:off x="3966548" y="1521688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="" xmlns:a16="http://schemas.microsoft.com/office/drawing/2014/main" id="{80761731-DCA2-44C2-B770-DC08942617F7}"/>
              </a:ext>
            </a:extLst>
          </p:cNvPr>
          <p:cNvSpPr/>
          <p:nvPr/>
        </p:nvSpPr>
        <p:spPr>
          <a:xfrm>
            <a:off x="5938218" y="720795"/>
            <a:ext cx="2532888" cy="2496312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="" xmlns:a16="http://schemas.microsoft.com/office/drawing/2014/main" id="{58096846-E536-4898-80BC-816285B95A04}"/>
              </a:ext>
            </a:extLst>
          </p:cNvPr>
          <p:cNvSpPr/>
          <p:nvPr/>
        </p:nvSpPr>
        <p:spPr>
          <a:xfrm>
            <a:off x="9473422" y="1465745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Graphic 10" descr="Users with solid fill">
            <a:extLst>
              <a:ext uri="{FF2B5EF4-FFF2-40B4-BE49-F238E27FC236}">
                <a16:creationId xmlns="" xmlns:a16="http://schemas.microsoft.com/office/drawing/2014/main" id="{CDFF37FA-7BF4-4EE4-A914-423C684429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19744" y="1583638"/>
            <a:ext cx="914400" cy="914400"/>
          </a:xfrm>
          <a:prstGeom prst="rect">
            <a:avLst/>
          </a:prstGeom>
        </p:spPr>
      </p:pic>
      <p:pic>
        <p:nvPicPr>
          <p:cNvPr id="29" name="Graphic 11" descr="Employee badge with solid fill">
            <a:extLst>
              <a:ext uri="{FF2B5EF4-FFF2-40B4-BE49-F238E27FC236}">
                <a16:creationId xmlns="" xmlns:a16="http://schemas.microsoft.com/office/drawing/2014/main" id="{790A93B9-9213-4F38-9DD8-ADC3E2170A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15117" y="979406"/>
            <a:ext cx="1979089" cy="1979089"/>
          </a:xfrm>
          <a:prstGeom prst="rect">
            <a:avLst/>
          </a:prstGeom>
        </p:spPr>
      </p:pic>
      <p:pic>
        <p:nvPicPr>
          <p:cNvPr id="30" name="Graphic 12" descr="Car with solid fill">
            <a:extLst>
              <a:ext uri="{FF2B5EF4-FFF2-40B4-BE49-F238E27FC236}">
                <a16:creationId xmlns="" xmlns:a16="http://schemas.microsoft.com/office/drawing/2014/main" id="{C777AE7F-BD6F-4000-BF3D-31A506000B1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534273" y="1511751"/>
            <a:ext cx="914400" cy="914400"/>
          </a:xfrm>
          <a:prstGeom prst="rect">
            <a:avLst/>
          </a:prstGeom>
        </p:spPr>
      </p:pic>
      <p:sp>
        <p:nvSpPr>
          <p:cNvPr id="31" name="Oval 30">
            <a:extLst>
              <a:ext uri="{FF2B5EF4-FFF2-40B4-BE49-F238E27FC236}">
                <a16:creationId xmlns="" xmlns:a16="http://schemas.microsoft.com/office/drawing/2014/main" id="{266B7EC9-86CC-499E-83E7-C9084FBD9272}"/>
              </a:ext>
            </a:extLst>
          </p:cNvPr>
          <p:cNvSpPr/>
          <p:nvPr/>
        </p:nvSpPr>
        <p:spPr>
          <a:xfrm>
            <a:off x="11453628" y="1465745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3D443260-993C-4E90-ADEA-B2C85EFBF47B}"/>
              </a:ext>
            </a:extLst>
          </p:cNvPr>
          <p:cNvSpPr txBox="1"/>
          <p:nvPr/>
        </p:nvSpPr>
        <p:spPr>
          <a:xfrm>
            <a:off x="2028274" y="1690498"/>
            <a:ext cx="914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Kufam Medium" pitchFamily="2" charset="-78"/>
                <a:cs typeface="Kufam Medium" pitchFamily="2" charset="-78"/>
              </a:rPr>
              <a:t>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ADBA0BA0-7DC9-4816-9655-6487A590F7FE}"/>
              </a:ext>
            </a:extLst>
          </p:cNvPr>
          <p:cNvSpPr txBox="1"/>
          <p:nvPr/>
        </p:nvSpPr>
        <p:spPr>
          <a:xfrm>
            <a:off x="11453627" y="1548830"/>
            <a:ext cx="914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Baskerville Old Face" panose="02020602080505020303" pitchFamily="18" charset="0"/>
              </a:rPr>
              <a:t>P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="" xmlns:a16="http://schemas.microsoft.com/office/drawing/2014/main" id="{94BF5306-6A6E-4E80-87AC-B7A90EF8D892}"/>
              </a:ext>
            </a:extLst>
          </p:cNvPr>
          <p:cNvCxnSpPr>
            <a:cxnSpLocks/>
            <a:stCxn id="24" idx="6"/>
            <a:endCxn id="25" idx="2"/>
          </p:cNvCxnSpPr>
          <p:nvPr/>
        </p:nvCxnSpPr>
        <p:spPr>
          <a:xfrm flipV="1">
            <a:off x="3007135" y="2024896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="" xmlns:a16="http://schemas.microsoft.com/office/drawing/2014/main" id="{B496B1E3-1416-41BF-BC84-9D4F3F5E69B3}"/>
              </a:ext>
            </a:extLst>
          </p:cNvPr>
          <p:cNvCxnSpPr>
            <a:cxnSpLocks/>
          </p:cNvCxnSpPr>
          <p:nvPr/>
        </p:nvCxnSpPr>
        <p:spPr>
          <a:xfrm flipV="1">
            <a:off x="1015665" y="2024895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="" xmlns:a16="http://schemas.microsoft.com/office/drawing/2014/main" id="{3C591ABE-454B-4A60-8130-28C9C1F2BE4F}"/>
              </a:ext>
            </a:extLst>
          </p:cNvPr>
          <p:cNvCxnSpPr>
            <a:cxnSpLocks/>
          </p:cNvCxnSpPr>
          <p:nvPr/>
        </p:nvCxnSpPr>
        <p:spPr>
          <a:xfrm flipV="1">
            <a:off x="8516295" y="2024895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="" xmlns:a16="http://schemas.microsoft.com/office/drawing/2014/main" id="{EEA957CD-C8C6-4481-AC1B-55D534528BC4}"/>
              </a:ext>
            </a:extLst>
          </p:cNvPr>
          <p:cNvCxnSpPr>
            <a:cxnSpLocks/>
          </p:cNvCxnSpPr>
          <p:nvPr/>
        </p:nvCxnSpPr>
        <p:spPr>
          <a:xfrm flipV="1">
            <a:off x="4978361" y="2024894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="" xmlns:a16="http://schemas.microsoft.com/office/drawing/2014/main" id="{26CE125E-17B8-471B-B0C3-E47F5DB8E7D7}"/>
              </a:ext>
            </a:extLst>
          </p:cNvPr>
          <p:cNvCxnSpPr>
            <a:cxnSpLocks/>
          </p:cNvCxnSpPr>
          <p:nvPr/>
        </p:nvCxnSpPr>
        <p:spPr>
          <a:xfrm flipV="1">
            <a:off x="10507238" y="2010494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D12963E8-903B-4897-BDCC-E895DCA58A1A}"/>
              </a:ext>
            </a:extLst>
          </p:cNvPr>
          <p:cNvSpPr txBox="1"/>
          <p:nvPr/>
        </p:nvSpPr>
        <p:spPr>
          <a:xfrm>
            <a:off x="5304529" y="4617590"/>
            <a:ext cx="24678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12,784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454931A1-AC50-46A5-B60B-25975C10032F}"/>
              </a:ext>
            </a:extLst>
          </p:cNvPr>
          <p:cNvSpPr txBox="1"/>
          <p:nvPr/>
        </p:nvSpPr>
        <p:spPr>
          <a:xfrm>
            <a:off x="2367663" y="3683992"/>
            <a:ext cx="81265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Number of Employees per Day  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="" xmlns:a16="http://schemas.microsoft.com/office/drawing/2014/main" id="{D79C3262-0A4A-4542-99C6-1D70C9AB21A6}"/>
              </a:ext>
            </a:extLst>
          </p:cNvPr>
          <p:cNvSpPr/>
          <p:nvPr/>
        </p:nvSpPr>
        <p:spPr>
          <a:xfrm>
            <a:off x="5027256" y="5261608"/>
            <a:ext cx="2592745" cy="96067"/>
          </a:xfrm>
          <a:custGeom>
            <a:avLst/>
            <a:gdLst>
              <a:gd name="connsiteX0" fmla="*/ 2592745 w 2592745"/>
              <a:gd name="connsiteY0" fmla="*/ 57967 h 96067"/>
              <a:gd name="connsiteX1" fmla="*/ 840145 w 2592745"/>
              <a:gd name="connsiteY1" fmla="*/ 817 h 96067"/>
              <a:gd name="connsiteX2" fmla="*/ 1945 w 2592745"/>
              <a:gd name="connsiteY2" fmla="*/ 96067 h 96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2745" h="96067">
                <a:moveTo>
                  <a:pt x="2592745" y="57967"/>
                </a:moveTo>
                <a:cubicBezTo>
                  <a:pt x="1932345" y="26217"/>
                  <a:pt x="1271945" y="-5533"/>
                  <a:pt x="840145" y="817"/>
                </a:cubicBezTo>
                <a:cubicBezTo>
                  <a:pt x="408345" y="7167"/>
                  <a:pt x="-32980" y="23042"/>
                  <a:pt x="1945" y="96067"/>
                </a:cubicBezTo>
              </a:path>
            </a:pathLst>
          </a:cu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="" xmlns:a16="http://schemas.microsoft.com/office/drawing/2014/main" id="{B5AFA2D6-C6D6-4DE5-ABC6-E25EB3EEEB6A}"/>
              </a:ext>
            </a:extLst>
          </p:cNvPr>
          <p:cNvSpPr/>
          <p:nvPr/>
        </p:nvSpPr>
        <p:spPr>
          <a:xfrm>
            <a:off x="5179656" y="5365975"/>
            <a:ext cx="2592745" cy="96067"/>
          </a:xfrm>
          <a:custGeom>
            <a:avLst/>
            <a:gdLst>
              <a:gd name="connsiteX0" fmla="*/ 2592745 w 2592745"/>
              <a:gd name="connsiteY0" fmla="*/ 57967 h 96067"/>
              <a:gd name="connsiteX1" fmla="*/ 840145 w 2592745"/>
              <a:gd name="connsiteY1" fmla="*/ 817 h 96067"/>
              <a:gd name="connsiteX2" fmla="*/ 1945 w 2592745"/>
              <a:gd name="connsiteY2" fmla="*/ 96067 h 96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2745" h="96067">
                <a:moveTo>
                  <a:pt x="2592745" y="57967"/>
                </a:moveTo>
                <a:cubicBezTo>
                  <a:pt x="1932345" y="26217"/>
                  <a:pt x="1271945" y="-5533"/>
                  <a:pt x="840145" y="817"/>
                </a:cubicBezTo>
                <a:cubicBezTo>
                  <a:pt x="408345" y="7167"/>
                  <a:pt x="-32980" y="23042"/>
                  <a:pt x="1945" y="96067"/>
                </a:cubicBezTo>
              </a:path>
            </a:pathLst>
          </a:cu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94350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phic 4" descr="Marker with solid fill">
            <a:extLst>
              <a:ext uri="{FF2B5EF4-FFF2-40B4-BE49-F238E27FC236}">
                <a16:creationId xmlns="" xmlns:a16="http://schemas.microsoft.com/office/drawing/2014/main" id="{DDB03FC3-71A5-4086-B308-9B6354C82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120" y="1557760"/>
            <a:ext cx="914400" cy="914400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="" xmlns:a16="http://schemas.microsoft.com/office/drawing/2014/main" id="{46FD6D44-0CC3-4892-85E2-995B3B699415}"/>
              </a:ext>
            </a:extLst>
          </p:cNvPr>
          <p:cNvSpPr/>
          <p:nvPr/>
        </p:nvSpPr>
        <p:spPr>
          <a:xfrm>
            <a:off x="6138" y="1521689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B15F24B5-F410-4BB1-A9B3-8C48DF566A5F}"/>
              </a:ext>
            </a:extLst>
          </p:cNvPr>
          <p:cNvSpPr/>
          <p:nvPr/>
        </p:nvSpPr>
        <p:spPr>
          <a:xfrm>
            <a:off x="1986343" y="1521689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23C59EC5-BB8C-481B-B401-7944C613584D}"/>
              </a:ext>
            </a:extLst>
          </p:cNvPr>
          <p:cNvSpPr/>
          <p:nvPr/>
        </p:nvSpPr>
        <p:spPr>
          <a:xfrm>
            <a:off x="3966548" y="1521688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="" xmlns:a16="http://schemas.microsoft.com/office/drawing/2014/main" id="{58096846-E536-4898-80BC-816285B95A04}"/>
              </a:ext>
            </a:extLst>
          </p:cNvPr>
          <p:cNvSpPr/>
          <p:nvPr/>
        </p:nvSpPr>
        <p:spPr>
          <a:xfrm>
            <a:off x="8011880" y="746674"/>
            <a:ext cx="2532888" cy="2496312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Graphic 10" descr="Users with solid fill">
            <a:extLst>
              <a:ext uri="{FF2B5EF4-FFF2-40B4-BE49-F238E27FC236}">
                <a16:creationId xmlns="" xmlns:a16="http://schemas.microsoft.com/office/drawing/2014/main" id="{CDFF37FA-7BF4-4EE4-A914-423C684429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19744" y="1583638"/>
            <a:ext cx="914400" cy="914400"/>
          </a:xfrm>
          <a:prstGeom prst="rect">
            <a:avLst/>
          </a:prstGeom>
        </p:spPr>
      </p:pic>
      <p:pic>
        <p:nvPicPr>
          <p:cNvPr id="30" name="Graphic 12" descr="Car with solid fill">
            <a:extLst>
              <a:ext uri="{FF2B5EF4-FFF2-40B4-BE49-F238E27FC236}">
                <a16:creationId xmlns="" xmlns:a16="http://schemas.microsoft.com/office/drawing/2014/main" id="{C777AE7F-BD6F-4000-BF3D-31A506000B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274277" y="965688"/>
            <a:ext cx="2089610" cy="2089610"/>
          </a:xfrm>
          <a:prstGeom prst="rect">
            <a:avLst/>
          </a:prstGeom>
        </p:spPr>
      </p:pic>
      <p:sp>
        <p:nvSpPr>
          <p:cNvPr id="31" name="Oval 30">
            <a:extLst>
              <a:ext uri="{FF2B5EF4-FFF2-40B4-BE49-F238E27FC236}">
                <a16:creationId xmlns="" xmlns:a16="http://schemas.microsoft.com/office/drawing/2014/main" id="{266B7EC9-86CC-499E-83E7-C9084FBD9272}"/>
              </a:ext>
            </a:extLst>
          </p:cNvPr>
          <p:cNvSpPr/>
          <p:nvPr/>
        </p:nvSpPr>
        <p:spPr>
          <a:xfrm>
            <a:off x="11453628" y="1465745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3D443260-993C-4E90-ADEA-B2C85EFBF47B}"/>
              </a:ext>
            </a:extLst>
          </p:cNvPr>
          <p:cNvSpPr txBox="1"/>
          <p:nvPr/>
        </p:nvSpPr>
        <p:spPr>
          <a:xfrm>
            <a:off x="2028274" y="1690498"/>
            <a:ext cx="914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Kufam Medium" pitchFamily="2" charset="-78"/>
                <a:cs typeface="Kufam Medium" pitchFamily="2" charset="-78"/>
              </a:rPr>
              <a:t>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ADBA0BA0-7DC9-4816-9655-6487A590F7FE}"/>
              </a:ext>
            </a:extLst>
          </p:cNvPr>
          <p:cNvSpPr txBox="1"/>
          <p:nvPr/>
        </p:nvSpPr>
        <p:spPr>
          <a:xfrm>
            <a:off x="11453627" y="1548830"/>
            <a:ext cx="914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Baskerville Old Face" panose="02020602080505020303" pitchFamily="18" charset="0"/>
              </a:rPr>
              <a:t>P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="" xmlns:a16="http://schemas.microsoft.com/office/drawing/2014/main" id="{94BF5306-6A6E-4E80-87AC-B7A90EF8D892}"/>
              </a:ext>
            </a:extLst>
          </p:cNvPr>
          <p:cNvCxnSpPr>
            <a:cxnSpLocks/>
            <a:stCxn id="24" idx="6"/>
            <a:endCxn id="25" idx="2"/>
          </p:cNvCxnSpPr>
          <p:nvPr/>
        </p:nvCxnSpPr>
        <p:spPr>
          <a:xfrm flipV="1">
            <a:off x="3007135" y="2024896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="" xmlns:a16="http://schemas.microsoft.com/office/drawing/2014/main" id="{B496B1E3-1416-41BF-BC84-9D4F3F5E69B3}"/>
              </a:ext>
            </a:extLst>
          </p:cNvPr>
          <p:cNvCxnSpPr>
            <a:cxnSpLocks/>
          </p:cNvCxnSpPr>
          <p:nvPr/>
        </p:nvCxnSpPr>
        <p:spPr>
          <a:xfrm flipV="1">
            <a:off x="1015665" y="2024895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="" xmlns:a16="http://schemas.microsoft.com/office/drawing/2014/main" id="{3C591ABE-454B-4A60-8130-28C9C1F2BE4F}"/>
              </a:ext>
            </a:extLst>
          </p:cNvPr>
          <p:cNvCxnSpPr>
            <a:cxnSpLocks/>
            <a:endCxn id="27" idx="2"/>
          </p:cNvCxnSpPr>
          <p:nvPr/>
        </p:nvCxnSpPr>
        <p:spPr>
          <a:xfrm flipV="1">
            <a:off x="7072188" y="1994830"/>
            <a:ext cx="939692" cy="15666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="" xmlns:a16="http://schemas.microsoft.com/office/drawing/2014/main" id="{EEA957CD-C8C6-4481-AC1B-55D534528BC4}"/>
              </a:ext>
            </a:extLst>
          </p:cNvPr>
          <p:cNvCxnSpPr>
            <a:cxnSpLocks/>
          </p:cNvCxnSpPr>
          <p:nvPr/>
        </p:nvCxnSpPr>
        <p:spPr>
          <a:xfrm flipV="1">
            <a:off x="4978361" y="2024894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="" xmlns:a16="http://schemas.microsoft.com/office/drawing/2014/main" id="{26CE125E-17B8-471B-B0C3-E47F5DB8E7D7}"/>
              </a:ext>
            </a:extLst>
          </p:cNvPr>
          <p:cNvCxnSpPr>
            <a:cxnSpLocks/>
            <a:stCxn id="27" idx="6"/>
          </p:cNvCxnSpPr>
          <p:nvPr/>
        </p:nvCxnSpPr>
        <p:spPr>
          <a:xfrm>
            <a:off x="10544768" y="1994830"/>
            <a:ext cx="921883" cy="15665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="" xmlns:a16="http://schemas.microsoft.com/office/drawing/2014/main" id="{7C509064-AF62-4955-957E-0635F56A2D45}"/>
              </a:ext>
            </a:extLst>
          </p:cNvPr>
          <p:cNvSpPr/>
          <p:nvPr/>
        </p:nvSpPr>
        <p:spPr>
          <a:xfrm>
            <a:off x="6001916" y="1491623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Graphic 11" descr="Employee badge with solid fill">
            <a:extLst>
              <a:ext uri="{FF2B5EF4-FFF2-40B4-BE49-F238E27FC236}">
                <a16:creationId xmlns="" xmlns:a16="http://schemas.microsoft.com/office/drawing/2014/main" id="{8630CE84-950F-44D0-BECE-1EAD9B4486A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126999" y="1553573"/>
            <a:ext cx="770627" cy="770627"/>
          </a:xfrm>
          <a:prstGeom prst="rect">
            <a:avLst/>
          </a:prstGeom>
        </p:spPr>
      </p:pic>
      <p:grpSp>
        <p:nvGrpSpPr>
          <p:cNvPr id="63" name="Group 62">
            <a:extLst>
              <a:ext uri="{FF2B5EF4-FFF2-40B4-BE49-F238E27FC236}">
                <a16:creationId xmlns="" xmlns:a16="http://schemas.microsoft.com/office/drawing/2014/main" id="{4D3999A9-4A4C-4C3D-BDAF-8FB6C310D92C}"/>
              </a:ext>
            </a:extLst>
          </p:cNvPr>
          <p:cNvGrpSpPr/>
          <p:nvPr/>
        </p:nvGrpSpPr>
        <p:grpSpPr>
          <a:xfrm>
            <a:off x="1993080" y="4492576"/>
            <a:ext cx="2028110" cy="1623701"/>
            <a:chOff x="1279834" y="4369399"/>
            <a:chExt cx="2028110" cy="1623701"/>
          </a:xfrm>
        </p:grpSpPr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F9BCA02B-CDED-4D4B-9C49-1C9719EA8321}"/>
                </a:ext>
              </a:extLst>
            </p:cNvPr>
            <p:cNvSpPr txBox="1"/>
            <p:nvPr/>
          </p:nvSpPr>
          <p:spPr>
            <a:xfrm>
              <a:off x="1495371" y="4369399"/>
              <a:ext cx="156128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dirty="0">
                  <a:latin typeface="MV Boli" panose="02000500030200090000" pitchFamily="2" charset="0"/>
                  <a:cs typeface="MV Boli" panose="02000500030200090000" pitchFamily="2" charset="0"/>
                </a:rPr>
                <a:t>Arrivals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DC4A47B4-F6DD-428C-94F5-C91DEE89891A}"/>
                </a:ext>
              </a:extLst>
            </p:cNvPr>
            <p:cNvSpPr txBox="1"/>
            <p:nvPr/>
          </p:nvSpPr>
          <p:spPr>
            <a:xfrm>
              <a:off x="1279834" y="5408325"/>
              <a:ext cx="202811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dirty="0">
                  <a:latin typeface="MV Boli" panose="02000500030200090000" pitchFamily="2" charset="0"/>
                  <a:cs typeface="MV Boli" panose="02000500030200090000" pitchFamily="2" charset="0"/>
                </a:rPr>
                <a:t>Departures</a:t>
              </a:r>
              <a:r>
                <a:rPr lang="en-US" sz="3200" dirty="0">
                  <a:latin typeface="MV Boli" panose="02000500030200090000" pitchFamily="2" charset="0"/>
                  <a:cs typeface="MV Boli" panose="02000500030200090000" pitchFamily="2" charset="0"/>
                </a:rPr>
                <a:t> </a:t>
              </a:r>
              <a:endParaRPr lang="en-US" sz="4000" dirty="0">
                <a:latin typeface="MV Boli" panose="02000500030200090000" pitchFamily="2" charset="0"/>
                <a:cs typeface="MV Boli" panose="02000500030200090000" pitchFamily="2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="" xmlns:a16="http://schemas.microsoft.com/office/drawing/2014/main" id="{F0307243-1F9F-43B8-AB4B-4B6A89B34D48}"/>
              </a:ext>
            </a:extLst>
          </p:cNvPr>
          <p:cNvGrpSpPr/>
          <p:nvPr/>
        </p:nvGrpSpPr>
        <p:grpSpPr>
          <a:xfrm>
            <a:off x="4323932" y="3609270"/>
            <a:ext cx="5879098" cy="480209"/>
            <a:chOff x="3610686" y="3486093"/>
            <a:chExt cx="5879098" cy="480209"/>
          </a:xfrm>
        </p:grpSpPr>
        <p:sp>
          <p:nvSpPr>
            <p:cNvPr id="52" name="TextBox 51">
              <a:extLst>
                <a:ext uri="{FF2B5EF4-FFF2-40B4-BE49-F238E27FC236}">
                  <a16:creationId xmlns="" xmlns:a16="http://schemas.microsoft.com/office/drawing/2014/main" id="{B9A51206-A3EA-474E-AA63-EB2F6B4A4D16}"/>
                </a:ext>
              </a:extLst>
            </p:cNvPr>
            <p:cNvSpPr txBox="1"/>
            <p:nvPr/>
          </p:nvSpPr>
          <p:spPr>
            <a:xfrm>
              <a:off x="3610686" y="3504637"/>
              <a:ext cx="174977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>
                  <a:latin typeface="MV Boli" panose="02000500030200090000" pitchFamily="2" charset="0"/>
                  <a:cs typeface="MV Boli" panose="02000500030200090000" pitchFamily="2" charset="0"/>
                </a:rPr>
                <a:t>Bus</a:t>
              </a:r>
              <a:endParaRPr lang="en-US" sz="4000" dirty="0">
                <a:latin typeface="MV Boli" panose="02000500030200090000" pitchFamily="2" charset="0"/>
                <a:cs typeface="MV Boli" panose="02000500030200090000" pitchFamily="2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07948871-1E3C-4B3B-B8FA-CB2C0E650370}"/>
                </a:ext>
              </a:extLst>
            </p:cNvPr>
            <p:cNvSpPr txBox="1"/>
            <p:nvPr/>
          </p:nvSpPr>
          <p:spPr>
            <a:xfrm>
              <a:off x="5768318" y="3535141"/>
              <a:ext cx="174977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>
                  <a:latin typeface="MV Boli" panose="02000500030200090000" pitchFamily="2" charset="0"/>
                  <a:cs typeface="MV Boli" panose="02000500030200090000" pitchFamily="2" charset="0"/>
                </a:rPr>
                <a:t>Private Car</a:t>
              </a:r>
              <a:endParaRPr lang="en-US" sz="2800" dirty="0">
                <a:latin typeface="MV Boli" panose="02000500030200090000" pitchFamily="2" charset="0"/>
                <a:cs typeface="MV Boli" panose="02000500030200090000" pitchFamily="2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="" xmlns:a16="http://schemas.microsoft.com/office/drawing/2014/main" id="{B4143736-892C-4D77-92FD-4979EEE799D9}"/>
                </a:ext>
              </a:extLst>
            </p:cNvPr>
            <p:cNvSpPr txBox="1"/>
            <p:nvPr/>
          </p:nvSpPr>
          <p:spPr>
            <a:xfrm>
              <a:off x="7740007" y="3486093"/>
              <a:ext cx="174977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>
                  <a:latin typeface="MV Boli" panose="02000500030200090000" pitchFamily="2" charset="0"/>
                  <a:cs typeface="MV Boli" panose="02000500030200090000" pitchFamily="2" charset="0"/>
                </a:rPr>
                <a:t>Taxi</a:t>
              </a:r>
              <a:endParaRPr lang="en-US" sz="4000" dirty="0">
                <a:latin typeface="MV Boli" panose="02000500030200090000" pitchFamily="2" charset="0"/>
                <a:cs typeface="MV Boli" panose="02000500030200090000" pitchFamily="2" charset="0"/>
              </a:endParaRP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0F0462EC-DE2F-4CDC-B2FD-710B3158CD1F}"/>
              </a:ext>
            </a:extLst>
          </p:cNvPr>
          <p:cNvSpPr txBox="1"/>
          <p:nvPr/>
        </p:nvSpPr>
        <p:spPr>
          <a:xfrm>
            <a:off x="8648004" y="4500211"/>
            <a:ext cx="17497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FCBF49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236</a:t>
            </a:r>
            <a:endParaRPr lang="en-US" sz="4000" b="1" dirty="0">
              <a:solidFill>
                <a:srgbClr val="FCBF49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grpSp>
        <p:nvGrpSpPr>
          <p:cNvPr id="65" name="Group 64">
            <a:extLst>
              <a:ext uri="{FF2B5EF4-FFF2-40B4-BE49-F238E27FC236}">
                <a16:creationId xmlns="" xmlns:a16="http://schemas.microsoft.com/office/drawing/2014/main" id="{C7F37DB1-6F80-4468-A2A0-1156DD3BC66D}"/>
              </a:ext>
            </a:extLst>
          </p:cNvPr>
          <p:cNvGrpSpPr/>
          <p:nvPr/>
        </p:nvGrpSpPr>
        <p:grpSpPr>
          <a:xfrm>
            <a:off x="4294657" y="4502789"/>
            <a:ext cx="1749857" cy="1530128"/>
            <a:chOff x="3581411" y="4379612"/>
            <a:chExt cx="1749857" cy="1530128"/>
          </a:xfrm>
        </p:grpSpPr>
        <p:sp>
          <p:nvSpPr>
            <p:cNvPr id="55" name="TextBox 54">
              <a:extLst>
                <a:ext uri="{FF2B5EF4-FFF2-40B4-BE49-F238E27FC236}">
                  <a16:creationId xmlns="" xmlns:a16="http://schemas.microsoft.com/office/drawing/2014/main" id="{CB4F3BA7-F97D-4CE7-BA86-226307665648}"/>
                </a:ext>
              </a:extLst>
            </p:cNvPr>
            <p:cNvSpPr txBox="1"/>
            <p:nvPr/>
          </p:nvSpPr>
          <p:spPr>
            <a:xfrm>
              <a:off x="3581491" y="4379612"/>
              <a:ext cx="174977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CBF49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3</a:t>
              </a:r>
              <a:endParaRPr lang="en-US" sz="4000" b="1" dirty="0">
                <a:solidFill>
                  <a:srgbClr val="FCBF49"/>
                </a:solidFill>
                <a:latin typeface="MV Boli" panose="02000500030200090000" pitchFamily="2" charset="0"/>
                <a:cs typeface="MV Boli" panose="02000500030200090000" pitchFamily="2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AC1B837E-9336-4958-9C44-B638534922B3}"/>
                </a:ext>
              </a:extLst>
            </p:cNvPr>
            <p:cNvSpPr txBox="1"/>
            <p:nvPr/>
          </p:nvSpPr>
          <p:spPr>
            <a:xfrm>
              <a:off x="3581411" y="5448075"/>
              <a:ext cx="174977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CBF49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3</a:t>
              </a:r>
              <a:endParaRPr lang="en-US" sz="4000" b="1" dirty="0">
                <a:solidFill>
                  <a:srgbClr val="FCBF49"/>
                </a:solidFill>
                <a:latin typeface="MV Boli" panose="02000500030200090000" pitchFamily="2" charset="0"/>
                <a:cs typeface="MV Boli" panose="0200050003020009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BD38195B-5130-4682-857E-6D278F36AED9}"/>
              </a:ext>
            </a:extLst>
          </p:cNvPr>
          <p:cNvGrpSpPr/>
          <p:nvPr/>
        </p:nvGrpSpPr>
        <p:grpSpPr>
          <a:xfrm>
            <a:off x="6471291" y="4486308"/>
            <a:ext cx="1749857" cy="1530128"/>
            <a:chOff x="5758045" y="4363131"/>
            <a:chExt cx="1749857" cy="1530128"/>
          </a:xfrm>
        </p:grpSpPr>
        <p:sp>
          <p:nvSpPr>
            <p:cNvPr id="56" name="TextBox 55">
              <a:extLst>
                <a:ext uri="{FF2B5EF4-FFF2-40B4-BE49-F238E27FC236}">
                  <a16:creationId xmlns="" xmlns:a16="http://schemas.microsoft.com/office/drawing/2014/main" id="{95945B6D-14A2-4201-B984-13E3FAE5B0E5}"/>
                </a:ext>
              </a:extLst>
            </p:cNvPr>
            <p:cNvSpPr txBox="1"/>
            <p:nvPr/>
          </p:nvSpPr>
          <p:spPr>
            <a:xfrm>
              <a:off x="5758125" y="4363131"/>
              <a:ext cx="174977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CBF49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2,149</a:t>
              </a:r>
              <a:endParaRPr lang="en-US" sz="4000" b="1" dirty="0">
                <a:solidFill>
                  <a:srgbClr val="FCBF49"/>
                </a:solidFill>
                <a:latin typeface="MV Boli" panose="02000500030200090000" pitchFamily="2" charset="0"/>
                <a:cs typeface="MV Boli" panose="02000500030200090000" pitchFamily="2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="" xmlns:a16="http://schemas.microsoft.com/office/drawing/2014/main" id="{33A3A275-11E9-4613-AE95-471959EBF090}"/>
                </a:ext>
              </a:extLst>
            </p:cNvPr>
            <p:cNvSpPr txBox="1"/>
            <p:nvPr/>
          </p:nvSpPr>
          <p:spPr>
            <a:xfrm>
              <a:off x="5758045" y="5431594"/>
              <a:ext cx="174977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CBF49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2,090</a:t>
              </a:r>
              <a:endParaRPr lang="en-US" sz="4000" b="1" dirty="0">
                <a:solidFill>
                  <a:srgbClr val="FCBF49"/>
                </a:solidFill>
                <a:latin typeface="MV Boli" panose="02000500030200090000" pitchFamily="2" charset="0"/>
                <a:cs typeface="MV Boli" panose="02000500030200090000" pitchFamily="2" charset="0"/>
              </a:endParaRP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E0B3C3F5-0928-4FB5-ADDF-53E4B06EF2D2}"/>
              </a:ext>
            </a:extLst>
          </p:cNvPr>
          <p:cNvSpPr txBox="1"/>
          <p:nvPr/>
        </p:nvSpPr>
        <p:spPr>
          <a:xfrm>
            <a:off x="8647924" y="5568674"/>
            <a:ext cx="17497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FCBF49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230</a:t>
            </a:r>
            <a:endParaRPr lang="en-US" sz="4000" b="1" dirty="0">
              <a:solidFill>
                <a:srgbClr val="FCBF49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grpSp>
        <p:nvGrpSpPr>
          <p:cNvPr id="75" name="Group 74">
            <a:extLst>
              <a:ext uri="{FF2B5EF4-FFF2-40B4-BE49-F238E27FC236}">
                <a16:creationId xmlns="" xmlns:a16="http://schemas.microsoft.com/office/drawing/2014/main" id="{924A0114-8FC8-4222-B70F-9AC51754D57B}"/>
              </a:ext>
            </a:extLst>
          </p:cNvPr>
          <p:cNvGrpSpPr/>
          <p:nvPr/>
        </p:nvGrpSpPr>
        <p:grpSpPr>
          <a:xfrm>
            <a:off x="1724767" y="3418796"/>
            <a:ext cx="8909548" cy="2981075"/>
            <a:chOff x="1724767" y="3418796"/>
            <a:chExt cx="8909548" cy="2981075"/>
          </a:xfrm>
        </p:grpSpPr>
        <p:grpSp>
          <p:nvGrpSpPr>
            <p:cNvPr id="62" name="Group 61">
              <a:extLst>
                <a:ext uri="{FF2B5EF4-FFF2-40B4-BE49-F238E27FC236}">
                  <a16:creationId xmlns="" xmlns:a16="http://schemas.microsoft.com/office/drawing/2014/main" id="{3435282B-FEA9-4476-9705-0A90454640F8}"/>
                </a:ext>
              </a:extLst>
            </p:cNvPr>
            <p:cNvGrpSpPr/>
            <p:nvPr/>
          </p:nvGrpSpPr>
          <p:grpSpPr>
            <a:xfrm>
              <a:off x="4095677" y="3418796"/>
              <a:ext cx="6538638" cy="2952781"/>
              <a:chOff x="3382431" y="3295619"/>
              <a:chExt cx="6538638" cy="2952781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="" xmlns:a16="http://schemas.microsoft.com/office/drawing/2014/main" id="{5C7E80E2-B8B5-479F-B31A-628B4FD4014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82431" y="3340083"/>
                <a:ext cx="29199" cy="2908317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="" xmlns:a16="http://schemas.microsoft.com/office/drawing/2014/main" id="{DAF42549-ECBE-42CC-8F13-0EB1DE8DD5B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902322" y="3314214"/>
                <a:ext cx="18747" cy="2934186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="" xmlns:a16="http://schemas.microsoft.com/office/drawing/2014/main" id="{B246146B-DD78-472E-B134-7D710F7403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14090" y="3295619"/>
                <a:ext cx="22513" cy="2952781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="" xmlns:a16="http://schemas.microsoft.com/office/drawing/2014/main" id="{63C2654A-E193-452E-B5C2-D576B676B1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59519" y="3305823"/>
                <a:ext cx="0" cy="2942577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67" name="Straight Connector 66">
              <a:extLst>
                <a:ext uri="{FF2B5EF4-FFF2-40B4-BE49-F238E27FC236}">
                  <a16:creationId xmlns="" xmlns:a16="http://schemas.microsoft.com/office/drawing/2014/main" id="{B2796409-FE1B-4277-8D08-02A0E4F44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24767" y="3418796"/>
              <a:ext cx="30817" cy="2981075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4" name="Group 73">
            <a:extLst>
              <a:ext uri="{FF2B5EF4-FFF2-40B4-BE49-F238E27FC236}">
                <a16:creationId xmlns="" xmlns:a16="http://schemas.microsoft.com/office/drawing/2014/main" id="{101CBA5B-CAF7-48B7-83EE-B6A050A7AD8F}"/>
              </a:ext>
            </a:extLst>
          </p:cNvPr>
          <p:cNvGrpSpPr/>
          <p:nvPr/>
        </p:nvGrpSpPr>
        <p:grpSpPr>
          <a:xfrm>
            <a:off x="1740176" y="3433195"/>
            <a:ext cx="8954530" cy="2938382"/>
            <a:chOff x="1740176" y="3433195"/>
            <a:chExt cx="8954530" cy="2938382"/>
          </a:xfrm>
        </p:grpSpPr>
        <p:grpSp>
          <p:nvGrpSpPr>
            <p:cNvPr id="61" name="Group 60">
              <a:extLst>
                <a:ext uri="{FF2B5EF4-FFF2-40B4-BE49-F238E27FC236}">
                  <a16:creationId xmlns="" xmlns:a16="http://schemas.microsoft.com/office/drawing/2014/main" id="{4ED449B4-5204-4C72-B653-8FC5E60537ED}"/>
                </a:ext>
              </a:extLst>
            </p:cNvPr>
            <p:cNvGrpSpPr/>
            <p:nvPr/>
          </p:nvGrpSpPr>
          <p:grpSpPr>
            <a:xfrm>
              <a:off x="1740176" y="4180827"/>
              <a:ext cx="8954530" cy="2190750"/>
              <a:chOff x="1026930" y="4057650"/>
              <a:chExt cx="8954530" cy="2190750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="" xmlns:a16="http://schemas.microsoft.com/office/drawing/2014/main" id="{4DFC8EB0-E644-408C-9C41-86AFF0C6AD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2338" y="5153025"/>
                <a:ext cx="8882712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="" xmlns:a16="http://schemas.microsoft.com/office/drawing/2014/main" id="{DF204615-E814-4472-B1A5-F6FDB90FAA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6930" y="4057650"/>
                <a:ext cx="8954530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="" xmlns:a16="http://schemas.microsoft.com/office/drawing/2014/main" id="{E5BC3D60-C810-45B4-8FE2-9D364343D6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6930" y="6248400"/>
                <a:ext cx="8954530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68" name="Straight Connector 67">
              <a:extLst>
                <a:ext uri="{FF2B5EF4-FFF2-40B4-BE49-F238E27FC236}">
                  <a16:creationId xmlns="" xmlns:a16="http://schemas.microsoft.com/office/drawing/2014/main" id="{04B53A73-3F44-487B-87FF-DD12B7DC45A9}"/>
                </a:ext>
              </a:extLst>
            </p:cNvPr>
            <p:cNvCxnSpPr>
              <a:cxnSpLocks/>
            </p:cNvCxnSpPr>
            <p:nvPr/>
          </p:nvCxnSpPr>
          <p:spPr>
            <a:xfrm>
              <a:off x="1740176" y="3433195"/>
              <a:ext cx="895453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7419819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phic 4" descr="Marker with solid fill">
            <a:extLst>
              <a:ext uri="{FF2B5EF4-FFF2-40B4-BE49-F238E27FC236}">
                <a16:creationId xmlns="" xmlns:a16="http://schemas.microsoft.com/office/drawing/2014/main" id="{F3516DB7-D909-4823-BF3E-BCF4643087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311968" y="1538710"/>
            <a:ext cx="914400" cy="914400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="" xmlns:a16="http://schemas.microsoft.com/office/drawing/2014/main" id="{60204227-990D-4B66-9F75-DC2BD7F67421}"/>
              </a:ext>
            </a:extLst>
          </p:cNvPr>
          <p:cNvSpPr/>
          <p:nvPr/>
        </p:nvSpPr>
        <p:spPr>
          <a:xfrm>
            <a:off x="-361950" y="1502639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8E3B4B17-FA1E-41F5-BA28-AE1100E4B096}"/>
              </a:ext>
            </a:extLst>
          </p:cNvPr>
          <p:cNvSpPr/>
          <p:nvPr/>
        </p:nvSpPr>
        <p:spPr>
          <a:xfrm>
            <a:off x="1618255" y="1502639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="" xmlns:a16="http://schemas.microsoft.com/office/drawing/2014/main" id="{02D19A48-2723-4B65-B109-28781DAC9999}"/>
              </a:ext>
            </a:extLst>
          </p:cNvPr>
          <p:cNvSpPr/>
          <p:nvPr/>
        </p:nvSpPr>
        <p:spPr>
          <a:xfrm>
            <a:off x="5493369" y="1502638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28555EFB-CE88-47B1-A041-433C200CCA44}"/>
              </a:ext>
            </a:extLst>
          </p:cNvPr>
          <p:cNvSpPr/>
          <p:nvPr/>
        </p:nvSpPr>
        <p:spPr>
          <a:xfrm>
            <a:off x="7473574" y="1446695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Graphic 11" descr="Employee badge with solid fill">
            <a:extLst>
              <a:ext uri="{FF2B5EF4-FFF2-40B4-BE49-F238E27FC236}">
                <a16:creationId xmlns="" xmlns:a16="http://schemas.microsoft.com/office/drawing/2014/main" id="{7DB326A3-B644-413E-9AA0-2D92FF8A5F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18452" y="1564588"/>
            <a:ext cx="770627" cy="770627"/>
          </a:xfrm>
          <a:prstGeom prst="rect">
            <a:avLst/>
          </a:prstGeom>
        </p:spPr>
      </p:pic>
      <p:pic>
        <p:nvPicPr>
          <p:cNvPr id="44" name="Graphic 12" descr="Car with solid fill">
            <a:extLst>
              <a:ext uri="{FF2B5EF4-FFF2-40B4-BE49-F238E27FC236}">
                <a16:creationId xmlns="" xmlns:a16="http://schemas.microsoft.com/office/drawing/2014/main" id="{C1A10DB1-1A45-4F7E-972B-E05FA3F278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534425" y="1492701"/>
            <a:ext cx="914400" cy="914400"/>
          </a:xfrm>
          <a:prstGeom prst="rect">
            <a:avLst/>
          </a:prstGeom>
        </p:spPr>
      </p:pic>
      <p:sp>
        <p:nvSpPr>
          <p:cNvPr id="45" name="Oval 44">
            <a:extLst>
              <a:ext uri="{FF2B5EF4-FFF2-40B4-BE49-F238E27FC236}">
                <a16:creationId xmlns="" xmlns:a16="http://schemas.microsoft.com/office/drawing/2014/main" id="{BDDC0C88-BCF1-4864-AF71-CE9DF77F9F58}"/>
              </a:ext>
            </a:extLst>
          </p:cNvPr>
          <p:cNvSpPr/>
          <p:nvPr/>
        </p:nvSpPr>
        <p:spPr>
          <a:xfrm>
            <a:off x="9451493" y="743288"/>
            <a:ext cx="2532888" cy="2496312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A3F3E4E4-784C-4047-816E-64BE90438A2D}"/>
              </a:ext>
            </a:extLst>
          </p:cNvPr>
          <p:cNvSpPr txBox="1"/>
          <p:nvPr/>
        </p:nvSpPr>
        <p:spPr>
          <a:xfrm>
            <a:off x="1660186" y="1671448"/>
            <a:ext cx="914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Kufam Medium" pitchFamily="2" charset="-78"/>
                <a:cs typeface="Kufam Medium" pitchFamily="2" charset="-78"/>
              </a:rPr>
              <a:t>3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622965AC-F4AE-455C-9C02-56D17F2F8CAD}"/>
              </a:ext>
            </a:extLst>
          </p:cNvPr>
          <p:cNvSpPr txBox="1"/>
          <p:nvPr/>
        </p:nvSpPr>
        <p:spPr>
          <a:xfrm>
            <a:off x="9807914" y="1074820"/>
            <a:ext cx="178375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>
                <a:latin typeface="Baskerville Old Face" panose="02020602080505020303" pitchFamily="18" charset="0"/>
              </a:rPr>
              <a:t>P</a:t>
            </a:r>
            <a:endParaRPr lang="en-US" sz="5400" dirty="0">
              <a:latin typeface="Baskerville Old Face" panose="02020602080505020303" pitchFamily="18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="" xmlns:a16="http://schemas.microsoft.com/office/drawing/2014/main" id="{44C56FF4-6EB4-4817-ABD0-FA8404A2C6E4}"/>
              </a:ext>
            </a:extLst>
          </p:cNvPr>
          <p:cNvCxnSpPr>
            <a:cxnSpLocks/>
            <a:stCxn id="29" idx="6"/>
          </p:cNvCxnSpPr>
          <p:nvPr/>
        </p:nvCxnSpPr>
        <p:spPr>
          <a:xfrm flipV="1">
            <a:off x="2639047" y="2005844"/>
            <a:ext cx="806573" cy="3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="" xmlns:a16="http://schemas.microsoft.com/office/drawing/2014/main" id="{0CD72C10-E636-4015-9E3E-EA6B1084F381}"/>
              </a:ext>
            </a:extLst>
          </p:cNvPr>
          <p:cNvCxnSpPr>
            <a:cxnSpLocks/>
          </p:cNvCxnSpPr>
          <p:nvPr/>
        </p:nvCxnSpPr>
        <p:spPr>
          <a:xfrm flipV="1">
            <a:off x="647577" y="2005845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="" xmlns:a16="http://schemas.microsoft.com/office/drawing/2014/main" id="{4E81A614-855E-4C9B-9D79-5FDA77D58CCC}"/>
              </a:ext>
            </a:extLst>
          </p:cNvPr>
          <p:cNvCxnSpPr>
            <a:cxnSpLocks/>
          </p:cNvCxnSpPr>
          <p:nvPr/>
        </p:nvCxnSpPr>
        <p:spPr>
          <a:xfrm flipV="1">
            <a:off x="6516447" y="2005845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="" xmlns:a16="http://schemas.microsoft.com/office/drawing/2014/main" id="{1782F41A-4BE3-4710-9A45-759BD3131C7E}"/>
              </a:ext>
            </a:extLst>
          </p:cNvPr>
          <p:cNvCxnSpPr>
            <a:cxnSpLocks/>
          </p:cNvCxnSpPr>
          <p:nvPr/>
        </p:nvCxnSpPr>
        <p:spPr>
          <a:xfrm flipV="1">
            <a:off x="4524977" y="2005844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="" xmlns:a16="http://schemas.microsoft.com/office/drawing/2014/main" id="{D085D905-F7C4-4B8A-B97E-A07C7B3B7815}"/>
              </a:ext>
            </a:extLst>
          </p:cNvPr>
          <p:cNvCxnSpPr>
            <a:cxnSpLocks/>
          </p:cNvCxnSpPr>
          <p:nvPr/>
        </p:nvCxnSpPr>
        <p:spPr>
          <a:xfrm flipV="1">
            <a:off x="8507390" y="1991444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Oval 52">
            <a:extLst>
              <a:ext uri="{FF2B5EF4-FFF2-40B4-BE49-F238E27FC236}">
                <a16:creationId xmlns="" xmlns:a16="http://schemas.microsoft.com/office/drawing/2014/main" id="{BFBDC209-C0E9-46A7-A370-D0DC3FEF8B7C}"/>
              </a:ext>
            </a:extLst>
          </p:cNvPr>
          <p:cNvSpPr/>
          <p:nvPr/>
        </p:nvSpPr>
        <p:spPr>
          <a:xfrm>
            <a:off x="3450989" y="1476760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Graphic 10" descr="Users with solid fill">
            <a:extLst>
              <a:ext uri="{FF2B5EF4-FFF2-40B4-BE49-F238E27FC236}">
                <a16:creationId xmlns="" xmlns:a16="http://schemas.microsoft.com/office/drawing/2014/main" id="{CBDF9D6A-B3C7-48D8-B3C8-E289647A3F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504185" y="1538710"/>
            <a:ext cx="914400" cy="9144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2697AD68-50A1-4548-93E1-9D076FC3716F}"/>
              </a:ext>
            </a:extLst>
          </p:cNvPr>
          <p:cNvSpPr txBox="1"/>
          <p:nvPr/>
        </p:nvSpPr>
        <p:spPr>
          <a:xfrm>
            <a:off x="2362051" y="3615182"/>
            <a:ext cx="3375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MV Boli" panose="02000500030200090000" pitchFamily="2" charset="0"/>
                <a:cs typeface="MV Boli" panose="02000500030200090000" pitchFamily="2" charset="0"/>
              </a:rPr>
              <a:t>Long-term</a:t>
            </a:r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C7A84E34-E102-4E5E-86C9-9C91E04C0B1F}"/>
              </a:ext>
            </a:extLst>
          </p:cNvPr>
          <p:cNvSpPr txBox="1"/>
          <p:nvPr/>
        </p:nvSpPr>
        <p:spPr>
          <a:xfrm>
            <a:off x="2273393" y="4430867"/>
            <a:ext cx="3375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MV Boli" panose="02000500030200090000" pitchFamily="2" charset="0"/>
                <a:cs typeface="MV Boli" panose="02000500030200090000" pitchFamily="2" charset="0"/>
              </a:rPr>
              <a:t>Short-term</a:t>
            </a:r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1475F8D3-1E7E-48EB-B243-0CF0DB1D3F0B}"/>
              </a:ext>
            </a:extLst>
          </p:cNvPr>
          <p:cNvSpPr txBox="1"/>
          <p:nvPr/>
        </p:nvSpPr>
        <p:spPr>
          <a:xfrm>
            <a:off x="2330190" y="5191111"/>
            <a:ext cx="40736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MV Boli" panose="02000500030200090000" pitchFamily="2" charset="0"/>
                <a:cs typeface="MV Boli" panose="02000500030200090000" pitchFamily="2" charset="0"/>
              </a:rPr>
              <a:t>Employees parking </a:t>
            </a:r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5AE61A08-D182-461A-8F19-86DBCFAA91CF}"/>
              </a:ext>
            </a:extLst>
          </p:cNvPr>
          <p:cNvSpPr txBox="1"/>
          <p:nvPr/>
        </p:nvSpPr>
        <p:spPr>
          <a:xfrm>
            <a:off x="8663226" y="3757209"/>
            <a:ext cx="3375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MV Boli" panose="02000500030200090000" pitchFamily="2" charset="0"/>
                <a:cs typeface="MV Boli" panose="02000500030200090000" pitchFamily="2" charset="0"/>
              </a:rPr>
              <a:t>Taxi Parking </a:t>
            </a:r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4B4ADBAA-77DD-4F40-8E03-C3F4872EE077}"/>
              </a:ext>
            </a:extLst>
          </p:cNvPr>
          <p:cNvSpPr txBox="1"/>
          <p:nvPr/>
        </p:nvSpPr>
        <p:spPr>
          <a:xfrm>
            <a:off x="8733967" y="4570102"/>
            <a:ext cx="3375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MV Boli" panose="02000500030200090000" pitchFamily="2" charset="0"/>
                <a:cs typeface="MV Boli" panose="02000500030200090000" pitchFamily="2" charset="0"/>
              </a:rPr>
              <a:t>Bus parking</a:t>
            </a:r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6A178C0B-2EB4-4CF9-BF2F-D002BFC3DE37}"/>
              </a:ext>
            </a:extLst>
          </p:cNvPr>
          <p:cNvGrpSpPr/>
          <p:nvPr/>
        </p:nvGrpSpPr>
        <p:grpSpPr>
          <a:xfrm>
            <a:off x="218909" y="3554712"/>
            <a:ext cx="1988368" cy="807175"/>
            <a:chOff x="218909" y="3554712"/>
            <a:chExt cx="1988368" cy="807175"/>
          </a:xfrm>
        </p:grpSpPr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B8DC06FA-64AF-407B-83AC-F24CDD076876}"/>
                </a:ext>
              </a:extLst>
            </p:cNvPr>
            <p:cNvSpPr txBox="1"/>
            <p:nvPr/>
          </p:nvSpPr>
          <p:spPr>
            <a:xfrm>
              <a:off x="218909" y="3654001"/>
              <a:ext cx="19883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MV Boli" panose="02000500030200090000" pitchFamily="2" charset="0"/>
                  <a:cs typeface="MV Boli" panose="02000500030200090000" pitchFamily="2" charset="0"/>
                </a:rPr>
                <a:t>1,156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="" xmlns:a16="http://schemas.microsoft.com/office/drawing/2014/main" id="{121CE97A-9445-4C08-86FF-8223730CF293}"/>
                </a:ext>
              </a:extLst>
            </p:cNvPr>
            <p:cNvSpPr/>
            <p:nvPr/>
          </p:nvSpPr>
          <p:spPr>
            <a:xfrm>
              <a:off x="433953" y="3554712"/>
              <a:ext cx="1707207" cy="763977"/>
            </a:xfrm>
            <a:prstGeom prst="rect">
              <a:avLst/>
            </a:prstGeom>
            <a:noFill/>
            <a:ln w="28575">
              <a:solidFill>
                <a:srgbClr val="E5C7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9F215E2E-24BD-49A5-908E-D6996BF6052E}"/>
              </a:ext>
            </a:extLst>
          </p:cNvPr>
          <p:cNvGrpSpPr/>
          <p:nvPr/>
        </p:nvGrpSpPr>
        <p:grpSpPr>
          <a:xfrm>
            <a:off x="281511" y="4382359"/>
            <a:ext cx="1988368" cy="794656"/>
            <a:chOff x="281511" y="4382359"/>
            <a:chExt cx="1988368" cy="794656"/>
          </a:xfrm>
        </p:grpSpPr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60CC7382-BCAC-41AE-9D1C-1D71D0B93137}"/>
                </a:ext>
              </a:extLst>
            </p:cNvPr>
            <p:cNvSpPr txBox="1"/>
            <p:nvPr/>
          </p:nvSpPr>
          <p:spPr>
            <a:xfrm>
              <a:off x="281511" y="4469129"/>
              <a:ext cx="19883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MV Boli" panose="02000500030200090000" pitchFamily="2" charset="0"/>
                  <a:cs typeface="MV Boli" panose="02000500030200090000" pitchFamily="2" charset="0"/>
                </a:rPr>
                <a:t>258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="" xmlns:a16="http://schemas.microsoft.com/office/drawing/2014/main" id="{4D095E7C-A33F-4284-A7CE-F71F9C00BFCF}"/>
                </a:ext>
              </a:extLst>
            </p:cNvPr>
            <p:cNvSpPr/>
            <p:nvPr/>
          </p:nvSpPr>
          <p:spPr>
            <a:xfrm>
              <a:off x="446612" y="4382359"/>
              <a:ext cx="1707207" cy="763977"/>
            </a:xfrm>
            <a:prstGeom prst="rect">
              <a:avLst/>
            </a:prstGeom>
            <a:noFill/>
            <a:ln w="28575">
              <a:solidFill>
                <a:srgbClr val="E5C7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67B2E897-568A-44CE-9DC0-7FD84E4D7CF5}"/>
              </a:ext>
            </a:extLst>
          </p:cNvPr>
          <p:cNvGrpSpPr/>
          <p:nvPr/>
        </p:nvGrpSpPr>
        <p:grpSpPr>
          <a:xfrm>
            <a:off x="281511" y="5210006"/>
            <a:ext cx="1988368" cy="817170"/>
            <a:chOff x="281511" y="5210006"/>
            <a:chExt cx="1988368" cy="817170"/>
          </a:xfrm>
        </p:grpSpPr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CAC3A9A9-5DFF-4B7A-944B-A811CC3F7CF6}"/>
                </a:ext>
              </a:extLst>
            </p:cNvPr>
            <p:cNvSpPr txBox="1"/>
            <p:nvPr/>
          </p:nvSpPr>
          <p:spPr>
            <a:xfrm>
              <a:off x="281511" y="5319290"/>
              <a:ext cx="19883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MV Boli" panose="02000500030200090000" pitchFamily="2" charset="0"/>
                  <a:cs typeface="MV Boli" panose="02000500030200090000" pitchFamily="2" charset="0"/>
                </a:rPr>
                <a:t>711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="" xmlns:a16="http://schemas.microsoft.com/office/drawing/2014/main" id="{E0F1CC8C-E489-4506-8BBD-55C60D220795}"/>
                </a:ext>
              </a:extLst>
            </p:cNvPr>
            <p:cNvSpPr/>
            <p:nvPr/>
          </p:nvSpPr>
          <p:spPr>
            <a:xfrm>
              <a:off x="446611" y="5210006"/>
              <a:ext cx="1707207" cy="763977"/>
            </a:xfrm>
            <a:prstGeom prst="rect">
              <a:avLst/>
            </a:prstGeom>
            <a:noFill/>
            <a:ln w="28575">
              <a:solidFill>
                <a:srgbClr val="E5C7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3C632C89-86C0-40E2-96BD-E834AA57D849}"/>
              </a:ext>
            </a:extLst>
          </p:cNvPr>
          <p:cNvGrpSpPr/>
          <p:nvPr/>
        </p:nvGrpSpPr>
        <p:grpSpPr>
          <a:xfrm>
            <a:off x="6520084" y="3739937"/>
            <a:ext cx="1988368" cy="763977"/>
            <a:chOff x="6520084" y="3739937"/>
            <a:chExt cx="1988368" cy="763977"/>
          </a:xfrm>
        </p:grpSpPr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2691F0F9-F3F0-46C6-B7AA-51FA17572B00}"/>
                </a:ext>
              </a:extLst>
            </p:cNvPr>
            <p:cNvSpPr txBox="1"/>
            <p:nvPr/>
          </p:nvSpPr>
          <p:spPr>
            <a:xfrm>
              <a:off x="6520084" y="3796028"/>
              <a:ext cx="19883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MV Boli" panose="02000500030200090000" pitchFamily="2" charset="0"/>
                  <a:cs typeface="MV Boli" panose="02000500030200090000" pitchFamily="2" charset="0"/>
                </a:rPr>
                <a:t>243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="" xmlns:a16="http://schemas.microsoft.com/office/drawing/2014/main" id="{6FB4C515-009B-454C-9599-60C6D4502F80}"/>
                </a:ext>
              </a:extLst>
            </p:cNvPr>
            <p:cNvSpPr/>
            <p:nvPr/>
          </p:nvSpPr>
          <p:spPr>
            <a:xfrm>
              <a:off x="6680821" y="3739937"/>
              <a:ext cx="1707207" cy="763977"/>
            </a:xfrm>
            <a:prstGeom prst="rect">
              <a:avLst/>
            </a:prstGeom>
            <a:noFill/>
            <a:ln w="28575">
              <a:solidFill>
                <a:srgbClr val="E5C7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8C2EA870-46A0-4C90-979A-DC8A679BF99C}"/>
              </a:ext>
            </a:extLst>
          </p:cNvPr>
          <p:cNvGrpSpPr/>
          <p:nvPr/>
        </p:nvGrpSpPr>
        <p:grpSpPr>
          <a:xfrm>
            <a:off x="6453967" y="4560005"/>
            <a:ext cx="1988368" cy="763977"/>
            <a:chOff x="6453967" y="4560005"/>
            <a:chExt cx="1988368" cy="763977"/>
          </a:xfrm>
        </p:grpSpPr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1AD65DB7-9EA7-47EE-8A52-EEF2D007E45B}"/>
                </a:ext>
              </a:extLst>
            </p:cNvPr>
            <p:cNvSpPr txBox="1"/>
            <p:nvPr/>
          </p:nvSpPr>
          <p:spPr>
            <a:xfrm>
              <a:off x="6453967" y="4560008"/>
              <a:ext cx="19883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MV Boli" panose="02000500030200090000" pitchFamily="2" charset="0"/>
                  <a:cs typeface="MV Boli" panose="02000500030200090000" pitchFamily="2" charset="0"/>
                </a:rPr>
                <a:t>28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="" xmlns:a16="http://schemas.microsoft.com/office/drawing/2014/main" id="{32DAE379-5ACE-4147-B403-72D58D6C4D82}"/>
                </a:ext>
              </a:extLst>
            </p:cNvPr>
            <p:cNvSpPr/>
            <p:nvPr/>
          </p:nvSpPr>
          <p:spPr>
            <a:xfrm>
              <a:off x="6695481" y="4560005"/>
              <a:ext cx="1707207" cy="763977"/>
            </a:xfrm>
            <a:prstGeom prst="rect">
              <a:avLst/>
            </a:prstGeom>
            <a:noFill/>
            <a:ln w="28575">
              <a:solidFill>
                <a:srgbClr val="E5C7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2348355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  <p:bldP spid="25" grpId="0"/>
      <p:bldP spid="28" grpId="0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A60D552B-97E2-42C1-BF01-F2E68E7E15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475" y="710246"/>
            <a:ext cx="8401050" cy="5437507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="" xmlns:a16="http://schemas.microsoft.com/office/drawing/2014/main" id="{D5BFF461-3625-45A1-91F4-B9367D4E81FC}"/>
              </a:ext>
            </a:extLst>
          </p:cNvPr>
          <p:cNvCxnSpPr/>
          <p:nvPr/>
        </p:nvCxnSpPr>
        <p:spPr>
          <a:xfrm flipV="1">
            <a:off x="1619250" y="2514600"/>
            <a:ext cx="1752600" cy="704850"/>
          </a:xfrm>
          <a:prstGeom prst="straightConnector1">
            <a:avLst/>
          </a:prstGeom>
          <a:ln w="76200">
            <a:solidFill>
              <a:srgbClr val="E5C74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: Shape 5">
            <a:extLst>
              <a:ext uri="{FF2B5EF4-FFF2-40B4-BE49-F238E27FC236}">
                <a16:creationId xmlns="" xmlns:a16="http://schemas.microsoft.com/office/drawing/2014/main" id="{F1AF19FB-B327-4A8C-9577-84EB47E5E161}"/>
              </a:ext>
            </a:extLst>
          </p:cNvPr>
          <p:cNvSpPr/>
          <p:nvPr/>
        </p:nvSpPr>
        <p:spPr>
          <a:xfrm>
            <a:off x="2971800" y="710246"/>
            <a:ext cx="1714796" cy="5576254"/>
          </a:xfrm>
          <a:custGeom>
            <a:avLst/>
            <a:gdLst>
              <a:gd name="connsiteX0" fmla="*/ 1619250 w 1714796"/>
              <a:gd name="connsiteY0" fmla="*/ 0 h 6305550"/>
              <a:gd name="connsiteX1" fmla="*/ 1619250 w 1714796"/>
              <a:gd name="connsiteY1" fmla="*/ 0 h 6305550"/>
              <a:gd name="connsiteX2" fmla="*/ 723900 w 1714796"/>
              <a:gd name="connsiteY2" fmla="*/ 114300 h 6305550"/>
              <a:gd name="connsiteX3" fmla="*/ 0 w 1714796"/>
              <a:gd name="connsiteY3" fmla="*/ 5181600 h 6305550"/>
              <a:gd name="connsiteX4" fmla="*/ 0 w 1714796"/>
              <a:gd name="connsiteY4" fmla="*/ 6000750 h 6305550"/>
              <a:gd name="connsiteX5" fmla="*/ 800100 w 1714796"/>
              <a:gd name="connsiteY5" fmla="*/ 6305550 h 6305550"/>
              <a:gd name="connsiteX6" fmla="*/ 1123950 w 1714796"/>
              <a:gd name="connsiteY6" fmla="*/ 4019550 h 6305550"/>
              <a:gd name="connsiteX7" fmla="*/ 1695450 w 1714796"/>
              <a:gd name="connsiteY7" fmla="*/ 1790700 h 6305550"/>
              <a:gd name="connsiteX8" fmla="*/ 1714500 w 1714796"/>
              <a:gd name="connsiteY8" fmla="*/ 1504950 h 6305550"/>
              <a:gd name="connsiteX9" fmla="*/ 1676400 w 1714796"/>
              <a:gd name="connsiteY9" fmla="*/ 76200 h 630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14796" h="6305550">
                <a:moveTo>
                  <a:pt x="1619250" y="0"/>
                </a:moveTo>
                <a:lnTo>
                  <a:pt x="1619250" y="0"/>
                </a:lnTo>
                <a:lnTo>
                  <a:pt x="723900" y="114300"/>
                </a:lnTo>
                <a:lnTo>
                  <a:pt x="0" y="5181600"/>
                </a:lnTo>
                <a:lnTo>
                  <a:pt x="0" y="6000750"/>
                </a:lnTo>
                <a:lnTo>
                  <a:pt x="800100" y="6305550"/>
                </a:lnTo>
                <a:lnTo>
                  <a:pt x="1123950" y="4019550"/>
                </a:lnTo>
                <a:lnTo>
                  <a:pt x="1695450" y="1790700"/>
                </a:lnTo>
                <a:cubicBezTo>
                  <a:pt x="1718707" y="1581383"/>
                  <a:pt x="1714500" y="1676752"/>
                  <a:pt x="1714500" y="1504950"/>
                </a:cubicBezTo>
                <a:lnTo>
                  <a:pt x="1676400" y="76200"/>
                </a:lnTo>
              </a:path>
            </a:pathLst>
          </a:custGeom>
          <a:noFill/>
          <a:ln w="44450">
            <a:solidFill>
              <a:srgbClr val="E5C749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5BEE11E-336A-481E-8368-062CD9567394}"/>
              </a:ext>
            </a:extLst>
          </p:cNvPr>
          <p:cNvSpPr txBox="1"/>
          <p:nvPr/>
        </p:nvSpPr>
        <p:spPr>
          <a:xfrm>
            <a:off x="0" y="3428999"/>
            <a:ext cx="27567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MV Boli" panose="02000500030200090000" pitchFamily="2" charset="0"/>
                <a:cs typeface="MV Boli" panose="02000500030200090000" pitchFamily="2" charset="0"/>
              </a:rPr>
              <a:t>Highway No.90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="" xmlns:a16="http://schemas.microsoft.com/office/drawing/2014/main" id="{5132EDC6-1066-408D-807C-28146DA04C58}"/>
              </a:ext>
            </a:extLst>
          </p:cNvPr>
          <p:cNvSpPr/>
          <p:nvPr/>
        </p:nvSpPr>
        <p:spPr>
          <a:xfrm rot="219365">
            <a:off x="3543300" y="2933700"/>
            <a:ext cx="6286500" cy="2705100"/>
          </a:xfrm>
          <a:custGeom>
            <a:avLst/>
            <a:gdLst>
              <a:gd name="connsiteX0" fmla="*/ 6191250 w 6629400"/>
              <a:gd name="connsiteY0" fmla="*/ 2038350 h 3390900"/>
              <a:gd name="connsiteX1" fmla="*/ 4572000 w 6629400"/>
              <a:gd name="connsiteY1" fmla="*/ 1123950 h 3390900"/>
              <a:gd name="connsiteX2" fmla="*/ 2590800 w 6629400"/>
              <a:gd name="connsiteY2" fmla="*/ 381000 h 3390900"/>
              <a:gd name="connsiteX3" fmla="*/ 933450 w 6629400"/>
              <a:gd name="connsiteY3" fmla="*/ 0 h 3390900"/>
              <a:gd name="connsiteX4" fmla="*/ 209550 w 6629400"/>
              <a:gd name="connsiteY4" fmla="*/ 152400 h 3390900"/>
              <a:gd name="connsiteX5" fmla="*/ 0 w 6629400"/>
              <a:gd name="connsiteY5" fmla="*/ 552450 h 3390900"/>
              <a:gd name="connsiteX6" fmla="*/ 323850 w 6629400"/>
              <a:gd name="connsiteY6" fmla="*/ 1066800 h 3390900"/>
              <a:gd name="connsiteX7" fmla="*/ 1600200 w 6629400"/>
              <a:gd name="connsiteY7" fmla="*/ 1562100 h 3390900"/>
              <a:gd name="connsiteX8" fmla="*/ 3390900 w 6629400"/>
              <a:gd name="connsiteY8" fmla="*/ 2228850 h 3390900"/>
              <a:gd name="connsiteX9" fmla="*/ 5105400 w 6629400"/>
              <a:gd name="connsiteY9" fmla="*/ 3200400 h 3390900"/>
              <a:gd name="connsiteX10" fmla="*/ 6629400 w 6629400"/>
              <a:gd name="connsiteY10" fmla="*/ 3390900 h 3390900"/>
              <a:gd name="connsiteX11" fmla="*/ 6191250 w 6629400"/>
              <a:gd name="connsiteY11" fmla="*/ 203835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29400" h="3390900">
                <a:moveTo>
                  <a:pt x="6191250" y="2038350"/>
                </a:moveTo>
                <a:lnTo>
                  <a:pt x="4572000" y="1123950"/>
                </a:lnTo>
                <a:lnTo>
                  <a:pt x="2590800" y="381000"/>
                </a:lnTo>
                <a:lnTo>
                  <a:pt x="933450" y="0"/>
                </a:lnTo>
                <a:lnTo>
                  <a:pt x="209550" y="152400"/>
                </a:lnTo>
                <a:lnTo>
                  <a:pt x="0" y="552450"/>
                </a:lnTo>
                <a:lnTo>
                  <a:pt x="323850" y="1066800"/>
                </a:lnTo>
                <a:lnTo>
                  <a:pt x="1600200" y="1562100"/>
                </a:lnTo>
                <a:lnTo>
                  <a:pt x="3390900" y="2228850"/>
                </a:lnTo>
                <a:lnTo>
                  <a:pt x="5105400" y="3200400"/>
                </a:lnTo>
                <a:lnTo>
                  <a:pt x="6629400" y="3390900"/>
                </a:lnTo>
                <a:lnTo>
                  <a:pt x="6191250" y="2038350"/>
                </a:lnTo>
                <a:close/>
              </a:path>
            </a:pathLst>
          </a:custGeom>
          <a:noFill/>
          <a:ln w="44450">
            <a:solidFill>
              <a:srgbClr val="E5C749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="" xmlns:a16="http://schemas.microsoft.com/office/drawing/2014/main" id="{2C810222-4FD6-4C8B-91B5-BDA48045A63D}"/>
              </a:ext>
            </a:extLst>
          </p:cNvPr>
          <p:cNvCxnSpPr>
            <a:cxnSpLocks/>
          </p:cNvCxnSpPr>
          <p:nvPr/>
        </p:nvCxnSpPr>
        <p:spPr>
          <a:xfrm flipH="1">
            <a:off x="5935163" y="2235318"/>
            <a:ext cx="1102077" cy="779523"/>
          </a:xfrm>
          <a:prstGeom prst="straightConnector1">
            <a:avLst/>
          </a:prstGeom>
          <a:ln w="76200">
            <a:solidFill>
              <a:srgbClr val="E5C74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9FDE6B48-0910-4B16-A08A-6A37A9AD70F9}"/>
              </a:ext>
            </a:extLst>
          </p:cNvPr>
          <p:cNvSpPr txBox="1"/>
          <p:nvPr/>
        </p:nvSpPr>
        <p:spPr>
          <a:xfrm>
            <a:off x="6616519" y="1464696"/>
            <a:ext cx="27567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MV Boli" panose="02000500030200090000" pitchFamily="2" charset="0"/>
                <a:cs typeface="MV Boli" panose="02000500030200090000" pitchFamily="2" charset="0"/>
              </a:rPr>
              <a:t>Airport Roadway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="" xmlns:a16="http://schemas.microsoft.com/office/drawing/2014/main" id="{E09BFD28-81C2-4DD5-A354-5E7B0A6290D9}"/>
              </a:ext>
            </a:extLst>
          </p:cNvPr>
          <p:cNvCxnSpPr>
            <a:cxnSpLocks/>
          </p:cNvCxnSpPr>
          <p:nvPr/>
        </p:nvCxnSpPr>
        <p:spPr>
          <a:xfrm flipH="1">
            <a:off x="9938924" y="3495675"/>
            <a:ext cx="357601" cy="779523"/>
          </a:xfrm>
          <a:prstGeom prst="straightConnector1">
            <a:avLst/>
          </a:prstGeom>
          <a:ln w="76200">
            <a:solidFill>
              <a:srgbClr val="E5C74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19A6D832-1BB6-4884-9CAF-8EAFB07B5367}"/>
              </a:ext>
            </a:extLst>
          </p:cNvPr>
          <p:cNvSpPr txBox="1"/>
          <p:nvPr/>
        </p:nvSpPr>
        <p:spPr>
          <a:xfrm>
            <a:off x="9220200" y="2235318"/>
            <a:ext cx="27567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MV Boli" panose="02000500030200090000" pitchFamily="2" charset="0"/>
                <a:cs typeface="MV Boli" panose="02000500030200090000" pitchFamily="2" charset="0"/>
              </a:rPr>
              <a:t>Terminal Building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B9854C7A-C14B-4C87-8029-72FA64B5C223}"/>
              </a:ext>
            </a:extLst>
          </p:cNvPr>
          <p:cNvSpPr/>
          <p:nvPr/>
        </p:nvSpPr>
        <p:spPr>
          <a:xfrm>
            <a:off x="457200" y="457200"/>
            <a:ext cx="11277600" cy="5943600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523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/>
      <p:bldP spid="8" grpId="1"/>
      <p:bldP spid="9" grpId="0" animBg="1"/>
      <p:bldP spid="9" grpId="1" animBg="1"/>
      <p:bldP spid="13" grpId="0"/>
      <p:bldP spid="13" grpId="1"/>
      <p:bldP spid="17" grpId="0"/>
      <p:bldP spid="17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B171056E-4B89-4D6F-AB38-C8BCA2321A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93189" y="708660"/>
            <a:ext cx="8403336" cy="544068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="" xmlns:a16="http://schemas.microsoft.com/office/drawing/2014/main" id="{90E5147F-F610-457C-AB34-E401E96E81F1}"/>
              </a:ext>
            </a:extLst>
          </p:cNvPr>
          <p:cNvSpPr/>
          <p:nvPr/>
        </p:nvSpPr>
        <p:spPr>
          <a:xfrm>
            <a:off x="1893189" y="1962150"/>
            <a:ext cx="3562350" cy="2933700"/>
          </a:xfrm>
          <a:prstGeom prst="ellipse">
            <a:avLst/>
          </a:prstGeom>
          <a:noFill/>
          <a:ln w="44450">
            <a:solidFill>
              <a:srgbClr val="E5C749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="" xmlns:a16="http://schemas.microsoft.com/office/drawing/2014/main" id="{76AF5EC3-3290-42FA-ACBB-1B0100712D44}"/>
              </a:ext>
            </a:extLst>
          </p:cNvPr>
          <p:cNvCxnSpPr>
            <a:cxnSpLocks/>
          </p:cNvCxnSpPr>
          <p:nvPr/>
        </p:nvCxnSpPr>
        <p:spPr>
          <a:xfrm flipH="1">
            <a:off x="5268413" y="1572388"/>
            <a:ext cx="1102077" cy="779523"/>
          </a:xfrm>
          <a:prstGeom prst="straightConnector1">
            <a:avLst/>
          </a:prstGeom>
          <a:ln w="76200">
            <a:solidFill>
              <a:srgbClr val="E5C74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2E692E1-1587-43DC-B580-933BDDBFEE32}"/>
              </a:ext>
            </a:extLst>
          </p:cNvPr>
          <p:cNvSpPr txBox="1"/>
          <p:nvPr/>
        </p:nvSpPr>
        <p:spPr>
          <a:xfrm>
            <a:off x="6370490" y="761820"/>
            <a:ext cx="27567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MV Boli" panose="02000500030200090000" pitchFamily="2" charset="0"/>
                <a:cs typeface="MV Boli" panose="02000500030200090000" pitchFamily="2" charset="0"/>
              </a:rPr>
              <a:t>Trumpet Interchange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B552DA4F-8055-4648-B2AD-D6D9B7F9D990}"/>
              </a:ext>
            </a:extLst>
          </p:cNvPr>
          <p:cNvSpPr/>
          <p:nvPr/>
        </p:nvSpPr>
        <p:spPr>
          <a:xfrm>
            <a:off x="457200" y="457200"/>
            <a:ext cx="11277600" cy="5943600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654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667B60AF-B76E-410F-BFA2-E21A8E2A32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3120255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60ACE690-F6FF-487D-887A-61CF0B0FF486}"/>
              </a:ext>
            </a:extLst>
          </p:cNvPr>
          <p:cNvSpPr/>
          <p:nvPr/>
        </p:nvSpPr>
        <p:spPr>
          <a:xfrm>
            <a:off x="-152399" y="-110836"/>
            <a:ext cx="13508182" cy="6968836"/>
          </a:xfrm>
          <a:prstGeom prst="rect">
            <a:avLst/>
          </a:prstGeom>
          <a:solidFill>
            <a:schemeClr val="bg1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FABCBF34-C474-4299-BDE8-605052DFF60B}"/>
              </a:ext>
            </a:extLst>
          </p:cNvPr>
          <p:cNvSpPr/>
          <p:nvPr/>
        </p:nvSpPr>
        <p:spPr>
          <a:xfrm>
            <a:off x="457200" y="457200"/>
            <a:ext cx="11277600" cy="5943600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597AFD0-670F-4BA3-9563-90066950BFC9}"/>
              </a:ext>
            </a:extLst>
          </p:cNvPr>
          <p:cNvSpPr txBox="1"/>
          <p:nvPr/>
        </p:nvSpPr>
        <p:spPr>
          <a:xfrm>
            <a:off x="2095500" y="2921168"/>
            <a:ext cx="8496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Landside</a:t>
            </a:r>
            <a:r>
              <a:rPr lang="en-US" sz="6000" dirty="0">
                <a:solidFill>
                  <a:schemeClr val="bg1"/>
                </a:solidFill>
                <a:latin typeface="Romantic" panose="00000400000000000000" pitchFamily="2" charset="2"/>
                <a:cs typeface="MV Boli" panose="02000500030200090000" pitchFamily="2" charset="0"/>
              </a:rPr>
              <a:t> </a:t>
            </a:r>
            <a:r>
              <a:rPr lang="en-US" sz="60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Design</a:t>
            </a:r>
            <a:r>
              <a:rPr lang="en-US" sz="6000" dirty="0">
                <a:solidFill>
                  <a:schemeClr val="bg1"/>
                </a:solidFill>
                <a:latin typeface="Romantic" panose="00000400000000000000" pitchFamily="2" charset="2"/>
                <a:cs typeface="MV Boli" panose="02000500030200090000" pitchFamily="2" charset="0"/>
              </a:rPr>
              <a:t> </a:t>
            </a:r>
          </a:p>
        </p:txBody>
      </p:sp>
      <p:sp>
        <p:nvSpPr>
          <p:cNvPr id="2" name="Rectangle 1">
            <a:hlinkClick r:id="rId3" action="ppaction://hlinksldjump"/>
            <a:extLst>
              <a:ext uri="{FF2B5EF4-FFF2-40B4-BE49-F238E27FC236}">
                <a16:creationId xmlns="" xmlns:a16="http://schemas.microsoft.com/office/drawing/2014/main" id="{1F0A4237-824B-4A55-BFE1-5FF22B6CEB30}"/>
              </a:ext>
            </a:extLst>
          </p:cNvPr>
          <p:cNvSpPr/>
          <p:nvPr/>
        </p:nvSpPr>
        <p:spPr>
          <a:xfrm>
            <a:off x="11734800" y="0"/>
            <a:ext cx="723900" cy="812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9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C8B94167-6143-4CB9-A38B-D4AA662DB3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7601"/>
            <a:ext cx="12192000" cy="4962798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7A8EF757-1565-4D83-AC9B-3BD7EAF3C37B}"/>
              </a:ext>
            </a:extLst>
          </p:cNvPr>
          <p:cNvCxnSpPr>
            <a:cxnSpLocks/>
          </p:cNvCxnSpPr>
          <p:nvPr/>
        </p:nvCxnSpPr>
        <p:spPr>
          <a:xfrm flipH="1">
            <a:off x="971550" y="947601"/>
            <a:ext cx="742950" cy="4729299"/>
          </a:xfrm>
          <a:prstGeom prst="line">
            <a:avLst/>
          </a:prstGeom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="" xmlns:a16="http://schemas.microsoft.com/office/drawing/2014/main" id="{84534ADF-6FE3-499F-86DE-7347C3297E74}"/>
              </a:ext>
            </a:extLst>
          </p:cNvPr>
          <p:cNvCxnSpPr>
            <a:cxnSpLocks/>
          </p:cNvCxnSpPr>
          <p:nvPr/>
        </p:nvCxnSpPr>
        <p:spPr>
          <a:xfrm flipH="1">
            <a:off x="1777114" y="1562100"/>
            <a:ext cx="908936" cy="219156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98B4DEE6-4A80-4566-B233-59C00113BFF8}"/>
              </a:ext>
            </a:extLst>
          </p:cNvPr>
          <p:cNvSpPr txBox="1"/>
          <p:nvPr/>
        </p:nvSpPr>
        <p:spPr>
          <a:xfrm>
            <a:off x="2332294" y="1181091"/>
            <a:ext cx="27567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Highway No.90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003E2C66-C64B-4B60-9766-AC9F1AB668D4}"/>
              </a:ext>
            </a:extLst>
          </p:cNvPr>
          <p:cNvGrpSpPr/>
          <p:nvPr/>
        </p:nvGrpSpPr>
        <p:grpSpPr>
          <a:xfrm>
            <a:off x="2095500" y="2419350"/>
            <a:ext cx="5953125" cy="2015066"/>
            <a:chOff x="2095500" y="2419350"/>
            <a:chExt cx="5953125" cy="2015066"/>
          </a:xfrm>
        </p:grpSpPr>
        <p:cxnSp>
          <p:nvCxnSpPr>
            <p:cNvPr id="20" name="Straight Connector 19">
              <a:extLst>
                <a:ext uri="{FF2B5EF4-FFF2-40B4-BE49-F238E27FC236}">
                  <a16:creationId xmlns="" xmlns:a16="http://schemas.microsoft.com/office/drawing/2014/main" id="{61372D09-9DB9-4BDB-9A77-056DA9426511}"/>
                </a:ext>
              </a:extLst>
            </p:cNvPr>
            <p:cNvCxnSpPr/>
            <p:nvPr/>
          </p:nvCxnSpPr>
          <p:spPr>
            <a:xfrm>
              <a:off x="2095500" y="2419350"/>
              <a:ext cx="1104900" cy="200025"/>
            </a:xfrm>
            <a:prstGeom prst="line">
              <a:avLst/>
            </a:prstGeom>
            <a:ln w="57150" cap="rnd">
              <a:solidFill>
                <a:schemeClr val="bg1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: Shape 20">
              <a:extLst>
                <a:ext uri="{FF2B5EF4-FFF2-40B4-BE49-F238E27FC236}">
                  <a16:creationId xmlns="" xmlns:a16="http://schemas.microsoft.com/office/drawing/2014/main" id="{1888613E-619A-4B0E-B75E-F15E124AB619}"/>
                </a:ext>
              </a:extLst>
            </p:cNvPr>
            <p:cNvSpPr/>
            <p:nvPr/>
          </p:nvSpPr>
          <p:spPr>
            <a:xfrm>
              <a:off x="3209925" y="2619375"/>
              <a:ext cx="3038475" cy="1600200"/>
            </a:xfrm>
            <a:custGeom>
              <a:avLst/>
              <a:gdLst>
                <a:gd name="connsiteX0" fmla="*/ 0 w 3038475"/>
                <a:gd name="connsiteY0" fmla="*/ 0 h 1600200"/>
                <a:gd name="connsiteX1" fmla="*/ 809625 w 3038475"/>
                <a:gd name="connsiteY1" fmla="*/ 342900 h 1600200"/>
                <a:gd name="connsiteX2" fmla="*/ 2524125 w 3038475"/>
                <a:gd name="connsiteY2" fmla="*/ 1333500 h 1600200"/>
                <a:gd name="connsiteX3" fmla="*/ 3038475 w 3038475"/>
                <a:gd name="connsiteY3" fmla="*/ 1600200 h 16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38475" h="1600200">
                  <a:moveTo>
                    <a:pt x="0" y="0"/>
                  </a:moveTo>
                  <a:cubicBezTo>
                    <a:pt x="194469" y="60325"/>
                    <a:pt x="388938" y="120650"/>
                    <a:pt x="809625" y="342900"/>
                  </a:cubicBezTo>
                  <a:cubicBezTo>
                    <a:pt x="1230312" y="565150"/>
                    <a:pt x="2152650" y="1123950"/>
                    <a:pt x="2524125" y="1333500"/>
                  </a:cubicBezTo>
                  <a:cubicBezTo>
                    <a:pt x="2895600" y="1543050"/>
                    <a:pt x="2967037" y="1571625"/>
                    <a:pt x="3038475" y="1600200"/>
                  </a:cubicBezTo>
                </a:path>
              </a:pathLst>
            </a:custGeom>
            <a:ln w="57150" cap="rnd">
              <a:solidFill>
                <a:schemeClr val="bg1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="" xmlns:a16="http://schemas.microsoft.com/office/drawing/2014/main" id="{D9E48DBC-7718-4FAA-9C8F-8460533A008E}"/>
                </a:ext>
              </a:extLst>
            </p:cNvPr>
            <p:cNvSpPr/>
            <p:nvPr/>
          </p:nvSpPr>
          <p:spPr>
            <a:xfrm>
              <a:off x="6257925" y="4210050"/>
              <a:ext cx="1790700" cy="224366"/>
            </a:xfrm>
            <a:custGeom>
              <a:avLst/>
              <a:gdLst>
                <a:gd name="connsiteX0" fmla="*/ 0 w 1790700"/>
                <a:gd name="connsiteY0" fmla="*/ 0 h 224366"/>
                <a:gd name="connsiteX1" fmla="*/ 676275 w 1790700"/>
                <a:gd name="connsiteY1" fmla="*/ 209550 h 224366"/>
                <a:gd name="connsiteX2" fmla="*/ 1790700 w 1790700"/>
                <a:gd name="connsiteY2" fmla="*/ 190500 h 224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90700" h="224366">
                  <a:moveTo>
                    <a:pt x="0" y="0"/>
                  </a:moveTo>
                  <a:cubicBezTo>
                    <a:pt x="188912" y="88900"/>
                    <a:pt x="377825" y="177800"/>
                    <a:pt x="676275" y="209550"/>
                  </a:cubicBezTo>
                  <a:cubicBezTo>
                    <a:pt x="974725" y="241300"/>
                    <a:pt x="1382712" y="215900"/>
                    <a:pt x="1790700" y="190500"/>
                  </a:cubicBezTo>
                </a:path>
              </a:pathLst>
            </a:custGeom>
            <a:ln w="57150" cap="rnd">
              <a:solidFill>
                <a:schemeClr val="bg1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4" name="Straight Arrow Connector 23">
            <a:extLst>
              <a:ext uri="{FF2B5EF4-FFF2-40B4-BE49-F238E27FC236}">
                <a16:creationId xmlns="" xmlns:a16="http://schemas.microsoft.com/office/drawing/2014/main" id="{B3E6EE45-0E38-42B9-81EB-173B7E3511AA}"/>
              </a:ext>
            </a:extLst>
          </p:cNvPr>
          <p:cNvCxnSpPr>
            <a:cxnSpLocks/>
          </p:cNvCxnSpPr>
          <p:nvPr/>
        </p:nvCxnSpPr>
        <p:spPr>
          <a:xfrm flipH="1">
            <a:off x="4695825" y="2704670"/>
            <a:ext cx="767427" cy="386873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92B69DC4-ADF8-4286-83CF-8A194F064951}"/>
              </a:ext>
            </a:extLst>
          </p:cNvPr>
          <p:cNvSpPr txBox="1"/>
          <p:nvPr/>
        </p:nvSpPr>
        <p:spPr>
          <a:xfrm>
            <a:off x="5109496" y="2323661"/>
            <a:ext cx="27567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Airport Roadway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="" xmlns:a16="http://schemas.microsoft.com/office/drawing/2014/main" id="{8A02EB38-EDCD-41E1-84B6-FE6BD3F2FBC5}"/>
              </a:ext>
            </a:extLst>
          </p:cNvPr>
          <p:cNvGrpSpPr/>
          <p:nvPr/>
        </p:nvGrpSpPr>
        <p:grpSpPr>
          <a:xfrm>
            <a:off x="8404860" y="3375644"/>
            <a:ext cx="2487012" cy="2055443"/>
            <a:chOff x="8404860" y="3375644"/>
            <a:chExt cx="2487012" cy="2055443"/>
          </a:xfrm>
        </p:grpSpPr>
        <p:cxnSp>
          <p:nvCxnSpPr>
            <p:cNvPr id="30" name="Straight Connector 29">
              <a:extLst>
                <a:ext uri="{FF2B5EF4-FFF2-40B4-BE49-F238E27FC236}">
                  <a16:creationId xmlns="" xmlns:a16="http://schemas.microsoft.com/office/drawing/2014/main" id="{B7BBCBCB-52DD-49C6-BFCD-7777449142B3}"/>
                </a:ext>
              </a:extLst>
            </p:cNvPr>
            <p:cNvCxnSpPr/>
            <p:nvPr/>
          </p:nvCxnSpPr>
          <p:spPr>
            <a:xfrm>
              <a:off x="8404860" y="4358640"/>
              <a:ext cx="769620" cy="0"/>
            </a:xfrm>
            <a:prstGeom prst="line">
              <a:avLst/>
            </a:prstGeom>
            <a:ln w="57150" cap="rnd">
              <a:solidFill>
                <a:schemeClr val="bg1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reeform: Shape 33">
              <a:extLst>
                <a:ext uri="{FF2B5EF4-FFF2-40B4-BE49-F238E27FC236}">
                  <a16:creationId xmlns="" xmlns:a16="http://schemas.microsoft.com/office/drawing/2014/main" id="{3F74182E-E4EF-40F3-94EE-B9AA657149BA}"/>
                </a:ext>
              </a:extLst>
            </p:cNvPr>
            <p:cNvSpPr/>
            <p:nvPr/>
          </p:nvSpPr>
          <p:spPr>
            <a:xfrm>
              <a:off x="8427720" y="3375644"/>
              <a:ext cx="2464152" cy="2055443"/>
            </a:xfrm>
            <a:custGeom>
              <a:avLst/>
              <a:gdLst>
                <a:gd name="connsiteX0" fmla="*/ 746760 w 2464152"/>
                <a:gd name="connsiteY0" fmla="*/ 975376 h 2055443"/>
                <a:gd name="connsiteX1" fmla="*/ 1074420 w 2464152"/>
                <a:gd name="connsiteY1" fmla="*/ 853456 h 2055443"/>
                <a:gd name="connsiteX2" fmla="*/ 1356360 w 2464152"/>
                <a:gd name="connsiteY2" fmla="*/ 464836 h 2055443"/>
                <a:gd name="connsiteX3" fmla="*/ 1524000 w 2464152"/>
                <a:gd name="connsiteY3" fmla="*/ 167656 h 2055443"/>
                <a:gd name="connsiteX4" fmla="*/ 1897380 w 2464152"/>
                <a:gd name="connsiteY4" fmla="*/ 16 h 2055443"/>
                <a:gd name="connsiteX5" fmla="*/ 2171700 w 2464152"/>
                <a:gd name="connsiteY5" fmla="*/ 160036 h 2055443"/>
                <a:gd name="connsiteX6" fmla="*/ 2392680 w 2464152"/>
                <a:gd name="connsiteY6" fmla="*/ 541036 h 2055443"/>
                <a:gd name="connsiteX7" fmla="*/ 2461260 w 2464152"/>
                <a:gd name="connsiteY7" fmla="*/ 1127776 h 2055443"/>
                <a:gd name="connsiteX8" fmla="*/ 2423160 w 2464152"/>
                <a:gd name="connsiteY8" fmla="*/ 1546876 h 2055443"/>
                <a:gd name="connsiteX9" fmla="*/ 2179320 w 2464152"/>
                <a:gd name="connsiteY9" fmla="*/ 1981216 h 2055443"/>
                <a:gd name="connsiteX10" fmla="*/ 1790700 w 2464152"/>
                <a:gd name="connsiteY10" fmla="*/ 2042176 h 2055443"/>
                <a:gd name="connsiteX11" fmla="*/ 1485900 w 2464152"/>
                <a:gd name="connsiteY11" fmla="*/ 1836436 h 2055443"/>
                <a:gd name="connsiteX12" fmla="*/ 1333500 w 2464152"/>
                <a:gd name="connsiteY12" fmla="*/ 1531636 h 2055443"/>
                <a:gd name="connsiteX13" fmla="*/ 1203960 w 2464152"/>
                <a:gd name="connsiteY13" fmla="*/ 1333516 h 2055443"/>
                <a:gd name="connsiteX14" fmla="*/ 960120 w 2464152"/>
                <a:gd name="connsiteY14" fmla="*/ 1173496 h 2055443"/>
                <a:gd name="connsiteX15" fmla="*/ 601980 w 2464152"/>
                <a:gd name="connsiteY15" fmla="*/ 1074436 h 2055443"/>
                <a:gd name="connsiteX16" fmla="*/ 0 w 2464152"/>
                <a:gd name="connsiteY16" fmla="*/ 1074436 h 205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64152" h="2055443">
                  <a:moveTo>
                    <a:pt x="746760" y="975376"/>
                  </a:moveTo>
                  <a:cubicBezTo>
                    <a:pt x="859790" y="956961"/>
                    <a:pt x="972820" y="938546"/>
                    <a:pt x="1074420" y="853456"/>
                  </a:cubicBezTo>
                  <a:cubicBezTo>
                    <a:pt x="1176020" y="768366"/>
                    <a:pt x="1281430" y="579136"/>
                    <a:pt x="1356360" y="464836"/>
                  </a:cubicBezTo>
                  <a:cubicBezTo>
                    <a:pt x="1431290" y="350536"/>
                    <a:pt x="1433830" y="245126"/>
                    <a:pt x="1524000" y="167656"/>
                  </a:cubicBezTo>
                  <a:cubicBezTo>
                    <a:pt x="1614170" y="90186"/>
                    <a:pt x="1789430" y="1286"/>
                    <a:pt x="1897380" y="16"/>
                  </a:cubicBezTo>
                  <a:cubicBezTo>
                    <a:pt x="2005330" y="-1254"/>
                    <a:pt x="2089150" y="69866"/>
                    <a:pt x="2171700" y="160036"/>
                  </a:cubicBezTo>
                  <a:cubicBezTo>
                    <a:pt x="2254250" y="250206"/>
                    <a:pt x="2344420" y="379746"/>
                    <a:pt x="2392680" y="541036"/>
                  </a:cubicBezTo>
                  <a:cubicBezTo>
                    <a:pt x="2440940" y="702326"/>
                    <a:pt x="2456180" y="960136"/>
                    <a:pt x="2461260" y="1127776"/>
                  </a:cubicBezTo>
                  <a:cubicBezTo>
                    <a:pt x="2466340" y="1295416"/>
                    <a:pt x="2470150" y="1404636"/>
                    <a:pt x="2423160" y="1546876"/>
                  </a:cubicBezTo>
                  <a:cubicBezTo>
                    <a:pt x="2376170" y="1689116"/>
                    <a:pt x="2284730" y="1898666"/>
                    <a:pt x="2179320" y="1981216"/>
                  </a:cubicBezTo>
                  <a:cubicBezTo>
                    <a:pt x="2073910" y="2063766"/>
                    <a:pt x="1906270" y="2066306"/>
                    <a:pt x="1790700" y="2042176"/>
                  </a:cubicBezTo>
                  <a:cubicBezTo>
                    <a:pt x="1675130" y="2018046"/>
                    <a:pt x="1562100" y="1921526"/>
                    <a:pt x="1485900" y="1836436"/>
                  </a:cubicBezTo>
                  <a:cubicBezTo>
                    <a:pt x="1409700" y="1751346"/>
                    <a:pt x="1380490" y="1615456"/>
                    <a:pt x="1333500" y="1531636"/>
                  </a:cubicBezTo>
                  <a:cubicBezTo>
                    <a:pt x="1286510" y="1447816"/>
                    <a:pt x="1266190" y="1393206"/>
                    <a:pt x="1203960" y="1333516"/>
                  </a:cubicBezTo>
                  <a:cubicBezTo>
                    <a:pt x="1141730" y="1273826"/>
                    <a:pt x="1060450" y="1216676"/>
                    <a:pt x="960120" y="1173496"/>
                  </a:cubicBezTo>
                  <a:cubicBezTo>
                    <a:pt x="859790" y="1130316"/>
                    <a:pt x="762000" y="1090946"/>
                    <a:pt x="601980" y="1074436"/>
                  </a:cubicBezTo>
                  <a:cubicBezTo>
                    <a:pt x="441960" y="1057926"/>
                    <a:pt x="220980" y="1066181"/>
                    <a:pt x="0" y="1074436"/>
                  </a:cubicBezTo>
                </a:path>
              </a:pathLst>
            </a:custGeom>
            <a:ln w="57150" cap="rnd">
              <a:solidFill>
                <a:schemeClr val="bg1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D8773506-2DA4-4768-8045-B1591E1488FF}"/>
              </a:ext>
            </a:extLst>
          </p:cNvPr>
          <p:cNvSpPr txBox="1"/>
          <p:nvPr/>
        </p:nvSpPr>
        <p:spPr>
          <a:xfrm>
            <a:off x="8718106" y="1719700"/>
            <a:ext cx="27567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Circulation Road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="" xmlns:a16="http://schemas.microsoft.com/office/drawing/2014/main" id="{14EAA53F-EDA9-4106-8E46-3E467BA7FE35}"/>
              </a:ext>
            </a:extLst>
          </p:cNvPr>
          <p:cNvCxnSpPr>
            <a:cxnSpLocks/>
          </p:cNvCxnSpPr>
          <p:nvPr/>
        </p:nvCxnSpPr>
        <p:spPr>
          <a:xfrm flipH="1">
            <a:off x="9877426" y="2796918"/>
            <a:ext cx="219073" cy="632082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="" xmlns:a16="http://schemas.microsoft.com/office/drawing/2014/main" id="{6FE5D906-115B-40BC-B53A-3CCFA3845E5D}"/>
              </a:ext>
            </a:extLst>
          </p:cNvPr>
          <p:cNvSpPr/>
          <p:nvPr/>
        </p:nvSpPr>
        <p:spPr>
          <a:xfrm>
            <a:off x="6925773" y="4065405"/>
            <a:ext cx="867313" cy="738022"/>
          </a:xfrm>
          <a:prstGeom prst="ellipse">
            <a:avLst/>
          </a:prstGeom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9A1672A1-02E4-4AF2-B6F7-157682403CA3}"/>
              </a:ext>
            </a:extLst>
          </p:cNvPr>
          <p:cNvSpPr txBox="1"/>
          <p:nvPr/>
        </p:nvSpPr>
        <p:spPr>
          <a:xfrm>
            <a:off x="3590653" y="4238330"/>
            <a:ext cx="27567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Check Station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="" xmlns:a16="http://schemas.microsoft.com/office/drawing/2014/main" id="{E1DA11DA-8946-45AE-8F08-83D627948E56}"/>
              </a:ext>
            </a:extLst>
          </p:cNvPr>
          <p:cNvCxnSpPr>
            <a:cxnSpLocks/>
          </p:cNvCxnSpPr>
          <p:nvPr/>
        </p:nvCxnSpPr>
        <p:spPr>
          <a:xfrm flipV="1">
            <a:off x="5762171" y="4720310"/>
            <a:ext cx="994088" cy="163791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="" xmlns:a16="http://schemas.microsoft.com/office/drawing/2014/main" id="{3AEF0CD0-BA65-4A59-8C64-C5951C4E21F9}"/>
              </a:ext>
            </a:extLst>
          </p:cNvPr>
          <p:cNvGrpSpPr/>
          <p:nvPr/>
        </p:nvGrpSpPr>
        <p:grpSpPr>
          <a:xfrm>
            <a:off x="771525" y="1647825"/>
            <a:ext cx="1377950" cy="1860550"/>
            <a:chOff x="771525" y="1647825"/>
            <a:chExt cx="1377950" cy="1860550"/>
          </a:xfrm>
        </p:grpSpPr>
        <p:sp>
          <p:nvSpPr>
            <p:cNvPr id="49" name="Freeform: Shape 48">
              <a:extLst>
                <a:ext uri="{FF2B5EF4-FFF2-40B4-BE49-F238E27FC236}">
                  <a16:creationId xmlns="" xmlns:a16="http://schemas.microsoft.com/office/drawing/2014/main" id="{9FB080DC-E047-4362-8A68-CFBD188524E3}"/>
                </a:ext>
              </a:extLst>
            </p:cNvPr>
            <p:cNvSpPr/>
            <p:nvPr/>
          </p:nvSpPr>
          <p:spPr>
            <a:xfrm>
              <a:off x="771525" y="2323661"/>
              <a:ext cx="1276350" cy="652846"/>
            </a:xfrm>
            <a:custGeom>
              <a:avLst/>
              <a:gdLst>
                <a:gd name="connsiteX0" fmla="*/ 1305304 w 1305304"/>
                <a:gd name="connsiteY0" fmla="*/ 134065 h 700747"/>
                <a:gd name="connsiteX1" fmla="*/ 260729 w 1305304"/>
                <a:gd name="connsiteY1" fmla="*/ 16590 h 700747"/>
                <a:gd name="connsiteX2" fmla="*/ 379 w 1305304"/>
                <a:gd name="connsiteY2" fmla="*/ 454740 h 700747"/>
                <a:gd name="connsiteX3" fmla="*/ 292479 w 1305304"/>
                <a:gd name="connsiteY3" fmla="*/ 696040 h 700747"/>
                <a:gd name="connsiteX4" fmla="*/ 590929 w 1305304"/>
                <a:gd name="connsiteY4" fmla="*/ 591265 h 700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5304" h="700747">
                  <a:moveTo>
                    <a:pt x="1305304" y="134065"/>
                  </a:moveTo>
                  <a:cubicBezTo>
                    <a:pt x="891760" y="48604"/>
                    <a:pt x="478217" y="-36856"/>
                    <a:pt x="260729" y="16590"/>
                  </a:cubicBezTo>
                  <a:cubicBezTo>
                    <a:pt x="43241" y="70036"/>
                    <a:pt x="-4913" y="341498"/>
                    <a:pt x="379" y="454740"/>
                  </a:cubicBezTo>
                  <a:cubicBezTo>
                    <a:pt x="5671" y="567982"/>
                    <a:pt x="194054" y="673286"/>
                    <a:pt x="292479" y="696040"/>
                  </a:cubicBezTo>
                  <a:cubicBezTo>
                    <a:pt x="390904" y="718794"/>
                    <a:pt x="490916" y="655029"/>
                    <a:pt x="590929" y="591265"/>
                  </a:cubicBezTo>
                </a:path>
              </a:pathLst>
            </a:custGeom>
            <a:ln w="57150" cap="rnd">
              <a:solidFill>
                <a:schemeClr val="bg1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="" xmlns:a16="http://schemas.microsoft.com/office/drawing/2014/main" id="{2926A8EB-C9D5-433F-891D-C3EC77088F1B}"/>
                </a:ext>
              </a:extLst>
            </p:cNvPr>
            <p:cNvSpPr/>
            <p:nvPr/>
          </p:nvSpPr>
          <p:spPr>
            <a:xfrm>
              <a:off x="771525" y="2790825"/>
              <a:ext cx="488950" cy="717550"/>
            </a:xfrm>
            <a:custGeom>
              <a:avLst/>
              <a:gdLst>
                <a:gd name="connsiteX0" fmla="*/ 0 w 488950"/>
                <a:gd name="connsiteY0" fmla="*/ 0 h 717550"/>
                <a:gd name="connsiteX1" fmla="*/ 279400 w 488950"/>
                <a:gd name="connsiteY1" fmla="*/ 298450 h 717550"/>
                <a:gd name="connsiteX2" fmla="*/ 450850 w 488950"/>
                <a:gd name="connsiteY2" fmla="*/ 565150 h 717550"/>
                <a:gd name="connsiteX3" fmla="*/ 488950 w 488950"/>
                <a:gd name="connsiteY3" fmla="*/ 717550 h 717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950" h="717550">
                  <a:moveTo>
                    <a:pt x="0" y="0"/>
                  </a:moveTo>
                  <a:cubicBezTo>
                    <a:pt x="102129" y="102129"/>
                    <a:pt x="204258" y="204258"/>
                    <a:pt x="279400" y="298450"/>
                  </a:cubicBezTo>
                  <a:cubicBezTo>
                    <a:pt x="354542" y="392642"/>
                    <a:pt x="415925" y="495300"/>
                    <a:pt x="450850" y="565150"/>
                  </a:cubicBezTo>
                  <a:cubicBezTo>
                    <a:pt x="485775" y="635000"/>
                    <a:pt x="487362" y="676275"/>
                    <a:pt x="488950" y="717550"/>
                  </a:cubicBezTo>
                </a:path>
              </a:pathLst>
            </a:custGeom>
            <a:ln w="57150" cap="rnd">
              <a:solidFill>
                <a:schemeClr val="bg1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="" xmlns:a16="http://schemas.microsoft.com/office/drawing/2014/main" id="{F5CE0E74-C17B-49AB-9E7E-D066A81CA8BA}"/>
                </a:ext>
              </a:extLst>
            </p:cNvPr>
            <p:cNvSpPr/>
            <p:nvPr/>
          </p:nvSpPr>
          <p:spPr>
            <a:xfrm>
              <a:off x="1393825" y="2476500"/>
              <a:ext cx="755650" cy="933450"/>
            </a:xfrm>
            <a:custGeom>
              <a:avLst/>
              <a:gdLst>
                <a:gd name="connsiteX0" fmla="*/ 0 w 755650"/>
                <a:gd name="connsiteY0" fmla="*/ 933450 h 933450"/>
                <a:gd name="connsiteX1" fmla="*/ 95250 w 755650"/>
                <a:gd name="connsiteY1" fmla="*/ 476250 h 933450"/>
                <a:gd name="connsiteX2" fmla="*/ 266700 w 755650"/>
                <a:gd name="connsiteY2" fmla="*/ 244475 h 933450"/>
                <a:gd name="connsiteX3" fmla="*/ 527050 w 755650"/>
                <a:gd name="connsiteY3" fmla="*/ 76200 h 933450"/>
                <a:gd name="connsiteX4" fmla="*/ 755650 w 755650"/>
                <a:gd name="connsiteY4" fmla="*/ 0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5650" h="933450">
                  <a:moveTo>
                    <a:pt x="0" y="933450"/>
                  </a:moveTo>
                  <a:cubicBezTo>
                    <a:pt x="25400" y="762264"/>
                    <a:pt x="50800" y="591079"/>
                    <a:pt x="95250" y="476250"/>
                  </a:cubicBezTo>
                  <a:cubicBezTo>
                    <a:pt x="139700" y="361421"/>
                    <a:pt x="194733" y="311150"/>
                    <a:pt x="266700" y="244475"/>
                  </a:cubicBezTo>
                  <a:cubicBezTo>
                    <a:pt x="338667" y="177800"/>
                    <a:pt x="445558" y="116946"/>
                    <a:pt x="527050" y="76200"/>
                  </a:cubicBezTo>
                  <a:cubicBezTo>
                    <a:pt x="608542" y="35454"/>
                    <a:pt x="682096" y="17727"/>
                    <a:pt x="755650" y="0"/>
                  </a:cubicBezTo>
                </a:path>
              </a:pathLst>
            </a:custGeom>
            <a:ln w="57150" cap="rnd">
              <a:solidFill>
                <a:schemeClr val="bg1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5D2DEDFF-2C9A-4F6D-9D37-2F9E053B439D}"/>
                </a:ext>
              </a:extLst>
            </p:cNvPr>
            <p:cNvSpPr/>
            <p:nvPr/>
          </p:nvSpPr>
          <p:spPr>
            <a:xfrm>
              <a:off x="1651480" y="1647825"/>
              <a:ext cx="456720" cy="742950"/>
            </a:xfrm>
            <a:custGeom>
              <a:avLst/>
              <a:gdLst>
                <a:gd name="connsiteX0" fmla="*/ 9045 w 456720"/>
                <a:gd name="connsiteY0" fmla="*/ 0 h 742950"/>
                <a:gd name="connsiteX1" fmla="*/ 15395 w 456720"/>
                <a:gd name="connsiteY1" fmla="*/ 266700 h 742950"/>
                <a:gd name="connsiteX2" fmla="*/ 151920 w 456720"/>
                <a:gd name="connsiteY2" fmla="*/ 495300 h 742950"/>
                <a:gd name="connsiteX3" fmla="*/ 348770 w 456720"/>
                <a:gd name="connsiteY3" fmla="*/ 673100 h 742950"/>
                <a:gd name="connsiteX4" fmla="*/ 456720 w 456720"/>
                <a:gd name="connsiteY4" fmla="*/ 74295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6720" h="742950">
                  <a:moveTo>
                    <a:pt x="9045" y="0"/>
                  </a:moveTo>
                  <a:cubicBezTo>
                    <a:pt x="313" y="92075"/>
                    <a:pt x="-8418" y="184150"/>
                    <a:pt x="15395" y="266700"/>
                  </a:cubicBezTo>
                  <a:cubicBezTo>
                    <a:pt x="39208" y="349250"/>
                    <a:pt x="96357" y="427567"/>
                    <a:pt x="151920" y="495300"/>
                  </a:cubicBezTo>
                  <a:cubicBezTo>
                    <a:pt x="207483" y="563033"/>
                    <a:pt x="297970" y="631825"/>
                    <a:pt x="348770" y="673100"/>
                  </a:cubicBezTo>
                  <a:cubicBezTo>
                    <a:pt x="399570" y="714375"/>
                    <a:pt x="428145" y="728662"/>
                    <a:pt x="456720" y="742950"/>
                  </a:cubicBezTo>
                </a:path>
              </a:pathLst>
            </a:custGeom>
            <a:ln w="57150" cap="rnd">
              <a:solidFill>
                <a:schemeClr val="bg1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54" name="Straight Arrow Connector 53">
            <a:extLst>
              <a:ext uri="{FF2B5EF4-FFF2-40B4-BE49-F238E27FC236}">
                <a16:creationId xmlns="" xmlns:a16="http://schemas.microsoft.com/office/drawing/2014/main" id="{50179369-0449-410C-A0A0-7351965363B2}"/>
              </a:ext>
            </a:extLst>
          </p:cNvPr>
          <p:cNvCxnSpPr>
            <a:cxnSpLocks/>
          </p:cNvCxnSpPr>
          <p:nvPr/>
        </p:nvCxnSpPr>
        <p:spPr>
          <a:xfrm flipH="1" flipV="1">
            <a:off x="1935385" y="2742317"/>
            <a:ext cx="565150" cy="585732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FC02D605-5E1A-49AA-A5CE-A79346F4948E}"/>
              </a:ext>
            </a:extLst>
          </p:cNvPr>
          <p:cNvSpPr txBox="1"/>
          <p:nvPr/>
        </p:nvSpPr>
        <p:spPr>
          <a:xfrm>
            <a:off x="1659636" y="3338505"/>
            <a:ext cx="2756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Interchange</a:t>
            </a:r>
          </a:p>
        </p:txBody>
      </p:sp>
    </p:spTree>
    <p:extLst>
      <p:ext uri="{BB962C8B-B14F-4D97-AF65-F5344CB8AC3E}">
        <p14:creationId xmlns:p14="http://schemas.microsoft.com/office/powerpoint/2010/main" val="944347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5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5" grpId="0"/>
      <p:bldP spid="25" grpId="1"/>
      <p:bldP spid="36" grpId="0"/>
      <p:bldP spid="36" grpId="1"/>
      <p:bldP spid="43" grpId="0" animBg="1"/>
      <p:bldP spid="43" grpId="1" animBg="1"/>
      <p:bldP spid="44" grpId="0"/>
      <p:bldP spid="44" grpId="1"/>
      <p:bldP spid="55" grpId="0"/>
      <p:bldP spid="55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B787AE49-67B4-41AE-85AA-71FDB411A2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7601"/>
            <a:ext cx="12192000" cy="4962798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C645D31F-23B8-4C9A-B1E3-6801AC24A395}"/>
              </a:ext>
            </a:extLst>
          </p:cNvPr>
          <p:cNvGrpSpPr/>
          <p:nvPr/>
        </p:nvGrpSpPr>
        <p:grpSpPr>
          <a:xfrm>
            <a:off x="8226425" y="3209925"/>
            <a:ext cx="2593975" cy="1016000"/>
            <a:chOff x="8226425" y="3209925"/>
            <a:chExt cx="2593975" cy="1016000"/>
          </a:xfrm>
        </p:grpSpPr>
        <p:cxnSp>
          <p:nvCxnSpPr>
            <p:cNvPr id="6" name="Straight Connector 5">
              <a:extLst>
                <a:ext uri="{FF2B5EF4-FFF2-40B4-BE49-F238E27FC236}">
                  <a16:creationId xmlns="" xmlns:a16="http://schemas.microsoft.com/office/drawing/2014/main" id="{4C3E3283-3F40-43E9-890E-4597736821AF}"/>
                </a:ext>
              </a:extLst>
            </p:cNvPr>
            <p:cNvCxnSpPr/>
            <p:nvPr/>
          </p:nvCxnSpPr>
          <p:spPr>
            <a:xfrm flipV="1">
              <a:off x="8226425" y="3559175"/>
              <a:ext cx="0" cy="666750"/>
            </a:xfrm>
            <a:prstGeom prst="line">
              <a:avLst/>
            </a:prstGeom>
            <a:ln w="57150" cap="rnd">
              <a:solidFill>
                <a:schemeClr val="bg1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: Shape 6">
              <a:extLst>
                <a:ext uri="{FF2B5EF4-FFF2-40B4-BE49-F238E27FC236}">
                  <a16:creationId xmlns="" xmlns:a16="http://schemas.microsoft.com/office/drawing/2014/main" id="{3B4F9D29-F69E-4DC1-AB8C-6FFDCE17FD47}"/>
                </a:ext>
              </a:extLst>
            </p:cNvPr>
            <p:cNvSpPr/>
            <p:nvPr/>
          </p:nvSpPr>
          <p:spPr>
            <a:xfrm>
              <a:off x="8229641" y="3209925"/>
              <a:ext cx="333334" cy="342900"/>
            </a:xfrm>
            <a:custGeom>
              <a:avLst/>
              <a:gdLst>
                <a:gd name="connsiteX0" fmla="*/ 3134 w 333334"/>
                <a:gd name="connsiteY0" fmla="*/ 342900 h 342900"/>
                <a:gd name="connsiteX1" fmla="*/ 47584 w 333334"/>
                <a:gd name="connsiteY1" fmla="*/ 171450 h 342900"/>
                <a:gd name="connsiteX2" fmla="*/ 333334 w 333334"/>
                <a:gd name="connsiteY2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3334" h="342900">
                  <a:moveTo>
                    <a:pt x="3134" y="342900"/>
                  </a:moveTo>
                  <a:cubicBezTo>
                    <a:pt x="-2158" y="285750"/>
                    <a:pt x="-7449" y="228600"/>
                    <a:pt x="47584" y="171450"/>
                  </a:cubicBezTo>
                  <a:cubicBezTo>
                    <a:pt x="102617" y="114300"/>
                    <a:pt x="190459" y="15875"/>
                    <a:pt x="333334" y="0"/>
                  </a:cubicBezTo>
                </a:path>
              </a:pathLst>
            </a:custGeom>
            <a:ln w="57150" cap="rnd">
              <a:solidFill>
                <a:schemeClr val="bg1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="" xmlns:a16="http://schemas.microsoft.com/office/drawing/2014/main" id="{F4F01B0A-A4DD-4394-9EE2-2751BA2C8430}"/>
                </a:ext>
              </a:extLst>
            </p:cNvPr>
            <p:cNvCxnSpPr/>
            <p:nvPr/>
          </p:nvCxnSpPr>
          <p:spPr>
            <a:xfrm>
              <a:off x="8562975" y="3209925"/>
              <a:ext cx="2257425" cy="0"/>
            </a:xfrm>
            <a:prstGeom prst="line">
              <a:avLst/>
            </a:prstGeom>
            <a:ln w="57150" cap="rnd">
              <a:solidFill>
                <a:schemeClr val="bg1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7133F26D-7CD6-4719-8892-F52FE6E922E8}"/>
              </a:ext>
            </a:extLst>
          </p:cNvPr>
          <p:cNvSpPr txBox="1"/>
          <p:nvPr/>
        </p:nvSpPr>
        <p:spPr>
          <a:xfrm>
            <a:off x="8630920" y="1360164"/>
            <a:ext cx="27567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Cargo Roadway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="" xmlns:a16="http://schemas.microsoft.com/office/drawing/2014/main" id="{23C56CFC-97C3-4CCE-B7B6-130F7F143527}"/>
              </a:ext>
            </a:extLst>
          </p:cNvPr>
          <p:cNvCxnSpPr>
            <a:cxnSpLocks/>
          </p:cNvCxnSpPr>
          <p:nvPr/>
        </p:nvCxnSpPr>
        <p:spPr>
          <a:xfrm flipH="1">
            <a:off x="9790240" y="2437382"/>
            <a:ext cx="219073" cy="632082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E70DC880-0A55-4F84-A05D-C8DA01B80024}"/>
              </a:ext>
            </a:extLst>
          </p:cNvPr>
          <p:cNvSpPr/>
          <p:nvPr/>
        </p:nvSpPr>
        <p:spPr>
          <a:xfrm>
            <a:off x="7792768" y="4032482"/>
            <a:ext cx="867313" cy="738022"/>
          </a:xfrm>
          <a:prstGeom prst="ellipse">
            <a:avLst/>
          </a:prstGeom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A192ADCF-2D00-43D5-AE0A-A714B5F5A8E4}"/>
              </a:ext>
            </a:extLst>
          </p:cNvPr>
          <p:cNvSpPr txBox="1"/>
          <p:nvPr/>
        </p:nvSpPr>
        <p:spPr>
          <a:xfrm>
            <a:off x="5747816" y="4917795"/>
            <a:ext cx="2756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Roundabout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="" xmlns:a16="http://schemas.microsoft.com/office/drawing/2014/main" id="{185D25E7-851A-4B44-B1B6-6D81180D5CE8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7126210" y="4687389"/>
            <a:ext cx="497044" cy="230406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3C5CB4BB-1FDA-4203-984D-8C5A53DC7EAC}"/>
              </a:ext>
            </a:extLst>
          </p:cNvPr>
          <p:cNvSpPr/>
          <p:nvPr/>
        </p:nvSpPr>
        <p:spPr>
          <a:xfrm>
            <a:off x="10309860" y="3787140"/>
            <a:ext cx="373378" cy="1333492"/>
          </a:xfrm>
          <a:prstGeom prst="roundRect">
            <a:avLst>
              <a:gd name="adj" fmla="val 35633"/>
            </a:avLst>
          </a:prstGeom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B5395059-D9B7-4CA6-976B-A753C44E9B5E}"/>
              </a:ext>
            </a:extLst>
          </p:cNvPr>
          <p:cNvSpPr txBox="1"/>
          <p:nvPr/>
        </p:nvSpPr>
        <p:spPr>
          <a:xfrm>
            <a:off x="6202680" y="4814547"/>
            <a:ext cx="4107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Short-term parking spaces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="" xmlns:a16="http://schemas.microsoft.com/office/drawing/2014/main" id="{84D899FA-0C95-4FB0-B065-DE4FDF585723}"/>
              </a:ext>
            </a:extLst>
          </p:cNvPr>
          <p:cNvCxnSpPr>
            <a:cxnSpLocks/>
          </p:cNvCxnSpPr>
          <p:nvPr/>
        </p:nvCxnSpPr>
        <p:spPr>
          <a:xfrm flipV="1">
            <a:off x="9599384" y="4770504"/>
            <a:ext cx="532135" cy="88086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116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3" grpId="0" animBg="1"/>
      <p:bldP spid="13" grpId="1" animBg="1"/>
      <p:bldP spid="14" grpId="0"/>
      <p:bldP spid="14" grpId="1"/>
      <p:bldP spid="17" grpId="0" animBg="1"/>
      <p:bldP spid="17" grpId="1" animBg="1"/>
      <p:bldP spid="18" grpId="0"/>
      <p:bldP spid="1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660DF1F0-9502-4BC7-894A-A391B68FCF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7601"/>
            <a:ext cx="12192000" cy="4962798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7E63BF22-BE92-4FC9-9673-934312B391E6}"/>
              </a:ext>
            </a:extLst>
          </p:cNvPr>
          <p:cNvGrpSpPr/>
          <p:nvPr/>
        </p:nvGrpSpPr>
        <p:grpSpPr>
          <a:xfrm>
            <a:off x="9626600" y="3556000"/>
            <a:ext cx="654050" cy="1695450"/>
            <a:chOff x="9626600" y="3556000"/>
            <a:chExt cx="654050" cy="1695450"/>
          </a:xfrm>
        </p:grpSpPr>
        <p:cxnSp>
          <p:nvCxnSpPr>
            <p:cNvPr id="7" name="Straight Connector 6">
              <a:extLst>
                <a:ext uri="{FF2B5EF4-FFF2-40B4-BE49-F238E27FC236}">
                  <a16:creationId xmlns="" xmlns:a16="http://schemas.microsoft.com/office/drawing/2014/main" id="{ACDC1AC6-E4BB-46CF-B9CB-1788AAAE65D0}"/>
                </a:ext>
              </a:extLst>
            </p:cNvPr>
            <p:cNvCxnSpPr/>
            <p:nvPr/>
          </p:nvCxnSpPr>
          <p:spPr>
            <a:xfrm>
              <a:off x="10096500" y="3562350"/>
              <a:ext cx="158750" cy="514350"/>
            </a:xfrm>
            <a:prstGeom prst="line">
              <a:avLst/>
            </a:prstGeom>
            <a:ln w="57150" cap="rnd">
              <a:solidFill>
                <a:schemeClr val="bg1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="" xmlns:a16="http://schemas.microsoft.com/office/drawing/2014/main" id="{D1AEBF31-2730-4097-9D8B-2F337B916E09}"/>
                </a:ext>
              </a:extLst>
            </p:cNvPr>
            <p:cNvCxnSpPr/>
            <p:nvPr/>
          </p:nvCxnSpPr>
          <p:spPr>
            <a:xfrm flipH="1">
              <a:off x="10083800" y="4083050"/>
              <a:ext cx="196850" cy="323850"/>
            </a:xfrm>
            <a:prstGeom prst="line">
              <a:avLst/>
            </a:prstGeom>
            <a:ln w="57150" cap="rnd">
              <a:solidFill>
                <a:schemeClr val="bg1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="" xmlns:a16="http://schemas.microsoft.com/office/drawing/2014/main" id="{D13B46BF-26CF-4893-B6F1-715CCE3C7EF2}"/>
                </a:ext>
              </a:extLst>
            </p:cNvPr>
            <p:cNvCxnSpPr/>
            <p:nvPr/>
          </p:nvCxnSpPr>
          <p:spPr>
            <a:xfrm>
              <a:off x="10096500" y="4400550"/>
              <a:ext cx="158750" cy="342900"/>
            </a:xfrm>
            <a:prstGeom prst="line">
              <a:avLst/>
            </a:prstGeom>
            <a:ln w="57150" cap="rnd">
              <a:solidFill>
                <a:schemeClr val="bg1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="" xmlns:a16="http://schemas.microsoft.com/office/drawing/2014/main" id="{4BCFBD7F-4567-4A9B-9C69-A1B80454DBE3}"/>
                </a:ext>
              </a:extLst>
            </p:cNvPr>
            <p:cNvCxnSpPr/>
            <p:nvPr/>
          </p:nvCxnSpPr>
          <p:spPr>
            <a:xfrm flipH="1">
              <a:off x="10096500" y="4749800"/>
              <a:ext cx="171450" cy="495300"/>
            </a:xfrm>
            <a:prstGeom prst="line">
              <a:avLst/>
            </a:prstGeom>
            <a:ln w="57150" cap="rnd">
              <a:solidFill>
                <a:schemeClr val="bg1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="" xmlns:a16="http://schemas.microsoft.com/office/drawing/2014/main" id="{9CB0835A-DBE9-413F-9F08-32044F0C6183}"/>
                </a:ext>
              </a:extLst>
            </p:cNvPr>
            <p:cNvCxnSpPr/>
            <p:nvPr/>
          </p:nvCxnSpPr>
          <p:spPr>
            <a:xfrm flipH="1" flipV="1">
              <a:off x="9626600" y="4413250"/>
              <a:ext cx="469900" cy="838200"/>
            </a:xfrm>
            <a:prstGeom prst="line">
              <a:avLst/>
            </a:prstGeom>
            <a:ln w="57150" cap="rnd">
              <a:solidFill>
                <a:schemeClr val="bg1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="" xmlns:a16="http://schemas.microsoft.com/office/drawing/2014/main" id="{4AC5DDFA-5CB3-4291-BFE8-EDB47CA03679}"/>
                </a:ext>
              </a:extLst>
            </p:cNvPr>
            <p:cNvCxnSpPr/>
            <p:nvPr/>
          </p:nvCxnSpPr>
          <p:spPr>
            <a:xfrm flipV="1">
              <a:off x="9632950" y="3556000"/>
              <a:ext cx="450850" cy="844550"/>
            </a:xfrm>
            <a:prstGeom prst="line">
              <a:avLst/>
            </a:prstGeom>
            <a:ln w="57150" cap="rnd">
              <a:solidFill>
                <a:schemeClr val="bg1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F9DA4C14-B222-4AE6-AF12-DD8295ABDB66}"/>
              </a:ext>
            </a:extLst>
          </p:cNvPr>
          <p:cNvSpPr txBox="1"/>
          <p:nvPr/>
        </p:nvSpPr>
        <p:spPr>
          <a:xfrm>
            <a:off x="5805736" y="4706491"/>
            <a:ext cx="4107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Long-term parking spaces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="" xmlns:a16="http://schemas.microsoft.com/office/drawing/2014/main" id="{F685243B-EE04-4BB1-833B-CC3353341F4E}"/>
              </a:ext>
            </a:extLst>
          </p:cNvPr>
          <p:cNvCxnSpPr>
            <a:cxnSpLocks/>
          </p:cNvCxnSpPr>
          <p:nvPr/>
        </p:nvCxnSpPr>
        <p:spPr>
          <a:xfrm flipV="1">
            <a:off x="9004300" y="4557982"/>
            <a:ext cx="543019" cy="185468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2A0CBC33-C5FB-49D5-94B8-446157661635}"/>
              </a:ext>
            </a:extLst>
          </p:cNvPr>
          <p:cNvCxnSpPr/>
          <p:nvPr/>
        </p:nvCxnSpPr>
        <p:spPr>
          <a:xfrm flipH="1" flipV="1">
            <a:off x="10280084" y="3479800"/>
            <a:ext cx="102732" cy="1771650"/>
          </a:xfrm>
          <a:prstGeom prst="line">
            <a:avLst/>
          </a:prstGeom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0A970FAE-0FC2-4074-9655-C9F805D047D8}"/>
              </a:ext>
            </a:extLst>
          </p:cNvPr>
          <p:cNvSpPr txBox="1"/>
          <p:nvPr/>
        </p:nvSpPr>
        <p:spPr>
          <a:xfrm>
            <a:off x="7579360" y="2058851"/>
            <a:ext cx="4107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Parking road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="" xmlns:a16="http://schemas.microsoft.com/office/drawing/2014/main" id="{A7B420B4-39FE-45E4-8CF6-E21DAE522A54}"/>
              </a:ext>
            </a:extLst>
          </p:cNvPr>
          <p:cNvCxnSpPr>
            <a:cxnSpLocks/>
          </p:cNvCxnSpPr>
          <p:nvPr/>
        </p:nvCxnSpPr>
        <p:spPr>
          <a:xfrm>
            <a:off x="9912916" y="2702983"/>
            <a:ext cx="342334" cy="738222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205426F7-AC0A-4283-A179-34604A577C41}"/>
              </a:ext>
            </a:extLst>
          </p:cNvPr>
          <p:cNvSpPr/>
          <p:nvPr/>
        </p:nvSpPr>
        <p:spPr>
          <a:xfrm>
            <a:off x="8702040" y="3185160"/>
            <a:ext cx="845279" cy="294640"/>
          </a:xfrm>
          <a:prstGeom prst="rect">
            <a:avLst/>
          </a:prstGeom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A29C6D83-BF15-424E-98C8-F5788BDB9167}"/>
              </a:ext>
            </a:extLst>
          </p:cNvPr>
          <p:cNvSpPr txBox="1"/>
          <p:nvPr/>
        </p:nvSpPr>
        <p:spPr>
          <a:xfrm>
            <a:off x="6378892" y="1711052"/>
            <a:ext cx="4107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Bus Parking Spaces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="" xmlns:a16="http://schemas.microsoft.com/office/drawing/2014/main" id="{B993A27C-7512-458C-9027-60E7C708B6AE}"/>
              </a:ext>
            </a:extLst>
          </p:cNvPr>
          <p:cNvCxnSpPr>
            <a:cxnSpLocks/>
          </p:cNvCxnSpPr>
          <p:nvPr/>
        </p:nvCxnSpPr>
        <p:spPr>
          <a:xfrm>
            <a:off x="8712448" y="2355184"/>
            <a:ext cx="342334" cy="738222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B81AB0DA-B3BB-405B-B220-D0C2D14E1F11}"/>
              </a:ext>
            </a:extLst>
          </p:cNvPr>
          <p:cNvSpPr/>
          <p:nvPr/>
        </p:nvSpPr>
        <p:spPr>
          <a:xfrm>
            <a:off x="10610850" y="5467350"/>
            <a:ext cx="438150" cy="316359"/>
          </a:xfrm>
          <a:prstGeom prst="rect">
            <a:avLst/>
          </a:prstGeom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2C167603-418F-4024-AA26-D5F4C57AF2C2}"/>
              </a:ext>
            </a:extLst>
          </p:cNvPr>
          <p:cNvSpPr txBox="1"/>
          <p:nvPr/>
        </p:nvSpPr>
        <p:spPr>
          <a:xfrm>
            <a:off x="5823937" y="4893957"/>
            <a:ext cx="4107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Taxi Parking spaces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="" xmlns:a16="http://schemas.microsoft.com/office/drawing/2014/main" id="{966A8A48-45F3-4D84-B2FF-E651C2F021D8}"/>
              </a:ext>
            </a:extLst>
          </p:cNvPr>
          <p:cNvCxnSpPr>
            <a:cxnSpLocks/>
          </p:cNvCxnSpPr>
          <p:nvPr/>
        </p:nvCxnSpPr>
        <p:spPr>
          <a:xfrm>
            <a:off x="9632950" y="5467350"/>
            <a:ext cx="825500" cy="206375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6F5496FF-9010-42FB-90F9-E3DD14729D93}"/>
              </a:ext>
            </a:extLst>
          </p:cNvPr>
          <p:cNvSpPr txBox="1"/>
          <p:nvPr/>
        </p:nvSpPr>
        <p:spPr>
          <a:xfrm>
            <a:off x="8855721" y="1589391"/>
            <a:ext cx="3029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Terminal Building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="" xmlns:a16="http://schemas.microsoft.com/office/drawing/2014/main" id="{84AA6AFB-E717-4AC1-9931-5287720DE86E}"/>
              </a:ext>
            </a:extLst>
          </p:cNvPr>
          <p:cNvCxnSpPr>
            <a:cxnSpLocks/>
          </p:cNvCxnSpPr>
          <p:nvPr/>
        </p:nvCxnSpPr>
        <p:spPr>
          <a:xfrm>
            <a:off x="11113384" y="2635650"/>
            <a:ext cx="501520" cy="1441050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47C16C7C-569A-44D0-B598-7209104374D8}"/>
              </a:ext>
            </a:extLst>
          </p:cNvPr>
          <p:cNvSpPr txBox="1"/>
          <p:nvPr/>
        </p:nvSpPr>
        <p:spPr>
          <a:xfrm>
            <a:off x="8107521" y="1355698"/>
            <a:ext cx="38763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Cargo processing Unit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="" xmlns:a16="http://schemas.microsoft.com/office/drawing/2014/main" id="{4FBCDC10-F8A7-4728-B929-E0B55FCF913E}"/>
              </a:ext>
            </a:extLst>
          </p:cNvPr>
          <p:cNvCxnSpPr>
            <a:cxnSpLocks/>
          </p:cNvCxnSpPr>
          <p:nvPr/>
        </p:nvCxnSpPr>
        <p:spPr>
          <a:xfrm>
            <a:off x="10683501" y="2355874"/>
            <a:ext cx="342334" cy="738222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235C928A-8742-45EE-8162-679D2FEA7C16}"/>
              </a:ext>
            </a:extLst>
          </p:cNvPr>
          <p:cNvSpPr txBox="1"/>
          <p:nvPr/>
        </p:nvSpPr>
        <p:spPr>
          <a:xfrm>
            <a:off x="3960018" y="1806370"/>
            <a:ext cx="4107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Valley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="" xmlns:a16="http://schemas.microsoft.com/office/drawing/2014/main" id="{CE1F90CE-21DA-441A-B637-E8921AE6DBEA}"/>
              </a:ext>
            </a:extLst>
          </p:cNvPr>
          <p:cNvCxnSpPr>
            <a:cxnSpLocks/>
          </p:cNvCxnSpPr>
          <p:nvPr/>
        </p:nvCxnSpPr>
        <p:spPr>
          <a:xfrm>
            <a:off x="6293574" y="2450502"/>
            <a:ext cx="342334" cy="738222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398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5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5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50"/>
                            </p:stCondLst>
                            <p:childTnLst>
                              <p:par>
                                <p:cTn id="1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5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6" grpId="0"/>
      <p:bldP spid="26" grpId="1"/>
      <p:bldP spid="31" grpId="0" animBg="1"/>
      <p:bldP spid="31" grpId="1" animBg="1"/>
      <p:bldP spid="32" grpId="0"/>
      <p:bldP spid="32" grpId="1"/>
      <p:bldP spid="34" grpId="0" animBg="1"/>
      <p:bldP spid="34" grpId="1" animBg="1"/>
      <p:bldP spid="35" grpId="0"/>
      <p:bldP spid="35" grpId="1"/>
      <p:bldP spid="40" grpId="0"/>
      <p:bldP spid="40" grpId="1"/>
      <p:bldP spid="42" grpId="0"/>
      <p:bldP spid="42" grpId="1"/>
      <p:bldP spid="45" grpId="0"/>
      <p:bldP spid="4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A430A38D-B640-43F3-B16F-0288382ED753}"/>
              </a:ext>
            </a:extLst>
          </p:cNvPr>
          <p:cNvSpPr txBox="1"/>
          <p:nvPr/>
        </p:nvSpPr>
        <p:spPr>
          <a:xfrm>
            <a:off x="1470992" y="2414847"/>
            <a:ext cx="8680173" cy="156966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rtl="1"/>
            <a:r>
              <a:rPr lang="ar-JO" sz="9600" dirty="0">
                <a:latin typeface="Alnaqaaa R" panose="02000500000000000000" pitchFamily="2" charset="-78"/>
                <a:cs typeface="Alnaqaaa R" panose="02000500000000000000" pitchFamily="2" charset="-78"/>
              </a:rPr>
              <a:t>رَح نعَمْرهَا </a:t>
            </a:r>
            <a:endParaRPr lang="en-US" sz="9600" dirty="0">
              <a:latin typeface="Alnaqaaa R" panose="02000500000000000000" pitchFamily="2" charset="-78"/>
              <a:cs typeface="Alnaqaaa R" panose="020005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1D6797AB-C534-473E-8114-BF6E2501B290}"/>
              </a:ext>
            </a:extLst>
          </p:cNvPr>
          <p:cNvSpPr/>
          <p:nvPr/>
        </p:nvSpPr>
        <p:spPr>
          <a:xfrm>
            <a:off x="457201" y="457200"/>
            <a:ext cx="11277600" cy="59436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8349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314AF157-1AEB-44C2-ABAE-C44FF06A9193}"/>
              </a:ext>
            </a:extLst>
          </p:cNvPr>
          <p:cNvSpPr/>
          <p:nvPr/>
        </p:nvSpPr>
        <p:spPr>
          <a:xfrm>
            <a:off x="-152399" y="-110836"/>
            <a:ext cx="13508182" cy="6968836"/>
          </a:xfrm>
          <a:prstGeom prst="rect">
            <a:avLst/>
          </a:prstGeom>
          <a:solidFill>
            <a:schemeClr val="bg1">
              <a:lumMod val="5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13DD6DE8-383F-4D4C-8EFE-955D6F87C1AA}"/>
              </a:ext>
            </a:extLst>
          </p:cNvPr>
          <p:cNvSpPr/>
          <p:nvPr/>
        </p:nvSpPr>
        <p:spPr>
          <a:xfrm>
            <a:off x="457200" y="457200"/>
            <a:ext cx="11277600" cy="5943600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AA49A208-DBC3-4AD6-B039-077895DDA3B5}"/>
              </a:ext>
            </a:extLst>
          </p:cNvPr>
          <p:cNvSpPr txBox="1"/>
          <p:nvPr/>
        </p:nvSpPr>
        <p:spPr>
          <a:xfrm>
            <a:off x="1964872" y="3112493"/>
            <a:ext cx="8496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Highway No.90</a:t>
            </a:r>
          </a:p>
        </p:txBody>
      </p:sp>
      <p:sp>
        <p:nvSpPr>
          <p:cNvPr id="7" name="Rectangle 6">
            <a:hlinkClick r:id="rId3" action="ppaction://hlinksldjump"/>
            <a:extLst>
              <a:ext uri="{FF2B5EF4-FFF2-40B4-BE49-F238E27FC236}">
                <a16:creationId xmlns="" xmlns:a16="http://schemas.microsoft.com/office/drawing/2014/main" id="{A225ECA2-1450-47A3-A1DA-79B2B41FD74B}"/>
              </a:ext>
            </a:extLst>
          </p:cNvPr>
          <p:cNvSpPr/>
          <p:nvPr/>
        </p:nvSpPr>
        <p:spPr>
          <a:xfrm>
            <a:off x="11734800" y="0"/>
            <a:ext cx="723900" cy="812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234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96895093-B178-4778-814F-8E2D036AF3A1}"/>
              </a:ext>
            </a:extLst>
          </p:cNvPr>
          <p:cNvSpPr/>
          <p:nvPr/>
        </p:nvSpPr>
        <p:spPr>
          <a:xfrm>
            <a:off x="-152399" y="-110836"/>
            <a:ext cx="13508182" cy="6968836"/>
          </a:xfrm>
          <a:prstGeom prst="rect">
            <a:avLst/>
          </a:prstGeom>
          <a:solidFill>
            <a:schemeClr val="bg1">
              <a:lumMod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9DB4AD09-FF33-4176-9359-7AEDBED886CB}"/>
              </a:ext>
            </a:extLst>
          </p:cNvPr>
          <p:cNvSpPr/>
          <p:nvPr/>
        </p:nvSpPr>
        <p:spPr>
          <a:xfrm>
            <a:off x="3635828" y="1277256"/>
            <a:ext cx="4920343" cy="370114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="" xmlns:a16="http://schemas.microsoft.com/office/drawing/2014/main" id="{73572157-86E2-458B-AF91-EF950EC26CAA}"/>
                  </a:ext>
                </a:extLst>
              </p:cNvPr>
              <p:cNvSpPr txBox="1"/>
              <p:nvPr/>
            </p:nvSpPr>
            <p:spPr>
              <a:xfrm>
                <a:off x="4042228" y="1698171"/>
                <a:ext cx="5080000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>
                    <a:solidFill>
                      <a:schemeClr val="bg1"/>
                    </a:solidFill>
                    <a:latin typeface="MV Boli" panose="02000500030200090000" pitchFamily="2" charset="0"/>
                    <a:cs typeface="MV Boli" panose="02000500030200090000" pitchFamily="2" charset="0"/>
                  </a:rPr>
                  <a:t>Design Vehicle: WB-19</a:t>
                </a:r>
              </a:p>
              <a:p>
                <a:r>
                  <a:rPr lang="en-US" sz="3200" dirty="0">
                    <a:solidFill>
                      <a:schemeClr val="bg1"/>
                    </a:solidFill>
                    <a:latin typeface="MV Boli" panose="02000500030200090000" pitchFamily="2" charset="0"/>
                    <a:cs typeface="MV Boli" panose="02000500030200090000" pitchFamily="2" charset="0"/>
                  </a:rPr>
                  <a:t>Speed: 100 Km/hr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32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n-US" sz="320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414</m:t>
                      </m:r>
                      <m:r>
                        <a:rPr lang="en-US" sz="320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32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n-US" sz="320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300</m:t>
                      </m:r>
                      <m:r>
                        <a:rPr lang="en-US" sz="320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sz="32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3200" dirty="0">
                    <a:solidFill>
                      <a:schemeClr val="bg1"/>
                    </a:solidFill>
                    <a:latin typeface="MV Boli" panose="02000500030200090000" pitchFamily="2" charset="0"/>
                    <a:cs typeface="MV Boli" panose="02000500030200090000" pitchFamily="2" charset="0"/>
                  </a:rPr>
                  <a:t>= 8%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32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320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3200" dirty="0">
                    <a:solidFill>
                      <a:schemeClr val="bg1"/>
                    </a:solidFill>
                    <a:latin typeface="MV Boli" panose="02000500030200090000" pitchFamily="2" charset="0"/>
                    <a:cs typeface="MV Boli" panose="02000500030200090000" pitchFamily="2" charset="0"/>
                  </a:rPr>
                  <a:t>0.11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3572157-86E2-458B-AF91-EF950EC26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2228" y="1698171"/>
                <a:ext cx="5080000" cy="3046988"/>
              </a:xfrm>
              <a:prstGeom prst="rect">
                <a:avLst/>
              </a:prstGeom>
              <a:blipFill>
                <a:blip r:embed="rId3"/>
                <a:stretch>
                  <a:fillRect l="-3001" t="-2405" b="-6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42257973-BF95-4E92-95FF-B8ED6CE76C34}"/>
              </a:ext>
            </a:extLst>
          </p:cNvPr>
          <p:cNvSpPr txBox="1"/>
          <p:nvPr/>
        </p:nvSpPr>
        <p:spPr>
          <a:xfrm>
            <a:off x="8176986" y="5907835"/>
            <a:ext cx="4015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Highway N.90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3E1C62B4-4AAF-46C9-A529-DE90B59824FF}"/>
              </a:ext>
            </a:extLst>
          </p:cNvPr>
          <p:cNvSpPr/>
          <p:nvPr/>
        </p:nvSpPr>
        <p:spPr>
          <a:xfrm>
            <a:off x="8345714" y="5777653"/>
            <a:ext cx="3587832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06296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936"/>
                    </a14:imgEffect>
                    <a14:imgEffect>
                      <a14:saturation sat="136000"/>
                    </a14:imgEffect>
                  </a14:imgLayer>
                </a14:imgProps>
              </a:ext>
            </a:extLst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>
            <a:extLst>
              <a:ext uri="{FF2B5EF4-FFF2-40B4-BE49-F238E27FC236}">
                <a16:creationId xmlns="" xmlns:a16="http://schemas.microsoft.com/office/drawing/2014/main" id="{6848E866-8C25-45D8-8FCE-23D2B941F653}"/>
              </a:ext>
            </a:extLst>
          </p:cNvPr>
          <p:cNvCxnSpPr>
            <a:cxnSpLocks/>
          </p:cNvCxnSpPr>
          <p:nvPr/>
        </p:nvCxnSpPr>
        <p:spPr>
          <a:xfrm flipH="1">
            <a:off x="752476" y="1581150"/>
            <a:ext cx="390524" cy="843643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="" xmlns:a16="http://schemas.microsoft.com/office/drawing/2014/main" id="{FD66C446-E4D3-4C9E-92F5-2BF1A279428B}"/>
              </a:ext>
            </a:extLst>
          </p:cNvPr>
          <p:cNvCxnSpPr>
            <a:cxnSpLocks/>
          </p:cNvCxnSpPr>
          <p:nvPr/>
        </p:nvCxnSpPr>
        <p:spPr>
          <a:xfrm flipH="1">
            <a:off x="4276726" y="2351314"/>
            <a:ext cx="390524" cy="843643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="" xmlns:a16="http://schemas.microsoft.com/office/drawing/2014/main" id="{8D92BB06-EE9B-4605-B177-CBE3A064E3D9}"/>
              </a:ext>
            </a:extLst>
          </p:cNvPr>
          <p:cNvCxnSpPr>
            <a:cxnSpLocks/>
          </p:cNvCxnSpPr>
          <p:nvPr/>
        </p:nvCxnSpPr>
        <p:spPr>
          <a:xfrm flipH="1">
            <a:off x="10353676" y="3194957"/>
            <a:ext cx="390524" cy="843643"/>
          </a:xfrm>
          <a:prstGeom prst="straightConnector1">
            <a:avLst/>
          </a:prstGeom>
          <a:ln w="38100">
            <a:solidFill>
              <a:schemeClr val="bg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3BAE13B-ACEE-4223-AEE1-8DB1BD64C945}"/>
              </a:ext>
            </a:extLst>
          </p:cNvPr>
          <p:cNvSpPr txBox="1"/>
          <p:nvPr/>
        </p:nvSpPr>
        <p:spPr>
          <a:xfrm>
            <a:off x="304800" y="846832"/>
            <a:ext cx="2756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R=1300 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9DE1C8AB-6C4A-493D-9036-15E0FB23EE94}"/>
              </a:ext>
            </a:extLst>
          </p:cNvPr>
          <p:cNvSpPr txBox="1"/>
          <p:nvPr/>
        </p:nvSpPr>
        <p:spPr>
          <a:xfrm>
            <a:off x="3288856" y="1747489"/>
            <a:ext cx="2756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R=1400 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7E896899-7645-4DF0-A291-86EC1DBA4786}"/>
              </a:ext>
            </a:extLst>
          </p:cNvPr>
          <p:cNvSpPr txBox="1"/>
          <p:nvPr/>
        </p:nvSpPr>
        <p:spPr>
          <a:xfrm>
            <a:off x="8794306" y="4204939"/>
            <a:ext cx="2756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R=1100 m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0EEC4DCC-F01A-41C0-92F2-E82A92A92B23}"/>
              </a:ext>
            </a:extLst>
          </p:cNvPr>
          <p:cNvGrpSpPr/>
          <p:nvPr/>
        </p:nvGrpSpPr>
        <p:grpSpPr>
          <a:xfrm>
            <a:off x="226570" y="2773134"/>
            <a:ext cx="916430" cy="843643"/>
            <a:chOff x="226570" y="2773134"/>
            <a:chExt cx="916430" cy="843643"/>
          </a:xfrm>
        </p:grpSpPr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B6F424F0-86F8-455F-9517-5015BDADB9B1}"/>
                </a:ext>
              </a:extLst>
            </p:cNvPr>
            <p:cNvSpPr txBox="1"/>
            <p:nvPr/>
          </p:nvSpPr>
          <p:spPr>
            <a:xfrm>
              <a:off x="226570" y="2936089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1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="" xmlns:a16="http://schemas.microsoft.com/office/drawing/2014/main" id="{36D7468D-321C-4560-9CBB-91264DB1ADCC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8AFD0487-087E-4046-B0C6-607BC3B53A9D}"/>
              </a:ext>
            </a:extLst>
          </p:cNvPr>
          <p:cNvGrpSpPr/>
          <p:nvPr/>
        </p:nvGrpSpPr>
        <p:grpSpPr>
          <a:xfrm>
            <a:off x="4013773" y="3520864"/>
            <a:ext cx="916430" cy="843643"/>
            <a:chOff x="226570" y="2773134"/>
            <a:chExt cx="916430" cy="843643"/>
          </a:xfrm>
        </p:grpSpPr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42B75B7F-346A-4CBE-8979-B027D6227606}"/>
                </a:ext>
              </a:extLst>
            </p:cNvPr>
            <p:cNvSpPr txBox="1"/>
            <p:nvPr/>
          </p:nvSpPr>
          <p:spPr>
            <a:xfrm>
              <a:off x="226570" y="2936089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2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="" xmlns:a16="http://schemas.microsoft.com/office/drawing/2014/main" id="{6E52260D-C7A2-4128-A8FF-E0260C3463CC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74FF7BD0-FB46-496E-BC96-25D438312350}"/>
              </a:ext>
            </a:extLst>
          </p:cNvPr>
          <p:cNvGrpSpPr/>
          <p:nvPr/>
        </p:nvGrpSpPr>
        <p:grpSpPr>
          <a:xfrm>
            <a:off x="10353676" y="1804837"/>
            <a:ext cx="916430" cy="843643"/>
            <a:chOff x="226570" y="2773134"/>
            <a:chExt cx="916430" cy="843643"/>
          </a:xfrm>
        </p:grpSpPr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4606A7F6-FB51-4DAC-AE1C-1387A0A0D720}"/>
                </a:ext>
              </a:extLst>
            </p:cNvPr>
            <p:cNvSpPr txBox="1"/>
            <p:nvPr/>
          </p:nvSpPr>
          <p:spPr>
            <a:xfrm>
              <a:off x="226570" y="2936089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3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="" xmlns:a16="http://schemas.microsoft.com/office/drawing/2014/main" id="{82EED6BF-43BD-4116-923E-81AFDC9751C2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7B6683AA-375B-4A6A-A3D3-9E10A8545E8E}"/>
              </a:ext>
            </a:extLst>
          </p:cNvPr>
          <p:cNvSpPr txBox="1"/>
          <p:nvPr/>
        </p:nvSpPr>
        <p:spPr>
          <a:xfrm>
            <a:off x="-235394" y="3170269"/>
            <a:ext cx="2756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W=7.75 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1F91CCD4-F54A-47E9-BE0C-23C89C5BCCA2}"/>
              </a:ext>
            </a:extLst>
          </p:cNvPr>
          <p:cNvSpPr txBox="1"/>
          <p:nvPr/>
        </p:nvSpPr>
        <p:spPr>
          <a:xfrm>
            <a:off x="3194306" y="3776151"/>
            <a:ext cx="2756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W=7.705m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043199E3-9253-41A2-A77E-FC00F0305FF7}"/>
              </a:ext>
            </a:extLst>
          </p:cNvPr>
          <p:cNvSpPr txBox="1"/>
          <p:nvPr/>
        </p:nvSpPr>
        <p:spPr>
          <a:xfrm>
            <a:off x="9179369" y="1854487"/>
            <a:ext cx="2756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W=7.81m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B9092657-2718-4FAF-90B1-9E846BAB25AD}"/>
              </a:ext>
            </a:extLst>
          </p:cNvPr>
          <p:cNvSpPr txBox="1"/>
          <p:nvPr/>
        </p:nvSpPr>
        <p:spPr>
          <a:xfrm>
            <a:off x="8176986" y="5907835"/>
            <a:ext cx="4015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Highway N.90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80DEA7D9-C602-45D9-8E68-5B00DADE5EB5}"/>
              </a:ext>
            </a:extLst>
          </p:cNvPr>
          <p:cNvSpPr/>
          <p:nvPr/>
        </p:nvSpPr>
        <p:spPr>
          <a:xfrm>
            <a:off x="8345714" y="5777653"/>
            <a:ext cx="3587832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952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0" grpId="0"/>
      <p:bldP spid="21" grpId="0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0D72B1F-FAD6-41F9-B152-97464C474CCB}"/>
              </a:ext>
            </a:extLst>
          </p:cNvPr>
          <p:cNvSpPr txBox="1"/>
          <p:nvPr/>
        </p:nvSpPr>
        <p:spPr>
          <a:xfrm>
            <a:off x="3635828" y="744818"/>
            <a:ext cx="4920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Vertical Alignment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12EB79FA-37CD-4BEE-83B9-5DBF6BD95B90}"/>
              </a:ext>
            </a:extLst>
          </p:cNvPr>
          <p:cNvSpPr txBox="1"/>
          <p:nvPr/>
        </p:nvSpPr>
        <p:spPr>
          <a:xfrm>
            <a:off x="8176986" y="5907835"/>
            <a:ext cx="4015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Highway N.90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D7C252C6-F138-49A4-8A70-0F685D2C3038}"/>
              </a:ext>
            </a:extLst>
          </p:cNvPr>
          <p:cNvSpPr/>
          <p:nvPr/>
        </p:nvSpPr>
        <p:spPr>
          <a:xfrm>
            <a:off x="8345714" y="5777653"/>
            <a:ext cx="3587832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CB7EA9B6-0351-4DC0-87C9-D023A93E2C97}"/>
              </a:ext>
            </a:extLst>
          </p:cNvPr>
          <p:cNvSpPr txBox="1"/>
          <p:nvPr/>
        </p:nvSpPr>
        <p:spPr>
          <a:xfrm>
            <a:off x="3550103" y="1784390"/>
            <a:ext cx="4920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2 Curves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A49FB3D0-E30E-4680-8374-1C5200E7137A}"/>
              </a:ext>
            </a:extLst>
          </p:cNvPr>
          <p:cNvSpPr txBox="1"/>
          <p:nvPr/>
        </p:nvSpPr>
        <p:spPr>
          <a:xfrm>
            <a:off x="5200897" y="2793369"/>
            <a:ext cx="2000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Sag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3DFA3E49-D004-47B6-BBFF-6A10E16B9479}"/>
              </a:ext>
            </a:extLst>
          </p:cNvPr>
          <p:cNvGrpSpPr/>
          <p:nvPr/>
        </p:nvGrpSpPr>
        <p:grpSpPr>
          <a:xfrm>
            <a:off x="3181350" y="2691434"/>
            <a:ext cx="6324599" cy="1902280"/>
            <a:chOff x="3181350" y="2691434"/>
            <a:chExt cx="5927271" cy="1902280"/>
          </a:xfrm>
        </p:grpSpPr>
        <p:cxnSp>
          <p:nvCxnSpPr>
            <p:cNvPr id="9" name="Straight Connector 8">
              <a:extLst>
                <a:ext uri="{FF2B5EF4-FFF2-40B4-BE49-F238E27FC236}">
                  <a16:creationId xmlns="" xmlns:a16="http://schemas.microsoft.com/office/drawing/2014/main" id="{7B3C5EE6-F664-4FB7-95C3-0A570A5CB49F}"/>
                </a:ext>
              </a:extLst>
            </p:cNvPr>
            <p:cNvCxnSpPr>
              <a:cxnSpLocks/>
            </p:cNvCxnSpPr>
            <p:nvPr/>
          </p:nvCxnSpPr>
          <p:spPr>
            <a:xfrm>
              <a:off x="3181350" y="3373582"/>
              <a:ext cx="5927271" cy="0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="" xmlns:a16="http://schemas.microsoft.com/office/drawing/2014/main" id="{144E1E15-6B30-4181-B040-C7A1103975E5}"/>
                </a:ext>
              </a:extLst>
            </p:cNvPr>
            <p:cNvCxnSpPr>
              <a:cxnSpLocks/>
            </p:cNvCxnSpPr>
            <p:nvPr/>
          </p:nvCxnSpPr>
          <p:spPr>
            <a:xfrm>
              <a:off x="3181350" y="3981450"/>
              <a:ext cx="5927271" cy="0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="" xmlns:a16="http://schemas.microsoft.com/office/drawing/2014/main" id="{30AA46FD-0449-4E3C-A626-E5CCCDEF2F3E}"/>
                </a:ext>
              </a:extLst>
            </p:cNvPr>
            <p:cNvCxnSpPr>
              <a:cxnSpLocks/>
            </p:cNvCxnSpPr>
            <p:nvPr/>
          </p:nvCxnSpPr>
          <p:spPr>
            <a:xfrm>
              <a:off x="3181350" y="4572000"/>
              <a:ext cx="5927271" cy="0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="" xmlns:a16="http://schemas.microsoft.com/office/drawing/2014/main" id="{6062DACC-C490-443E-B405-D34B75D416AC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2713147"/>
              <a:ext cx="0" cy="1880567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="" xmlns:a16="http://schemas.microsoft.com/office/drawing/2014/main" id="{7A77132F-B79A-48A3-8349-7177D4F94C8B}"/>
                </a:ext>
              </a:extLst>
            </p:cNvPr>
            <p:cNvCxnSpPr>
              <a:cxnSpLocks/>
            </p:cNvCxnSpPr>
            <p:nvPr/>
          </p:nvCxnSpPr>
          <p:spPr>
            <a:xfrm>
              <a:off x="7448551" y="2691434"/>
              <a:ext cx="0" cy="1902280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275AABAD-D2B6-4D08-904C-0024DD63CE5F}"/>
              </a:ext>
            </a:extLst>
          </p:cNvPr>
          <p:cNvSpPr txBox="1"/>
          <p:nvPr/>
        </p:nvSpPr>
        <p:spPr>
          <a:xfrm>
            <a:off x="7556045" y="2777360"/>
            <a:ext cx="2000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Crest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308F29B5-1000-49AA-869C-753CC5E56E0D}"/>
              </a:ext>
            </a:extLst>
          </p:cNvPr>
          <p:cNvSpPr txBox="1"/>
          <p:nvPr/>
        </p:nvSpPr>
        <p:spPr>
          <a:xfrm>
            <a:off x="3045043" y="3385891"/>
            <a:ext cx="2000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14C4EB1A-0923-4113-B720-969493D22E07}"/>
              </a:ext>
            </a:extLst>
          </p:cNvPr>
          <p:cNvSpPr txBox="1"/>
          <p:nvPr/>
        </p:nvSpPr>
        <p:spPr>
          <a:xfrm>
            <a:off x="3064337" y="4008939"/>
            <a:ext cx="2000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L design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FBFB137E-7B2A-4156-9577-A00EBC1708B1}"/>
              </a:ext>
            </a:extLst>
          </p:cNvPr>
          <p:cNvSpPr txBox="1"/>
          <p:nvPr/>
        </p:nvSpPr>
        <p:spPr>
          <a:xfrm>
            <a:off x="5256819" y="3429000"/>
            <a:ext cx="2000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157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3B738175-AC8F-4316-9F4E-D27EAFD67204}"/>
              </a:ext>
            </a:extLst>
          </p:cNvPr>
          <p:cNvSpPr txBox="1"/>
          <p:nvPr/>
        </p:nvSpPr>
        <p:spPr>
          <a:xfrm>
            <a:off x="7505698" y="3441275"/>
            <a:ext cx="2000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577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C15B6A72-5187-4D88-A84B-266708864E44}"/>
              </a:ext>
            </a:extLst>
          </p:cNvPr>
          <p:cNvSpPr txBox="1"/>
          <p:nvPr/>
        </p:nvSpPr>
        <p:spPr>
          <a:xfrm>
            <a:off x="5256819" y="4000500"/>
            <a:ext cx="2000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149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BBD0CAE2-F747-4941-ABA1-AF21B549694E}"/>
              </a:ext>
            </a:extLst>
          </p:cNvPr>
          <p:cNvSpPr txBox="1"/>
          <p:nvPr/>
        </p:nvSpPr>
        <p:spPr>
          <a:xfrm>
            <a:off x="7516457" y="4015700"/>
            <a:ext cx="2000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149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="" xmlns:a16="http://schemas.microsoft.com/office/drawing/2014/main" id="{67995D84-1FD4-4170-B3EC-748D7DBA1D7A}"/>
              </a:ext>
            </a:extLst>
          </p:cNvPr>
          <p:cNvCxnSpPr>
            <a:cxnSpLocks/>
          </p:cNvCxnSpPr>
          <p:nvPr/>
        </p:nvCxnSpPr>
        <p:spPr>
          <a:xfrm flipV="1">
            <a:off x="3181350" y="2691434"/>
            <a:ext cx="0" cy="1902281"/>
          </a:xfrm>
          <a:prstGeom prst="lin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="" xmlns:a16="http://schemas.microsoft.com/office/drawing/2014/main" id="{8C95302C-4AC2-4A4B-B527-B94CB179DFD4}"/>
              </a:ext>
            </a:extLst>
          </p:cNvPr>
          <p:cNvCxnSpPr>
            <a:cxnSpLocks/>
          </p:cNvCxnSpPr>
          <p:nvPr/>
        </p:nvCxnSpPr>
        <p:spPr>
          <a:xfrm flipV="1">
            <a:off x="9467849" y="2713147"/>
            <a:ext cx="38100" cy="1844200"/>
          </a:xfrm>
          <a:prstGeom prst="lin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="" xmlns:a16="http://schemas.microsoft.com/office/drawing/2014/main" id="{87C1B045-1E75-4DD2-B414-DD77299F2743}"/>
              </a:ext>
            </a:extLst>
          </p:cNvPr>
          <p:cNvCxnSpPr>
            <a:cxnSpLocks/>
          </p:cNvCxnSpPr>
          <p:nvPr/>
        </p:nvCxnSpPr>
        <p:spPr>
          <a:xfrm>
            <a:off x="3143250" y="2718531"/>
            <a:ext cx="6324599" cy="0"/>
          </a:xfrm>
          <a:prstGeom prst="lin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21347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7" grpId="0"/>
      <p:bldP spid="30" grpId="0"/>
      <p:bldP spid="31" grpId="0"/>
      <p:bldP spid="32" grpId="0"/>
      <p:bldP spid="37" grpId="0"/>
      <p:bldP spid="38" grpId="0"/>
      <p:bldP spid="39" grpId="0"/>
      <p:bldP spid="4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>
            <a:extLst>
              <a:ext uri="{FF2B5EF4-FFF2-40B4-BE49-F238E27FC236}">
                <a16:creationId xmlns="" xmlns:a16="http://schemas.microsoft.com/office/drawing/2014/main" id="{D8C02B6B-0464-44F4-9CE5-FBAC112A20E2}"/>
              </a:ext>
            </a:extLst>
          </p:cNvPr>
          <p:cNvCxnSpPr>
            <a:cxnSpLocks/>
          </p:cNvCxnSpPr>
          <p:nvPr/>
        </p:nvCxnSpPr>
        <p:spPr>
          <a:xfrm>
            <a:off x="2609850" y="971550"/>
            <a:ext cx="723900" cy="3390900"/>
          </a:xfrm>
          <a:prstGeom prst="straightConnector1">
            <a:avLst/>
          </a:prstGeom>
          <a:ln w="263525" cap="rnd">
            <a:solidFill>
              <a:schemeClr val="bg1"/>
            </a:solidFill>
            <a:round/>
            <a:headEnd type="none" w="med" len="med"/>
            <a:tailEnd type="arrow" w="med" len="lg"/>
          </a:ln>
          <a:scene3d>
            <a:camera prst="isometricOffAxis2Top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F5D1AE5D-59A5-421C-8392-64219184CCF0}"/>
              </a:ext>
            </a:extLst>
          </p:cNvPr>
          <p:cNvGrpSpPr/>
          <p:nvPr/>
        </p:nvGrpSpPr>
        <p:grpSpPr>
          <a:xfrm>
            <a:off x="740920" y="4716234"/>
            <a:ext cx="916430" cy="843643"/>
            <a:chOff x="226570" y="2773134"/>
            <a:chExt cx="916430" cy="843643"/>
          </a:xfrm>
        </p:grpSpPr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1EE7EF8B-4BE8-4769-9045-FE729621C4E9}"/>
                </a:ext>
              </a:extLst>
            </p:cNvPr>
            <p:cNvSpPr txBox="1"/>
            <p:nvPr/>
          </p:nvSpPr>
          <p:spPr>
            <a:xfrm>
              <a:off x="226570" y="2936089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1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="" xmlns:a16="http://schemas.microsoft.com/office/drawing/2014/main" id="{6E95A1CD-CD73-4F43-B642-2E7825A4D49E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12F8C1EA-576D-4A60-8A9E-61410BD6D529}"/>
              </a:ext>
            </a:extLst>
          </p:cNvPr>
          <p:cNvGrpSpPr/>
          <p:nvPr/>
        </p:nvGrpSpPr>
        <p:grpSpPr>
          <a:xfrm>
            <a:off x="2609850" y="4716234"/>
            <a:ext cx="916430" cy="843643"/>
            <a:chOff x="226570" y="2773134"/>
            <a:chExt cx="916430" cy="843643"/>
          </a:xfrm>
        </p:grpSpPr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9130D47C-7F5C-40E3-9904-B61447072040}"/>
                </a:ext>
              </a:extLst>
            </p:cNvPr>
            <p:cNvSpPr txBox="1"/>
            <p:nvPr/>
          </p:nvSpPr>
          <p:spPr>
            <a:xfrm>
              <a:off x="226570" y="2936089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2</a:t>
              </a:r>
            </a:p>
          </p:txBody>
        </p:sp>
        <p:sp>
          <p:nvSpPr>
            <p:cNvPr id="27" name="Oval 26">
              <a:extLst>
                <a:ext uri="{FF2B5EF4-FFF2-40B4-BE49-F238E27FC236}">
                  <a16:creationId xmlns="" xmlns:a16="http://schemas.microsoft.com/office/drawing/2014/main" id="{CBDF7B26-99A1-449B-855D-27A0A29CCC04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7003024F-F838-44D2-B23C-02DB2DD3CBB9}"/>
              </a:ext>
            </a:extLst>
          </p:cNvPr>
          <p:cNvGrpSpPr/>
          <p:nvPr/>
        </p:nvGrpSpPr>
        <p:grpSpPr>
          <a:xfrm>
            <a:off x="8207507" y="4620321"/>
            <a:ext cx="916430" cy="843643"/>
            <a:chOff x="226570" y="2773134"/>
            <a:chExt cx="916430" cy="843643"/>
          </a:xfrm>
        </p:grpSpPr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DD436901-8411-4003-A6DC-5AE44765489B}"/>
                </a:ext>
              </a:extLst>
            </p:cNvPr>
            <p:cNvSpPr txBox="1"/>
            <p:nvPr/>
          </p:nvSpPr>
          <p:spPr>
            <a:xfrm>
              <a:off x="226570" y="2936089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3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="" xmlns:a16="http://schemas.microsoft.com/office/drawing/2014/main" id="{E787A8A4-21AE-4457-A17E-86C26DE10604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BE32EDB8-254C-487D-A837-35C4C9860538}"/>
              </a:ext>
            </a:extLst>
          </p:cNvPr>
          <p:cNvGrpSpPr/>
          <p:nvPr/>
        </p:nvGrpSpPr>
        <p:grpSpPr>
          <a:xfrm>
            <a:off x="10154667" y="4524408"/>
            <a:ext cx="916430" cy="843643"/>
            <a:chOff x="226570" y="2773134"/>
            <a:chExt cx="916430" cy="843643"/>
          </a:xfrm>
        </p:grpSpPr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1C1951CD-DA1B-4D66-ACD1-D5D99E295069}"/>
                </a:ext>
              </a:extLst>
            </p:cNvPr>
            <p:cNvSpPr txBox="1"/>
            <p:nvPr/>
          </p:nvSpPr>
          <p:spPr>
            <a:xfrm>
              <a:off x="226570" y="2936089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="" xmlns:a16="http://schemas.microsoft.com/office/drawing/2014/main" id="{B98A40A1-0590-4CFC-906C-9B243AD6148F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4" name="Straight Arrow Connector 33">
            <a:extLst>
              <a:ext uri="{FF2B5EF4-FFF2-40B4-BE49-F238E27FC236}">
                <a16:creationId xmlns="" xmlns:a16="http://schemas.microsoft.com/office/drawing/2014/main" id="{F4B5922F-4D90-4A5B-B40C-B14387586CBF}"/>
              </a:ext>
            </a:extLst>
          </p:cNvPr>
          <p:cNvCxnSpPr>
            <a:cxnSpLocks/>
          </p:cNvCxnSpPr>
          <p:nvPr/>
        </p:nvCxnSpPr>
        <p:spPr>
          <a:xfrm>
            <a:off x="6628387" y="1775400"/>
            <a:ext cx="2495550" cy="2749008"/>
          </a:xfrm>
          <a:prstGeom prst="straightConnector1">
            <a:avLst/>
          </a:prstGeom>
          <a:ln w="263525" cap="rnd">
            <a:solidFill>
              <a:schemeClr val="bg1"/>
            </a:solidFill>
            <a:round/>
            <a:headEnd type="arrow" w="med" len="med"/>
            <a:tailEnd type="none" w="med" len="med"/>
          </a:ln>
          <a:scene3d>
            <a:camera prst="isometricOffAxis2Top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>
            <a:extLst>
              <a:ext uri="{FF2B5EF4-FFF2-40B4-BE49-F238E27FC236}">
                <a16:creationId xmlns="" xmlns:a16="http://schemas.microsoft.com/office/drawing/2014/main" id="{ADCFFC42-90A0-4C37-B0D5-6001FAC6E91F}"/>
              </a:ext>
            </a:extLst>
          </p:cNvPr>
          <p:cNvGrpSpPr/>
          <p:nvPr/>
        </p:nvGrpSpPr>
        <p:grpSpPr>
          <a:xfrm>
            <a:off x="2660740" y="4229100"/>
            <a:ext cx="1703740" cy="442962"/>
            <a:chOff x="2609850" y="4229100"/>
            <a:chExt cx="1754630" cy="442962"/>
          </a:xfrm>
        </p:grpSpPr>
        <p:cxnSp>
          <p:nvCxnSpPr>
            <p:cNvPr id="40" name="Straight Connector 39">
              <a:extLst>
                <a:ext uri="{FF2B5EF4-FFF2-40B4-BE49-F238E27FC236}">
                  <a16:creationId xmlns="" xmlns:a16="http://schemas.microsoft.com/office/drawing/2014/main" id="{A87C9B1A-ECE7-4CD2-98CC-E37BA157B207}"/>
                </a:ext>
              </a:extLst>
            </p:cNvPr>
            <p:cNvCxnSpPr/>
            <p:nvPr/>
          </p:nvCxnSpPr>
          <p:spPr>
            <a:xfrm flipH="1">
              <a:off x="2609850" y="4229100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="" xmlns:a16="http://schemas.microsoft.com/office/drawing/2014/main" id="{3BB4B896-DD5B-439B-BC89-5D0CF83139EA}"/>
                </a:ext>
              </a:extLst>
            </p:cNvPr>
            <p:cNvCxnSpPr/>
            <p:nvPr/>
          </p:nvCxnSpPr>
          <p:spPr>
            <a:xfrm flipH="1">
              <a:off x="4286250" y="437675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="" xmlns:a16="http://schemas.microsoft.com/office/drawing/2014/main" id="{5065A550-9DC7-4488-8FD9-BB8271BFCB66}"/>
                </a:ext>
              </a:extLst>
            </p:cNvPr>
            <p:cNvCxnSpPr/>
            <p:nvPr/>
          </p:nvCxnSpPr>
          <p:spPr>
            <a:xfrm>
              <a:off x="2648965" y="4376754"/>
              <a:ext cx="1675385" cy="147654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7593B39F-51DB-47F9-BCFE-7FB63B8FDDAB}"/>
              </a:ext>
            </a:extLst>
          </p:cNvPr>
          <p:cNvSpPr txBox="1"/>
          <p:nvPr/>
        </p:nvSpPr>
        <p:spPr>
          <a:xfrm>
            <a:off x="2404322" y="3851502"/>
            <a:ext cx="21002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3.6m 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="" xmlns:a16="http://schemas.microsoft.com/office/drawing/2014/main" id="{A6A39101-D362-484E-877B-C50688EF0304}"/>
              </a:ext>
            </a:extLst>
          </p:cNvPr>
          <p:cNvGrpSpPr/>
          <p:nvPr/>
        </p:nvGrpSpPr>
        <p:grpSpPr>
          <a:xfrm rot="21163768">
            <a:off x="4394420" y="4419568"/>
            <a:ext cx="514351" cy="333558"/>
            <a:chOff x="2609850" y="4229100"/>
            <a:chExt cx="1754630" cy="442962"/>
          </a:xfrm>
        </p:grpSpPr>
        <p:cxnSp>
          <p:nvCxnSpPr>
            <p:cNvPr id="49" name="Straight Connector 48">
              <a:extLst>
                <a:ext uri="{FF2B5EF4-FFF2-40B4-BE49-F238E27FC236}">
                  <a16:creationId xmlns="" xmlns:a16="http://schemas.microsoft.com/office/drawing/2014/main" id="{5DE0D6D3-ACFA-48B7-9B00-099C8BFE918B}"/>
                </a:ext>
              </a:extLst>
            </p:cNvPr>
            <p:cNvCxnSpPr/>
            <p:nvPr/>
          </p:nvCxnSpPr>
          <p:spPr>
            <a:xfrm flipH="1">
              <a:off x="2609850" y="4229100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="" xmlns:a16="http://schemas.microsoft.com/office/drawing/2014/main" id="{26A3473B-724F-47C9-AD2F-3D5259CCB756}"/>
                </a:ext>
              </a:extLst>
            </p:cNvPr>
            <p:cNvCxnSpPr/>
            <p:nvPr/>
          </p:nvCxnSpPr>
          <p:spPr>
            <a:xfrm flipH="1">
              <a:off x="4286250" y="437675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="" xmlns:a16="http://schemas.microsoft.com/office/drawing/2014/main" id="{EA9209FE-27AF-42F5-B26B-09852D86B805}"/>
                </a:ext>
              </a:extLst>
            </p:cNvPr>
            <p:cNvCxnSpPr/>
            <p:nvPr/>
          </p:nvCxnSpPr>
          <p:spPr>
            <a:xfrm>
              <a:off x="2648965" y="4376754"/>
              <a:ext cx="1675385" cy="147654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A26F9F7F-E789-46C5-9601-720FD9F92EA1}"/>
              </a:ext>
            </a:extLst>
          </p:cNvPr>
          <p:cNvSpPr txBox="1"/>
          <p:nvPr/>
        </p:nvSpPr>
        <p:spPr>
          <a:xfrm>
            <a:off x="3799348" y="4012180"/>
            <a:ext cx="2100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1.2m 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="" xmlns:a16="http://schemas.microsoft.com/office/drawing/2014/main" id="{644B61C4-E2A7-4F10-9430-4BB73299EA68}"/>
              </a:ext>
            </a:extLst>
          </p:cNvPr>
          <p:cNvGrpSpPr/>
          <p:nvPr/>
        </p:nvGrpSpPr>
        <p:grpSpPr>
          <a:xfrm>
            <a:off x="136079" y="3999712"/>
            <a:ext cx="916430" cy="342221"/>
            <a:chOff x="2609850" y="4229100"/>
            <a:chExt cx="1754630" cy="442962"/>
          </a:xfrm>
        </p:grpSpPr>
        <p:cxnSp>
          <p:nvCxnSpPr>
            <p:cNvPr id="54" name="Straight Connector 53">
              <a:extLst>
                <a:ext uri="{FF2B5EF4-FFF2-40B4-BE49-F238E27FC236}">
                  <a16:creationId xmlns="" xmlns:a16="http://schemas.microsoft.com/office/drawing/2014/main" id="{7552D211-0F8C-4211-891B-40796AA88B4A}"/>
                </a:ext>
              </a:extLst>
            </p:cNvPr>
            <p:cNvCxnSpPr/>
            <p:nvPr/>
          </p:nvCxnSpPr>
          <p:spPr>
            <a:xfrm flipH="1">
              <a:off x="2609850" y="4229100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="" xmlns:a16="http://schemas.microsoft.com/office/drawing/2014/main" id="{DFA215B1-1286-42B9-8F7D-163C90199662}"/>
                </a:ext>
              </a:extLst>
            </p:cNvPr>
            <p:cNvCxnSpPr/>
            <p:nvPr/>
          </p:nvCxnSpPr>
          <p:spPr>
            <a:xfrm flipH="1">
              <a:off x="4286250" y="437675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="" xmlns:a16="http://schemas.microsoft.com/office/drawing/2014/main" id="{F0B203DD-EADD-487A-8513-DDD26FDB911F}"/>
                </a:ext>
              </a:extLst>
            </p:cNvPr>
            <p:cNvCxnSpPr/>
            <p:nvPr/>
          </p:nvCxnSpPr>
          <p:spPr>
            <a:xfrm>
              <a:off x="2648965" y="4376754"/>
              <a:ext cx="1675385" cy="147654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F2C54063-6313-44C8-9E8C-0AC89A980BCA}"/>
              </a:ext>
            </a:extLst>
          </p:cNvPr>
          <p:cNvSpPr txBox="1"/>
          <p:nvPr/>
        </p:nvSpPr>
        <p:spPr>
          <a:xfrm>
            <a:off x="-266315" y="3624962"/>
            <a:ext cx="2100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3m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4309502D-5DCA-4C0E-BEAC-C6AF792C901B}"/>
              </a:ext>
            </a:extLst>
          </p:cNvPr>
          <p:cNvSpPr txBox="1"/>
          <p:nvPr/>
        </p:nvSpPr>
        <p:spPr>
          <a:xfrm>
            <a:off x="8176986" y="5907835"/>
            <a:ext cx="4015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Highway N.90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DF322B22-763D-4ABD-AAEE-64B997D43F79}"/>
              </a:ext>
            </a:extLst>
          </p:cNvPr>
          <p:cNvSpPr/>
          <p:nvPr/>
        </p:nvSpPr>
        <p:spPr>
          <a:xfrm>
            <a:off x="8345714" y="5777653"/>
            <a:ext cx="3587832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46529CFD-9366-461F-91F4-115C4305AE5E}"/>
              </a:ext>
            </a:extLst>
          </p:cNvPr>
          <p:cNvGrpSpPr/>
          <p:nvPr/>
        </p:nvGrpSpPr>
        <p:grpSpPr>
          <a:xfrm rot="21223852">
            <a:off x="4928893" y="4345328"/>
            <a:ext cx="2065483" cy="442962"/>
            <a:chOff x="2609850" y="4229100"/>
            <a:chExt cx="1754630" cy="442962"/>
          </a:xfrm>
        </p:grpSpPr>
        <p:cxnSp>
          <p:nvCxnSpPr>
            <p:cNvPr id="61" name="Straight Connector 60">
              <a:extLst>
                <a:ext uri="{FF2B5EF4-FFF2-40B4-BE49-F238E27FC236}">
                  <a16:creationId xmlns="" xmlns:a16="http://schemas.microsoft.com/office/drawing/2014/main" id="{A4CFF5DE-052F-4960-A5F1-69398A8A4502}"/>
                </a:ext>
              </a:extLst>
            </p:cNvPr>
            <p:cNvCxnSpPr/>
            <p:nvPr/>
          </p:nvCxnSpPr>
          <p:spPr>
            <a:xfrm flipH="1">
              <a:off x="2609850" y="4229100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="" xmlns:a16="http://schemas.microsoft.com/office/drawing/2014/main" id="{C412518F-C160-4F11-BAC6-61383F8E187C}"/>
                </a:ext>
              </a:extLst>
            </p:cNvPr>
            <p:cNvCxnSpPr/>
            <p:nvPr/>
          </p:nvCxnSpPr>
          <p:spPr>
            <a:xfrm flipH="1">
              <a:off x="4286250" y="437675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="" xmlns:a16="http://schemas.microsoft.com/office/drawing/2014/main" id="{9C5981DA-DFFE-43C5-ACE7-5018215C1A0F}"/>
                </a:ext>
              </a:extLst>
            </p:cNvPr>
            <p:cNvCxnSpPr/>
            <p:nvPr/>
          </p:nvCxnSpPr>
          <p:spPr>
            <a:xfrm>
              <a:off x="2648965" y="4376754"/>
              <a:ext cx="1675385" cy="147654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A6F5A8D0-D53B-40B3-B746-AD7520FCCD27}"/>
              </a:ext>
            </a:extLst>
          </p:cNvPr>
          <p:cNvSpPr txBox="1"/>
          <p:nvPr/>
        </p:nvSpPr>
        <p:spPr>
          <a:xfrm rot="21354295">
            <a:off x="4765589" y="3939633"/>
            <a:ext cx="24723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4m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="" xmlns:a16="http://schemas.microsoft.com/office/drawing/2014/main" id="{7DD174A0-5707-4AEF-B0C7-BBC43D981544}"/>
              </a:ext>
            </a:extLst>
          </p:cNvPr>
          <p:cNvGrpSpPr/>
          <p:nvPr/>
        </p:nvGrpSpPr>
        <p:grpSpPr>
          <a:xfrm>
            <a:off x="2971800" y="1775400"/>
            <a:ext cx="1314450" cy="1094346"/>
            <a:chOff x="2971800" y="1775400"/>
            <a:chExt cx="1314450" cy="1094346"/>
          </a:xfrm>
        </p:grpSpPr>
        <p:sp>
          <p:nvSpPr>
            <p:cNvPr id="65" name="Oval 64">
              <a:extLst>
                <a:ext uri="{FF2B5EF4-FFF2-40B4-BE49-F238E27FC236}">
                  <a16:creationId xmlns="" xmlns:a16="http://schemas.microsoft.com/office/drawing/2014/main" id="{269C54BD-1DD1-4558-B460-0A953C7FB0EC}"/>
                </a:ext>
              </a:extLst>
            </p:cNvPr>
            <p:cNvSpPr/>
            <p:nvPr/>
          </p:nvSpPr>
          <p:spPr>
            <a:xfrm>
              <a:off x="2971800" y="2464253"/>
              <a:ext cx="402877" cy="4054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="" xmlns:a16="http://schemas.microsoft.com/office/drawing/2014/main" id="{27471A27-C209-40F0-97E9-F3FEB4217466}"/>
                </a:ext>
              </a:extLst>
            </p:cNvPr>
            <p:cNvCxnSpPr>
              <a:stCxn id="65" idx="7"/>
            </p:cNvCxnSpPr>
            <p:nvPr/>
          </p:nvCxnSpPr>
          <p:spPr>
            <a:xfrm flipV="1">
              <a:off x="3315677" y="1775400"/>
              <a:ext cx="504817" cy="748236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="" xmlns:a16="http://schemas.microsoft.com/office/drawing/2014/main" id="{8FF92FDB-1E68-407C-A73E-538F93F3181E}"/>
                </a:ext>
              </a:extLst>
            </p:cNvPr>
            <p:cNvCxnSpPr/>
            <p:nvPr/>
          </p:nvCxnSpPr>
          <p:spPr>
            <a:xfrm>
              <a:off x="3789902" y="1775400"/>
              <a:ext cx="49634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1" name="TextBox 70">
            <a:extLst>
              <a:ext uri="{FF2B5EF4-FFF2-40B4-BE49-F238E27FC236}">
                <a16:creationId xmlns="" xmlns:a16="http://schemas.microsoft.com/office/drawing/2014/main" id="{AE5A6F88-3A4D-4F5A-87EA-47D84FFBBABA}"/>
              </a:ext>
            </a:extLst>
          </p:cNvPr>
          <p:cNvSpPr txBox="1"/>
          <p:nvPr/>
        </p:nvSpPr>
        <p:spPr>
          <a:xfrm>
            <a:off x="4324350" y="1153904"/>
            <a:ext cx="4492975" cy="1077218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Surface layer = 11 cm </a:t>
            </a:r>
            <a:b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</a:br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Base course = 52 cm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3A64EFFD-5DA2-408C-9F53-3730B2C8B352}"/>
              </a:ext>
            </a:extLst>
          </p:cNvPr>
          <p:cNvSpPr txBox="1"/>
          <p:nvPr/>
        </p:nvSpPr>
        <p:spPr>
          <a:xfrm>
            <a:off x="3030508" y="1986691"/>
            <a:ext cx="1538825" cy="584775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South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="" xmlns:a16="http://schemas.microsoft.com/office/drawing/2014/main" id="{890BA5AD-FB4A-4041-9D72-C6E650C2B02B}"/>
              </a:ext>
            </a:extLst>
          </p:cNvPr>
          <p:cNvSpPr txBox="1"/>
          <p:nvPr/>
        </p:nvSpPr>
        <p:spPr>
          <a:xfrm>
            <a:off x="7620521" y="3580060"/>
            <a:ext cx="1472122" cy="584775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North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="" xmlns:a16="http://schemas.microsoft.com/office/drawing/2014/main" id="{9D2087B7-B2BC-46B1-931C-3FEAF9E29E3A}"/>
              </a:ext>
            </a:extLst>
          </p:cNvPr>
          <p:cNvGrpSpPr/>
          <p:nvPr/>
        </p:nvGrpSpPr>
        <p:grpSpPr>
          <a:xfrm>
            <a:off x="6404711" y="2354926"/>
            <a:ext cx="1266290" cy="1081604"/>
            <a:chOff x="2108387" y="1788142"/>
            <a:chExt cx="1266290" cy="1081604"/>
          </a:xfrm>
        </p:grpSpPr>
        <p:sp>
          <p:nvSpPr>
            <p:cNvPr id="75" name="Oval 74">
              <a:extLst>
                <a:ext uri="{FF2B5EF4-FFF2-40B4-BE49-F238E27FC236}">
                  <a16:creationId xmlns="" xmlns:a16="http://schemas.microsoft.com/office/drawing/2014/main" id="{C74F9908-D787-4E35-AA01-3FD692F9AC1E}"/>
                </a:ext>
              </a:extLst>
            </p:cNvPr>
            <p:cNvSpPr/>
            <p:nvPr/>
          </p:nvSpPr>
          <p:spPr>
            <a:xfrm>
              <a:off x="2971800" y="2464253"/>
              <a:ext cx="402877" cy="4054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="" xmlns:a16="http://schemas.microsoft.com/office/drawing/2014/main" id="{C6FF2807-58BD-4A63-B82F-462EBAE134E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15924" y="1788142"/>
              <a:ext cx="530848" cy="672974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="" xmlns:a16="http://schemas.microsoft.com/office/drawing/2014/main" id="{E1EEB59A-ABF3-439A-A52F-677B82705234}"/>
                </a:ext>
              </a:extLst>
            </p:cNvPr>
            <p:cNvCxnSpPr/>
            <p:nvPr/>
          </p:nvCxnSpPr>
          <p:spPr>
            <a:xfrm>
              <a:off x="2108387" y="1788142"/>
              <a:ext cx="49634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8" name="TextBox 77">
            <a:extLst>
              <a:ext uri="{FF2B5EF4-FFF2-40B4-BE49-F238E27FC236}">
                <a16:creationId xmlns="" xmlns:a16="http://schemas.microsoft.com/office/drawing/2014/main" id="{F91361D8-99F3-4E08-8871-294E28B6C8D0}"/>
              </a:ext>
            </a:extLst>
          </p:cNvPr>
          <p:cNvSpPr txBox="1"/>
          <p:nvPr/>
        </p:nvSpPr>
        <p:spPr>
          <a:xfrm>
            <a:off x="2124223" y="1375774"/>
            <a:ext cx="4492975" cy="1077218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Surface layer =12 cm </a:t>
            </a:r>
            <a:b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</a:br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Base course = 50 cm 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="" xmlns:a16="http://schemas.microsoft.com/office/drawing/2014/main" id="{0D752812-991B-4E6D-9060-4F54BF7B6101}"/>
              </a:ext>
            </a:extLst>
          </p:cNvPr>
          <p:cNvGrpSpPr/>
          <p:nvPr/>
        </p:nvGrpSpPr>
        <p:grpSpPr>
          <a:xfrm>
            <a:off x="1014529" y="4090691"/>
            <a:ext cx="1703740" cy="442962"/>
            <a:chOff x="2609850" y="4229100"/>
            <a:chExt cx="1754630" cy="442962"/>
          </a:xfrm>
        </p:grpSpPr>
        <p:cxnSp>
          <p:nvCxnSpPr>
            <p:cNvPr id="85" name="Straight Connector 84">
              <a:extLst>
                <a:ext uri="{FF2B5EF4-FFF2-40B4-BE49-F238E27FC236}">
                  <a16:creationId xmlns="" xmlns:a16="http://schemas.microsoft.com/office/drawing/2014/main" id="{7C2F2157-DF10-4E9B-A62D-F8E7E0584058}"/>
                </a:ext>
              </a:extLst>
            </p:cNvPr>
            <p:cNvCxnSpPr/>
            <p:nvPr/>
          </p:nvCxnSpPr>
          <p:spPr>
            <a:xfrm flipH="1">
              <a:off x="2609850" y="4229100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="" xmlns:a16="http://schemas.microsoft.com/office/drawing/2014/main" id="{BD1C11C7-25AF-469E-97FB-D34E7E37B492}"/>
                </a:ext>
              </a:extLst>
            </p:cNvPr>
            <p:cNvCxnSpPr/>
            <p:nvPr/>
          </p:nvCxnSpPr>
          <p:spPr>
            <a:xfrm flipH="1">
              <a:off x="4286250" y="437675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="" xmlns:a16="http://schemas.microsoft.com/office/drawing/2014/main" id="{E9ED9B1C-8C33-4D88-8C1A-793DF42972A7}"/>
                </a:ext>
              </a:extLst>
            </p:cNvPr>
            <p:cNvCxnSpPr/>
            <p:nvPr/>
          </p:nvCxnSpPr>
          <p:spPr>
            <a:xfrm>
              <a:off x="2648965" y="4376754"/>
              <a:ext cx="1675385" cy="147654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06DA77C0-C847-4F78-B91C-7665D6AAC4A2}"/>
              </a:ext>
            </a:extLst>
          </p:cNvPr>
          <p:cNvSpPr txBox="1"/>
          <p:nvPr/>
        </p:nvSpPr>
        <p:spPr>
          <a:xfrm>
            <a:off x="758111" y="3713093"/>
            <a:ext cx="21002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3.6m </a:t>
            </a:r>
          </a:p>
        </p:txBody>
      </p:sp>
    </p:spTree>
    <p:extLst>
      <p:ext uri="{BB962C8B-B14F-4D97-AF65-F5344CB8AC3E}">
        <p14:creationId xmlns:p14="http://schemas.microsoft.com/office/powerpoint/2010/main" val="2848682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50"/>
                            </p:stCondLst>
                            <p:childTnLst>
                              <p:par>
                                <p:cTn id="1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50"/>
                            </p:stCondLst>
                            <p:childTnLst>
                              <p:par>
                                <p:cTn id="1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6" grpId="1"/>
      <p:bldP spid="52" grpId="0"/>
      <p:bldP spid="52" grpId="1"/>
      <p:bldP spid="57" grpId="0"/>
      <p:bldP spid="57" grpId="1"/>
      <p:bldP spid="64" grpId="0"/>
      <p:bldP spid="64" grpId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8" grpId="0" animBg="1"/>
      <p:bldP spid="78" grpId="1" animBg="1"/>
      <p:bldP spid="88" grpId="0"/>
      <p:bldP spid="88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6E4451A7-F6B6-4D1B-B1C5-33E9D3B3C60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795" y="1546089"/>
            <a:ext cx="3340178" cy="16942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8B2691D8-4709-434A-ABB1-5AC23AD7461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795" y="4140200"/>
            <a:ext cx="3340178" cy="156423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5F30462A-FEE5-4C1E-8CEE-13A57FE0BC60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3" b="2160"/>
          <a:stretch/>
        </p:blipFill>
        <p:spPr bwMode="auto">
          <a:xfrm>
            <a:off x="6753179" y="4140200"/>
            <a:ext cx="3379420" cy="15642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F5DE4C82-833D-46FA-9545-06F6359CA507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" t="2254" r="1433" b="2101"/>
          <a:stretch/>
        </p:blipFill>
        <p:spPr bwMode="auto">
          <a:xfrm>
            <a:off x="6753179" y="1546089"/>
            <a:ext cx="3413055" cy="16942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21530A9-F138-4A9C-9019-77C2B8F2813C}"/>
              </a:ext>
            </a:extLst>
          </p:cNvPr>
          <p:cNvSpPr txBox="1"/>
          <p:nvPr/>
        </p:nvSpPr>
        <p:spPr>
          <a:xfrm>
            <a:off x="1887254" y="678479"/>
            <a:ext cx="7648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MV Boli" panose="02000500030200090000" pitchFamily="2" charset="0"/>
                <a:cs typeface="MV Boli" panose="02000500030200090000" pitchFamily="2" charset="0"/>
              </a:rPr>
              <a:t>Guide Signs on Highway No.90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2D954AB-D9C9-43BE-902B-8C3FBD52AD59}"/>
              </a:ext>
            </a:extLst>
          </p:cNvPr>
          <p:cNvSpPr/>
          <p:nvPr/>
        </p:nvSpPr>
        <p:spPr>
          <a:xfrm>
            <a:off x="457200" y="457200"/>
            <a:ext cx="11277600" cy="5943600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676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314AF157-1AEB-44C2-ABAE-C44FF06A9193}"/>
              </a:ext>
            </a:extLst>
          </p:cNvPr>
          <p:cNvSpPr/>
          <p:nvPr/>
        </p:nvSpPr>
        <p:spPr>
          <a:xfrm>
            <a:off x="-152399" y="-110836"/>
            <a:ext cx="13508182" cy="6968836"/>
          </a:xfrm>
          <a:prstGeom prst="rect">
            <a:avLst/>
          </a:prstGeom>
          <a:solidFill>
            <a:schemeClr val="bg1">
              <a:lumMod val="5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13DD6DE8-383F-4D4C-8EFE-955D6F87C1AA}"/>
              </a:ext>
            </a:extLst>
          </p:cNvPr>
          <p:cNvSpPr/>
          <p:nvPr/>
        </p:nvSpPr>
        <p:spPr>
          <a:xfrm>
            <a:off x="457200" y="457200"/>
            <a:ext cx="11277600" cy="5943600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AA49A208-DBC3-4AD6-B039-077895DDA3B5}"/>
              </a:ext>
            </a:extLst>
          </p:cNvPr>
          <p:cNvSpPr txBox="1"/>
          <p:nvPr/>
        </p:nvSpPr>
        <p:spPr>
          <a:xfrm>
            <a:off x="1964872" y="3112493"/>
            <a:ext cx="8496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Interchange</a:t>
            </a:r>
          </a:p>
        </p:txBody>
      </p:sp>
      <p:sp>
        <p:nvSpPr>
          <p:cNvPr id="7" name="Rectangle 6">
            <a:hlinkClick r:id="rId3" action="ppaction://hlinksldjump"/>
            <a:extLst>
              <a:ext uri="{FF2B5EF4-FFF2-40B4-BE49-F238E27FC236}">
                <a16:creationId xmlns="" xmlns:a16="http://schemas.microsoft.com/office/drawing/2014/main" id="{82E9FAD4-313C-4AD0-92BB-28ABC7116E5C}"/>
              </a:ext>
            </a:extLst>
          </p:cNvPr>
          <p:cNvSpPr/>
          <p:nvPr/>
        </p:nvSpPr>
        <p:spPr>
          <a:xfrm>
            <a:off x="11734800" y="0"/>
            <a:ext cx="723900" cy="812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850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42257973-BF95-4E92-95FF-B8ED6CE76C34}"/>
              </a:ext>
            </a:extLst>
          </p:cNvPr>
          <p:cNvSpPr txBox="1"/>
          <p:nvPr/>
        </p:nvSpPr>
        <p:spPr>
          <a:xfrm>
            <a:off x="8176986" y="5907835"/>
            <a:ext cx="4015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Interchange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3E1C62B4-4AAF-46C9-A529-DE90B59824FF}"/>
              </a:ext>
            </a:extLst>
          </p:cNvPr>
          <p:cNvSpPr/>
          <p:nvPr/>
        </p:nvSpPr>
        <p:spPr>
          <a:xfrm>
            <a:off x="8345714" y="5777653"/>
            <a:ext cx="3587832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="" xmlns:a16="http://schemas.microsoft.com/office/drawing/2014/main" id="{B4994F6F-C16F-4516-A50E-D4B2A10CF4A3}"/>
              </a:ext>
            </a:extLst>
          </p:cNvPr>
          <p:cNvCxnSpPr>
            <a:cxnSpLocks/>
          </p:cNvCxnSpPr>
          <p:nvPr/>
        </p:nvCxnSpPr>
        <p:spPr>
          <a:xfrm flipH="1" flipV="1">
            <a:off x="6836229" y="3687629"/>
            <a:ext cx="733878" cy="818579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F9EEEDD-FCF7-450C-BA90-07423CF3DB37}"/>
              </a:ext>
            </a:extLst>
          </p:cNvPr>
          <p:cNvSpPr txBox="1"/>
          <p:nvPr/>
        </p:nvSpPr>
        <p:spPr>
          <a:xfrm>
            <a:off x="6409428" y="4636390"/>
            <a:ext cx="2756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Ramp 1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="" xmlns:a16="http://schemas.microsoft.com/office/drawing/2014/main" id="{741D4576-8E1F-4F78-9C22-9282032A20C2}"/>
              </a:ext>
            </a:extLst>
          </p:cNvPr>
          <p:cNvCxnSpPr>
            <a:cxnSpLocks/>
          </p:cNvCxnSpPr>
          <p:nvPr/>
        </p:nvCxnSpPr>
        <p:spPr>
          <a:xfrm flipH="1">
            <a:off x="6981372" y="1009743"/>
            <a:ext cx="1364342" cy="0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15EADB78-768A-45A3-98CF-839288C6341A}"/>
              </a:ext>
            </a:extLst>
          </p:cNvPr>
          <p:cNvSpPr txBox="1"/>
          <p:nvPr/>
        </p:nvSpPr>
        <p:spPr>
          <a:xfrm>
            <a:off x="7984228" y="826390"/>
            <a:ext cx="2756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Ramp 2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="" xmlns:a16="http://schemas.microsoft.com/office/drawing/2014/main" id="{71AF7670-BFE9-4DAA-B222-5DD9499065F2}"/>
              </a:ext>
            </a:extLst>
          </p:cNvPr>
          <p:cNvCxnSpPr>
            <a:cxnSpLocks/>
          </p:cNvCxnSpPr>
          <p:nvPr/>
        </p:nvCxnSpPr>
        <p:spPr>
          <a:xfrm>
            <a:off x="1669143" y="5671404"/>
            <a:ext cx="1233714" cy="494505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16078272-0774-4A98-827F-99A1ECCFBDDC}"/>
              </a:ext>
            </a:extLst>
          </p:cNvPr>
          <p:cNvSpPr txBox="1"/>
          <p:nvPr/>
        </p:nvSpPr>
        <p:spPr>
          <a:xfrm>
            <a:off x="-159657" y="5086629"/>
            <a:ext cx="24238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Semidirect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="" xmlns:a16="http://schemas.microsoft.com/office/drawing/2014/main" id="{9DFB8D72-3B8D-4F4B-969F-91397B72A627}"/>
              </a:ext>
            </a:extLst>
          </p:cNvPr>
          <p:cNvCxnSpPr>
            <a:cxnSpLocks/>
          </p:cNvCxnSpPr>
          <p:nvPr/>
        </p:nvCxnSpPr>
        <p:spPr>
          <a:xfrm flipH="1">
            <a:off x="2481943" y="1302130"/>
            <a:ext cx="152400" cy="1083751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16FCCE1B-82A2-4EC2-8A92-28D3ED693D2F}"/>
              </a:ext>
            </a:extLst>
          </p:cNvPr>
          <p:cNvSpPr txBox="1"/>
          <p:nvPr/>
        </p:nvSpPr>
        <p:spPr>
          <a:xfrm>
            <a:off x="1346200" y="612180"/>
            <a:ext cx="24238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Loop</a:t>
            </a:r>
          </a:p>
        </p:txBody>
      </p:sp>
      <p:sp>
        <p:nvSpPr>
          <p:cNvPr id="37" name="Freeform: Shape 36">
            <a:extLst>
              <a:ext uri="{FF2B5EF4-FFF2-40B4-BE49-F238E27FC236}">
                <a16:creationId xmlns="" xmlns:a16="http://schemas.microsoft.com/office/drawing/2014/main" id="{8BCF8801-9F1D-45AD-A139-7C77793C764E}"/>
              </a:ext>
            </a:extLst>
          </p:cNvPr>
          <p:cNvSpPr/>
          <p:nvPr/>
        </p:nvSpPr>
        <p:spPr>
          <a:xfrm>
            <a:off x="5050971" y="2685143"/>
            <a:ext cx="3672115" cy="3846286"/>
          </a:xfrm>
          <a:custGeom>
            <a:avLst/>
            <a:gdLst>
              <a:gd name="connsiteX0" fmla="*/ 0 w 3672115"/>
              <a:gd name="connsiteY0" fmla="*/ 3846286 h 3846286"/>
              <a:gd name="connsiteX1" fmla="*/ 290286 w 3672115"/>
              <a:gd name="connsiteY1" fmla="*/ 2307771 h 3846286"/>
              <a:gd name="connsiteX2" fmla="*/ 1306286 w 3672115"/>
              <a:gd name="connsiteY2" fmla="*/ 914400 h 3846286"/>
              <a:gd name="connsiteX3" fmla="*/ 2249715 w 3672115"/>
              <a:gd name="connsiteY3" fmla="*/ 348343 h 3846286"/>
              <a:gd name="connsiteX4" fmla="*/ 3672115 w 3672115"/>
              <a:gd name="connsiteY4" fmla="*/ 0 h 384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2115" h="3846286">
                <a:moveTo>
                  <a:pt x="0" y="3846286"/>
                </a:moveTo>
                <a:cubicBezTo>
                  <a:pt x="36286" y="3321352"/>
                  <a:pt x="72572" y="2796419"/>
                  <a:pt x="290286" y="2307771"/>
                </a:cubicBezTo>
                <a:cubicBezTo>
                  <a:pt x="508000" y="1819123"/>
                  <a:pt x="979715" y="1240971"/>
                  <a:pt x="1306286" y="914400"/>
                </a:cubicBezTo>
                <a:cubicBezTo>
                  <a:pt x="1632857" y="587829"/>
                  <a:pt x="1855410" y="500743"/>
                  <a:pt x="2249715" y="348343"/>
                </a:cubicBezTo>
                <a:cubicBezTo>
                  <a:pt x="2644020" y="195943"/>
                  <a:pt x="3158067" y="97971"/>
                  <a:pt x="3672115" y="0"/>
                </a:cubicBezTo>
              </a:path>
            </a:pathLst>
          </a:custGeom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="" xmlns:a16="http://schemas.microsoft.com/office/drawing/2014/main" id="{D29FEBC2-7014-4BA7-8CB6-E9E8921F6761}"/>
              </a:ext>
            </a:extLst>
          </p:cNvPr>
          <p:cNvSpPr/>
          <p:nvPr/>
        </p:nvSpPr>
        <p:spPr>
          <a:xfrm>
            <a:off x="5776686" y="87086"/>
            <a:ext cx="2728685" cy="2278743"/>
          </a:xfrm>
          <a:custGeom>
            <a:avLst/>
            <a:gdLst>
              <a:gd name="connsiteX0" fmla="*/ 0 w 2728685"/>
              <a:gd name="connsiteY0" fmla="*/ 0 h 2278743"/>
              <a:gd name="connsiteX1" fmla="*/ 319314 w 2728685"/>
              <a:gd name="connsiteY1" fmla="*/ 595085 h 2278743"/>
              <a:gd name="connsiteX2" fmla="*/ 1001485 w 2728685"/>
              <a:gd name="connsiteY2" fmla="*/ 1349828 h 2278743"/>
              <a:gd name="connsiteX3" fmla="*/ 2728685 w 2728685"/>
              <a:gd name="connsiteY3" fmla="*/ 2278743 h 2278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8685" h="2278743">
                <a:moveTo>
                  <a:pt x="0" y="0"/>
                </a:moveTo>
                <a:cubicBezTo>
                  <a:pt x="76200" y="185057"/>
                  <a:pt x="152400" y="370114"/>
                  <a:pt x="319314" y="595085"/>
                </a:cubicBezTo>
                <a:cubicBezTo>
                  <a:pt x="486228" y="820056"/>
                  <a:pt x="599923" y="1069218"/>
                  <a:pt x="1001485" y="1349828"/>
                </a:cubicBezTo>
                <a:cubicBezTo>
                  <a:pt x="1403047" y="1630438"/>
                  <a:pt x="2065866" y="1954590"/>
                  <a:pt x="2728685" y="2278743"/>
                </a:cubicBezTo>
              </a:path>
            </a:pathLst>
          </a:custGeom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="" xmlns:a16="http://schemas.microsoft.com/office/drawing/2014/main" id="{0E31EA75-8A24-4E38-BB10-FEC564B333B5}"/>
              </a:ext>
            </a:extLst>
          </p:cNvPr>
          <p:cNvSpPr/>
          <p:nvPr/>
        </p:nvSpPr>
        <p:spPr>
          <a:xfrm>
            <a:off x="1747145" y="2335254"/>
            <a:ext cx="6830798" cy="3054247"/>
          </a:xfrm>
          <a:custGeom>
            <a:avLst/>
            <a:gdLst>
              <a:gd name="connsiteX0" fmla="*/ 2882912 w 6830798"/>
              <a:gd name="connsiteY0" fmla="*/ 2294803 h 3054247"/>
              <a:gd name="connsiteX1" fmla="*/ 2316855 w 6830798"/>
              <a:gd name="connsiteY1" fmla="*/ 2860860 h 3054247"/>
              <a:gd name="connsiteX2" fmla="*/ 1605655 w 6830798"/>
              <a:gd name="connsiteY2" fmla="*/ 3049546 h 3054247"/>
              <a:gd name="connsiteX3" fmla="*/ 589655 w 6830798"/>
              <a:gd name="connsiteY3" fmla="*/ 2701203 h 3054247"/>
              <a:gd name="connsiteX4" fmla="*/ 67141 w 6830798"/>
              <a:gd name="connsiteY4" fmla="*/ 1902917 h 3054247"/>
              <a:gd name="connsiteX5" fmla="*/ 67141 w 6830798"/>
              <a:gd name="connsiteY5" fmla="*/ 1017546 h 3054247"/>
              <a:gd name="connsiteX6" fmla="*/ 618684 w 6830798"/>
              <a:gd name="connsiteY6" fmla="*/ 175717 h 3054247"/>
              <a:gd name="connsiteX7" fmla="*/ 1750798 w 6830798"/>
              <a:gd name="connsiteY7" fmla="*/ 1546 h 3054247"/>
              <a:gd name="connsiteX8" fmla="*/ 5437426 w 6830798"/>
              <a:gd name="connsiteY8" fmla="*/ 219260 h 3054247"/>
              <a:gd name="connsiteX9" fmla="*/ 6830798 w 6830798"/>
              <a:gd name="connsiteY9" fmla="*/ 291832 h 3054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30798" h="3054247">
                <a:moveTo>
                  <a:pt x="2882912" y="2294803"/>
                </a:moveTo>
                <a:cubicBezTo>
                  <a:pt x="2706321" y="2514936"/>
                  <a:pt x="2529731" y="2735070"/>
                  <a:pt x="2316855" y="2860860"/>
                </a:cubicBezTo>
                <a:cubicBezTo>
                  <a:pt x="2103979" y="2986650"/>
                  <a:pt x="1893522" y="3076155"/>
                  <a:pt x="1605655" y="3049546"/>
                </a:cubicBezTo>
                <a:cubicBezTo>
                  <a:pt x="1317788" y="3022937"/>
                  <a:pt x="846074" y="2892308"/>
                  <a:pt x="589655" y="2701203"/>
                </a:cubicBezTo>
                <a:cubicBezTo>
                  <a:pt x="333236" y="2510098"/>
                  <a:pt x="154227" y="2183526"/>
                  <a:pt x="67141" y="1902917"/>
                </a:cubicBezTo>
                <a:cubicBezTo>
                  <a:pt x="-19945" y="1622308"/>
                  <a:pt x="-24783" y="1305413"/>
                  <a:pt x="67141" y="1017546"/>
                </a:cubicBezTo>
                <a:cubicBezTo>
                  <a:pt x="159065" y="729679"/>
                  <a:pt x="338074" y="345050"/>
                  <a:pt x="618684" y="175717"/>
                </a:cubicBezTo>
                <a:cubicBezTo>
                  <a:pt x="899293" y="6384"/>
                  <a:pt x="947674" y="-5711"/>
                  <a:pt x="1750798" y="1546"/>
                </a:cubicBezTo>
                <a:cubicBezTo>
                  <a:pt x="2553922" y="8803"/>
                  <a:pt x="5437426" y="219260"/>
                  <a:pt x="5437426" y="219260"/>
                </a:cubicBezTo>
                <a:lnTo>
                  <a:pt x="6830798" y="291832"/>
                </a:lnTo>
              </a:path>
            </a:pathLst>
          </a:custGeom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="" xmlns:a16="http://schemas.microsoft.com/office/drawing/2014/main" id="{D7DB18B6-E92E-45BB-8BE2-AD039B5ECA2F}"/>
              </a:ext>
            </a:extLst>
          </p:cNvPr>
          <p:cNvSpPr/>
          <p:nvPr/>
        </p:nvSpPr>
        <p:spPr>
          <a:xfrm>
            <a:off x="1390884" y="2006220"/>
            <a:ext cx="6679059" cy="4713894"/>
          </a:xfrm>
          <a:custGeom>
            <a:avLst/>
            <a:gdLst>
              <a:gd name="connsiteX0" fmla="*/ 6679059 w 6679059"/>
              <a:gd name="connsiteY0" fmla="*/ 316066 h 4713894"/>
              <a:gd name="connsiteX1" fmla="*/ 1947402 w 6679059"/>
              <a:gd name="connsiteY1" fmla="*/ 25780 h 4713894"/>
              <a:gd name="connsiteX2" fmla="*/ 1163630 w 6679059"/>
              <a:gd name="connsiteY2" fmla="*/ 112866 h 4713894"/>
              <a:gd name="connsiteX3" fmla="*/ 234716 w 6679059"/>
              <a:gd name="connsiteY3" fmla="*/ 896637 h 4713894"/>
              <a:gd name="connsiteX4" fmla="*/ 46030 w 6679059"/>
              <a:gd name="connsiteY4" fmla="*/ 2406123 h 4713894"/>
              <a:gd name="connsiteX5" fmla="*/ 931402 w 6679059"/>
              <a:gd name="connsiteY5" fmla="*/ 3451151 h 4713894"/>
              <a:gd name="connsiteX6" fmla="*/ 1816773 w 6679059"/>
              <a:gd name="connsiteY6" fmla="*/ 4104294 h 4713894"/>
              <a:gd name="connsiteX7" fmla="*/ 2339287 w 6679059"/>
              <a:gd name="connsiteY7" fmla="*/ 4713894 h 4713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679059" h="4713894">
                <a:moveTo>
                  <a:pt x="6679059" y="316066"/>
                </a:moveTo>
                <a:lnTo>
                  <a:pt x="1947402" y="25780"/>
                </a:lnTo>
                <a:cubicBezTo>
                  <a:pt x="1028164" y="-8087"/>
                  <a:pt x="1449078" y="-32277"/>
                  <a:pt x="1163630" y="112866"/>
                </a:cubicBezTo>
                <a:cubicBezTo>
                  <a:pt x="878182" y="258009"/>
                  <a:pt x="420983" y="514428"/>
                  <a:pt x="234716" y="896637"/>
                </a:cubicBezTo>
                <a:cubicBezTo>
                  <a:pt x="48449" y="1278847"/>
                  <a:pt x="-70084" y="1980371"/>
                  <a:pt x="46030" y="2406123"/>
                </a:cubicBezTo>
                <a:cubicBezTo>
                  <a:pt x="162144" y="2831875"/>
                  <a:pt x="636278" y="3168122"/>
                  <a:pt x="931402" y="3451151"/>
                </a:cubicBezTo>
                <a:cubicBezTo>
                  <a:pt x="1226526" y="3734180"/>
                  <a:pt x="1582126" y="3893837"/>
                  <a:pt x="1816773" y="4104294"/>
                </a:cubicBezTo>
                <a:cubicBezTo>
                  <a:pt x="2051420" y="4314751"/>
                  <a:pt x="2195353" y="4514322"/>
                  <a:pt x="2339287" y="4713894"/>
                </a:cubicBezTo>
              </a:path>
            </a:pathLst>
          </a:custGeom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43930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24" grpId="0"/>
      <p:bldP spid="31" grpId="0"/>
      <p:bldP spid="37" grpId="0" animBg="1"/>
      <p:bldP spid="38" grpId="0" animBg="1"/>
      <p:bldP spid="41" grpId="0" animBg="1"/>
      <p:bldP spid="4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="" xmlns:a16="http://schemas.microsoft.com/office/drawing/2014/main" id="{413F3DC1-B271-47EF-904D-3375D8883CAC}"/>
              </a:ext>
            </a:extLst>
          </p:cNvPr>
          <p:cNvSpPr/>
          <p:nvPr/>
        </p:nvSpPr>
        <p:spPr>
          <a:xfrm>
            <a:off x="6139543" y="638629"/>
            <a:ext cx="5268686" cy="1886857"/>
          </a:xfrm>
          <a:custGeom>
            <a:avLst/>
            <a:gdLst>
              <a:gd name="connsiteX0" fmla="*/ 5268686 w 5268686"/>
              <a:gd name="connsiteY0" fmla="*/ 1886857 h 1886857"/>
              <a:gd name="connsiteX1" fmla="*/ 2322286 w 5268686"/>
              <a:gd name="connsiteY1" fmla="*/ 1640114 h 1886857"/>
              <a:gd name="connsiteX2" fmla="*/ 1045028 w 5268686"/>
              <a:gd name="connsiteY2" fmla="*/ 1030514 h 1886857"/>
              <a:gd name="connsiteX3" fmla="*/ 0 w 5268686"/>
              <a:gd name="connsiteY3" fmla="*/ 0 h 188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686" h="1886857">
                <a:moveTo>
                  <a:pt x="5268686" y="1886857"/>
                </a:moveTo>
                <a:cubicBezTo>
                  <a:pt x="4147457" y="1834847"/>
                  <a:pt x="3026229" y="1782838"/>
                  <a:pt x="2322286" y="1640114"/>
                </a:cubicBezTo>
                <a:cubicBezTo>
                  <a:pt x="1618343" y="1497390"/>
                  <a:pt x="1432075" y="1303866"/>
                  <a:pt x="1045028" y="1030514"/>
                </a:cubicBezTo>
                <a:cubicBezTo>
                  <a:pt x="657981" y="757162"/>
                  <a:pt x="4838" y="7257"/>
                  <a:pt x="0" y="0"/>
                </a:cubicBezTo>
              </a:path>
            </a:pathLst>
          </a:custGeom>
          <a:noFill/>
          <a:ln w="76200">
            <a:solidFill>
              <a:srgbClr val="E5C749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Freeform: Shape 2">
            <a:extLst>
              <a:ext uri="{FF2B5EF4-FFF2-40B4-BE49-F238E27FC236}">
                <a16:creationId xmlns="" xmlns:a16="http://schemas.microsoft.com/office/drawing/2014/main" id="{750B2125-1323-40F2-83D3-B5E83D37B5B9}"/>
              </a:ext>
            </a:extLst>
          </p:cNvPr>
          <p:cNvSpPr/>
          <p:nvPr/>
        </p:nvSpPr>
        <p:spPr>
          <a:xfrm>
            <a:off x="1543172" y="2041169"/>
            <a:ext cx="7470199" cy="3924202"/>
          </a:xfrm>
          <a:custGeom>
            <a:avLst/>
            <a:gdLst>
              <a:gd name="connsiteX0" fmla="*/ 7470199 w 7470199"/>
              <a:gd name="connsiteY0" fmla="*/ 339174 h 3924202"/>
              <a:gd name="connsiteX1" fmla="*/ 2404714 w 7470199"/>
              <a:gd name="connsiteY1" fmla="*/ 63402 h 3924202"/>
              <a:gd name="connsiteX2" fmla="*/ 1287114 w 7470199"/>
              <a:gd name="connsiteY2" fmla="*/ 63402 h 3924202"/>
              <a:gd name="connsiteX3" fmla="*/ 184028 w 7470199"/>
              <a:gd name="connsiteY3" fmla="*/ 760088 h 3924202"/>
              <a:gd name="connsiteX4" fmla="*/ 67914 w 7470199"/>
              <a:gd name="connsiteY4" fmla="*/ 2458260 h 3924202"/>
              <a:gd name="connsiteX5" fmla="*/ 880714 w 7470199"/>
              <a:gd name="connsiteY5" fmla="*/ 3401688 h 3924202"/>
              <a:gd name="connsiteX6" fmla="*/ 1606428 w 7470199"/>
              <a:gd name="connsiteY6" fmla="*/ 3924202 h 3924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70199" h="3924202">
                <a:moveTo>
                  <a:pt x="7470199" y="339174"/>
                </a:moveTo>
                <a:lnTo>
                  <a:pt x="2404714" y="63402"/>
                </a:lnTo>
                <a:cubicBezTo>
                  <a:pt x="1374200" y="17440"/>
                  <a:pt x="1657228" y="-52712"/>
                  <a:pt x="1287114" y="63402"/>
                </a:cubicBezTo>
                <a:cubicBezTo>
                  <a:pt x="917000" y="179516"/>
                  <a:pt x="387228" y="360945"/>
                  <a:pt x="184028" y="760088"/>
                </a:cubicBezTo>
                <a:cubicBezTo>
                  <a:pt x="-19172" y="1159231"/>
                  <a:pt x="-48200" y="2017993"/>
                  <a:pt x="67914" y="2458260"/>
                </a:cubicBezTo>
                <a:cubicBezTo>
                  <a:pt x="184028" y="2898527"/>
                  <a:pt x="624295" y="3157364"/>
                  <a:pt x="880714" y="3401688"/>
                </a:cubicBezTo>
                <a:cubicBezTo>
                  <a:pt x="1137133" y="3646012"/>
                  <a:pt x="1371780" y="3785107"/>
                  <a:pt x="1606428" y="3924202"/>
                </a:cubicBezTo>
              </a:path>
            </a:pathLst>
          </a:custGeom>
          <a:noFill/>
          <a:ln w="76200">
            <a:solidFill>
              <a:srgbClr val="E5C749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="" xmlns:a16="http://schemas.microsoft.com/office/drawing/2014/main" id="{11A4D440-2CE8-41D4-A712-F79B0719E400}"/>
              </a:ext>
            </a:extLst>
          </p:cNvPr>
          <p:cNvSpPr/>
          <p:nvPr/>
        </p:nvSpPr>
        <p:spPr>
          <a:xfrm>
            <a:off x="4992914" y="2675357"/>
            <a:ext cx="4659086" cy="3827043"/>
          </a:xfrm>
          <a:custGeom>
            <a:avLst/>
            <a:gdLst>
              <a:gd name="connsiteX0" fmla="*/ 0 w 4659086"/>
              <a:gd name="connsiteY0" fmla="*/ 3827043 h 3827043"/>
              <a:gd name="connsiteX1" fmla="*/ 696686 w 4659086"/>
              <a:gd name="connsiteY1" fmla="*/ 1591843 h 3827043"/>
              <a:gd name="connsiteX2" fmla="*/ 2104572 w 4659086"/>
              <a:gd name="connsiteY2" fmla="*/ 488757 h 3827043"/>
              <a:gd name="connsiteX3" fmla="*/ 3338286 w 4659086"/>
              <a:gd name="connsiteY3" fmla="*/ 38814 h 3827043"/>
              <a:gd name="connsiteX4" fmla="*/ 4659086 w 4659086"/>
              <a:gd name="connsiteY4" fmla="*/ 53329 h 382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59086" h="3827043">
                <a:moveTo>
                  <a:pt x="0" y="3827043"/>
                </a:moveTo>
                <a:cubicBezTo>
                  <a:pt x="172962" y="2987633"/>
                  <a:pt x="345924" y="2148224"/>
                  <a:pt x="696686" y="1591843"/>
                </a:cubicBezTo>
                <a:cubicBezTo>
                  <a:pt x="1047448" y="1035462"/>
                  <a:pt x="1664305" y="747595"/>
                  <a:pt x="2104572" y="488757"/>
                </a:cubicBezTo>
                <a:cubicBezTo>
                  <a:pt x="2544839" y="229919"/>
                  <a:pt x="2912534" y="111385"/>
                  <a:pt x="3338286" y="38814"/>
                </a:cubicBezTo>
                <a:cubicBezTo>
                  <a:pt x="3764038" y="-33757"/>
                  <a:pt x="4211562" y="9786"/>
                  <a:pt x="4659086" y="53329"/>
                </a:cubicBezTo>
              </a:path>
            </a:pathLst>
          </a:custGeom>
          <a:noFill/>
          <a:ln w="76200">
            <a:solidFill>
              <a:srgbClr val="E5C749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="" xmlns:a16="http://schemas.microsoft.com/office/drawing/2014/main" id="{E78C0837-CE4D-42E9-9E01-A55F0B788E33}"/>
              </a:ext>
            </a:extLst>
          </p:cNvPr>
          <p:cNvSpPr/>
          <p:nvPr/>
        </p:nvSpPr>
        <p:spPr>
          <a:xfrm>
            <a:off x="4992914" y="2627086"/>
            <a:ext cx="174172" cy="3918857"/>
          </a:xfrm>
          <a:custGeom>
            <a:avLst/>
            <a:gdLst>
              <a:gd name="connsiteX0" fmla="*/ 0 w 174172"/>
              <a:gd name="connsiteY0" fmla="*/ 3918857 h 3918857"/>
              <a:gd name="connsiteX1" fmla="*/ 72572 w 174172"/>
              <a:gd name="connsiteY1" fmla="*/ 1364343 h 3918857"/>
              <a:gd name="connsiteX2" fmla="*/ 174172 w 174172"/>
              <a:gd name="connsiteY2" fmla="*/ 0 h 3918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172" h="3918857">
                <a:moveTo>
                  <a:pt x="0" y="3918857"/>
                </a:moveTo>
                <a:cubicBezTo>
                  <a:pt x="21771" y="2968171"/>
                  <a:pt x="43543" y="2017486"/>
                  <a:pt x="72572" y="1364343"/>
                </a:cubicBezTo>
                <a:cubicBezTo>
                  <a:pt x="101601" y="711200"/>
                  <a:pt x="137886" y="355600"/>
                  <a:pt x="174172" y="0"/>
                </a:cubicBezTo>
              </a:path>
            </a:pathLst>
          </a:custGeom>
          <a:noFill/>
          <a:ln w="76200">
            <a:solidFill>
              <a:srgbClr val="E5C749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="" xmlns:a16="http://schemas.microsoft.com/office/drawing/2014/main" id="{9732A463-CD70-4BCE-96B2-AA207F4249C0}"/>
              </a:ext>
            </a:extLst>
          </p:cNvPr>
          <p:cNvSpPr/>
          <p:nvPr/>
        </p:nvSpPr>
        <p:spPr>
          <a:xfrm>
            <a:off x="4648200" y="4470400"/>
            <a:ext cx="76200" cy="1638300"/>
          </a:xfrm>
          <a:custGeom>
            <a:avLst/>
            <a:gdLst>
              <a:gd name="connsiteX0" fmla="*/ 76200 w 76200"/>
              <a:gd name="connsiteY0" fmla="*/ 0 h 1638300"/>
              <a:gd name="connsiteX1" fmla="*/ 0 w 76200"/>
              <a:gd name="connsiteY1" fmla="*/ 1638300 h 1638300"/>
              <a:gd name="connsiteX2" fmla="*/ 0 w 76200"/>
              <a:gd name="connsiteY2" fmla="*/ 1638300 h 16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200" h="1638300">
                <a:moveTo>
                  <a:pt x="76200" y="0"/>
                </a:moveTo>
                <a:lnTo>
                  <a:pt x="0" y="1638300"/>
                </a:lnTo>
                <a:lnTo>
                  <a:pt x="0" y="1638300"/>
                </a:lnTo>
              </a:path>
            </a:pathLst>
          </a:custGeom>
          <a:noFill/>
          <a:ln w="76200">
            <a:solidFill>
              <a:srgbClr val="E5C749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9603140B-C1B9-464B-AC53-472966565DF8}"/>
              </a:ext>
            </a:extLst>
          </p:cNvPr>
          <p:cNvSpPr/>
          <p:nvPr/>
        </p:nvSpPr>
        <p:spPr>
          <a:xfrm>
            <a:off x="8345714" y="5777653"/>
            <a:ext cx="3587832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="" xmlns:a16="http://schemas.microsoft.com/office/drawing/2014/main" id="{8371FBE0-A7C9-483E-8EDE-FC56912E8397}"/>
              </a:ext>
            </a:extLst>
          </p:cNvPr>
          <p:cNvCxnSpPr>
            <a:cxnSpLocks/>
          </p:cNvCxnSpPr>
          <p:nvPr/>
        </p:nvCxnSpPr>
        <p:spPr>
          <a:xfrm flipH="1" flipV="1">
            <a:off x="6836229" y="3687629"/>
            <a:ext cx="733878" cy="818579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C73BF488-CCB0-4064-B470-3CB6F364CA5E}"/>
              </a:ext>
            </a:extLst>
          </p:cNvPr>
          <p:cNvSpPr txBox="1"/>
          <p:nvPr/>
        </p:nvSpPr>
        <p:spPr>
          <a:xfrm>
            <a:off x="6409428" y="4636390"/>
            <a:ext cx="2756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Ramp 1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="" xmlns:a16="http://schemas.microsoft.com/office/drawing/2014/main" id="{EE53C41F-03EA-442B-8B3D-3E98D1CB889B}"/>
              </a:ext>
            </a:extLst>
          </p:cNvPr>
          <p:cNvCxnSpPr>
            <a:cxnSpLocks/>
          </p:cNvCxnSpPr>
          <p:nvPr/>
        </p:nvCxnSpPr>
        <p:spPr>
          <a:xfrm flipH="1">
            <a:off x="6981372" y="1009743"/>
            <a:ext cx="1364342" cy="0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3CE138EA-9D7A-4799-A20D-293425C3242B}"/>
              </a:ext>
            </a:extLst>
          </p:cNvPr>
          <p:cNvSpPr txBox="1"/>
          <p:nvPr/>
        </p:nvSpPr>
        <p:spPr>
          <a:xfrm>
            <a:off x="7984228" y="826390"/>
            <a:ext cx="2756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Ramp 2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="" xmlns:a16="http://schemas.microsoft.com/office/drawing/2014/main" id="{260269DD-7211-4B83-AACD-881FB73F4E4B}"/>
              </a:ext>
            </a:extLst>
          </p:cNvPr>
          <p:cNvCxnSpPr>
            <a:cxnSpLocks/>
          </p:cNvCxnSpPr>
          <p:nvPr/>
        </p:nvCxnSpPr>
        <p:spPr>
          <a:xfrm>
            <a:off x="1669143" y="5671404"/>
            <a:ext cx="1233714" cy="494505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BB06B1D8-5933-457F-BF34-97BDFE4CA190}"/>
              </a:ext>
            </a:extLst>
          </p:cNvPr>
          <p:cNvSpPr txBox="1"/>
          <p:nvPr/>
        </p:nvSpPr>
        <p:spPr>
          <a:xfrm>
            <a:off x="-159657" y="5086629"/>
            <a:ext cx="24238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Semidirect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="" xmlns:a16="http://schemas.microsoft.com/office/drawing/2014/main" id="{BABA520A-600D-42B6-AC13-16876AB95BF5}"/>
              </a:ext>
            </a:extLst>
          </p:cNvPr>
          <p:cNvCxnSpPr>
            <a:cxnSpLocks/>
          </p:cNvCxnSpPr>
          <p:nvPr/>
        </p:nvCxnSpPr>
        <p:spPr>
          <a:xfrm flipH="1">
            <a:off x="2481943" y="1302130"/>
            <a:ext cx="152400" cy="1083751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B6CC9E84-6F79-4D8D-A4CF-E582F61CEE43}"/>
              </a:ext>
            </a:extLst>
          </p:cNvPr>
          <p:cNvSpPr txBox="1"/>
          <p:nvPr/>
        </p:nvSpPr>
        <p:spPr>
          <a:xfrm>
            <a:off x="1346200" y="612180"/>
            <a:ext cx="24238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Loop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4D088C28-87F6-4586-B6F8-47F63D7B1DB7}"/>
              </a:ext>
            </a:extLst>
          </p:cNvPr>
          <p:cNvSpPr txBox="1"/>
          <p:nvPr/>
        </p:nvSpPr>
        <p:spPr>
          <a:xfrm>
            <a:off x="8176986" y="5907835"/>
            <a:ext cx="4015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Interchange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AE897A3F-BF4F-4C57-8C2D-CB301B8BB7DB}"/>
              </a:ext>
            </a:extLst>
          </p:cNvPr>
          <p:cNvSpPr txBox="1"/>
          <p:nvPr/>
        </p:nvSpPr>
        <p:spPr>
          <a:xfrm>
            <a:off x="5435600" y="6039002"/>
            <a:ext cx="1472122" cy="584775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South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160B2214-C40F-4A17-A2A1-ED099397B34A}"/>
              </a:ext>
            </a:extLst>
          </p:cNvPr>
          <p:cNvSpPr txBox="1"/>
          <p:nvPr/>
        </p:nvSpPr>
        <p:spPr>
          <a:xfrm>
            <a:off x="3283089" y="130226"/>
            <a:ext cx="1472122" cy="584775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North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6455DFF3-C38E-4DE4-9EB8-C888AE34C341}"/>
              </a:ext>
            </a:extLst>
          </p:cNvPr>
          <p:cNvSpPr txBox="1"/>
          <p:nvPr/>
        </p:nvSpPr>
        <p:spPr>
          <a:xfrm>
            <a:off x="9914658" y="3274407"/>
            <a:ext cx="1756229" cy="584775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Airport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="" xmlns:a16="http://schemas.microsoft.com/office/drawing/2014/main" id="{19F1B9DF-6683-4E89-9A89-97524AAB8504}"/>
              </a:ext>
            </a:extLst>
          </p:cNvPr>
          <p:cNvGrpSpPr/>
          <p:nvPr/>
        </p:nvGrpSpPr>
        <p:grpSpPr>
          <a:xfrm>
            <a:off x="1732364" y="1504141"/>
            <a:ext cx="7597616" cy="3823122"/>
            <a:chOff x="1732364" y="1504141"/>
            <a:chExt cx="7597616" cy="3823122"/>
          </a:xfrm>
        </p:grpSpPr>
        <p:sp>
          <p:nvSpPr>
            <p:cNvPr id="27" name="Freeform: Shape 26">
              <a:extLst>
                <a:ext uri="{FF2B5EF4-FFF2-40B4-BE49-F238E27FC236}">
                  <a16:creationId xmlns="" xmlns:a16="http://schemas.microsoft.com/office/drawing/2014/main" id="{AD0E3343-A690-4EFB-91FB-241FD83060C4}"/>
                </a:ext>
              </a:extLst>
            </p:cNvPr>
            <p:cNvSpPr/>
            <p:nvPr/>
          </p:nvSpPr>
          <p:spPr>
            <a:xfrm>
              <a:off x="1732364" y="2335912"/>
              <a:ext cx="7597616" cy="2991351"/>
            </a:xfrm>
            <a:custGeom>
              <a:avLst/>
              <a:gdLst>
                <a:gd name="connsiteX0" fmla="*/ 7597616 w 7597616"/>
                <a:gd name="connsiteY0" fmla="*/ 329196 h 3258440"/>
                <a:gd name="connsiteX1" fmla="*/ 1134822 w 7597616"/>
                <a:gd name="connsiteY1" fmla="*/ 143216 h 3258440"/>
                <a:gd name="connsiteX2" fmla="*/ 49941 w 7597616"/>
                <a:gd name="connsiteY2" fmla="*/ 2173494 h 3258440"/>
                <a:gd name="connsiteX3" fmla="*/ 1739256 w 7597616"/>
                <a:gd name="connsiteY3" fmla="*/ 3258376 h 3258440"/>
                <a:gd name="connsiteX4" fmla="*/ 3056612 w 7597616"/>
                <a:gd name="connsiteY4" fmla="*/ 2219989 h 3258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97616" h="3258440">
                  <a:moveTo>
                    <a:pt x="7597616" y="329196"/>
                  </a:moveTo>
                  <a:cubicBezTo>
                    <a:pt x="4995192" y="82514"/>
                    <a:pt x="2392768" y="-164167"/>
                    <a:pt x="1134822" y="143216"/>
                  </a:cubicBezTo>
                  <a:cubicBezTo>
                    <a:pt x="-123124" y="450599"/>
                    <a:pt x="-50798" y="1654301"/>
                    <a:pt x="49941" y="2173494"/>
                  </a:cubicBezTo>
                  <a:cubicBezTo>
                    <a:pt x="150680" y="2692687"/>
                    <a:pt x="1238144" y="3250627"/>
                    <a:pt x="1739256" y="3258376"/>
                  </a:cubicBezTo>
                  <a:cubicBezTo>
                    <a:pt x="2240368" y="3266125"/>
                    <a:pt x="2837053" y="2573867"/>
                    <a:pt x="3056612" y="2219989"/>
                  </a:cubicBezTo>
                </a:path>
              </a:pathLst>
            </a:custGeom>
            <a:noFill/>
            <a:ln w="76200">
              <a:solidFill>
                <a:srgbClr val="E5C749"/>
              </a:solidFill>
              <a:headEnd type="arrow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="" xmlns:a16="http://schemas.microsoft.com/office/drawing/2014/main" id="{8DDBD7D8-8086-4AB7-9EDF-4F59AA6297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55211" y="1504141"/>
              <a:ext cx="202487" cy="2897190"/>
            </a:xfrm>
            <a:prstGeom prst="line">
              <a:avLst/>
            </a:prstGeom>
            <a:noFill/>
            <a:ln w="76200">
              <a:solidFill>
                <a:srgbClr val="E5C749"/>
              </a:solidFill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253635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4" grpId="1" animBg="1"/>
      <p:bldP spid="5" grpId="0" animBg="1"/>
      <p:bldP spid="5" grpId="1" animBg="1"/>
      <p:bldP spid="13" grpId="0" animBg="1"/>
      <p:bldP spid="13" grpId="1" animBg="1"/>
      <p:bldP spid="23" grpId="0" animBg="1"/>
      <p:bldP spid="24" grpId="0" animBg="1"/>
      <p:bldP spid="2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0466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t="17000" r="1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833799D5-E05B-4551-8D52-D3F2596AFD08}"/>
              </a:ext>
            </a:extLst>
          </p:cNvPr>
          <p:cNvSpPr/>
          <p:nvPr/>
        </p:nvSpPr>
        <p:spPr>
          <a:xfrm>
            <a:off x="-322156" y="0"/>
            <a:ext cx="12514156" cy="694177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C8A16B82-6A3C-46F5-8D32-072FDF89864A}"/>
              </a:ext>
            </a:extLst>
          </p:cNvPr>
          <p:cNvGrpSpPr/>
          <p:nvPr/>
        </p:nvGrpSpPr>
        <p:grpSpPr>
          <a:xfrm>
            <a:off x="-10660113" y="0"/>
            <a:ext cx="12632717" cy="6858000"/>
            <a:chOff x="-290920" y="0"/>
            <a:chExt cx="12632717" cy="6858000"/>
          </a:xfrm>
        </p:grpSpPr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2F391CEE-E392-4A9D-BD11-6954B994FB42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="" xmlns:a16="http://schemas.microsoft.com/office/drawing/2014/main" id="{7AC43ACA-5000-40E2-80D3-19833F9F1A3F}"/>
                </a:ext>
              </a:extLst>
            </p:cNvPr>
            <p:cNvSpPr/>
            <p:nvPr/>
          </p:nvSpPr>
          <p:spPr>
            <a:xfrm>
              <a:off x="11523191" y="4361690"/>
              <a:ext cx="690881" cy="1569955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BE022673-C77C-4E8F-AF41-8B283703E87E}"/>
                </a:ext>
              </a:extLst>
            </p:cNvPr>
            <p:cNvSpPr txBox="1"/>
            <p:nvPr/>
          </p:nvSpPr>
          <p:spPr>
            <a:xfrm rot="16200000">
              <a:off x="11551699" y="4749252"/>
              <a:ext cx="7491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1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="" xmlns:a16="http://schemas.microsoft.com/office/drawing/2014/main" id="{E8AD023B-AE8D-405F-90E6-27B0D4707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69A27401-3327-4871-86AC-B461CA62C3AC}"/>
              </a:ext>
            </a:extLst>
          </p:cNvPr>
          <p:cNvGrpSpPr/>
          <p:nvPr/>
        </p:nvGrpSpPr>
        <p:grpSpPr>
          <a:xfrm>
            <a:off x="-10156097" y="0"/>
            <a:ext cx="11547269" cy="6858000"/>
            <a:chOff x="213096" y="0"/>
            <a:chExt cx="11547269" cy="6858000"/>
          </a:xfrm>
        </p:grpSpPr>
        <p:sp>
          <p:nvSpPr>
            <p:cNvPr id="25" name="Rectangle 24">
              <a:extLst>
                <a:ext uri="{FF2B5EF4-FFF2-40B4-BE49-F238E27FC236}">
                  <a16:creationId xmlns="" xmlns:a16="http://schemas.microsoft.com/office/drawing/2014/main" id="{706C029B-A799-4206-A656-A006D8F83990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="" xmlns:a16="http://schemas.microsoft.com/office/drawing/2014/main" id="{63328131-EC42-4D6D-A247-91FD3D23E58C}"/>
                </a:ext>
              </a:extLst>
            </p:cNvPr>
            <p:cNvSpPr/>
            <p:nvPr/>
          </p:nvSpPr>
          <p:spPr>
            <a:xfrm>
              <a:off x="10829598" y="3080178"/>
              <a:ext cx="830999" cy="1567236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3A728384-87ED-4E87-8F78-97EB653FDC67}"/>
                </a:ext>
              </a:extLst>
            </p:cNvPr>
            <p:cNvSpPr txBox="1"/>
            <p:nvPr/>
          </p:nvSpPr>
          <p:spPr>
            <a:xfrm rot="16200000">
              <a:off x="10924517" y="3378259"/>
              <a:ext cx="8406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2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C0099890-786A-4F87-960D-5DADE5168909}"/>
              </a:ext>
            </a:extLst>
          </p:cNvPr>
          <p:cNvGrpSpPr/>
          <p:nvPr/>
        </p:nvGrpSpPr>
        <p:grpSpPr>
          <a:xfrm>
            <a:off x="-9235914" y="0"/>
            <a:ext cx="10098145" cy="6858000"/>
            <a:chOff x="491575" y="0"/>
            <a:chExt cx="10098145" cy="6858000"/>
          </a:xfrm>
        </p:grpSpPr>
        <p:sp>
          <p:nvSpPr>
            <p:cNvPr id="30" name="Rectangle 29">
              <a:extLst>
                <a:ext uri="{FF2B5EF4-FFF2-40B4-BE49-F238E27FC236}">
                  <a16:creationId xmlns="" xmlns:a16="http://schemas.microsoft.com/office/drawing/2014/main" id="{CE9AAB1E-3A13-4745-A574-9EE6806378C9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="" xmlns:a16="http://schemas.microsoft.com/office/drawing/2014/main" id="{1BC0F905-3F71-4932-B130-39D508C4D117}"/>
                </a:ext>
              </a:extLst>
            </p:cNvPr>
            <p:cNvSpPr/>
            <p:nvPr/>
          </p:nvSpPr>
          <p:spPr>
            <a:xfrm>
              <a:off x="9758725" y="1481859"/>
              <a:ext cx="720783" cy="1569954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93EC5869-A976-4328-A864-2BB04E7E7BFC}"/>
                </a:ext>
              </a:extLst>
            </p:cNvPr>
            <p:cNvSpPr txBox="1"/>
            <p:nvPr/>
          </p:nvSpPr>
          <p:spPr>
            <a:xfrm rot="16200000">
              <a:off x="9609060" y="1805908"/>
              <a:ext cx="113032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3</a:t>
              </a:r>
            </a:p>
          </p:txBody>
        </p:sp>
      </p:grpSp>
      <p:sp useBgFill="1">
        <p:nvSpPr>
          <p:cNvPr id="65" name="Freeform: Shape 64">
            <a:extLst>
              <a:ext uri="{FF2B5EF4-FFF2-40B4-BE49-F238E27FC236}">
                <a16:creationId xmlns="" xmlns:a16="http://schemas.microsoft.com/office/drawing/2014/main" id="{3280772D-E8C4-4E42-AED0-3CE56DB991F1}"/>
              </a:ext>
            </a:extLst>
          </p:cNvPr>
          <p:cNvSpPr/>
          <p:nvPr/>
        </p:nvSpPr>
        <p:spPr>
          <a:xfrm rot="917270">
            <a:off x="4649642" y="1259721"/>
            <a:ext cx="1097280" cy="4504491"/>
          </a:xfrm>
          <a:custGeom>
            <a:avLst/>
            <a:gdLst>
              <a:gd name="connsiteX0" fmla="*/ 548640 w 1097280"/>
              <a:gd name="connsiteY0" fmla="*/ 0 h 4504491"/>
              <a:gd name="connsiteX1" fmla="*/ 1097280 w 1097280"/>
              <a:gd name="connsiteY1" fmla="*/ 533550 h 4504491"/>
              <a:gd name="connsiteX2" fmla="*/ 1097069 w 1097280"/>
              <a:gd name="connsiteY2" fmla="*/ 535587 h 4504491"/>
              <a:gd name="connsiteX3" fmla="*/ 1097280 w 1097280"/>
              <a:gd name="connsiteY3" fmla="*/ 535587 h 4504491"/>
              <a:gd name="connsiteX4" fmla="*/ 1097280 w 1097280"/>
              <a:gd name="connsiteY4" fmla="*/ 3955851 h 4504491"/>
              <a:gd name="connsiteX5" fmla="*/ 548640 w 1097280"/>
              <a:gd name="connsiteY5" fmla="*/ 4504491 h 4504491"/>
              <a:gd name="connsiteX6" fmla="*/ 0 w 1097280"/>
              <a:gd name="connsiteY6" fmla="*/ 3955851 h 4504491"/>
              <a:gd name="connsiteX7" fmla="*/ 0 w 1097280"/>
              <a:gd name="connsiteY7" fmla="*/ 535587 h 4504491"/>
              <a:gd name="connsiteX8" fmla="*/ 211 w 1097280"/>
              <a:gd name="connsiteY8" fmla="*/ 535587 h 4504491"/>
              <a:gd name="connsiteX9" fmla="*/ 0 w 1097280"/>
              <a:gd name="connsiteY9" fmla="*/ 533550 h 4504491"/>
              <a:gd name="connsiteX10" fmla="*/ 548640 w 1097280"/>
              <a:gd name="connsiteY10" fmla="*/ 0 h 450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97280" h="4504491">
                <a:moveTo>
                  <a:pt x="548640" y="0"/>
                </a:moveTo>
                <a:cubicBezTo>
                  <a:pt x="851646" y="0"/>
                  <a:pt x="1097280" y="238878"/>
                  <a:pt x="1097280" y="533550"/>
                </a:cubicBezTo>
                <a:lnTo>
                  <a:pt x="1097069" y="535587"/>
                </a:lnTo>
                <a:lnTo>
                  <a:pt x="1097280" y="535587"/>
                </a:lnTo>
                <a:lnTo>
                  <a:pt x="1097280" y="3955851"/>
                </a:lnTo>
                <a:cubicBezTo>
                  <a:pt x="1097280" y="4258857"/>
                  <a:pt x="851646" y="4504491"/>
                  <a:pt x="548640" y="4504491"/>
                </a:cubicBezTo>
                <a:cubicBezTo>
                  <a:pt x="245634" y="4504491"/>
                  <a:pt x="0" y="4258857"/>
                  <a:pt x="0" y="3955851"/>
                </a:cubicBezTo>
                <a:lnTo>
                  <a:pt x="0" y="535587"/>
                </a:lnTo>
                <a:lnTo>
                  <a:pt x="211" y="535587"/>
                </a:lnTo>
                <a:lnTo>
                  <a:pt x="0" y="533550"/>
                </a:lnTo>
                <a:cubicBezTo>
                  <a:pt x="0" y="238878"/>
                  <a:pt x="245634" y="0"/>
                  <a:pt x="54864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66" name="Freeform: Shape 65">
            <a:extLst>
              <a:ext uri="{FF2B5EF4-FFF2-40B4-BE49-F238E27FC236}">
                <a16:creationId xmlns="" xmlns:a16="http://schemas.microsoft.com/office/drawing/2014/main" id="{AD22CE75-491E-4869-8473-95A5F5845401}"/>
              </a:ext>
            </a:extLst>
          </p:cNvPr>
          <p:cNvSpPr/>
          <p:nvPr/>
        </p:nvSpPr>
        <p:spPr>
          <a:xfrm rot="917270">
            <a:off x="5652470" y="1903716"/>
            <a:ext cx="1097280" cy="3764727"/>
          </a:xfrm>
          <a:custGeom>
            <a:avLst/>
            <a:gdLst>
              <a:gd name="connsiteX0" fmla="*/ 548640 w 1097280"/>
              <a:gd name="connsiteY0" fmla="*/ 0 h 4504491"/>
              <a:gd name="connsiteX1" fmla="*/ 1097280 w 1097280"/>
              <a:gd name="connsiteY1" fmla="*/ 533550 h 4504491"/>
              <a:gd name="connsiteX2" fmla="*/ 1097069 w 1097280"/>
              <a:gd name="connsiteY2" fmla="*/ 535587 h 4504491"/>
              <a:gd name="connsiteX3" fmla="*/ 1097280 w 1097280"/>
              <a:gd name="connsiteY3" fmla="*/ 535587 h 4504491"/>
              <a:gd name="connsiteX4" fmla="*/ 1097280 w 1097280"/>
              <a:gd name="connsiteY4" fmla="*/ 3955851 h 4504491"/>
              <a:gd name="connsiteX5" fmla="*/ 548640 w 1097280"/>
              <a:gd name="connsiteY5" fmla="*/ 4504491 h 4504491"/>
              <a:gd name="connsiteX6" fmla="*/ 0 w 1097280"/>
              <a:gd name="connsiteY6" fmla="*/ 3955851 h 4504491"/>
              <a:gd name="connsiteX7" fmla="*/ 0 w 1097280"/>
              <a:gd name="connsiteY7" fmla="*/ 535587 h 4504491"/>
              <a:gd name="connsiteX8" fmla="*/ 211 w 1097280"/>
              <a:gd name="connsiteY8" fmla="*/ 535587 h 4504491"/>
              <a:gd name="connsiteX9" fmla="*/ 0 w 1097280"/>
              <a:gd name="connsiteY9" fmla="*/ 533550 h 4504491"/>
              <a:gd name="connsiteX10" fmla="*/ 548640 w 1097280"/>
              <a:gd name="connsiteY10" fmla="*/ 0 h 450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97280" h="4504491">
                <a:moveTo>
                  <a:pt x="548640" y="0"/>
                </a:moveTo>
                <a:cubicBezTo>
                  <a:pt x="851646" y="0"/>
                  <a:pt x="1097280" y="238878"/>
                  <a:pt x="1097280" y="533550"/>
                </a:cubicBezTo>
                <a:lnTo>
                  <a:pt x="1097069" y="535587"/>
                </a:lnTo>
                <a:lnTo>
                  <a:pt x="1097280" y="535587"/>
                </a:lnTo>
                <a:lnTo>
                  <a:pt x="1097280" y="3955851"/>
                </a:lnTo>
                <a:cubicBezTo>
                  <a:pt x="1097280" y="4258857"/>
                  <a:pt x="851646" y="4504491"/>
                  <a:pt x="548640" y="4504491"/>
                </a:cubicBezTo>
                <a:cubicBezTo>
                  <a:pt x="245634" y="4504491"/>
                  <a:pt x="0" y="4258857"/>
                  <a:pt x="0" y="3955851"/>
                </a:cubicBezTo>
                <a:lnTo>
                  <a:pt x="0" y="535587"/>
                </a:lnTo>
                <a:lnTo>
                  <a:pt x="211" y="535587"/>
                </a:lnTo>
                <a:lnTo>
                  <a:pt x="0" y="533550"/>
                </a:lnTo>
                <a:cubicBezTo>
                  <a:pt x="0" y="238878"/>
                  <a:pt x="245634" y="0"/>
                  <a:pt x="54864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67" name="Freeform: Shape 66">
            <a:extLst>
              <a:ext uri="{FF2B5EF4-FFF2-40B4-BE49-F238E27FC236}">
                <a16:creationId xmlns="" xmlns:a16="http://schemas.microsoft.com/office/drawing/2014/main" id="{2FBB883E-D877-4AE6-B19A-7270217DA26C}"/>
              </a:ext>
            </a:extLst>
          </p:cNvPr>
          <p:cNvSpPr/>
          <p:nvPr/>
        </p:nvSpPr>
        <p:spPr>
          <a:xfrm rot="917270">
            <a:off x="3637525" y="1389469"/>
            <a:ext cx="1097280" cy="3764727"/>
          </a:xfrm>
          <a:custGeom>
            <a:avLst/>
            <a:gdLst>
              <a:gd name="connsiteX0" fmla="*/ 548640 w 1097280"/>
              <a:gd name="connsiteY0" fmla="*/ 0 h 4504491"/>
              <a:gd name="connsiteX1" fmla="*/ 1097280 w 1097280"/>
              <a:gd name="connsiteY1" fmla="*/ 533550 h 4504491"/>
              <a:gd name="connsiteX2" fmla="*/ 1097069 w 1097280"/>
              <a:gd name="connsiteY2" fmla="*/ 535587 h 4504491"/>
              <a:gd name="connsiteX3" fmla="*/ 1097280 w 1097280"/>
              <a:gd name="connsiteY3" fmla="*/ 535587 h 4504491"/>
              <a:gd name="connsiteX4" fmla="*/ 1097280 w 1097280"/>
              <a:gd name="connsiteY4" fmla="*/ 3955851 h 4504491"/>
              <a:gd name="connsiteX5" fmla="*/ 548640 w 1097280"/>
              <a:gd name="connsiteY5" fmla="*/ 4504491 h 4504491"/>
              <a:gd name="connsiteX6" fmla="*/ 0 w 1097280"/>
              <a:gd name="connsiteY6" fmla="*/ 3955851 h 4504491"/>
              <a:gd name="connsiteX7" fmla="*/ 0 w 1097280"/>
              <a:gd name="connsiteY7" fmla="*/ 535587 h 4504491"/>
              <a:gd name="connsiteX8" fmla="*/ 211 w 1097280"/>
              <a:gd name="connsiteY8" fmla="*/ 535587 h 4504491"/>
              <a:gd name="connsiteX9" fmla="*/ 0 w 1097280"/>
              <a:gd name="connsiteY9" fmla="*/ 533550 h 4504491"/>
              <a:gd name="connsiteX10" fmla="*/ 548640 w 1097280"/>
              <a:gd name="connsiteY10" fmla="*/ 0 h 450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97280" h="4504491">
                <a:moveTo>
                  <a:pt x="548640" y="0"/>
                </a:moveTo>
                <a:cubicBezTo>
                  <a:pt x="851646" y="0"/>
                  <a:pt x="1097280" y="238878"/>
                  <a:pt x="1097280" y="533550"/>
                </a:cubicBezTo>
                <a:lnTo>
                  <a:pt x="1097069" y="535587"/>
                </a:lnTo>
                <a:lnTo>
                  <a:pt x="1097280" y="535587"/>
                </a:lnTo>
                <a:lnTo>
                  <a:pt x="1097280" y="3955851"/>
                </a:lnTo>
                <a:cubicBezTo>
                  <a:pt x="1097280" y="4258857"/>
                  <a:pt x="851646" y="4504491"/>
                  <a:pt x="548640" y="4504491"/>
                </a:cubicBezTo>
                <a:cubicBezTo>
                  <a:pt x="245634" y="4504491"/>
                  <a:pt x="0" y="4258857"/>
                  <a:pt x="0" y="3955851"/>
                </a:cubicBezTo>
                <a:lnTo>
                  <a:pt x="0" y="535587"/>
                </a:lnTo>
                <a:lnTo>
                  <a:pt x="211" y="535587"/>
                </a:lnTo>
                <a:lnTo>
                  <a:pt x="0" y="533550"/>
                </a:lnTo>
                <a:cubicBezTo>
                  <a:pt x="0" y="238878"/>
                  <a:pt x="245634" y="0"/>
                  <a:pt x="54864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68" name="Freeform: Shape 67">
            <a:extLst>
              <a:ext uri="{FF2B5EF4-FFF2-40B4-BE49-F238E27FC236}">
                <a16:creationId xmlns="" xmlns:a16="http://schemas.microsoft.com/office/drawing/2014/main" id="{E9E6D76B-5792-4B0F-B9F0-C051BE75F897}"/>
              </a:ext>
            </a:extLst>
          </p:cNvPr>
          <p:cNvSpPr/>
          <p:nvPr/>
        </p:nvSpPr>
        <p:spPr>
          <a:xfrm rot="917270">
            <a:off x="6626277" y="2730572"/>
            <a:ext cx="698437" cy="2818048"/>
          </a:xfrm>
          <a:custGeom>
            <a:avLst/>
            <a:gdLst>
              <a:gd name="connsiteX0" fmla="*/ 548640 w 1097280"/>
              <a:gd name="connsiteY0" fmla="*/ 0 h 4504491"/>
              <a:gd name="connsiteX1" fmla="*/ 1097280 w 1097280"/>
              <a:gd name="connsiteY1" fmla="*/ 533550 h 4504491"/>
              <a:gd name="connsiteX2" fmla="*/ 1097069 w 1097280"/>
              <a:gd name="connsiteY2" fmla="*/ 535587 h 4504491"/>
              <a:gd name="connsiteX3" fmla="*/ 1097280 w 1097280"/>
              <a:gd name="connsiteY3" fmla="*/ 535587 h 4504491"/>
              <a:gd name="connsiteX4" fmla="*/ 1097280 w 1097280"/>
              <a:gd name="connsiteY4" fmla="*/ 3955851 h 4504491"/>
              <a:gd name="connsiteX5" fmla="*/ 548640 w 1097280"/>
              <a:gd name="connsiteY5" fmla="*/ 4504491 h 4504491"/>
              <a:gd name="connsiteX6" fmla="*/ 0 w 1097280"/>
              <a:gd name="connsiteY6" fmla="*/ 3955851 h 4504491"/>
              <a:gd name="connsiteX7" fmla="*/ 0 w 1097280"/>
              <a:gd name="connsiteY7" fmla="*/ 535587 h 4504491"/>
              <a:gd name="connsiteX8" fmla="*/ 211 w 1097280"/>
              <a:gd name="connsiteY8" fmla="*/ 535587 h 4504491"/>
              <a:gd name="connsiteX9" fmla="*/ 0 w 1097280"/>
              <a:gd name="connsiteY9" fmla="*/ 533550 h 4504491"/>
              <a:gd name="connsiteX10" fmla="*/ 548640 w 1097280"/>
              <a:gd name="connsiteY10" fmla="*/ 0 h 450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97280" h="4504491">
                <a:moveTo>
                  <a:pt x="548640" y="0"/>
                </a:moveTo>
                <a:cubicBezTo>
                  <a:pt x="851646" y="0"/>
                  <a:pt x="1097280" y="238878"/>
                  <a:pt x="1097280" y="533550"/>
                </a:cubicBezTo>
                <a:lnTo>
                  <a:pt x="1097069" y="535587"/>
                </a:lnTo>
                <a:lnTo>
                  <a:pt x="1097280" y="535587"/>
                </a:lnTo>
                <a:lnTo>
                  <a:pt x="1097280" y="3955851"/>
                </a:lnTo>
                <a:cubicBezTo>
                  <a:pt x="1097280" y="4258857"/>
                  <a:pt x="851646" y="4504491"/>
                  <a:pt x="548640" y="4504491"/>
                </a:cubicBezTo>
                <a:cubicBezTo>
                  <a:pt x="245634" y="4504491"/>
                  <a:pt x="0" y="4258857"/>
                  <a:pt x="0" y="3955851"/>
                </a:cubicBezTo>
                <a:lnTo>
                  <a:pt x="0" y="535587"/>
                </a:lnTo>
                <a:lnTo>
                  <a:pt x="211" y="535587"/>
                </a:lnTo>
                <a:lnTo>
                  <a:pt x="0" y="533550"/>
                </a:lnTo>
                <a:cubicBezTo>
                  <a:pt x="0" y="238878"/>
                  <a:pt x="245634" y="0"/>
                  <a:pt x="54864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69" name="Freeform: Shape 68">
            <a:extLst>
              <a:ext uri="{FF2B5EF4-FFF2-40B4-BE49-F238E27FC236}">
                <a16:creationId xmlns="" xmlns:a16="http://schemas.microsoft.com/office/drawing/2014/main" id="{E5BBFE70-D0D8-47A8-9BA3-AFF852B27EE9}"/>
              </a:ext>
            </a:extLst>
          </p:cNvPr>
          <p:cNvSpPr/>
          <p:nvPr/>
        </p:nvSpPr>
        <p:spPr>
          <a:xfrm rot="917270">
            <a:off x="3032384" y="1642887"/>
            <a:ext cx="698437" cy="2818048"/>
          </a:xfrm>
          <a:custGeom>
            <a:avLst/>
            <a:gdLst>
              <a:gd name="connsiteX0" fmla="*/ 548640 w 1097280"/>
              <a:gd name="connsiteY0" fmla="*/ 0 h 4504491"/>
              <a:gd name="connsiteX1" fmla="*/ 1097280 w 1097280"/>
              <a:gd name="connsiteY1" fmla="*/ 533550 h 4504491"/>
              <a:gd name="connsiteX2" fmla="*/ 1097069 w 1097280"/>
              <a:gd name="connsiteY2" fmla="*/ 535587 h 4504491"/>
              <a:gd name="connsiteX3" fmla="*/ 1097280 w 1097280"/>
              <a:gd name="connsiteY3" fmla="*/ 535587 h 4504491"/>
              <a:gd name="connsiteX4" fmla="*/ 1097280 w 1097280"/>
              <a:gd name="connsiteY4" fmla="*/ 3955851 h 4504491"/>
              <a:gd name="connsiteX5" fmla="*/ 548640 w 1097280"/>
              <a:gd name="connsiteY5" fmla="*/ 4504491 h 4504491"/>
              <a:gd name="connsiteX6" fmla="*/ 0 w 1097280"/>
              <a:gd name="connsiteY6" fmla="*/ 3955851 h 4504491"/>
              <a:gd name="connsiteX7" fmla="*/ 0 w 1097280"/>
              <a:gd name="connsiteY7" fmla="*/ 535587 h 4504491"/>
              <a:gd name="connsiteX8" fmla="*/ 211 w 1097280"/>
              <a:gd name="connsiteY8" fmla="*/ 535587 h 4504491"/>
              <a:gd name="connsiteX9" fmla="*/ 0 w 1097280"/>
              <a:gd name="connsiteY9" fmla="*/ 533550 h 4504491"/>
              <a:gd name="connsiteX10" fmla="*/ 548640 w 1097280"/>
              <a:gd name="connsiteY10" fmla="*/ 0 h 450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97280" h="4504491">
                <a:moveTo>
                  <a:pt x="548640" y="0"/>
                </a:moveTo>
                <a:cubicBezTo>
                  <a:pt x="851646" y="0"/>
                  <a:pt x="1097280" y="238878"/>
                  <a:pt x="1097280" y="533550"/>
                </a:cubicBezTo>
                <a:lnTo>
                  <a:pt x="1097069" y="535587"/>
                </a:lnTo>
                <a:lnTo>
                  <a:pt x="1097280" y="535587"/>
                </a:lnTo>
                <a:lnTo>
                  <a:pt x="1097280" y="3955851"/>
                </a:lnTo>
                <a:cubicBezTo>
                  <a:pt x="1097280" y="4258857"/>
                  <a:pt x="851646" y="4504491"/>
                  <a:pt x="548640" y="4504491"/>
                </a:cubicBezTo>
                <a:cubicBezTo>
                  <a:pt x="245634" y="4504491"/>
                  <a:pt x="0" y="4258857"/>
                  <a:pt x="0" y="3955851"/>
                </a:cubicBezTo>
                <a:lnTo>
                  <a:pt x="0" y="535587"/>
                </a:lnTo>
                <a:lnTo>
                  <a:pt x="211" y="535587"/>
                </a:lnTo>
                <a:lnTo>
                  <a:pt x="0" y="533550"/>
                </a:lnTo>
                <a:cubicBezTo>
                  <a:pt x="0" y="238878"/>
                  <a:pt x="245634" y="0"/>
                  <a:pt x="54864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D1090F7-71AC-4535-9AE3-E4D4BBDD2E58}"/>
              </a:ext>
            </a:extLst>
          </p:cNvPr>
          <p:cNvSpPr txBox="1"/>
          <p:nvPr/>
        </p:nvSpPr>
        <p:spPr>
          <a:xfrm>
            <a:off x="7943850" y="2786568"/>
            <a:ext cx="3487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Palestine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87453F21-AEA1-4602-966F-DCE349E1CC12}"/>
              </a:ext>
            </a:extLst>
          </p:cNvPr>
          <p:cNvSpPr txBox="1"/>
          <p:nvPr/>
        </p:nvSpPr>
        <p:spPr>
          <a:xfrm>
            <a:off x="7895263" y="3618483"/>
            <a:ext cx="3487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2050 </a:t>
            </a:r>
          </a:p>
        </p:txBody>
      </p:sp>
    </p:spTree>
    <p:extLst>
      <p:ext uri="{BB962C8B-B14F-4D97-AF65-F5344CB8AC3E}">
        <p14:creationId xmlns:p14="http://schemas.microsoft.com/office/powerpoint/2010/main" val="75866100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7" grpId="0" animBg="1"/>
      <p:bldP spid="68" grpId="0" animBg="1"/>
      <p:bldP spid="69" grpId="0" animBg="1"/>
      <p:bldP spid="8" grpId="0"/>
      <p:bldP spid="7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90B157AA-88A5-406E-B68C-752DA40602E8}"/>
              </a:ext>
            </a:extLst>
          </p:cNvPr>
          <p:cNvSpPr txBox="1"/>
          <p:nvPr/>
        </p:nvSpPr>
        <p:spPr>
          <a:xfrm>
            <a:off x="8604168" y="5907835"/>
            <a:ext cx="3587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Ramp 1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C312DFE1-5020-42CC-A3BD-17E8930D25AF}"/>
              </a:ext>
            </a:extLst>
          </p:cNvPr>
          <p:cNvSpPr/>
          <p:nvPr/>
        </p:nvSpPr>
        <p:spPr>
          <a:xfrm>
            <a:off x="9036009" y="5777653"/>
            <a:ext cx="2724150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33A01AF0-92C2-499F-82F6-AAF81E6E457B}"/>
              </a:ext>
            </a:extLst>
          </p:cNvPr>
          <p:cNvGrpSpPr/>
          <p:nvPr/>
        </p:nvGrpSpPr>
        <p:grpSpPr>
          <a:xfrm>
            <a:off x="4417570" y="4239984"/>
            <a:ext cx="916430" cy="843643"/>
            <a:chOff x="226570" y="2773134"/>
            <a:chExt cx="916430" cy="843643"/>
          </a:xfrm>
        </p:grpSpPr>
        <p:sp>
          <p:nvSpPr>
            <p:cNvPr id="5" name="TextBox 4">
              <a:extLst>
                <a:ext uri="{FF2B5EF4-FFF2-40B4-BE49-F238E27FC236}">
                  <a16:creationId xmlns="" xmlns:a16="http://schemas.microsoft.com/office/drawing/2014/main" id="{C5897458-5F8C-45E8-B1CC-8A298FB66291}"/>
                </a:ext>
              </a:extLst>
            </p:cNvPr>
            <p:cNvSpPr txBox="1"/>
            <p:nvPr/>
          </p:nvSpPr>
          <p:spPr>
            <a:xfrm>
              <a:off x="226570" y="2936089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1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A62023C7-EFA0-4F65-9B25-BB124F79A92C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D454392E-3C22-4988-A100-834818F92DA6}"/>
              </a:ext>
            </a:extLst>
          </p:cNvPr>
          <p:cNvGrpSpPr/>
          <p:nvPr/>
        </p:nvGrpSpPr>
        <p:grpSpPr>
          <a:xfrm>
            <a:off x="5941572" y="4304966"/>
            <a:ext cx="916430" cy="843643"/>
            <a:chOff x="226570" y="2773134"/>
            <a:chExt cx="916430" cy="843643"/>
          </a:xfrm>
        </p:grpSpPr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6DC046A4-70EC-48DA-B9A1-6FDA5B52862A}"/>
                </a:ext>
              </a:extLst>
            </p:cNvPr>
            <p:cNvSpPr txBox="1"/>
            <p:nvPr/>
          </p:nvSpPr>
          <p:spPr>
            <a:xfrm>
              <a:off x="226570" y="2936089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2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="" xmlns:a16="http://schemas.microsoft.com/office/drawing/2014/main" id="{E80B49D6-415C-4A00-8194-A91DC4EB54CA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0" name="Straight Arrow Connector 9">
            <a:extLst>
              <a:ext uri="{FF2B5EF4-FFF2-40B4-BE49-F238E27FC236}">
                <a16:creationId xmlns="" xmlns:a16="http://schemas.microsoft.com/office/drawing/2014/main" id="{89621544-BCF0-40CC-AF7F-FB0AE26FFDB2}"/>
              </a:ext>
            </a:extLst>
          </p:cNvPr>
          <p:cNvCxnSpPr>
            <a:cxnSpLocks/>
          </p:cNvCxnSpPr>
          <p:nvPr/>
        </p:nvCxnSpPr>
        <p:spPr>
          <a:xfrm>
            <a:off x="5043177" y="2869450"/>
            <a:ext cx="859280" cy="2917554"/>
          </a:xfrm>
          <a:prstGeom prst="straightConnector1">
            <a:avLst/>
          </a:prstGeom>
          <a:ln w="263525" cap="rnd">
            <a:solidFill>
              <a:schemeClr val="bg1"/>
            </a:solidFill>
            <a:round/>
            <a:headEnd type="arrow" w="med" len="med"/>
            <a:tailEnd type="none" w="med" len="med"/>
          </a:ln>
          <a:scene3d>
            <a:camera prst="isometricOffAxis2Top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="" xmlns:a16="http://schemas.microsoft.com/office/drawing/2014/main" id="{EC89D88E-5C17-4CA6-9AF7-9C0FD10B015B}"/>
              </a:ext>
            </a:extLst>
          </p:cNvPr>
          <p:cNvCxnSpPr>
            <a:cxnSpLocks/>
          </p:cNvCxnSpPr>
          <p:nvPr/>
        </p:nvCxnSpPr>
        <p:spPr>
          <a:xfrm>
            <a:off x="6230874" y="2936256"/>
            <a:ext cx="1254256" cy="2933366"/>
          </a:xfrm>
          <a:prstGeom prst="straightConnector1">
            <a:avLst/>
          </a:prstGeom>
          <a:ln w="263525" cap="rnd">
            <a:solidFill>
              <a:schemeClr val="bg1"/>
            </a:solidFill>
            <a:round/>
            <a:headEnd type="arrow" w="med" len="med"/>
            <a:tailEnd type="none" w="med" len="med"/>
          </a:ln>
          <a:scene3d>
            <a:camera prst="isometricOffAxis2Top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CDAF28C2-1F49-4092-89AC-F94F73314370}"/>
              </a:ext>
            </a:extLst>
          </p:cNvPr>
          <p:cNvSpPr txBox="1"/>
          <p:nvPr/>
        </p:nvSpPr>
        <p:spPr>
          <a:xfrm>
            <a:off x="4495800" y="2553034"/>
            <a:ext cx="3587832" cy="584775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Airport Roadway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94851411-C02D-4158-ABD0-7B1C166CDEAD}"/>
              </a:ext>
            </a:extLst>
          </p:cNvPr>
          <p:cNvGrpSpPr/>
          <p:nvPr/>
        </p:nvGrpSpPr>
        <p:grpSpPr>
          <a:xfrm rot="20155203">
            <a:off x="6078984" y="3505410"/>
            <a:ext cx="1314450" cy="1094346"/>
            <a:chOff x="2971800" y="1775400"/>
            <a:chExt cx="1314450" cy="1094346"/>
          </a:xfrm>
        </p:grpSpPr>
        <p:sp>
          <p:nvSpPr>
            <p:cNvPr id="17" name="Oval 16">
              <a:extLst>
                <a:ext uri="{FF2B5EF4-FFF2-40B4-BE49-F238E27FC236}">
                  <a16:creationId xmlns="" xmlns:a16="http://schemas.microsoft.com/office/drawing/2014/main" id="{C3384AEA-10F7-4E46-8F8B-764F9032A139}"/>
                </a:ext>
              </a:extLst>
            </p:cNvPr>
            <p:cNvSpPr/>
            <p:nvPr/>
          </p:nvSpPr>
          <p:spPr>
            <a:xfrm>
              <a:off x="2971800" y="2464253"/>
              <a:ext cx="402877" cy="4054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="" xmlns:a16="http://schemas.microsoft.com/office/drawing/2014/main" id="{3881150A-FAF9-476A-80C4-ABDEA1CE8D26}"/>
                </a:ext>
              </a:extLst>
            </p:cNvPr>
            <p:cNvCxnSpPr>
              <a:stCxn id="17" idx="7"/>
            </p:cNvCxnSpPr>
            <p:nvPr/>
          </p:nvCxnSpPr>
          <p:spPr>
            <a:xfrm flipV="1">
              <a:off x="3315677" y="1775400"/>
              <a:ext cx="504817" cy="748236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="" xmlns:a16="http://schemas.microsoft.com/office/drawing/2014/main" id="{971B0334-8051-4424-93A5-017275071FCB}"/>
                </a:ext>
              </a:extLst>
            </p:cNvPr>
            <p:cNvCxnSpPr/>
            <p:nvPr/>
          </p:nvCxnSpPr>
          <p:spPr>
            <a:xfrm>
              <a:off x="3789902" y="1775400"/>
              <a:ext cx="49634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28E3CCBF-DF97-4D5B-9D53-28155A874FD5}"/>
              </a:ext>
            </a:extLst>
          </p:cNvPr>
          <p:cNvSpPr txBox="1"/>
          <p:nvPr/>
        </p:nvSpPr>
        <p:spPr>
          <a:xfrm>
            <a:off x="7031102" y="2319462"/>
            <a:ext cx="4492975" cy="1077218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Surface layer =6 cm </a:t>
            </a:r>
            <a:b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</a:br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Base course = 26 cm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782A030D-0C59-402B-8C84-F4240BAA64BE}"/>
              </a:ext>
            </a:extLst>
          </p:cNvPr>
          <p:cNvGrpSpPr/>
          <p:nvPr/>
        </p:nvGrpSpPr>
        <p:grpSpPr>
          <a:xfrm rot="21223852">
            <a:off x="4181167" y="4375187"/>
            <a:ext cx="3020379" cy="500150"/>
            <a:chOff x="2609850" y="4229100"/>
            <a:chExt cx="1759548" cy="526782"/>
          </a:xfrm>
        </p:grpSpPr>
        <p:cxnSp>
          <p:nvCxnSpPr>
            <p:cNvPr id="22" name="Straight Connector 21">
              <a:extLst>
                <a:ext uri="{FF2B5EF4-FFF2-40B4-BE49-F238E27FC236}">
                  <a16:creationId xmlns="" xmlns:a16="http://schemas.microsoft.com/office/drawing/2014/main" id="{DF070EA2-2BB0-4D79-B547-54B34F745E35}"/>
                </a:ext>
              </a:extLst>
            </p:cNvPr>
            <p:cNvCxnSpPr/>
            <p:nvPr/>
          </p:nvCxnSpPr>
          <p:spPr>
            <a:xfrm flipH="1">
              <a:off x="2609850" y="4229100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="" xmlns:a16="http://schemas.microsoft.com/office/drawing/2014/main" id="{CB257404-8CDF-4641-9FA5-D11F38AE8CEF}"/>
                </a:ext>
              </a:extLst>
            </p:cNvPr>
            <p:cNvCxnSpPr/>
            <p:nvPr/>
          </p:nvCxnSpPr>
          <p:spPr>
            <a:xfrm flipH="1">
              <a:off x="4291168" y="446057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="" xmlns:a16="http://schemas.microsoft.com/office/drawing/2014/main" id="{7C3F35A5-B4C7-4687-A4A9-9CED41EE6217}"/>
                </a:ext>
              </a:extLst>
            </p:cNvPr>
            <p:cNvCxnSpPr>
              <a:cxnSpLocks/>
            </p:cNvCxnSpPr>
            <p:nvPr/>
          </p:nvCxnSpPr>
          <p:spPr>
            <a:xfrm rot="376148" flipV="1">
              <a:off x="2645887" y="4478393"/>
              <a:ext cx="1675293" cy="63927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54B5AD4D-F563-4E9E-BEB3-0ACCA814B6D7}"/>
              </a:ext>
            </a:extLst>
          </p:cNvPr>
          <p:cNvSpPr txBox="1"/>
          <p:nvPr/>
        </p:nvSpPr>
        <p:spPr>
          <a:xfrm>
            <a:off x="3864667" y="3979539"/>
            <a:ext cx="3605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8.1 m 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AF53FAE0-AB26-4C2D-A9A5-AB39381A8DEB}"/>
              </a:ext>
            </a:extLst>
          </p:cNvPr>
          <p:cNvGrpSpPr/>
          <p:nvPr/>
        </p:nvGrpSpPr>
        <p:grpSpPr>
          <a:xfrm rot="318317">
            <a:off x="3726183" y="4487918"/>
            <a:ext cx="515826" cy="310201"/>
            <a:chOff x="2559081" y="4376754"/>
            <a:chExt cx="1805399" cy="303498"/>
          </a:xfrm>
        </p:grpSpPr>
        <p:cxnSp>
          <p:nvCxnSpPr>
            <p:cNvPr id="27" name="Straight Connector 26">
              <a:extLst>
                <a:ext uri="{FF2B5EF4-FFF2-40B4-BE49-F238E27FC236}">
                  <a16:creationId xmlns="" xmlns:a16="http://schemas.microsoft.com/office/drawing/2014/main" id="{F5C8D86A-3914-4E0B-BA57-205802B4D1EE}"/>
                </a:ext>
              </a:extLst>
            </p:cNvPr>
            <p:cNvCxnSpPr/>
            <p:nvPr/>
          </p:nvCxnSpPr>
          <p:spPr>
            <a:xfrm flipH="1">
              <a:off x="2559081" y="4384944"/>
              <a:ext cx="78229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="" xmlns:a16="http://schemas.microsoft.com/office/drawing/2014/main" id="{0B4FFE47-16CB-4617-A192-198CBDDF5F83}"/>
                </a:ext>
              </a:extLst>
            </p:cNvPr>
            <p:cNvCxnSpPr/>
            <p:nvPr/>
          </p:nvCxnSpPr>
          <p:spPr>
            <a:xfrm flipH="1">
              <a:off x="4286250" y="437675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="" xmlns:a16="http://schemas.microsoft.com/office/drawing/2014/main" id="{8BCC08AB-D131-432D-9E6C-B7808CA1886C}"/>
                </a:ext>
              </a:extLst>
            </p:cNvPr>
            <p:cNvCxnSpPr>
              <a:cxnSpLocks/>
            </p:cNvCxnSpPr>
            <p:nvPr/>
          </p:nvCxnSpPr>
          <p:spPr>
            <a:xfrm rot="21281683">
              <a:off x="2658286" y="4515589"/>
              <a:ext cx="1664601" cy="30397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82E292B0-8EFA-4024-8D03-35FCD5009079}"/>
              </a:ext>
            </a:extLst>
          </p:cNvPr>
          <p:cNvSpPr txBox="1"/>
          <p:nvPr/>
        </p:nvSpPr>
        <p:spPr>
          <a:xfrm rot="514348">
            <a:off x="3040876" y="3992616"/>
            <a:ext cx="2316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1.2 m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0BAB76FF-5B8F-452D-95AA-F13F2502DC82}"/>
              </a:ext>
            </a:extLst>
          </p:cNvPr>
          <p:cNvGrpSpPr/>
          <p:nvPr/>
        </p:nvGrpSpPr>
        <p:grpSpPr>
          <a:xfrm rot="318317">
            <a:off x="7112472" y="4401957"/>
            <a:ext cx="959242" cy="362989"/>
            <a:chOff x="2615045" y="4338840"/>
            <a:chExt cx="1836083" cy="355145"/>
          </a:xfrm>
        </p:grpSpPr>
        <p:cxnSp>
          <p:nvCxnSpPr>
            <p:cNvPr id="33" name="Straight Connector 32">
              <a:extLst>
                <a:ext uri="{FF2B5EF4-FFF2-40B4-BE49-F238E27FC236}">
                  <a16:creationId xmlns="" xmlns:a16="http://schemas.microsoft.com/office/drawing/2014/main" id="{9D76499C-9965-472C-B532-2EF8098464C9}"/>
                </a:ext>
              </a:extLst>
            </p:cNvPr>
            <p:cNvCxnSpPr/>
            <p:nvPr/>
          </p:nvCxnSpPr>
          <p:spPr>
            <a:xfrm flipH="1">
              <a:off x="2615045" y="4398677"/>
              <a:ext cx="78229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="" xmlns:a16="http://schemas.microsoft.com/office/drawing/2014/main" id="{83149E42-5F10-4971-B908-03ECE7057D41}"/>
                </a:ext>
              </a:extLst>
            </p:cNvPr>
            <p:cNvCxnSpPr/>
            <p:nvPr/>
          </p:nvCxnSpPr>
          <p:spPr>
            <a:xfrm flipH="1">
              <a:off x="4319844" y="4338840"/>
              <a:ext cx="78229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="" xmlns:a16="http://schemas.microsoft.com/office/drawing/2014/main" id="{1FE90986-5CD4-4A37-B208-92FC7EE317FD}"/>
                </a:ext>
              </a:extLst>
            </p:cNvPr>
            <p:cNvCxnSpPr>
              <a:cxnSpLocks/>
            </p:cNvCxnSpPr>
            <p:nvPr/>
          </p:nvCxnSpPr>
          <p:spPr>
            <a:xfrm rot="21281683">
              <a:off x="2677887" y="4516730"/>
              <a:ext cx="1773241" cy="49722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6B33295C-21A5-452E-A44E-2B0C392E79CE}"/>
              </a:ext>
            </a:extLst>
          </p:cNvPr>
          <p:cNvSpPr txBox="1"/>
          <p:nvPr/>
        </p:nvSpPr>
        <p:spPr>
          <a:xfrm rot="21354295">
            <a:off x="6530432" y="3963821"/>
            <a:ext cx="2316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2.4 m </a:t>
            </a:r>
          </a:p>
        </p:txBody>
      </p:sp>
    </p:spTree>
    <p:extLst>
      <p:ext uri="{BB962C8B-B14F-4D97-AF65-F5344CB8AC3E}">
        <p14:creationId xmlns:p14="http://schemas.microsoft.com/office/powerpoint/2010/main" val="3363055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20" grpId="0" animBg="1"/>
      <p:bldP spid="20" grpId="1" animBg="1"/>
      <p:bldP spid="25" grpId="0"/>
      <p:bldP spid="25" grpId="1"/>
      <p:bldP spid="30" grpId="0"/>
      <p:bldP spid="30" grpId="1"/>
      <p:bldP spid="36" grpId="0"/>
      <p:bldP spid="36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8C280F7C-188F-426A-AF86-4CD73709EDA6}"/>
              </a:ext>
            </a:extLst>
          </p:cNvPr>
          <p:cNvGrpSpPr/>
          <p:nvPr/>
        </p:nvGrpSpPr>
        <p:grpSpPr>
          <a:xfrm>
            <a:off x="5179570" y="5259777"/>
            <a:ext cx="916430" cy="843643"/>
            <a:chOff x="226570" y="2773134"/>
            <a:chExt cx="916430" cy="843643"/>
          </a:xfrm>
        </p:grpSpPr>
        <p:sp>
          <p:nvSpPr>
            <p:cNvPr id="3" name="TextBox 2">
              <a:extLst>
                <a:ext uri="{FF2B5EF4-FFF2-40B4-BE49-F238E27FC236}">
                  <a16:creationId xmlns="" xmlns:a16="http://schemas.microsoft.com/office/drawing/2014/main" id="{93837B23-7195-46E4-A2FC-5747B282AE7F}"/>
                </a:ext>
              </a:extLst>
            </p:cNvPr>
            <p:cNvSpPr txBox="1"/>
            <p:nvPr/>
          </p:nvSpPr>
          <p:spPr>
            <a:xfrm>
              <a:off x="226570" y="2936089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1</a:t>
              </a:r>
            </a:p>
          </p:txBody>
        </p:sp>
        <p:sp>
          <p:nvSpPr>
            <p:cNvPr id="4" name="Oval 3">
              <a:extLst>
                <a:ext uri="{FF2B5EF4-FFF2-40B4-BE49-F238E27FC236}">
                  <a16:creationId xmlns="" xmlns:a16="http://schemas.microsoft.com/office/drawing/2014/main" id="{233C5955-7A2C-4980-87E7-E14611AD96C6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" name="Straight Arrow Connector 4">
            <a:extLst>
              <a:ext uri="{FF2B5EF4-FFF2-40B4-BE49-F238E27FC236}">
                <a16:creationId xmlns="" xmlns:a16="http://schemas.microsoft.com/office/drawing/2014/main" id="{37EA2144-B3B7-443B-AB82-D5EC4A66CC6D}"/>
              </a:ext>
            </a:extLst>
          </p:cNvPr>
          <p:cNvCxnSpPr>
            <a:cxnSpLocks/>
          </p:cNvCxnSpPr>
          <p:nvPr/>
        </p:nvCxnSpPr>
        <p:spPr>
          <a:xfrm>
            <a:off x="5179570" y="3634086"/>
            <a:ext cx="1473737" cy="2845669"/>
          </a:xfrm>
          <a:prstGeom prst="straightConnector1">
            <a:avLst/>
          </a:prstGeom>
          <a:ln w="263525" cap="rnd">
            <a:solidFill>
              <a:schemeClr val="bg1"/>
            </a:solidFill>
            <a:round/>
            <a:headEnd type="arrow" w="med" len="med"/>
            <a:tailEnd type="none" w="med" len="med"/>
          </a:ln>
          <a:scene3d>
            <a:camera prst="isometricOffAxis2Top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438320EE-CF3B-461A-BD73-61889E44ACED}"/>
              </a:ext>
            </a:extLst>
          </p:cNvPr>
          <p:cNvSpPr txBox="1"/>
          <p:nvPr/>
        </p:nvSpPr>
        <p:spPr>
          <a:xfrm>
            <a:off x="3882984" y="2768025"/>
            <a:ext cx="3587832" cy="584775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Highway No.90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29490E1A-42EB-4ADE-B471-19EB7F23E3AC}"/>
              </a:ext>
            </a:extLst>
          </p:cNvPr>
          <p:cNvGrpSpPr/>
          <p:nvPr/>
        </p:nvGrpSpPr>
        <p:grpSpPr>
          <a:xfrm rot="21223852">
            <a:off x="4460826" y="4378644"/>
            <a:ext cx="2398137" cy="500150"/>
            <a:chOff x="2609850" y="4229100"/>
            <a:chExt cx="1759548" cy="526782"/>
          </a:xfrm>
        </p:grpSpPr>
        <p:cxnSp>
          <p:nvCxnSpPr>
            <p:cNvPr id="9" name="Straight Connector 8">
              <a:extLst>
                <a:ext uri="{FF2B5EF4-FFF2-40B4-BE49-F238E27FC236}">
                  <a16:creationId xmlns="" xmlns:a16="http://schemas.microsoft.com/office/drawing/2014/main" id="{1F429EB5-9BFD-45E4-A92E-74AD098173C2}"/>
                </a:ext>
              </a:extLst>
            </p:cNvPr>
            <p:cNvCxnSpPr/>
            <p:nvPr/>
          </p:nvCxnSpPr>
          <p:spPr>
            <a:xfrm flipH="1">
              <a:off x="2609850" y="4229100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="" xmlns:a16="http://schemas.microsoft.com/office/drawing/2014/main" id="{55AE3F53-56A7-4C58-9F84-319F4F106718}"/>
                </a:ext>
              </a:extLst>
            </p:cNvPr>
            <p:cNvCxnSpPr/>
            <p:nvPr/>
          </p:nvCxnSpPr>
          <p:spPr>
            <a:xfrm flipH="1">
              <a:off x="4291168" y="446057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="" xmlns:a16="http://schemas.microsoft.com/office/drawing/2014/main" id="{1286E55F-F0E4-4FDC-AED8-48E73B312676}"/>
                </a:ext>
              </a:extLst>
            </p:cNvPr>
            <p:cNvCxnSpPr>
              <a:cxnSpLocks/>
            </p:cNvCxnSpPr>
            <p:nvPr/>
          </p:nvCxnSpPr>
          <p:spPr>
            <a:xfrm rot="376148" flipV="1">
              <a:off x="2645887" y="4478393"/>
              <a:ext cx="1675293" cy="63927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9AFDA86-DDA8-4902-AE23-0E333CB7F78E}"/>
              </a:ext>
            </a:extLst>
          </p:cNvPr>
          <p:cNvSpPr txBox="1"/>
          <p:nvPr/>
        </p:nvSpPr>
        <p:spPr>
          <a:xfrm>
            <a:off x="3882984" y="4122759"/>
            <a:ext cx="3605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6.6 m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228B27FA-00D3-4026-9B06-4480126F417B}"/>
              </a:ext>
            </a:extLst>
          </p:cNvPr>
          <p:cNvGrpSpPr/>
          <p:nvPr/>
        </p:nvGrpSpPr>
        <p:grpSpPr>
          <a:xfrm rot="318317">
            <a:off x="3943460" y="4501921"/>
            <a:ext cx="515826" cy="310201"/>
            <a:chOff x="2559081" y="4376754"/>
            <a:chExt cx="1805399" cy="303498"/>
          </a:xfrm>
        </p:grpSpPr>
        <p:cxnSp>
          <p:nvCxnSpPr>
            <p:cNvPr id="14" name="Straight Connector 13">
              <a:extLst>
                <a:ext uri="{FF2B5EF4-FFF2-40B4-BE49-F238E27FC236}">
                  <a16:creationId xmlns="" xmlns:a16="http://schemas.microsoft.com/office/drawing/2014/main" id="{3AC17E3A-EED6-4A44-B3D4-E412ECB3C71B}"/>
                </a:ext>
              </a:extLst>
            </p:cNvPr>
            <p:cNvCxnSpPr/>
            <p:nvPr/>
          </p:nvCxnSpPr>
          <p:spPr>
            <a:xfrm flipH="1">
              <a:off x="2559081" y="4384944"/>
              <a:ext cx="78229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="" xmlns:a16="http://schemas.microsoft.com/office/drawing/2014/main" id="{2DE3F608-D8D2-4FBF-B23B-0CE438234234}"/>
                </a:ext>
              </a:extLst>
            </p:cNvPr>
            <p:cNvCxnSpPr/>
            <p:nvPr/>
          </p:nvCxnSpPr>
          <p:spPr>
            <a:xfrm flipH="1">
              <a:off x="4286250" y="437675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="" xmlns:a16="http://schemas.microsoft.com/office/drawing/2014/main" id="{8E51243A-44D1-4FDF-A27F-A695B9A0BAAB}"/>
                </a:ext>
              </a:extLst>
            </p:cNvPr>
            <p:cNvCxnSpPr>
              <a:cxnSpLocks/>
            </p:cNvCxnSpPr>
            <p:nvPr/>
          </p:nvCxnSpPr>
          <p:spPr>
            <a:xfrm rot="21281683">
              <a:off x="2658286" y="4515589"/>
              <a:ext cx="1664601" cy="30397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03A86E6E-3297-44F8-8CC8-197766EF64F4}"/>
              </a:ext>
            </a:extLst>
          </p:cNvPr>
          <p:cNvSpPr txBox="1"/>
          <p:nvPr/>
        </p:nvSpPr>
        <p:spPr>
          <a:xfrm>
            <a:off x="2992689" y="4023428"/>
            <a:ext cx="2316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1.2 m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AC84469B-A16D-43F6-9545-E85DC46B7896}"/>
              </a:ext>
            </a:extLst>
          </p:cNvPr>
          <p:cNvGrpSpPr/>
          <p:nvPr/>
        </p:nvGrpSpPr>
        <p:grpSpPr>
          <a:xfrm rot="318317">
            <a:off x="6789681" y="4449079"/>
            <a:ext cx="959242" cy="362989"/>
            <a:chOff x="2615045" y="4338840"/>
            <a:chExt cx="1836083" cy="355145"/>
          </a:xfrm>
        </p:grpSpPr>
        <p:cxnSp>
          <p:nvCxnSpPr>
            <p:cNvPr id="19" name="Straight Connector 18">
              <a:extLst>
                <a:ext uri="{FF2B5EF4-FFF2-40B4-BE49-F238E27FC236}">
                  <a16:creationId xmlns="" xmlns:a16="http://schemas.microsoft.com/office/drawing/2014/main" id="{E8092856-925A-4A6A-9E88-490D0546DD4A}"/>
                </a:ext>
              </a:extLst>
            </p:cNvPr>
            <p:cNvCxnSpPr/>
            <p:nvPr/>
          </p:nvCxnSpPr>
          <p:spPr>
            <a:xfrm flipH="1">
              <a:off x="2615045" y="4398677"/>
              <a:ext cx="78229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="" xmlns:a16="http://schemas.microsoft.com/office/drawing/2014/main" id="{F174DCD0-B88A-43E4-B71C-EC582EF6FC17}"/>
                </a:ext>
              </a:extLst>
            </p:cNvPr>
            <p:cNvCxnSpPr/>
            <p:nvPr/>
          </p:nvCxnSpPr>
          <p:spPr>
            <a:xfrm flipH="1">
              <a:off x="4319844" y="4338840"/>
              <a:ext cx="78229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="" xmlns:a16="http://schemas.microsoft.com/office/drawing/2014/main" id="{842290C0-557D-43D0-AC43-E5394A2423C4}"/>
                </a:ext>
              </a:extLst>
            </p:cNvPr>
            <p:cNvCxnSpPr>
              <a:cxnSpLocks/>
            </p:cNvCxnSpPr>
            <p:nvPr/>
          </p:nvCxnSpPr>
          <p:spPr>
            <a:xfrm rot="21281683">
              <a:off x="2677887" y="4516730"/>
              <a:ext cx="1773241" cy="49722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3990FA7D-96FA-4B24-9B8B-8C88A9E26A59}"/>
              </a:ext>
            </a:extLst>
          </p:cNvPr>
          <p:cNvSpPr txBox="1"/>
          <p:nvPr/>
        </p:nvSpPr>
        <p:spPr>
          <a:xfrm rot="21354295">
            <a:off x="6239019" y="4008888"/>
            <a:ext cx="2316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2.4 m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D86A50CD-492E-4F63-A4A4-C0A00E5A8ACC}"/>
              </a:ext>
            </a:extLst>
          </p:cNvPr>
          <p:cNvGrpSpPr/>
          <p:nvPr/>
        </p:nvGrpSpPr>
        <p:grpSpPr>
          <a:xfrm rot="20155203">
            <a:off x="5775077" y="3170716"/>
            <a:ext cx="1314450" cy="1094346"/>
            <a:chOff x="2971800" y="1775400"/>
            <a:chExt cx="1314450" cy="1094346"/>
          </a:xfrm>
        </p:grpSpPr>
        <p:sp>
          <p:nvSpPr>
            <p:cNvPr id="24" name="Oval 23">
              <a:extLst>
                <a:ext uri="{FF2B5EF4-FFF2-40B4-BE49-F238E27FC236}">
                  <a16:creationId xmlns="" xmlns:a16="http://schemas.microsoft.com/office/drawing/2014/main" id="{AAB224DC-5E00-49B0-A255-511B24327727}"/>
                </a:ext>
              </a:extLst>
            </p:cNvPr>
            <p:cNvSpPr/>
            <p:nvPr/>
          </p:nvSpPr>
          <p:spPr>
            <a:xfrm>
              <a:off x="2971800" y="2464253"/>
              <a:ext cx="402877" cy="4054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="" xmlns:a16="http://schemas.microsoft.com/office/drawing/2014/main" id="{4F57E1EC-8FC7-4D0B-9ABE-DFD2E4B9A5E0}"/>
                </a:ext>
              </a:extLst>
            </p:cNvPr>
            <p:cNvCxnSpPr>
              <a:stCxn id="24" idx="7"/>
            </p:cNvCxnSpPr>
            <p:nvPr/>
          </p:nvCxnSpPr>
          <p:spPr>
            <a:xfrm flipV="1">
              <a:off x="3315677" y="1775400"/>
              <a:ext cx="504817" cy="748236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="" xmlns:a16="http://schemas.microsoft.com/office/drawing/2014/main" id="{9EEA6CEE-87F2-4C5D-8ADC-D801650D9805}"/>
                </a:ext>
              </a:extLst>
            </p:cNvPr>
            <p:cNvCxnSpPr/>
            <p:nvPr/>
          </p:nvCxnSpPr>
          <p:spPr>
            <a:xfrm>
              <a:off x="3789902" y="1775400"/>
              <a:ext cx="49634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12FD61ED-91D6-47AF-9DF8-FC9991AC588F}"/>
              </a:ext>
            </a:extLst>
          </p:cNvPr>
          <p:cNvSpPr txBox="1"/>
          <p:nvPr/>
        </p:nvSpPr>
        <p:spPr>
          <a:xfrm>
            <a:off x="6727195" y="1984768"/>
            <a:ext cx="4492975" cy="1077218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Surface layer =6 cm </a:t>
            </a:r>
            <a:b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</a:br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Base course = 24 cm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94E32B50-1DFE-45FD-ADFF-4427CC9D6BFC}"/>
              </a:ext>
            </a:extLst>
          </p:cNvPr>
          <p:cNvSpPr txBox="1"/>
          <p:nvPr/>
        </p:nvSpPr>
        <p:spPr>
          <a:xfrm>
            <a:off x="8604168" y="5907835"/>
            <a:ext cx="3587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Ramp 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D493D074-FF0B-4894-9D5C-0857C9EDB8E4}"/>
              </a:ext>
            </a:extLst>
          </p:cNvPr>
          <p:cNvSpPr/>
          <p:nvPr/>
        </p:nvSpPr>
        <p:spPr>
          <a:xfrm>
            <a:off x="9036009" y="5777653"/>
            <a:ext cx="2724150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435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2" grpId="0"/>
      <p:bldP spid="12" grpId="1"/>
      <p:bldP spid="17" grpId="0"/>
      <p:bldP spid="17" grpId="1"/>
      <p:bldP spid="22" grpId="0"/>
      <p:bldP spid="22" grpId="1"/>
      <p:bldP spid="27" grpId="0" animBg="1"/>
      <p:bldP spid="27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5790A7F-2A62-4D11-B1F5-36F4DDC7B900}"/>
              </a:ext>
            </a:extLst>
          </p:cNvPr>
          <p:cNvSpPr txBox="1"/>
          <p:nvPr/>
        </p:nvSpPr>
        <p:spPr>
          <a:xfrm>
            <a:off x="9039596" y="5907835"/>
            <a:ext cx="3587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Loop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7F8350D9-36AD-4555-9F27-2B1EA661B0D9}"/>
              </a:ext>
            </a:extLst>
          </p:cNvPr>
          <p:cNvSpPr/>
          <p:nvPr/>
        </p:nvSpPr>
        <p:spPr>
          <a:xfrm>
            <a:off x="10072914" y="5777653"/>
            <a:ext cx="1770744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304E1C4B-CDF5-48AF-BC26-666402CAA2D1}"/>
              </a:ext>
            </a:extLst>
          </p:cNvPr>
          <p:cNvGrpSpPr/>
          <p:nvPr/>
        </p:nvGrpSpPr>
        <p:grpSpPr>
          <a:xfrm>
            <a:off x="2995170" y="5115950"/>
            <a:ext cx="916430" cy="843643"/>
            <a:chOff x="226570" y="2773134"/>
            <a:chExt cx="916430" cy="843643"/>
          </a:xfrm>
        </p:grpSpPr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80814498-FA9F-4763-ACB1-0199F4FFBE9F}"/>
                </a:ext>
              </a:extLst>
            </p:cNvPr>
            <p:cNvSpPr txBox="1"/>
            <p:nvPr/>
          </p:nvSpPr>
          <p:spPr>
            <a:xfrm>
              <a:off x="226570" y="2936089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1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="" xmlns:a16="http://schemas.microsoft.com/office/drawing/2014/main" id="{F06E5872-A80A-4DE9-A5AE-6EF53992C085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="" xmlns:a16="http://schemas.microsoft.com/office/drawing/2014/main" id="{9D603AE1-1BEE-4993-8AA7-E091C46E07B9}"/>
              </a:ext>
            </a:extLst>
          </p:cNvPr>
          <p:cNvGrpSpPr/>
          <p:nvPr/>
        </p:nvGrpSpPr>
        <p:grpSpPr>
          <a:xfrm>
            <a:off x="4720977" y="5208685"/>
            <a:ext cx="916430" cy="843643"/>
            <a:chOff x="226570" y="2773134"/>
            <a:chExt cx="916430" cy="843643"/>
          </a:xfrm>
        </p:grpSpPr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45D06FA8-1DA1-4C3F-90AC-13E7DAA32A5E}"/>
                </a:ext>
              </a:extLst>
            </p:cNvPr>
            <p:cNvSpPr txBox="1"/>
            <p:nvPr/>
          </p:nvSpPr>
          <p:spPr>
            <a:xfrm>
              <a:off x="226570" y="2936089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2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="" xmlns:a16="http://schemas.microsoft.com/office/drawing/2014/main" id="{E1BBE678-22EB-454E-BCD5-C00B60AE08E4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7" name="Straight Arrow Connector 36">
            <a:extLst>
              <a:ext uri="{FF2B5EF4-FFF2-40B4-BE49-F238E27FC236}">
                <a16:creationId xmlns="" xmlns:a16="http://schemas.microsoft.com/office/drawing/2014/main" id="{76152280-EEAA-4370-87A6-F2366AFBFC02}"/>
              </a:ext>
            </a:extLst>
          </p:cNvPr>
          <p:cNvCxnSpPr>
            <a:cxnSpLocks/>
          </p:cNvCxnSpPr>
          <p:nvPr/>
        </p:nvCxnSpPr>
        <p:spPr>
          <a:xfrm>
            <a:off x="4190419" y="2746406"/>
            <a:ext cx="421889" cy="3015501"/>
          </a:xfrm>
          <a:prstGeom prst="straightConnector1">
            <a:avLst/>
          </a:prstGeom>
          <a:ln w="263525" cap="rnd">
            <a:solidFill>
              <a:schemeClr val="bg1"/>
            </a:solidFill>
            <a:round/>
            <a:headEnd type="arrow" w="med" len="med"/>
            <a:tailEnd type="none" w="med" len="med"/>
          </a:ln>
          <a:scene3d>
            <a:camera prst="isometricOffAxis2Top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="" xmlns:a16="http://schemas.microsoft.com/office/drawing/2014/main" id="{31040A4C-3AB9-4C43-8277-2C54E0033651}"/>
              </a:ext>
            </a:extLst>
          </p:cNvPr>
          <p:cNvCxnSpPr>
            <a:cxnSpLocks/>
          </p:cNvCxnSpPr>
          <p:nvPr/>
        </p:nvCxnSpPr>
        <p:spPr>
          <a:xfrm>
            <a:off x="5402733" y="2663788"/>
            <a:ext cx="885101" cy="3098119"/>
          </a:xfrm>
          <a:prstGeom prst="straightConnector1">
            <a:avLst/>
          </a:prstGeom>
          <a:ln w="263525" cap="rnd">
            <a:solidFill>
              <a:schemeClr val="bg1"/>
            </a:solidFill>
            <a:round/>
            <a:headEnd type="arrow" w="med" len="med"/>
            <a:tailEnd type="none" w="med" len="med"/>
          </a:ln>
          <a:scene3d>
            <a:camera prst="isometricOffAxis2Top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4B07D7C0-A909-4DF2-9B16-4D5FF15F25A3}"/>
              </a:ext>
            </a:extLst>
          </p:cNvPr>
          <p:cNvSpPr txBox="1"/>
          <p:nvPr/>
        </p:nvSpPr>
        <p:spPr>
          <a:xfrm>
            <a:off x="3801955" y="2582326"/>
            <a:ext cx="3587832" cy="584775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Airport Roadway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="" xmlns:a16="http://schemas.microsoft.com/office/drawing/2014/main" id="{40A3376B-5E91-4F9D-B243-4A36751386BE}"/>
              </a:ext>
            </a:extLst>
          </p:cNvPr>
          <p:cNvGrpSpPr/>
          <p:nvPr/>
        </p:nvGrpSpPr>
        <p:grpSpPr>
          <a:xfrm rot="21223852">
            <a:off x="2442931" y="5242966"/>
            <a:ext cx="3801096" cy="500150"/>
            <a:chOff x="2609850" y="4229100"/>
            <a:chExt cx="1759548" cy="526782"/>
          </a:xfrm>
        </p:grpSpPr>
        <p:cxnSp>
          <p:nvCxnSpPr>
            <p:cNvPr id="45" name="Straight Connector 44">
              <a:extLst>
                <a:ext uri="{FF2B5EF4-FFF2-40B4-BE49-F238E27FC236}">
                  <a16:creationId xmlns="" xmlns:a16="http://schemas.microsoft.com/office/drawing/2014/main" id="{7C1B2C4D-E1DE-4244-AB50-682F116367F2}"/>
                </a:ext>
              </a:extLst>
            </p:cNvPr>
            <p:cNvCxnSpPr/>
            <p:nvPr/>
          </p:nvCxnSpPr>
          <p:spPr>
            <a:xfrm flipH="1">
              <a:off x="2609850" y="4229100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="" xmlns:a16="http://schemas.microsoft.com/office/drawing/2014/main" id="{88D06F86-5E64-4D85-9213-6A9CDF1B0884}"/>
                </a:ext>
              </a:extLst>
            </p:cNvPr>
            <p:cNvCxnSpPr/>
            <p:nvPr/>
          </p:nvCxnSpPr>
          <p:spPr>
            <a:xfrm flipH="1">
              <a:off x="4291168" y="446057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="" xmlns:a16="http://schemas.microsoft.com/office/drawing/2014/main" id="{BB293742-7785-466C-A09D-1B73AEE0F3CE}"/>
                </a:ext>
              </a:extLst>
            </p:cNvPr>
            <p:cNvCxnSpPr>
              <a:cxnSpLocks/>
            </p:cNvCxnSpPr>
            <p:nvPr/>
          </p:nvCxnSpPr>
          <p:spPr>
            <a:xfrm rot="376148" flipV="1">
              <a:off x="2645887" y="4478393"/>
              <a:ext cx="1675293" cy="63927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7910FB9A-6A88-47CA-A6DE-59523421B872}"/>
              </a:ext>
            </a:extLst>
          </p:cNvPr>
          <p:cNvSpPr txBox="1"/>
          <p:nvPr/>
        </p:nvSpPr>
        <p:spPr>
          <a:xfrm>
            <a:off x="2442267" y="4855505"/>
            <a:ext cx="3605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8.6 m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="" xmlns:a16="http://schemas.microsoft.com/office/drawing/2014/main" id="{6A78F813-55A9-4274-BD5E-C0BD30641DAA}"/>
              </a:ext>
            </a:extLst>
          </p:cNvPr>
          <p:cNvGrpSpPr/>
          <p:nvPr/>
        </p:nvGrpSpPr>
        <p:grpSpPr>
          <a:xfrm rot="318317">
            <a:off x="1749839" y="5358422"/>
            <a:ext cx="770910" cy="363916"/>
            <a:chOff x="2559081" y="4376754"/>
            <a:chExt cx="1805399" cy="303498"/>
          </a:xfrm>
        </p:grpSpPr>
        <p:cxnSp>
          <p:nvCxnSpPr>
            <p:cNvPr id="50" name="Straight Connector 49">
              <a:extLst>
                <a:ext uri="{FF2B5EF4-FFF2-40B4-BE49-F238E27FC236}">
                  <a16:creationId xmlns="" xmlns:a16="http://schemas.microsoft.com/office/drawing/2014/main" id="{22A4617D-C6D9-4B73-B5E3-AF53F3DF26F6}"/>
                </a:ext>
              </a:extLst>
            </p:cNvPr>
            <p:cNvCxnSpPr/>
            <p:nvPr/>
          </p:nvCxnSpPr>
          <p:spPr>
            <a:xfrm flipH="1">
              <a:off x="2559081" y="4384944"/>
              <a:ext cx="78229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="" xmlns:a16="http://schemas.microsoft.com/office/drawing/2014/main" id="{AAD18EED-5E0F-4AD7-A575-2866E0380941}"/>
                </a:ext>
              </a:extLst>
            </p:cNvPr>
            <p:cNvCxnSpPr/>
            <p:nvPr/>
          </p:nvCxnSpPr>
          <p:spPr>
            <a:xfrm flipH="1">
              <a:off x="4286250" y="437675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="" xmlns:a16="http://schemas.microsoft.com/office/drawing/2014/main" id="{34B33EAC-97D8-476E-BF74-D5B0B16C49E9}"/>
                </a:ext>
              </a:extLst>
            </p:cNvPr>
            <p:cNvCxnSpPr>
              <a:cxnSpLocks/>
            </p:cNvCxnSpPr>
            <p:nvPr/>
          </p:nvCxnSpPr>
          <p:spPr>
            <a:xfrm rot="21281683">
              <a:off x="2658286" y="4515589"/>
              <a:ext cx="1664601" cy="30397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24BA3ACE-01AC-4F73-B590-DC79FAFC66AF}"/>
              </a:ext>
            </a:extLst>
          </p:cNvPr>
          <p:cNvSpPr txBox="1"/>
          <p:nvPr/>
        </p:nvSpPr>
        <p:spPr>
          <a:xfrm rot="514348">
            <a:off x="1326309" y="5086751"/>
            <a:ext cx="2316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1.2 m 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="" xmlns:a16="http://schemas.microsoft.com/office/drawing/2014/main" id="{42BFC67C-DC99-462D-A1F3-76BE1B7EBFDC}"/>
              </a:ext>
            </a:extLst>
          </p:cNvPr>
          <p:cNvGrpSpPr/>
          <p:nvPr/>
        </p:nvGrpSpPr>
        <p:grpSpPr>
          <a:xfrm rot="321524">
            <a:off x="6113885" y="5296598"/>
            <a:ext cx="1539925" cy="362989"/>
            <a:chOff x="2615045" y="4338840"/>
            <a:chExt cx="1836083" cy="355145"/>
          </a:xfrm>
        </p:grpSpPr>
        <p:cxnSp>
          <p:nvCxnSpPr>
            <p:cNvPr id="55" name="Straight Connector 54">
              <a:extLst>
                <a:ext uri="{FF2B5EF4-FFF2-40B4-BE49-F238E27FC236}">
                  <a16:creationId xmlns="" xmlns:a16="http://schemas.microsoft.com/office/drawing/2014/main" id="{4A1E94AB-BD44-423D-8C7E-4805DD477921}"/>
                </a:ext>
              </a:extLst>
            </p:cNvPr>
            <p:cNvCxnSpPr/>
            <p:nvPr/>
          </p:nvCxnSpPr>
          <p:spPr>
            <a:xfrm flipH="1">
              <a:off x="2615045" y="4398677"/>
              <a:ext cx="78229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="" xmlns:a16="http://schemas.microsoft.com/office/drawing/2014/main" id="{2043B3E4-0C81-4D4A-BDC7-CA5B46A19CE6}"/>
                </a:ext>
              </a:extLst>
            </p:cNvPr>
            <p:cNvCxnSpPr/>
            <p:nvPr/>
          </p:nvCxnSpPr>
          <p:spPr>
            <a:xfrm flipH="1">
              <a:off x="4319844" y="4338840"/>
              <a:ext cx="78229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="" xmlns:a16="http://schemas.microsoft.com/office/drawing/2014/main" id="{B2CD736E-E6AC-4A0A-9853-492C4179C37C}"/>
                </a:ext>
              </a:extLst>
            </p:cNvPr>
            <p:cNvCxnSpPr>
              <a:cxnSpLocks/>
            </p:cNvCxnSpPr>
            <p:nvPr/>
          </p:nvCxnSpPr>
          <p:spPr>
            <a:xfrm rot="21281683">
              <a:off x="2677887" y="4516730"/>
              <a:ext cx="1773241" cy="49722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9DA45B8A-1F4B-46E9-B942-3DA7C0C25505}"/>
              </a:ext>
            </a:extLst>
          </p:cNvPr>
          <p:cNvSpPr txBox="1"/>
          <p:nvPr/>
        </p:nvSpPr>
        <p:spPr>
          <a:xfrm rot="21354295">
            <a:off x="6286787" y="4906670"/>
            <a:ext cx="14538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2.4 m 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="" xmlns:a16="http://schemas.microsoft.com/office/drawing/2014/main" id="{8F0793DA-DFEA-4C0F-960C-710E724C11D6}"/>
              </a:ext>
            </a:extLst>
          </p:cNvPr>
          <p:cNvGrpSpPr/>
          <p:nvPr/>
        </p:nvGrpSpPr>
        <p:grpSpPr>
          <a:xfrm rot="20155203">
            <a:off x="3582636" y="3241033"/>
            <a:ext cx="1314450" cy="1094346"/>
            <a:chOff x="2971800" y="1775400"/>
            <a:chExt cx="1314450" cy="1094346"/>
          </a:xfrm>
        </p:grpSpPr>
        <p:sp>
          <p:nvSpPr>
            <p:cNvPr id="60" name="Oval 59">
              <a:extLst>
                <a:ext uri="{FF2B5EF4-FFF2-40B4-BE49-F238E27FC236}">
                  <a16:creationId xmlns="" xmlns:a16="http://schemas.microsoft.com/office/drawing/2014/main" id="{99C55267-D6CB-4B39-9683-143FDD87CB15}"/>
                </a:ext>
              </a:extLst>
            </p:cNvPr>
            <p:cNvSpPr/>
            <p:nvPr/>
          </p:nvSpPr>
          <p:spPr>
            <a:xfrm>
              <a:off x="2971800" y="2464253"/>
              <a:ext cx="402877" cy="4054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="" xmlns:a16="http://schemas.microsoft.com/office/drawing/2014/main" id="{AE1374A6-9AAC-4FC0-8AD7-FE51CD148D10}"/>
                </a:ext>
              </a:extLst>
            </p:cNvPr>
            <p:cNvCxnSpPr>
              <a:stCxn id="60" idx="7"/>
            </p:cNvCxnSpPr>
            <p:nvPr/>
          </p:nvCxnSpPr>
          <p:spPr>
            <a:xfrm flipV="1">
              <a:off x="3315677" y="1775400"/>
              <a:ext cx="504817" cy="748236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="" xmlns:a16="http://schemas.microsoft.com/office/drawing/2014/main" id="{F0A3754B-A0C1-4A51-935D-325C14D04AEE}"/>
                </a:ext>
              </a:extLst>
            </p:cNvPr>
            <p:cNvCxnSpPr/>
            <p:nvPr/>
          </p:nvCxnSpPr>
          <p:spPr>
            <a:xfrm>
              <a:off x="3789902" y="1775400"/>
              <a:ext cx="49634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63" name="TextBox 62">
            <a:extLst>
              <a:ext uri="{FF2B5EF4-FFF2-40B4-BE49-F238E27FC236}">
                <a16:creationId xmlns="" xmlns:a16="http://schemas.microsoft.com/office/drawing/2014/main" id="{3B8369FC-9B08-4381-BBAA-775571E44A42}"/>
              </a:ext>
            </a:extLst>
          </p:cNvPr>
          <p:cNvSpPr txBox="1"/>
          <p:nvPr/>
        </p:nvSpPr>
        <p:spPr>
          <a:xfrm>
            <a:off x="4441901" y="2137703"/>
            <a:ext cx="4492975" cy="1077218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Surface layer =6 cm </a:t>
            </a:r>
            <a:b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</a:br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Base course = 24 cm </a:t>
            </a:r>
          </a:p>
        </p:txBody>
      </p:sp>
    </p:spTree>
    <p:extLst>
      <p:ext uri="{BB962C8B-B14F-4D97-AF65-F5344CB8AC3E}">
        <p14:creationId xmlns:p14="http://schemas.microsoft.com/office/powerpoint/2010/main" val="2811788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9" grpId="1" animBg="1"/>
      <p:bldP spid="48" grpId="0"/>
      <p:bldP spid="48" grpId="1"/>
      <p:bldP spid="53" grpId="0"/>
      <p:bldP spid="53" grpId="1"/>
      <p:bldP spid="58" grpId="0"/>
      <p:bldP spid="58" grpId="1"/>
      <p:bldP spid="63" grpId="0" animBg="1"/>
      <p:bldP spid="63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D8F94E0-333F-434D-9CD7-132ADDCFF17D}"/>
              </a:ext>
            </a:extLst>
          </p:cNvPr>
          <p:cNvSpPr txBox="1"/>
          <p:nvPr/>
        </p:nvSpPr>
        <p:spPr>
          <a:xfrm>
            <a:off x="8721684" y="5898357"/>
            <a:ext cx="3587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Semidirect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64480F6-51AB-41E1-8B32-0C23D539F018}"/>
              </a:ext>
            </a:extLst>
          </p:cNvPr>
          <p:cNvSpPr/>
          <p:nvPr/>
        </p:nvSpPr>
        <p:spPr>
          <a:xfrm>
            <a:off x="9144001" y="5768175"/>
            <a:ext cx="2670630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8C815EBC-C1E2-4946-9A35-25BC3A8D25F5}"/>
              </a:ext>
            </a:extLst>
          </p:cNvPr>
          <p:cNvGrpSpPr/>
          <p:nvPr/>
        </p:nvGrpSpPr>
        <p:grpSpPr>
          <a:xfrm>
            <a:off x="3897714" y="5198432"/>
            <a:ext cx="916430" cy="843643"/>
            <a:chOff x="226570" y="2773134"/>
            <a:chExt cx="916430" cy="843643"/>
          </a:xfrm>
        </p:grpSpPr>
        <p:sp>
          <p:nvSpPr>
            <p:cNvPr id="7" name="TextBox 6">
              <a:extLst>
                <a:ext uri="{FF2B5EF4-FFF2-40B4-BE49-F238E27FC236}">
                  <a16:creationId xmlns="" xmlns:a16="http://schemas.microsoft.com/office/drawing/2014/main" id="{D32E3B82-9BE2-4794-960C-538E8C180CEE}"/>
                </a:ext>
              </a:extLst>
            </p:cNvPr>
            <p:cNvSpPr txBox="1"/>
            <p:nvPr/>
          </p:nvSpPr>
          <p:spPr>
            <a:xfrm>
              <a:off x="226570" y="2936089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1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="" xmlns:a16="http://schemas.microsoft.com/office/drawing/2014/main" id="{3276B4D5-726B-46F3-ABB1-D006BA7D9ABC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D2F89125-C52A-42A2-8771-934B24944685}"/>
              </a:ext>
            </a:extLst>
          </p:cNvPr>
          <p:cNvGrpSpPr/>
          <p:nvPr/>
        </p:nvGrpSpPr>
        <p:grpSpPr>
          <a:xfrm>
            <a:off x="5593158" y="5150836"/>
            <a:ext cx="916430" cy="843643"/>
            <a:chOff x="226570" y="2773134"/>
            <a:chExt cx="916430" cy="843643"/>
          </a:xfrm>
        </p:grpSpPr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FE2715C6-E5EB-49A1-A357-313E041DD5BF}"/>
                </a:ext>
              </a:extLst>
            </p:cNvPr>
            <p:cNvSpPr txBox="1"/>
            <p:nvPr/>
          </p:nvSpPr>
          <p:spPr>
            <a:xfrm>
              <a:off x="226570" y="2936089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2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="" xmlns:a16="http://schemas.microsoft.com/office/drawing/2014/main" id="{BB436659-6434-4A49-AA8C-777743F4FECD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2" name="Straight Arrow Connector 11">
            <a:extLst>
              <a:ext uri="{FF2B5EF4-FFF2-40B4-BE49-F238E27FC236}">
                <a16:creationId xmlns="" xmlns:a16="http://schemas.microsoft.com/office/drawing/2014/main" id="{5E82DAD6-938C-4ACC-B5D3-B88A2CB6DF32}"/>
              </a:ext>
            </a:extLst>
          </p:cNvPr>
          <p:cNvCxnSpPr>
            <a:cxnSpLocks/>
          </p:cNvCxnSpPr>
          <p:nvPr/>
        </p:nvCxnSpPr>
        <p:spPr>
          <a:xfrm>
            <a:off x="4598220" y="2996831"/>
            <a:ext cx="736613" cy="3119202"/>
          </a:xfrm>
          <a:prstGeom prst="straightConnector1">
            <a:avLst/>
          </a:prstGeom>
          <a:ln w="263525" cap="rnd">
            <a:solidFill>
              <a:schemeClr val="bg1"/>
            </a:solidFill>
            <a:round/>
            <a:headEnd type="arrow" w="med" len="med"/>
            <a:tailEnd type="none" w="med" len="med"/>
          </a:ln>
          <a:scene3d>
            <a:camera prst="isometricOffAxis2Top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="" xmlns:a16="http://schemas.microsoft.com/office/drawing/2014/main" id="{80BA24D3-946B-4440-A6D3-6237498DE89A}"/>
              </a:ext>
            </a:extLst>
          </p:cNvPr>
          <p:cNvCxnSpPr>
            <a:cxnSpLocks/>
          </p:cNvCxnSpPr>
          <p:nvPr/>
        </p:nvCxnSpPr>
        <p:spPr>
          <a:xfrm>
            <a:off x="5620923" y="3017968"/>
            <a:ext cx="1159588" cy="3045244"/>
          </a:xfrm>
          <a:prstGeom prst="straightConnector1">
            <a:avLst/>
          </a:prstGeom>
          <a:ln w="263525" cap="rnd">
            <a:solidFill>
              <a:schemeClr val="bg1"/>
            </a:solidFill>
            <a:round/>
            <a:headEnd type="arrow" w="med" len="med"/>
            <a:tailEnd type="none" w="med" len="med"/>
          </a:ln>
          <a:scene3d>
            <a:camera prst="isometricOffAxis2Top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C96ED1F-ED21-4720-A57E-131AA2DEF225}"/>
              </a:ext>
            </a:extLst>
          </p:cNvPr>
          <p:cNvSpPr txBox="1"/>
          <p:nvPr/>
        </p:nvSpPr>
        <p:spPr>
          <a:xfrm>
            <a:off x="4440584" y="2524268"/>
            <a:ext cx="3587832" cy="584775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Highway No.90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4BFB8C56-2477-4FFF-900F-062C61E9E974}"/>
              </a:ext>
            </a:extLst>
          </p:cNvPr>
          <p:cNvGrpSpPr/>
          <p:nvPr/>
        </p:nvGrpSpPr>
        <p:grpSpPr>
          <a:xfrm rot="21223852">
            <a:off x="3583331" y="5157430"/>
            <a:ext cx="3297820" cy="500150"/>
            <a:chOff x="2609850" y="4229100"/>
            <a:chExt cx="1759548" cy="52678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="" xmlns:a16="http://schemas.microsoft.com/office/drawing/2014/main" id="{288457FC-4A00-4B85-83C4-0ADF5EE0C41E}"/>
                </a:ext>
              </a:extLst>
            </p:cNvPr>
            <p:cNvCxnSpPr/>
            <p:nvPr/>
          </p:nvCxnSpPr>
          <p:spPr>
            <a:xfrm flipH="1">
              <a:off x="2609850" y="4229100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="" xmlns:a16="http://schemas.microsoft.com/office/drawing/2014/main" id="{D0768D67-6247-479E-80B5-0FB0DB1BD75C}"/>
                </a:ext>
              </a:extLst>
            </p:cNvPr>
            <p:cNvCxnSpPr/>
            <p:nvPr/>
          </p:nvCxnSpPr>
          <p:spPr>
            <a:xfrm flipH="1">
              <a:off x="4291168" y="446057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="" xmlns:a16="http://schemas.microsoft.com/office/drawing/2014/main" id="{0548E6C5-7AEE-4F59-A6A7-4D5A06AC69B7}"/>
                </a:ext>
              </a:extLst>
            </p:cNvPr>
            <p:cNvCxnSpPr>
              <a:cxnSpLocks/>
            </p:cNvCxnSpPr>
            <p:nvPr/>
          </p:nvCxnSpPr>
          <p:spPr>
            <a:xfrm rot="376148" flipV="1">
              <a:off x="2645887" y="4478393"/>
              <a:ext cx="1675293" cy="63927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56B4C81B-7051-4275-A35C-57D1F8513474}"/>
              </a:ext>
            </a:extLst>
          </p:cNvPr>
          <p:cNvSpPr txBox="1"/>
          <p:nvPr/>
        </p:nvSpPr>
        <p:spPr>
          <a:xfrm>
            <a:off x="3420126" y="4840908"/>
            <a:ext cx="3605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8.1 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53DD91BC-FBEE-4EA8-B5F0-83816C6C8B1B}"/>
              </a:ext>
            </a:extLst>
          </p:cNvPr>
          <p:cNvGrpSpPr/>
          <p:nvPr/>
        </p:nvGrpSpPr>
        <p:grpSpPr>
          <a:xfrm rot="318317">
            <a:off x="2881663" y="5283372"/>
            <a:ext cx="770910" cy="363916"/>
            <a:chOff x="2559081" y="4376754"/>
            <a:chExt cx="1805399" cy="303498"/>
          </a:xfrm>
        </p:grpSpPr>
        <p:cxnSp>
          <p:nvCxnSpPr>
            <p:cNvPr id="21" name="Straight Connector 20">
              <a:extLst>
                <a:ext uri="{FF2B5EF4-FFF2-40B4-BE49-F238E27FC236}">
                  <a16:creationId xmlns="" xmlns:a16="http://schemas.microsoft.com/office/drawing/2014/main" id="{DFAA688E-ACFC-4D55-B65F-26325EF08647}"/>
                </a:ext>
              </a:extLst>
            </p:cNvPr>
            <p:cNvCxnSpPr/>
            <p:nvPr/>
          </p:nvCxnSpPr>
          <p:spPr>
            <a:xfrm flipH="1">
              <a:off x="2559081" y="4384944"/>
              <a:ext cx="78229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="" xmlns:a16="http://schemas.microsoft.com/office/drawing/2014/main" id="{C3C0FF55-BB07-4936-AD7D-959F3F3DB415}"/>
                </a:ext>
              </a:extLst>
            </p:cNvPr>
            <p:cNvCxnSpPr/>
            <p:nvPr/>
          </p:nvCxnSpPr>
          <p:spPr>
            <a:xfrm flipH="1">
              <a:off x="4286250" y="437675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="" xmlns:a16="http://schemas.microsoft.com/office/drawing/2014/main" id="{585F0F01-E6CC-40AB-ABB4-95FC45DC8D04}"/>
                </a:ext>
              </a:extLst>
            </p:cNvPr>
            <p:cNvCxnSpPr>
              <a:cxnSpLocks/>
            </p:cNvCxnSpPr>
            <p:nvPr/>
          </p:nvCxnSpPr>
          <p:spPr>
            <a:xfrm rot="21281683">
              <a:off x="2658286" y="4515589"/>
              <a:ext cx="1664601" cy="30397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177BA2F4-B358-45EA-B1BA-648C74F9B881}"/>
              </a:ext>
            </a:extLst>
          </p:cNvPr>
          <p:cNvSpPr txBox="1"/>
          <p:nvPr/>
        </p:nvSpPr>
        <p:spPr>
          <a:xfrm rot="21425608">
            <a:off x="2471507" y="4926731"/>
            <a:ext cx="2316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1.2 m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EDBAABF8-4432-405C-9E68-927B07B03F90}"/>
              </a:ext>
            </a:extLst>
          </p:cNvPr>
          <p:cNvGrpSpPr/>
          <p:nvPr/>
        </p:nvGrpSpPr>
        <p:grpSpPr>
          <a:xfrm rot="321524">
            <a:off x="6752514" y="5238540"/>
            <a:ext cx="1539925" cy="362989"/>
            <a:chOff x="2615045" y="4338840"/>
            <a:chExt cx="1836083" cy="355145"/>
          </a:xfrm>
        </p:grpSpPr>
        <p:cxnSp>
          <p:nvCxnSpPr>
            <p:cNvPr id="26" name="Straight Connector 25">
              <a:extLst>
                <a:ext uri="{FF2B5EF4-FFF2-40B4-BE49-F238E27FC236}">
                  <a16:creationId xmlns="" xmlns:a16="http://schemas.microsoft.com/office/drawing/2014/main" id="{FE6F3E85-30A4-4B93-890F-C55ED4306B98}"/>
                </a:ext>
              </a:extLst>
            </p:cNvPr>
            <p:cNvCxnSpPr/>
            <p:nvPr/>
          </p:nvCxnSpPr>
          <p:spPr>
            <a:xfrm flipH="1">
              <a:off x="2615045" y="4398677"/>
              <a:ext cx="78229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="" xmlns:a16="http://schemas.microsoft.com/office/drawing/2014/main" id="{1EE55774-72A0-4AB6-BB31-AC2B14494FB7}"/>
                </a:ext>
              </a:extLst>
            </p:cNvPr>
            <p:cNvCxnSpPr/>
            <p:nvPr/>
          </p:nvCxnSpPr>
          <p:spPr>
            <a:xfrm flipH="1">
              <a:off x="4319844" y="4338840"/>
              <a:ext cx="78229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="" xmlns:a16="http://schemas.microsoft.com/office/drawing/2014/main" id="{2A377F14-D03B-4EB2-B90A-551E359FCF4A}"/>
                </a:ext>
              </a:extLst>
            </p:cNvPr>
            <p:cNvCxnSpPr>
              <a:cxnSpLocks/>
            </p:cNvCxnSpPr>
            <p:nvPr/>
          </p:nvCxnSpPr>
          <p:spPr>
            <a:xfrm rot="21281683">
              <a:off x="2677887" y="4516730"/>
              <a:ext cx="1773241" cy="49722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F65F10A5-BA9E-4D5B-8EE9-AE850827066F}"/>
              </a:ext>
            </a:extLst>
          </p:cNvPr>
          <p:cNvSpPr txBox="1"/>
          <p:nvPr/>
        </p:nvSpPr>
        <p:spPr>
          <a:xfrm rot="21354295">
            <a:off x="5838056" y="4672646"/>
            <a:ext cx="3719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2.4 m 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ED4B41D9-D22E-4B6D-AA5B-C4A7D5F042A0}"/>
              </a:ext>
            </a:extLst>
          </p:cNvPr>
          <p:cNvGrpSpPr/>
          <p:nvPr/>
        </p:nvGrpSpPr>
        <p:grpSpPr>
          <a:xfrm rot="20155203">
            <a:off x="4577391" y="3182786"/>
            <a:ext cx="1314450" cy="1094346"/>
            <a:chOff x="2971800" y="1775400"/>
            <a:chExt cx="1314450" cy="1094346"/>
          </a:xfrm>
        </p:grpSpPr>
        <p:sp>
          <p:nvSpPr>
            <p:cNvPr id="31" name="Oval 30">
              <a:extLst>
                <a:ext uri="{FF2B5EF4-FFF2-40B4-BE49-F238E27FC236}">
                  <a16:creationId xmlns="" xmlns:a16="http://schemas.microsoft.com/office/drawing/2014/main" id="{9B39EA0F-B066-4E41-9D4F-BEA7F82443A0}"/>
                </a:ext>
              </a:extLst>
            </p:cNvPr>
            <p:cNvSpPr/>
            <p:nvPr/>
          </p:nvSpPr>
          <p:spPr>
            <a:xfrm>
              <a:off x="2971800" y="2464253"/>
              <a:ext cx="402877" cy="4054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="" xmlns:a16="http://schemas.microsoft.com/office/drawing/2014/main" id="{D1A2C6BD-CB98-4D68-960D-9E456CDDD22C}"/>
                </a:ext>
              </a:extLst>
            </p:cNvPr>
            <p:cNvCxnSpPr>
              <a:stCxn id="31" idx="7"/>
            </p:cNvCxnSpPr>
            <p:nvPr/>
          </p:nvCxnSpPr>
          <p:spPr>
            <a:xfrm flipV="1">
              <a:off x="3315677" y="1775400"/>
              <a:ext cx="504817" cy="748236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="" xmlns:a16="http://schemas.microsoft.com/office/drawing/2014/main" id="{ACA3CCBD-4B00-4DB7-B4B9-417E2F3D9B5A}"/>
                </a:ext>
              </a:extLst>
            </p:cNvPr>
            <p:cNvCxnSpPr/>
            <p:nvPr/>
          </p:nvCxnSpPr>
          <p:spPr>
            <a:xfrm>
              <a:off x="3789902" y="1775400"/>
              <a:ext cx="49634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098F45C9-F71A-46EE-8E06-FA8FAB3D89BA}"/>
              </a:ext>
            </a:extLst>
          </p:cNvPr>
          <p:cNvSpPr txBox="1"/>
          <p:nvPr/>
        </p:nvSpPr>
        <p:spPr>
          <a:xfrm>
            <a:off x="5436656" y="2079456"/>
            <a:ext cx="4492975" cy="1077218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Surface layer =6 cm </a:t>
            </a:r>
            <a:b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</a:br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Base course = 26 cm </a:t>
            </a:r>
          </a:p>
        </p:txBody>
      </p:sp>
    </p:spTree>
    <p:extLst>
      <p:ext uri="{BB962C8B-B14F-4D97-AF65-F5344CB8AC3E}">
        <p14:creationId xmlns:p14="http://schemas.microsoft.com/office/powerpoint/2010/main" val="3756392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9" grpId="0"/>
      <p:bldP spid="19" grpId="1"/>
      <p:bldP spid="24" grpId="0"/>
      <p:bldP spid="24" grpId="1"/>
      <p:bldP spid="29" grpId="0"/>
      <p:bldP spid="29" grpId="1"/>
      <p:bldP spid="34" grpId="0" animBg="1"/>
      <p:bldP spid="34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="" xmlns:a16="http://schemas.microsoft.com/office/drawing/2014/main" id="{0C821B9E-8D92-483E-8FC6-625CD622079C}"/>
              </a:ext>
            </a:extLst>
          </p:cNvPr>
          <p:cNvSpPr/>
          <p:nvPr/>
        </p:nvSpPr>
        <p:spPr>
          <a:xfrm>
            <a:off x="793721" y="-324461"/>
            <a:ext cx="4504042" cy="7381640"/>
          </a:xfrm>
          <a:custGeom>
            <a:avLst/>
            <a:gdLst>
              <a:gd name="connsiteX0" fmla="*/ 2326850 w 4504042"/>
              <a:gd name="connsiteY0" fmla="*/ 324461 h 7381640"/>
              <a:gd name="connsiteX1" fmla="*/ 701250 w 4504042"/>
              <a:gd name="connsiteY1" fmla="*/ 1804918 h 7381640"/>
              <a:gd name="connsiteX2" fmla="*/ 77136 w 4504042"/>
              <a:gd name="connsiteY2" fmla="*/ 3357947 h 7381640"/>
              <a:gd name="connsiteX3" fmla="*/ 48108 w 4504042"/>
              <a:gd name="connsiteY3" fmla="*/ 4852918 h 7381640"/>
              <a:gd name="connsiteX4" fmla="*/ 425479 w 4504042"/>
              <a:gd name="connsiteY4" fmla="*/ 6522061 h 7381640"/>
              <a:gd name="connsiteX5" fmla="*/ 875422 w 4504042"/>
              <a:gd name="connsiteY5" fmla="*/ 7189718 h 7381640"/>
              <a:gd name="connsiteX6" fmla="*/ 1673708 w 4504042"/>
              <a:gd name="connsiteY6" fmla="*/ 7334861 h 7381640"/>
              <a:gd name="connsiteX7" fmla="*/ 3604108 w 4504042"/>
              <a:gd name="connsiteY7" fmla="*/ 7334861 h 7381640"/>
              <a:gd name="connsiteX8" fmla="*/ 4199193 w 4504042"/>
              <a:gd name="connsiteY8" fmla="*/ 6783318 h 7381640"/>
              <a:gd name="connsiteX9" fmla="*/ 2442965 w 4504042"/>
              <a:gd name="connsiteY9" fmla="*/ 6159204 h 7381640"/>
              <a:gd name="connsiteX10" fmla="*/ 1688222 w 4504042"/>
              <a:gd name="connsiteY10" fmla="*/ 5012575 h 7381640"/>
              <a:gd name="connsiteX11" fmla="*/ 1543079 w 4504042"/>
              <a:gd name="connsiteY11" fmla="*/ 4185261 h 7381640"/>
              <a:gd name="connsiteX12" fmla="*/ 1789822 w 4504042"/>
              <a:gd name="connsiteY12" fmla="*/ 3024118 h 7381640"/>
              <a:gd name="connsiteX13" fmla="*/ 2297822 w 4504042"/>
              <a:gd name="connsiteY13" fmla="*/ 2138747 h 7381640"/>
              <a:gd name="connsiteX14" fmla="*/ 3357365 w 4504042"/>
              <a:gd name="connsiteY14" fmla="*/ 1442061 h 7381640"/>
              <a:gd name="connsiteX15" fmla="*/ 4503993 w 4504042"/>
              <a:gd name="connsiteY15" fmla="*/ 774404 h 7381640"/>
              <a:gd name="connsiteX16" fmla="*/ 3313822 w 4504042"/>
              <a:gd name="connsiteY16" fmla="*/ 5147 h 7381640"/>
              <a:gd name="connsiteX17" fmla="*/ 2123650 w 4504042"/>
              <a:gd name="connsiteY17" fmla="*/ 498632 h 738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504042" h="7381640">
                <a:moveTo>
                  <a:pt x="2326850" y="324461"/>
                </a:moveTo>
                <a:cubicBezTo>
                  <a:pt x="1701526" y="811899"/>
                  <a:pt x="1076202" y="1299337"/>
                  <a:pt x="701250" y="1804918"/>
                </a:cubicBezTo>
                <a:cubicBezTo>
                  <a:pt x="326298" y="2310499"/>
                  <a:pt x="185993" y="2849947"/>
                  <a:pt x="77136" y="3357947"/>
                </a:cubicBezTo>
                <a:cubicBezTo>
                  <a:pt x="-31721" y="3865947"/>
                  <a:pt x="-9949" y="4325566"/>
                  <a:pt x="48108" y="4852918"/>
                </a:cubicBezTo>
                <a:cubicBezTo>
                  <a:pt x="106165" y="5380270"/>
                  <a:pt x="287593" y="6132594"/>
                  <a:pt x="425479" y="6522061"/>
                </a:cubicBezTo>
                <a:cubicBezTo>
                  <a:pt x="563365" y="6911528"/>
                  <a:pt x="667384" y="7054251"/>
                  <a:pt x="875422" y="7189718"/>
                </a:cubicBezTo>
                <a:cubicBezTo>
                  <a:pt x="1083460" y="7325185"/>
                  <a:pt x="1218927" y="7310671"/>
                  <a:pt x="1673708" y="7334861"/>
                </a:cubicBezTo>
                <a:cubicBezTo>
                  <a:pt x="2128489" y="7359051"/>
                  <a:pt x="3183194" y="7426785"/>
                  <a:pt x="3604108" y="7334861"/>
                </a:cubicBezTo>
                <a:cubicBezTo>
                  <a:pt x="4025022" y="7242937"/>
                  <a:pt x="4392717" y="6979261"/>
                  <a:pt x="4199193" y="6783318"/>
                </a:cubicBezTo>
                <a:cubicBezTo>
                  <a:pt x="4005669" y="6587375"/>
                  <a:pt x="2861460" y="6454328"/>
                  <a:pt x="2442965" y="6159204"/>
                </a:cubicBezTo>
                <a:cubicBezTo>
                  <a:pt x="2024470" y="5864080"/>
                  <a:pt x="1838203" y="5341565"/>
                  <a:pt x="1688222" y="5012575"/>
                </a:cubicBezTo>
                <a:cubicBezTo>
                  <a:pt x="1538241" y="4683585"/>
                  <a:pt x="1526146" y="4516670"/>
                  <a:pt x="1543079" y="4185261"/>
                </a:cubicBezTo>
                <a:cubicBezTo>
                  <a:pt x="1560012" y="3853852"/>
                  <a:pt x="1664031" y="3365204"/>
                  <a:pt x="1789822" y="3024118"/>
                </a:cubicBezTo>
                <a:cubicBezTo>
                  <a:pt x="1915613" y="2683032"/>
                  <a:pt x="2036565" y="2402423"/>
                  <a:pt x="2297822" y="2138747"/>
                </a:cubicBezTo>
                <a:cubicBezTo>
                  <a:pt x="2559079" y="1875071"/>
                  <a:pt x="2989670" y="1669451"/>
                  <a:pt x="3357365" y="1442061"/>
                </a:cubicBezTo>
                <a:cubicBezTo>
                  <a:pt x="3725060" y="1214671"/>
                  <a:pt x="4511250" y="1013889"/>
                  <a:pt x="4503993" y="774404"/>
                </a:cubicBezTo>
                <a:cubicBezTo>
                  <a:pt x="4496736" y="534919"/>
                  <a:pt x="3710546" y="51109"/>
                  <a:pt x="3313822" y="5147"/>
                </a:cubicBezTo>
                <a:cubicBezTo>
                  <a:pt x="2917098" y="-40815"/>
                  <a:pt x="2520374" y="228908"/>
                  <a:pt x="2123650" y="498632"/>
                </a:cubicBezTo>
              </a:path>
            </a:pathLst>
          </a:custGeom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="" xmlns:a16="http://schemas.microsoft.com/office/drawing/2014/main" id="{EE83E5CD-C899-4CFC-B917-50C43A339C48}"/>
              </a:ext>
            </a:extLst>
          </p:cNvPr>
          <p:cNvCxnSpPr>
            <a:cxnSpLocks/>
          </p:cNvCxnSpPr>
          <p:nvPr/>
        </p:nvCxnSpPr>
        <p:spPr>
          <a:xfrm flipH="1">
            <a:off x="2478314" y="2884187"/>
            <a:ext cx="1288143" cy="468613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BA11568-06FA-4825-96E5-931F9754F6F7}"/>
              </a:ext>
            </a:extLst>
          </p:cNvPr>
          <p:cNvSpPr txBox="1"/>
          <p:nvPr/>
        </p:nvSpPr>
        <p:spPr>
          <a:xfrm>
            <a:off x="3944234" y="2289141"/>
            <a:ext cx="3399948" cy="1077218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Semidirect and Loop</a:t>
            </a:r>
          </a:p>
        </p:txBody>
      </p:sp>
    </p:spTree>
    <p:extLst>
      <p:ext uri="{BB962C8B-B14F-4D97-AF65-F5344CB8AC3E}">
        <p14:creationId xmlns:p14="http://schemas.microsoft.com/office/powerpoint/2010/main" val="813726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>
            <a:extLst>
              <a:ext uri="{FF2B5EF4-FFF2-40B4-BE49-F238E27FC236}">
                <a16:creationId xmlns="" xmlns:a16="http://schemas.microsoft.com/office/drawing/2014/main" id="{1B773662-E648-415E-A450-FC7F4F102749}"/>
              </a:ext>
            </a:extLst>
          </p:cNvPr>
          <p:cNvCxnSpPr>
            <a:cxnSpLocks/>
          </p:cNvCxnSpPr>
          <p:nvPr/>
        </p:nvCxnSpPr>
        <p:spPr>
          <a:xfrm flipH="1">
            <a:off x="3976945" y="714987"/>
            <a:ext cx="29534" cy="3136515"/>
          </a:xfrm>
          <a:prstGeom prst="straightConnector1">
            <a:avLst/>
          </a:prstGeom>
          <a:ln w="263525" cap="rnd">
            <a:solidFill>
              <a:schemeClr val="bg1"/>
            </a:solidFill>
            <a:round/>
            <a:headEnd type="none" w="med" len="med"/>
            <a:tailEnd type="arrow" w="med" len="lg"/>
          </a:ln>
          <a:scene3d>
            <a:camera prst="isometricOffAxis2Top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="" xmlns:a16="http://schemas.microsoft.com/office/drawing/2014/main" id="{D94024FA-BBB4-49CE-A1D4-BE0BFBC016B4}"/>
              </a:ext>
            </a:extLst>
          </p:cNvPr>
          <p:cNvCxnSpPr>
            <a:cxnSpLocks/>
          </p:cNvCxnSpPr>
          <p:nvPr/>
        </p:nvCxnSpPr>
        <p:spPr>
          <a:xfrm>
            <a:off x="7095151" y="2495550"/>
            <a:ext cx="1410058" cy="2872501"/>
          </a:xfrm>
          <a:prstGeom prst="straightConnector1">
            <a:avLst/>
          </a:prstGeom>
          <a:ln w="263525" cap="rnd">
            <a:solidFill>
              <a:schemeClr val="bg1"/>
            </a:solidFill>
            <a:round/>
            <a:headEnd type="arrow" w="med" len="med"/>
            <a:tailEnd type="none" w="med" len="med"/>
          </a:ln>
          <a:scene3d>
            <a:camera prst="isometricOffAxis2Top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2B1CE5A3-63B0-4BF9-8F49-589F7A3407DB}"/>
              </a:ext>
            </a:extLst>
          </p:cNvPr>
          <p:cNvGrpSpPr/>
          <p:nvPr/>
        </p:nvGrpSpPr>
        <p:grpSpPr>
          <a:xfrm rot="166888">
            <a:off x="3806426" y="4213868"/>
            <a:ext cx="514351" cy="333558"/>
            <a:chOff x="2609850" y="4229100"/>
            <a:chExt cx="1754630" cy="442962"/>
          </a:xfrm>
        </p:grpSpPr>
        <p:cxnSp>
          <p:nvCxnSpPr>
            <p:cNvPr id="22" name="Straight Connector 21">
              <a:extLst>
                <a:ext uri="{FF2B5EF4-FFF2-40B4-BE49-F238E27FC236}">
                  <a16:creationId xmlns="" xmlns:a16="http://schemas.microsoft.com/office/drawing/2014/main" id="{923F4F16-BBAC-4792-A9C8-D866AB276262}"/>
                </a:ext>
              </a:extLst>
            </p:cNvPr>
            <p:cNvCxnSpPr/>
            <p:nvPr/>
          </p:nvCxnSpPr>
          <p:spPr>
            <a:xfrm flipH="1">
              <a:off x="2609850" y="4229100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="" xmlns:a16="http://schemas.microsoft.com/office/drawing/2014/main" id="{8A83FF1E-BA23-4FEC-8E7D-ABF1052744FB}"/>
                </a:ext>
              </a:extLst>
            </p:cNvPr>
            <p:cNvCxnSpPr/>
            <p:nvPr/>
          </p:nvCxnSpPr>
          <p:spPr>
            <a:xfrm flipH="1">
              <a:off x="4286250" y="437675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="" xmlns:a16="http://schemas.microsoft.com/office/drawing/2014/main" id="{46670C0A-7EBE-4865-90D8-B388981953C2}"/>
                </a:ext>
              </a:extLst>
            </p:cNvPr>
            <p:cNvCxnSpPr>
              <a:cxnSpLocks/>
            </p:cNvCxnSpPr>
            <p:nvPr/>
          </p:nvCxnSpPr>
          <p:spPr>
            <a:xfrm rot="21433112">
              <a:off x="2655071" y="4361755"/>
              <a:ext cx="1580924" cy="112924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C8AEC20C-3CB0-4879-93C1-B3C1CEDB160F}"/>
              </a:ext>
            </a:extLst>
          </p:cNvPr>
          <p:cNvSpPr txBox="1"/>
          <p:nvPr/>
        </p:nvSpPr>
        <p:spPr>
          <a:xfrm rot="603120">
            <a:off x="3211354" y="3806480"/>
            <a:ext cx="2100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1.2m 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CFABE51C-B9DD-45B4-BCBF-6E7B50DEE229}"/>
              </a:ext>
            </a:extLst>
          </p:cNvPr>
          <p:cNvGrpSpPr/>
          <p:nvPr/>
        </p:nvGrpSpPr>
        <p:grpSpPr>
          <a:xfrm>
            <a:off x="52174" y="3896124"/>
            <a:ext cx="916430" cy="342221"/>
            <a:chOff x="2609850" y="4229100"/>
            <a:chExt cx="1754630" cy="442962"/>
          </a:xfrm>
        </p:grpSpPr>
        <p:cxnSp>
          <p:nvCxnSpPr>
            <p:cNvPr id="27" name="Straight Connector 26">
              <a:extLst>
                <a:ext uri="{FF2B5EF4-FFF2-40B4-BE49-F238E27FC236}">
                  <a16:creationId xmlns="" xmlns:a16="http://schemas.microsoft.com/office/drawing/2014/main" id="{E4F2C4D0-6ED9-428E-A166-0E6F77BD0456}"/>
                </a:ext>
              </a:extLst>
            </p:cNvPr>
            <p:cNvCxnSpPr/>
            <p:nvPr/>
          </p:nvCxnSpPr>
          <p:spPr>
            <a:xfrm flipH="1">
              <a:off x="2609850" y="4229100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="" xmlns:a16="http://schemas.microsoft.com/office/drawing/2014/main" id="{6F5F39A5-1F38-4C2E-A514-82CE10B15850}"/>
                </a:ext>
              </a:extLst>
            </p:cNvPr>
            <p:cNvCxnSpPr/>
            <p:nvPr/>
          </p:nvCxnSpPr>
          <p:spPr>
            <a:xfrm flipH="1">
              <a:off x="4286250" y="437675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="" xmlns:a16="http://schemas.microsoft.com/office/drawing/2014/main" id="{EDFA3E93-8DBB-48F6-B006-8178563313B3}"/>
                </a:ext>
              </a:extLst>
            </p:cNvPr>
            <p:cNvCxnSpPr/>
            <p:nvPr/>
          </p:nvCxnSpPr>
          <p:spPr>
            <a:xfrm>
              <a:off x="2648965" y="4376754"/>
              <a:ext cx="1675385" cy="147654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8842C677-A87E-4ECA-922A-D3AA85EC88F2}"/>
              </a:ext>
            </a:extLst>
          </p:cNvPr>
          <p:cNvSpPr txBox="1"/>
          <p:nvPr/>
        </p:nvSpPr>
        <p:spPr>
          <a:xfrm>
            <a:off x="-350220" y="3521374"/>
            <a:ext cx="2100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2.4m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76998B03-A2FB-4E88-AB63-B89474C142A7}"/>
              </a:ext>
            </a:extLst>
          </p:cNvPr>
          <p:cNvSpPr txBox="1"/>
          <p:nvPr/>
        </p:nvSpPr>
        <p:spPr>
          <a:xfrm>
            <a:off x="6768526" y="5907835"/>
            <a:ext cx="5423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Loop and Semidirect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86D2605E-3F2B-4C2F-BBF6-A8F66D9BFD6F}"/>
              </a:ext>
            </a:extLst>
          </p:cNvPr>
          <p:cNvSpPr/>
          <p:nvPr/>
        </p:nvSpPr>
        <p:spPr>
          <a:xfrm>
            <a:off x="6949305" y="5777653"/>
            <a:ext cx="4984241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173DC263-1E40-4A77-A13F-FF51A3CBFD7D}"/>
              </a:ext>
            </a:extLst>
          </p:cNvPr>
          <p:cNvGrpSpPr/>
          <p:nvPr/>
        </p:nvGrpSpPr>
        <p:grpSpPr>
          <a:xfrm>
            <a:off x="4268998" y="4238904"/>
            <a:ext cx="1634894" cy="442962"/>
            <a:chOff x="2609850" y="4229100"/>
            <a:chExt cx="1754630" cy="442962"/>
          </a:xfrm>
        </p:grpSpPr>
        <p:cxnSp>
          <p:nvCxnSpPr>
            <p:cNvPr id="34" name="Straight Connector 33">
              <a:extLst>
                <a:ext uri="{FF2B5EF4-FFF2-40B4-BE49-F238E27FC236}">
                  <a16:creationId xmlns="" xmlns:a16="http://schemas.microsoft.com/office/drawing/2014/main" id="{031D8D78-0E1F-47CA-81E1-D864036D8BB8}"/>
                </a:ext>
              </a:extLst>
            </p:cNvPr>
            <p:cNvCxnSpPr/>
            <p:nvPr/>
          </p:nvCxnSpPr>
          <p:spPr>
            <a:xfrm flipH="1">
              <a:off x="2609850" y="4229100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="" xmlns:a16="http://schemas.microsoft.com/office/drawing/2014/main" id="{325AEF1B-770A-4725-B0D1-81DBAAF3EFF8}"/>
                </a:ext>
              </a:extLst>
            </p:cNvPr>
            <p:cNvCxnSpPr/>
            <p:nvPr/>
          </p:nvCxnSpPr>
          <p:spPr>
            <a:xfrm flipH="1">
              <a:off x="4286250" y="437675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="" xmlns:a16="http://schemas.microsoft.com/office/drawing/2014/main" id="{5A9A4603-F786-4CF4-83B1-9811C778AA22}"/>
                </a:ext>
              </a:extLst>
            </p:cNvPr>
            <p:cNvCxnSpPr/>
            <p:nvPr/>
          </p:nvCxnSpPr>
          <p:spPr>
            <a:xfrm>
              <a:off x="2648965" y="4376754"/>
              <a:ext cx="1675385" cy="147654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E1152455-C90C-4B31-9A20-0183E14B0F62}"/>
              </a:ext>
            </a:extLst>
          </p:cNvPr>
          <p:cNvSpPr txBox="1"/>
          <p:nvPr/>
        </p:nvSpPr>
        <p:spPr>
          <a:xfrm rot="21354295">
            <a:off x="4155407" y="3920444"/>
            <a:ext cx="1951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4m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A5C9835A-3CED-4304-BD53-2C10C3A4873F}"/>
              </a:ext>
            </a:extLst>
          </p:cNvPr>
          <p:cNvSpPr txBox="1"/>
          <p:nvPr/>
        </p:nvSpPr>
        <p:spPr>
          <a:xfrm>
            <a:off x="755320" y="3666026"/>
            <a:ext cx="3649478" cy="584775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Highway No.90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37A6284D-AAC8-47BC-A23C-38C3C1DD3BAF}"/>
              </a:ext>
            </a:extLst>
          </p:cNvPr>
          <p:cNvSpPr txBox="1"/>
          <p:nvPr/>
        </p:nvSpPr>
        <p:spPr>
          <a:xfrm>
            <a:off x="5999219" y="2005108"/>
            <a:ext cx="3497513" cy="584775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Airport Roadway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BFA4363D-6983-4A2F-97B2-0578509A9E50}"/>
              </a:ext>
            </a:extLst>
          </p:cNvPr>
          <p:cNvGrpSpPr/>
          <p:nvPr/>
        </p:nvGrpSpPr>
        <p:grpSpPr>
          <a:xfrm>
            <a:off x="885933" y="4002737"/>
            <a:ext cx="2994152" cy="442962"/>
            <a:chOff x="2609850" y="4229100"/>
            <a:chExt cx="1754630" cy="442962"/>
          </a:xfrm>
        </p:grpSpPr>
        <p:cxnSp>
          <p:nvCxnSpPr>
            <p:cNvPr id="51" name="Straight Connector 50">
              <a:extLst>
                <a:ext uri="{FF2B5EF4-FFF2-40B4-BE49-F238E27FC236}">
                  <a16:creationId xmlns="" xmlns:a16="http://schemas.microsoft.com/office/drawing/2014/main" id="{AE12C3CF-27F9-4C25-8AE9-B984F0139163}"/>
                </a:ext>
              </a:extLst>
            </p:cNvPr>
            <p:cNvCxnSpPr/>
            <p:nvPr/>
          </p:nvCxnSpPr>
          <p:spPr>
            <a:xfrm flipH="1">
              <a:off x="2609850" y="4229100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="" xmlns:a16="http://schemas.microsoft.com/office/drawing/2014/main" id="{A3FF47FF-A33E-4DE2-AA93-BC9764DE9527}"/>
                </a:ext>
              </a:extLst>
            </p:cNvPr>
            <p:cNvCxnSpPr/>
            <p:nvPr/>
          </p:nvCxnSpPr>
          <p:spPr>
            <a:xfrm flipH="1">
              <a:off x="4286250" y="437675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="" xmlns:a16="http://schemas.microsoft.com/office/drawing/2014/main" id="{47035D03-F7ED-4B8A-8CA5-FD866EB701CB}"/>
                </a:ext>
              </a:extLst>
            </p:cNvPr>
            <p:cNvCxnSpPr/>
            <p:nvPr/>
          </p:nvCxnSpPr>
          <p:spPr>
            <a:xfrm>
              <a:off x="2648965" y="4376754"/>
              <a:ext cx="1675385" cy="147654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91977264-9F2C-4BE4-B7F4-7838C95F02ED}"/>
              </a:ext>
            </a:extLst>
          </p:cNvPr>
          <p:cNvSpPr txBox="1"/>
          <p:nvPr/>
        </p:nvSpPr>
        <p:spPr>
          <a:xfrm>
            <a:off x="1390186" y="3725300"/>
            <a:ext cx="21002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8.64m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="" xmlns:a16="http://schemas.microsoft.com/office/drawing/2014/main" id="{FD5C6B3A-34F0-4F24-8F4F-9633A404E265}"/>
              </a:ext>
            </a:extLst>
          </p:cNvPr>
          <p:cNvGrpSpPr/>
          <p:nvPr/>
        </p:nvGrpSpPr>
        <p:grpSpPr>
          <a:xfrm>
            <a:off x="5864195" y="4405732"/>
            <a:ext cx="684549" cy="342221"/>
            <a:chOff x="2609850" y="4229100"/>
            <a:chExt cx="1754630" cy="442962"/>
          </a:xfrm>
        </p:grpSpPr>
        <p:cxnSp>
          <p:nvCxnSpPr>
            <p:cNvPr id="65" name="Straight Connector 64">
              <a:extLst>
                <a:ext uri="{FF2B5EF4-FFF2-40B4-BE49-F238E27FC236}">
                  <a16:creationId xmlns="" xmlns:a16="http://schemas.microsoft.com/office/drawing/2014/main" id="{B666EBB6-67F1-4CC4-8AD8-0F2F5AFEE775}"/>
                </a:ext>
              </a:extLst>
            </p:cNvPr>
            <p:cNvCxnSpPr/>
            <p:nvPr/>
          </p:nvCxnSpPr>
          <p:spPr>
            <a:xfrm flipH="1">
              <a:off x="2609850" y="4229100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="" xmlns:a16="http://schemas.microsoft.com/office/drawing/2014/main" id="{7218B9B8-62D3-4C4F-8522-7528DC9BFCA8}"/>
                </a:ext>
              </a:extLst>
            </p:cNvPr>
            <p:cNvCxnSpPr/>
            <p:nvPr/>
          </p:nvCxnSpPr>
          <p:spPr>
            <a:xfrm flipH="1">
              <a:off x="4286250" y="437675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="" xmlns:a16="http://schemas.microsoft.com/office/drawing/2014/main" id="{7F681106-8F7C-4389-B490-24F64B90B4BC}"/>
                </a:ext>
              </a:extLst>
            </p:cNvPr>
            <p:cNvCxnSpPr/>
            <p:nvPr/>
          </p:nvCxnSpPr>
          <p:spPr>
            <a:xfrm>
              <a:off x="2648965" y="4376754"/>
              <a:ext cx="1675385" cy="147654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DA03359F-88BF-4570-BB66-F8BE82F46E69}"/>
              </a:ext>
            </a:extLst>
          </p:cNvPr>
          <p:cNvSpPr txBox="1"/>
          <p:nvPr/>
        </p:nvSpPr>
        <p:spPr>
          <a:xfrm>
            <a:off x="5296481" y="4030049"/>
            <a:ext cx="2100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1.2m 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="" xmlns:a16="http://schemas.microsoft.com/office/drawing/2014/main" id="{A6964E0F-3898-40ED-9625-7E99C470626E}"/>
              </a:ext>
            </a:extLst>
          </p:cNvPr>
          <p:cNvGrpSpPr/>
          <p:nvPr/>
        </p:nvGrpSpPr>
        <p:grpSpPr>
          <a:xfrm rot="21383587">
            <a:off x="6477110" y="4421622"/>
            <a:ext cx="3068292" cy="442962"/>
            <a:chOff x="2609850" y="4229100"/>
            <a:chExt cx="1754630" cy="442962"/>
          </a:xfrm>
        </p:grpSpPr>
        <p:cxnSp>
          <p:nvCxnSpPr>
            <p:cNvPr id="70" name="Straight Connector 69">
              <a:extLst>
                <a:ext uri="{FF2B5EF4-FFF2-40B4-BE49-F238E27FC236}">
                  <a16:creationId xmlns="" xmlns:a16="http://schemas.microsoft.com/office/drawing/2014/main" id="{97989706-596B-4590-B230-4B73D45DD249}"/>
                </a:ext>
              </a:extLst>
            </p:cNvPr>
            <p:cNvCxnSpPr/>
            <p:nvPr/>
          </p:nvCxnSpPr>
          <p:spPr>
            <a:xfrm flipH="1">
              <a:off x="2609850" y="4229100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="" xmlns:a16="http://schemas.microsoft.com/office/drawing/2014/main" id="{36AC162B-EA08-4C6C-94CE-C5A4F6D6E537}"/>
                </a:ext>
              </a:extLst>
            </p:cNvPr>
            <p:cNvCxnSpPr/>
            <p:nvPr/>
          </p:nvCxnSpPr>
          <p:spPr>
            <a:xfrm flipH="1">
              <a:off x="4286250" y="437675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="" xmlns:a16="http://schemas.microsoft.com/office/drawing/2014/main" id="{43078C2C-3B36-4F0A-A040-3360B2F71152}"/>
                </a:ext>
              </a:extLst>
            </p:cNvPr>
            <p:cNvCxnSpPr/>
            <p:nvPr/>
          </p:nvCxnSpPr>
          <p:spPr>
            <a:xfrm>
              <a:off x="2648965" y="4376754"/>
              <a:ext cx="1675385" cy="147654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3" name="TextBox 72">
            <a:extLst>
              <a:ext uri="{FF2B5EF4-FFF2-40B4-BE49-F238E27FC236}">
                <a16:creationId xmlns="" xmlns:a16="http://schemas.microsoft.com/office/drawing/2014/main" id="{44A93609-2459-49F3-81B2-0C10184883EA}"/>
              </a:ext>
            </a:extLst>
          </p:cNvPr>
          <p:cNvSpPr txBox="1"/>
          <p:nvPr/>
        </p:nvSpPr>
        <p:spPr>
          <a:xfrm>
            <a:off x="7187579" y="4066228"/>
            <a:ext cx="21002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8.64m 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="" xmlns:a16="http://schemas.microsoft.com/office/drawing/2014/main" id="{68AF7918-37C1-4FCF-8A7E-B2F35D2F6720}"/>
              </a:ext>
            </a:extLst>
          </p:cNvPr>
          <p:cNvGrpSpPr/>
          <p:nvPr/>
        </p:nvGrpSpPr>
        <p:grpSpPr>
          <a:xfrm rot="20701389">
            <a:off x="9466750" y="4388599"/>
            <a:ext cx="916430" cy="342221"/>
            <a:chOff x="2609850" y="4229100"/>
            <a:chExt cx="1754630" cy="442962"/>
          </a:xfrm>
        </p:grpSpPr>
        <p:cxnSp>
          <p:nvCxnSpPr>
            <p:cNvPr id="75" name="Straight Connector 74">
              <a:extLst>
                <a:ext uri="{FF2B5EF4-FFF2-40B4-BE49-F238E27FC236}">
                  <a16:creationId xmlns="" xmlns:a16="http://schemas.microsoft.com/office/drawing/2014/main" id="{037CF050-0009-48BC-A016-6921F2A414F8}"/>
                </a:ext>
              </a:extLst>
            </p:cNvPr>
            <p:cNvCxnSpPr/>
            <p:nvPr/>
          </p:nvCxnSpPr>
          <p:spPr>
            <a:xfrm flipH="1">
              <a:off x="2609850" y="4229100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="" xmlns:a16="http://schemas.microsoft.com/office/drawing/2014/main" id="{E17AA12A-EB8A-480E-AEB0-4DA2D9C174D6}"/>
                </a:ext>
              </a:extLst>
            </p:cNvPr>
            <p:cNvCxnSpPr/>
            <p:nvPr/>
          </p:nvCxnSpPr>
          <p:spPr>
            <a:xfrm flipH="1">
              <a:off x="4286250" y="437675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="" xmlns:a16="http://schemas.microsoft.com/office/drawing/2014/main" id="{93F1C15C-1131-462B-89B8-526FE1779660}"/>
                </a:ext>
              </a:extLst>
            </p:cNvPr>
            <p:cNvCxnSpPr/>
            <p:nvPr/>
          </p:nvCxnSpPr>
          <p:spPr>
            <a:xfrm>
              <a:off x="2648965" y="4376754"/>
              <a:ext cx="1675385" cy="147654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8" name="TextBox 77">
            <a:extLst>
              <a:ext uri="{FF2B5EF4-FFF2-40B4-BE49-F238E27FC236}">
                <a16:creationId xmlns="" xmlns:a16="http://schemas.microsoft.com/office/drawing/2014/main" id="{2D324AF3-D480-46EA-898B-3589DFF31D10}"/>
              </a:ext>
            </a:extLst>
          </p:cNvPr>
          <p:cNvSpPr txBox="1"/>
          <p:nvPr/>
        </p:nvSpPr>
        <p:spPr>
          <a:xfrm rot="20701389">
            <a:off x="8758322" y="3951221"/>
            <a:ext cx="2100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2.4m </a:t>
            </a:r>
          </a:p>
        </p:txBody>
      </p:sp>
    </p:spTree>
    <p:extLst>
      <p:ext uri="{BB962C8B-B14F-4D97-AF65-F5344CB8AC3E}">
        <p14:creationId xmlns:p14="http://schemas.microsoft.com/office/powerpoint/2010/main" val="164053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30" grpId="0"/>
      <p:bldP spid="30" grpId="1"/>
      <p:bldP spid="37" grpId="0"/>
      <p:bldP spid="37" grpId="1"/>
      <p:bldP spid="43" grpId="0" animBg="1"/>
      <p:bldP spid="43" grpId="1" animBg="1"/>
      <p:bldP spid="44" grpId="0" animBg="1"/>
      <p:bldP spid="44" grpId="1" animBg="1"/>
      <p:bldP spid="54" grpId="0"/>
      <p:bldP spid="54" grpId="1"/>
      <p:bldP spid="68" grpId="0"/>
      <p:bldP spid="68" grpId="1"/>
      <p:bldP spid="73" grpId="0"/>
      <p:bldP spid="73" grpId="1"/>
      <p:bldP spid="78" grpId="0"/>
      <p:bldP spid="78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="" xmlns:a16="http://schemas.microsoft.com/office/drawing/2014/main" id="{DB729093-29AF-49D1-B7E4-ED0E60AA6EB9}"/>
              </a:ext>
            </a:extLst>
          </p:cNvPr>
          <p:cNvSpPr/>
          <p:nvPr/>
        </p:nvSpPr>
        <p:spPr>
          <a:xfrm>
            <a:off x="1219200" y="2670629"/>
            <a:ext cx="10682514" cy="508000"/>
          </a:xfrm>
          <a:custGeom>
            <a:avLst/>
            <a:gdLst>
              <a:gd name="connsiteX0" fmla="*/ 10682514 w 10682514"/>
              <a:gd name="connsiteY0" fmla="*/ 275771 h 508000"/>
              <a:gd name="connsiteX1" fmla="*/ 10116457 w 10682514"/>
              <a:gd name="connsiteY1" fmla="*/ 420914 h 508000"/>
              <a:gd name="connsiteX2" fmla="*/ 1277257 w 10682514"/>
              <a:gd name="connsiteY2" fmla="*/ 493485 h 508000"/>
              <a:gd name="connsiteX3" fmla="*/ 435429 w 10682514"/>
              <a:gd name="connsiteY3" fmla="*/ 508000 h 508000"/>
              <a:gd name="connsiteX4" fmla="*/ 0 w 10682514"/>
              <a:gd name="connsiteY4" fmla="*/ 0 h 508000"/>
              <a:gd name="connsiteX5" fmla="*/ 725714 w 10682514"/>
              <a:gd name="connsiteY5" fmla="*/ 101600 h 508000"/>
              <a:gd name="connsiteX6" fmla="*/ 1886857 w 10682514"/>
              <a:gd name="connsiteY6" fmla="*/ 232228 h 508000"/>
              <a:gd name="connsiteX7" fmla="*/ 3947886 w 10682514"/>
              <a:gd name="connsiteY7" fmla="*/ 217714 h 508000"/>
              <a:gd name="connsiteX8" fmla="*/ 8273143 w 10682514"/>
              <a:gd name="connsiteY8" fmla="*/ 174171 h 508000"/>
              <a:gd name="connsiteX9" fmla="*/ 10682514 w 10682514"/>
              <a:gd name="connsiteY9" fmla="*/ 275771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82514" h="508000">
                <a:moveTo>
                  <a:pt x="10682514" y="275771"/>
                </a:moveTo>
                <a:lnTo>
                  <a:pt x="10116457" y="420914"/>
                </a:lnTo>
                <a:lnTo>
                  <a:pt x="1277257" y="493485"/>
                </a:lnTo>
                <a:lnTo>
                  <a:pt x="435429" y="508000"/>
                </a:lnTo>
                <a:lnTo>
                  <a:pt x="0" y="0"/>
                </a:lnTo>
                <a:lnTo>
                  <a:pt x="725714" y="101600"/>
                </a:lnTo>
                <a:lnTo>
                  <a:pt x="1886857" y="232228"/>
                </a:lnTo>
                <a:lnTo>
                  <a:pt x="3947886" y="217714"/>
                </a:lnTo>
                <a:lnTo>
                  <a:pt x="8273143" y="174171"/>
                </a:lnTo>
                <a:lnTo>
                  <a:pt x="10682514" y="275771"/>
                </a:lnTo>
                <a:close/>
              </a:path>
            </a:pathLst>
          </a:custGeom>
          <a:solidFill>
            <a:srgbClr val="E5C7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33B635A9-1C85-4509-97C9-366CCCB388E7}"/>
              </a:ext>
            </a:extLst>
          </p:cNvPr>
          <p:cNvGrpSpPr/>
          <p:nvPr/>
        </p:nvGrpSpPr>
        <p:grpSpPr>
          <a:xfrm rot="20155203">
            <a:off x="5184040" y="2067762"/>
            <a:ext cx="970573" cy="748236"/>
            <a:chOff x="3315677" y="1775400"/>
            <a:chExt cx="970573" cy="748236"/>
          </a:xfrm>
        </p:grpSpPr>
        <p:cxnSp>
          <p:nvCxnSpPr>
            <p:cNvPr id="6" name="Straight Connector 5">
              <a:extLst>
                <a:ext uri="{FF2B5EF4-FFF2-40B4-BE49-F238E27FC236}">
                  <a16:creationId xmlns="" xmlns:a16="http://schemas.microsoft.com/office/drawing/2014/main" id="{3A45DB8A-3E75-43C2-AAC8-5F9311A3D8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15677" y="1775400"/>
              <a:ext cx="504817" cy="748236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="" xmlns:a16="http://schemas.microsoft.com/office/drawing/2014/main" id="{DF3B7940-2D2C-49F2-BAD9-8EBDF5A05028}"/>
                </a:ext>
              </a:extLst>
            </p:cNvPr>
            <p:cNvCxnSpPr/>
            <p:nvPr/>
          </p:nvCxnSpPr>
          <p:spPr>
            <a:xfrm>
              <a:off x="3789902" y="1775400"/>
              <a:ext cx="49634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2D3FCB3-34FE-4BFF-977F-CBA74E2BFBA9}"/>
              </a:ext>
            </a:extLst>
          </p:cNvPr>
          <p:cNvSpPr txBox="1"/>
          <p:nvPr/>
        </p:nvSpPr>
        <p:spPr>
          <a:xfrm>
            <a:off x="5959739" y="1059805"/>
            <a:ext cx="3909229" cy="1077218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Deceleration Lane for Ramp 2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C3F16F78-3AF6-43CD-890F-A1AEE7994AC9}"/>
              </a:ext>
            </a:extLst>
          </p:cNvPr>
          <p:cNvGrpSpPr/>
          <p:nvPr/>
        </p:nvGrpSpPr>
        <p:grpSpPr>
          <a:xfrm rot="11654167" flipH="1">
            <a:off x="4458911" y="5184853"/>
            <a:ext cx="970573" cy="748236"/>
            <a:chOff x="3315677" y="1775400"/>
            <a:chExt cx="970573" cy="748236"/>
          </a:xfrm>
        </p:grpSpPr>
        <p:cxnSp>
          <p:nvCxnSpPr>
            <p:cNvPr id="10" name="Straight Connector 9">
              <a:extLst>
                <a:ext uri="{FF2B5EF4-FFF2-40B4-BE49-F238E27FC236}">
                  <a16:creationId xmlns="" xmlns:a16="http://schemas.microsoft.com/office/drawing/2014/main" id="{65E29EFA-9B19-4228-AE3C-ABDAB3FC0F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15677" y="1775400"/>
              <a:ext cx="504817" cy="748236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="" xmlns:a16="http://schemas.microsoft.com/office/drawing/2014/main" id="{F508510B-274C-4C9C-937F-CFB9883808DE}"/>
                </a:ext>
              </a:extLst>
            </p:cNvPr>
            <p:cNvCxnSpPr/>
            <p:nvPr/>
          </p:nvCxnSpPr>
          <p:spPr>
            <a:xfrm>
              <a:off x="3789902" y="1775400"/>
              <a:ext cx="49634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AD269470-1616-4616-96BB-094D2267087A}"/>
              </a:ext>
            </a:extLst>
          </p:cNvPr>
          <p:cNvSpPr txBox="1"/>
          <p:nvPr/>
        </p:nvSpPr>
        <p:spPr>
          <a:xfrm>
            <a:off x="5322579" y="5380270"/>
            <a:ext cx="3909229" cy="1077218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Acceleration Lane for Ramp 1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="" xmlns:a16="http://schemas.microsoft.com/office/drawing/2014/main" id="{71EECFAC-115A-4869-993F-817DD5F761CB}"/>
              </a:ext>
            </a:extLst>
          </p:cNvPr>
          <p:cNvSpPr/>
          <p:nvPr/>
        </p:nvSpPr>
        <p:spPr>
          <a:xfrm>
            <a:off x="190500" y="4552950"/>
            <a:ext cx="11601450" cy="1028700"/>
          </a:xfrm>
          <a:custGeom>
            <a:avLst/>
            <a:gdLst>
              <a:gd name="connsiteX0" fmla="*/ 0 w 11601450"/>
              <a:gd name="connsiteY0" fmla="*/ 476250 h 1028700"/>
              <a:gd name="connsiteX1" fmla="*/ 209550 w 11601450"/>
              <a:gd name="connsiteY1" fmla="*/ 1028700 h 1028700"/>
              <a:gd name="connsiteX2" fmla="*/ 1295400 w 11601450"/>
              <a:gd name="connsiteY2" fmla="*/ 742950 h 1028700"/>
              <a:gd name="connsiteX3" fmla="*/ 2800350 w 11601450"/>
              <a:gd name="connsiteY3" fmla="*/ 590550 h 1028700"/>
              <a:gd name="connsiteX4" fmla="*/ 4933950 w 11601450"/>
              <a:gd name="connsiteY4" fmla="*/ 571500 h 1028700"/>
              <a:gd name="connsiteX5" fmla="*/ 7581900 w 11601450"/>
              <a:gd name="connsiteY5" fmla="*/ 552450 h 1028700"/>
              <a:gd name="connsiteX6" fmla="*/ 10172700 w 11601450"/>
              <a:gd name="connsiteY6" fmla="*/ 514350 h 1028700"/>
              <a:gd name="connsiteX7" fmla="*/ 11068050 w 11601450"/>
              <a:gd name="connsiteY7" fmla="*/ 495300 h 1028700"/>
              <a:gd name="connsiteX8" fmla="*/ 11601450 w 11601450"/>
              <a:gd name="connsiteY8" fmla="*/ 457200 h 1028700"/>
              <a:gd name="connsiteX9" fmla="*/ 11563350 w 11601450"/>
              <a:gd name="connsiteY9" fmla="*/ 0 h 1028700"/>
              <a:gd name="connsiteX10" fmla="*/ 9296400 w 11601450"/>
              <a:gd name="connsiteY10" fmla="*/ 0 h 1028700"/>
              <a:gd name="connsiteX11" fmla="*/ 5638800 w 11601450"/>
              <a:gd name="connsiteY11" fmla="*/ 76200 h 1028700"/>
              <a:gd name="connsiteX12" fmla="*/ 1981200 w 11601450"/>
              <a:gd name="connsiteY12" fmla="*/ 114300 h 1028700"/>
              <a:gd name="connsiteX13" fmla="*/ 838200 w 11601450"/>
              <a:gd name="connsiteY13" fmla="*/ 228600 h 1028700"/>
              <a:gd name="connsiteX14" fmla="*/ 0 w 11601450"/>
              <a:gd name="connsiteY14" fmla="*/ 47625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601450" h="1028700">
                <a:moveTo>
                  <a:pt x="0" y="476250"/>
                </a:moveTo>
                <a:lnTo>
                  <a:pt x="209550" y="1028700"/>
                </a:lnTo>
                <a:lnTo>
                  <a:pt x="1295400" y="742950"/>
                </a:lnTo>
                <a:lnTo>
                  <a:pt x="2800350" y="590550"/>
                </a:lnTo>
                <a:lnTo>
                  <a:pt x="4933950" y="571500"/>
                </a:lnTo>
                <a:lnTo>
                  <a:pt x="7581900" y="552450"/>
                </a:lnTo>
                <a:lnTo>
                  <a:pt x="10172700" y="514350"/>
                </a:lnTo>
                <a:lnTo>
                  <a:pt x="11068050" y="495300"/>
                </a:lnTo>
                <a:lnTo>
                  <a:pt x="11601450" y="457200"/>
                </a:lnTo>
                <a:lnTo>
                  <a:pt x="11563350" y="0"/>
                </a:lnTo>
                <a:lnTo>
                  <a:pt x="9296400" y="0"/>
                </a:lnTo>
                <a:lnTo>
                  <a:pt x="5638800" y="76200"/>
                </a:lnTo>
                <a:lnTo>
                  <a:pt x="1981200" y="114300"/>
                </a:lnTo>
                <a:lnTo>
                  <a:pt x="838200" y="228600"/>
                </a:lnTo>
                <a:lnTo>
                  <a:pt x="0" y="476250"/>
                </a:lnTo>
                <a:close/>
              </a:path>
            </a:pathLst>
          </a:custGeom>
          <a:solidFill>
            <a:srgbClr val="E5C7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934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2" grpId="0" animBg="1"/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96CB965D-8087-47AF-AD51-02E6658F6D4B}"/>
              </a:ext>
            </a:extLst>
          </p:cNvPr>
          <p:cNvSpPr/>
          <p:nvPr/>
        </p:nvSpPr>
        <p:spPr>
          <a:xfrm>
            <a:off x="3773714" y="2090057"/>
            <a:ext cx="2931886" cy="1828800"/>
          </a:xfrm>
          <a:prstGeom prst="rect">
            <a:avLst/>
          </a:prstGeom>
          <a:solidFill>
            <a:srgbClr val="E5C749">
              <a:alpha val="14000"/>
            </a:srgbClr>
          </a:solidFill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="" xmlns:a16="http://schemas.microsoft.com/office/drawing/2014/main" id="{9A894900-1D3B-4FDA-9C4C-E38D10C74002}"/>
              </a:ext>
            </a:extLst>
          </p:cNvPr>
          <p:cNvCxnSpPr>
            <a:cxnSpLocks/>
          </p:cNvCxnSpPr>
          <p:nvPr/>
        </p:nvCxnSpPr>
        <p:spPr>
          <a:xfrm flipH="1">
            <a:off x="6937829" y="2989478"/>
            <a:ext cx="1364342" cy="0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A560831E-56E5-4A96-92EC-AC6F907F123A}"/>
              </a:ext>
            </a:extLst>
          </p:cNvPr>
          <p:cNvSpPr txBox="1"/>
          <p:nvPr/>
        </p:nvSpPr>
        <p:spPr>
          <a:xfrm>
            <a:off x="8376799" y="2800681"/>
            <a:ext cx="1856458" cy="584775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Bridge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4EBE49B1-5C03-42A4-BC3A-EAEF78B81435}"/>
              </a:ext>
            </a:extLst>
          </p:cNvPr>
          <p:cNvGrpSpPr/>
          <p:nvPr/>
        </p:nvGrpSpPr>
        <p:grpSpPr>
          <a:xfrm>
            <a:off x="8176986" y="5777653"/>
            <a:ext cx="4015014" cy="776513"/>
            <a:chOff x="8176986" y="5777653"/>
            <a:chExt cx="4015014" cy="776513"/>
          </a:xfrm>
        </p:grpSpPr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FBA33619-4F7A-4F3D-AD4E-98D0622E2FE9}"/>
                </a:ext>
              </a:extLst>
            </p:cNvPr>
            <p:cNvSpPr/>
            <p:nvPr/>
          </p:nvSpPr>
          <p:spPr>
            <a:xfrm>
              <a:off x="8345714" y="5777653"/>
              <a:ext cx="3587832" cy="776513"/>
            </a:xfrm>
            <a:prstGeom prst="rect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9BE995D3-28C3-495F-A645-48757E0AE83B}"/>
                </a:ext>
              </a:extLst>
            </p:cNvPr>
            <p:cNvSpPr txBox="1"/>
            <p:nvPr/>
          </p:nvSpPr>
          <p:spPr>
            <a:xfrm>
              <a:off x="8176986" y="5907835"/>
              <a:ext cx="40150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Artifakt Element Black" panose="020B0A03050000020004" pitchFamily="34" charset="0"/>
                  <a:ea typeface="Artifakt Element Black" panose="020B0A03050000020004" pitchFamily="34" charset="0"/>
                  <a:cs typeface="Dubai Medium" panose="020B0604020202020204" pitchFamily="34" charset="-78"/>
                </a:rPr>
                <a:t>Interchange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427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B97D60C9-E0C8-4665-AE54-915C6A3B0BBA}"/>
              </a:ext>
            </a:extLst>
          </p:cNvPr>
          <p:cNvGrpSpPr/>
          <p:nvPr/>
        </p:nvGrpSpPr>
        <p:grpSpPr>
          <a:xfrm>
            <a:off x="8931729" y="5821196"/>
            <a:ext cx="4015014" cy="776513"/>
            <a:chOff x="8176986" y="5777653"/>
            <a:chExt cx="4015014" cy="776513"/>
          </a:xfrm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D31A8F08-CF8A-4B41-AA38-331DF5C23641}"/>
                </a:ext>
              </a:extLst>
            </p:cNvPr>
            <p:cNvSpPr/>
            <p:nvPr/>
          </p:nvSpPr>
          <p:spPr>
            <a:xfrm>
              <a:off x="9245600" y="5777653"/>
              <a:ext cx="1930400" cy="776513"/>
            </a:xfrm>
            <a:prstGeom prst="rect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BC32D664-EA7F-42B5-9107-F33F8A69DBDF}"/>
                </a:ext>
              </a:extLst>
            </p:cNvPr>
            <p:cNvSpPr txBox="1"/>
            <p:nvPr/>
          </p:nvSpPr>
          <p:spPr>
            <a:xfrm>
              <a:off x="8176986" y="5907835"/>
              <a:ext cx="40150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Artifakt Element Black" panose="020B0A03050000020004" pitchFamily="34" charset="0"/>
                  <a:ea typeface="Artifakt Element Black" panose="020B0A03050000020004" pitchFamily="34" charset="0"/>
                  <a:cs typeface="Dubai Medium" panose="020B0604020202020204" pitchFamily="34" charset="-78"/>
                </a:rPr>
                <a:t>Bridge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78C29F04-1F5D-47AB-8FC5-F22816A4A4CD}"/>
              </a:ext>
            </a:extLst>
          </p:cNvPr>
          <p:cNvGrpSpPr/>
          <p:nvPr/>
        </p:nvGrpSpPr>
        <p:grpSpPr>
          <a:xfrm>
            <a:off x="5114925" y="2162175"/>
            <a:ext cx="342900" cy="1271587"/>
            <a:chOff x="5114925" y="2162175"/>
            <a:chExt cx="342900" cy="1271587"/>
          </a:xfrm>
        </p:grpSpPr>
        <p:cxnSp>
          <p:nvCxnSpPr>
            <p:cNvPr id="6" name="Straight Connector 5">
              <a:extLst>
                <a:ext uri="{FF2B5EF4-FFF2-40B4-BE49-F238E27FC236}">
                  <a16:creationId xmlns="" xmlns:a16="http://schemas.microsoft.com/office/drawing/2014/main" id="{8885DF41-A771-4A1D-8CBB-E7CEDD9A967A}"/>
                </a:ext>
              </a:extLst>
            </p:cNvPr>
            <p:cNvCxnSpPr>
              <a:cxnSpLocks/>
            </p:cNvCxnSpPr>
            <p:nvPr/>
          </p:nvCxnSpPr>
          <p:spPr>
            <a:xfrm>
              <a:off x="5114925" y="2162175"/>
              <a:ext cx="342900" cy="0"/>
            </a:xfrm>
            <a:prstGeom prst="line">
              <a:avLst/>
            </a:prstGeom>
            <a:ln w="38100" cap="rnd">
              <a:solidFill>
                <a:schemeClr val="bg1"/>
              </a:solidFill>
              <a:round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="" xmlns:a16="http://schemas.microsoft.com/office/drawing/2014/main" id="{E7A754C2-9232-41CA-9C57-B0CC2FBAFF2C}"/>
                </a:ext>
              </a:extLst>
            </p:cNvPr>
            <p:cNvCxnSpPr>
              <a:cxnSpLocks/>
            </p:cNvCxnSpPr>
            <p:nvPr/>
          </p:nvCxnSpPr>
          <p:spPr>
            <a:xfrm>
              <a:off x="5286375" y="2178050"/>
              <a:ext cx="0" cy="1250950"/>
            </a:xfrm>
            <a:prstGeom prst="line">
              <a:avLst/>
            </a:prstGeom>
            <a:ln w="38100" cap="rnd">
              <a:solidFill>
                <a:schemeClr val="bg1"/>
              </a:solidFill>
              <a:round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="" xmlns:a16="http://schemas.microsoft.com/office/drawing/2014/main" id="{26CD1036-4E30-4DB4-8991-8B29346FE30D}"/>
                </a:ext>
              </a:extLst>
            </p:cNvPr>
            <p:cNvCxnSpPr>
              <a:cxnSpLocks/>
            </p:cNvCxnSpPr>
            <p:nvPr/>
          </p:nvCxnSpPr>
          <p:spPr>
            <a:xfrm>
              <a:off x="5114925" y="3433762"/>
              <a:ext cx="342900" cy="0"/>
            </a:xfrm>
            <a:prstGeom prst="line">
              <a:avLst/>
            </a:prstGeom>
            <a:ln w="38100" cap="rnd">
              <a:solidFill>
                <a:schemeClr val="bg1"/>
              </a:solidFill>
              <a:rou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114C00BB-8826-441B-95BB-93F93B513D42}"/>
              </a:ext>
            </a:extLst>
          </p:cNvPr>
          <p:cNvSpPr txBox="1"/>
          <p:nvPr/>
        </p:nvSpPr>
        <p:spPr>
          <a:xfrm>
            <a:off x="3862388" y="2844225"/>
            <a:ext cx="1095374" cy="584775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7m</a:t>
            </a:r>
          </a:p>
        </p:txBody>
      </p:sp>
    </p:spTree>
    <p:extLst>
      <p:ext uri="{BB962C8B-B14F-4D97-AF65-F5344CB8AC3E}">
        <p14:creationId xmlns:p14="http://schemas.microsoft.com/office/powerpoint/2010/main" val="3361052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EC248A61-3EFD-4A79-BB98-37923163F708}"/>
              </a:ext>
            </a:extLst>
          </p:cNvPr>
          <p:cNvGrpSpPr/>
          <p:nvPr/>
        </p:nvGrpSpPr>
        <p:grpSpPr>
          <a:xfrm>
            <a:off x="8931729" y="5821196"/>
            <a:ext cx="4015014" cy="776513"/>
            <a:chOff x="8176986" y="5777653"/>
            <a:chExt cx="4015014" cy="776513"/>
          </a:xfrm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622907F3-16F4-40E8-82FC-688ED1490F16}"/>
                </a:ext>
              </a:extLst>
            </p:cNvPr>
            <p:cNvSpPr/>
            <p:nvPr/>
          </p:nvSpPr>
          <p:spPr>
            <a:xfrm>
              <a:off x="9245600" y="5777653"/>
              <a:ext cx="1930400" cy="776513"/>
            </a:xfrm>
            <a:prstGeom prst="rect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D6583563-D91E-4977-963E-9EA687D8AAA9}"/>
                </a:ext>
              </a:extLst>
            </p:cNvPr>
            <p:cNvSpPr txBox="1"/>
            <p:nvPr/>
          </p:nvSpPr>
          <p:spPr>
            <a:xfrm>
              <a:off x="8176986" y="5907835"/>
              <a:ext cx="40150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Artifakt Element Black" panose="020B0A03050000020004" pitchFamily="34" charset="0"/>
                  <a:ea typeface="Artifakt Element Black" panose="020B0A03050000020004" pitchFamily="34" charset="0"/>
                  <a:cs typeface="Dubai Medium" panose="020B0604020202020204" pitchFamily="34" charset="-78"/>
                </a:rPr>
                <a:t>Bridge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5455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Group 131">
            <a:extLst>
              <a:ext uri="{FF2B5EF4-FFF2-40B4-BE49-F238E27FC236}">
                <a16:creationId xmlns="" xmlns:a16="http://schemas.microsoft.com/office/drawing/2014/main" id="{B395B1FB-1FAD-4E6B-9BBD-CC6B8D02FB51}"/>
              </a:ext>
            </a:extLst>
          </p:cNvPr>
          <p:cNvGrpSpPr/>
          <p:nvPr/>
        </p:nvGrpSpPr>
        <p:grpSpPr>
          <a:xfrm>
            <a:off x="-471953" y="0"/>
            <a:ext cx="12632717" cy="6858000"/>
            <a:chOff x="-290920" y="0"/>
            <a:chExt cx="12632717" cy="6858000"/>
          </a:xfrm>
        </p:grpSpPr>
        <p:sp>
          <p:nvSpPr>
            <p:cNvPr id="133" name="Rectangle 132">
              <a:extLst>
                <a:ext uri="{FF2B5EF4-FFF2-40B4-BE49-F238E27FC236}">
                  <a16:creationId xmlns="" xmlns:a16="http://schemas.microsoft.com/office/drawing/2014/main" id="{AEB69FDC-DC40-4873-87A7-0E70C3089ADD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="" xmlns:a16="http://schemas.microsoft.com/office/drawing/2014/main" id="{2E3EA2D1-8FF5-4253-BBE1-642201EEF873}"/>
                </a:ext>
              </a:extLst>
            </p:cNvPr>
            <p:cNvSpPr/>
            <p:nvPr/>
          </p:nvSpPr>
          <p:spPr>
            <a:xfrm>
              <a:off x="11523191" y="4361690"/>
              <a:ext cx="690881" cy="1569955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="" xmlns:a16="http://schemas.microsoft.com/office/drawing/2014/main" id="{95572BF6-C5AD-48AF-9461-197AD3F8303F}"/>
                </a:ext>
              </a:extLst>
            </p:cNvPr>
            <p:cNvSpPr txBox="1"/>
            <p:nvPr/>
          </p:nvSpPr>
          <p:spPr>
            <a:xfrm rot="16200000">
              <a:off x="11551699" y="4749252"/>
              <a:ext cx="7491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1</a:t>
              </a:r>
            </a:p>
          </p:txBody>
        </p:sp>
        <p:pic>
          <p:nvPicPr>
            <p:cNvPr id="136" name="Picture 135">
              <a:extLst>
                <a:ext uri="{FF2B5EF4-FFF2-40B4-BE49-F238E27FC236}">
                  <a16:creationId xmlns="" xmlns:a16="http://schemas.microsoft.com/office/drawing/2014/main" id="{0089CFDB-4999-41FE-A362-CD14839788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137" name="Group 136">
            <a:extLst>
              <a:ext uri="{FF2B5EF4-FFF2-40B4-BE49-F238E27FC236}">
                <a16:creationId xmlns="" xmlns:a16="http://schemas.microsoft.com/office/drawing/2014/main" id="{082EF3B6-BB94-46DA-822C-95D5EC740BE4}"/>
              </a:ext>
            </a:extLst>
          </p:cNvPr>
          <p:cNvGrpSpPr/>
          <p:nvPr/>
        </p:nvGrpSpPr>
        <p:grpSpPr>
          <a:xfrm>
            <a:off x="-10156097" y="0"/>
            <a:ext cx="11547269" cy="6858000"/>
            <a:chOff x="213096" y="0"/>
            <a:chExt cx="11547269" cy="6858000"/>
          </a:xfrm>
        </p:grpSpPr>
        <p:sp>
          <p:nvSpPr>
            <p:cNvPr id="138" name="Rectangle 137">
              <a:extLst>
                <a:ext uri="{FF2B5EF4-FFF2-40B4-BE49-F238E27FC236}">
                  <a16:creationId xmlns="" xmlns:a16="http://schemas.microsoft.com/office/drawing/2014/main" id="{1FDCDCD4-FF39-4999-925A-8B7D4E9EF6BD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="" xmlns:a16="http://schemas.microsoft.com/office/drawing/2014/main" id="{1AEF55C5-095F-4E7B-8103-247632D9BA97}"/>
                </a:ext>
              </a:extLst>
            </p:cNvPr>
            <p:cNvSpPr/>
            <p:nvPr/>
          </p:nvSpPr>
          <p:spPr>
            <a:xfrm>
              <a:off x="10829598" y="3080178"/>
              <a:ext cx="830999" cy="1567236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0" name="TextBox 139">
              <a:extLst>
                <a:ext uri="{FF2B5EF4-FFF2-40B4-BE49-F238E27FC236}">
                  <a16:creationId xmlns="" xmlns:a16="http://schemas.microsoft.com/office/drawing/2014/main" id="{2226B087-6107-4D49-975E-491134852C1F}"/>
                </a:ext>
              </a:extLst>
            </p:cNvPr>
            <p:cNvSpPr txBox="1"/>
            <p:nvPr/>
          </p:nvSpPr>
          <p:spPr>
            <a:xfrm rot="16200000">
              <a:off x="10924517" y="3378259"/>
              <a:ext cx="8406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2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="" xmlns:a16="http://schemas.microsoft.com/office/drawing/2014/main" id="{60DF0CB3-BB85-45CD-A374-A561BD8E0685}"/>
              </a:ext>
            </a:extLst>
          </p:cNvPr>
          <p:cNvGrpSpPr/>
          <p:nvPr/>
        </p:nvGrpSpPr>
        <p:grpSpPr>
          <a:xfrm>
            <a:off x="-9235914" y="0"/>
            <a:ext cx="10098145" cy="6858000"/>
            <a:chOff x="491575" y="0"/>
            <a:chExt cx="10098145" cy="6858000"/>
          </a:xfrm>
        </p:grpSpPr>
        <p:sp>
          <p:nvSpPr>
            <p:cNvPr id="142" name="Rectangle 141">
              <a:extLst>
                <a:ext uri="{FF2B5EF4-FFF2-40B4-BE49-F238E27FC236}">
                  <a16:creationId xmlns="" xmlns:a16="http://schemas.microsoft.com/office/drawing/2014/main" id="{1A8CDB29-9E8C-4BBB-950E-73C61BD014C5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="" xmlns:a16="http://schemas.microsoft.com/office/drawing/2014/main" id="{EC2738A7-95DC-4453-8C94-26944FB2C050}"/>
                </a:ext>
              </a:extLst>
            </p:cNvPr>
            <p:cNvSpPr/>
            <p:nvPr/>
          </p:nvSpPr>
          <p:spPr>
            <a:xfrm>
              <a:off x="9758725" y="1481859"/>
              <a:ext cx="720783" cy="1569954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4" name="TextBox 143">
              <a:extLst>
                <a:ext uri="{FF2B5EF4-FFF2-40B4-BE49-F238E27FC236}">
                  <a16:creationId xmlns="" xmlns:a16="http://schemas.microsoft.com/office/drawing/2014/main" id="{932B2F4E-B9B9-469D-92AC-9F9D3257ABF4}"/>
                </a:ext>
              </a:extLst>
            </p:cNvPr>
            <p:cNvSpPr txBox="1"/>
            <p:nvPr/>
          </p:nvSpPr>
          <p:spPr>
            <a:xfrm rot="16200000">
              <a:off x="9609060" y="1805908"/>
              <a:ext cx="113032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3</a:t>
              </a:r>
            </a:p>
          </p:txBody>
        </p:sp>
      </p:grpSp>
      <p:sp>
        <p:nvSpPr>
          <p:cNvPr id="145" name="TextBox 144">
            <a:extLst>
              <a:ext uri="{FF2B5EF4-FFF2-40B4-BE49-F238E27FC236}">
                <a16:creationId xmlns="" xmlns:a16="http://schemas.microsoft.com/office/drawing/2014/main" id="{63494C4F-0CCF-4313-9527-D160E99B2C3A}"/>
              </a:ext>
            </a:extLst>
          </p:cNvPr>
          <p:cNvSpPr txBox="1"/>
          <p:nvPr/>
        </p:nvSpPr>
        <p:spPr>
          <a:xfrm>
            <a:off x="2672323" y="2851053"/>
            <a:ext cx="74828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Graduation Project I </a:t>
            </a:r>
            <a:b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</a:br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Final Result  </a:t>
            </a:r>
          </a:p>
        </p:txBody>
      </p:sp>
    </p:spTree>
    <p:extLst>
      <p:ext uri="{BB962C8B-B14F-4D97-AF65-F5344CB8AC3E}">
        <p14:creationId xmlns:p14="http://schemas.microsoft.com/office/powerpoint/2010/main" val="200170612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4C042E28-E79A-4982-9FC5-F7C0F1D528A6}"/>
              </a:ext>
            </a:extLst>
          </p:cNvPr>
          <p:cNvGrpSpPr/>
          <p:nvPr/>
        </p:nvGrpSpPr>
        <p:grpSpPr>
          <a:xfrm>
            <a:off x="8389257" y="5864739"/>
            <a:ext cx="4659086" cy="776513"/>
            <a:chOff x="8176986" y="5777653"/>
            <a:chExt cx="4015014" cy="776513"/>
          </a:xfrm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EC0DF346-7ADF-41C6-A731-65DFD4D6B193}"/>
                </a:ext>
              </a:extLst>
            </p:cNvPr>
            <p:cNvSpPr/>
            <p:nvPr/>
          </p:nvSpPr>
          <p:spPr>
            <a:xfrm>
              <a:off x="9245600" y="5777653"/>
              <a:ext cx="1930400" cy="776513"/>
            </a:xfrm>
            <a:prstGeom prst="rect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2DF8249D-439C-4365-8A8D-5A6B36E73D78}"/>
                </a:ext>
              </a:extLst>
            </p:cNvPr>
            <p:cNvSpPr txBox="1"/>
            <p:nvPr/>
          </p:nvSpPr>
          <p:spPr>
            <a:xfrm>
              <a:off x="8176986" y="5907835"/>
              <a:ext cx="40150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Artifakt Element Black" panose="020B0A03050000020004" pitchFamily="34" charset="0"/>
                  <a:ea typeface="Artifakt Element Black" panose="020B0A03050000020004" pitchFamily="34" charset="0"/>
                  <a:cs typeface="Dubai Medium" panose="020B0604020202020204" pitchFamily="34" charset="-78"/>
                </a:rPr>
                <a:t>Marking</a:t>
              </a:r>
            </a:p>
          </p:txBody>
        </p:sp>
      </p:grpSp>
      <p:sp>
        <p:nvSpPr>
          <p:cNvPr id="5" name="Oval 4">
            <a:extLst>
              <a:ext uri="{FF2B5EF4-FFF2-40B4-BE49-F238E27FC236}">
                <a16:creationId xmlns="" xmlns:a16="http://schemas.microsoft.com/office/drawing/2014/main" id="{0AA7ED15-B743-4355-84FD-D40E833A8840}"/>
              </a:ext>
            </a:extLst>
          </p:cNvPr>
          <p:cNvSpPr/>
          <p:nvPr/>
        </p:nvSpPr>
        <p:spPr>
          <a:xfrm>
            <a:off x="4978399" y="3545114"/>
            <a:ext cx="963386" cy="1099457"/>
          </a:xfrm>
          <a:prstGeom prst="ellipse">
            <a:avLst/>
          </a:prstGeom>
          <a:solidFill>
            <a:srgbClr val="E5C749">
              <a:alpha val="14000"/>
            </a:srgbClr>
          </a:solidFill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F5DA8413-8C2B-457E-9463-6674741456BF}"/>
              </a:ext>
            </a:extLst>
          </p:cNvPr>
          <p:cNvSpPr/>
          <p:nvPr/>
        </p:nvSpPr>
        <p:spPr>
          <a:xfrm>
            <a:off x="7801428" y="4830373"/>
            <a:ext cx="963386" cy="1099457"/>
          </a:xfrm>
          <a:prstGeom prst="ellipse">
            <a:avLst/>
          </a:prstGeom>
          <a:solidFill>
            <a:srgbClr val="E5C749">
              <a:alpha val="14000"/>
            </a:srgbClr>
          </a:solidFill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920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016410C3-5E6B-490B-A053-D2CFF14012E0}"/>
              </a:ext>
            </a:extLst>
          </p:cNvPr>
          <p:cNvSpPr/>
          <p:nvPr/>
        </p:nvSpPr>
        <p:spPr>
          <a:xfrm>
            <a:off x="-152399" y="-85436"/>
            <a:ext cx="13508182" cy="6968836"/>
          </a:xfrm>
          <a:prstGeom prst="rect">
            <a:avLst/>
          </a:prstGeom>
          <a:solidFill>
            <a:schemeClr val="bg1">
              <a:lumMod val="5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95480BEF-D8FD-4C82-8DDE-89C141F6F8DB}"/>
              </a:ext>
            </a:extLst>
          </p:cNvPr>
          <p:cNvSpPr/>
          <p:nvPr/>
        </p:nvSpPr>
        <p:spPr>
          <a:xfrm>
            <a:off x="457200" y="457200"/>
            <a:ext cx="11277600" cy="5943600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64C2D06-93DF-40E4-A29A-BB778A76F383}"/>
              </a:ext>
            </a:extLst>
          </p:cNvPr>
          <p:cNvSpPr txBox="1"/>
          <p:nvPr/>
        </p:nvSpPr>
        <p:spPr>
          <a:xfrm>
            <a:off x="1964872" y="3112493"/>
            <a:ext cx="8496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Airport Roadway</a:t>
            </a:r>
          </a:p>
        </p:txBody>
      </p:sp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="" xmlns:a16="http://schemas.microsoft.com/office/drawing/2014/main" id="{3C0C6B90-1437-4339-84E4-2756DB8C228D}"/>
              </a:ext>
            </a:extLst>
          </p:cNvPr>
          <p:cNvSpPr/>
          <p:nvPr/>
        </p:nvSpPr>
        <p:spPr>
          <a:xfrm>
            <a:off x="11734800" y="0"/>
            <a:ext cx="723900" cy="812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07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="" xmlns:a16="http://schemas.microsoft.com/office/drawing/2014/main" id="{35D7593B-A404-428C-9C25-B5B4C3D0475B}"/>
              </a:ext>
            </a:extLst>
          </p:cNvPr>
          <p:cNvSpPr/>
          <p:nvPr/>
        </p:nvSpPr>
        <p:spPr>
          <a:xfrm>
            <a:off x="1088571" y="2554514"/>
            <a:ext cx="9579429" cy="722489"/>
          </a:xfrm>
          <a:custGeom>
            <a:avLst/>
            <a:gdLst>
              <a:gd name="connsiteX0" fmla="*/ 0 w 9579429"/>
              <a:gd name="connsiteY0" fmla="*/ 435429 h 722489"/>
              <a:gd name="connsiteX1" fmla="*/ 1335315 w 9579429"/>
              <a:gd name="connsiteY1" fmla="*/ 145143 h 722489"/>
              <a:gd name="connsiteX2" fmla="*/ 2162629 w 9579429"/>
              <a:gd name="connsiteY2" fmla="*/ 188686 h 722489"/>
              <a:gd name="connsiteX3" fmla="*/ 3251200 w 9579429"/>
              <a:gd name="connsiteY3" fmla="*/ 304800 h 722489"/>
              <a:gd name="connsiteX4" fmla="*/ 7141029 w 9579429"/>
              <a:gd name="connsiteY4" fmla="*/ 696686 h 722489"/>
              <a:gd name="connsiteX5" fmla="*/ 8157029 w 9579429"/>
              <a:gd name="connsiteY5" fmla="*/ 609600 h 722489"/>
              <a:gd name="connsiteX6" fmla="*/ 9579429 w 9579429"/>
              <a:gd name="connsiteY6" fmla="*/ 0 h 722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79429" h="722489">
                <a:moveTo>
                  <a:pt x="0" y="435429"/>
                </a:moveTo>
                <a:cubicBezTo>
                  <a:pt x="487438" y="310848"/>
                  <a:pt x="974877" y="186267"/>
                  <a:pt x="1335315" y="145143"/>
                </a:cubicBezTo>
                <a:cubicBezTo>
                  <a:pt x="1695753" y="104019"/>
                  <a:pt x="1843315" y="162077"/>
                  <a:pt x="2162629" y="188686"/>
                </a:cubicBezTo>
                <a:cubicBezTo>
                  <a:pt x="2481943" y="215295"/>
                  <a:pt x="3251200" y="304800"/>
                  <a:pt x="3251200" y="304800"/>
                </a:cubicBezTo>
                <a:cubicBezTo>
                  <a:pt x="4080933" y="389467"/>
                  <a:pt x="6323391" y="645886"/>
                  <a:pt x="7141029" y="696686"/>
                </a:cubicBezTo>
                <a:cubicBezTo>
                  <a:pt x="7958667" y="747486"/>
                  <a:pt x="7750629" y="725714"/>
                  <a:pt x="8157029" y="609600"/>
                </a:cubicBezTo>
                <a:cubicBezTo>
                  <a:pt x="8563429" y="493486"/>
                  <a:pt x="9071429" y="246743"/>
                  <a:pt x="9579429" y="0"/>
                </a:cubicBezTo>
              </a:path>
            </a:pathLst>
          </a:custGeom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A6124012-1131-4D7F-8AD6-B8A815D78D34}"/>
              </a:ext>
            </a:extLst>
          </p:cNvPr>
          <p:cNvSpPr txBox="1"/>
          <p:nvPr/>
        </p:nvSpPr>
        <p:spPr>
          <a:xfrm rot="443533">
            <a:off x="5110616" y="1987882"/>
            <a:ext cx="1682069" cy="584775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1.5 Km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DCF6FEA7-AADC-48E2-A636-9BE90C94FB6E}"/>
              </a:ext>
            </a:extLst>
          </p:cNvPr>
          <p:cNvSpPr txBox="1"/>
          <p:nvPr/>
        </p:nvSpPr>
        <p:spPr>
          <a:xfrm>
            <a:off x="7590971" y="5907835"/>
            <a:ext cx="4601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Airport Roadway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D353C5F8-B4E0-4A01-BD29-DC9DC3708446}"/>
              </a:ext>
            </a:extLst>
          </p:cNvPr>
          <p:cNvSpPr/>
          <p:nvPr/>
        </p:nvSpPr>
        <p:spPr>
          <a:xfrm>
            <a:off x="7822049" y="5777653"/>
            <a:ext cx="4111497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49682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7C3CC3E8-660C-4760-9DBC-D686ED7507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414" y="19737"/>
            <a:ext cx="6828972" cy="68185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AB82DA4-4798-4053-A0F0-CBF4E7C5D2B3}"/>
              </a:ext>
            </a:extLst>
          </p:cNvPr>
          <p:cNvSpPr txBox="1"/>
          <p:nvPr/>
        </p:nvSpPr>
        <p:spPr>
          <a:xfrm>
            <a:off x="566058" y="1161073"/>
            <a:ext cx="24529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MV Boli" panose="02000500030200090000" pitchFamily="2" charset="0"/>
                <a:cs typeface="MV Boli" panose="02000500030200090000" pitchFamily="2" charset="0"/>
              </a:rPr>
              <a:t>Widening = 8.05 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70A627DD-D5B9-45D9-9AAC-E72D1A3E86B9}"/>
              </a:ext>
            </a:extLst>
          </p:cNvPr>
          <p:cNvSpPr txBox="1"/>
          <p:nvPr/>
        </p:nvSpPr>
        <p:spPr>
          <a:xfrm>
            <a:off x="8730344" y="4492101"/>
            <a:ext cx="24529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MV Boli" panose="02000500030200090000" pitchFamily="2" charset="0"/>
                <a:cs typeface="MV Boli" panose="02000500030200090000" pitchFamily="2" charset="0"/>
              </a:rPr>
              <a:t>Widening = 7.95 m</a:t>
            </a:r>
          </a:p>
        </p:txBody>
      </p:sp>
    </p:spTree>
    <p:extLst>
      <p:ext uri="{BB962C8B-B14F-4D97-AF65-F5344CB8AC3E}">
        <p14:creationId xmlns:p14="http://schemas.microsoft.com/office/powerpoint/2010/main" val="1095902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6E8165F8-EEA1-41A7-8B8D-68115CBE003F}"/>
              </a:ext>
            </a:extLst>
          </p:cNvPr>
          <p:cNvSpPr/>
          <p:nvPr/>
        </p:nvSpPr>
        <p:spPr>
          <a:xfrm>
            <a:off x="7822049" y="5777653"/>
            <a:ext cx="4111497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1B9F7AE-5088-4883-82F8-3FF9D5689416}"/>
              </a:ext>
            </a:extLst>
          </p:cNvPr>
          <p:cNvSpPr txBox="1"/>
          <p:nvPr/>
        </p:nvSpPr>
        <p:spPr>
          <a:xfrm>
            <a:off x="7590971" y="5907835"/>
            <a:ext cx="4601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Airport Roadway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="" xmlns:a16="http://schemas.microsoft.com/office/drawing/2014/main" id="{947C9A43-7950-4DDB-BB69-07FBB2C361C1}"/>
              </a:ext>
            </a:extLst>
          </p:cNvPr>
          <p:cNvCxnSpPr>
            <a:cxnSpLocks/>
          </p:cNvCxnSpPr>
          <p:nvPr/>
        </p:nvCxnSpPr>
        <p:spPr>
          <a:xfrm>
            <a:off x="4270155" y="1522255"/>
            <a:ext cx="723900" cy="3390900"/>
          </a:xfrm>
          <a:prstGeom prst="straightConnector1">
            <a:avLst/>
          </a:prstGeom>
          <a:ln w="263525" cap="rnd">
            <a:solidFill>
              <a:schemeClr val="bg1"/>
            </a:solidFill>
            <a:round/>
            <a:headEnd type="none" w="med" len="med"/>
            <a:tailEnd type="arrow" w="med" len="lg"/>
          </a:ln>
          <a:scene3d>
            <a:camera prst="isometricOffAxis2Top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80D47143-53B6-4C1C-A2BA-90A502823438}"/>
              </a:ext>
            </a:extLst>
          </p:cNvPr>
          <p:cNvGrpSpPr/>
          <p:nvPr/>
        </p:nvGrpSpPr>
        <p:grpSpPr>
          <a:xfrm>
            <a:off x="2893526" y="4963524"/>
            <a:ext cx="916430" cy="843643"/>
            <a:chOff x="226570" y="2773134"/>
            <a:chExt cx="916430" cy="843643"/>
          </a:xfrm>
        </p:grpSpPr>
        <p:sp>
          <p:nvSpPr>
            <p:cNvPr id="7" name="TextBox 6">
              <a:extLst>
                <a:ext uri="{FF2B5EF4-FFF2-40B4-BE49-F238E27FC236}">
                  <a16:creationId xmlns="" xmlns:a16="http://schemas.microsoft.com/office/drawing/2014/main" id="{68A25EB9-B8AF-4A83-A36D-B3422F06D7A1}"/>
                </a:ext>
              </a:extLst>
            </p:cNvPr>
            <p:cNvSpPr txBox="1"/>
            <p:nvPr/>
          </p:nvSpPr>
          <p:spPr>
            <a:xfrm>
              <a:off x="226570" y="2936089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1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="" xmlns:a16="http://schemas.microsoft.com/office/drawing/2014/main" id="{83E7FC91-8EE7-465A-B513-F0BC99AE8B0F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CE05C78C-588F-41E4-8940-BB4DBB096FD3}"/>
              </a:ext>
            </a:extLst>
          </p:cNvPr>
          <p:cNvGrpSpPr/>
          <p:nvPr/>
        </p:nvGrpSpPr>
        <p:grpSpPr>
          <a:xfrm>
            <a:off x="4342723" y="4695163"/>
            <a:ext cx="916430" cy="843643"/>
            <a:chOff x="226570" y="2773134"/>
            <a:chExt cx="916430" cy="843643"/>
          </a:xfrm>
        </p:grpSpPr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D92337E8-A69F-48F5-A875-36B6CCC776EB}"/>
                </a:ext>
              </a:extLst>
            </p:cNvPr>
            <p:cNvSpPr txBox="1"/>
            <p:nvPr/>
          </p:nvSpPr>
          <p:spPr>
            <a:xfrm>
              <a:off x="226570" y="2936089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2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="" xmlns:a16="http://schemas.microsoft.com/office/drawing/2014/main" id="{EFFF2CD8-8EBF-4EA0-9F83-385716301198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3841EDCB-A8FC-4E4C-8B39-C0BFBF02A80F}"/>
              </a:ext>
            </a:extLst>
          </p:cNvPr>
          <p:cNvGrpSpPr/>
          <p:nvPr/>
        </p:nvGrpSpPr>
        <p:grpSpPr>
          <a:xfrm>
            <a:off x="8038535" y="4461744"/>
            <a:ext cx="916430" cy="843643"/>
            <a:chOff x="226570" y="2773134"/>
            <a:chExt cx="916430" cy="843643"/>
          </a:xfrm>
        </p:grpSpPr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EC1FF2C8-0FEE-4A8A-B16A-407DB4ACCC41}"/>
                </a:ext>
              </a:extLst>
            </p:cNvPr>
            <p:cNvSpPr txBox="1"/>
            <p:nvPr/>
          </p:nvSpPr>
          <p:spPr>
            <a:xfrm>
              <a:off x="226570" y="2936089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3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="" xmlns:a16="http://schemas.microsoft.com/office/drawing/2014/main" id="{2CDE03FA-8783-4BDE-A9CA-DEBBA468AA68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99535E38-D3E6-459D-847F-5882E6AD682F}"/>
              </a:ext>
            </a:extLst>
          </p:cNvPr>
          <p:cNvGrpSpPr/>
          <p:nvPr/>
        </p:nvGrpSpPr>
        <p:grpSpPr>
          <a:xfrm>
            <a:off x="9290334" y="4463513"/>
            <a:ext cx="916430" cy="843643"/>
            <a:chOff x="226570" y="2773134"/>
            <a:chExt cx="916430" cy="843643"/>
          </a:xfrm>
        </p:grpSpPr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D91B13F4-ED2E-4896-8AA2-5F76F22A9E06}"/>
                </a:ext>
              </a:extLst>
            </p:cNvPr>
            <p:cNvSpPr txBox="1"/>
            <p:nvPr/>
          </p:nvSpPr>
          <p:spPr>
            <a:xfrm>
              <a:off x="226570" y="2936089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4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="" xmlns:a16="http://schemas.microsoft.com/office/drawing/2014/main" id="{D9A6AD9C-EB76-475D-BCB5-5BD133FC522B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8" name="Straight Arrow Connector 17">
            <a:extLst>
              <a:ext uri="{FF2B5EF4-FFF2-40B4-BE49-F238E27FC236}">
                <a16:creationId xmlns="" xmlns:a16="http://schemas.microsoft.com/office/drawing/2014/main" id="{9C3D7B85-DE34-41FF-8FA1-9351C355F34E}"/>
              </a:ext>
            </a:extLst>
          </p:cNvPr>
          <p:cNvCxnSpPr>
            <a:cxnSpLocks/>
          </p:cNvCxnSpPr>
          <p:nvPr/>
        </p:nvCxnSpPr>
        <p:spPr>
          <a:xfrm>
            <a:off x="7473568" y="2346892"/>
            <a:ext cx="2015979" cy="2749008"/>
          </a:xfrm>
          <a:prstGeom prst="straightConnector1">
            <a:avLst/>
          </a:prstGeom>
          <a:ln w="263525" cap="rnd">
            <a:solidFill>
              <a:schemeClr val="bg1"/>
            </a:solidFill>
            <a:round/>
            <a:headEnd type="arrow" w="med" len="med"/>
            <a:tailEnd type="none" w="med" len="med"/>
          </a:ln>
          <a:scene3d>
            <a:camera prst="isometricOffAxis2Top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D49D1D3E-AA97-4AEF-A634-A2EC99A2520A}"/>
              </a:ext>
            </a:extLst>
          </p:cNvPr>
          <p:cNvGrpSpPr/>
          <p:nvPr/>
        </p:nvGrpSpPr>
        <p:grpSpPr>
          <a:xfrm>
            <a:off x="3743834" y="5664136"/>
            <a:ext cx="1568526" cy="442962"/>
            <a:chOff x="2609850" y="4229100"/>
            <a:chExt cx="1754630" cy="442962"/>
          </a:xfrm>
        </p:grpSpPr>
        <p:cxnSp>
          <p:nvCxnSpPr>
            <p:cNvPr id="20" name="Straight Connector 19">
              <a:extLst>
                <a:ext uri="{FF2B5EF4-FFF2-40B4-BE49-F238E27FC236}">
                  <a16:creationId xmlns="" xmlns:a16="http://schemas.microsoft.com/office/drawing/2014/main" id="{10D20230-9BA9-4A17-815A-20FACD1B99B8}"/>
                </a:ext>
              </a:extLst>
            </p:cNvPr>
            <p:cNvCxnSpPr/>
            <p:nvPr/>
          </p:nvCxnSpPr>
          <p:spPr>
            <a:xfrm flipH="1">
              <a:off x="2609850" y="4229100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="" xmlns:a16="http://schemas.microsoft.com/office/drawing/2014/main" id="{D4504AE7-5D6A-4DF2-A249-4477C3E52516}"/>
                </a:ext>
              </a:extLst>
            </p:cNvPr>
            <p:cNvCxnSpPr/>
            <p:nvPr/>
          </p:nvCxnSpPr>
          <p:spPr>
            <a:xfrm flipH="1">
              <a:off x="4286250" y="437675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="" xmlns:a16="http://schemas.microsoft.com/office/drawing/2014/main" id="{AE1AE407-B5DE-4B10-8F69-E4A379B5679E}"/>
                </a:ext>
              </a:extLst>
            </p:cNvPr>
            <p:cNvCxnSpPr/>
            <p:nvPr/>
          </p:nvCxnSpPr>
          <p:spPr>
            <a:xfrm>
              <a:off x="2648965" y="4376754"/>
              <a:ext cx="1675385" cy="147654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ECD85AEC-99D2-4004-B05A-48279FE988E3}"/>
              </a:ext>
            </a:extLst>
          </p:cNvPr>
          <p:cNvSpPr txBox="1"/>
          <p:nvPr/>
        </p:nvSpPr>
        <p:spPr>
          <a:xfrm>
            <a:off x="3443680" y="5314548"/>
            <a:ext cx="21002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3.6m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50B3CFFC-A194-4EA4-BC4D-EBA580719310}"/>
              </a:ext>
            </a:extLst>
          </p:cNvPr>
          <p:cNvGrpSpPr/>
          <p:nvPr/>
        </p:nvGrpSpPr>
        <p:grpSpPr>
          <a:xfrm rot="21163768">
            <a:off x="5300427" y="5779655"/>
            <a:ext cx="514351" cy="333558"/>
            <a:chOff x="2609850" y="4229100"/>
            <a:chExt cx="1754630" cy="442962"/>
          </a:xfrm>
        </p:grpSpPr>
        <p:cxnSp>
          <p:nvCxnSpPr>
            <p:cNvPr id="25" name="Straight Connector 24">
              <a:extLst>
                <a:ext uri="{FF2B5EF4-FFF2-40B4-BE49-F238E27FC236}">
                  <a16:creationId xmlns="" xmlns:a16="http://schemas.microsoft.com/office/drawing/2014/main" id="{EDCCDDEA-EF8C-4E0F-8439-7D64B57208E9}"/>
                </a:ext>
              </a:extLst>
            </p:cNvPr>
            <p:cNvCxnSpPr/>
            <p:nvPr/>
          </p:nvCxnSpPr>
          <p:spPr>
            <a:xfrm flipH="1">
              <a:off x="2609850" y="4229100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="" xmlns:a16="http://schemas.microsoft.com/office/drawing/2014/main" id="{51CA18A8-7E1D-4B09-A423-19F6205EFFB1}"/>
                </a:ext>
              </a:extLst>
            </p:cNvPr>
            <p:cNvCxnSpPr/>
            <p:nvPr/>
          </p:nvCxnSpPr>
          <p:spPr>
            <a:xfrm flipH="1">
              <a:off x="4286250" y="437675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="" xmlns:a16="http://schemas.microsoft.com/office/drawing/2014/main" id="{9999B57B-0873-4621-A74C-5C61E6B7F8AA}"/>
                </a:ext>
              </a:extLst>
            </p:cNvPr>
            <p:cNvCxnSpPr/>
            <p:nvPr/>
          </p:nvCxnSpPr>
          <p:spPr>
            <a:xfrm>
              <a:off x="2648965" y="4376754"/>
              <a:ext cx="1675385" cy="147654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71789D01-ABA4-439F-A94A-1EC0A277E62A}"/>
              </a:ext>
            </a:extLst>
          </p:cNvPr>
          <p:cNvSpPr txBox="1"/>
          <p:nvPr/>
        </p:nvSpPr>
        <p:spPr>
          <a:xfrm>
            <a:off x="4623040" y="5403274"/>
            <a:ext cx="2100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1.2m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7FBE0A5A-529E-4611-9042-8FB38C79B1FE}"/>
              </a:ext>
            </a:extLst>
          </p:cNvPr>
          <p:cNvGrpSpPr/>
          <p:nvPr/>
        </p:nvGrpSpPr>
        <p:grpSpPr>
          <a:xfrm>
            <a:off x="1221012" y="5462996"/>
            <a:ext cx="916430" cy="342221"/>
            <a:chOff x="2609850" y="4229100"/>
            <a:chExt cx="1754630" cy="442962"/>
          </a:xfrm>
        </p:grpSpPr>
        <p:cxnSp>
          <p:nvCxnSpPr>
            <p:cNvPr id="30" name="Straight Connector 29">
              <a:extLst>
                <a:ext uri="{FF2B5EF4-FFF2-40B4-BE49-F238E27FC236}">
                  <a16:creationId xmlns="" xmlns:a16="http://schemas.microsoft.com/office/drawing/2014/main" id="{F15CA48F-85E8-4266-BDB2-D60FA171E842}"/>
                </a:ext>
              </a:extLst>
            </p:cNvPr>
            <p:cNvCxnSpPr/>
            <p:nvPr/>
          </p:nvCxnSpPr>
          <p:spPr>
            <a:xfrm flipH="1">
              <a:off x="2609850" y="4229100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="" xmlns:a16="http://schemas.microsoft.com/office/drawing/2014/main" id="{24CE61CD-77D0-4A47-91AF-5D0A427AD9D2}"/>
                </a:ext>
              </a:extLst>
            </p:cNvPr>
            <p:cNvCxnSpPr/>
            <p:nvPr/>
          </p:nvCxnSpPr>
          <p:spPr>
            <a:xfrm flipH="1">
              <a:off x="4286250" y="437675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="" xmlns:a16="http://schemas.microsoft.com/office/drawing/2014/main" id="{4255174F-7AC5-43E3-A6B7-4805A5379DE8}"/>
                </a:ext>
              </a:extLst>
            </p:cNvPr>
            <p:cNvCxnSpPr/>
            <p:nvPr/>
          </p:nvCxnSpPr>
          <p:spPr>
            <a:xfrm>
              <a:off x="2648965" y="4376754"/>
              <a:ext cx="1675385" cy="147654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ADD1BBD5-6AA1-433C-BBD6-50B60113ED8E}"/>
              </a:ext>
            </a:extLst>
          </p:cNvPr>
          <p:cNvSpPr txBox="1"/>
          <p:nvPr/>
        </p:nvSpPr>
        <p:spPr>
          <a:xfrm>
            <a:off x="818618" y="5088246"/>
            <a:ext cx="2100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3m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="" xmlns:a16="http://schemas.microsoft.com/office/drawing/2014/main" id="{C882FFFF-26B2-4A21-B5C4-32F95F302DB9}"/>
              </a:ext>
            </a:extLst>
          </p:cNvPr>
          <p:cNvGrpSpPr/>
          <p:nvPr/>
        </p:nvGrpSpPr>
        <p:grpSpPr>
          <a:xfrm rot="21223852">
            <a:off x="5781769" y="5751653"/>
            <a:ext cx="1814730" cy="442962"/>
            <a:chOff x="2609850" y="4229100"/>
            <a:chExt cx="1754630" cy="442962"/>
          </a:xfrm>
        </p:grpSpPr>
        <p:cxnSp>
          <p:nvCxnSpPr>
            <p:cNvPr id="35" name="Straight Connector 34">
              <a:extLst>
                <a:ext uri="{FF2B5EF4-FFF2-40B4-BE49-F238E27FC236}">
                  <a16:creationId xmlns="" xmlns:a16="http://schemas.microsoft.com/office/drawing/2014/main" id="{CA6D51BB-F356-4F02-84C2-694212EDBF2B}"/>
                </a:ext>
              </a:extLst>
            </p:cNvPr>
            <p:cNvCxnSpPr/>
            <p:nvPr/>
          </p:nvCxnSpPr>
          <p:spPr>
            <a:xfrm flipH="1">
              <a:off x="2609850" y="4229100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="" xmlns:a16="http://schemas.microsoft.com/office/drawing/2014/main" id="{9DB5BDC6-E8C0-4C23-8005-C72751EDD9B8}"/>
                </a:ext>
              </a:extLst>
            </p:cNvPr>
            <p:cNvCxnSpPr/>
            <p:nvPr/>
          </p:nvCxnSpPr>
          <p:spPr>
            <a:xfrm flipH="1">
              <a:off x="4286250" y="437675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="" xmlns:a16="http://schemas.microsoft.com/office/drawing/2014/main" id="{7290588C-3B35-4EF1-84B1-E2CAA9C2B9E3}"/>
                </a:ext>
              </a:extLst>
            </p:cNvPr>
            <p:cNvCxnSpPr/>
            <p:nvPr/>
          </p:nvCxnSpPr>
          <p:spPr>
            <a:xfrm>
              <a:off x="2648965" y="4376754"/>
              <a:ext cx="1675385" cy="147654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996C5E0B-E669-45AA-843A-748B7505E043}"/>
              </a:ext>
            </a:extLst>
          </p:cNvPr>
          <p:cNvSpPr txBox="1"/>
          <p:nvPr/>
        </p:nvSpPr>
        <p:spPr>
          <a:xfrm rot="21354295">
            <a:off x="5452436" y="5333819"/>
            <a:ext cx="24723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4m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2665CC02-4AB7-4062-BCBC-C7AAD2D1C713}"/>
              </a:ext>
            </a:extLst>
          </p:cNvPr>
          <p:cNvSpPr txBox="1"/>
          <p:nvPr/>
        </p:nvSpPr>
        <p:spPr>
          <a:xfrm>
            <a:off x="3628360" y="2595177"/>
            <a:ext cx="3460998" cy="584775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Highway No.90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4A096C06-B351-4899-A704-EEFFBF8C1E3D}"/>
              </a:ext>
            </a:extLst>
          </p:cNvPr>
          <p:cNvSpPr txBox="1"/>
          <p:nvPr/>
        </p:nvSpPr>
        <p:spPr>
          <a:xfrm>
            <a:off x="7822048" y="4365599"/>
            <a:ext cx="2687932" cy="584775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Roundabout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="" xmlns:a16="http://schemas.microsoft.com/office/drawing/2014/main" id="{EA348771-3E07-4E5A-A1FF-253A5F570884}"/>
              </a:ext>
            </a:extLst>
          </p:cNvPr>
          <p:cNvGrpSpPr/>
          <p:nvPr/>
        </p:nvGrpSpPr>
        <p:grpSpPr>
          <a:xfrm>
            <a:off x="7215267" y="3212010"/>
            <a:ext cx="1266290" cy="1081604"/>
            <a:chOff x="2108387" y="1788142"/>
            <a:chExt cx="1266290" cy="1081604"/>
          </a:xfrm>
        </p:grpSpPr>
        <p:sp>
          <p:nvSpPr>
            <p:cNvPr id="47" name="Oval 46">
              <a:extLst>
                <a:ext uri="{FF2B5EF4-FFF2-40B4-BE49-F238E27FC236}">
                  <a16:creationId xmlns="" xmlns:a16="http://schemas.microsoft.com/office/drawing/2014/main" id="{45069599-69AB-4762-BE3F-F441DE5FA6C5}"/>
                </a:ext>
              </a:extLst>
            </p:cNvPr>
            <p:cNvSpPr/>
            <p:nvPr/>
          </p:nvSpPr>
          <p:spPr>
            <a:xfrm>
              <a:off x="2971800" y="2464253"/>
              <a:ext cx="402877" cy="4054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="" xmlns:a16="http://schemas.microsoft.com/office/drawing/2014/main" id="{0CBE9643-50D6-4A9D-A11E-771E6874896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15924" y="1788142"/>
              <a:ext cx="530848" cy="672974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="" xmlns:a16="http://schemas.microsoft.com/office/drawing/2014/main" id="{92812E1E-F1DD-4DAE-B1AB-67FC4AF35982}"/>
                </a:ext>
              </a:extLst>
            </p:cNvPr>
            <p:cNvCxnSpPr/>
            <p:nvPr/>
          </p:nvCxnSpPr>
          <p:spPr>
            <a:xfrm>
              <a:off x="2108387" y="1788142"/>
              <a:ext cx="49634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1D1EB192-9DBF-4B6B-9A31-93D7C06B2706}"/>
              </a:ext>
            </a:extLst>
          </p:cNvPr>
          <p:cNvSpPr txBox="1"/>
          <p:nvPr/>
        </p:nvSpPr>
        <p:spPr>
          <a:xfrm>
            <a:off x="2767435" y="2436809"/>
            <a:ext cx="4492975" cy="1077218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Surface layer =6 cm </a:t>
            </a:r>
            <a:b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</a:br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Base course = 26 cm 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="" xmlns:a16="http://schemas.microsoft.com/office/drawing/2014/main" id="{17D998EE-7ED3-4599-89D4-08AD3FEE2D48}"/>
              </a:ext>
            </a:extLst>
          </p:cNvPr>
          <p:cNvGrpSpPr/>
          <p:nvPr/>
        </p:nvGrpSpPr>
        <p:grpSpPr>
          <a:xfrm>
            <a:off x="2147669" y="5525727"/>
            <a:ext cx="1666098" cy="442962"/>
            <a:chOff x="2609850" y="4229100"/>
            <a:chExt cx="1754630" cy="442962"/>
          </a:xfrm>
        </p:grpSpPr>
        <p:cxnSp>
          <p:nvCxnSpPr>
            <p:cNvPr id="52" name="Straight Connector 51">
              <a:extLst>
                <a:ext uri="{FF2B5EF4-FFF2-40B4-BE49-F238E27FC236}">
                  <a16:creationId xmlns="" xmlns:a16="http://schemas.microsoft.com/office/drawing/2014/main" id="{5A7446E8-5988-4EC9-93BF-4A3AAC9CD65F}"/>
                </a:ext>
              </a:extLst>
            </p:cNvPr>
            <p:cNvCxnSpPr/>
            <p:nvPr/>
          </p:nvCxnSpPr>
          <p:spPr>
            <a:xfrm flipH="1">
              <a:off x="2609850" y="4229100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="" xmlns:a16="http://schemas.microsoft.com/office/drawing/2014/main" id="{0B61B338-8954-4A43-AA49-A5A0D27F721C}"/>
                </a:ext>
              </a:extLst>
            </p:cNvPr>
            <p:cNvCxnSpPr/>
            <p:nvPr/>
          </p:nvCxnSpPr>
          <p:spPr>
            <a:xfrm flipH="1">
              <a:off x="4286250" y="437675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="" xmlns:a16="http://schemas.microsoft.com/office/drawing/2014/main" id="{B9E8859B-9CBA-4C66-B08E-E0F64271E03C}"/>
                </a:ext>
              </a:extLst>
            </p:cNvPr>
            <p:cNvCxnSpPr/>
            <p:nvPr/>
          </p:nvCxnSpPr>
          <p:spPr>
            <a:xfrm>
              <a:off x="2648965" y="4376754"/>
              <a:ext cx="1675385" cy="147654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980122E3-A6B5-4865-B291-D728FE8A08C1}"/>
              </a:ext>
            </a:extLst>
          </p:cNvPr>
          <p:cNvSpPr txBox="1"/>
          <p:nvPr/>
        </p:nvSpPr>
        <p:spPr>
          <a:xfrm>
            <a:off x="2171099" y="5207313"/>
            <a:ext cx="15685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3.6m </a:t>
            </a:r>
          </a:p>
        </p:txBody>
      </p:sp>
    </p:spTree>
    <p:extLst>
      <p:ext uri="{BB962C8B-B14F-4D97-AF65-F5344CB8AC3E}">
        <p14:creationId xmlns:p14="http://schemas.microsoft.com/office/powerpoint/2010/main" val="134312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50"/>
                            </p:stCondLst>
                            <p:childTnLst>
                              <p:par>
                                <p:cTn id="1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  <p:bldP spid="28" grpId="0"/>
      <p:bldP spid="28" grpId="1"/>
      <p:bldP spid="33" grpId="0"/>
      <p:bldP spid="33" grpId="1"/>
      <p:bldP spid="38" grpId="0"/>
      <p:bldP spid="38" grpId="1"/>
      <p:bldP spid="44" grpId="0" animBg="1"/>
      <p:bldP spid="44" grpId="1" animBg="1"/>
      <p:bldP spid="45" grpId="0" animBg="1"/>
      <p:bldP spid="45" grpId="1" animBg="1"/>
      <p:bldP spid="50" grpId="0" animBg="1"/>
      <p:bldP spid="50" grpId="1" animBg="1"/>
      <p:bldP spid="55" grpId="0"/>
      <p:bldP spid="55" grpId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BA6D4C3B-51FE-4702-8A3C-913C9CB3ED36}"/>
              </a:ext>
            </a:extLst>
          </p:cNvPr>
          <p:cNvSpPr/>
          <p:nvPr/>
        </p:nvSpPr>
        <p:spPr>
          <a:xfrm>
            <a:off x="7822049" y="5777653"/>
            <a:ext cx="4111497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3B417043-D0B4-422C-BA9A-D106C395DCF4}"/>
              </a:ext>
            </a:extLst>
          </p:cNvPr>
          <p:cNvSpPr txBox="1"/>
          <p:nvPr/>
        </p:nvSpPr>
        <p:spPr>
          <a:xfrm>
            <a:off x="7590971" y="5907835"/>
            <a:ext cx="4601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Airport Roadway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F6AFC972-1352-4C13-9C07-00EB6BAF8024}"/>
              </a:ext>
            </a:extLst>
          </p:cNvPr>
          <p:cNvSpPr/>
          <p:nvPr/>
        </p:nvSpPr>
        <p:spPr>
          <a:xfrm rot="21176754">
            <a:off x="6421751" y="2983307"/>
            <a:ext cx="1927016" cy="1169091"/>
          </a:xfrm>
          <a:prstGeom prst="rect">
            <a:avLst/>
          </a:prstGeom>
          <a:solidFill>
            <a:srgbClr val="E5C749">
              <a:alpha val="14000"/>
            </a:srgbClr>
          </a:solidFill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="" xmlns:a16="http://schemas.microsoft.com/office/drawing/2014/main" id="{2B7F5D44-0703-44BB-8C13-963C27D9232B}"/>
              </a:ext>
            </a:extLst>
          </p:cNvPr>
          <p:cNvCxnSpPr>
            <a:cxnSpLocks/>
          </p:cNvCxnSpPr>
          <p:nvPr/>
        </p:nvCxnSpPr>
        <p:spPr>
          <a:xfrm flipH="1" flipV="1">
            <a:off x="8779992" y="3892028"/>
            <a:ext cx="754742" cy="376832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9AC09BD-2851-4C1E-B085-3E34549CCF3D}"/>
              </a:ext>
            </a:extLst>
          </p:cNvPr>
          <p:cNvSpPr txBox="1"/>
          <p:nvPr/>
        </p:nvSpPr>
        <p:spPr>
          <a:xfrm>
            <a:off x="9003716" y="4451255"/>
            <a:ext cx="2929830" cy="584775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Check Station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="" xmlns:a16="http://schemas.microsoft.com/office/drawing/2014/main" id="{10B997E4-C4B9-4ACC-94F6-D97304E02F54}"/>
              </a:ext>
            </a:extLst>
          </p:cNvPr>
          <p:cNvSpPr/>
          <p:nvPr/>
        </p:nvSpPr>
        <p:spPr>
          <a:xfrm>
            <a:off x="333829" y="-362856"/>
            <a:ext cx="4020457" cy="7416800"/>
          </a:xfrm>
          <a:custGeom>
            <a:avLst/>
            <a:gdLst>
              <a:gd name="connsiteX0" fmla="*/ 2525485 w 4020457"/>
              <a:gd name="connsiteY0" fmla="*/ 319315 h 7344229"/>
              <a:gd name="connsiteX1" fmla="*/ 1190171 w 4020457"/>
              <a:gd name="connsiteY1" fmla="*/ 4281715 h 7344229"/>
              <a:gd name="connsiteX2" fmla="*/ 624114 w 4020457"/>
              <a:gd name="connsiteY2" fmla="*/ 6066972 h 7344229"/>
              <a:gd name="connsiteX3" fmla="*/ 159657 w 4020457"/>
              <a:gd name="connsiteY3" fmla="*/ 7024915 h 7344229"/>
              <a:gd name="connsiteX4" fmla="*/ 0 w 4020457"/>
              <a:gd name="connsiteY4" fmla="*/ 7286172 h 7344229"/>
              <a:gd name="connsiteX5" fmla="*/ 1886857 w 4020457"/>
              <a:gd name="connsiteY5" fmla="*/ 7344229 h 7344229"/>
              <a:gd name="connsiteX6" fmla="*/ 2583542 w 4020457"/>
              <a:gd name="connsiteY6" fmla="*/ 4688115 h 7344229"/>
              <a:gd name="connsiteX7" fmla="*/ 3135085 w 4020457"/>
              <a:gd name="connsiteY7" fmla="*/ 2452915 h 7344229"/>
              <a:gd name="connsiteX8" fmla="*/ 3367314 w 4020457"/>
              <a:gd name="connsiteY8" fmla="*/ 2235200 h 7344229"/>
              <a:gd name="connsiteX9" fmla="*/ 3773714 w 4020457"/>
              <a:gd name="connsiteY9" fmla="*/ 899886 h 7344229"/>
              <a:gd name="connsiteX10" fmla="*/ 4020457 w 4020457"/>
              <a:gd name="connsiteY10" fmla="*/ 304800 h 7344229"/>
              <a:gd name="connsiteX11" fmla="*/ 3875314 w 4020457"/>
              <a:gd name="connsiteY11" fmla="*/ 0 h 7344229"/>
              <a:gd name="connsiteX12" fmla="*/ 2467428 w 4020457"/>
              <a:gd name="connsiteY12" fmla="*/ 362857 h 7344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20457" h="7344229">
                <a:moveTo>
                  <a:pt x="2525485" y="319315"/>
                </a:moveTo>
                <a:lnTo>
                  <a:pt x="1190171" y="4281715"/>
                </a:lnTo>
                <a:lnTo>
                  <a:pt x="624114" y="6066972"/>
                </a:lnTo>
                <a:lnTo>
                  <a:pt x="159657" y="7024915"/>
                </a:lnTo>
                <a:lnTo>
                  <a:pt x="0" y="7286172"/>
                </a:lnTo>
                <a:lnTo>
                  <a:pt x="1886857" y="7344229"/>
                </a:lnTo>
                <a:lnTo>
                  <a:pt x="2583542" y="4688115"/>
                </a:lnTo>
                <a:lnTo>
                  <a:pt x="3135085" y="2452915"/>
                </a:lnTo>
                <a:lnTo>
                  <a:pt x="3367314" y="2235200"/>
                </a:lnTo>
                <a:lnTo>
                  <a:pt x="3773714" y="899886"/>
                </a:lnTo>
                <a:lnTo>
                  <a:pt x="4020457" y="304800"/>
                </a:lnTo>
                <a:lnTo>
                  <a:pt x="3875314" y="0"/>
                </a:lnTo>
                <a:lnTo>
                  <a:pt x="2467428" y="362857"/>
                </a:lnTo>
              </a:path>
            </a:pathLst>
          </a:custGeom>
          <a:solidFill>
            <a:srgbClr val="E5C7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4F6782F3-F61B-47D7-8F49-90893A9D63C0}"/>
              </a:ext>
            </a:extLst>
          </p:cNvPr>
          <p:cNvSpPr/>
          <p:nvPr/>
        </p:nvSpPr>
        <p:spPr>
          <a:xfrm rot="934753">
            <a:off x="1913247" y="2629453"/>
            <a:ext cx="1393366" cy="623899"/>
          </a:xfrm>
          <a:prstGeom prst="rect">
            <a:avLst/>
          </a:prstGeom>
          <a:solidFill>
            <a:srgbClr val="E5C749">
              <a:alpha val="14000"/>
            </a:srgbClr>
          </a:solidFill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="" xmlns:a16="http://schemas.microsoft.com/office/drawing/2014/main" id="{06AE54F8-8A6A-4616-9357-AB0C495D32CC}"/>
              </a:ext>
            </a:extLst>
          </p:cNvPr>
          <p:cNvCxnSpPr>
            <a:cxnSpLocks/>
          </p:cNvCxnSpPr>
          <p:nvPr/>
        </p:nvCxnSpPr>
        <p:spPr>
          <a:xfrm flipH="1" flipV="1">
            <a:off x="3306946" y="3135500"/>
            <a:ext cx="754742" cy="376832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F79FB0EE-8D03-425D-A2AA-0E412A2D4118}"/>
              </a:ext>
            </a:extLst>
          </p:cNvPr>
          <p:cNvSpPr txBox="1"/>
          <p:nvPr/>
        </p:nvSpPr>
        <p:spPr>
          <a:xfrm>
            <a:off x="3558056" y="3681524"/>
            <a:ext cx="1797715" cy="584775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Bridge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="" xmlns:a16="http://schemas.microsoft.com/office/drawing/2014/main" id="{79CADE44-5FD9-4727-98A8-372FC9133ABD}"/>
              </a:ext>
            </a:extLst>
          </p:cNvPr>
          <p:cNvCxnSpPr>
            <a:cxnSpLocks/>
          </p:cNvCxnSpPr>
          <p:nvPr/>
        </p:nvCxnSpPr>
        <p:spPr>
          <a:xfrm flipH="1">
            <a:off x="3684317" y="1094086"/>
            <a:ext cx="1090883" cy="0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CEF14C1B-7583-437B-836C-7236B07324CE}"/>
              </a:ext>
            </a:extLst>
          </p:cNvPr>
          <p:cNvSpPr txBox="1"/>
          <p:nvPr/>
        </p:nvSpPr>
        <p:spPr>
          <a:xfrm>
            <a:off x="4559543" y="773277"/>
            <a:ext cx="1797715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Valley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A8931079-E050-43F1-ACE1-641F7B85B203}"/>
              </a:ext>
            </a:extLst>
          </p:cNvPr>
          <p:cNvSpPr txBox="1"/>
          <p:nvPr/>
        </p:nvSpPr>
        <p:spPr>
          <a:xfrm>
            <a:off x="4559543" y="1263279"/>
            <a:ext cx="1797715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12 m </a:t>
            </a:r>
          </a:p>
        </p:txBody>
      </p:sp>
    </p:spTree>
    <p:extLst>
      <p:ext uri="{BB962C8B-B14F-4D97-AF65-F5344CB8AC3E}">
        <p14:creationId xmlns:p14="http://schemas.microsoft.com/office/powerpoint/2010/main" val="3706640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5" grpId="0"/>
      <p:bldP spid="15" grpId="1"/>
      <p:bldP spid="16" grpId="0"/>
      <p:bldP spid="16" grpId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0944DBD9-921C-44DE-A241-564381B20CA4}"/>
              </a:ext>
            </a:extLst>
          </p:cNvPr>
          <p:cNvGrpSpPr/>
          <p:nvPr/>
        </p:nvGrpSpPr>
        <p:grpSpPr>
          <a:xfrm>
            <a:off x="2114419" y="2001637"/>
            <a:ext cx="676989" cy="1466857"/>
            <a:chOff x="2114419" y="2001637"/>
            <a:chExt cx="676989" cy="1466857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BF52F4B4-4133-40FF-953B-2076B644A7AE}"/>
                </a:ext>
              </a:extLst>
            </p:cNvPr>
            <p:cNvGrpSpPr/>
            <p:nvPr/>
          </p:nvGrpSpPr>
          <p:grpSpPr>
            <a:xfrm>
              <a:off x="2114419" y="2001637"/>
              <a:ext cx="676989" cy="693971"/>
              <a:chOff x="226570" y="2773134"/>
              <a:chExt cx="916430" cy="843643"/>
            </a:xfrm>
          </p:grpSpPr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id="{9D1036A0-3800-4D4D-9111-9A125E3AAC45}"/>
                  </a:ext>
                </a:extLst>
              </p:cNvPr>
              <p:cNvSpPr txBox="1"/>
              <p:nvPr/>
            </p:nvSpPr>
            <p:spPr>
              <a:xfrm>
                <a:off x="226570" y="2936089"/>
                <a:ext cx="91643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MV Boli" panose="02000500030200090000" pitchFamily="2" charset="0"/>
                    <a:cs typeface="MV Boli" panose="02000500030200090000" pitchFamily="2" charset="0"/>
                  </a:rPr>
                  <a:t>1</a:t>
                </a:r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="" xmlns:a16="http://schemas.microsoft.com/office/drawing/2014/main" id="{256F97B8-F798-4891-9082-D8D85F4397EA}"/>
                  </a:ext>
                </a:extLst>
              </p:cNvPr>
              <p:cNvSpPr/>
              <p:nvPr/>
            </p:nvSpPr>
            <p:spPr>
              <a:xfrm>
                <a:off x="304800" y="2773134"/>
                <a:ext cx="838200" cy="843643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4" name="Straight Connector 13">
              <a:extLst>
                <a:ext uri="{FF2B5EF4-FFF2-40B4-BE49-F238E27FC236}">
                  <a16:creationId xmlns="" xmlns:a16="http://schemas.microsoft.com/office/drawing/2014/main" id="{45810697-A2DE-4117-B771-899446741A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22285" y="2695608"/>
              <a:ext cx="130628" cy="772886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35B070BD-27B2-4492-892A-FF2C9AB28360}"/>
              </a:ext>
            </a:extLst>
          </p:cNvPr>
          <p:cNvGrpSpPr/>
          <p:nvPr/>
        </p:nvGrpSpPr>
        <p:grpSpPr>
          <a:xfrm>
            <a:off x="2941484" y="1883283"/>
            <a:ext cx="676989" cy="1466856"/>
            <a:chOff x="2114419" y="2001638"/>
            <a:chExt cx="676989" cy="1466856"/>
          </a:xfrm>
        </p:grpSpPr>
        <p:grpSp>
          <p:nvGrpSpPr>
            <p:cNvPr id="18" name="Group 17">
              <a:extLst>
                <a:ext uri="{FF2B5EF4-FFF2-40B4-BE49-F238E27FC236}">
                  <a16:creationId xmlns="" xmlns:a16="http://schemas.microsoft.com/office/drawing/2014/main" id="{2EDB820A-8D84-4CC0-BDA0-935A0BC46403}"/>
                </a:ext>
              </a:extLst>
            </p:cNvPr>
            <p:cNvGrpSpPr/>
            <p:nvPr/>
          </p:nvGrpSpPr>
          <p:grpSpPr>
            <a:xfrm>
              <a:off x="2114419" y="2001638"/>
              <a:ext cx="676989" cy="718820"/>
              <a:chOff x="226570" y="2773134"/>
              <a:chExt cx="916430" cy="873851"/>
            </a:xfrm>
          </p:grpSpPr>
          <p:sp>
            <p:nvSpPr>
              <p:cNvPr id="20" name="TextBox 19">
                <a:extLst>
                  <a:ext uri="{FF2B5EF4-FFF2-40B4-BE49-F238E27FC236}">
                    <a16:creationId xmlns="" xmlns:a16="http://schemas.microsoft.com/office/drawing/2014/main" id="{3791C42F-81DE-44F7-AE53-420E93C8FC17}"/>
                  </a:ext>
                </a:extLst>
              </p:cNvPr>
              <p:cNvSpPr txBox="1"/>
              <p:nvPr/>
            </p:nvSpPr>
            <p:spPr>
              <a:xfrm>
                <a:off x="226570" y="2936089"/>
                <a:ext cx="916430" cy="710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MV Boli" panose="02000500030200090000" pitchFamily="2" charset="0"/>
                    <a:cs typeface="MV Boli" panose="02000500030200090000" pitchFamily="2" charset="0"/>
                  </a:rPr>
                  <a:t>2</a:t>
                </a:r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="" xmlns:a16="http://schemas.microsoft.com/office/drawing/2014/main" id="{828CECD0-986A-403C-BAEF-E58A09228121}"/>
                  </a:ext>
                </a:extLst>
              </p:cNvPr>
              <p:cNvSpPr/>
              <p:nvPr/>
            </p:nvSpPr>
            <p:spPr>
              <a:xfrm>
                <a:off x="304800" y="2773134"/>
                <a:ext cx="838200" cy="843643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9" name="Straight Connector 18">
              <a:extLst>
                <a:ext uri="{FF2B5EF4-FFF2-40B4-BE49-F238E27FC236}">
                  <a16:creationId xmlns="" xmlns:a16="http://schemas.microsoft.com/office/drawing/2014/main" id="{2B6EC07F-9072-426B-87BF-17F5EADE04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22285" y="2695608"/>
              <a:ext cx="130628" cy="772886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529F1DB4-56E5-4557-9408-CD2B8413327A}"/>
              </a:ext>
            </a:extLst>
          </p:cNvPr>
          <p:cNvGrpSpPr/>
          <p:nvPr/>
        </p:nvGrpSpPr>
        <p:grpSpPr>
          <a:xfrm>
            <a:off x="3768549" y="1868675"/>
            <a:ext cx="676989" cy="1466856"/>
            <a:chOff x="2114419" y="2001638"/>
            <a:chExt cx="676989" cy="1466856"/>
          </a:xfrm>
        </p:grpSpPr>
        <p:grpSp>
          <p:nvGrpSpPr>
            <p:cNvPr id="23" name="Group 22">
              <a:extLst>
                <a:ext uri="{FF2B5EF4-FFF2-40B4-BE49-F238E27FC236}">
                  <a16:creationId xmlns="" xmlns:a16="http://schemas.microsoft.com/office/drawing/2014/main" id="{4C9FB121-B625-4C73-8DC3-DCC7F33A5807}"/>
                </a:ext>
              </a:extLst>
            </p:cNvPr>
            <p:cNvGrpSpPr/>
            <p:nvPr/>
          </p:nvGrpSpPr>
          <p:grpSpPr>
            <a:xfrm>
              <a:off x="2114419" y="2001638"/>
              <a:ext cx="676989" cy="718820"/>
              <a:chOff x="226570" y="2773134"/>
              <a:chExt cx="916430" cy="873851"/>
            </a:xfrm>
          </p:grpSpPr>
          <p:sp>
            <p:nvSpPr>
              <p:cNvPr id="25" name="TextBox 24">
                <a:extLst>
                  <a:ext uri="{FF2B5EF4-FFF2-40B4-BE49-F238E27FC236}">
                    <a16:creationId xmlns="" xmlns:a16="http://schemas.microsoft.com/office/drawing/2014/main" id="{2C33D182-E638-4B82-AFE0-3C6D47A6AD2A}"/>
                  </a:ext>
                </a:extLst>
              </p:cNvPr>
              <p:cNvSpPr txBox="1"/>
              <p:nvPr/>
            </p:nvSpPr>
            <p:spPr>
              <a:xfrm>
                <a:off x="226570" y="2936089"/>
                <a:ext cx="916430" cy="710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MV Boli" panose="02000500030200090000" pitchFamily="2" charset="0"/>
                    <a:cs typeface="MV Boli" panose="02000500030200090000" pitchFamily="2" charset="0"/>
                  </a:rPr>
                  <a:t>3</a:t>
                </a:r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="" xmlns:a16="http://schemas.microsoft.com/office/drawing/2014/main" id="{092038C1-5979-4B83-9964-FBA03D03DB28}"/>
                  </a:ext>
                </a:extLst>
              </p:cNvPr>
              <p:cNvSpPr/>
              <p:nvPr/>
            </p:nvSpPr>
            <p:spPr>
              <a:xfrm>
                <a:off x="304800" y="2773134"/>
                <a:ext cx="838200" cy="843643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4" name="Straight Connector 23">
              <a:extLst>
                <a:ext uri="{FF2B5EF4-FFF2-40B4-BE49-F238E27FC236}">
                  <a16:creationId xmlns="" xmlns:a16="http://schemas.microsoft.com/office/drawing/2014/main" id="{EED84106-2B89-4661-921E-C8F1BCB175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22285" y="2695608"/>
              <a:ext cx="130628" cy="772886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6B4C96E2-0340-4189-A2BE-EEB642B32F36}"/>
              </a:ext>
            </a:extLst>
          </p:cNvPr>
          <p:cNvGrpSpPr/>
          <p:nvPr/>
        </p:nvGrpSpPr>
        <p:grpSpPr>
          <a:xfrm>
            <a:off x="4715628" y="2017328"/>
            <a:ext cx="676989" cy="1466856"/>
            <a:chOff x="2114419" y="2001638"/>
            <a:chExt cx="676989" cy="1466856"/>
          </a:xfrm>
        </p:grpSpPr>
        <p:grpSp>
          <p:nvGrpSpPr>
            <p:cNvPr id="28" name="Group 27">
              <a:extLst>
                <a:ext uri="{FF2B5EF4-FFF2-40B4-BE49-F238E27FC236}">
                  <a16:creationId xmlns="" xmlns:a16="http://schemas.microsoft.com/office/drawing/2014/main" id="{2E4267E6-BE99-4154-9D7B-58C557B7D574}"/>
                </a:ext>
              </a:extLst>
            </p:cNvPr>
            <p:cNvGrpSpPr/>
            <p:nvPr/>
          </p:nvGrpSpPr>
          <p:grpSpPr>
            <a:xfrm>
              <a:off x="2114419" y="2001638"/>
              <a:ext cx="676989" cy="718820"/>
              <a:chOff x="226570" y="2773134"/>
              <a:chExt cx="916430" cy="873851"/>
            </a:xfrm>
          </p:grpSpPr>
          <p:sp>
            <p:nvSpPr>
              <p:cNvPr id="30" name="TextBox 29">
                <a:extLst>
                  <a:ext uri="{FF2B5EF4-FFF2-40B4-BE49-F238E27FC236}">
                    <a16:creationId xmlns="" xmlns:a16="http://schemas.microsoft.com/office/drawing/2014/main" id="{995A1576-CEC0-46EE-A70F-13D8D31B5808}"/>
                  </a:ext>
                </a:extLst>
              </p:cNvPr>
              <p:cNvSpPr txBox="1"/>
              <p:nvPr/>
            </p:nvSpPr>
            <p:spPr>
              <a:xfrm>
                <a:off x="226570" y="2936089"/>
                <a:ext cx="916430" cy="710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MV Boli" panose="02000500030200090000" pitchFamily="2" charset="0"/>
                    <a:cs typeface="MV Boli" panose="02000500030200090000" pitchFamily="2" charset="0"/>
                  </a:rPr>
                  <a:t>4</a:t>
                </a:r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="" xmlns:a16="http://schemas.microsoft.com/office/drawing/2014/main" id="{642601BD-C309-4886-A71F-37FA18922476}"/>
                  </a:ext>
                </a:extLst>
              </p:cNvPr>
              <p:cNvSpPr/>
              <p:nvPr/>
            </p:nvSpPr>
            <p:spPr>
              <a:xfrm>
                <a:off x="304800" y="2773134"/>
                <a:ext cx="838200" cy="843643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9" name="Straight Connector 28">
              <a:extLst>
                <a:ext uri="{FF2B5EF4-FFF2-40B4-BE49-F238E27FC236}">
                  <a16:creationId xmlns="" xmlns:a16="http://schemas.microsoft.com/office/drawing/2014/main" id="{1DC00432-74A7-479A-B886-306970FDD0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22285" y="2695608"/>
              <a:ext cx="130628" cy="772886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A21DD136-C2BC-4FC3-8FF4-67B8FE67402C}"/>
              </a:ext>
            </a:extLst>
          </p:cNvPr>
          <p:cNvGrpSpPr/>
          <p:nvPr/>
        </p:nvGrpSpPr>
        <p:grpSpPr>
          <a:xfrm>
            <a:off x="5458224" y="2103018"/>
            <a:ext cx="676989" cy="1466856"/>
            <a:chOff x="2114419" y="2001638"/>
            <a:chExt cx="676989" cy="1466856"/>
          </a:xfrm>
        </p:grpSpPr>
        <p:grpSp>
          <p:nvGrpSpPr>
            <p:cNvPr id="33" name="Group 32">
              <a:extLst>
                <a:ext uri="{FF2B5EF4-FFF2-40B4-BE49-F238E27FC236}">
                  <a16:creationId xmlns="" xmlns:a16="http://schemas.microsoft.com/office/drawing/2014/main" id="{68A2103A-6B19-4A59-8CB7-E9A490F1CCAF}"/>
                </a:ext>
              </a:extLst>
            </p:cNvPr>
            <p:cNvGrpSpPr/>
            <p:nvPr/>
          </p:nvGrpSpPr>
          <p:grpSpPr>
            <a:xfrm>
              <a:off x="2114419" y="2001638"/>
              <a:ext cx="676989" cy="718820"/>
              <a:chOff x="226570" y="2773134"/>
              <a:chExt cx="916430" cy="873851"/>
            </a:xfrm>
          </p:grpSpPr>
          <p:sp>
            <p:nvSpPr>
              <p:cNvPr id="35" name="TextBox 34">
                <a:extLst>
                  <a:ext uri="{FF2B5EF4-FFF2-40B4-BE49-F238E27FC236}">
                    <a16:creationId xmlns="" xmlns:a16="http://schemas.microsoft.com/office/drawing/2014/main" id="{5107E0BD-07F5-4FFB-A0D0-CDA3538C33F3}"/>
                  </a:ext>
                </a:extLst>
              </p:cNvPr>
              <p:cNvSpPr txBox="1"/>
              <p:nvPr/>
            </p:nvSpPr>
            <p:spPr>
              <a:xfrm>
                <a:off x="226570" y="2936089"/>
                <a:ext cx="916430" cy="710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MV Boli" panose="02000500030200090000" pitchFamily="2" charset="0"/>
                    <a:cs typeface="MV Boli" panose="02000500030200090000" pitchFamily="2" charset="0"/>
                  </a:rPr>
                  <a:t>5</a:t>
                </a:r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="" xmlns:a16="http://schemas.microsoft.com/office/drawing/2014/main" id="{3C443A77-1FFE-44A3-9AB9-6E4EF2BC25E0}"/>
                  </a:ext>
                </a:extLst>
              </p:cNvPr>
              <p:cNvSpPr/>
              <p:nvPr/>
            </p:nvSpPr>
            <p:spPr>
              <a:xfrm>
                <a:off x="304800" y="2773134"/>
                <a:ext cx="838200" cy="843643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4" name="Straight Connector 33">
              <a:extLst>
                <a:ext uri="{FF2B5EF4-FFF2-40B4-BE49-F238E27FC236}">
                  <a16:creationId xmlns="" xmlns:a16="http://schemas.microsoft.com/office/drawing/2014/main" id="{AF736345-24B7-4667-9B41-24641A228B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22285" y="2695608"/>
              <a:ext cx="130628" cy="772886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="" xmlns:a16="http://schemas.microsoft.com/office/drawing/2014/main" id="{769EA93C-BF5E-41EA-8E96-17BB3D7AD301}"/>
              </a:ext>
            </a:extLst>
          </p:cNvPr>
          <p:cNvGrpSpPr/>
          <p:nvPr/>
        </p:nvGrpSpPr>
        <p:grpSpPr>
          <a:xfrm>
            <a:off x="6314903" y="2017328"/>
            <a:ext cx="676989" cy="1466856"/>
            <a:chOff x="2114419" y="2001638"/>
            <a:chExt cx="676989" cy="1466856"/>
          </a:xfrm>
        </p:grpSpPr>
        <p:grpSp>
          <p:nvGrpSpPr>
            <p:cNvPr id="38" name="Group 37">
              <a:extLst>
                <a:ext uri="{FF2B5EF4-FFF2-40B4-BE49-F238E27FC236}">
                  <a16:creationId xmlns="" xmlns:a16="http://schemas.microsoft.com/office/drawing/2014/main" id="{FAA077A8-41C2-46F4-B0FC-15E0496D94F9}"/>
                </a:ext>
              </a:extLst>
            </p:cNvPr>
            <p:cNvGrpSpPr/>
            <p:nvPr/>
          </p:nvGrpSpPr>
          <p:grpSpPr>
            <a:xfrm>
              <a:off x="2114419" y="2001638"/>
              <a:ext cx="676989" cy="718820"/>
              <a:chOff x="226570" y="2773134"/>
              <a:chExt cx="916430" cy="873851"/>
            </a:xfrm>
          </p:grpSpPr>
          <p:sp>
            <p:nvSpPr>
              <p:cNvPr id="40" name="TextBox 39">
                <a:extLst>
                  <a:ext uri="{FF2B5EF4-FFF2-40B4-BE49-F238E27FC236}">
                    <a16:creationId xmlns="" xmlns:a16="http://schemas.microsoft.com/office/drawing/2014/main" id="{FFC5CBF6-DB27-4915-AE13-9D28A485C539}"/>
                  </a:ext>
                </a:extLst>
              </p:cNvPr>
              <p:cNvSpPr txBox="1"/>
              <p:nvPr/>
            </p:nvSpPr>
            <p:spPr>
              <a:xfrm>
                <a:off x="226570" y="2936089"/>
                <a:ext cx="916430" cy="710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MV Boli" panose="02000500030200090000" pitchFamily="2" charset="0"/>
                    <a:cs typeface="MV Boli" panose="02000500030200090000" pitchFamily="2" charset="0"/>
                  </a:rPr>
                  <a:t>6</a:t>
                </a: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="" xmlns:a16="http://schemas.microsoft.com/office/drawing/2014/main" id="{4743B425-4516-4F29-8F2C-CE1CC4D5F568}"/>
                  </a:ext>
                </a:extLst>
              </p:cNvPr>
              <p:cNvSpPr/>
              <p:nvPr/>
            </p:nvSpPr>
            <p:spPr>
              <a:xfrm>
                <a:off x="304800" y="2773134"/>
                <a:ext cx="838200" cy="843643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9" name="Straight Connector 38">
              <a:extLst>
                <a:ext uri="{FF2B5EF4-FFF2-40B4-BE49-F238E27FC236}">
                  <a16:creationId xmlns="" xmlns:a16="http://schemas.microsoft.com/office/drawing/2014/main" id="{04194D25-F8E8-4BF5-B7F7-DD70D460E6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22285" y="2695608"/>
              <a:ext cx="130628" cy="772886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="" xmlns:a16="http://schemas.microsoft.com/office/drawing/2014/main" id="{913D3639-93C2-4D88-9ACD-C63A18379E56}"/>
              </a:ext>
            </a:extLst>
          </p:cNvPr>
          <p:cNvGrpSpPr/>
          <p:nvPr/>
        </p:nvGrpSpPr>
        <p:grpSpPr>
          <a:xfrm>
            <a:off x="7415796" y="1962180"/>
            <a:ext cx="676989" cy="1466856"/>
            <a:chOff x="2114419" y="2001638"/>
            <a:chExt cx="676989" cy="1466856"/>
          </a:xfrm>
        </p:grpSpPr>
        <p:grpSp>
          <p:nvGrpSpPr>
            <p:cNvPr id="43" name="Group 42">
              <a:extLst>
                <a:ext uri="{FF2B5EF4-FFF2-40B4-BE49-F238E27FC236}">
                  <a16:creationId xmlns="" xmlns:a16="http://schemas.microsoft.com/office/drawing/2014/main" id="{8C252A5B-F8DA-4335-B76E-103894DED09C}"/>
                </a:ext>
              </a:extLst>
            </p:cNvPr>
            <p:cNvGrpSpPr/>
            <p:nvPr/>
          </p:nvGrpSpPr>
          <p:grpSpPr>
            <a:xfrm>
              <a:off x="2114419" y="2001638"/>
              <a:ext cx="676989" cy="718820"/>
              <a:chOff x="226570" y="2773134"/>
              <a:chExt cx="916430" cy="873851"/>
            </a:xfrm>
          </p:grpSpPr>
          <p:sp>
            <p:nvSpPr>
              <p:cNvPr id="45" name="TextBox 44">
                <a:extLst>
                  <a:ext uri="{FF2B5EF4-FFF2-40B4-BE49-F238E27FC236}">
                    <a16:creationId xmlns="" xmlns:a16="http://schemas.microsoft.com/office/drawing/2014/main" id="{25A3D846-7F3D-4124-8172-B72E7A5CE08C}"/>
                  </a:ext>
                </a:extLst>
              </p:cNvPr>
              <p:cNvSpPr txBox="1"/>
              <p:nvPr/>
            </p:nvSpPr>
            <p:spPr>
              <a:xfrm>
                <a:off x="226570" y="2936089"/>
                <a:ext cx="916430" cy="710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MV Boli" panose="02000500030200090000" pitchFamily="2" charset="0"/>
                    <a:cs typeface="MV Boli" panose="02000500030200090000" pitchFamily="2" charset="0"/>
                  </a:rPr>
                  <a:t>7</a:t>
                </a:r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="" xmlns:a16="http://schemas.microsoft.com/office/drawing/2014/main" id="{2C2F77F2-9144-4547-90AC-FC9AED652A60}"/>
                  </a:ext>
                </a:extLst>
              </p:cNvPr>
              <p:cNvSpPr/>
              <p:nvPr/>
            </p:nvSpPr>
            <p:spPr>
              <a:xfrm>
                <a:off x="304800" y="2773134"/>
                <a:ext cx="838200" cy="843643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4" name="Straight Connector 43">
              <a:extLst>
                <a:ext uri="{FF2B5EF4-FFF2-40B4-BE49-F238E27FC236}">
                  <a16:creationId xmlns="" xmlns:a16="http://schemas.microsoft.com/office/drawing/2014/main" id="{CCAAC807-0954-4FA5-8BB5-08F257AC5E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22285" y="2695608"/>
              <a:ext cx="130628" cy="772886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1FCEE828-CCEF-4F44-96EE-49DED25593F4}"/>
              </a:ext>
            </a:extLst>
          </p:cNvPr>
          <p:cNvSpPr txBox="1"/>
          <p:nvPr/>
        </p:nvSpPr>
        <p:spPr>
          <a:xfrm>
            <a:off x="2112518" y="1878418"/>
            <a:ext cx="1216596" cy="584775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Truck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F96AFA01-F3BC-467D-9584-E5C69FCF61DB}"/>
              </a:ext>
            </a:extLst>
          </p:cNvPr>
          <p:cNvGrpSpPr/>
          <p:nvPr/>
        </p:nvGrpSpPr>
        <p:grpSpPr>
          <a:xfrm>
            <a:off x="2073076" y="2472389"/>
            <a:ext cx="1076274" cy="726833"/>
            <a:chOff x="2073076" y="2472389"/>
            <a:chExt cx="1076274" cy="726833"/>
          </a:xfrm>
        </p:grpSpPr>
        <p:cxnSp>
          <p:nvCxnSpPr>
            <p:cNvPr id="50" name="Straight Connector 49">
              <a:extLst>
                <a:ext uri="{FF2B5EF4-FFF2-40B4-BE49-F238E27FC236}">
                  <a16:creationId xmlns="" xmlns:a16="http://schemas.microsoft.com/office/drawing/2014/main" id="{E8E4079F-5773-44E1-A0F7-05B0D99452BF}"/>
                </a:ext>
              </a:extLst>
            </p:cNvPr>
            <p:cNvCxnSpPr/>
            <p:nvPr/>
          </p:nvCxnSpPr>
          <p:spPr>
            <a:xfrm>
              <a:off x="2073076" y="2949088"/>
              <a:ext cx="1076274" cy="14608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="" xmlns:a16="http://schemas.microsoft.com/office/drawing/2014/main" id="{F8F07EB8-1719-4560-8A2A-81F6E761849D}"/>
                </a:ext>
              </a:extLst>
            </p:cNvPr>
            <p:cNvCxnSpPr/>
            <p:nvPr/>
          </p:nvCxnSpPr>
          <p:spPr>
            <a:xfrm>
              <a:off x="2073512" y="2925421"/>
              <a:ext cx="0" cy="234343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="" xmlns:a16="http://schemas.microsoft.com/office/drawing/2014/main" id="{9179DFDC-2941-4D71-BF93-092D1F7CB8AE}"/>
                </a:ext>
              </a:extLst>
            </p:cNvPr>
            <p:cNvCxnSpPr/>
            <p:nvPr/>
          </p:nvCxnSpPr>
          <p:spPr>
            <a:xfrm>
              <a:off x="3134546" y="2964879"/>
              <a:ext cx="0" cy="234343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="" xmlns:a16="http://schemas.microsoft.com/office/drawing/2014/main" id="{161CB3FE-7970-4802-9759-301B26CB9DA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09416" y="2472389"/>
              <a:ext cx="1797" cy="475516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61" name="Straight Connector 60">
            <a:extLst>
              <a:ext uri="{FF2B5EF4-FFF2-40B4-BE49-F238E27FC236}">
                <a16:creationId xmlns="" xmlns:a16="http://schemas.microsoft.com/office/drawing/2014/main" id="{0EA3CDFE-4936-4D98-898F-E187B00B1E51}"/>
              </a:ext>
            </a:extLst>
          </p:cNvPr>
          <p:cNvCxnSpPr>
            <a:cxnSpLocks/>
          </p:cNvCxnSpPr>
          <p:nvPr/>
        </p:nvCxnSpPr>
        <p:spPr>
          <a:xfrm flipV="1">
            <a:off x="3689103" y="2587495"/>
            <a:ext cx="127077" cy="762644"/>
          </a:xfrm>
          <a:prstGeom prst="lin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3" name="TextBox 62">
            <a:extLst>
              <a:ext uri="{FF2B5EF4-FFF2-40B4-BE49-F238E27FC236}">
                <a16:creationId xmlns="" xmlns:a16="http://schemas.microsoft.com/office/drawing/2014/main" id="{7D1E42C4-557A-4E0B-B1BE-2EED2D6AF159}"/>
              </a:ext>
            </a:extLst>
          </p:cNvPr>
          <p:cNvSpPr txBox="1"/>
          <p:nvPr/>
        </p:nvSpPr>
        <p:spPr>
          <a:xfrm>
            <a:off x="3421378" y="2031936"/>
            <a:ext cx="1216596" cy="584775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Bus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96E0A8AB-2815-4E07-8354-2B3CB25D8551}"/>
              </a:ext>
            </a:extLst>
          </p:cNvPr>
          <p:cNvGrpSpPr/>
          <p:nvPr/>
        </p:nvGrpSpPr>
        <p:grpSpPr>
          <a:xfrm>
            <a:off x="5158740" y="2422950"/>
            <a:ext cx="2464922" cy="815129"/>
            <a:chOff x="5158740" y="2422950"/>
            <a:chExt cx="2464922" cy="815129"/>
          </a:xfrm>
        </p:grpSpPr>
        <p:grpSp>
          <p:nvGrpSpPr>
            <p:cNvPr id="72" name="Group 71">
              <a:extLst>
                <a:ext uri="{FF2B5EF4-FFF2-40B4-BE49-F238E27FC236}">
                  <a16:creationId xmlns="" xmlns:a16="http://schemas.microsoft.com/office/drawing/2014/main" id="{3FA550CF-4B5E-41B2-9BAE-D6BB9EEC0CFD}"/>
                </a:ext>
              </a:extLst>
            </p:cNvPr>
            <p:cNvGrpSpPr/>
            <p:nvPr/>
          </p:nvGrpSpPr>
          <p:grpSpPr>
            <a:xfrm>
              <a:off x="5158740" y="3037840"/>
              <a:ext cx="2464922" cy="200239"/>
              <a:chOff x="5158740" y="3037840"/>
              <a:chExt cx="2464922" cy="200239"/>
            </a:xfrm>
          </p:grpSpPr>
          <p:cxnSp>
            <p:nvCxnSpPr>
              <p:cNvPr id="65" name="Straight Connector 64">
                <a:extLst>
                  <a:ext uri="{FF2B5EF4-FFF2-40B4-BE49-F238E27FC236}">
                    <a16:creationId xmlns="" xmlns:a16="http://schemas.microsoft.com/office/drawing/2014/main" id="{56A85436-0C95-443E-887B-BB8796481E39}"/>
                  </a:ext>
                </a:extLst>
              </p:cNvPr>
              <p:cNvCxnSpPr/>
              <p:nvPr/>
            </p:nvCxnSpPr>
            <p:spPr>
              <a:xfrm>
                <a:off x="5158740" y="3042592"/>
                <a:ext cx="2464922" cy="3945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="" xmlns:a16="http://schemas.microsoft.com/office/drawing/2014/main" id="{C73E9080-B119-4EA2-89AA-796A3F53C31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175636" y="3042592"/>
                <a:ext cx="3548" cy="15663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="" xmlns:a16="http://schemas.microsoft.com/office/drawing/2014/main" id="{FBF68421-3DBA-4668-9711-CF99C3EB783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52686" y="3037840"/>
                <a:ext cx="3548" cy="15663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="" xmlns:a16="http://schemas.microsoft.com/office/drawing/2014/main" id="{6AD7E2B4-6876-4265-9706-060DCD863FB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588083" y="3067441"/>
                <a:ext cx="3548" cy="15663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="" xmlns:a16="http://schemas.microsoft.com/office/drawing/2014/main" id="{CB7F8694-CB7C-4793-ACBD-1B7F2AF1A17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600114" y="3081449"/>
                <a:ext cx="3548" cy="15663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73" name="Straight Connector 72">
              <a:extLst>
                <a:ext uri="{FF2B5EF4-FFF2-40B4-BE49-F238E27FC236}">
                  <a16:creationId xmlns="" xmlns:a16="http://schemas.microsoft.com/office/drawing/2014/main" id="{77A876B3-9A29-4472-B563-E7B28E2116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50053" y="2422950"/>
              <a:ext cx="101533" cy="627353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4" name="TextBox 73">
            <a:extLst>
              <a:ext uri="{FF2B5EF4-FFF2-40B4-BE49-F238E27FC236}">
                <a16:creationId xmlns="" xmlns:a16="http://schemas.microsoft.com/office/drawing/2014/main" id="{588DB3A9-B7A6-44BF-9FD3-1C4859369C6B}"/>
              </a:ext>
            </a:extLst>
          </p:cNvPr>
          <p:cNvSpPr txBox="1"/>
          <p:nvPr/>
        </p:nvSpPr>
        <p:spPr>
          <a:xfrm>
            <a:off x="5152858" y="1850779"/>
            <a:ext cx="2527344" cy="584775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Private Car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="" xmlns:a16="http://schemas.microsoft.com/office/drawing/2014/main" id="{1398BEBC-2842-48CB-9C4F-DF8A85057B35}"/>
              </a:ext>
            </a:extLst>
          </p:cNvPr>
          <p:cNvSpPr txBox="1"/>
          <p:nvPr/>
        </p:nvSpPr>
        <p:spPr>
          <a:xfrm>
            <a:off x="7537086" y="3805241"/>
            <a:ext cx="704162" cy="461665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sz="2400" dirty="0"/>
              <a:t>VIP</a:t>
            </a:r>
            <a:endParaRPr lang="en-US" dirty="0"/>
          </a:p>
        </p:txBody>
      </p:sp>
      <p:grpSp>
        <p:nvGrpSpPr>
          <p:cNvPr id="85" name="Group 84">
            <a:extLst>
              <a:ext uri="{FF2B5EF4-FFF2-40B4-BE49-F238E27FC236}">
                <a16:creationId xmlns="" xmlns:a16="http://schemas.microsoft.com/office/drawing/2014/main" id="{EAC6E2BF-BB5B-45EB-92E6-F0651DADF731}"/>
              </a:ext>
            </a:extLst>
          </p:cNvPr>
          <p:cNvGrpSpPr/>
          <p:nvPr/>
        </p:nvGrpSpPr>
        <p:grpSpPr>
          <a:xfrm>
            <a:off x="5353050" y="3569874"/>
            <a:ext cx="443668" cy="220754"/>
            <a:chOff x="5353050" y="3569874"/>
            <a:chExt cx="443668" cy="220754"/>
          </a:xfrm>
        </p:grpSpPr>
        <p:cxnSp>
          <p:nvCxnSpPr>
            <p:cNvPr id="79" name="Straight Connector 78">
              <a:extLst>
                <a:ext uri="{FF2B5EF4-FFF2-40B4-BE49-F238E27FC236}">
                  <a16:creationId xmlns="" xmlns:a16="http://schemas.microsoft.com/office/drawing/2014/main" id="{D05C5069-2327-470E-ADEE-426807F202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53050" y="3569874"/>
              <a:ext cx="105175" cy="180595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="" xmlns:a16="http://schemas.microsoft.com/office/drawing/2014/main" id="{07B61C9C-0505-43D4-AFE4-B040A7A36C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91543" y="3610033"/>
              <a:ext cx="105175" cy="180595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="" xmlns:a16="http://schemas.microsoft.com/office/drawing/2014/main" id="{AC01FA50-E31F-4FD8-B4DD-DBB0647252FF}"/>
                </a:ext>
              </a:extLst>
            </p:cNvPr>
            <p:cNvCxnSpPr/>
            <p:nvPr/>
          </p:nvCxnSpPr>
          <p:spPr>
            <a:xfrm>
              <a:off x="5392617" y="3660171"/>
              <a:ext cx="338787" cy="63317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84" name="TextBox 83">
            <a:extLst>
              <a:ext uri="{FF2B5EF4-FFF2-40B4-BE49-F238E27FC236}">
                <a16:creationId xmlns="" xmlns:a16="http://schemas.microsoft.com/office/drawing/2014/main" id="{27B68684-BFB9-4C5B-BA8D-AC2A918654A8}"/>
              </a:ext>
            </a:extLst>
          </p:cNvPr>
          <p:cNvSpPr txBox="1"/>
          <p:nvPr/>
        </p:nvSpPr>
        <p:spPr>
          <a:xfrm rot="331819">
            <a:off x="5160547" y="3110548"/>
            <a:ext cx="788884" cy="369332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3.6m</a:t>
            </a:r>
            <a:endParaRPr lang="en-US" sz="2000" dirty="0">
              <a:solidFill>
                <a:schemeClr val="bg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grpSp>
        <p:nvGrpSpPr>
          <p:cNvPr id="86" name="Group 85">
            <a:extLst>
              <a:ext uri="{FF2B5EF4-FFF2-40B4-BE49-F238E27FC236}">
                <a16:creationId xmlns="" xmlns:a16="http://schemas.microsoft.com/office/drawing/2014/main" id="{90DBEC86-558E-4A85-A1C1-100F8C12945F}"/>
              </a:ext>
            </a:extLst>
          </p:cNvPr>
          <p:cNvGrpSpPr/>
          <p:nvPr/>
        </p:nvGrpSpPr>
        <p:grpSpPr>
          <a:xfrm>
            <a:off x="5695274" y="3613111"/>
            <a:ext cx="595989" cy="220754"/>
            <a:chOff x="5353050" y="3569874"/>
            <a:chExt cx="443668" cy="220754"/>
          </a:xfrm>
        </p:grpSpPr>
        <p:cxnSp>
          <p:nvCxnSpPr>
            <p:cNvPr id="87" name="Straight Connector 86">
              <a:extLst>
                <a:ext uri="{FF2B5EF4-FFF2-40B4-BE49-F238E27FC236}">
                  <a16:creationId xmlns="" xmlns:a16="http://schemas.microsoft.com/office/drawing/2014/main" id="{1593B5DC-B3BD-42BA-B56F-60981E46CC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53050" y="3569874"/>
              <a:ext cx="105175" cy="180595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="" xmlns:a16="http://schemas.microsoft.com/office/drawing/2014/main" id="{21A8599E-E43E-48B8-A7F0-F1B87F74FB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91543" y="3610033"/>
              <a:ext cx="105175" cy="180595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="" xmlns:a16="http://schemas.microsoft.com/office/drawing/2014/main" id="{A8BF93BB-E2BA-4918-9D04-299EC73CD0A6}"/>
                </a:ext>
              </a:extLst>
            </p:cNvPr>
            <p:cNvCxnSpPr/>
            <p:nvPr/>
          </p:nvCxnSpPr>
          <p:spPr>
            <a:xfrm>
              <a:off x="5392617" y="3660171"/>
              <a:ext cx="338787" cy="63317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90" name="TextBox 89">
            <a:extLst>
              <a:ext uri="{FF2B5EF4-FFF2-40B4-BE49-F238E27FC236}">
                <a16:creationId xmlns="" xmlns:a16="http://schemas.microsoft.com/office/drawing/2014/main" id="{653A4FE4-F757-41DC-9D8A-B1B7C61E0B60}"/>
              </a:ext>
            </a:extLst>
          </p:cNvPr>
          <p:cNvSpPr txBox="1"/>
          <p:nvPr/>
        </p:nvSpPr>
        <p:spPr>
          <a:xfrm rot="331819">
            <a:off x="5968732" y="3316496"/>
            <a:ext cx="788884" cy="369332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2.3m</a:t>
            </a:r>
            <a:endParaRPr lang="en-US" sz="2000" dirty="0">
              <a:solidFill>
                <a:schemeClr val="bg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="" xmlns:a16="http://schemas.microsoft.com/office/drawing/2014/main" id="{62CFF0D2-6645-4048-8CF2-D227994B167A}"/>
              </a:ext>
            </a:extLst>
          </p:cNvPr>
          <p:cNvSpPr/>
          <p:nvPr/>
        </p:nvSpPr>
        <p:spPr>
          <a:xfrm>
            <a:off x="7822049" y="5777653"/>
            <a:ext cx="4111497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="" xmlns:a16="http://schemas.microsoft.com/office/drawing/2014/main" id="{F3791AB4-6E1D-496A-B475-FD0028FA0EFA}"/>
              </a:ext>
            </a:extLst>
          </p:cNvPr>
          <p:cNvSpPr txBox="1"/>
          <p:nvPr/>
        </p:nvSpPr>
        <p:spPr>
          <a:xfrm>
            <a:off x="7590971" y="5907835"/>
            <a:ext cx="4601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Check Station</a:t>
            </a:r>
          </a:p>
        </p:txBody>
      </p:sp>
    </p:spTree>
    <p:extLst>
      <p:ext uri="{BB962C8B-B14F-4D97-AF65-F5344CB8AC3E}">
        <p14:creationId xmlns:p14="http://schemas.microsoft.com/office/powerpoint/2010/main" val="713769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5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6" grpId="1" animBg="1"/>
      <p:bldP spid="63" grpId="0" animBg="1"/>
      <p:bldP spid="63" grpId="1" animBg="1"/>
      <p:bldP spid="74" grpId="0" animBg="1"/>
      <p:bldP spid="74" grpId="1" animBg="1"/>
      <p:bldP spid="77" grpId="0" animBg="1"/>
      <p:bldP spid="77" grpId="1" animBg="1"/>
      <p:bldP spid="84" grpId="0" animBg="1"/>
      <p:bldP spid="9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19BD7A36-B5D0-4DBF-A428-D7E96E87679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071" y="1857629"/>
            <a:ext cx="696278" cy="685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EDFB5C82-4685-49AD-BAB9-A4B51ECF4C21}"/>
              </a:ext>
            </a:extLst>
          </p:cNvPr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527" y="3248705"/>
            <a:ext cx="819092" cy="8190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30A701C2-38F0-4091-8072-F33345DAA10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468" y="1653509"/>
            <a:ext cx="902139" cy="81909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346FDF1-C54E-4AC7-B714-9CF622D1E408}"/>
              </a:ext>
            </a:extLst>
          </p:cNvPr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232" y="3177877"/>
            <a:ext cx="1008611" cy="10086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499E6A4A-34F2-461C-8D73-21FC50D70A3E}"/>
              </a:ext>
            </a:extLst>
          </p:cNvPr>
          <p:cNvPicPr/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4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10965" y="4702264"/>
            <a:ext cx="1004455" cy="10044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3105F83E-36A9-443C-9B49-A9F18DB1406D}"/>
              </a:ext>
            </a:extLst>
          </p:cNvPr>
          <p:cNvSpPr txBox="1"/>
          <p:nvPr/>
        </p:nvSpPr>
        <p:spPr>
          <a:xfrm>
            <a:off x="3340619" y="1872273"/>
            <a:ext cx="2310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MV Boli" panose="02000500030200090000" pitchFamily="2" charset="0"/>
                <a:cs typeface="MV Boli" panose="02000500030200090000" pitchFamily="2" charset="0"/>
              </a:rPr>
              <a:t>Yield Sign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5D9C70B-6BE0-46B8-A866-1705497601A2}"/>
              </a:ext>
            </a:extLst>
          </p:cNvPr>
          <p:cNvSpPr txBox="1"/>
          <p:nvPr/>
        </p:nvSpPr>
        <p:spPr>
          <a:xfrm>
            <a:off x="3435379" y="3396641"/>
            <a:ext cx="2310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MV Boli" panose="02000500030200090000" pitchFamily="2" charset="0"/>
                <a:cs typeface="MV Boli" panose="02000500030200090000" pitchFamily="2" charset="0"/>
              </a:rPr>
              <a:t>Speed Sign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50E42251-F71F-4D29-909D-288E8EC7FAF3}"/>
              </a:ext>
            </a:extLst>
          </p:cNvPr>
          <p:cNvSpPr txBox="1"/>
          <p:nvPr/>
        </p:nvSpPr>
        <p:spPr>
          <a:xfrm>
            <a:off x="7468698" y="1807162"/>
            <a:ext cx="2310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MV Boli" panose="02000500030200090000" pitchFamily="2" charset="0"/>
                <a:cs typeface="MV Boli" panose="02000500030200090000" pitchFamily="2" charset="0"/>
              </a:rPr>
              <a:t>Left Bend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99009336-8FF2-4105-BA39-F270FCEFF9CF}"/>
              </a:ext>
            </a:extLst>
          </p:cNvPr>
          <p:cNvSpPr txBox="1"/>
          <p:nvPr/>
        </p:nvSpPr>
        <p:spPr>
          <a:xfrm>
            <a:off x="7468698" y="3337247"/>
            <a:ext cx="2310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MV Boli" panose="02000500030200090000" pitchFamily="2" charset="0"/>
                <a:cs typeface="MV Boli" panose="02000500030200090000" pitchFamily="2" charset="0"/>
              </a:rPr>
              <a:t>Right Bend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97DC8388-37F0-49A1-BA9F-50B94B342B7F}"/>
              </a:ext>
            </a:extLst>
          </p:cNvPr>
          <p:cNvSpPr txBox="1"/>
          <p:nvPr/>
        </p:nvSpPr>
        <p:spPr>
          <a:xfrm>
            <a:off x="5091217" y="4942881"/>
            <a:ext cx="2310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MV Boli" panose="02000500030200090000" pitchFamily="2" charset="0"/>
                <a:cs typeface="MV Boli" panose="02000500030200090000" pitchFamily="2" charset="0"/>
              </a:rPr>
              <a:t>No Truck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994F06FA-E2D7-46F1-82DA-25D2C52F4D6E}"/>
              </a:ext>
            </a:extLst>
          </p:cNvPr>
          <p:cNvSpPr/>
          <p:nvPr/>
        </p:nvSpPr>
        <p:spPr>
          <a:xfrm>
            <a:off x="457200" y="457200"/>
            <a:ext cx="11277600" cy="5943600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BA59BB25-3526-4983-AC3F-1190AEE36D63}"/>
              </a:ext>
            </a:extLst>
          </p:cNvPr>
          <p:cNvSpPr txBox="1"/>
          <p:nvPr/>
        </p:nvSpPr>
        <p:spPr>
          <a:xfrm>
            <a:off x="1334614" y="745568"/>
            <a:ext cx="8822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MV Boli" panose="02000500030200090000" pitchFamily="2" charset="0"/>
                <a:cs typeface="MV Boli" panose="02000500030200090000" pitchFamily="2" charset="0"/>
              </a:rPr>
              <a:t>Warning Signs on Airport Roadway</a:t>
            </a:r>
          </a:p>
        </p:txBody>
      </p:sp>
    </p:spTree>
    <p:extLst>
      <p:ext uri="{BB962C8B-B14F-4D97-AF65-F5344CB8AC3E}">
        <p14:creationId xmlns:p14="http://schemas.microsoft.com/office/powerpoint/2010/main" val="2842691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6" grpId="0" animBg="1"/>
      <p:bldP spid="1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A9E84B85-DEF3-4122-A6F9-1EB8F2814EE4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71" y="1448408"/>
            <a:ext cx="2805636" cy="140623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A9D102EC-6FF9-4E8E-A981-7B4EF4F572D9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3" b="2160"/>
          <a:stretch/>
        </p:blipFill>
        <p:spPr bwMode="auto">
          <a:xfrm>
            <a:off x="4894957" y="2022764"/>
            <a:ext cx="2804977" cy="14062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1BB77E06-A905-4641-A524-5C55DEC61BAE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" t="2254" r="1433" b="2101"/>
          <a:stretch/>
        </p:blipFill>
        <p:spPr bwMode="auto">
          <a:xfrm>
            <a:off x="4820090" y="4018151"/>
            <a:ext cx="2954713" cy="14667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488D4F3-3459-4A09-85DE-D2CF64A2039B}"/>
              </a:ext>
            </a:extLst>
          </p:cNvPr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71" y="3051528"/>
            <a:ext cx="2788476" cy="139423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5CD8E92D-79DE-4E79-A62F-8B644CBCD77C}"/>
              </a:ext>
            </a:extLst>
          </p:cNvPr>
          <p:cNvSpPr/>
          <p:nvPr/>
        </p:nvSpPr>
        <p:spPr>
          <a:xfrm>
            <a:off x="457200" y="457200"/>
            <a:ext cx="11277600" cy="5943600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74B3ED3E-D64C-45E5-A373-87B396CC7E17}"/>
              </a:ext>
            </a:extLst>
          </p:cNvPr>
          <p:cNvPicPr/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66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11" y="4640005"/>
            <a:ext cx="2805636" cy="15665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83D7FFCF-FA60-42C2-B29A-6EFC6A3D4331}"/>
              </a:ext>
            </a:extLst>
          </p:cNvPr>
          <p:cNvPicPr/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4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409" t="16271" r="19164" b="44267"/>
          <a:stretch/>
        </p:blipFill>
        <p:spPr bwMode="auto">
          <a:xfrm>
            <a:off x="9424931" y="3051528"/>
            <a:ext cx="1049107" cy="10285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27391CD4-C853-48F5-B1D8-BEAD9DCE167C}"/>
              </a:ext>
            </a:extLst>
          </p:cNvPr>
          <p:cNvSpPr txBox="1"/>
          <p:nvPr/>
        </p:nvSpPr>
        <p:spPr>
          <a:xfrm>
            <a:off x="1334614" y="745568"/>
            <a:ext cx="8822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MV Boli" panose="02000500030200090000" pitchFamily="2" charset="0"/>
                <a:cs typeface="MV Boli" panose="02000500030200090000" pitchFamily="2" charset="0"/>
              </a:rPr>
              <a:t>Guide Signs on Airport Roadway</a:t>
            </a:r>
          </a:p>
        </p:txBody>
      </p:sp>
    </p:spTree>
    <p:extLst>
      <p:ext uri="{BB962C8B-B14F-4D97-AF65-F5344CB8AC3E}">
        <p14:creationId xmlns:p14="http://schemas.microsoft.com/office/powerpoint/2010/main" val="3486559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="" xmlns:a16="http://schemas.microsoft.com/office/drawing/2014/main" id="{CDD74659-EB37-4672-A3B3-83EA820A6516}"/>
              </a:ext>
            </a:extLst>
          </p:cNvPr>
          <p:cNvCxnSpPr>
            <a:cxnSpLocks/>
          </p:cNvCxnSpPr>
          <p:nvPr/>
        </p:nvCxnSpPr>
        <p:spPr>
          <a:xfrm>
            <a:off x="3904343" y="0"/>
            <a:ext cx="8287657" cy="3628571"/>
          </a:xfrm>
          <a:prstGeom prst="line">
            <a:avLst/>
          </a:prstGeom>
          <a:solidFill>
            <a:srgbClr val="E5C749">
              <a:alpha val="14000"/>
            </a:srgbClr>
          </a:solidFill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A85479B2-2CAE-47EA-BB24-F0961C048F4F}"/>
              </a:ext>
            </a:extLst>
          </p:cNvPr>
          <p:cNvCxnSpPr/>
          <p:nvPr/>
        </p:nvCxnSpPr>
        <p:spPr>
          <a:xfrm>
            <a:off x="2119086" y="0"/>
            <a:ext cx="10072914" cy="6212114"/>
          </a:xfrm>
          <a:prstGeom prst="line">
            <a:avLst/>
          </a:prstGeom>
          <a:solidFill>
            <a:srgbClr val="E5C749">
              <a:alpha val="14000"/>
            </a:srgbClr>
          </a:solidFill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D124CBE3-875D-44D2-9F9C-0BDFA07A4B4A}"/>
              </a:ext>
            </a:extLst>
          </p:cNvPr>
          <p:cNvCxnSpPr/>
          <p:nvPr/>
        </p:nvCxnSpPr>
        <p:spPr>
          <a:xfrm>
            <a:off x="1277257" y="0"/>
            <a:ext cx="9564914" cy="6858000"/>
          </a:xfrm>
          <a:prstGeom prst="line">
            <a:avLst/>
          </a:prstGeom>
          <a:solidFill>
            <a:srgbClr val="E5C749">
              <a:alpha val="14000"/>
            </a:srgbClr>
          </a:solidFill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03146F77-0CDA-47FA-AB54-FE48347F0D88}"/>
              </a:ext>
            </a:extLst>
          </p:cNvPr>
          <p:cNvCxnSpPr/>
          <p:nvPr/>
        </p:nvCxnSpPr>
        <p:spPr>
          <a:xfrm>
            <a:off x="0" y="2496457"/>
            <a:ext cx="1930400" cy="4361543"/>
          </a:xfrm>
          <a:prstGeom prst="line">
            <a:avLst/>
          </a:prstGeom>
          <a:solidFill>
            <a:srgbClr val="E5C749">
              <a:alpha val="14000"/>
            </a:srgbClr>
          </a:solidFill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9DE316A7-9E59-4BE1-BC38-BE79F0A82041}"/>
              </a:ext>
            </a:extLst>
          </p:cNvPr>
          <p:cNvSpPr txBox="1"/>
          <p:nvPr/>
        </p:nvSpPr>
        <p:spPr>
          <a:xfrm>
            <a:off x="1748043" y="2496457"/>
            <a:ext cx="2527344" cy="584775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Guardrail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7D4228EB-E4F8-48DB-B4BC-7B14CB150600}"/>
              </a:ext>
            </a:extLst>
          </p:cNvPr>
          <p:cNvCxnSpPr>
            <a:cxnSpLocks/>
          </p:cNvCxnSpPr>
          <p:nvPr/>
        </p:nvCxnSpPr>
        <p:spPr>
          <a:xfrm flipH="1">
            <a:off x="2888343" y="1596571"/>
            <a:ext cx="391887" cy="89988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B99BA960-9652-4350-85ED-8A8357826153}"/>
              </a:ext>
            </a:extLst>
          </p:cNvPr>
          <p:cNvCxnSpPr>
            <a:cxnSpLocks/>
          </p:cNvCxnSpPr>
          <p:nvPr/>
        </p:nvCxnSpPr>
        <p:spPr>
          <a:xfrm flipH="1">
            <a:off x="972457" y="3081232"/>
            <a:ext cx="1146629" cy="133111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eform: Shape 1">
            <a:extLst>
              <a:ext uri="{FF2B5EF4-FFF2-40B4-BE49-F238E27FC236}">
                <a16:creationId xmlns="" xmlns:a16="http://schemas.microsoft.com/office/drawing/2014/main" id="{84CA9B2F-7C9A-437E-9291-1535EA469FFC}"/>
              </a:ext>
            </a:extLst>
          </p:cNvPr>
          <p:cNvSpPr/>
          <p:nvPr/>
        </p:nvSpPr>
        <p:spPr>
          <a:xfrm rot="19836003">
            <a:off x="1778349" y="-1125189"/>
            <a:ext cx="480436" cy="10268507"/>
          </a:xfrm>
          <a:custGeom>
            <a:avLst/>
            <a:gdLst>
              <a:gd name="connsiteX0" fmla="*/ 2045777 w 3890075"/>
              <a:gd name="connsiteY0" fmla="*/ 6075335 h 6075335"/>
              <a:gd name="connsiteX1" fmla="*/ 3890075 w 3890075"/>
              <a:gd name="connsiteY1" fmla="*/ 6013342 h 6075335"/>
              <a:gd name="connsiteX2" fmla="*/ 0 w 3890075"/>
              <a:gd name="connsiteY2" fmla="*/ 0 h 6075335"/>
              <a:gd name="connsiteX3" fmla="*/ 15499 w 3890075"/>
              <a:gd name="connsiteY3" fmla="*/ 1658319 h 6075335"/>
              <a:gd name="connsiteX4" fmla="*/ 2045777 w 3890075"/>
              <a:gd name="connsiteY4" fmla="*/ 6075335 h 6075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0075" h="6075335">
                <a:moveTo>
                  <a:pt x="2045777" y="6075335"/>
                </a:moveTo>
                <a:lnTo>
                  <a:pt x="3890075" y="6013342"/>
                </a:lnTo>
                <a:lnTo>
                  <a:pt x="0" y="0"/>
                </a:lnTo>
                <a:lnTo>
                  <a:pt x="15499" y="1658319"/>
                </a:lnTo>
                <a:lnTo>
                  <a:pt x="2045777" y="6075335"/>
                </a:lnTo>
                <a:close/>
              </a:path>
            </a:pathLst>
          </a:custGeom>
          <a:solidFill>
            <a:srgbClr val="E5C7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4633F6AF-3F7E-495B-B1B5-BC94C772CAF0}"/>
              </a:ext>
            </a:extLst>
          </p:cNvPr>
          <p:cNvSpPr txBox="1"/>
          <p:nvPr/>
        </p:nvSpPr>
        <p:spPr>
          <a:xfrm>
            <a:off x="3805137" y="4136202"/>
            <a:ext cx="2527344" cy="1077218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Rumble Strip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AFFCDF73-E30D-43E5-A2AA-BEC7F94A7708}"/>
              </a:ext>
            </a:extLst>
          </p:cNvPr>
          <p:cNvCxnSpPr>
            <a:cxnSpLocks/>
          </p:cNvCxnSpPr>
          <p:nvPr/>
        </p:nvCxnSpPr>
        <p:spPr>
          <a:xfrm flipH="1">
            <a:off x="4945437" y="3236316"/>
            <a:ext cx="391887" cy="89988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9FC5A39F-0F8D-4B3E-87FB-A61732C82700}"/>
              </a:ext>
            </a:extLst>
          </p:cNvPr>
          <p:cNvCxnSpPr>
            <a:cxnSpLocks/>
          </p:cNvCxnSpPr>
          <p:nvPr/>
        </p:nvCxnSpPr>
        <p:spPr>
          <a:xfrm flipH="1">
            <a:off x="3180080" y="5213420"/>
            <a:ext cx="625057" cy="83866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: Shape 1">
            <a:extLst>
              <a:ext uri="{FF2B5EF4-FFF2-40B4-BE49-F238E27FC236}">
                <a16:creationId xmlns="" xmlns:a16="http://schemas.microsoft.com/office/drawing/2014/main" id="{84CA9B2F-7C9A-437E-9291-1535EA469FFC}"/>
              </a:ext>
            </a:extLst>
          </p:cNvPr>
          <p:cNvSpPr/>
          <p:nvPr/>
        </p:nvSpPr>
        <p:spPr>
          <a:xfrm rot="18153432">
            <a:off x="7071365" y="-3492770"/>
            <a:ext cx="480436" cy="12894914"/>
          </a:xfrm>
          <a:custGeom>
            <a:avLst/>
            <a:gdLst>
              <a:gd name="connsiteX0" fmla="*/ 2045777 w 3890075"/>
              <a:gd name="connsiteY0" fmla="*/ 6075335 h 6075335"/>
              <a:gd name="connsiteX1" fmla="*/ 3890075 w 3890075"/>
              <a:gd name="connsiteY1" fmla="*/ 6013342 h 6075335"/>
              <a:gd name="connsiteX2" fmla="*/ 0 w 3890075"/>
              <a:gd name="connsiteY2" fmla="*/ 0 h 6075335"/>
              <a:gd name="connsiteX3" fmla="*/ 15499 w 3890075"/>
              <a:gd name="connsiteY3" fmla="*/ 1658319 h 6075335"/>
              <a:gd name="connsiteX4" fmla="*/ 2045777 w 3890075"/>
              <a:gd name="connsiteY4" fmla="*/ 6075335 h 6075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0075" h="6075335">
                <a:moveTo>
                  <a:pt x="2045777" y="6075335"/>
                </a:moveTo>
                <a:lnTo>
                  <a:pt x="3890075" y="6013342"/>
                </a:lnTo>
                <a:lnTo>
                  <a:pt x="0" y="0"/>
                </a:lnTo>
                <a:lnTo>
                  <a:pt x="15499" y="1658319"/>
                </a:lnTo>
                <a:lnTo>
                  <a:pt x="2045777" y="6075335"/>
                </a:lnTo>
                <a:close/>
              </a:path>
            </a:pathLst>
          </a:custGeom>
          <a:solidFill>
            <a:srgbClr val="E5C7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1">
            <a:extLst>
              <a:ext uri="{FF2B5EF4-FFF2-40B4-BE49-F238E27FC236}">
                <a16:creationId xmlns="" xmlns:a16="http://schemas.microsoft.com/office/drawing/2014/main" id="{84CA9B2F-7C9A-437E-9291-1535EA469FFC}"/>
              </a:ext>
            </a:extLst>
          </p:cNvPr>
          <p:cNvSpPr/>
          <p:nvPr/>
        </p:nvSpPr>
        <p:spPr>
          <a:xfrm rot="17834070">
            <a:off x="8631964" y="-3929054"/>
            <a:ext cx="480436" cy="12894914"/>
          </a:xfrm>
          <a:custGeom>
            <a:avLst/>
            <a:gdLst>
              <a:gd name="connsiteX0" fmla="*/ 2045777 w 3890075"/>
              <a:gd name="connsiteY0" fmla="*/ 6075335 h 6075335"/>
              <a:gd name="connsiteX1" fmla="*/ 3890075 w 3890075"/>
              <a:gd name="connsiteY1" fmla="*/ 6013342 h 6075335"/>
              <a:gd name="connsiteX2" fmla="*/ 0 w 3890075"/>
              <a:gd name="connsiteY2" fmla="*/ 0 h 6075335"/>
              <a:gd name="connsiteX3" fmla="*/ 15499 w 3890075"/>
              <a:gd name="connsiteY3" fmla="*/ 1658319 h 6075335"/>
              <a:gd name="connsiteX4" fmla="*/ 2045777 w 3890075"/>
              <a:gd name="connsiteY4" fmla="*/ 6075335 h 6075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0075" h="6075335">
                <a:moveTo>
                  <a:pt x="2045777" y="6075335"/>
                </a:moveTo>
                <a:lnTo>
                  <a:pt x="3890075" y="6013342"/>
                </a:lnTo>
                <a:lnTo>
                  <a:pt x="0" y="0"/>
                </a:lnTo>
                <a:lnTo>
                  <a:pt x="15499" y="1658319"/>
                </a:lnTo>
                <a:lnTo>
                  <a:pt x="2045777" y="6075335"/>
                </a:lnTo>
                <a:close/>
              </a:path>
            </a:pathLst>
          </a:custGeom>
          <a:solidFill>
            <a:srgbClr val="E5C7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1">
            <a:extLst>
              <a:ext uri="{FF2B5EF4-FFF2-40B4-BE49-F238E27FC236}">
                <a16:creationId xmlns="" xmlns:a16="http://schemas.microsoft.com/office/drawing/2014/main" id="{84CA9B2F-7C9A-437E-9291-1535EA469FFC}"/>
              </a:ext>
            </a:extLst>
          </p:cNvPr>
          <p:cNvSpPr/>
          <p:nvPr/>
        </p:nvSpPr>
        <p:spPr>
          <a:xfrm rot="18532013">
            <a:off x="6092263" y="-2859623"/>
            <a:ext cx="480436" cy="13423934"/>
          </a:xfrm>
          <a:custGeom>
            <a:avLst/>
            <a:gdLst>
              <a:gd name="connsiteX0" fmla="*/ 2045777 w 3890075"/>
              <a:gd name="connsiteY0" fmla="*/ 6075335 h 6075335"/>
              <a:gd name="connsiteX1" fmla="*/ 3890075 w 3890075"/>
              <a:gd name="connsiteY1" fmla="*/ 6013342 h 6075335"/>
              <a:gd name="connsiteX2" fmla="*/ 0 w 3890075"/>
              <a:gd name="connsiteY2" fmla="*/ 0 h 6075335"/>
              <a:gd name="connsiteX3" fmla="*/ 15499 w 3890075"/>
              <a:gd name="connsiteY3" fmla="*/ 1658319 h 6075335"/>
              <a:gd name="connsiteX4" fmla="*/ 2045777 w 3890075"/>
              <a:gd name="connsiteY4" fmla="*/ 6075335 h 6075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0075" h="6075335">
                <a:moveTo>
                  <a:pt x="2045777" y="6075335"/>
                </a:moveTo>
                <a:lnTo>
                  <a:pt x="3890075" y="6013342"/>
                </a:lnTo>
                <a:lnTo>
                  <a:pt x="0" y="0"/>
                </a:lnTo>
                <a:lnTo>
                  <a:pt x="15499" y="1658319"/>
                </a:lnTo>
                <a:lnTo>
                  <a:pt x="2045777" y="6075335"/>
                </a:lnTo>
                <a:close/>
              </a:path>
            </a:pathLst>
          </a:custGeom>
          <a:solidFill>
            <a:srgbClr val="E5C7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146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2" grpId="0" animBg="1"/>
      <p:bldP spid="15" grpId="0" animBg="1"/>
      <p:bldP spid="22" grpId="0" animBg="1"/>
      <p:bldP spid="23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" name="Group 139">
            <a:extLst>
              <a:ext uri="{FF2B5EF4-FFF2-40B4-BE49-F238E27FC236}">
                <a16:creationId xmlns="" xmlns:a16="http://schemas.microsoft.com/office/drawing/2014/main" id="{62414A6C-62D8-4EF7-8140-6A3FC84ACF36}"/>
              </a:ext>
            </a:extLst>
          </p:cNvPr>
          <p:cNvGrpSpPr/>
          <p:nvPr/>
        </p:nvGrpSpPr>
        <p:grpSpPr>
          <a:xfrm>
            <a:off x="-290392" y="0"/>
            <a:ext cx="12632717" cy="6858000"/>
            <a:chOff x="-290920" y="0"/>
            <a:chExt cx="12632717" cy="6858000"/>
          </a:xfrm>
        </p:grpSpPr>
        <p:sp>
          <p:nvSpPr>
            <p:cNvPr id="141" name="Rectangle 140">
              <a:extLst>
                <a:ext uri="{FF2B5EF4-FFF2-40B4-BE49-F238E27FC236}">
                  <a16:creationId xmlns="" xmlns:a16="http://schemas.microsoft.com/office/drawing/2014/main" id="{C4B20E56-31B4-43E1-B125-CA2344773A69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="" xmlns:a16="http://schemas.microsoft.com/office/drawing/2014/main" id="{C74281C3-AEE1-482F-B13B-7826AAAD34F1}"/>
                </a:ext>
              </a:extLst>
            </p:cNvPr>
            <p:cNvSpPr/>
            <p:nvPr/>
          </p:nvSpPr>
          <p:spPr>
            <a:xfrm>
              <a:off x="11523191" y="4361690"/>
              <a:ext cx="690881" cy="1569955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="" xmlns:a16="http://schemas.microsoft.com/office/drawing/2014/main" id="{B39596B0-36D0-4489-8B7B-B25E1DEE7E0B}"/>
                </a:ext>
              </a:extLst>
            </p:cNvPr>
            <p:cNvSpPr txBox="1"/>
            <p:nvPr/>
          </p:nvSpPr>
          <p:spPr>
            <a:xfrm rot="16200000">
              <a:off x="11551699" y="4749252"/>
              <a:ext cx="7491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1</a:t>
              </a:r>
            </a:p>
          </p:txBody>
        </p:sp>
        <p:pic>
          <p:nvPicPr>
            <p:cNvPr id="144" name="Picture 143">
              <a:extLst>
                <a:ext uri="{FF2B5EF4-FFF2-40B4-BE49-F238E27FC236}">
                  <a16:creationId xmlns="" xmlns:a16="http://schemas.microsoft.com/office/drawing/2014/main" id="{744C01BC-8DF6-4632-AF1A-C260A3F806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145" name="Group 144">
            <a:extLst>
              <a:ext uri="{FF2B5EF4-FFF2-40B4-BE49-F238E27FC236}">
                <a16:creationId xmlns="" xmlns:a16="http://schemas.microsoft.com/office/drawing/2014/main" id="{80CE2D67-543C-488F-BD07-C7E4CEDFC930}"/>
              </a:ext>
            </a:extLst>
          </p:cNvPr>
          <p:cNvGrpSpPr/>
          <p:nvPr/>
        </p:nvGrpSpPr>
        <p:grpSpPr>
          <a:xfrm>
            <a:off x="177433" y="0"/>
            <a:ext cx="11547269" cy="6858000"/>
            <a:chOff x="213096" y="0"/>
            <a:chExt cx="11547269" cy="6858000"/>
          </a:xfrm>
        </p:grpSpPr>
        <p:sp>
          <p:nvSpPr>
            <p:cNvPr id="146" name="Rectangle 145">
              <a:extLst>
                <a:ext uri="{FF2B5EF4-FFF2-40B4-BE49-F238E27FC236}">
                  <a16:creationId xmlns="" xmlns:a16="http://schemas.microsoft.com/office/drawing/2014/main" id="{529E4363-8C5F-4308-8F12-3A8674403FA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="" xmlns:a16="http://schemas.microsoft.com/office/drawing/2014/main" id="{842E9102-4AE3-4037-93F7-6EFD3818051A}"/>
                </a:ext>
              </a:extLst>
            </p:cNvPr>
            <p:cNvSpPr/>
            <p:nvPr/>
          </p:nvSpPr>
          <p:spPr>
            <a:xfrm>
              <a:off x="10829598" y="3080178"/>
              <a:ext cx="830999" cy="1567236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8" name="TextBox 147">
              <a:extLst>
                <a:ext uri="{FF2B5EF4-FFF2-40B4-BE49-F238E27FC236}">
                  <a16:creationId xmlns="" xmlns:a16="http://schemas.microsoft.com/office/drawing/2014/main" id="{FA49B268-4057-4D4C-AD63-DBBFF2D2F06D}"/>
                </a:ext>
              </a:extLst>
            </p:cNvPr>
            <p:cNvSpPr txBox="1"/>
            <p:nvPr/>
          </p:nvSpPr>
          <p:spPr>
            <a:xfrm rot="16200000">
              <a:off x="10924517" y="3378259"/>
              <a:ext cx="8406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2</a:t>
              </a:r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="" xmlns:a16="http://schemas.microsoft.com/office/drawing/2014/main" id="{89388CFA-24E3-4D67-9E4D-D164472D4234}"/>
              </a:ext>
            </a:extLst>
          </p:cNvPr>
          <p:cNvGrpSpPr/>
          <p:nvPr/>
        </p:nvGrpSpPr>
        <p:grpSpPr>
          <a:xfrm>
            <a:off x="-9235914" y="0"/>
            <a:ext cx="10098145" cy="6858000"/>
            <a:chOff x="491575" y="0"/>
            <a:chExt cx="10098145" cy="6858000"/>
          </a:xfrm>
        </p:grpSpPr>
        <p:sp>
          <p:nvSpPr>
            <p:cNvPr id="150" name="Rectangle 149">
              <a:extLst>
                <a:ext uri="{FF2B5EF4-FFF2-40B4-BE49-F238E27FC236}">
                  <a16:creationId xmlns="" xmlns:a16="http://schemas.microsoft.com/office/drawing/2014/main" id="{E61B94DC-DBB9-4B8F-8519-626131A58C16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="" xmlns:a16="http://schemas.microsoft.com/office/drawing/2014/main" id="{E07DC434-365C-4B7E-B7D7-C23873A72AF1}"/>
                </a:ext>
              </a:extLst>
            </p:cNvPr>
            <p:cNvSpPr/>
            <p:nvPr/>
          </p:nvSpPr>
          <p:spPr>
            <a:xfrm>
              <a:off x="9758725" y="1481859"/>
              <a:ext cx="720783" cy="1569954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2" name="TextBox 151">
              <a:extLst>
                <a:ext uri="{FF2B5EF4-FFF2-40B4-BE49-F238E27FC236}">
                  <a16:creationId xmlns="" xmlns:a16="http://schemas.microsoft.com/office/drawing/2014/main" id="{21550327-E0F5-4389-8E7C-9A704065BB12}"/>
                </a:ext>
              </a:extLst>
            </p:cNvPr>
            <p:cNvSpPr txBox="1"/>
            <p:nvPr/>
          </p:nvSpPr>
          <p:spPr>
            <a:xfrm rot="16200000">
              <a:off x="9609060" y="1805908"/>
              <a:ext cx="113032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3</a:t>
              </a:r>
            </a:p>
          </p:txBody>
        </p:sp>
      </p:grpSp>
      <p:sp>
        <p:nvSpPr>
          <p:cNvPr id="154" name="TextBox 153">
            <a:extLst>
              <a:ext uri="{FF2B5EF4-FFF2-40B4-BE49-F238E27FC236}">
                <a16:creationId xmlns="" xmlns:a16="http://schemas.microsoft.com/office/drawing/2014/main" id="{1D36A07E-7192-4A6E-B193-3DFA2C380ABB}"/>
              </a:ext>
            </a:extLst>
          </p:cNvPr>
          <p:cNvSpPr txBox="1"/>
          <p:nvPr/>
        </p:nvSpPr>
        <p:spPr>
          <a:xfrm>
            <a:off x="6513464" y="2238264"/>
            <a:ext cx="34688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The Design of the Landside Facilities </a:t>
            </a:r>
          </a:p>
        </p:txBody>
      </p:sp>
      <p:sp useBgFill="1">
        <p:nvSpPr>
          <p:cNvPr id="155" name="Freeform: Shape 154">
            <a:extLst>
              <a:ext uri="{FF2B5EF4-FFF2-40B4-BE49-F238E27FC236}">
                <a16:creationId xmlns="" xmlns:a16="http://schemas.microsoft.com/office/drawing/2014/main" id="{1DF58E5A-035A-4FB4-B099-77411C880E1F}"/>
              </a:ext>
            </a:extLst>
          </p:cNvPr>
          <p:cNvSpPr/>
          <p:nvPr/>
        </p:nvSpPr>
        <p:spPr>
          <a:xfrm rot="917270">
            <a:off x="3169417" y="994377"/>
            <a:ext cx="1097280" cy="4504491"/>
          </a:xfrm>
          <a:custGeom>
            <a:avLst/>
            <a:gdLst>
              <a:gd name="connsiteX0" fmla="*/ 548640 w 1097280"/>
              <a:gd name="connsiteY0" fmla="*/ 0 h 4504491"/>
              <a:gd name="connsiteX1" fmla="*/ 1097280 w 1097280"/>
              <a:gd name="connsiteY1" fmla="*/ 533550 h 4504491"/>
              <a:gd name="connsiteX2" fmla="*/ 1097069 w 1097280"/>
              <a:gd name="connsiteY2" fmla="*/ 535587 h 4504491"/>
              <a:gd name="connsiteX3" fmla="*/ 1097280 w 1097280"/>
              <a:gd name="connsiteY3" fmla="*/ 535587 h 4504491"/>
              <a:gd name="connsiteX4" fmla="*/ 1097280 w 1097280"/>
              <a:gd name="connsiteY4" fmla="*/ 3955851 h 4504491"/>
              <a:gd name="connsiteX5" fmla="*/ 548640 w 1097280"/>
              <a:gd name="connsiteY5" fmla="*/ 4504491 h 4504491"/>
              <a:gd name="connsiteX6" fmla="*/ 0 w 1097280"/>
              <a:gd name="connsiteY6" fmla="*/ 3955851 h 4504491"/>
              <a:gd name="connsiteX7" fmla="*/ 0 w 1097280"/>
              <a:gd name="connsiteY7" fmla="*/ 535587 h 4504491"/>
              <a:gd name="connsiteX8" fmla="*/ 211 w 1097280"/>
              <a:gd name="connsiteY8" fmla="*/ 535587 h 4504491"/>
              <a:gd name="connsiteX9" fmla="*/ 0 w 1097280"/>
              <a:gd name="connsiteY9" fmla="*/ 533550 h 4504491"/>
              <a:gd name="connsiteX10" fmla="*/ 548640 w 1097280"/>
              <a:gd name="connsiteY10" fmla="*/ 0 h 450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97280" h="4504491">
                <a:moveTo>
                  <a:pt x="548640" y="0"/>
                </a:moveTo>
                <a:cubicBezTo>
                  <a:pt x="851646" y="0"/>
                  <a:pt x="1097280" y="238878"/>
                  <a:pt x="1097280" y="533550"/>
                </a:cubicBezTo>
                <a:lnTo>
                  <a:pt x="1097069" y="535587"/>
                </a:lnTo>
                <a:lnTo>
                  <a:pt x="1097280" y="535587"/>
                </a:lnTo>
                <a:lnTo>
                  <a:pt x="1097280" y="3955851"/>
                </a:lnTo>
                <a:cubicBezTo>
                  <a:pt x="1097280" y="4258857"/>
                  <a:pt x="851646" y="4504491"/>
                  <a:pt x="548640" y="4504491"/>
                </a:cubicBezTo>
                <a:cubicBezTo>
                  <a:pt x="245634" y="4504491"/>
                  <a:pt x="0" y="4258857"/>
                  <a:pt x="0" y="3955851"/>
                </a:cubicBezTo>
                <a:lnTo>
                  <a:pt x="0" y="535587"/>
                </a:lnTo>
                <a:lnTo>
                  <a:pt x="211" y="535587"/>
                </a:lnTo>
                <a:lnTo>
                  <a:pt x="0" y="533550"/>
                </a:lnTo>
                <a:cubicBezTo>
                  <a:pt x="0" y="238878"/>
                  <a:pt x="245634" y="0"/>
                  <a:pt x="54864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56" name="Freeform: Shape 155">
            <a:extLst>
              <a:ext uri="{FF2B5EF4-FFF2-40B4-BE49-F238E27FC236}">
                <a16:creationId xmlns="" xmlns:a16="http://schemas.microsoft.com/office/drawing/2014/main" id="{81E7FC47-8B46-4DF9-A590-24CC7C49A34E}"/>
              </a:ext>
            </a:extLst>
          </p:cNvPr>
          <p:cNvSpPr/>
          <p:nvPr/>
        </p:nvSpPr>
        <p:spPr>
          <a:xfrm rot="917270">
            <a:off x="4172245" y="1638372"/>
            <a:ext cx="1097280" cy="3764727"/>
          </a:xfrm>
          <a:custGeom>
            <a:avLst/>
            <a:gdLst>
              <a:gd name="connsiteX0" fmla="*/ 548640 w 1097280"/>
              <a:gd name="connsiteY0" fmla="*/ 0 h 4504491"/>
              <a:gd name="connsiteX1" fmla="*/ 1097280 w 1097280"/>
              <a:gd name="connsiteY1" fmla="*/ 533550 h 4504491"/>
              <a:gd name="connsiteX2" fmla="*/ 1097069 w 1097280"/>
              <a:gd name="connsiteY2" fmla="*/ 535587 h 4504491"/>
              <a:gd name="connsiteX3" fmla="*/ 1097280 w 1097280"/>
              <a:gd name="connsiteY3" fmla="*/ 535587 h 4504491"/>
              <a:gd name="connsiteX4" fmla="*/ 1097280 w 1097280"/>
              <a:gd name="connsiteY4" fmla="*/ 3955851 h 4504491"/>
              <a:gd name="connsiteX5" fmla="*/ 548640 w 1097280"/>
              <a:gd name="connsiteY5" fmla="*/ 4504491 h 4504491"/>
              <a:gd name="connsiteX6" fmla="*/ 0 w 1097280"/>
              <a:gd name="connsiteY6" fmla="*/ 3955851 h 4504491"/>
              <a:gd name="connsiteX7" fmla="*/ 0 w 1097280"/>
              <a:gd name="connsiteY7" fmla="*/ 535587 h 4504491"/>
              <a:gd name="connsiteX8" fmla="*/ 211 w 1097280"/>
              <a:gd name="connsiteY8" fmla="*/ 535587 h 4504491"/>
              <a:gd name="connsiteX9" fmla="*/ 0 w 1097280"/>
              <a:gd name="connsiteY9" fmla="*/ 533550 h 4504491"/>
              <a:gd name="connsiteX10" fmla="*/ 548640 w 1097280"/>
              <a:gd name="connsiteY10" fmla="*/ 0 h 450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97280" h="4504491">
                <a:moveTo>
                  <a:pt x="548640" y="0"/>
                </a:moveTo>
                <a:cubicBezTo>
                  <a:pt x="851646" y="0"/>
                  <a:pt x="1097280" y="238878"/>
                  <a:pt x="1097280" y="533550"/>
                </a:cubicBezTo>
                <a:lnTo>
                  <a:pt x="1097069" y="535587"/>
                </a:lnTo>
                <a:lnTo>
                  <a:pt x="1097280" y="535587"/>
                </a:lnTo>
                <a:lnTo>
                  <a:pt x="1097280" y="3955851"/>
                </a:lnTo>
                <a:cubicBezTo>
                  <a:pt x="1097280" y="4258857"/>
                  <a:pt x="851646" y="4504491"/>
                  <a:pt x="548640" y="4504491"/>
                </a:cubicBezTo>
                <a:cubicBezTo>
                  <a:pt x="245634" y="4504491"/>
                  <a:pt x="0" y="4258857"/>
                  <a:pt x="0" y="3955851"/>
                </a:cubicBezTo>
                <a:lnTo>
                  <a:pt x="0" y="535587"/>
                </a:lnTo>
                <a:lnTo>
                  <a:pt x="211" y="535587"/>
                </a:lnTo>
                <a:lnTo>
                  <a:pt x="0" y="533550"/>
                </a:lnTo>
                <a:cubicBezTo>
                  <a:pt x="0" y="238878"/>
                  <a:pt x="245634" y="0"/>
                  <a:pt x="54864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57" name="Freeform: Shape 156">
            <a:extLst>
              <a:ext uri="{FF2B5EF4-FFF2-40B4-BE49-F238E27FC236}">
                <a16:creationId xmlns="" xmlns:a16="http://schemas.microsoft.com/office/drawing/2014/main" id="{1684C0BA-3D50-46D2-A0F9-EEA13CA296AA}"/>
              </a:ext>
            </a:extLst>
          </p:cNvPr>
          <p:cNvSpPr/>
          <p:nvPr/>
        </p:nvSpPr>
        <p:spPr>
          <a:xfrm rot="917270">
            <a:off x="2157300" y="1124125"/>
            <a:ext cx="1097280" cy="3764727"/>
          </a:xfrm>
          <a:custGeom>
            <a:avLst/>
            <a:gdLst>
              <a:gd name="connsiteX0" fmla="*/ 548640 w 1097280"/>
              <a:gd name="connsiteY0" fmla="*/ 0 h 4504491"/>
              <a:gd name="connsiteX1" fmla="*/ 1097280 w 1097280"/>
              <a:gd name="connsiteY1" fmla="*/ 533550 h 4504491"/>
              <a:gd name="connsiteX2" fmla="*/ 1097069 w 1097280"/>
              <a:gd name="connsiteY2" fmla="*/ 535587 h 4504491"/>
              <a:gd name="connsiteX3" fmla="*/ 1097280 w 1097280"/>
              <a:gd name="connsiteY3" fmla="*/ 535587 h 4504491"/>
              <a:gd name="connsiteX4" fmla="*/ 1097280 w 1097280"/>
              <a:gd name="connsiteY4" fmla="*/ 3955851 h 4504491"/>
              <a:gd name="connsiteX5" fmla="*/ 548640 w 1097280"/>
              <a:gd name="connsiteY5" fmla="*/ 4504491 h 4504491"/>
              <a:gd name="connsiteX6" fmla="*/ 0 w 1097280"/>
              <a:gd name="connsiteY6" fmla="*/ 3955851 h 4504491"/>
              <a:gd name="connsiteX7" fmla="*/ 0 w 1097280"/>
              <a:gd name="connsiteY7" fmla="*/ 535587 h 4504491"/>
              <a:gd name="connsiteX8" fmla="*/ 211 w 1097280"/>
              <a:gd name="connsiteY8" fmla="*/ 535587 h 4504491"/>
              <a:gd name="connsiteX9" fmla="*/ 0 w 1097280"/>
              <a:gd name="connsiteY9" fmla="*/ 533550 h 4504491"/>
              <a:gd name="connsiteX10" fmla="*/ 548640 w 1097280"/>
              <a:gd name="connsiteY10" fmla="*/ 0 h 450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97280" h="4504491">
                <a:moveTo>
                  <a:pt x="548640" y="0"/>
                </a:moveTo>
                <a:cubicBezTo>
                  <a:pt x="851646" y="0"/>
                  <a:pt x="1097280" y="238878"/>
                  <a:pt x="1097280" y="533550"/>
                </a:cubicBezTo>
                <a:lnTo>
                  <a:pt x="1097069" y="535587"/>
                </a:lnTo>
                <a:lnTo>
                  <a:pt x="1097280" y="535587"/>
                </a:lnTo>
                <a:lnTo>
                  <a:pt x="1097280" y="3955851"/>
                </a:lnTo>
                <a:cubicBezTo>
                  <a:pt x="1097280" y="4258857"/>
                  <a:pt x="851646" y="4504491"/>
                  <a:pt x="548640" y="4504491"/>
                </a:cubicBezTo>
                <a:cubicBezTo>
                  <a:pt x="245634" y="4504491"/>
                  <a:pt x="0" y="4258857"/>
                  <a:pt x="0" y="3955851"/>
                </a:cubicBezTo>
                <a:lnTo>
                  <a:pt x="0" y="535587"/>
                </a:lnTo>
                <a:lnTo>
                  <a:pt x="211" y="535587"/>
                </a:lnTo>
                <a:lnTo>
                  <a:pt x="0" y="533550"/>
                </a:lnTo>
                <a:cubicBezTo>
                  <a:pt x="0" y="238878"/>
                  <a:pt x="245634" y="0"/>
                  <a:pt x="54864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58" name="Freeform: Shape 157">
            <a:extLst>
              <a:ext uri="{FF2B5EF4-FFF2-40B4-BE49-F238E27FC236}">
                <a16:creationId xmlns="" xmlns:a16="http://schemas.microsoft.com/office/drawing/2014/main" id="{53D47AC7-EDAF-4EC1-A6E7-C9260CE46B78}"/>
              </a:ext>
            </a:extLst>
          </p:cNvPr>
          <p:cNvSpPr/>
          <p:nvPr/>
        </p:nvSpPr>
        <p:spPr>
          <a:xfrm rot="917270">
            <a:off x="5146052" y="2465228"/>
            <a:ext cx="698437" cy="2818048"/>
          </a:xfrm>
          <a:custGeom>
            <a:avLst/>
            <a:gdLst>
              <a:gd name="connsiteX0" fmla="*/ 548640 w 1097280"/>
              <a:gd name="connsiteY0" fmla="*/ 0 h 4504491"/>
              <a:gd name="connsiteX1" fmla="*/ 1097280 w 1097280"/>
              <a:gd name="connsiteY1" fmla="*/ 533550 h 4504491"/>
              <a:gd name="connsiteX2" fmla="*/ 1097069 w 1097280"/>
              <a:gd name="connsiteY2" fmla="*/ 535587 h 4504491"/>
              <a:gd name="connsiteX3" fmla="*/ 1097280 w 1097280"/>
              <a:gd name="connsiteY3" fmla="*/ 535587 h 4504491"/>
              <a:gd name="connsiteX4" fmla="*/ 1097280 w 1097280"/>
              <a:gd name="connsiteY4" fmla="*/ 3955851 h 4504491"/>
              <a:gd name="connsiteX5" fmla="*/ 548640 w 1097280"/>
              <a:gd name="connsiteY5" fmla="*/ 4504491 h 4504491"/>
              <a:gd name="connsiteX6" fmla="*/ 0 w 1097280"/>
              <a:gd name="connsiteY6" fmla="*/ 3955851 h 4504491"/>
              <a:gd name="connsiteX7" fmla="*/ 0 w 1097280"/>
              <a:gd name="connsiteY7" fmla="*/ 535587 h 4504491"/>
              <a:gd name="connsiteX8" fmla="*/ 211 w 1097280"/>
              <a:gd name="connsiteY8" fmla="*/ 535587 h 4504491"/>
              <a:gd name="connsiteX9" fmla="*/ 0 w 1097280"/>
              <a:gd name="connsiteY9" fmla="*/ 533550 h 4504491"/>
              <a:gd name="connsiteX10" fmla="*/ 548640 w 1097280"/>
              <a:gd name="connsiteY10" fmla="*/ 0 h 450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97280" h="4504491">
                <a:moveTo>
                  <a:pt x="548640" y="0"/>
                </a:moveTo>
                <a:cubicBezTo>
                  <a:pt x="851646" y="0"/>
                  <a:pt x="1097280" y="238878"/>
                  <a:pt x="1097280" y="533550"/>
                </a:cubicBezTo>
                <a:lnTo>
                  <a:pt x="1097069" y="535587"/>
                </a:lnTo>
                <a:lnTo>
                  <a:pt x="1097280" y="535587"/>
                </a:lnTo>
                <a:lnTo>
                  <a:pt x="1097280" y="3955851"/>
                </a:lnTo>
                <a:cubicBezTo>
                  <a:pt x="1097280" y="4258857"/>
                  <a:pt x="851646" y="4504491"/>
                  <a:pt x="548640" y="4504491"/>
                </a:cubicBezTo>
                <a:cubicBezTo>
                  <a:pt x="245634" y="4504491"/>
                  <a:pt x="0" y="4258857"/>
                  <a:pt x="0" y="3955851"/>
                </a:cubicBezTo>
                <a:lnTo>
                  <a:pt x="0" y="535587"/>
                </a:lnTo>
                <a:lnTo>
                  <a:pt x="211" y="535587"/>
                </a:lnTo>
                <a:lnTo>
                  <a:pt x="0" y="533550"/>
                </a:lnTo>
                <a:cubicBezTo>
                  <a:pt x="0" y="238878"/>
                  <a:pt x="245634" y="0"/>
                  <a:pt x="54864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59" name="Freeform: Shape 158">
            <a:extLst>
              <a:ext uri="{FF2B5EF4-FFF2-40B4-BE49-F238E27FC236}">
                <a16:creationId xmlns="" xmlns:a16="http://schemas.microsoft.com/office/drawing/2014/main" id="{6ABC0B2C-104E-44FC-9208-6CD65FD7BDD6}"/>
              </a:ext>
            </a:extLst>
          </p:cNvPr>
          <p:cNvSpPr/>
          <p:nvPr/>
        </p:nvSpPr>
        <p:spPr>
          <a:xfrm rot="917270">
            <a:off x="1552159" y="1377543"/>
            <a:ext cx="698437" cy="2818048"/>
          </a:xfrm>
          <a:custGeom>
            <a:avLst/>
            <a:gdLst>
              <a:gd name="connsiteX0" fmla="*/ 548640 w 1097280"/>
              <a:gd name="connsiteY0" fmla="*/ 0 h 4504491"/>
              <a:gd name="connsiteX1" fmla="*/ 1097280 w 1097280"/>
              <a:gd name="connsiteY1" fmla="*/ 533550 h 4504491"/>
              <a:gd name="connsiteX2" fmla="*/ 1097069 w 1097280"/>
              <a:gd name="connsiteY2" fmla="*/ 535587 h 4504491"/>
              <a:gd name="connsiteX3" fmla="*/ 1097280 w 1097280"/>
              <a:gd name="connsiteY3" fmla="*/ 535587 h 4504491"/>
              <a:gd name="connsiteX4" fmla="*/ 1097280 w 1097280"/>
              <a:gd name="connsiteY4" fmla="*/ 3955851 h 4504491"/>
              <a:gd name="connsiteX5" fmla="*/ 548640 w 1097280"/>
              <a:gd name="connsiteY5" fmla="*/ 4504491 h 4504491"/>
              <a:gd name="connsiteX6" fmla="*/ 0 w 1097280"/>
              <a:gd name="connsiteY6" fmla="*/ 3955851 h 4504491"/>
              <a:gd name="connsiteX7" fmla="*/ 0 w 1097280"/>
              <a:gd name="connsiteY7" fmla="*/ 535587 h 4504491"/>
              <a:gd name="connsiteX8" fmla="*/ 211 w 1097280"/>
              <a:gd name="connsiteY8" fmla="*/ 535587 h 4504491"/>
              <a:gd name="connsiteX9" fmla="*/ 0 w 1097280"/>
              <a:gd name="connsiteY9" fmla="*/ 533550 h 4504491"/>
              <a:gd name="connsiteX10" fmla="*/ 548640 w 1097280"/>
              <a:gd name="connsiteY10" fmla="*/ 0 h 450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97280" h="4504491">
                <a:moveTo>
                  <a:pt x="548640" y="0"/>
                </a:moveTo>
                <a:cubicBezTo>
                  <a:pt x="851646" y="0"/>
                  <a:pt x="1097280" y="238878"/>
                  <a:pt x="1097280" y="533550"/>
                </a:cubicBezTo>
                <a:lnTo>
                  <a:pt x="1097069" y="535587"/>
                </a:lnTo>
                <a:lnTo>
                  <a:pt x="1097280" y="535587"/>
                </a:lnTo>
                <a:lnTo>
                  <a:pt x="1097280" y="3955851"/>
                </a:lnTo>
                <a:cubicBezTo>
                  <a:pt x="1097280" y="4258857"/>
                  <a:pt x="851646" y="4504491"/>
                  <a:pt x="548640" y="4504491"/>
                </a:cubicBezTo>
                <a:cubicBezTo>
                  <a:pt x="245634" y="4504491"/>
                  <a:pt x="0" y="4258857"/>
                  <a:pt x="0" y="3955851"/>
                </a:cubicBezTo>
                <a:lnTo>
                  <a:pt x="0" y="535587"/>
                </a:lnTo>
                <a:lnTo>
                  <a:pt x="211" y="535587"/>
                </a:lnTo>
                <a:lnTo>
                  <a:pt x="0" y="533550"/>
                </a:lnTo>
                <a:cubicBezTo>
                  <a:pt x="0" y="238878"/>
                  <a:pt x="245634" y="0"/>
                  <a:pt x="54864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94856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0"/>
      <p:bldP spid="155" grpId="0" animBg="1"/>
      <p:bldP spid="156" grpId="0" animBg="1"/>
      <p:bldP spid="157" grpId="0" animBg="1"/>
      <p:bldP spid="158" grpId="0" animBg="1"/>
      <p:bldP spid="159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5EBB05DB-4BF1-428D-B796-F29245D24676}"/>
              </a:ext>
            </a:extLst>
          </p:cNvPr>
          <p:cNvSpPr/>
          <p:nvPr/>
        </p:nvSpPr>
        <p:spPr>
          <a:xfrm>
            <a:off x="457200" y="457200"/>
            <a:ext cx="11277600" cy="5943600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430E5DEE-5D51-4DFE-A71D-01CE847D34C0}"/>
              </a:ext>
            </a:extLst>
          </p:cNvPr>
          <p:cNvSpPr txBox="1"/>
          <p:nvPr/>
        </p:nvSpPr>
        <p:spPr>
          <a:xfrm>
            <a:off x="1334614" y="745568"/>
            <a:ext cx="8822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MV Boli" panose="02000500030200090000" pitchFamily="2" charset="0"/>
                <a:cs typeface="MV Boli" panose="02000500030200090000" pitchFamily="2" charset="0"/>
              </a:rPr>
              <a:t>Rumble Strip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3EB70344-287A-44BA-8E51-BBA652E0C1E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253" y="1796381"/>
            <a:ext cx="8213493" cy="37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97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741D3FA8-DCA3-4FC6-805E-075DE68E4B4B}"/>
              </a:ext>
            </a:extLst>
          </p:cNvPr>
          <p:cNvSpPr/>
          <p:nvPr/>
        </p:nvSpPr>
        <p:spPr>
          <a:xfrm rot="4974111">
            <a:off x="3311017" y="2461757"/>
            <a:ext cx="3343081" cy="1231314"/>
          </a:xfrm>
          <a:prstGeom prst="rect">
            <a:avLst/>
          </a:prstGeom>
          <a:solidFill>
            <a:srgbClr val="E5C749">
              <a:alpha val="14000"/>
            </a:srgbClr>
          </a:solidFill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="" xmlns:a16="http://schemas.microsoft.com/office/drawing/2014/main" id="{A2995932-8E7B-4571-B83F-C57C1C0F8B15}"/>
              </a:ext>
            </a:extLst>
          </p:cNvPr>
          <p:cNvCxnSpPr>
            <a:cxnSpLocks/>
          </p:cNvCxnSpPr>
          <p:nvPr/>
        </p:nvCxnSpPr>
        <p:spPr>
          <a:xfrm flipH="1" flipV="1">
            <a:off x="5928973" y="4557469"/>
            <a:ext cx="406399" cy="670513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B9D30706-BB15-4F76-9A23-1D7ED13F57F5}"/>
              </a:ext>
            </a:extLst>
          </p:cNvPr>
          <p:cNvSpPr txBox="1"/>
          <p:nvPr/>
        </p:nvSpPr>
        <p:spPr>
          <a:xfrm>
            <a:off x="5075978" y="5515393"/>
            <a:ext cx="2370242" cy="584775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Gore Area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E9CAE05B-066A-4A3F-92CD-4F06550E4BEB}"/>
              </a:ext>
            </a:extLst>
          </p:cNvPr>
          <p:cNvSpPr/>
          <p:nvPr/>
        </p:nvSpPr>
        <p:spPr>
          <a:xfrm rot="5862342">
            <a:off x="6464517" y="2751273"/>
            <a:ext cx="2889298" cy="1231314"/>
          </a:xfrm>
          <a:prstGeom prst="rect">
            <a:avLst/>
          </a:prstGeom>
          <a:solidFill>
            <a:srgbClr val="E5C749">
              <a:alpha val="14000"/>
            </a:srgbClr>
          </a:solidFill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="" xmlns:a16="http://schemas.microsoft.com/office/drawing/2014/main" id="{172428D8-D662-43E7-9E42-401BDD136ECE}"/>
              </a:ext>
            </a:extLst>
          </p:cNvPr>
          <p:cNvCxnSpPr>
            <a:cxnSpLocks/>
          </p:cNvCxnSpPr>
          <p:nvPr/>
        </p:nvCxnSpPr>
        <p:spPr>
          <a:xfrm flipV="1">
            <a:off x="6522689" y="4396460"/>
            <a:ext cx="453747" cy="831522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DED6B765-28A3-4A74-8EA9-50414F4078B4}"/>
              </a:ext>
            </a:extLst>
          </p:cNvPr>
          <p:cNvSpPr/>
          <p:nvPr/>
        </p:nvSpPr>
        <p:spPr>
          <a:xfrm>
            <a:off x="5053346" y="530561"/>
            <a:ext cx="963386" cy="1099457"/>
          </a:xfrm>
          <a:prstGeom prst="ellipse">
            <a:avLst/>
          </a:prstGeom>
          <a:solidFill>
            <a:srgbClr val="E5C749">
              <a:alpha val="14000"/>
            </a:srgbClr>
          </a:solidFill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ACB7592F-E5CF-4041-8CAB-6E57744F4D37}"/>
              </a:ext>
            </a:extLst>
          </p:cNvPr>
          <p:cNvSpPr/>
          <p:nvPr/>
        </p:nvSpPr>
        <p:spPr>
          <a:xfrm>
            <a:off x="7822049" y="5777653"/>
            <a:ext cx="4111497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B11072D-CAAA-4CF8-A59D-680EE27DF1D0}"/>
              </a:ext>
            </a:extLst>
          </p:cNvPr>
          <p:cNvSpPr txBox="1"/>
          <p:nvPr/>
        </p:nvSpPr>
        <p:spPr>
          <a:xfrm>
            <a:off x="7590971" y="5907835"/>
            <a:ext cx="4601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Airport Roadway</a:t>
            </a:r>
          </a:p>
        </p:txBody>
      </p:sp>
    </p:spTree>
    <p:extLst>
      <p:ext uri="{BB962C8B-B14F-4D97-AF65-F5344CB8AC3E}">
        <p14:creationId xmlns:p14="http://schemas.microsoft.com/office/powerpoint/2010/main" val="434642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4" grpId="0" animBg="1"/>
      <p:bldP spid="4" grpId="1" animBg="1"/>
      <p:bldP spid="6" grpId="0" animBg="1"/>
      <p:bldP spid="6" grpId="1" animBg="1"/>
      <p:bldP spid="10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7D6BFC62-EED8-4A29-ACFC-00B10D0C8F2C}"/>
              </a:ext>
            </a:extLst>
          </p:cNvPr>
          <p:cNvSpPr/>
          <p:nvPr/>
        </p:nvSpPr>
        <p:spPr>
          <a:xfrm>
            <a:off x="-152399" y="-110836"/>
            <a:ext cx="13508182" cy="6968836"/>
          </a:xfrm>
          <a:prstGeom prst="rect">
            <a:avLst/>
          </a:prstGeom>
          <a:solidFill>
            <a:schemeClr val="bg1">
              <a:lumMod val="5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855698BF-B8F4-48DD-B232-EDCA7B8F5BFD}"/>
              </a:ext>
            </a:extLst>
          </p:cNvPr>
          <p:cNvSpPr/>
          <p:nvPr/>
        </p:nvSpPr>
        <p:spPr>
          <a:xfrm>
            <a:off x="457200" y="457200"/>
            <a:ext cx="11277600" cy="5943600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068D356-B8F1-4F12-92C5-2D3AD37B6D4E}"/>
              </a:ext>
            </a:extLst>
          </p:cNvPr>
          <p:cNvSpPr txBox="1"/>
          <p:nvPr/>
        </p:nvSpPr>
        <p:spPr>
          <a:xfrm>
            <a:off x="1964872" y="3112493"/>
            <a:ext cx="8496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Circulation Road</a:t>
            </a:r>
          </a:p>
        </p:txBody>
      </p:sp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="" xmlns:a16="http://schemas.microsoft.com/office/drawing/2014/main" id="{424320B9-C460-4D19-843C-5D713EE77F94}"/>
              </a:ext>
            </a:extLst>
          </p:cNvPr>
          <p:cNvSpPr/>
          <p:nvPr/>
        </p:nvSpPr>
        <p:spPr>
          <a:xfrm>
            <a:off x="11734800" y="0"/>
            <a:ext cx="723900" cy="812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36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DCF6FEA7-AADC-48E2-A636-9BE90C94FB6E}"/>
              </a:ext>
            </a:extLst>
          </p:cNvPr>
          <p:cNvSpPr txBox="1"/>
          <p:nvPr/>
        </p:nvSpPr>
        <p:spPr>
          <a:xfrm>
            <a:off x="7590971" y="5907835"/>
            <a:ext cx="4601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Circulation Road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D353C5F8-B4E0-4A01-BD29-DC9DC3708446}"/>
              </a:ext>
            </a:extLst>
          </p:cNvPr>
          <p:cNvSpPr/>
          <p:nvPr/>
        </p:nvSpPr>
        <p:spPr>
          <a:xfrm>
            <a:off x="7822049" y="5777653"/>
            <a:ext cx="4111497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="" xmlns:a16="http://schemas.microsoft.com/office/drawing/2014/main" id="{82A51794-2D3C-48B3-835A-9C43C53BDDC8}"/>
              </a:ext>
            </a:extLst>
          </p:cNvPr>
          <p:cNvSpPr/>
          <p:nvPr/>
        </p:nvSpPr>
        <p:spPr>
          <a:xfrm>
            <a:off x="0" y="4126177"/>
            <a:ext cx="12325350" cy="693473"/>
          </a:xfrm>
          <a:custGeom>
            <a:avLst/>
            <a:gdLst>
              <a:gd name="connsiteX0" fmla="*/ 0 w 12325350"/>
              <a:gd name="connsiteY0" fmla="*/ 45773 h 693473"/>
              <a:gd name="connsiteX1" fmla="*/ 2286000 w 12325350"/>
              <a:gd name="connsiteY1" fmla="*/ 7673 h 693473"/>
              <a:gd name="connsiteX2" fmla="*/ 6134100 w 12325350"/>
              <a:gd name="connsiteY2" fmla="*/ 179123 h 693473"/>
              <a:gd name="connsiteX3" fmla="*/ 10210800 w 12325350"/>
              <a:gd name="connsiteY3" fmla="*/ 464873 h 693473"/>
              <a:gd name="connsiteX4" fmla="*/ 12325350 w 12325350"/>
              <a:gd name="connsiteY4" fmla="*/ 693473 h 693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25350" h="693473">
                <a:moveTo>
                  <a:pt x="0" y="45773"/>
                </a:moveTo>
                <a:cubicBezTo>
                  <a:pt x="631825" y="15610"/>
                  <a:pt x="1263650" y="-14552"/>
                  <a:pt x="2286000" y="7673"/>
                </a:cubicBezTo>
                <a:cubicBezTo>
                  <a:pt x="3308350" y="29898"/>
                  <a:pt x="4813300" y="102923"/>
                  <a:pt x="6134100" y="179123"/>
                </a:cubicBezTo>
                <a:cubicBezTo>
                  <a:pt x="7454900" y="255323"/>
                  <a:pt x="9178925" y="379148"/>
                  <a:pt x="10210800" y="464873"/>
                </a:cubicBezTo>
                <a:cubicBezTo>
                  <a:pt x="11242675" y="550598"/>
                  <a:pt x="11784012" y="622035"/>
                  <a:pt x="12325350" y="693473"/>
                </a:cubicBezTo>
              </a:path>
            </a:pathLst>
          </a:custGeom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="" xmlns:a16="http://schemas.microsoft.com/office/drawing/2014/main" id="{5F6C4B94-84F8-4D55-BF38-AB85AE27BA09}"/>
              </a:ext>
            </a:extLst>
          </p:cNvPr>
          <p:cNvSpPr/>
          <p:nvPr/>
        </p:nvSpPr>
        <p:spPr>
          <a:xfrm>
            <a:off x="-38100" y="3276600"/>
            <a:ext cx="12477750" cy="685800"/>
          </a:xfrm>
          <a:custGeom>
            <a:avLst/>
            <a:gdLst>
              <a:gd name="connsiteX0" fmla="*/ 0 w 12477750"/>
              <a:gd name="connsiteY0" fmla="*/ 0 h 685800"/>
              <a:gd name="connsiteX1" fmla="*/ 2895600 w 12477750"/>
              <a:gd name="connsiteY1" fmla="*/ 133350 h 685800"/>
              <a:gd name="connsiteX2" fmla="*/ 6610350 w 12477750"/>
              <a:gd name="connsiteY2" fmla="*/ 228600 h 685800"/>
              <a:gd name="connsiteX3" fmla="*/ 10153650 w 12477750"/>
              <a:gd name="connsiteY3" fmla="*/ 514350 h 685800"/>
              <a:gd name="connsiteX4" fmla="*/ 12477750 w 12477750"/>
              <a:gd name="connsiteY4" fmla="*/ 68580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77750" h="685800">
                <a:moveTo>
                  <a:pt x="0" y="0"/>
                </a:moveTo>
                <a:lnTo>
                  <a:pt x="2895600" y="133350"/>
                </a:lnTo>
                <a:cubicBezTo>
                  <a:pt x="3997325" y="171450"/>
                  <a:pt x="5400675" y="165100"/>
                  <a:pt x="6610350" y="228600"/>
                </a:cubicBezTo>
                <a:cubicBezTo>
                  <a:pt x="7820025" y="292100"/>
                  <a:pt x="10153650" y="514350"/>
                  <a:pt x="10153650" y="514350"/>
                </a:cubicBezTo>
                <a:lnTo>
                  <a:pt x="12477750" y="685800"/>
                </a:lnTo>
              </a:path>
            </a:pathLst>
          </a:custGeom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="" xmlns:a16="http://schemas.microsoft.com/office/drawing/2014/main" id="{02254302-5CF1-42BD-9AD0-40DFCA3BEFE6}"/>
              </a:ext>
            </a:extLst>
          </p:cNvPr>
          <p:cNvCxnSpPr>
            <a:cxnSpLocks/>
          </p:cNvCxnSpPr>
          <p:nvPr/>
        </p:nvCxnSpPr>
        <p:spPr>
          <a:xfrm flipH="1">
            <a:off x="3638551" y="3619500"/>
            <a:ext cx="599076" cy="506677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3FFD9516-A24F-4405-B733-C182493613CA}"/>
              </a:ext>
            </a:extLst>
          </p:cNvPr>
          <p:cNvSpPr txBox="1"/>
          <p:nvPr/>
        </p:nvSpPr>
        <p:spPr>
          <a:xfrm>
            <a:off x="4237627" y="2939388"/>
            <a:ext cx="2086973" cy="1077218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Level 1 : Arrival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="" xmlns:a16="http://schemas.microsoft.com/office/drawing/2014/main" id="{50B09E84-25C8-4AEA-A628-5AB25924C62A}"/>
              </a:ext>
            </a:extLst>
          </p:cNvPr>
          <p:cNvCxnSpPr>
            <a:cxnSpLocks/>
          </p:cNvCxnSpPr>
          <p:nvPr/>
        </p:nvCxnSpPr>
        <p:spPr>
          <a:xfrm flipV="1">
            <a:off x="7576506" y="3762847"/>
            <a:ext cx="508088" cy="399105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056C5416-F2F0-4FC3-B52C-EA4CEE4F1872}"/>
              </a:ext>
            </a:extLst>
          </p:cNvPr>
          <p:cNvSpPr txBox="1"/>
          <p:nvPr/>
        </p:nvSpPr>
        <p:spPr>
          <a:xfrm>
            <a:off x="6224088" y="4325729"/>
            <a:ext cx="2086973" cy="1077218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Level 2:</a:t>
            </a:r>
            <a:br>
              <a:rPr lang="en-US" dirty="0"/>
            </a:br>
            <a:r>
              <a:rPr lang="en-US" dirty="0"/>
              <a:t>Departure</a:t>
            </a:r>
          </a:p>
        </p:txBody>
      </p:sp>
    </p:spTree>
    <p:extLst>
      <p:ext uri="{BB962C8B-B14F-4D97-AF65-F5344CB8AC3E}">
        <p14:creationId xmlns:p14="http://schemas.microsoft.com/office/powerpoint/2010/main" val="330062618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9" grpId="0" animBg="1"/>
      <p:bldP spid="9" grpId="1" animBg="1"/>
      <p:bldP spid="11" grpId="0" animBg="1"/>
      <p:bldP spid="11" grpId="1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016543CC-26C9-4F9E-9B7E-FAC4C8E0E4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932" y="0"/>
            <a:ext cx="8048136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B4D55539-1356-47DC-8EA2-695FDCAD5843}"/>
              </a:ext>
            </a:extLst>
          </p:cNvPr>
          <p:cNvSpPr txBox="1"/>
          <p:nvPr/>
        </p:nvSpPr>
        <p:spPr>
          <a:xfrm rot="19453370">
            <a:off x="7188183" y="5025371"/>
            <a:ext cx="2452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MV Boli" panose="02000500030200090000" pitchFamily="2" charset="0"/>
                <a:cs typeface="MV Boli" panose="02000500030200090000" pitchFamily="2" charset="0"/>
              </a:rPr>
              <a:t>W = 7.99 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590573F1-E71A-472E-9A35-DA7845F276E0}"/>
              </a:ext>
            </a:extLst>
          </p:cNvPr>
          <p:cNvSpPr txBox="1"/>
          <p:nvPr/>
        </p:nvSpPr>
        <p:spPr>
          <a:xfrm rot="16606298">
            <a:off x="5552489" y="1373310"/>
            <a:ext cx="2452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MV Boli" panose="02000500030200090000" pitchFamily="2" charset="0"/>
                <a:cs typeface="MV Boli" panose="02000500030200090000" pitchFamily="2" charset="0"/>
              </a:rPr>
              <a:t>W = 7.43 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1052C488-D26C-484D-8704-4C4F6681C0AD}"/>
              </a:ext>
            </a:extLst>
          </p:cNvPr>
          <p:cNvSpPr txBox="1"/>
          <p:nvPr/>
        </p:nvSpPr>
        <p:spPr>
          <a:xfrm rot="17776972">
            <a:off x="1222285" y="1347326"/>
            <a:ext cx="2452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MV Boli" panose="02000500030200090000" pitchFamily="2" charset="0"/>
                <a:cs typeface="MV Boli" panose="02000500030200090000" pitchFamily="2" charset="0"/>
              </a:rPr>
              <a:t>W = 7.89 m</a:t>
            </a:r>
          </a:p>
        </p:txBody>
      </p:sp>
    </p:spTree>
    <p:extLst>
      <p:ext uri="{BB962C8B-B14F-4D97-AF65-F5344CB8AC3E}">
        <p14:creationId xmlns:p14="http://schemas.microsoft.com/office/powerpoint/2010/main" val="171097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EC1FEBDC-5E09-4A37-9EF2-4043B189A4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401" y="552451"/>
            <a:ext cx="10307198" cy="5753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12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88C12014-5CB6-43B1-AC4D-30C322616921}"/>
              </a:ext>
            </a:extLst>
          </p:cNvPr>
          <p:cNvGrpSpPr/>
          <p:nvPr/>
        </p:nvGrpSpPr>
        <p:grpSpPr>
          <a:xfrm>
            <a:off x="8753515" y="5777653"/>
            <a:ext cx="3497943" cy="776513"/>
            <a:chOff x="8753515" y="5777653"/>
            <a:chExt cx="3497943" cy="776513"/>
          </a:xfrm>
        </p:grpSpPr>
        <p:sp>
          <p:nvSpPr>
            <p:cNvPr id="2" name="Rectangle 1">
              <a:extLst>
                <a:ext uri="{FF2B5EF4-FFF2-40B4-BE49-F238E27FC236}">
                  <a16:creationId xmlns="" xmlns:a16="http://schemas.microsoft.com/office/drawing/2014/main" id="{EC6E090A-9E5D-42D4-ADFE-BB974366384C}"/>
                </a:ext>
              </a:extLst>
            </p:cNvPr>
            <p:cNvSpPr/>
            <p:nvPr/>
          </p:nvSpPr>
          <p:spPr>
            <a:xfrm>
              <a:off x="9361714" y="5777653"/>
              <a:ext cx="2249715" cy="776513"/>
            </a:xfrm>
            <a:prstGeom prst="rect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="" xmlns:a16="http://schemas.microsoft.com/office/drawing/2014/main" id="{D6FCACAC-D946-4274-84D3-8007CA545A56}"/>
                </a:ext>
              </a:extLst>
            </p:cNvPr>
            <p:cNvSpPr txBox="1"/>
            <p:nvPr/>
          </p:nvSpPr>
          <p:spPr>
            <a:xfrm>
              <a:off x="8753515" y="5907835"/>
              <a:ext cx="34979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Artifakt Element Black" panose="020B0A03050000020004" pitchFamily="34" charset="0"/>
                  <a:ea typeface="Artifakt Element Black" panose="020B0A03050000020004" pitchFamily="34" charset="0"/>
                  <a:cs typeface="Dubai Medium" panose="020B0604020202020204" pitchFamily="34" charset="-78"/>
                </a:rPr>
                <a:t>Level 1</a:t>
              </a:r>
            </a:p>
          </p:txBody>
        </p:sp>
      </p:grpSp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0B51E1DA-3484-4865-A7C8-C28FF9FF22F6}"/>
              </a:ext>
            </a:extLst>
          </p:cNvPr>
          <p:cNvCxnSpPr>
            <a:cxnSpLocks/>
            <a:endCxn id="7" idx="2"/>
          </p:cNvCxnSpPr>
          <p:nvPr/>
        </p:nvCxnSpPr>
        <p:spPr>
          <a:xfrm flipH="1" flipV="1">
            <a:off x="8753515" y="1023904"/>
            <a:ext cx="1239488" cy="1150582"/>
          </a:xfrm>
          <a:prstGeom prst="lin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E14E74E6-D38E-4DB7-B79B-DC262A4A77D4}"/>
              </a:ext>
            </a:extLst>
          </p:cNvPr>
          <p:cNvSpPr txBox="1"/>
          <p:nvPr/>
        </p:nvSpPr>
        <p:spPr>
          <a:xfrm>
            <a:off x="7334413" y="439129"/>
            <a:ext cx="2838203" cy="584775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Taxi Lane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6181F2C6-1657-450A-9FEF-1E6131312A71}"/>
              </a:ext>
            </a:extLst>
          </p:cNvPr>
          <p:cNvCxnSpPr>
            <a:cxnSpLocks/>
            <a:endCxn id="14" idx="2"/>
          </p:cNvCxnSpPr>
          <p:nvPr/>
        </p:nvCxnSpPr>
        <p:spPr>
          <a:xfrm flipH="1" flipV="1">
            <a:off x="3729357" y="1468285"/>
            <a:ext cx="2485464" cy="949452"/>
          </a:xfrm>
          <a:prstGeom prst="lin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B0B6AEEE-7886-4126-B89D-1547943ACB4D}"/>
              </a:ext>
            </a:extLst>
          </p:cNvPr>
          <p:cNvSpPr txBox="1"/>
          <p:nvPr/>
        </p:nvSpPr>
        <p:spPr>
          <a:xfrm>
            <a:off x="2658278" y="883510"/>
            <a:ext cx="2142157" cy="584775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 Bus lane 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="" xmlns:a16="http://schemas.microsoft.com/office/drawing/2014/main" id="{78C77AD4-CF13-4753-A96B-67A2285CED80}"/>
              </a:ext>
            </a:extLst>
          </p:cNvPr>
          <p:cNvSpPr/>
          <p:nvPr/>
        </p:nvSpPr>
        <p:spPr>
          <a:xfrm>
            <a:off x="6396047" y="919437"/>
            <a:ext cx="4196961" cy="6016518"/>
          </a:xfrm>
          <a:custGeom>
            <a:avLst/>
            <a:gdLst>
              <a:gd name="connsiteX0" fmla="*/ 345716 w 4196961"/>
              <a:gd name="connsiteY0" fmla="*/ 103451 h 6016518"/>
              <a:gd name="connsiteX1" fmla="*/ 4753 w 4196961"/>
              <a:gd name="connsiteY1" fmla="*/ 134448 h 6016518"/>
              <a:gd name="connsiteX2" fmla="*/ 562692 w 4196961"/>
              <a:gd name="connsiteY2" fmla="*/ 1389810 h 6016518"/>
              <a:gd name="connsiteX3" fmla="*/ 1663072 w 4196961"/>
              <a:gd name="connsiteY3" fmla="*/ 5357377 h 6016518"/>
              <a:gd name="connsiteX4" fmla="*/ 2097024 w 4196961"/>
              <a:gd name="connsiteY4" fmla="*/ 5946312 h 6016518"/>
              <a:gd name="connsiteX5" fmla="*/ 4173797 w 4196961"/>
              <a:gd name="connsiteY5" fmla="*/ 4628956 h 6016518"/>
              <a:gd name="connsiteX6" fmla="*/ 3088916 w 4196961"/>
              <a:gd name="connsiteY6" fmla="*/ 2722665 h 6016518"/>
              <a:gd name="connsiteX7" fmla="*/ 1213621 w 4196961"/>
              <a:gd name="connsiteY7" fmla="*/ 738882 h 6016518"/>
              <a:gd name="connsiteX8" fmla="*/ 345716 w 4196961"/>
              <a:gd name="connsiteY8" fmla="*/ 103451 h 601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96961" h="6016518">
                <a:moveTo>
                  <a:pt x="345716" y="103451"/>
                </a:moveTo>
                <a:cubicBezTo>
                  <a:pt x="144238" y="2712"/>
                  <a:pt x="-31410" y="-79945"/>
                  <a:pt x="4753" y="134448"/>
                </a:cubicBezTo>
                <a:cubicBezTo>
                  <a:pt x="40916" y="348841"/>
                  <a:pt x="286306" y="519322"/>
                  <a:pt x="562692" y="1389810"/>
                </a:cubicBezTo>
                <a:cubicBezTo>
                  <a:pt x="839078" y="2260298"/>
                  <a:pt x="1407350" y="4597960"/>
                  <a:pt x="1663072" y="5357377"/>
                </a:cubicBezTo>
                <a:cubicBezTo>
                  <a:pt x="1918794" y="6116794"/>
                  <a:pt x="1678570" y="6067715"/>
                  <a:pt x="2097024" y="5946312"/>
                </a:cubicBezTo>
                <a:cubicBezTo>
                  <a:pt x="2515478" y="5824909"/>
                  <a:pt x="4008482" y="5166231"/>
                  <a:pt x="4173797" y="4628956"/>
                </a:cubicBezTo>
                <a:cubicBezTo>
                  <a:pt x="4339112" y="4091681"/>
                  <a:pt x="3582279" y="3371011"/>
                  <a:pt x="3088916" y="2722665"/>
                </a:cubicBezTo>
                <a:cubicBezTo>
                  <a:pt x="2595553" y="2074319"/>
                  <a:pt x="1673404" y="1178001"/>
                  <a:pt x="1213621" y="738882"/>
                </a:cubicBezTo>
                <a:cubicBezTo>
                  <a:pt x="753838" y="299763"/>
                  <a:pt x="547194" y="204190"/>
                  <a:pt x="345716" y="103451"/>
                </a:cubicBezTo>
                <a:close/>
              </a:path>
            </a:pathLst>
          </a:custGeom>
          <a:solidFill>
            <a:srgbClr val="E5C7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="" xmlns:a16="http://schemas.microsoft.com/office/drawing/2014/main" id="{F9846EA2-75EA-4A1F-B3C0-69653790458E}"/>
              </a:ext>
            </a:extLst>
          </p:cNvPr>
          <p:cNvCxnSpPr>
            <a:cxnSpLocks/>
          </p:cNvCxnSpPr>
          <p:nvPr/>
        </p:nvCxnSpPr>
        <p:spPr>
          <a:xfrm flipV="1">
            <a:off x="6654678" y="5297345"/>
            <a:ext cx="1090010" cy="104467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3779ED4D-6F80-4E99-A8DD-6F827488F397}"/>
              </a:ext>
            </a:extLst>
          </p:cNvPr>
          <p:cNvSpPr txBox="1"/>
          <p:nvPr/>
        </p:nvSpPr>
        <p:spPr>
          <a:xfrm>
            <a:off x="5047407" y="5192878"/>
            <a:ext cx="1797715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For Loading 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FEECA895-FDA2-47E7-9BC5-1E6800A0CBFE}"/>
              </a:ext>
            </a:extLst>
          </p:cNvPr>
          <p:cNvCxnSpPr>
            <a:cxnSpLocks/>
            <a:endCxn id="27" idx="1"/>
          </p:cNvCxnSpPr>
          <p:nvPr/>
        </p:nvCxnSpPr>
        <p:spPr>
          <a:xfrm flipV="1">
            <a:off x="2225224" y="1755049"/>
            <a:ext cx="899566" cy="538611"/>
          </a:xfrm>
          <a:prstGeom prst="lin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D0116B18-D093-47BA-9365-1AB648E92428}"/>
              </a:ext>
            </a:extLst>
          </p:cNvPr>
          <p:cNvSpPr txBox="1"/>
          <p:nvPr/>
        </p:nvSpPr>
        <p:spPr>
          <a:xfrm>
            <a:off x="3124790" y="1216440"/>
            <a:ext cx="2838203" cy="1077218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2 Lanes </a:t>
            </a:r>
            <a:br>
              <a:rPr lang="en-US" dirty="0"/>
            </a:br>
            <a:r>
              <a:rPr lang="en-US" dirty="0"/>
              <a:t>Private Car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4005DE1F-10AD-4EAA-979E-E0BF5BBAE1C8}"/>
              </a:ext>
            </a:extLst>
          </p:cNvPr>
          <p:cNvSpPr/>
          <p:nvPr/>
        </p:nvSpPr>
        <p:spPr>
          <a:xfrm>
            <a:off x="-428450" y="710965"/>
            <a:ext cx="5708006" cy="5230860"/>
          </a:xfrm>
          <a:custGeom>
            <a:avLst/>
            <a:gdLst>
              <a:gd name="connsiteX0" fmla="*/ 3357630 w 5708006"/>
              <a:gd name="connsiteY0" fmla="*/ 1551788 h 5230860"/>
              <a:gd name="connsiteX1" fmla="*/ 490443 w 5708006"/>
              <a:gd name="connsiteY1" fmla="*/ 3628560 h 5230860"/>
              <a:gd name="connsiteX2" fmla="*/ 397453 w 5708006"/>
              <a:gd name="connsiteY2" fmla="*/ 5178391 h 5230860"/>
              <a:gd name="connsiteX3" fmla="*/ 4473508 w 5708006"/>
              <a:gd name="connsiteY3" fmla="*/ 1675774 h 5230860"/>
              <a:gd name="connsiteX4" fmla="*/ 5651379 w 5708006"/>
              <a:gd name="connsiteY4" fmla="*/ 187937 h 5230860"/>
              <a:gd name="connsiteX5" fmla="*/ 5294918 w 5708006"/>
              <a:gd name="connsiteY5" fmla="*/ 172438 h 5230860"/>
              <a:gd name="connsiteX6" fmla="*/ 3357630 w 5708006"/>
              <a:gd name="connsiteY6" fmla="*/ 1551788 h 5230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8006" h="5230860">
                <a:moveTo>
                  <a:pt x="3357630" y="1551788"/>
                </a:moveTo>
                <a:cubicBezTo>
                  <a:pt x="2556884" y="2127808"/>
                  <a:pt x="983806" y="3024126"/>
                  <a:pt x="490443" y="3628560"/>
                </a:cubicBezTo>
                <a:cubicBezTo>
                  <a:pt x="-2920" y="4232994"/>
                  <a:pt x="-266391" y="5503855"/>
                  <a:pt x="397453" y="5178391"/>
                </a:cubicBezTo>
                <a:cubicBezTo>
                  <a:pt x="1061297" y="4852927"/>
                  <a:pt x="3597854" y="2507516"/>
                  <a:pt x="4473508" y="1675774"/>
                </a:cubicBezTo>
                <a:cubicBezTo>
                  <a:pt x="5349162" y="844032"/>
                  <a:pt x="5514477" y="438493"/>
                  <a:pt x="5651379" y="187937"/>
                </a:cubicBezTo>
                <a:cubicBezTo>
                  <a:pt x="5788281" y="-62619"/>
                  <a:pt x="5679793" y="-57453"/>
                  <a:pt x="5294918" y="172438"/>
                </a:cubicBezTo>
                <a:cubicBezTo>
                  <a:pt x="4910043" y="402329"/>
                  <a:pt x="4158376" y="975768"/>
                  <a:pt x="3357630" y="1551788"/>
                </a:cubicBezTo>
                <a:close/>
              </a:path>
            </a:pathLst>
          </a:custGeom>
          <a:solidFill>
            <a:srgbClr val="E5C7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="" xmlns:a16="http://schemas.microsoft.com/office/drawing/2014/main" id="{86F12833-173A-4939-ACFF-9D57AF583FD6}"/>
              </a:ext>
            </a:extLst>
          </p:cNvPr>
          <p:cNvCxnSpPr>
            <a:cxnSpLocks/>
          </p:cNvCxnSpPr>
          <p:nvPr/>
        </p:nvCxnSpPr>
        <p:spPr>
          <a:xfrm flipH="1">
            <a:off x="2157363" y="3886291"/>
            <a:ext cx="967427" cy="1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26F93354-72B7-4501-A4F4-C52A3C99C55B}"/>
              </a:ext>
            </a:extLst>
          </p:cNvPr>
          <p:cNvSpPr txBox="1"/>
          <p:nvPr/>
        </p:nvSpPr>
        <p:spPr>
          <a:xfrm>
            <a:off x="2729682" y="3429000"/>
            <a:ext cx="1797715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For Loading 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="" xmlns:a16="http://schemas.microsoft.com/office/drawing/2014/main" id="{9972A9B1-C981-451E-B1AC-FBECF393FF0D}"/>
              </a:ext>
            </a:extLst>
          </p:cNvPr>
          <p:cNvGrpSpPr/>
          <p:nvPr/>
        </p:nvGrpSpPr>
        <p:grpSpPr>
          <a:xfrm>
            <a:off x="1441694" y="918429"/>
            <a:ext cx="10696010" cy="1019489"/>
            <a:chOff x="1441694" y="918429"/>
            <a:chExt cx="10696010" cy="1019489"/>
          </a:xfrm>
        </p:grpSpPr>
        <p:grpSp>
          <p:nvGrpSpPr>
            <p:cNvPr id="25" name="Group 24">
              <a:extLst>
                <a:ext uri="{FF2B5EF4-FFF2-40B4-BE49-F238E27FC236}">
                  <a16:creationId xmlns="" xmlns:a16="http://schemas.microsoft.com/office/drawing/2014/main" id="{BB5F3564-40DC-4231-9C39-FDB5B953621C}"/>
                </a:ext>
              </a:extLst>
            </p:cNvPr>
            <p:cNvGrpSpPr/>
            <p:nvPr/>
          </p:nvGrpSpPr>
          <p:grpSpPr>
            <a:xfrm>
              <a:off x="1441694" y="918429"/>
              <a:ext cx="10696010" cy="1019489"/>
              <a:chOff x="1441694" y="918429"/>
              <a:chExt cx="10696010" cy="1019489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="" xmlns:a16="http://schemas.microsoft.com/office/drawing/2014/main" id="{42AEC931-6C90-4DDF-82BF-E1E10094C55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98992" y="1399309"/>
                <a:ext cx="10468317" cy="343420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="" xmlns:a16="http://schemas.microsoft.com/office/drawing/2014/main" id="{C38F26C3-AAEC-4882-B9DF-6B8A6D02CD8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441694" y="1554369"/>
                <a:ext cx="344559" cy="383549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="" xmlns:a16="http://schemas.microsoft.com/office/drawing/2014/main" id="{1A12278C-0827-4265-B8DA-4D149266A00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07188" y="1537965"/>
                <a:ext cx="344559" cy="383549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="" xmlns:a16="http://schemas.microsoft.com/office/drawing/2014/main" id="{8D907D7B-D3B3-4265-A9AD-37887F345DF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25553" y="1529400"/>
                <a:ext cx="344559" cy="383549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="" xmlns:a16="http://schemas.microsoft.com/office/drawing/2014/main" id="{F3A4402F-22BF-41A0-A3AB-2A6A5BAE01C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241281" y="1529399"/>
                <a:ext cx="344559" cy="383549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="" xmlns:a16="http://schemas.microsoft.com/office/drawing/2014/main" id="{43742B90-15A5-4D22-BCB4-1C81C24AC21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569977" y="1422119"/>
                <a:ext cx="159361" cy="446725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="" xmlns:a16="http://schemas.microsoft.com/office/drawing/2014/main" id="{0D95E6A7-305E-4A20-A57D-4CE4379711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612972" y="1353816"/>
                <a:ext cx="159361" cy="446725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="" xmlns:a16="http://schemas.microsoft.com/office/drawing/2014/main" id="{51B19F14-580A-40EB-90C1-15279DB4A1A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442196" y="1347909"/>
                <a:ext cx="159361" cy="446725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="" xmlns:a16="http://schemas.microsoft.com/office/drawing/2014/main" id="{38ED20CB-4B7D-4A18-9C74-7A9B413CD59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317029" y="1294680"/>
                <a:ext cx="159361" cy="446725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="" xmlns:a16="http://schemas.microsoft.com/office/drawing/2014/main" id="{A69C9256-A76F-428F-B63E-5013EE44698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203179" y="1294680"/>
                <a:ext cx="159361" cy="446725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="" xmlns:a16="http://schemas.microsoft.com/office/drawing/2014/main" id="{EDE2E948-2924-4B1E-A552-16C5173DD78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978343" y="1163911"/>
                <a:ext cx="159361" cy="446725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="" xmlns:a16="http://schemas.microsoft.com/office/drawing/2014/main" id="{A97DCBE7-A334-44F7-BC99-973F900FE2D3}"/>
                  </a:ext>
                </a:extLst>
              </p:cNvPr>
              <p:cNvSpPr txBox="1"/>
              <p:nvPr/>
            </p:nvSpPr>
            <p:spPr>
              <a:xfrm rot="21354295">
                <a:off x="9938278" y="918429"/>
                <a:ext cx="145386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MV Boli" panose="02000500030200090000" pitchFamily="2" charset="0"/>
                    <a:cs typeface="MV Boli" panose="02000500030200090000" pitchFamily="2" charset="0"/>
                  </a:rPr>
                  <a:t>20 m</a:t>
                </a:r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="" xmlns:a16="http://schemas.microsoft.com/office/drawing/2014/main" id="{CAA3085B-D6A6-4838-9655-DD0427B62C14}"/>
                </a:ext>
              </a:extLst>
            </p:cNvPr>
            <p:cNvSpPr txBox="1"/>
            <p:nvPr/>
          </p:nvSpPr>
          <p:spPr>
            <a:xfrm rot="21354295">
              <a:off x="8363969" y="997158"/>
              <a:ext cx="10238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3.7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="" xmlns:a16="http://schemas.microsoft.com/office/drawing/2014/main" id="{FB2910EE-D6B5-49DA-8AE0-5AC6E43503BD}"/>
                </a:ext>
              </a:extLst>
            </p:cNvPr>
            <p:cNvSpPr txBox="1"/>
            <p:nvPr/>
          </p:nvSpPr>
          <p:spPr>
            <a:xfrm rot="21354295">
              <a:off x="7523197" y="1062013"/>
              <a:ext cx="10238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4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037FAB15-9C91-4F42-AEE2-EF7C7B84DC20}"/>
                </a:ext>
              </a:extLst>
            </p:cNvPr>
            <p:cNvSpPr txBox="1"/>
            <p:nvPr/>
          </p:nvSpPr>
          <p:spPr>
            <a:xfrm rot="21354295">
              <a:off x="6637765" y="1053224"/>
              <a:ext cx="10238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3.3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6EF5E398-0CA0-401C-8E7B-384936D5050F}"/>
                </a:ext>
              </a:extLst>
            </p:cNvPr>
            <p:cNvSpPr txBox="1"/>
            <p:nvPr/>
          </p:nvSpPr>
          <p:spPr>
            <a:xfrm rot="21354295">
              <a:off x="5733456" y="1084312"/>
              <a:ext cx="10238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3.7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4A9E3079-EB36-4E90-8447-63142F3D2B64}"/>
                </a:ext>
              </a:extLst>
            </p:cNvPr>
            <p:cNvSpPr txBox="1"/>
            <p:nvPr/>
          </p:nvSpPr>
          <p:spPr>
            <a:xfrm rot="21354295">
              <a:off x="4595309" y="1150740"/>
              <a:ext cx="10238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4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="" xmlns:a16="http://schemas.microsoft.com/office/drawing/2014/main" id="{92F74AD1-8516-4389-B717-2089603B092E}"/>
                </a:ext>
              </a:extLst>
            </p:cNvPr>
            <p:cNvSpPr txBox="1"/>
            <p:nvPr/>
          </p:nvSpPr>
          <p:spPr>
            <a:xfrm rot="21354295">
              <a:off x="3491539" y="1197797"/>
              <a:ext cx="10238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3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63401311-0AC7-4387-8458-B45F5E81B569}"/>
                </a:ext>
              </a:extLst>
            </p:cNvPr>
            <p:cNvSpPr txBox="1"/>
            <p:nvPr/>
          </p:nvSpPr>
          <p:spPr>
            <a:xfrm rot="21354295">
              <a:off x="2605036" y="1206363"/>
              <a:ext cx="10238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3.7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="" xmlns:a16="http://schemas.microsoft.com/office/drawing/2014/main" id="{43D62B4A-C557-485A-B043-BEFD1F0550FC}"/>
                </a:ext>
              </a:extLst>
            </p:cNvPr>
            <p:cNvSpPr txBox="1"/>
            <p:nvPr/>
          </p:nvSpPr>
          <p:spPr>
            <a:xfrm rot="21354295">
              <a:off x="1764127" y="1237011"/>
              <a:ext cx="10238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3.7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683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4" grpId="0" animBg="1"/>
      <p:bldP spid="14" grpId="1" animBg="1"/>
      <p:bldP spid="19" grpId="0" animBg="1"/>
      <p:bldP spid="19" grpId="1" animBg="1"/>
      <p:bldP spid="21" grpId="0"/>
      <p:bldP spid="21" grpId="1"/>
      <p:bldP spid="27" grpId="0" animBg="1"/>
      <p:bldP spid="27" grpId="1" animBg="1"/>
      <p:bldP spid="31" grpId="0" animBg="1"/>
      <p:bldP spid="31" grpId="1" animBg="1"/>
      <p:bldP spid="36" grpId="0"/>
      <p:bldP spid="36" grpId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1CB47827-A5D9-4990-A476-8F1BBE179461}"/>
              </a:ext>
            </a:extLst>
          </p:cNvPr>
          <p:cNvGrpSpPr/>
          <p:nvPr/>
        </p:nvGrpSpPr>
        <p:grpSpPr>
          <a:xfrm>
            <a:off x="8753515" y="5777653"/>
            <a:ext cx="3497943" cy="776513"/>
            <a:chOff x="8753515" y="5777653"/>
            <a:chExt cx="3497943" cy="776513"/>
          </a:xfrm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2A21591F-3270-45BC-AAEB-F012B04586DE}"/>
                </a:ext>
              </a:extLst>
            </p:cNvPr>
            <p:cNvSpPr/>
            <p:nvPr/>
          </p:nvSpPr>
          <p:spPr>
            <a:xfrm>
              <a:off x="9361714" y="5777653"/>
              <a:ext cx="2249715" cy="776513"/>
            </a:xfrm>
            <a:prstGeom prst="rect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5C4D8A87-BF53-47B0-8108-FAF725DDC613}"/>
                </a:ext>
              </a:extLst>
            </p:cNvPr>
            <p:cNvSpPr txBox="1"/>
            <p:nvPr/>
          </p:nvSpPr>
          <p:spPr>
            <a:xfrm>
              <a:off x="8753515" y="5907835"/>
              <a:ext cx="34979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Artifakt Element Black" panose="020B0A03050000020004" pitchFamily="34" charset="0"/>
                  <a:ea typeface="Artifakt Element Black" panose="020B0A03050000020004" pitchFamily="34" charset="0"/>
                  <a:cs typeface="Dubai Medium" panose="020B0604020202020204" pitchFamily="34" charset="-78"/>
                </a:rPr>
                <a:t>Level 2</a:t>
              </a:r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="" xmlns:a16="http://schemas.microsoft.com/office/drawing/2014/main" id="{241EC0B6-40D8-4F88-B571-0B5D47E606D3}"/>
              </a:ext>
            </a:extLst>
          </p:cNvPr>
          <p:cNvCxnSpPr>
            <a:cxnSpLocks/>
            <a:endCxn id="8" idx="2"/>
          </p:cNvCxnSpPr>
          <p:nvPr/>
        </p:nvCxnSpPr>
        <p:spPr>
          <a:xfrm flipH="1" flipV="1">
            <a:off x="7054411" y="2187699"/>
            <a:ext cx="779024" cy="781251"/>
          </a:xfrm>
          <a:prstGeom prst="lin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8D45A33-BC78-4899-9FBD-092E03985E28}"/>
              </a:ext>
            </a:extLst>
          </p:cNvPr>
          <p:cNvSpPr txBox="1"/>
          <p:nvPr/>
        </p:nvSpPr>
        <p:spPr>
          <a:xfrm>
            <a:off x="5174844" y="1233592"/>
            <a:ext cx="3759134" cy="954107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sz="2800" dirty="0"/>
              <a:t>Public transportation  Lane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042C2313-F3D6-4C46-BAE2-B493B5BC3A5E}"/>
              </a:ext>
            </a:extLst>
          </p:cNvPr>
          <p:cNvCxnSpPr>
            <a:cxnSpLocks/>
            <a:endCxn id="10" idx="2"/>
          </p:cNvCxnSpPr>
          <p:nvPr/>
        </p:nvCxnSpPr>
        <p:spPr>
          <a:xfrm flipH="1" flipV="1">
            <a:off x="3371356" y="3025833"/>
            <a:ext cx="1239488" cy="658139"/>
          </a:xfrm>
          <a:prstGeom prst="lin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18A90150-1C4D-4D05-BA56-6763637D0205}"/>
              </a:ext>
            </a:extLst>
          </p:cNvPr>
          <p:cNvSpPr txBox="1"/>
          <p:nvPr/>
        </p:nvSpPr>
        <p:spPr>
          <a:xfrm>
            <a:off x="1952254" y="1948615"/>
            <a:ext cx="2838203" cy="1077218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2 Lanes Private car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="" xmlns:a16="http://schemas.microsoft.com/office/drawing/2014/main" id="{3EE0A8C8-619A-4F7B-99E9-F9598C698DE3}"/>
              </a:ext>
            </a:extLst>
          </p:cNvPr>
          <p:cNvGrpSpPr/>
          <p:nvPr/>
        </p:nvGrpSpPr>
        <p:grpSpPr>
          <a:xfrm>
            <a:off x="1457109" y="2926696"/>
            <a:ext cx="9082285" cy="644469"/>
            <a:chOff x="1457109" y="2926696"/>
            <a:chExt cx="9082285" cy="644469"/>
          </a:xfrm>
        </p:grpSpPr>
        <p:grpSp>
          <p:nvGrpSpPr>
            <p:cNvPr id="48" name="Group 47">
              <a:extLst>
                <a:ext uri="{FF2B5EF4-FFF2-40B4-BE49-F238E27FC236}">
                  <a16:creationId xmlns="" xmlns:a16="http://schemas.microsoft.com/office/drawing/2014/main" id="{468F9F69-9FB3-4343-8D30-8459033C635E}"/>
                </a:ext>
              </a:extLst>
            </p:cNvPr>
            <p:cNvGrpSpPr/>
            <p:nvPr/>
          </p:nvGrpSpPr>
          <p:grpSpPr>
            <a:xfrm>
              <a:off x="1484086" y="3278776"/>
              <a:ext cx="9055308" cy="286142"/>
              <a:chOff x="1484086" y="3278776"/>
              <a:chExt cx="9055308" cy="286142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="" xmlns:a16="http://schemas.microsoft.com/office/drawing/2014/main" id="{598E22E0-E4AF-475E-A33D-FED8D4BE887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63461" y="3412333"/>
                <a:ext cx="8939025" cy="16667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="" xmlns:a16="http://schemas.microsoft.com/office/drawing/2014/main" id="{8B451D83-725E-48F7-98BD-03E2F0BD6E6C}"/>
                  </a:ext>
                </a:extLst>
              </p:cNvPr>
              <p:cNvCxnSpPr/>
              <p:nvPr/>
            </p:nvCxnSpPr>
            <p:spPr>
              <a:xfrm flipH="1">
                <a:off x="1484086" y="3317524"/>
                <a:ext cx="158750" cy="222951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="" xmlns:a16="http://schemas.microsoft.com/office/drawing/2014/main" id="{BD6C1754-A9BE-42A2-BA00-4FB63F5A20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73116" y="3354902"/>
                <a:ext cx="249384" cy="150298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="" xmlns:a16="http://schemas.microsoft.com/office/drawing/2014/main" id="{B1AA02EF-B7B5-45F3-A9C9-FE3C7E213B1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70177" y="3338494"/>
                <a:ext cx="184273" cy="18101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="" xmlns:a16="http://schemas.microsoft.com/office/drawing/2014/main" id="{0819D365-32AB-4D6E-BB21-C246A43729F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225926" y="3317524"/>
                <a:ext cx="95251" cy="222951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="" xmlns:a16="http://schemas.microsoft.com/office/drawing/2014/main" id="{0B1347B7-669D-4AE0-A62E-5318D9667D1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520010" y="3317524"/>
                <a:ext cx="7467" cy="222951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="" xmlns:a16="http://schemas.microsoft.com/office/drawing/2014/main" id="{C681B98C-C894-4966-A53D-38C3E34F231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96002" y="3338494"/>
                <a:ext cx="36908" cy="22642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="" xmlns:a16="http://schemas.microsoft.com/office/drawing/2014/main" id="{F0A65F4B-C96B-4B4E-B4F5-5C7EA6C6F5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917741" y="3299121"/>
                <a:ext cx="36908" cy="22642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="" xmlns:a16="http://schemas.microsoft.com/office/drawing/2014/main" id="{72EE78E6-E801-44C6-B6DC-671F7F2D42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502486" y="3278776"/>
                <a:ext cx="36908" cy="22642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TextBox 40">
              <a:extLst>
                <a:ext uri="{FF2B5EF4-FFF2-40B4-BE49-F238E27FC236}">
                  <a16:creationId xmlns="" xmlns:a16="http://schemas.microsoft.com/office/drawing/2014/main" id="{70C1972B-7718-496C-B532-DBBB88328230}"/>
                </a:ext>
              </a:extLst>
            </p:cNvPr>
            <p:cNvSpPr txBox="1"/>
            <p:nvPr/>
          </p:nvSpPr>
          <p:spPr>
            <a:xfrm rot="21354295">
              <a:off x="9011669" y="2944331"/>
              <a:ext cx="10238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3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="" xmlns:a16="http://schemas.microsoft.com/office/drawing/2014/main" id="{F08F71D8-3850-4CAA-A1CB-78051AFFC512}"/>
                </a:ext>
              </a:extLst>
            </p:cNvPr>
            <p:cNvSpPr txBox="1"/>
            <p:nvPr/>
          </p:nvSpPr>
          <p:spPr>
            <a:xfrm rot="21354295">
              <a:off x="7832941" y="2960657"/>
              <a:ext cx="10238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3.7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="" xmlns:a16="http://schemas.microsoft.com/office/drawing/2014/main" id="{8DCE068F-109E-48D1-92F9-0ACBC2F34501}"/>
                </a:ext>
              </a:extLst>
            </p:cNvPr>
            <p:cNvSpPr txBox="1"/>
            <p:nvPr/>
          </p:nvSpPr>
          <p:spPr>
            <a:xfrm rot="21354295">
              <a:off x="6605085" y="2955705"/>
              <a:ext cx="10238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4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B87F8820-936D-415E-B052-3C801E0F0FFE}"/>
                </a:ext>
              </a:extLst>
            </p:cNvPr>
            <p:cNvSpPr txBox="1"/>
            <p:nvPr/>
          </p:nvSpPr>
          <p:spPr>
            <a:xfrm rot="21354295">
              <a:off x="5377748" y="2986390"/>
              <a:ext cx="10238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3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4DF38EA4-446B-4E1E-A26B-498B6B06CA66}"/>
                </a:ext>
              </a:extLst>
            </p:cNvPr>
            <p:cNvSpPr txBox="1"/>
            <p:nvPr/>
          </p:nvSpPr>
          <p:spPr>
            <a:xfrm rot="21354295">
              <a:off x="3979227" y="2986390"/>
              <a:ext cx="10238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3.7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3CDDB567-07C4-490A-BD17-F49FD419D8AB}"/>
                </a:ext>
              </a:extLst>
            </p:cNvPr>
            <p:cNvSpPr txBox="1"/>
            <p:nvPr/>
          </p:nvSpPr>
          <p:spPr>
            <a:xfrm rot="21354295">
              <a:off x="2469997" y="2955705"/>
              <a:ext cx="10238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3.7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="" xmlns:a16="http://schemas.microsoft.com/office/drawing/2014/main" id="{819432E8-3627-48DD-8482-F360A6EE96BB}"/>
                </a:ext>
              </a:extLst>
            </p:cNvPr>
            <p:cNvSpPr txBox="1"/>
            <p:nvPr/>
          </p:nvSpPr>
          <p:spPr>
            <a:xfrm rot="21354295">
              <a:off x="1457109" y="2926696"/>
              <a:ext cx="10238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1.2</a:t>
              </a:r>
            </a:p>
          </p:txBody>
        </p:sp>
      </p:grpSp>
      <p:sp>
        <p:nvSpPr>
          <p:cNvPr id="18" name="Freeform: Shape 17">
            <a:extLst>
              <a:ext uri="{FF2B5EF4-FFF2-40B4-BE49-F238E27FC236}">
                <a16:creationId xmlns="" xmlns:a16="http://schemas.microsoft.com/office/drawing/2014/main" id="{27146554-092E-4CA7-B2B8-487F2EEBF511}"/>
              </a:ext>
            </a:extLst>
          </p:cNvPr>
          <p:cNvSpPr/>
          <p:nvPr/>
        </p:nvSpPr>
        <p:spPr>
          <a:xfrm>
            <a:off x="6858000" y="1510145"/>
            <a:ext cx="5514109" cy="4738255"/>
          </a:xfrm>
          <a:custGeom>
            <a:avLst/>
            <a:gdLst>
              <a:gd name="connsiteX0" fmla="*/ 5375564 w 5514109"/>
              <a:gd name="connsiteY0" fmla="*/ 4738255 h 4738255"/>
              <a:gd name="connsiteX1" fmla="*/ 1108364 w 5514109"/>
              <a:gd name="connsiteY1" fmla="*/ 1039091 h 4738255"/>
              <a:gd name="connsiteX2" fmla="*/ 0 w 5514109"/>
              <a:gd name="connsiteY2" fmla="*/ 0 h 4738255"/>
              <a:gd name="connsiteX3" fmla="*/ 581891 w 5514109"/>
              <a:gd name="connsiteY3" fmla="*/ 69273 h 4738255"/>
              <a:gd name="connsiteX4" fmla="*/ 2299855 w 5514109"/>
              <a:gd name="connsiteY4" fmla="*/ 1163782 h 4738255"/>
              <a:gd name="connsiteX5" fmla="*/ 4585855 w 5514109"/>
              <a:gd name="connsiteY5" fmla="*/ 2424546 h 4738255"/>
              <a:gd name="connsiteX6" fmla="*/ 5514109 w 5514109"/>
              <a:gd name="connsiteY6" fmla="*/ 2937164 h 4738255"/>
              <a:gd name="connsiteX7" fmla="*/ 5375564 w 5514109"/>
              <a:gd name="connsiteY7" fmla="*/ 4738255 h 473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14109" h="4738255">
                <a:moveTo>
                  <a:pt x="5375564" y="4738255"/>
                </a:moveTo>
                <a:lnTo>
                  <a:pt x="1108364" y="1039091"/>
                </a:lnTo>
                <a:lnTo>
                  <a:pt x="0" y="0"/>
                </a:lnTo>
                <a:lnTo>
                  <a:pt x="581891" y="69273"/>
                </a:lnTo>
                <a:lnTo>
                  <a:pt x="2299855" y="1163782"/>
                </a:lnTo>
                <a:lnTo>
                  <a:pt x="4585855" y="2424546"/>
                </a:lnTo>
                <a:lnTo>
                  <a:pt x="5514109" y="2937164"/>
                </a:lnTo>
                <a:lnTo>
                  <a:pt x="5375564" y="4738255"/>
                </a:lnTo>
                <a:close/>
              </a:path>
            </a:pathLst>
          </a:custGeom>
          <a:solidFill>
            <a:srgbClr val="E5C7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="" xmlns:a16="http://schemas.microsoft.com/office/drawing/2014/main" id="{4B8F755D-0AB4-4E55-A973-36AC7DA7ADB6}"/>
              </a:ext>
            </a:extLst>
          </p:cNvPr>
          <p:cNvCxnSpPr>
            <a:cxnSpLocks/>
          </p:cNvCxnSpPr>
          <p:nvPr/>
        </p:nvCxnSpPr>
        <p:spPr>
          <a:xfrm flipV="1">
            <a:off x="10203790" y="4165976"/>
            <a:ext cx="1090010" cy="104467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813B0BEE-7A83-485E-9FD8-E3E867053498}"/>
              </a:ext>
            </a:extLst>
          </p:cNvPr>
          <p:cNvSpPr txBox="1"/>
          <p:nvPr/>
        </p:nvSpPr>
        <p:spPr>
          <a:xfrm>
            <a:off x="8596519" y="4061509"/>
            <a:ext cx="1797715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For Loading 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="" xmlns:a16="http://schemas.microsoft.com/office/drawing/2014/main" id="{AE206F39-9912-4F58-B226-9C2D2121948A}"/>
              </a:ext>
            </a:extLst>
          </p:cNvPr>
          <p:cNvSpPr/>
          <p:nvPr/>
        </p:nvSpPr>
        <p:spPr>
          <a:xfrm>
            <a:off x="3704095" y="1534332"/>
            <a:ext cx="3037668" cy="5610387"/>
          </a:xfrm>
          <a:custGeom>
            <a:avLst/>
            <a:gdLst>
              <a:gd name="connsiteX0" fmla="*/ 3037668 w 3037668"/>
              <a:gd name="connsiteY0" fmla="*/ 5269424 h 5610387"/>
              <a:gd name="connsiteX1" fmla="*/ 2634712 w 3037668"/>
              <a:gd name="connsiteY1" fmla="*/ 898902 h 5610387"/>
              <a:gd name="connsiteX2" fmla="*/ 2402237 w 3037668"/>
              <a:gd name="connsiteY2" fmla="*/ 294468 h 5610387"/>
              <a:gd name="connsiteX3" fmla="*/ 2138766 w 3037668"/>
              <a:gd name="connsiteY3" fmla="*/ 108488 h 5610387"/>
              <a:gd name="connsiteX4" fmla="*/ 1813302 w 3037668"/>
              <a:gd name="connsiteY4" fmla="*/ 0 h 5610387"/>
              <a:gd name="connsiteX5" fmla="*/ 2030278 w 3037668"/>
              <a:gd name="connsiteY5" fmla="*/ 356461 h 5610387"/>
              <a:gd name="connsiteX6" fmla="*/ 1921790 w 3037668"/>
              <a:gd name="connsiteY6" fmla="*/ 867905 h 5610387"/>
              <a:gd name="connsiteX7" fmla="*/ 1487837 w 3037668"/>
              <a:gd name="connsiteY7" fmla="*/ 2061275 h 5610387"/>
              <a:gd name="connsiteX8" fmla="*/ 449451 w 3037668"/>
              <a:gd name="connsiteY8" fmla="*/ 4572000 h 5610387"/>
              <a:gd name="connsiteX9" fmla="*/ 92990 w 3037668"/>
              <a:gd name="connsiteY9" fmla="*/ 5300421 h 5610387"/>
              <a:gd name="connsiteX10" fmla="*/ 0 w 3037668"/>
              <a:gd name="connsiteY10" fmla="*/ 5610387 h 5610387"/>
              <a:gd name="connsiteX11" fmla="*/ 2991173 w 3037668"/>
              <a:gd name="connsiteY11" fmla="*/ 5563892 h 5610387"/>
              <a:gd name="connsiteX12" fmla="*/ 3037668 w 3037668"/>
              <a:gd name="connsiteY12" fmla="*/ 5269424 h 5610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37668" h="5610387">
                <a:moveTo>
                  <a:pt x="3037668" y="5269424"/>
                </a:moveTo>
                <a:lnTo>
                  <a:pt x="2634712" y="898902"/>
                </a:lnTo>
                <a:lnTo>
                  <a:pt x="2402237" y="294468"/>
                </a:lnTo>
                <a:lnTo>
                  <a:pt x="2138766" y="108488"/>
                </a:lnTo>
                <a:lnTo>
                  <a:pt x="1813302" y="0"/>
                </a:lnTo>
                <a:lnTo>
                  <a:pt x="2030278" y="356461"/>
                </a:lnTo>
                <a:lnTo>
                  <a:pt x="1921790" y="867905"/>
                </a:lnTo>
                <a:lnTo>
                  <a:pt x="1487837" y="2061275"/>
                </a:lnTo>
                <a:lnTo>
                  <a:pt x="449451" y="4572000"/>
                </a:lnTo>
                <a:lnTo>
                  <a:pt x="92990" y="5300421"/>
                </a:lnTo>
                <a:lnTo>
                  <a:pt x="0" y="5610387"/>
                </a:lnTo>
                <a:lnTo>
                  <a:pt x="2991173" y="5563892"/>
                </a:lnTo>
                <a:lnTo>
                  <a:pt x="3037668" y="5269424"/>
                </a:lnTo>
                <a:close/>
              </a:path>
            </a:pathLst>
          </a:custGeom>
          <a:solidFill>
            <a:srgbClr val="E5C7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48337AEC-FFEF-46DC-8F6C-013A30BF4F30}"/>
              </a:ext>
            </a:extLst>
          </p:cNvPr>
          <p:cNvGrpSpPr/>
          <p:nvPr/>
        </p:nvGrpSpPr>
        <p:grpSpPr>
          <a:xfrm>
            <a:off x="3231807" y="3220618"/>
            <a:ext cx="2697281" cy="1077218"/>
            <a:chOff x="3231807" y="3220618"/>
            <a:chExt cx="2697281" cy="1077218"/>
          </a:xfrm>
        </p:grpSpPr>
        <p:cxnSp>
          <p:nvCxnSpPr>
            <p:cNvPr id="50" name="Straight Arrow Connector 49">
              <a:extLst>
                <a:ext uri="{FF2B5EF4-FFF2-40B4-BE49-F238E27FC236}">
                  <a16:creationId xmlns="" xmlns:a16="http://schemas.microsoft.com/office/drawing/2014/main" id="{6ECC0073-7D00-4EEE-87B3-4867256FF9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39078" y="3325085"/>
              <a:ext cx="1090010" cy="104467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="" xmlns:a16="http://schemas.microsoft.com/office/drawing/2014/main" id="{AE075C12-71A0-4BEF-B4A4-80CE3AE993DA}"/>
                </a:ext>
              </a:extLst>
            </p:cNvPr>
            <p:cNvSpPr txBox="1"/>
            <p:nvPr/>
          </p:nvSpPr>
          <p:spPr>
            <a:xfrm>
              <a:off x="3231807" y="3220618"/>
              <a:ext cx="1797715" cy="10772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20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defRPr>
              </a:lvl1pPr>
            </a:lstStyle>
            <a:p>
              <a:r>
                <a:rPr lang="en-US" dirty="0"/>
                <a:t>For Loading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726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 animBg="1"/>
      <p:bldP spid="10" grpId="1" animBg="1"/>
      <p:bldP spid="18" grpId="0" animBg="1"/>
      <p:bldP spid="18" grpId="1" animBg="1"/>
      <p:bldP spid="37" grpId="0"/>
      <p:bldP spid="37" grpId="1"/>
      <p:bldP spid="22" grpId="0" animBg="1"/>
      <p:bldP spid="22" grpId="1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="" xmlns:a16="http://schemas.microsoft.com/office/drawing/2014/main" id="{B1AF31E9-9B26-4F6B-AE84-F623829E41B4}"/>
              </a:ext>
            </a:extLst>
          </p:cNvPr>
          <p:cNvSpPr/>
          <p:nvPr/>
        </p:nvSpPr>
        <p:spPr>
          <a:xfrm>
            <a:off x="3393440" y="2187299"/>
            <a:ext cx="1930400" cy="1491326"/>
          </a:xfrm>
          <a:prstGeom prst="ellipse">
            <a:avLst/>
          </a:prstGeom>
          <a:solidFill>
            <a:srgbClr val="E5C749">
              <a:alpha val="14000"/>
            </a:srgbClr>
          </a:solidFill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="" xmlns:a16="http://schemas.microsoft.com/office/drawing/2014/main" id="{E42FA569-C0CC-46EE-89D5-EFA755F535C9}"/>
              </a:ext>
            </a:extLst>
          </p:cNvPr>
          <p:cNvSpPr/>
          <p:nvPr/>
        </p:nvSpPr>
        <p:spPr>
          <a:xfrm>
            <a:off x="7170056" y="1522546"/>
            <a:ext cx="2242458" cy="1491326"/>
          </a:xfrm>
          <a:prstGeom prst="ellipse">
            <a:avLst/>
          </a:prstGeom>
          <a:solidFill>
            <a:srgbClr val="E5C749">
              <a:alpha val="14000"/>
            </a:srgbClr>
          </a:solidFill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="" xmlns:a16="http://schemas.microsoft.com/office/drawing/2014/main" id="{6776FD2C-0FD0-44CE-8FCF-43A67939896F}"/>
              </a:ext>
            </a:extLst>
          </p:cNvPr>
          <p:cNvCxnSpPr>
            <a:cxnSpLocks/>
          </p:cNvCxnSpPr>
          <p:nvPr/>
        </p:nvCxnSpPr>
        <p:spPr>
          <a:xfrm flipH="1" flipV="1">
            <a:off x="5323840" y="3429000"/>
            <a:ext cx="1389020" cy="645336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D3ABBE79-7377-480A-BB56-A0B669092C31}"/>
              </a:ext>
            </a:extLst>
          </p:cNvPr>
          <p:cNvSpPr txBox="1"/>
          <p:nvPr/>
        </p:nvSpPr>
        <p:spPr>
          <a:xfrm>
            <a:off x="5709165" y="4367500"/>
            <a:ext cx="2370242" cy="584775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Bridges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="" xmlns:a16="http://schemas.microsoft.com/office/drawing/2014/main" id="{263D35EE-9608-4197-8B4C-506D0FF1406B}"/>
              </a:ext>
            </a:extLst>
          </p:cNvPr>
          <p:cNvCxnSpPr>
            <a:cxnSpLocks/>
          </p:cNvCxnSpPr>
          <p:nvPr/>
        </p:nvCxnSpPr>
        <p:spPr>
          <a:xfrm flipV="1">
            <a:off x="6894286" y="3088640"/>
            <a:ext cx="857794" cy="985696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0940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="" xmlns:a16="http://schemas.microsoft.com/office/drawing/2014/main" id="{32AC0B9F-A5DF-4E45-85F6-286F06AA4E37}"/>
              </a:ext>
            </a:extLst>
          </p:cNvPr>
          <p:cNvSpPr/>
          <p:nvPr/>
        </p:nvSpPr>
        <p:spPr>
          <a:xfrm rot="295759">
            <a:off x="6110117" y="0"/>
            <a:ext cx="6196162" cy="5167085"/>
          </a:xfrm>
          <a:custGeom>
            <a:avLst/>
            <a:gdLst>
              <a:gd name="connsiteX0" fmla="*/ 87483 w 6196162"/>
              <a:gd name="connsiteY0" fmla="*/ 2717376 h 3186690"/>
              <a:gd name="connsiteX1" fmla="*/ 1437312 w 6196162"/>
              <a:gd name="connsiteY1" fmla="*/ 2615776 h 3186690"/>
              <a:gd name="connsiteX2" fmla="*/ 3019369 w 6196162"/>
              <a:gd name="connsiteY2" fmla="*/ 2296461 h 3186690"/>
              <a:gd name="connsiteX3" fmla="*/ 4485312 w 6196162"/>
              <a:gd name="connsiteY3" fmla="*/ 1643318 h 3186690"/>
              <a:gd name="connsiteX4" fmla="*/ 5312626 w 6196162"/>
              <a:gd name="connsiteY4" fmla="*/ 859547 h 3186690"/>
              <a:gd name="connsiteX5" fmla="*/ 5907712 w 6196162"/>
              <a:gd name="connsiteY5" fmla="*/ 235433 h 3186690"/>
              <a:gd name="connsiteX6" fmla="*/ 6023826 w 6196162"/>
              <a:gd name="connsiteY6" fmla="*/ 46747 h 3186690"/>
              <a:gd name="connsiteX7" fmla="*/ 6168969 w 6196162"/>
              <a:gd name="connsiteY7" fmla="*/ 1048233 h 3186690"/>
              <a:gd name="connsiteX8" fmla="*/ 5428740 w 6196162"/>
              <a:gd name="connsiteY8" fmla="*/ 1788461 h 3186690"/>
              <a:gd name="connsiteX9" fmla="*/ 3933769 w 6196162"/>
              <a:gd name="connsiteY9" fmla="*/ 2601261 h 3186690"/>
              <a:gd name="connsiteX10" fmla="*/ 2409769 w 6196162"/>
              <a:gd name="connsiteY10" fmla="*/ 3094747 h 3186690"/>
              <a:gd name="connsiteX11" fmla="*/ 987369 w 6196162"/>
              <a:gd name="connsiteY11" fmla="*/ 3181833 h 3186690"/>
              <a:gd name="connsiteX12" fmla="*/ 58454 w 6196162"/>
              <a:gd name="connsiteY12" fmla="*/ 3123776 h 3186690"/>
              <a:gd name="connsiteX13" fmla="*/ 174569 w 6196162"/>
              <a:gd name="connsiteY13" fmla="*/ 2702861 h 3186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96162" h="3186690">
                <a:moveTo>
                  <a:pt x="87483" y="2717376"/>
                </a:moveTo>
                <a:cubicBezTo>
                  <a:pt x="518073" y="2701652"/>
                  <a:pt x="948664" y="2685928"/>
                  <a:pt x="1437312" y="2615776"/>
                </a:cubicBezTo>
                <a:cubicBezTo>
                  <a:pt x="1925960" y="2545623"/>
                  <a:pt x="2511369" y="2458537"/>
                  <a:pt x="3019369" y="2296461"/>
                </a:cubicBezTo>
                <a:cubicBezTo>
                  <a:pt x="3527369" y="2134385"/>
                  <a:pt x="4103103" y="1882804"/>
                  <a:pt x="4485312" y="1643318"/>
                </a:cubicBezTo>
                <a:cubicBezTo>
                  <a:pt x="4867521" y="1403832"/>
                  <a:pt x="5075559" y="1094194"/>
                  <a:pt x="5312626" y="859547"/>
                </a:cubicBezTo>
                <a:cubicBezTo>
                  <a:pt x="5549693" y="624900"/>
                  <a:pt x="5789179" y="370900"/>
                  <a:pt x="5907712" y="235433"/>
                </a:cubicBezTo>
                <a:cubicBezTo>
                  <a:pt x="6026245" y="99966"/>
                  <a:pt x="5980283" y="-88720"/>
                  <a:pt x="6023826" y="46747"/>
                </a:cubicBezTo>
                <a:cubicBezTo>
                  <a:pt x="6067369" y="182214"/>
                  <a:pt x="6268150" y="757947"/>
                  <a:pt x="6168969" y="1048233"/>
                </a:cubicBezTo>
                <a:cubicBezTo>
                  <a:pt x="6069788" y="1338519"/>
                  <a:pt x="5801273" y="1529623"/>
                  <a:pt x="5428740" y="1788461"/>
                </a:cubicBezTo>
                <a:cubicBezTo>
                  <a:pt x="5056207" y="2047299"/>
                  <a:pt x="4436931" y="2383547"/>
                  <a:pt x="3933769" y="2601261"/>
                </a:cubicBezTo>
                <a:cubicBezTo>
                  <a:pt x="3430607" y="2818975"/>
                  <a:pt x="2900836" y="2997985"/>
                  <a:pt x="2409769" y="3094747"/>
                </a:cubicBezTo>
                <a:cubicBezTo>
                  <a:pt x="1918702" y="3191509"/>
                  <a:pt x="1379255" y="3176995"/>
                  <a:pt x="987369" y="3181833"/>
                </a:cubicBezTo>
                <a:cubicBezTo>
                  <a:pt x="595483" y="3186671"/>
                  <a:pt x="193921" y="3203605"/>
                  <a:pt x="58454" y="3123776"/>
                </a:cubicBezTo>
                <a:cubicBezTo>
                  <a:pt x="-77013" y="3043947"/>
                  <a:pt x="48778" y="2873404"/>
                  <a:pt x="174569" y="2702861"/>
                </a:cubicBezTo>
              </a:path>
            </a:pathLst>
          </a:custGeom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624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185607FC-CAAD-426A-8D49-F252FD90A71F}"/>
              </a:ext>
            </a:extLst>
          </p:cNvPr>
          <p:cNvGrpSpPr/>
          <p:nvPr/>
        </p:nvGrpSpPr>
        <p:grpSpPr>
          <a:xfrm>
            <a:off x="-471953" y="0"/>
            <a:ext cx="12632717" cy="6858000"/>
            <a:chOff x="-290920" y="0"/>
            <a:chExt cx="12632717" cy="6858000"/>
          </a:xfrm>
        </p:grpSpPr>
        <p:sp>
          <p:nvSpPr>
            <p:cNvPr id="119" name="Rectangle 118">
              <a:extLst>
                <a:ext uri="{FF2B5EF4-FFF2-40B4-BE49-F238E27FC236}">
                  <a16:creationId xmlns="" xmlns:a16="http://schemas.microsoft.com/office/drawing/2014/main" id="{CB11ACB9-E913-40A4-A551-4F4CC6BDB9E1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="" xmlns:a16="http://schemas.microsoft.com/office/drawing/2014/main" id="{A3162CA3-CE9E-4DCC-9643-0A520863C618}"/>
                </a:ext>
              </a:extLst>
            </p:cNvPr>
            <p:cNvSpPr/>
            <p:nvPr/>
          </p:nvSpPr>
          <p:spPr>
            <a:xfrm>
              <a:off x="11523191" y="4361690"/>
              <a:ext cx="690881" cy="1569955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TextBox 122">
              <a:extLst>
                <a:ext uri="{FF2B5EF4-FFF2-40B4-BE49-F238E27FC236}">
                  <a16:creationId xmlns="" xmlns:a16="http://schemas.microsoft.com/office/drawing/2014/main" id="{B27993D1-26CE-4813-BF0E-3AAF21EBB1C1}"/>
                </a:ext>
              </a:extLst>
            </p:cNvPr>
            <p:cNvSpPr txBox="1"/>
            <p:nvPr/>
          </p:nvSpPr>
          <p:spPr>
            <a:xfrm rot="16200000">
              <a:off x="11551699" y="4749252"/>
              <a:ext cx="7491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1</a:t>
              </a:r>
            </a:p>
          </p:txBody>
        </p:sp>
        <p:pic>
          <p:nvPicPr>
            <p:cNvPr id="126" name="Picture 125">
              <a:extLst>
                <a:ext uri="{FF2B5EF4-FFF2-40B4-BE49-F238E27FC236}">
                  <a16:creationId xmlns="" xmlns:a16="http://schemas.microsoft.com/office/drawing/2014/main" id="{C645FC9B-07B1-4ECB-B998-6AE290760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127" name="Group 126">
            <a:extLst>
              <a:ext uri="{FF2B5EF4-FFF2-40B4-BE49-F238E27FC236}">
                <a16:creationId xmlns="" xmlns:a16="http://schemas.microsoft.com/office/drawing/2014/main" id="{127FF904-69C5-4618-847C-140C066AD6F5}"/>
              </a:ext>
            </a:extLst>
          </p:cNvPr>
          <p:cNvGrpSpPr/>
          <p:nvPr/>
        </p:nvGrpSpPr>
        <p:grpSpPr>
          <a:xfrm>
            <a:off x="-4128" y="0"/>
            <a:ext cx="11547269" cy="6858000"/>
            <a:chOff x="213096" y="0"/>
            <a:chExt cx="11547269" cy="6858000"/>
          </a:xfrm>
        </p:grpSpPr>
        <p:sp>
          <p:nvSpPr>
            <p:cNvPr id="130" name="Rectangle 129">
              <a:extLst>
                <a:ext uri="{FF2B5EF4-FFF2-40B4-BE49-F238E27FC236}">
                  <a16:creationId xmlns="" xmlns:a16="http://schemas.microsoft.com/office/drawing/2014/main" id="{AD79A42C-E636-45E4-A9BE-729798156648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="" xmlns:a16="http://schemas.microsoft.com/office/drawing/2014/main" id="{5B819821-8C85-43FA-B32E-D4736964D47B}"/>
                </a:ext>
              </a:extLst>
            </p:cNvPr>
            <p:cNvSpPr/>
            <p:nvPr/>
          </p:nvSpPr>
          <p:spPr>
            <a:xfrm>
              <a:off x="10829598" y="3080178"/>
              <a:ext cx="830999" cy="1567236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="" xmlns:a16="http://schemas.microsoft.com/office/drawing/2014/main" id="{9FE7F2E2-6336-43AE-AC7C-8D0B5F6641C0}"/>
                </a:ext>
              </a:extLst>
            </p:cNvPr>
            <p:cNvSpPr txBox="1"/>
            <p:nvPr/>
          </p:nvSpPr>
          <p:spPr>
            <a:xfrm rot="16200000">
              <a:off x="10924517" y="3378259"/>
              <a:ext cx="8406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2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="" xmlns:a16="http://schemas.microsoft.com/office/drawing/2014/main" id="{F78CC059-D81F-4E5C-B960-C60E171640B3}"/>
              </a:ext>
            </a:extLst>
          </p:cNvPr>
          <p:cNvGrpSpPr/>
          <p:nvPr/>
        </p:nvGrpSpPr>
        <p:grpSpPr>
          <a:xfrm>
            <a:off x="-598303" y="0"/>
            <a:ext cx="11447501" cy="6858000"/>
            <a:chOff x="491575" y="0"/>
            <a:chExt cx="10098145" cy="6858000"/>
          </a:xfrm>
        </p:grpSpPr>
        <p:sp>
          <p:nvSpPr>
            <p:cNvPr id="137" name="Rectangle 136">
              <a:extLst>
                <a:ext uri="{FF2B5EF4-FFF2-40B4-BE49-F238E27FC236}">
                  <a16:creationId xmlns="" xmlns:a16="http://schemas.microsoft.com/office/drawing/2014/main" id="{999CDEE3-36B1-4FC8-8FAA-DE7696463DAB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="" xmlns:a16="http://schemas.microsoft.com/office/drawing/2014/main" id="{AE7E154A-908A-44FE-A004-7E82F26022A7}"/>
                </a:ext>
              </a:extLst>
            </p:cNvPr>
            <p:cNvSpPr/>
            <p:nvPr/>
          </p:nvSpPr>
          <p:spPr>
            <a:xfrm>
              <a:off x="9758725" y="1481859"/>
              <a:ext cx="720783" cy="1569954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="" xmlns:a16="http://schemas.microsoft.com/office/drawing/2014/main" id="{8D8684F9-C0AB-40F9-86C3-CA73534C4B51}"/>
                </a:ext>
              </a:extLst>
            </p:cNvPr>
            <p:cNvSpPr txBox="1"/>
            <p:nvPr/>
          </p:nvSpPr>
          <p:spPr>
            <a:xfrm rot="16200000">
              <a:off x="9609060" y="1805908"/>
              <a:ext cx="113032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3</a:t>
              </a:r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="" xmlns:a16="http://schemas.microsoft.com/office/drawing/2014/main" id="{0D296009-4FC6-488C-9B72-64CBE0BBD06E}"/>
              </a:ext>
            </a:extLst>
          </p:cNvPr>
          <p:cNvSpPr txBox="1"/>
          <p:nvPr/>
        </p:nvSpPr>
        <p:spPr>
          <a:xfrm>
            <a:off x="2067565" y="2696586"/>
            <a:ext cx="74828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Estimate the Cost of the Project </a:t>
            </a:r>
          </a:p>
        </p:txBody>
      </p:sp>
    </p:spTree>
    <p:extLst>
      <p:ext uri="{BB962C8B-B14F-4D97-AF65-F5344CB8AC3E}">
        <p14:creationId xmlns:p14="http://schemas.microsoft.com/office/powerpoint/2010/main" val="262449921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CC73A819-9F79-418E-8FEF-607A826A74B7}"/>
              </a:ext>
            </a:extLst>
          </p:cNvPr>
          <p:cNvGrpSpPr/>
          <p:nvPr/>
        </p:nvGrpSpPr>
        <p:grpSpPr>
          <a:xfrm>
            <a:off x="3897714" y="5198432"/>
            <a:ext cx="916430" cy="843643"/>
            <a:chOff x="226570" y="2773134"/>
            <a:chExt cx="916430" cy="843643"/>
          </a:xfrm>
        </p:grpSpPr>
        <p:sp>
          <p:nvSpPr>
            <p:cNvPr id="5" name="TextBox 4">
              <a:extLst>
                <a:ext uri="{FF2B5EF4-FFF2-40B4-BE49-F238E27FC236}">
                  <a16:creationId xmlns="" xmlns:a16="http://schemas.microsoft.com/office/drawing/2014/main" id="{40A386ED-8697-45CD-B456-3A76339FBDC6}"/>
                </a:ext>
              </a:extLst>
            </p:cNvPr>
            <p:cNvSpPr txBox="1"/>
            <p:nvPr/>
          </p:nvSpPr>
          <p:spPr>
            <a:xfrm>
              <a:off x="226570" y="2936089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1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B43420FB-28A5-4301-ABBD-1A7A4CB414AE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C53E4244-D901-4414-8754-6910471C2A99}"/>
              </a:ext>
            </a:extLst>
          </p:cNvPr>
          <p:cNvGrpSpPr/>
          <p:nvPr/>
        </p:nvGrpSpPr>
        <p:grpSpPr>
          <a:xfrm>
            <a:off x="5958849" y="5128645"/>
            <a:ext cx="916430" cy="843643"/>
            <a:chOff x="226570" y="2773134"/>
            <a:chExt cx="916430" cy="843643"/>
          </a:xfrm>
        </p:grpSpPr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36C001F0-F3B3-45EC-8EFD-F50ADBFCBB8A}"/>
                </a:ext>
              </a:extLst>
            </p:cNvPr>
            <p:cNvSpPr txBox="1"/>
            <p:nvPr/>
          </p:nvSpPr>
          <p:spPr>
            <a:xfrm>
              <a:off x="226570" y="2936089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2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="" xmlns:a16="http://schemas.microsoft.com/office/drawing/2014/main" id="{3BF64943-873F-41B7-8C87-BD0D21190851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0" name="Straight Arrow Connector 9">
            <a:extLst>
              <a:ext uri="{FF2B5EF4-FFF2-40B4-BE49-F238E27FC236}">
                <a16:creationId xmlns="" xmlns:a16="http://schemas.microsoft.com/office/drawing/2014/main" id="{8C43815C-8659-4DC3-9D9F-365AB3381FF1}"/>
              </a:ext>
            </a:extLst>
          </p:cNvPr>
          <p:cNvCxnSpPr>
            <a:cxnSpLocks/>
          </p:cNvCxnSpPr>
          <p:nvPr/>
        </p:nvCxnSpPr>
        <p:spPr>
          <a:xfrm>
            <a:off x="4107543" y="2801257"/>
            <a:ext cx="1227290" cy="3314776"/>
          </a:xfrm>
          <a:prstGeom prst="straightConnector1">
            <a:avLst/>
          </a:prstGeom>
          <a:ln w="263525" cap="rnd">
            <a:solidFill>
              <a:schemeClr val="bg1"/>
            </a:solidFill>
            <a:round/>
            <a:headEnd type="arrow" w="med" len="med"/>
            <a:tailEnd type="none" w="med" len="med"/>
          </a:ln>
          <a:scene3d>
            <a:camera prst="isometricOffAxis2Top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="" xmlns:a16="http://schemas.microsoft.com/office/drawing/2014/main" id="{413C03B4-8828-481A-9F73-47987C4D87A0}"/>
              </a:ext>
            </a:extLst>
          </p:cNvPr>
          <p:cNvCxnSpPr>
            <a:cxnSpLocks/>
          </p:cNvCxnSpPr>
          <p:nvPr/>
        </p:nvCxnSpPr>
        <p:spPr>
          <a:xfrm>
            <a:off x="5334314" y="2908162"/>
            <a:ext cx="1622271" cy="3100965"/>
          </a:xfrm>
          <a:prstGeom prst="straightConnector1">
            <a:avLst/>
          </a:prstGeom>
          <a:ln w="263525" cap="rnd">
            <a:solidFill>
              <a:schemeClr val="bg1"/>
            </a:solidFill>
            <a:round/>
            <a:headEnd type="arrow" w="med" len="med"/>
            <a:tailEnd type="none" w="med" len="med"/>
          </a:ln>
          <a:scene3d>
            <a:camera prst="isometricOffAxis2Top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E2301A7F-C5E8-45BC-AAAA-C15610D3E3AD}"/>
              </a:ext>
            </a:extLst>
          </p:cNvPr>
          <p:cNvSpPr txBox="1"/>
          <p:nvPr/>
        </p:nvSpPr>
        <p:spPr>
          <a:xfrm>
            <a:off x="3708574" y="2615774"/>
            <a:ext cx="3587832" cy="584775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Terminal Building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1C5D8E27-3203-497A-8305-C4B6E679A540}"/>
              </a:ext>
            </a:extLst>
          </p:cNvPr>
          <p:cNvSpPr txBox="1"/>
          <p:nvPr/>
        </p:nvSpPr>
        <p:spPr>
          <a:xfrm>
            <a:off x="3646648" y="4854356"/>
            <a:ext cx="1855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4m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68D53133-A59A-4D18-9566-827CB2BC91FA}"/>
              </a:ext>
            </a:extLst>
          </p:cNvPr>
          <p:cNvGrpSpPr/>
          <p:nvPr/>
        </p:nvGrpSpPr>
        <p:grpSpPr>
          <a:xfrm rot="318317">
            <a:off x="2652088" y="5262364"/>
            <a:ext cx="678119" cy="363916"/>
            <a:chOff x="2559081" y="4376754"/>
            <a:chExt cx="1805399" cy="303498"/>
          </a:xfrm>
        </p:grpSpPr>
        <p:cxnSp>
          <p:nvCxnSpPr>
            <p:cNvPr id="19" name="Straight Connector 18">
              <a:extLst>
                <a:ext uri="{FF2B5EF4-FFF2-40B4-BE49-F238E27FC236}">
                  <a16:creationId xmlns="" xmlns:a16="http://schemas.microsoft.com/office/drawing/2014/main" id="{7B1ABB32-EDFB-4918-A9D1-48BE9A104504}"/>
                </a:ext>
              </a:extLst>
            </p:cNvPr>
            <p:cNvCxnSpPr/>
            <p:nvPr/>
          </p:nvCxnSpPr>
          <p:spPr>
            <a:xfrm flipH="1">
              <a:off x="2559081" y="4384944"/>
              <a:ext cx="78229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="" xmlns:a16="http://schemas.microsoft.com/office/drawing/2014/main" id="{B622911F-73D5-42F1-B081-55CCE00BC527}"/>
                </a:ext>
              </a:extLst>
            </p:cNvPr>
            <p:cNvCxnSpPr/>
            <p:nvPr/>
          </p:nvCxnSpPr>
          <p:spPr>
            <a:xfrm flipH="1">
              <a:off x="4286250" y="4376754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="" xmlns:a16="http://schemas.microsoft.com/office/drawing/2014/main" id="{B5610324-E008-4D66-AD8E-CB04D2427A96}"/>
                </a:ext>
              </a:extLst>
            </p:cNvPr>
            <p:cNvCxnSpPr>
              <a:cxnSpLocks/>
            </p:cNvCxnSpPr>
            <p:nvPr/>
          </p:nvCxnSpPr>
          <p:spPr>
            <a:xfrm rot="21281683">
              <a:off x="2658286" y="4515589"/>
              <a:ext cx="1664601" cy="30397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5AD2CC81-C89F-4963-9FF4-4EFB04F3A5A9}"/>
              </a:ext>
            </a:extLst>
          </p:cNvPr>
          <p:cNvSpPr txBox="1"/>
          <p:nvPr/>
        </p:nvSpPr>
        <p:spPr>
          <a:xfrm rot="21425608">
            <a:off x="2107534" y="4942061"/>
            <a:ext cx="2316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1.2 m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D2C48975-D8EF-49E2-A015-EFF8964B4887}"/>
              </a:ext>
            </a:extLst>
          </p:cNvPr>
          <p:cNvGrpSpPr/>
          <p:nvPr/>
        </p:nvGrpSpPr>
        <p:grpSpPr>
          <a:xfrm rot="21273100">
            <a:off x="7287476" y="4998228"/>
            <a:ext cx="1664544" cy="362989"/>
            <a:chOff x="2615045" y="4338840"/>
            <a:chExt cx="1836083" cy="355145"/>
          </a:xfrm>
        </p:grpSpPr>
        <p:cxnSp>
          <p:nvCxnSpPr>
            <p:cNvPr id="24" name="Straight Connector 23">
              <a:extLst>
                <a:ext uri="{FF2B5EF4-FFF2-40B4-BE49-F238E27FC236}">
                  <a16:creationId xmlns="" xmlns:a16="http://schemas.microsoft.com/office/drawing/2014/main" id="{D8FFD6CC-A2BF-4634-BF3B-E11C0605DF19}"/>
                </a:ext>
              </a:extLst>
            </p:cNvPr>
            <p:cNvCxnSpPr/>
            <p:nvPr/>
          </p:nvCxnSpPr>
          <p:spPr>
            <a:xfrm flipH="1">
              <a:off x="2615045" y="4398677"/>
              <a:ext cx="78229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="" xmlns:a16="http://schemas.microsoft.com/office/drawing/2014/main" id="{20024C9E-7D37-40BC-9AF6-D2005C810C71}"/>
                </a:ext>
              </a:extLst>
            </p:cNvPr>
            <p:cNvCxnSpPr/>
            <p:nvPr/>
          </p:nvCxnSpPr>
          <p:spPr>
            <a:xfrm flipH="1">
              <a:off x="4319844" y="4338840"/>
              <a:ext cx="78229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="" xmlns:a16="http://schemas.microsoft.com/office/drawing/2014/main" id="{62954C10-A604-4557-A4EF-D475C1FCD2E5}"/>
                </a:ext>
              </a:extLst>
            </p:cNvPr>
            <p:cNvCxnSpPr>
              <a:cxnSpLocks/>
            </p:cNvCxnSpPr>
            <p:nvPr/>
          </p:nvCxnSpPr>
          <p:spPr>
            <a:xfrm rot="21281683">
              <a:off x="2677887" y="4516730"/>
              <a:ext cx="1773241" cy="49722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50460239-D311-4E6A-8076-F698ADB61DD2}"/>
              </a:ext>
            </a:extLst>
          </p:cNvPr>
          <p:cNvSpPr txBox="1"/>
          <p:nvPr/>
        </p:nvSpPr>
        <p:spPr>
          <a:xfrm rot="21354295">
            <a:off x="6112132" y="4687053"/>
            <a:ext cx="3719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3 m 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="" xmlns:a16="http://schemas.microsoft.com/office/drawing/2014/main" id="{BFF7BD7C-8C40-4FE6-98E8-56EFC54EAA41}"/>
              </a:ext>
            </a:extLst>
          </p:cNvPr>
          <p:cNvGrpSpPr/>
          <p:nvPr/>
        </p:nvGrpSpPr>
        <p:grpSpPr>
          <a:xfrm>
            <a:off x="3242117" y="5130713"/>
            <a:ext cx="4126899" cy="500150"/>
            <a:chOff x="3581867" y="5130713"/>
            <a:chExt cx="3787149" cy="500150"/>
          </a:xfrm>
        </p:grpSpPr>
        <p:grpSp>
          <p:nvGrpSpPr>
            <p:cNvPr id="13" name="Group 12">
              <a:extLst>
                <a:ext uri="{FF2B5EF4-FFF2-40B4-BE49-F238E27FC236}">
                  <a16:creationId xmlns="" xmlns:a16="http://schemas.microsoft.com/office/drawing/2014/main" id="{F8D65B15-3816-45DB-B547-DFC796410488}"/>
                </a:ext>
              </a:extLst>
            </p:cNvPr>
            <p:cNvGrpSpPr/>
            <p:nvPr/>
          </p:nvGrpSpPr>
          <p:grpSpPr>
            <a:xfrm rot="21223852">
              <a:off x="3581867" y="5130713"/>
              <a:ext cx="3787149" cy="500150"/>
              <a:chOff x="2609850" y="4229100"/>
              <a:chExt cx="1759548" cy="526782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="" xmlns:a16="http://schemas.microsoft.com/office/drawing/2014/main" id="{1BECFC29-01C4-4995-AC54-6EEA3CFAA94B}"/>
                  </a:ext>
                </a:extLst>
              </p:cNvPr>
              <p:cNvCxnSpPr/>
              <p:nvPr/>
            </p:nvCxnSpPr>
            <p:spPr>
              <a:xfrm flipH="1">
                <a:off x="2609850" y="4229100"/>
                <a:ext cx="78230" cy="295308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="" xmlns:a16="http://schemas.microsoft.com/office/drawing/2014/main" id="{6EFBC3C9-94C1-450E-A0DD-125EFB022123}"/>
                  </a:ext>
                </a:extLst>
              </p:cNvPr>
              <p:cNvCxnSpPr/>
              <p:nvPr/>
            </p:nvCxnSpPr>
            <p:spPr>
              <a:xfrm flipH="1">
                <a:off x="4291168" y="4460574"/>
                <a:ext cx="78230" cy="295308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="" xmlns:a16="http://schemas.microsoft.com/office/drawing/2014/main" id="{B30C8C41-D545-4CB1-8D33-A5F4360A2DFD}"/>
                  </a:ext>
                </a:extLst>
              </p:cNvPr>
              <p:cNvCxnSpPr>
                <a:cxnSpLocks/>
              </p:cNvCxnSpPr>
              <p:nvPr/>
            </p:nvCxnSpPr>
            <p:spPr>
              <a:xfrm rot="376148" flipV="1">
                <a:off x="2645887" y="4478393"/>
                <a:ext cx="1675293" cy="6392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38" name="Straight Connector 37">
              <a:extLst>
                <a:ext uri="{FF2B5EF4-FFF2-40B4-BE49-F238E27FC236}">
                  <a16:creationId xmlns="" xmlns:a16="http://schemas.microsoft.com/office/drawing/2014/main" id="{BB50BC35-5676-4426-9864-5C13F9ABF3B9}"/>
                </a:ext>
              </a:extLst>
            </p:cNvPr>
            <p:cNvCxnSpPr/>
            <p:nvPr/>
          </p:nvCxnSpPr>
          <p:spPr>
            <a:xfrm rot="318317" flipH="1">
              <a:off x="5639451" y="5226762"/>
              <a:ext cx="33404" cy="354096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F449C41E-314B-41DD-952A-54F4F1F6776E}"/>
              </a:ext>
            </a:extLst>
          </p:cNvPr>
          <p:cNvSpPr txBox="1"/>
          <p:nvPr/>
        </p:nvSpPr>
        <p:spPr>
          <a:xfrm>
            <a:off x="5358622" y="4830581"/>
            <a:ext cx="1855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4m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="" xmlns:a16="http://schemas.microsoft.com/office/drawing/2014/main" id="{D9DBB28A-0B92-4602-9E0F-9B91A436A031}"/>
              </a:ext>
            </a:extLst>
          </p:cNvPr>
          <p:cNvGrpSpPr/>
          <p:nvPr/>
        </p:nvGrpSpPr>
        <p:grpSpPr>
          <a:xfrm>
            <a:off x="8753515" y="5777653"/>
            <a:ext cx="3497943" cy="776513"/>
            <a:chOff x="8753515" y="5777653"/>
            <a:chExt cx="3497943" cy="776513"/>
          </a:xfrm>
        </p:grpSpPr>
        <p:sp>
          <p:nvSpPr>
            <p:cNvPr id="44" name="Rectangle 43">
              <a:extLst>
                <a:ext uri="{FF2B5EF4-FFF2-40B4-BE49-F238E27FC236}">
                  <a16:creationId xmlns="" xmlns:a16="http://schemas.microsoft.com/office/drawing/2014/main" id="{48B6DA07-5B0F-4B64-9F7D-26F0836EDF1A}"/>
                </a:ext>
              </a:extLst>
            </p:cNvPr>
            <p:cNvSpPr/>
            <p:nvPr/>
          </p:nvSpPr>
          <p:spPr>
            <a:xfrm>
              <a:off x="9361714" y="5777653"/>
              <a:ext cx="2249715" cy="776513"/>
            </a:xfrm>
            <a:prstGeom prst="rect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2396A759-A611-4792-A2FE-A50F0452351C}"/>
                </a:ext>
              </a:extLst>
            </p:cNvPr>
            <p:cNvSpPr txBox="1"/>
            <p:nvPr/>
          </p:nvSpPr>
          <p:spPr>
            <a:xfrm>
              <a:off x="8753515" y="5907835"/>
              <a:ext cx="34979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Artifakt Element Black" panose="020B0A03050000020004" pitchFamily="34" charset="0"/>
                  <a:ea typeface="Artifakt Element Black" panose="020B0A03050000020004" pitchFamily="34" charset="0"/>
                  <a:cs typeface="Dubai Medium" panose="020B0604020202020204" pitchFamily="34" charset="-78"/>
                </a:rPr>
                <a:t>Level 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8487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7" grpId="0"/>
      <p:bldP spid="17" grpId="1"/>
      <p:bldP spid="22" grpId="0"/>
      <p:bldP spid="22" grpId="1"/>
      <p:bldP spid="27" grpId="0"/>
      <p:bldP spid="27" grpId="1"/>
      <p:bldP spid="40" grpId="0"/>
      <p:bldP spid="40" grpId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279C157C-CDAF-44EE-9303-517C05AFC7CA}"/>
              </a:ext>
            </a:extLst>
          </p:cNvPr>
          <p:cNvGrpSpPr/>
          <p:nvPr/>
        </p:nvGrpSpPr>
        <p:grpSpPr>
          <a:xfrm>
            <a:off x="8753515" y="5777653"/>
            <a:ext cx="3497943" cy="776513"/>
            <a:chOff x="8753515" y="5777653"/>
            <a:chExt cx="3497943" cy="776513"/>
          </a:xfrm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8EAD8A8E-5513-43DF-A972-1F3024E923B0}"/>
                </a:ext>
              </a:extLst>
            </p:cNvPr>
            <p:cNvSpPr/>
            <p:nvPr/>
          </p:nvSpPr>
          <p:spPr>
            <a:xfrm>
              <a:off x="9361714" y="5777653"/>
              <a:ext cx="2249715" cy="776513"/>
            </a:xfrm>
            <a:prstGeom prst="rect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CB59F0A9-B519-46A0-AF39-20710E03EAFC}"/>
                </a:ext>
              </a:extLst>
            </p:cNvPr>
            <p:cNvSpPr txBox="1"/>
            <p:nvPr/>
          </p:nvSpPr>
          <p:spPr>
            <a:xfrm>
              <a:off x="8753515" y="5907835"/>
              <a:ext cx="34979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Artifakt Element Black" panose="020B0A03050000020004" pitchFamily="34" charset="0"/>
                  <a:ea typeface="Artifakt Element Black" panose="020B0A03050000020004" pitchFamily="34" charset="0"/>
                  <a:cs typeface="Dubai Medium" panose="020B0604020202020204" pitchFamily="34" charset="-78"/>
                </a:rPr>
                <a:t>Level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984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21530A9-F138-4A9C-9019-77C2B8F2813C}"/>
              </a:ext>
            </a:extLst>
          </p:cNvPr>
          <p:cNvSpPr txBox="1"/>
          <p:nvPr/>
        </p:nvSpPr>
        <p:spPr>
          <a:xfrm>
            <a:off x="1901769" y="790539"/>
            <a:ext cx="8074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MV Boli" panose="02000500030200090000" pitchFamily="2" charset="0"/>
                <a:cs typeface="MV Boli" panose="02000500030200090000" pitchFamily="2" charset="0"/>
              </a:rPr>
              <a:t>Guide Signs on Circulation Roadway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2D954AB-D9C9-43BE-902B-8C3FBD52AD59}"/>
              </a:ext>
            </a:extLst>
          </p:cNvPr>
          <p:cNvSpPr/>
          <p:nvPr/>
        </p:nvSpPr>
        <p:spPr>
          <a:xfrm>
            <a:off x="457200" y="457200"/>
            <a:ext cx="11277600" cy="5943600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A4971343-B996-4ACE-93E4-CD505E214ECD}"/>
              </a:ext>
            </a:extLst>
          </p:cNvPr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2124" y="2290346"/>
            <a:ext cx="2544018" cy="15322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F74BC88B-782D-48FE-B959-B90191080368}"/>
              </a:ext>
            </a:extLst>
          </p:cNvPr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64" y="2290346"/>
            <a:ext cx="2464810" cy="15589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5B6EFDE4-F840-40A5-90AB-E83A9E53685F}"/>
              </a:ext>
            </a:extLst>
          </p:cNvPr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379" y="4179470"/>
            <a:ext cx="3130551" cy="11289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C0D99A68-449C-430F-A687-98A5DD7B48B9}"/>
              </a:ext>
            </a:extLst>
          </p:cNvPr>
          <p:cNvPicPr/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284" y="2276212"/>
            <a:ext cx="2464810" cy="15463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BCD9A1AF-2B1A-472B-9BD9-B7032E7CBBA8}"/>
              </a:ext>
            </a:extLst>
          </p:cNvPr>
          <p:cNvPicPr/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204" y="2276212"/>
            <a:ext cx="2464810" cy="15463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00296BA9-F534-4C55-A2CE-B096E3B59518}"/>
              </a:ext>
            </a:extLst>
          </p:cNvPr>
          <p:cNvPicPr/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4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409" t="16271" r="19164" b="44267"/>
          <a:stretch/>
        </p:blipFill>
        <p:spPr bwMode="auto">
          <a:xfrm>
            <a:off x="6978250" y="4183469"/>
            <a:ext cx="1262383" cy="12376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0873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9E0A9452-E578-47D7-85E1-C34CC08E7814}"/>
              </a:ext>
            </a:extLst>
          </p:cNvPr>
          <p:cNvSpPr/>
          <p:nvPr/>
        </p:nvSpPr>
        <p:spPr>
          <a:xfrm>
            <a:off x="-152399" y="-110836"/>
            <a:ext cx="13508182" cy="6968836"/>
          </a:xfrm>
          <a:prstGeom prst="rect">
            <a:avLst/>
          </a:prstGeom>
          <a:solidFill>
            <a:schemeClr val="bg1">
              <a:lumMod val="5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BB792F57-FE97-427A-99AA-894023FF9C46}"/>
              </a:ext>
            </a:extLst>
          </p:cNvPr>
          <p:cNvSpPr/>
          <p:nvPr/>
        </p:nvSpPr>
        <p:spPr>
          <a:xfrm>
            <a:off x="457200" y="457200"/>
            <a:ext cx="11277600" cy="5943600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86BA966-D435-43A3-9D31-7074E153FF5A}"/>
              </a:ext>
            </a:extLst>
          </p:cNvPr>
          <p:cNvSpPr txBox="1"/>
          <p:nvPr/>
        </p:nvSpPr>
        <p:spPr>
          <a:xfrm>
            <a:off x="1964872" y="3112493"/>
            <a:ext cx="8496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Cargo Road</a:t>
            </a:r>
          </a:p>
        </p:txBody>
      </p:sp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="" xmlns:a16="http://schemas.microsoft.com/office/drawing/2014/main" id="{76BD7238-5DE6-4522-9672-9E77CB94C3EC}"/>
              </a:ext>
            </a:extLst>
          </p:cNvPr>
          <p:cNvSpPr/>
          <p:nvPr/>
        </p:nvSpPr>
        <p:spPr>
          <a:xfrm>
            <a:off x="11734800" y="0"/>
            <a:ext cx="723900" cy="812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94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DCF6FEA7-AADC-48E2-A636-9BE90C94FB6E}"/>
              </a:ext>
            </a:extLst>
          </p:cNvPr>
          <p:cNvSpPr txBox="1"/>
          <p:nvPr/>
        </p:nvSpPr>
        <p:spPr>
          <a:xfrm>
            <a:off x="7953828" y="5922350"/>
            <a:ext cx="4601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Cargo Road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D353C5F8-B4E0-4A01-BD29-DC9DC3708446}"/>
              </a:ext>
            </a:extLst>
          </p:cNvPr>
          <p:cNvSpPr/>
          <p:nvPr/>
        </p:nvSpPr>
        <p:spPr>
          <a:xfrm>
            <a:off x="8606971" y="5792168"/>
            <a:ext cx="3178629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3691124A-2322-4D7B-88A1-D8BED9A8BF03}"/>
              </a:ext>
            </a:extLst>
          </p:cNvPr>
          <p:cNvGrpSpPr/>
          <p:nvPr/>
        </p:nvGrpSpPr>
        <p:grpSpPr>
          <a:xfrm>
            <a:off x="4382551" y="5128298"/>
            <a:ext cx="782662" cy="657308"/>
            <a:chOff x="259826" y="2773134"/>
            <a:chExt cx="916430" cy="843643"/>
          </a:xfrm>
        </p:grpSpPr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C5D8C916-602E-4625-ABA6-8B3901C183FD}"/>
                </a:ext>
              </a:extLst>
            </p:cNvPr>
            <p:cNvSpPr txBox="1"/>
            <p:nvPr/>
          </p:nvSpPr>
          <p:spPr>
            <a:xfrm>
              <a:off x="259826" y="2901817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1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="" xmlns:a16="http://schemas.microsoft.com/office/drawing/2014/main" id="{BECCDDEE-C05C-47B4-BC62-B5D769E24425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4695F67B-8F80-4B12-A1F5-C3F152BF3CAC}"/>
              </a:ext>
            </a:extLst>
          </p:cNvPr>
          <p:cNvGrpSpPr/>
          <p:nvPr/>
        </p:nvGrpSpPr>
        <p:grpSpPr>
          <a:xfrm>
            <a:off x="5383533" y="5148509"/>
            <a:ext cx="715851" cy="658994"/>
            <a:chOff x="233377" y="2773134"/>
            <a:chExt cx="916430" cy="843643"/>
          </a:xfrm>
        </p:grpSpPr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63BD688B-28F5-49E7-A46E-B27836CA0797}"/>
                </a:ext>
              </a:extLst>
            </p:cNvPr>
            <p:cNvSpPr txBox="1"/>
            <p:nvPr/>
          </p:nvSpPr>
          <p:spPr>
            <a:xfrm>
              <a:off x="233377" y="2875614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2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="" xmlns:a16="http://schemas.microsoft.com/office/drawing/2014/main" id="{7E8D2A0B-33A7-4EE3-8D03-B873401D5F2F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60BC5139-8AC5-4F11-B5CC-3D06118B9B9E}"/>
              </a:ext>
            </a:extLst>
          </p:cNvPr>
          <p:cNvSpPr txBox="1"/>
          <p:nvPr/>
        </p:nvSpPr>
        <p:spPr>
          <a:xfrm>
            <a:off x="4382790" y="4191691"/>
            <a:ext cx="1062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3.6m</a:t>
            </a:r>
            <a:endParaRPr lang="en-US" sz="2800" dirty="0">
              <a:solidFill>
                <a:schemeClr val="bg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C6F9BD4D-7A80-479F-8004-20FEBBD81C4A}"/>
              </a:ext>
            </a:extLst>
          </p:cNvPr>
          <p:cNvGrpSpPr/>
          <p:nvPr/>
        </p:nvGrpSpPr>
        <p:grpSpPr>
          <a:xfrm rot="21223852">
            <a:off x="4365386" y="4409448"/>
            <a:ext cx="1816721" cy="461939"/>
            <a:chOff x="2633597" y="4140409"/>
            <a:chExt cx="774579" cy="486536"/>
          </a:xfrm>
        </p:grpSpPr>
        <p:cxnSp>
          <p:nvCxnSpPr>
            <p:cNvPr id="28" name="Straight Connector 27">
              <a:extLst>
                <a:ext uri="{FF2B5EF4-FFF2-40B4-BE49-F238E27FC236}">
                  <a16:creationId xmlns="" xmlns:a16="http://schemas.microsoft.com/office/drawing/2014/main" id="{51B48AD8-C11E-458D-95BF-115325467476}"/>
                </a:ext>
              </a:extLst>
            </p:cNvPr>
            <p:cNvCxnSpPr/>
            <p:nvPr/>
          </p:nvCxnSpPr>
          <p:spPr>
            <a:xfrm flipH="1">
              <a:off x="2633597" y="4140409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="" xmlns:a16="http://schemas.microsoft.com/office/drawing/2014/main" id="{D2DB9F07-5B4A-4A69-A071-1A881E6AFF4A}"/>
                </a:ext>
              </a:extLst>
            </p:cNvPr>
            <p:cNvCxnSpPr/>
            <p:nvPr/>
          </p:nvCxnSpPr>
          <p:spPr>
            <a:xfrm flipH="1">
              <a:off x="3329946" y="4331637"/>
              <a:ext cx="78230" cy="29530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="" xmlns:a16="http://schemas.microsoft.com/office/drawing/2014/main" id="{C9421C66-9DD9-4F66-A428-AF142FA1E876}"/>
                </a:ext>
              </a:extLst>
            </p:cNvPr>
            <p:cNvCxnSpPr>
              <a:cxnSpLocks/>
            </p:cNvCxnSpPr>
            <p:nvPr/>
          </p:nvCxnSpPr>
          <p:spPr>
            <a:xfrm rot="376148">
              <a:off x="2647163" y="4410232"/>
              <a:ext cx="697620" cy="10609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31" name="Straight Connector 30">
            <a:extLst>
              <a:ext uri="{FF2B5EF4-FFF2-40B4-BE49-F238E27FC236}">
                <a16:creationId xmlns="" xmlns:a16="http://schemas.microsoft.com/office/drawing/2014/main" id="{566A9E33-BD08-4B06-B505-7AFAC8BFECA5}"/>
              </a:ext>
            </a:extLst>
          </p:cNvPr>
          <p:cNvCxnSpPr/>
          <p:nvPr/>
        </p:nvCxnSpPr>
        <p:spPr>
          <a:xfrm rot="21223852" flipH="1">
            <a:off x="5179973" y="4503453"/>
            <a:ext cx="183483" cy="280379"/>
          </a:xfrm>
          <a:prstGeom prst="lin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B9C4C842-A241-45CE-A855-196A138C2253}"/>
              </a:ext>
            </a:extLst>
          </p:cNvPr>
          <p:cNvGrpSpPr/>
          <p:nvPr/>
        </p:nvGrpSpPr>
        <p:grpSpPr>
          <a:xfrm>
            <a:off x="3862465" y="4513167"/>
            <a:ext cx="538587" cy="280379"/>
            <a:chOff x="3862465" y="4513167"/>
            <a:chExt cx="538587" cy="280379"/>
          </a:xfrm>
        </p:grpSpPr>
        <p:cxnSp>
          <p:nvCxnSpPr>
            <p:cNvPr id="24" name="Straight Connector 23">
              <a:extLst>
                <a:ext uri="{FF2B5EF4-FFF2-40B4-BE49-F238E27FC236}">
                  <a16:creationId xmlns="" xmlns:a16="http://schemas.microsoft.com/office/drawing/2014/main" id="{EC6AC644-AC07-4E6B-B99B-F984947C8ED2}"/>
                </a:ext>
              </a:extLst>
            </p:cNvPr>
            <p:cNvCxnSpPr>
              <a:cxnSpLocks/>
            </p:cNvCxnSpPr>
            <p:nvPr/>
          </p:nvCxnSpPr>
          <p:spPr>
            <a:xfrm>
              <a:off x="3954206" y="4653356"/>
              <a:ext cx="446846" cy="7195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="" xmlns:a16="http://schemas.microsoft.com/office/drawing/2014/main" id="{5034C7F2-5A68-44BF-B312-820999EA7B44}"/>
                </a:ext>
              </a:extLst>
            </p:cNvPr>
            <p:cNvCxnSpPr/>
            <p:nvPr/>
          </p:nvCxnSpPr>
          <p:spPr>
            <a:xfrm rot="21223852" flipH="1">
              <a:off x="3862465" y="4513167"/>
              <a:ext cx="183483" cy="280379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="" xmlns:a16="http://schemas.microsoft.com/office/drawing/2014/main" id="{AA5EAA03-7E28-4407-89AE-64F28739AB2E}"/>
              </a:ext>
            </a:extLst>
          </p:cNvPr>
          <p:cNvGrpSpPr/>
          <p:nvPr/>
        </p:nvGrpSpPr>
        <p:grpSpPr>
          <a:xfrm>
            <a:off x="6057900" y="4520361"/>
            <a:ext cx="668001" cy="280379"/>
            <a:chOff x="6057900" y="4520361"/>
            <a:chExt cx="668001" cy="280379"/>
          </a:xfrm>
        </p:grpSpPr>
        <p:cxnSp>
          <p:nvCxnSpPr>
            <p:cNvPr id="33" name="Straight Connector 32">
              <a:extLst>
                <a:ext uri="{FF2B5EF4-FFF2-40B4-BE49-F238E27FC236}">
                  <a16:creationId xmlns="" xmlns:a16="http://schemas.microsoft.com/office/drawing/2014/main" id="{A1675CD8-B432-436C-95EB-A8BCD22E133D}"/>
                </a:ext>
              </a:extLst>
            </p:cNvPr>
            <p:cNvCxnSpPr>
              <a:cxnSpLocks/>
            </p:cNvCxnSpPr>
            <p:nvPr/>
          </p:nvCxnSpPr>
          <p:spPr>
            <a:xfrm>
              <a:off x="6057900" y="4689439"/>
              <a:ext cx="590843" cy="0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="" xmlns:a16="http://schemas.microsoft.com/office/drawing/2014/main" id="{58110C32-9929-472E-9772-338F1603CD01}"/>
                </a:ext>
              </a:extLst>
            </p:cNvPr>
            <p:cNvCxnSpPr/>
            <p:nvPr/>
          </p:nvCxnSpPr>
          <p:spPr>
            <a:xfrm rot="21223852" flipH="1">
              <a:off x="6542418" y="4520361"/>
              <a:ext cx="183483" cy="280379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B4B4713E-1403-431F-BFD7-1D181E502435}"/>
              </a:ext>
            </a:extLst>
          </p:cNvPr>
          <p:cNvSpPr txBox="1"/>
          <p:nvPr/>
        </p:nvSpPr>
        <p:spPr>
          <a:xfrm>
            <a:off x="5210150" y="4206334"/>
            <a:ext cx="1062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3.6m</a:t>
            </a:r>
            <a:endParaRPr lang="en-US" sz="2800" dirty="0">
              <a:solidFill>
                <a:schemeClr val="bg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85B6E2DF-3963-4649-ACFB-10B0D7539DBD}"/>
              </a:ext>
            </a:extLst>
          </p:cNvPr>
          <p:cNvSpPr txBox="1"/>
          <p:nvPr/>
        </p:nvSpPr>
        <p:spPr>
          <a:xfrm>
            <a:off x="6517174" y="4163662"/>
            <a:ext cx="1062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2.5m</a:t>
            </a:r>
            <a:endParaRPr lang="en-US" sz="2800" dirty="0">
              <a:solidFill>
                <a:schemeClr val="bg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22F40BE0-A5C8-43F1-B395-83392FA610A4}"/>
              </a:ext>
            </a:extLst>
          </p:cNvPr>
          <p:cNvSpPr txBox="1"/>
          <p:nvPr/>
        </p:nvSpPr>
        <p:spPr>
          <a:xfrm>
            <a:off x="3052645" y="4247670"/>
            <a:ext cx="1062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2.5m</a:t>
            </a:r>
            <a:endParaRPr lang="en-US" sz="2800" dirty="0">
              <a:solidFill>
                <a:schemeClr val="bg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="" xmlns:a16="http://schemas.microsoft.com/office/drawing/2014/main" id="{C052DB3B-52DA-4E39-B975-7F570B787690}"/>
              </a:ext>
            </a:extLst>
          </p:cNvPr>
          <p:cNvCxnSpPr>
            <a:cxnSpLocks/>
          </p:cNvCxnSpPr>
          <p:nvPr/>
        </p:nvCxnSpPr>
        <p:spPr>
          <a:xfrm>
            <a:off x="4120118" y="3060937"/>
            <a:ext cx="1364645" cy="3296795"/>
          </a:xfrm>
          <a:prstGeom prst="straightConnector1">
            <a:avLst/>
          </a:prstGeom>
          <a:ln w="136525" cap="rnd">
            <a:solidFill>
              <a:schemeClr val="bg1"/>
            </a:solidFill>
            <a:round/>
            <a:headEnd type="none" w="med" len="med"/>
            <a:tailEnd type="arrow" w="med" len="med"/>
          </a:ln>
          <a:scene3d>
            <a:camera prst="isometricOffAxis2Top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="" xmlns:a16="http://schemas.microsoft.com/office/drawing/2014/main" id="{674C92A5-ADA1-4C60-89CA-6E7F54025348}"/>
              </a:ext>
            </a:extLst>
          </p:cNvPr>
          <p:cNvCxnSpPr>
            <a:cxnSpLocks/>
          </p:cNvCxnSpPr>
          <p:nvPr/>
        </p:nvCxnSpPr>
        <p:spPr>
          <a:xfrm>
            <a:off x="5087807" y="3449699"/>
            <a:ext cx="1622271" cy="3100965"/>
          </a:xfrm>
          <a:prstGeom prst="straightConnector1">
            <a:avLst/>
          </a:prstGeom>
          <a:ln w="136525" cap="rnd">
            <a:solidFill>
              <a:schemeClr val="bg1"/>
            </a:solidFill>
            <a:round/>
            <a:headEnd type="arrow" w="med" len="med"/>
            <a:tailEnd type="none" w="med" len="med"/>
          </a:ln>
          <a:scene3d>
            <a:camera prst="isometricOffAxis2Top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37C99222-E933-4FCB-9FCB-3CC11B998AA5}"/>
              </a:ext>
            </a:extLst>
          </p:cNvPr>
          <p:cNvSpPr txBox="1"/>
          <p:nvPr/>
        </p:nvSpPr>
        <p:spPr>
          <a:xfrm>
            <a:off x="5741458" y="2778989"/>
            <a:ext cx="2528029" cy="830997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Cargo processing unit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24665E1E-37B3-4DFE-8667-40E37C88E530}"/>
              </a:ext>
            </a:extLst>
          </p:cNvPr>
          <p:cNvSpPr txBox="1"/>
          <p:nvPr/>
        </p:nvSpPr>
        <p:spPr>
          <a:xfrm>
            <a:off x="5817377" y="3759737"/>
            <a:ext cx="2528029" cy="523220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Bus parking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="" xmlns:a16="http://schemas.microsoft.com/office/drawing/2014/main" id="{12A02DBB-FD64-4A67-A5AC-99E6A110230B}"/>
              </a:ext>
            </a:extLst>
          </p:cNvPr>
          <p:cNvGrpSpPr/>
          <p:nvPr/>
        </p:nvGrpSpPr>
        <p:grpSpPr>
          <a:xfrm>
            <a:off x="5036846" y="4000866"/>
            <a:ext cx="792424" cy="1373158"/>
            <a:chOff x="2453766" y="568020"/>
            <a:chExt cx="792424" cy="1373158"/>
          </a:xfrm>
        </p:grpSpPr>
        <p:sp>
          <p:nvSpPr>
            <p:cNvPr id="45" name="Oval 44">
              <a:extLst>
                <a:ext uri="{FF2B5EF4-FFF2-40B4-BE49-F238E27FC236}">
                  <a16:creationId xmlns="" xmlns:a16="http://schemas.microsoft.com/office/drawing/2014/main" id="{F27AD7D0-9B78-41C9-B1AF-77F43BEFB361}"/>
                </a:ext>
              </a:extLst>
            </p:cNvPr>
            <p:cNvSpPr/>
            <p:nvPr/>
          </p:nvSpPr>
          <p:spPr>
            <a:xfrm>
              <a:off x="2843313" y="1535685"/>
              <a:ext cx="402877" cy="4054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="" xmlns:a16="http://schemas.microsoft.com/office/drawing/2014/main" id="{AFA17021-4A0F-4057-986D-DF378925A59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53766" y="568020"/>
              <a:ext cx="518034" cy="983545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9C1E5AFA-4D0D-4231-ABCF-CE52C0CC826D}"/>
              </a:ext>
            </a:extLst>
          </p:cNvPr>
          <p:cNvSpPr txBox="1"/>
          <p:nvPr/>
        </p:nvSpPr>
        <p:spPr>
          <a:xfrm>
            <a:off x="1754065" y="2944129"/>
            <a:ext cx="4492975" cy="1077218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Surface layer =6 cm </a:t>
            </a:r>
            <a:b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</a:br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Base course = 26 cm </a:t>
            </a:r>
          </a:p>
        </p:txBody>
      </p:sp>
    </p:spTree>
    <p:extLst>
      <p:ext uri="{BB962C8B-B14F-4D97-AF65-F5344CB8AC3E}">
        <p14:creationId xmlns:p14="http://schemas.microsoft.com/office/powerpoint/2010/main" val="186189407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50"/>
                            </p:stCondLst>
                            <p:childTnLst>
                              <p:par>
                                <p:cTn id="9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35" grpId="0"/>
      <p:bldP spid="35" grpId="1"/>
      <p:bldP spid="36" grpId="0"/>
      <p:bldP spid="36" grpId="1"/>
      <p:bldP spid="37" grpId="0"/>
      <p:bldP spid="37" grpId="1"/>
      <p:bldP spid="41" grpId="0" animBg="1"/>
      <p:bldP spid="41" grpId="1" animBg="1"/>
      <p:bldP spid="43" grpId="0" animBg="1"/>
      <p:bldP spid="43" grpId="1" animBg="1"/>
      <p:bldP spid="48" grpId="0" animBg="1"/>
      <p:bldP spid="48" grpId="1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19BD7A36-B5D0-4DBF-A428-D7E96E87679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071" y="1857629"/>
            <a:ext cx="696278" cy="685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EDFB5C82-4685-49AD-BAB9-A4B51ECF4C21}"/>
              </a:ext>
            </a:extLst>
          </p:cNvPr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527" y="3248705"/>
            <a:ext cx="819092" cy="8190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30A701C2-38F0-4091-8072-F33345DAA10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468" y="1653509"/>
            <a:ext cx="902139" cy="81909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346FDF1-C54E-4AC7-B714-9CF622D1E408}"/>
              </a:ext>
            </a:extLst>
          </p:cNvPr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232" y="3177877"/>
            <a:ext cx="1008611" cy="10086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3105F83E-36A9-443C-9B49-A9F18DB1406D}"/>
              </a:ext>
            </a:extLst>
          </p:cNvPr>
          <p:cNvSpPr txBox="1"/>
          <p:nvPr/>
        </p:nvSpPr>
        <p:spPr>
          <a:xfrm>
            <a:off x="3340619" y="1872273"/>
            <a:ext cx="2310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MV Boli" panose="02000500030200090000" pitchFamily="2" charset="0"/>
                <a:cs typeface="MV Boli" panose="02000500030200090000" pitchFamily="2" charset="0"/>
              </a:rPr>
              <a:t>Yield Sign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5D9C70B-6BE0-46B8-A866-1705497601A2}"/>
              </a:ext>
            </a:extLst>
          </p:cNvPr>
          <p:cNvSpPr txBox="1"/>
          <p:nvPr/>
        </p:nvSpPr>
        <p:spPr>
          <a:xfrm>
            <a:off x="3435379" y="3396641"/>
            <a:ext cx="2310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MV Boli" panose="02000500030200090000" pitchFamily="2" charset="0"/>
                <a:cs typeface="MV Boli" panose="02000500030200090000" pitchFamily="2" charset="0"/>
              </a:rPr>
              <a:t>Speed Sign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50E42251-F71F-4D29-909D-288E8EC7FAF3}"/>
              </a:ext>
            </a:extLst>
          </p:cNvPr>
          <p:cNvSpPr txBox="1"/>
          <p:nvPr/>
        </p:nvSpPr>
        <p:spPr>
          <a:xfrm>
            <a:off x="7468698" y="1807162"/>
            <a:ext cx="2310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MV Boli" panose="02000500030200090000" pitchFamily="2" charset="0"/>
                <a:cs typeface="MV Boli" panose="02000500030200090000" pitchFamily="2" charset="0"/>
              </a:rPr>
              <a:t>Left Bend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99009336-8FF2-4105-BA39-F270FCEFF9CF}"/>
              </a:ext>
            </a:extLst>
          </p:cNvPr>
          <p:cNvSpPr txBox="1"/>
          <p:nvPr/>
        </p:nvSpPr>
        <p:spPr>
          <a:xfrm>
            <a:off x="7468698" y="3337247"/>
            <a:ext cx="2310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MV Boli" panose="02000500030200090000" pitchFamily="2" charset="0"/>
                <a:cs typeface="MV Boli" panose="02000500030200090000" pitchFamily="2" charset="0"/>
              </a:rPr>
              <a:t>Right Bend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97DC8388-37F0-49A1-BA9F-50B94B342B7F}"/>
              </a:ext>
            </a:extLst>
          </p:cNvPr>
          <p:cNvSpPr txBox="1"/>
          <p:nvPr/>
        </p:nvSpPr>
        <p:spPr>
          <a:xfrm>
            <a:off x="3435379" y="4719061"/>
            <a:ext cx="2310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MV Boli" panose="02000500030200090000" pitchFamily="2" charset="0"/>
                <a:cs typeface="MV Boli" panose="02000500030200090000" pitchFamily="2" charset="0"/>
              </a:rPr>
              <a:t>Stop Sign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994F06FA-E2D7-46F1-82DA-25D2C52F4D6E}"/>
              </a:ext>
            </a:extLst>
          </p:cNvPr>
          <p:cNvSpPr/>
          <p:nvPr/>
        </p:nvSpPr>
        <p:spPr>
          <a:xfrm>
            <a:off x="457200" y="457200"/>
            <a:ext cx="11277600" cy="5943600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BA59BB25-3526-4983-AC3F-1190AEE36D63}"/>
              </a:ext>
            </a:extLst>
          </p:cNvPr>
          <p:cNvSpPr txBox="1"/>
          <p:nvPr/>
        </p:nvSpPr>
        <p:spPr>
          <a:xfrm>
            <a:off x="1334614" y="745568"/>
            <a:ext cx="8822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MV Boli" panose="02000500030200090000" pitchFamily="2" charset="0"/>
                <a:cs typeface="MV Boli" panose="02000500030200090000" pitchFamily="2" charset="0"/>
              </a:rPr>
              <a:t>Warning Signs on Cargo Road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2C0755E4-1089-4187-A4D8-7ED9E63E710F}"/>
              </a:ext>
            </a:extLst>
          </p:cNvPr>
          <p:cNvPicPr/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474" y="4462508"/>
            <a:ext cx="958905" cy="91955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59AFD337-707C-4DB6-9087-2B8E382CA366}"/>
              </a:ext>
            </a:extLst>
          </p:cNvPr>
          <p:cNvPicPr/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912" y="4491916"/>
            <a:ext cx="799695" cy="79969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A14AA1AE-9BAB-4D58-AAFA-465D34297776}"/>
              </a:ext>
            </a:extLst>
          </p:cNvPr>
          <p:cNvSpPr txBox="1"/>
          <p:nvPr/>
        </p:nvSpPr>
        <p:spPr>
          <a:xfrm>
            <a:off x="7468698" y="4660677"/>
            <a:ext cx="2310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MV Boli" panose="02000500030200090000" pitchFamily="2" charset="0"/>
                <a:cs typeface="MV Boli" panose="02000500030200090000" pitchFamily="2" charset="0"/>
              </a:rPr>
              <a:t>No Entry</a:t>
            </a:r>
          </a:p>
        </p:txBody>
      </p:sp>
    </p:spTree>
    <p:extLst>
      <p:ext uri="{BB962C8B-B14F-4D97-AF65-F5344CB8AC3E}">
        <p14:creationId xmlns:p14="http://schemas.microsoft.com/office/powerpoint/2010/main" val="3176633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6" grpId="0" animBg="1"/>
      <p:bldP spid="17" grpId="0"/>
      <p:bldP spid="20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21530A9-F138-4A9C-9019-77C2B8F2813C}"/>
              </a:ext>
            </a:extLst>
          </p:cNvPr>
          <p:cNvSpPr txBox="1"/>
          <p:nvPr/>
        </p:nvSpPr>
        <p:spPr>
          <a:xfrm>
            <a:off x="1755262" y="1040075"/>
            <a:ext cx="7648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MV Boli" panose="02000500030200090000" pitchFamily="2" charset="0"/>
                <a:cs typeface="MV Boli" panose="02000500030200090000" pitchFamily="2" charset="0"/>
              </a:rPr>
              <a:t>Guide Signs on Cargo Road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2D954AB-D9C9-43BE-902B-8C3FBD52AD59}"/>
              </a:ext>
            </a:extLst>
          </p:cNvPr>
          <p:cNvSpPr/>
          <p:nvPr/>
        </p:nvSpPr>
        <p:spPr>
          <a:xfrm>
            <a:off x="457200" y="457200"/>
            <a:ext cx="11277600" cy="5943600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ACDACD40-F1B6-433A-B6E6-2087DAC50E0B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214" y="2429829"/>
            <a:ext cx="2964331" cy="185223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6C63B3D9-DD68-4E65-AB56-3B73D6B3CAF1}"/>
              </a:ext>
            </a:extLst>
          </p:cNvPr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409" t="16271" r="19164" b="44267"/>
          <a:stretch/>
        </p:blipFill>
        <p:spPr bwMode="auto">
          <a:xfrm>
            <a:off x="6873568" y="2590378"/>
            <a:ext cx="1561725" cy="15311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87812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0B092711-7B24-4211-AB48-73E4420DCC86}"/>
              </a:ext>
            </a:extLst>
          </p:cNvPr>
          <p:cNvSpPr/>
          <p:nvPr/>
        </p:nvSpPr>
        <p:spPr>
          <a:xfrm>
            <a:off x="-152399" y="-110836"/>
            <a:ext cx="13508182" cy="6968836"/>
          </a:xfrm>
          <a:prstGeom prst="rect">
            <a:avLst/>
          </a:prstGeom>
          <a:solidFill>
            <a:schemeClr val="bg1">
              <a:lumMod val="5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5081B1F2-8F0F-478F-BD1E-6B13F593F34C}"/>
              </a:ext>
            </a:extLst>
          </p:cNvPr>
          <p:cNvSpPr/>
          <p:nvPr/>
        </p:nvSpPr>
        <p:spPr>
          <a:xfrm>
            <a:off x="457200" y="457200"/>
            <a:ext cx="11277600" cy="5943600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70D23C8-1FF5-4235-AEC3-8AEE1CD23590}"/>
              </a:ext>
            </a:extLst>
          </p:cNvPr>
          <p:cNvSpPr txBox="1"/>
          <p:nvPr/>
        </p:nvSpPr>
        <p:spPr>
          <a:xfrm>
            <a:off x="1964872" y="3112493"/>
            <a:ext cx="8496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Parking Road</a:t>
            </a:r>
          </a:p>
        </p:txBody>
      </p:sp>
      <p:sp>
        <p:nvSpPr>
          <p:cNvPr id="8" name="Rectangle 7">
            <a:hlinkClick r:id="rId3" action="ppaction://hlinksldjump"/>
            <a:extLst>
              <a:ext uri="{FF2B5EF4-FFF2-40B4-BE49-F238E27FC236}">
                <a16:creationId xmlns="" xmlns:a16="http://schemas.microsoft.com/office/drawing/2014/main" id="{4F1E7BC8-CFC6-4AD3-A638-72DD4F5D0A84}"/>
              </a:ext>
            </a:extLst>
          </p:cNvPr>
          <p:cNvSpPr/>
          <p:nvPr/>
        </p:nvSpPr>
        <p:spPr>
          <a:xfrm>
            <a:off x="11734800" y="0"/>
            <a:ext cx="723900" cy="812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964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F808C6B5-0D84-4FEA-9550-EAFCCAB1CB3E}"/>
              </a:ext>
            </a:extLst>
          </p:cNvPr>
          <p:cNvSpPr txBox="1"/>
          <p:nvPr/>
        </p:nvSpPr>
        <p:spPr>
          <a:xfrm>
            <a:off x="7953828" y="5922350"/>
            <a:ext cx="4601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Parking Road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A98BEEB5-764E-4FEB-AF82-986949787A79}"/>
              </a:ext>
            </a:extLst>
          </p:cNvPr>
          <p:cNvSpPr/>
          <p:nvPr/>
        </p:nvSpPr>
        <p:spPr>
          <a:xfrm>
            <a:off x="8534400" y="5792168"/>
            <a:ext cx="3396343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reeform: Shape 1">
            <a:extLst>
              <a:ext uri="{FF2B5EF4-FFF2-40B4-BE49-F238E27FC236}">
                <a16:creationId xmlns="" xmlns:a16="http://schemas.microsoft.com/office/drawing/2014/main" id="{DBACA215-B465-4B3F-BE1C-EFC16A4F0A6D}"/>
              </a:ext>
            </a:extLst>
          </p:cNvPr>
          <p:cNvSpPr/>
          <p:nvPr/>
        </p:nvSpPr>
        <p:spPr>
          <a:xfrm>
            <a:off x="1034700" y="3119883"/>
            <a:ext cx="10457787" cy="2061717"/>
          </a:xfrm>
          <a:custGeom>
            <a:avLst/>
            <a:gdLst>
              <a:gd name="connsiteX0" fmla="*/ 561871 w 10457787"/>
              <a:gd name="connsiteY0" fmla="*/ 2061717 h 2061717"/>
              <a:gd name="connsiteX1" fmla="*/ 53871 w 10457787"/>
              <a:gd name="connsiteY1" fmla="*/ 987660 h 2061717"/>
              <a:gd name="connsiteX2" fmla="*/ 39357 w 10457787"/>
              <a:gd name="connsiteY2" fmla="*/ 320003 h 2061717"/>
              <a:gd name="connsiteX3" fmla="*/ 271586 w 10457787"/>
              <a:gd name="connsiteY3" fmla="*/ 44231 h 2061717"/>
              <a:gd name="connsiteX4" fmla="*/ 677986 w 10457787"/>
              <a:gd name="connsiteY4" fmla="*/ 688 h 2061717"/>
              <a:gd name="connsiteX5" fmla="*/ 9676843 w 10457787"/>
              <a:gd name="connsiteY5" fmla="*/ 116803 h 2061717"/>
              <a:gd name="connsiteX6" fmla="*/ 10054214 w 10457787"/>
              <a:gd name="connsiteY6" fmla="*/ 218403 h 2061717"/>
              <a:gd name="connsiteX7" fmla="*/ 10257414 w 10457787"/>
              <a:gd name="connsiteY7" fmla="*/ 668346 h 2061717"/>
              <a:gd name="connsiteX8" fmla="*/ 10083243 w 10457787"/>
              <a:gd name="connsiteY8" fmla="*/ 1437603 h 2061717"/>
              <a:gd name="connsiteX9" fmla="*/ 9836500 w 10457787"/>
              <a:gd name="connsiteY9" fmla="*/ 1960117 h 206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457787" h="2061717">
                <a:moveTo>
                  <a:pt x="561871" y="2061717"/>
                </a:moveTo>
                <a:cubicBezTo>
                  <a:pt x="351414" y="1669831"/>
                  <a:pt x="140957" y="1277946"/>
                  <a:pt x="53871" y="987660"/>
                </a:cubicBezTo>
                <a:cubicBezTo>
                  <a:pt x="-33215" y="697374"/>
                  <a:pt x="3071" y="477241"/>
                  <a:pt x="39357" y="320003"/>
                </a:cubicBezTo>
                <a:cubicBezTo>
                  <a:pt x="75643" y="162765"/>
                  <a:pt x="165148" y="97450"/>
                  <a:pt x="271586" y="44231"/>
                </a:cubicBezTo>
                <a:cubicBezTo>
                  <a:pt x="378024" y="-8988"/>
                  <a:pt x="677986" y="688"/>
                  <a:pt x="677986" y="688"/>
                </a:cubicBezTo>
                <a:lnTo>
                  <a:pt x="9676843" y="116803"/>
                </a:lnTo>
                <a:cubicBezTo>
                  <a:pt x="11239548" y="153089"/>
                  <a:pt x="9957452" y="126479"/>
                  <a:pt x="10054214" y="218403"/>
                </a:cubicBezTo>
                <a:cubicBezTo>
                  <a:pt x="10150976" y="310327"/>
                  <a:pt x="10252576" y="465146"/>
                  <a:pt x="10257414" y="668346"/>
                </a:cubicBezTo>
                <a:cubicBezTo>
                  <a:pt x="10262252" y="871546"/>
                  <a:pt x="10153395" y="1222308"/>
                  <a:pt x="10083243" y="1437603"/>
                </a:cubicBezTo>
                <a:cubicBezTo>
                  <a:pt x="10013091" y="1652898"/>
                  <a:pt x="9924795" y="1806507"/>
                  <a:pt x="9836500" y="1960117"/>
                </a:cubicBezTo>
              </a:path>
            </a:pathLst>
          </a:custGeom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="" xmlns:a16="http://schemas.microsoft.com/office/drawing/2014/main" id="{71788381-B935-4458-BFE0-BF4AFE680A3E}"/>
              </a:ext>
            </a:extLst>
          </p:cNvPr>
          <p:cNvCxnSpPr>
            <a:cxnSpLocks/>
          </p:cNvCxnSpPr>
          <p:nvPr/>
        </p:nvCxnSpPr>
        <p:spPr>
          <a:xfrm flipV="1">
            <a:off x="6545991" y="3429000"/>
            <a:ext cx="508088" cy="399105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F4710856-D756-4144-B853-7CF37CBB3216}"/>
              </a:ext>
            </a:extLst>
          </p:cNvPr>
          <p:cNvSpPr txBox="1"/>
          <p:nvPr/>
        </p:nvSpPr>
        <p:spPr>
          <a:xfrm>
            <a:off x="5193573" y="3991882"/>
            <a:ext cx="2905398" cy="584775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Parking Road</a:t>
            </a:r>
          </a:p>
        </p:txBody>
      </p:sp>
    </p:spTree>
    <p:extLst>
      <p:ext uri="{BB962C8B-B14F-4D97-AF65-F5344CB8AC3E}">
        <p14:creationId xmlns:p14="http://schemas.microsoft.com/office/powerpoint/2010/main" val="11866968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3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0C1BEEAA-5C93-48FA-B7C0-629FBA3AB1EF}"/>
              </a:ext>
            </a:extLst>
          </p:cNvPr>
          <p:cNvGrpSpPr/>
          <p:nvPr/>
        </p:nvGrpSpPr>
        <p:grpSpPr>
          <a:xfrm>
            <a:off x="5058470" y="4835970"/>
            <a:ext cx="782662" cy="657308"/>
            <a:chOff x="259826" y="2773134"/>
            <a:chExt cx="916430" cy="843643"/>
          </a:xfrm>
        </p:grpSpPr>
        <p:sp>
          <p:nvSpPr>
            <p:cNvPr id="3" name="TextBox 2">
              <a:extLst>
                <a:ext uri="{FF2B5EF4-FFF2-40B4-BE49-F238E27FC236}">
                  <a16:creationId xmlns="" xmlns:a16="http://schemas.microsoft.com/office/drawing/2014/main" id="{413B2D22-6AE2-467E-8F9A-338FA2A7EE07}"/>
                </a:ext>
              </a:extLst>
            </p:cNvPr>
            <p:cNvSpPr txBox="1"/>
            <p:nvPr/>
          </p:nvSpPr>
          <p:spPr>
            <a:xfrm>
              <a:off x="259826" y="2901817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1</a:t>
              </a:r>
            </a:p>
          </p:txBody>
        </p:sp>
        <p:sp>
          <p:nvSpPr>
            <p:cNvPr id="4" name="Oval 3">
              <a:extLst>
                <a:ext uri="{FF2B5EF4-FFF2-40B4-BE49-F238E27FC236}">
                  <a16:creationId xmlns="" xmlns:a16="http://schemas.microsoft.com/office/drawing/2014/main" id="{4730DC30-C639-43F1-9C68-62EBE8264652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39140713-CE0A-4E00-8061-59C1F2928035}"/>
              </a:ext>
            </a:extLst>
          </p:cNvPr>
          <p:cNvGrpSpPr/>
          <p:nvPr/>
        </p:nvGrpSpPr>
        <p:grpSpPr>
          <a:xfrm>
            <a:off x="7340683" y="4956443"/>
            <a:ext cx="715851" cy="658994"/>
            <a:chOff x="233377" y="2773134"/>
            <a:chExt cx="916430" cy="843643"/>
          </a:xfrm>
        </p:grpSpPr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DDEACBA7-D05E-4518-A6F7-3B6A19F379FF}"/>
                </a:ext>
              </a:extLst>
            </p:cNvPr>
            <p:cNvSpPr txBox="1"/>
            <p:nvPr/>
          </p:nvSpPr>
          <p:spPr>
            <a:xfrm>
              <a:off x="233377" y="2875614"/>
              <a:ext cx="9164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2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="" xmlns:a16="http://schemas.microsoft.com/office/drawing/2014/main" id="{DD472CBC-F9D3-4D86-AA09-207D34554192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A64B641-8E21-4DB4-9F3D-8C2191DF8ADF}"/>
              </a:ext>
            </a:extLst>
          </p:cNvPr>
          <p:cNvSpPr txBox="1"/>
          <p:nvPr/>
        </p:nvSpPr>
        <p:spPr>
          <a:xfrm>
            <a:off x="5071410" y="4128643"/>
            <a:ext cx="1062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3.6m</a:t>
            </a:r>
            <a:endParaRPr lang="en-US" sz="2800" dirty="0">
              <a:solidFill>
                <a:schemeClr val="bg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BCD610CC-965F-490A-B785-B1444A0FD06A}"/>
              </a:ext>
            </a:extLst>
          </p:cNvPr>
          <p:cNvGrpSpPr/>
          <p:nvPr/>
        </p:nvGrpSpPr>
        <p:grpSpPr>
          <a:xfrm>
            <a:off x="3072997" y="4384346"/>
            <a:ext cx="1461925" cy="367136"/>
            <a:chOff x="3954206" y="4475696"/>
            <a:chExt cx="1461925" cy="367136"/>
          </a:xfrm>
        </p:grpSpPr>
        <p:cxnSp>
          <p:nvCxnSpPr>
            <p:cNvPr id="15" name="Straight Connector 14">
              <a:extLst>
                <a:ext uri="{FF2B5EF4-FFF2-40B4-BE49-F238E27FC236}">
                  <a16:creationId xmlns="" xmlns:a16="http://schemas.microsoft.com/office/drawing/2014/main" id="{53485A41-44E9-4AA4-8644-C5F867E2605A}"/>
                </a:ext>
              </a:extLst>
            </p:cNvPr>
            <p:cNvCxnSpPr>
              <a:cxnSpLocks/>
            </p:cNvCxnSpPr>
            <p:nvPr/>
          </p:nvCxnSpPr>
          <p:spPr>
            <a:xfrm>
              <a:off x="3954206" y="4653356"/>
              <a:ext cx="1461925" cy="11815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="" xmlns:a16="http://schemas.microsoft.com/office/drawing/2014/main" id="{CE34B416-3758-4BE3-B123-6152215782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54206" y="4475696"/>
              <a:ext cx="1" cy="367136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3355380C-E3DC-42D2-8BAB-3428480B379A}"/>
              </a:ext>
            </a:extLst>
          </p:cNvPr>
          <p:cNvGrpSpPr/>
          <p:nvPr/>
        </p:nvGrpSpPr>
        <p:grpSpPr>
          <a:xfrm>
            <a:off x="8660998" y="4342999"/>
            <a:ext cx="1358103" cy="467170"/>
            <a:chOff x="6057900" y="4506893"/>
            <a:chExt cx="596109" cy="336968"/>
          </a:xfrm>
        </p:grpSpPr>
        <p:cxnSp>
          <p:nvCxnSpPr>
            <p:cNvPr id="18" name="Straight Connector 17">
              <a:extLst>
                <a:ext uri="{FF2B5EF4-FFF2-40B4-BE49-F238E27FC236}">
                  <a16:creationId xmlns="" xmlns:a16="http://schemas.microsoft.com/office/drawing/2014/main" id="{A7007207-35F6-4417-8ABB-E48FD7B5957B}"/>
                </a:ext>
              </a:extLst>
            </p:cNvPr>
            <p:cNvCxnSpPr>
              <a:cxnSpLocks/>
            </p:cNvCxnSpPr>
            <p:nvPr/>
          </p:nvCxnSpPr>
          <p:spPr>
            <a:xfrm>
              <a:off x="6057900" y="4689439"/>
              <a:ext cx="590843" cy="0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="" xmlns:a16="http://schemas.microsoft.com/office/drawing/2014/main" id="{EAF9B4B8-4E57-4655-9EE7-803BBDAD2CFB}"/>
                </a:ext>
              </a:extLst>
            </p:cNvPr>
            <p:cNvCxnSpPr>
              <a:cxnSpLocks/>
            </p:cNvCxnSpPr>
            <p:nvPr/>
          </p:nvCxnSpPr>
          <p:spPr>
            <a:xfrm>
              <a:off x="6654009" y="4506893"/>
              <a:ext cx="0" cy="336968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390AE44F-59F5-490B-A695-20F381AEB82C}"/>
              </a:ext>
            </a:extLst>
          </p:cNvPr>
          <p:cNvSpPr txBox="1"/>
          <p:nvPr/>
        </p:nvSpPr>
        <p:spPr>
          <a:xfrm>
            <a:off x="6922378" y="4115394"/>
            <a:ext cx="1062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3.6m</a:t>
            </a:r>
            <a:endParaRPr lang="en-US" sz="2800" dirty="0">
              <a:solidFill>
                <a:schemeClr val="bg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C6513412-4F21-4CEA-BC99-61DF636FD28E}"/>
              </a:ext>
            </a:extLst>
          </p:cNvPr>
          <p:cNvSpPr txBox="1"/>
          <p:nvPr/>
        </p:nvSpPr>
        <p:spPr>
          <a:xfrm>
            <a:off x="8703089" y="4112156"/>
            <a:ext cx="1062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2.5m</a:t>
            </a:r>
            <a:endParaRPr lang="en-US" sz="2800" dirty="0">
              <a:solidFill>
                <a:schemeClr val="bg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52A01FF8-F70C-4DAE-B53F-18C2761985DA}"/>
              </a:ext>
            </a:extLst>
          </p:cNvPr>
          <p:cNvSpPr txBox="1"/>
          <p:nvPr/>
        </p:nvSpPr>
        <p:spPr>
          <a:xfrm>
            <a:off x="3379337" y="4081113"/>
            <a:ext cx="1062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2.5m</a:t>
            </a:r>
            <a:endParaRPr lang="en-US" sz="2800" dirty="0">
              <a:solidFill>
                <a:schemeClr val="bg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6D02F02F-4D9A-4067-8F41-A6DFAB767744}"/>
              </a:ext>
            </a:extLst>
          </p:cNvPr>
          <p:cNvGrpSpPr/>
          <p:nvPr/>
        </p:nvGrpSpPr>
        <p:grpSpPr>
          <a:xfrm>
            <a:off x="7309062" y="3639753"/>
            <a:ext cx="792424" cy="1373158"/>
            <a:chOff x="2453766" y="568020"/>
            <a:chExt cx="792424" cy="1373158"/>
          </a:xfrm>
        </p:grpSpPr>
        <p:sp>
          <p:nvSpPr>
            <p:cNvPr id="26" name="Oval 25">
              <a:extLst>
                <a:ext uri="{FF2B5EF4-FFF2-40B4-BE49-F238E27FC236}">
                  <a16:creationId xmlns="" xmlns:a16="http://schemas.microsoft.com/office/drawing/2014/main" id="{E8516F41-BB25-4D04-A53A-7F2D0CAA9348}"/>
                </a:ext>
              </a:extLst>
            </p:cNvPr>
            <p:cNvSpPr/>
            <p:nvPr/>
          </p:nvSpPr>
          <p:spPr>
            <a:xfrm>
              <a:off x="2843313" y="1535685"/>
              <a:ext cx="402877" cy="4054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="" xmlns:a16="http://schemas.microsoft.com/office/drawing/2014/main" id="{5388666A-07E6-45C8-B9F6-5D2538317E1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53766" y="568020"/>
              <a:ext cx="518034" cy="983545"/>
            </a:xfrm>
            <a:prstGeom prst="lin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177ECCA3-CD62-4A17-ACE8-2DB0D1155FBF}"/>
              </a:ext>
            </a:extLst>
          </p:cNvPr>
          <p:cNvSpPr txBox="1"/>
          <p:nvPr/>
        </p:nvSpPr>
        <p:spPr>
          <a:xfrm>
            <a:off x="4026281" y="2583016"/>
            <a:ext cx="4492975" cy="1077218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Surface layer =6 cm </a:t>
            </a:r>
            <a:b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</a:br>
            <a:r>
              <a:rPr lang="en-US" sz="32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Base course = 26 cm 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="" xmlns:a16="http://schemas.microsoft.com/office/drawing/2014/main" id="{032674B7-DFAB-4AAB-8517-DE76D9337D30}"/>
              </a:ext>
            </a:extLst>
          </p:cNvPr>
          <p:cNvGrpSpPr/>
          <p:nvPr/>
        </p:nvGrpSpPr>
        <p:grpSpPr>
          <a:xfrm>
            <a:off x="4481804" y="4372532"/>
            <a:ext cx="4218027" cy="661497"/>
            <a:chOff x="4481804" y="4372532"/>
            <a:chExt cx="4218027" cy="661497"/>
          </a:xfrm>
        </p:grpSpPr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83861042-2792-4E43-9FE6-5C388FF56BA9}"/>
                </a:ext>
              </a:extLst>
            </p:cNvPr>
            <p:cNvGrpSpPr/>
            <p:nvPr/>
          </p:nvGrpSpPr>
          <p:grpSpPr>
            <a:xfrm rot="21223852">
              <a:off x="4559071" y="4553274"/>
              <a:ext cx="4140760" cy="480755"/>
              <a:chOff x="2678004" y="4207396"/>
              <a:chExt cx="693367" cy="506354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="" xmlns:a16="http://schemas.microsoft.com/office/drawing/2014/main" id="{2E69B717-ED8D-4AA3-AA92-34183008D580}"/>
                  </a:ext>
                </a:extLst>
              </p:cNvPr>
              <p:cNvCxnSpPr>
                <a:cxnSpLocks/>
              </p:cNvCxnSpPr>
              <p:nvPr/>
            </p:nvCxnSpPr>
            <p:spPr>
              <a:xfrm rot="376148" flipH="1">
                <a:off x="3363979" y="4314622"/>
                <a:ext cx="7048" cy="399128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="" xmlns:a16="http://schemas.microsoft.com/office/drawing/2014/main" id="{52AA25EC-7757-4E3C-8DA2-2083AF3B9CBC}"/>
                  </a:ext>
                </a:extLst>
              </p:cNvPr>
              <p:cNvCxnSpPr>
                <a:cxnSpLocks/>
              </p:cNvCxnSpPr>
              <p:nvPr/>
            </p:nvCxnSpPr>
            <p:spPr>
              <a:xfrm rot="376148">
                <a:off x="2678004" y="4207396"/>
                <a:ext cx="693367" cy="40501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32" name="Straight Connector 31">
              <a:extLst>
                <a:ext uri="{FF2B5EF4-FFF2-40B4-BE49-F238E27FC236}">
                  <a16:creationId xmlns="" xmlns:a16="http://schemas.microsoft.com/office/drawing/2014/main" id="{F53FDA26-4E81-4012-B7E8-B53B37E4338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54052" y="4384346"/>
              <a:ext cx="42090" cy="378950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="" xmlns:a16="http://schemas.microsoft.com/office/drawing/2014/main" id="{24BF3E41-A519-4C80-BBD7-0E50C63628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81804" y="4372532"/>
              <a:ext cx="42090" cy="378950"/>
            </a:xfrm>
            <a:prstGeom prst="lin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876457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20" grpId="0"/>
      <p:bldP spid="20" grpId="1"/>
      <p:bldP spid="21" grpId="0"/>
      <p:bldP spid="21" grpId="1"/>
      <p:bldP spid="22" grpId="0"/>
      <p:bldP spid="22" grpId="1"/>
      <p:bldP spid="28" grpId="0" animBg="1"/>
      <p:bldP spid="28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3F5117AD-FC09-4E14-9AD9-AAF0CB4E474B}"/>
              </a:ext>
            </a:extLst>
          </p:cNvPr>
          <p:cNvSpPr txBox="1"/>
          <p:nvPr/>
        </p:nvSpPr>
        <p:spPr>
          <a:xfrm>
            <a:off x="2091825" y="3121500"/>
            <a:ext cx="80083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Result of Al-Auja International Airport Analysis </a:t>
            </a:r>
          </a:p>
        </p:txBody>
      </p:sp>
      <p:sp>
        <p:nvSpPr>
          <p:cNvPr id="33" name="Oval 32">
            <a:extLst>
              <a:ext uri="{FF2B5EF4-FFF2-40B4-BE49-F238E27FC236}">
                <a16:creationId xmlns="" xmlns:a16="http://schemas.microsoft.com/office/drawing/2014/main" id="{243D5ED4-5137-4CB4-82E8-520E024AE0AA}"/>
              </a:ext>
            </a:extLst>
          </p:cNvPr>
          <p:cNvSpPr/>
          <p:nvPr/>
        </p:nvSpPr>
        <p:spPr>
          <a:xfrm>
            <a:off x="2538825" y="1521689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="" xmlns:a16="http://schemas.microsoft.com/office/drawing/2014/main" id="{6BA7C14A-05D6-4BBF-8835-B54EAB214EC9}"/>
              </a:ext>
            </a:extLst>
          </p:cNvPr>
          <p:cNvSpPr/>
          <p:nvPr/>
        </p:nvSpPr>
        <p:spPr>
          <a:xfrm>
            <a:off x="4519030" y="1521688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="" xmlns:a16="http://schemas.microsoft.com/office/drawing/2014/main" id="{4253BD14-F971-40AA-8AF3-9273263BD320}"/>
              </a:ext>
            </a:extLst>
          </p:cNvPr>
          <p:cNvSpPr/>
          <p:nvPr/>
        </p:nvSpPr>
        <p:spPr>
          <a:xfrm>
            <a:off x="6499235" y="1521688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="" xmlns:a16="http://schemas.microsoft.com/office/drawing/2014/main" id="{B829EDBC-72BA-4362-8D17-DCD9F22BCB45}"/>
              </a:ext>
            </a:extLst>
          </p:cNvPr>
          <p:cNvSpPr/>
          <p:nvPr/>
        </p:nvSpPr>
        <p:spPr>
          <a:xfrm>
            <a:off x="8479440" y="1465745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Graphic 10" descr="Users with solid fill">
            <a:extLst>
              <a:ext uri="{FF2B5EF4-FFF2-40B4-BE49-F238E27FC236}">
                <a16:creationId xmlns="" xmlns:a16="http://schemas.microsoft.com/office/drawing/2014/main" id="{309F6953-4054-4295-AA43-E052830077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2226" y="1583638"/>
            <a:ext cx="914400" cy="914400"/>
          </a:xfrm>
          <a:prstGeom prst="rect">
            <a:avLst/>
          </a:prstGeom>
        </p:spPr>
      </p:pic>
      <p:pic>
        <p:nvPicPr>
          <p:cNvPr id="38" name="Graphic 11" descr="Employee badge with solid fill">
            <a:extLst>
              <a:ext uri="{FF2B5EF4-FFF2-40B4-BE49-F238E27FC236}">
                <a16:creationId xmlns="" xmlns:a16="http://schemas.microsoft.com/office/drawing/2014/main" id="{05717B18-86A0-4784-86EF-752496A22E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24318" y="1583638"/>
            <a:ext cx="770627" cy="770627"/>
          </a:xfrm>
          <a:prstGeom prst="rect">
            <a:avLst/>
          </a:prstGeom>
        </p:spPr>
      </p:pic>
      <p:pic>
        <p:nvPicPr>
          <p:cNvPr id="39" name="Graphic 12" descr="Car with solid fill">
            <a:extLst>
              <a:ext uri="{FF2B5EF4-FFF2-40B4-BE49-F238E27FC236}">
                <a16:creationId xmlns="" xmlns:a16="http://schemas.microsoft.com/office/drawing/2014/main" id="{E2914C78-8700-4520-BD0D-A8718C00FC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40291" y="1511751"/>
            <a:ext cx="914400" cy="914400"/>
          </a:xfrm>
          <a:prstGeom prst="rect">
            <a:avLst/>
          </a:prstGeom>
        </p:spPr>
      </p:pic>
      <p:sp>
        <p:nvSpPr>
          <p:cNvPr id="40" name="Oval 39">
            <a:extLst>
              <a:ext uri="{FF2B5EF4-FFF2-40B4-BE49-F238E27FC236}">
                <a16:creationId xmlns="" xmlns:a16="http://schemas.microsoft.com/office/drawing/2014/main" id="{A38046F4-BBF6-4EBD-AD04-51A16978B155}"/>
              </a:ext>
            </a:extLst>
          </p:cNvPr>
          <p:cNvSpPr/>
          <p:nvPr/>
        </p:nvSpPr>
        <p:spPr>
          <a:xfrm>
            <a:off x="10459646" y="1465745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A91F8D5F-9207-40EC-AAB5-C55519AD6F19}"/>
              </a:ext>
            </a:extLst>
          </p:cNvPr>
          <p:cNvSpPr txBox="1"/>
          <p:nvPr/>
        </p:nvSpPr>
        <p:spPr>
          <a:xfrm>
            <a:off x="2580756" y="1690498"/>
            <a:ext cx="914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Kufam Medium" pitchFamily="2" charset="-78"/>
                <a:cs typeface="Kufam Medium" pitchFamily="2" charset="-78"/>
              </a:rPr>
              <a:t>3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CF480E51-F42B-4ADF-8DD7-2E4064C0E6A4}"/>
              </a:ext>
            </a:extLst>
          </p:cNvPr>
          <p:cNvSpPr txBox="1"/>
          <p:nvPr/>
        </p:nvSpPr>
        <p:spPr>
          <a:xfrm>
            <a:off x="10459645" y="1548830"/>
            <a:ext cx="914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Baskerville Old Face" panose="02020602080505020303" pitchFamily="18" charset="0"/>
              </a:rPr>
              <a:t>P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="" xmlns:a16="http://schemas.microsoft.com/office/drawing/2014/main" id="{97D78956-1D42-45D4-A5CF-CE04543EDFA3}"/>
              </a:ext>
            </a:extLst>
          </p:cNvPr>
          <p:cNvCxnSpPr>
            <a:cxnSpLocks/>
            <a:stCxn id="33" idx="6"/>
            <a:endCxn id="34" idx="2"/>
          </p:cNvCxnSpPr>
          <p:nvPr/>
        </p:nvCxnSpPr>
        <p:spPr>
          <a:xfrm flipV="1">
            <a:off x="3559617" y="2024896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="" xmlns:a16="http://schemas.microsoft.com/office/drawing/2014/main" id="{2B840BD1-C2F7-4574-8D0B-41041D19498D}"/>
              </a:ext>
            </a:extLst>
          </p:cNvPr>
          <p:cNvCxnSpPr>
            <a:cxnSpLocks/>
          </p:cNvCxnSpPr>
          <p:nvPr/>
        </p:nvCxnSpPr>
        <p:spPr>
          <a:xfrm flipV="1">
            <a:off x="1568147" y="2024895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="" xmlns:a16="http://schemas.microsoft.com/office/drawing/2014/main" id="{71766D6F-8250-425C-ACEB-26AB889A60C5}"/>
              </a:ext>
            </a:extLst>
          </p:cNvPr>
          <p:cNvCxnSpPr>
            <a:cxnSpLocks/>
          </p:cNvCxnSpPr>
          <p:nvPr/>
        </p:nvCxnSpPr>
        <p:spPr>
          <a:xfrm flipV="1">
            <a:off x="7522313" y="2024895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="" xmlns:a16="http://schemas.microsoft.com/office/drawing/2014/main" id="{76B1E704-5466-44DF-93DB-189FA7A203B9}"/>
              </a:ext>
            </a:extLst>
          </p:cNvPr>
          <p:cNvCxnSpPr>
            <a:cxnSpLocks/>
          </p:cNvCxnSpPr>
          <p:nvPr/>
        </p:nvCxnSpPr>
        <p:spPr>
          <a:xfrm flipV="1">
            <a:off x="5530843" y="2024894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="" xmlns:a16="http://schemas.microsoft.com/office/drawing/2014/main" id="{853B35F4-E54A-4264-9EE9-8D7CE83627D8}"/>
              </a:ext>
            </a:extLst>
          </p:cNvPr>
          <p:cNvCxnSpPr>
            <a:cxnSpLocks/>
          </p:cNvCxnSpPr>
          <p:nvPr/>
        </p:nvCxnSpPr>
        <p:spPr>
          <a:xfrm flipV="1">
            <a:off x="9513256" y="2010494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8" name="Graphic 4" descr="Marker with solid fill">
            <a:extLst>
              <a:ext uri="{FF2B5EF4-FFF2-40B4-BE49-F238E27FC236}">
                <a16:creationId xmlns="" xmlns:a16="http://schemas.microsoft.com/office/drawing/2014/main" id="{1C87F52C-FBB0-44B3-9477-491E912F0BD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7355" y="1557760"/>
            <a:ext cx="914400" cy="914400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="" xmlns:a16="http://schemas.microsoft.com/office/drawing/2014/main" id="{18FA6FE4-12EA-45B4-ADE7-789024FF6A38}"/>
              </a:ext>
            </a:extLst>
          </p:cNvPr>
          <p:cNvSpPr/>
          <p:nvPr/>
        </p:nvSpPr>
        <p:spPr>
          <a:xfrm>
            <a:off x="497373" y="1521689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569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40" grpId="0" animBg="1"/>
      <p:bldP spid="41" grpId="0"/>
      <p:bldP spid="42" grpId="0"/>
      <p:bldP spid="49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5C357FDB-7FFD-4447-8473-42C07AD72CB7}"/>
              </a:ext>
            </a:extLst>
          </p:cNvPr>
          <p:cNvSpPr/>
          <p:nvPr/>
        </p:nvSpPr>
        <p:spPr>
          <a:xfrm>
            <a:off x="-152399" y="-110836"/>
            <a:ext cx="13508182" cy="6968836"/>
          </a:xfrm>
          <a:prstGeom prst="rect">
            <a:avLst/>
          </a:prstGeom>
          <a:solidFill>
            <a:schemeClr val="bg1">
              <a:lumMod val="5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35AD17D5-746C-44AA-A6DF-275C79C74E5E}"/>
              </a:ext>
            </a:extLst>
          </p:cNvPr>
          <p:cNvSpPr/>
          <p:nvPr/>
        </p:nvSpPr>
        <p:spPr>
          <a:xfrm>
            <a:off x="457200" y="457200"/>
            <a:ext cx="11277600" cy="5943600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BD73B3F-9907-4A46-A738-445F13C43817}"/>
              </a:ext>
            </a:extLst>
          </p:cNvPr>
          <p:cNvSpPr txBox="1"/>
          <p:nvPr/>
        </p:nvSpPr>
        <p:spPr>
          <a:xfrm>
            <a:off x="1964872" y="3112493"/>
            <a:ext cx="8496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Roundabout</a:t>
            </a:r>
          </a:p>
        </p:txBody>
      </p:sp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="" xmlns:a16="http://schemas.microsoft.com/office/drawing/2014/main" id="{526429F0-1CEC-46D2-AEE6-1F75C6F6FA38}"/>
              </a:ext>
            </a:extLst>
          </p:cNvPr>
          <p:cNvSpPr/>
          <p:nvPr/>
        </p:nvSpPr>
        <p:spPr>
          <a:xfrm>
            <a:off x="11734800" y="0"/>
            <a:ext cx="723900" cy="812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525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289E4829-EBA3-431A-ACC4-C8DB18055E1E}"/>
              </a:ext>
            </a:extLst>
          </p:cNvPr>
          <p:cNvSpPr txBox="1"/>
          <p:nvPr/>
        </p:nvSpPr>
        <p:spPr>
          <a:xfrm>
            <a:off x="7953828" y="5922350"/>
            <a:ext cx="4601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Roundabout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C653B406-2D3A-4ABD-8F6C-FCDC83A1F8CE}"/>
              </a:ext>
            </a:extLst>
          </p:cNvPr>
          <p:cNvSpPr/>
          <p:nvPr/>
        </p:nvSpPr>
        <p:spPr>
          <a:xfrm>
            <a:off x="8534400" y="5792168"/>
            <a:ext cx="3396343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9F7750D1-1AFB-4B9E-8CF9-1B265B04D567}"/>
              </a:ext>
            </a:extLst>
          </p:cNvPr>
          <p:cNvSpPr txBox="1"/>
          <p:nvPr/>
        </p:nvSpPr>
        <p:spPr>
          <a:xfrm>
            <a:off x="197627" y="2943880"/>
            <a:ext cx="2528029" cy="523220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Cargo Road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BD546DCD-CC0A-4FC5-870E-11A451D5F49A}"/>
              </a:ext>
            </a:extLst>
          </p:cNvPr>
          <p:cNvSpPr txBox="1"/>
          <p:nvPr/>
        </p:nvSpPr>
        <p:spPr>
          <a:xfrm>
            <a:off x="3909057" y="135432"/>
            <a:ext cx="2148843" cy="954107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Circulation </a:t>
            </a:r>
            <a:br>
              <a:rPr lang="en-US" sz="28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</a:br>
            <a:r>
              <a:rPr lang="en-US" sz="28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Roadway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D2BFAE9D-D5ED-423E-9F67-083396793F81}"/>
              </a:ext>
            </a:extLst>
          </p:cNvPr>
          <p:cNvSpPr txBox="1"/>
          <p:nvPr/>
        </p:nvSpPr>
        <p:spPr>
          <a:xfrm>
            <a:off x="3435893" y="5768461"/>
            <a:ext cx="2148843" cy="954107"/>
          </a:xfrm>
          <a:prstGeom prst="rect">
            <a:avLst/>
          </a:prstGeom>
          <a:solidFill>
            <a:srgbClr val="E5C74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Airport Roadway</a:t>
            </a:r>
          </a:p>
        </p:txBody>
      </p:sp>
    </p:spTree>
    <p:extLst>
      <p:ext uri="{BB962C8B-B14F-4D97-AF65-F5344CB8AC3E}">
        <p14:creationId xmlns:p14="http://schemas.microsoft.com/office/powerpoint/2010/main" val="20068194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618C0C66-9E43-44CB-BB52-33A9169934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438" y="438150"/>
            <a:ext cx="9001125" cy="598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46786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D6272929-4977-4598-A597-CD08ACFD2AF8}"/>
              </a:ext>
            </a:extLst>
          </p:cNvPr>
          <p:cNvSpPr txBox="1"/>
          <p:nvPr/>
        </p:nvSpPr>
        <p:spPr>
          <a:xfrm>
            <a:off x="3535258" y="3136611"/>
            <a:ext cx="2370242" cy="1077218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Directional traffic sign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="" xmlns:a16="http://schemas.microsoft.com/office/drawing/2014/main" id="{74AF8BEF-1F1C-461A-8ECD-3BF612CC1DAD}"/>
              </a:ext>
            </a:extLst>
          </p:cNvPr>
          <p:cNvCxnSpPr>
            <a:cxnSpLocks/>
          </p:cNvCxnSpPr>
          <p:nvPr/>
        </p:nvCxnSpPr>
        <p:spPr>
          <a:xfrm>
            <a:off x="6057900" y="3594562"/>
            <a:ext cx="976646" cy="0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="" xmlns:a16="http://schemas.microsoft.com/office/drawing/2014/main" id="{510AB223-C8FC-4883-9563-A1B19A877883}"/>
              </a:ext>
            </a:extLst>
          </p:cNvPr>
          <p:cNvSpPr/>
          <p:nvPr/>
        </p:nvSpPr>
        <p:spPr>
          <a:xfrm>
            <a:off x="7225046" y="2879271"/>
            <a:ext cx="963386" cy="1099457"/>
          </a:xfrm>
          <a:prstGeom prst="ellipse">
            <a:avLst/>
          </a:prstGeom>
          <a:solidFill>
            <a:srgbClr val="E5C749">
              <a:alpha val="14000"/>
            </a:srgbClr>
          </a:solidFill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5FF3F01-B92A-404C-B8B2-87D0B3625959}"/>
              </a:ext>
            </a:extLst>
          </p:cNvPr>
          <p:cNvSpPr txBox="1"/>
          <p:nvPr/>
        </p:nvSpPr>
        <p:spPr>
          <a:xfrm>
            <a:off x="7953828" y="5922350"/>
            <a:ext cx="4601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Roundabout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E7B1A76D-C3F8-493F-8F05-0A301B58282B}"/>
              </a:ext>
            </a:extLst>
          </p:cNvPr>
          <p:cNvSpPr/>
          <p:nvPr/>
        </p:nvSpPr>
        <p:spPr>
          <a:xfrm>
            <a:off x="8534400" y="5792168"/>
            <a:ext cx="3396343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85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4" grpId="0" animBg="1"/>
      <p:bldP spid="4" grpId="1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55F7C40D-400A-4B9D-B20E-63D9DF934E1D}"/>
              </a:ext>
            </a:extLst>
          </p:cNvPr>
          <p:cNvSpPr/>
          <p:nvPr/>
        </p:nvSpPr>
        <p:spPr>
          <a:xfrm>
            <a:off x="-152399" y="-110836"/>
            <a:ext cx="13508182" cy="6968836"/>
          </a:xfrm>
          <a:prstGeom prst="rect">
            <a:avLst/>
          </a:prstGeom>
          <a:solidFill>
            <a:schemeClr val="bg1">
              <a:lumMod val="5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75779DF5-88F1-460C-AD03-4608F81A7C51}"/>
              </a:ext>
            </a:extLst>
          </p:cNvPr>
          <p:cNvSpPr/>
          <p:nvPr/>
        </p:nvSpPr>
        <p:spPr>
          <a:xfrm>
            <a:off x="457200" y="457200"/>
            <a:ext cx="11277600" cy="5943600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C2A7EC96-409A-42BD-8C27-662B37311A4C}"/>
              </a:ext>
            </a:extLst>
          </p:cNvPr>
          <p:cNvSpPr txBox="1"/>
          <p:nvPr/>
        </p:nvSpPr>
        <p:spPr>
          <a:xfrm>
            <a:off x="1964872" y="3112493"/>
            <a:ext cx="8496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Parking Spaces</a:t>
            </a:r>
          </a:p>
        </p:txBody>
      </p:sp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="" xmlns:a16="http://schemas.microsoft.com/office/drawing/2014/main" id="{4DAF9B14-AB5E-4F0D-8270-9F44574737B6}"/>
              </a:ext>
            </a:extLst>
          </p:cNvPr>
          <p:cNvSpPr/>
          <p:nvPr/>
        </p:nvSpPr>
        <p:spPr>
          <a:xfrm>
            <a:off x="11734800" y="0"/>
            <a:ext cx="723900" cy="812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49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E7E66E46-5588-4A99-A4E4-FCB12EF9463E}"/>
              </a:ext>
            </a:extLst>
          </p:cNvPr>
          <p:cNvSpPr txBox="1"/>
          <p:nvPr/>
        </p:nvSpPr>
        <p:spPr>
          <a:xfrm>
            <a:off x="7881710" y="5896326"/>
            <a:ext cx="4601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Parking Spaces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1404B827-0B7F-4E30-A62E-37FEF77A62C1}"/>
              </a:ext>
            </a:extLst>
          </p:cNvPr>
          <p:cNvSpPr/>
          <p:nvPr/>
        </p:nvSpPr>
        <p:spPr>
          <a:xfrm>
            <a:off x="8343900" y="5831236"/>
            <a:ext cx="3676650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BD8EB233-90E4-4C4A-A2B9-12C2C1DC0A1A}"/>
              </a:ext>
            </a:extLst>
          </p:cNvPr>
          <p:cNvSpPr/>
          <p:nvPr/>
        </p:nvSpPr>
        <p:spPr>
          <a:xfrm>
            <a:off x="4000500" y="1066800"/>
            <a:ext cx="4601029" cy="1143000"/>
          </a:xfrm>
          <a:prstGeom prst="rect">
            <a:avLst/>
          </a:prstGeom>
          <a:ln w="57150" cap="rnd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="" xmlns:a16="http://schemas.microsoft.com/office/drawing/2014/main" id="{AD7CABD5-858E-42F6-BC7D-67D874ED2343}"/>
              </a:ext>
            </a:extLst>
          </p:cNvPr>
          <p:cNvCxnSpPr>
            <a:cxnSpLocks/>
          </p:cNvCxnSpPr>
          <p:nvPr/>
        </p:nvCxnSpPr>
        <p:spPr>
          <a:xfrm flipV="1">
            <a:off x="3231291" y="1943100"/>
            <a:ext cx="508088" cy="399105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BADDAE45-6B0A-4A0B-B9EE-6675EED77D80}"/>
              </a:ext>
            </a:extLst>
          </p:cNvPr>
          <p:cNvSpPr txBox="1"/>
          <p:nvPr/>
        </p:nvSpPr>
        <p:spPr>
          <a:xfrm>
            <a:off x="1878872" y="2505982"/>
            <a:ext cx="3131277" cy="1569660"/>
          </a:xfrm>
          <a:prstGeom prst="rect">
            <a:avLst/>
          </a:prstGeom>
          <a:solidFill>
            <a:srgbClr val="E5C74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Short-term and Employee Parking Spaces</a:t>
            </a:r>
          </a:p>
        </p:txBody>
      </p:sp>
    </p:spTree>
    <p:extLst>
      <p:ext uri="{BB962C8B-B14F-4D97-AF65-F5344CB8AC3E}">
        <p14:creationId xmlns:p14="http://schemas.microsoft.com/office/powerpoint/2010/main" val="396041041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F15B7697-BFD1-4DDD-BD3B-A918FA13CEA6}"/>
              </a:ext>
            </a:extLst>
          </p:cNvPr>
          <p:cNvGrpSpPr/>
          <p:nvPr/>
        </p:nvGrpSpPr>
        <p:grpSpPr>
          <a:xfrm>
            <a:off x="2534062" y="1813422"/>
            <a:ext cx="6528789" cy="3770263"/>
            <a:chOff x="2199739" y="1799771"/>
            <a:chExt cx="6528789" cy="3770263"/>
          </a:xfrm>
        </p:grpSpPr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F8F2CE72-5F33-44B4-A9D0-EE14E7DE3CA1}"/>
                </a:ext>
              </a:extLst>
            </p:cNvPr>
            <p:cNvSpPr/>
            <p:nvPr/>
          </p:nvSpPr>
          <p:spPr>
            <a:xfrm>
              <a:off x="2199739" y="1799771"/>
              <a:ext cx="6494318" cy="3770263"/>
            </a:xfrm>
            <a:prstGeom prst="rect">
              <a:avLst/>
            </a:prstGeom>
            <a:solidFill>
              <a:schemeClr val="tx1">
                <a:alpha val="34000"/>
              </a:schemeClr>
            </a:solidFill>
            <a:ln w="76200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23900" dirty="0">
                <a:solidFill>
                  <a:schemeClr val="bg1"/>
                </a:solidFill>
                <a:latin typeface="American Captain" pitchFamily="50" charset="0"/>
                <a:ea typeface="Artifakt Element Black" panose="020B0A03050000020004" pitchFamily="34" charset="0"/>
                <a:cs typeface="Dubai Medium" panose="020B0604020202020204" pitchFamily="34" charset="-78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0A483C2F-A0E3-483F-8202-F25B25FFB10B}"/>
                </a:ext>
              </a:extLst>
            </p:cNvPr>
            <p:cNvSpPr txBox="1"/>
            <p:nvPr/>
          </p:nvSpPr>
          <p:spPr>
            <a:xfrm>
              <a:off x="2994827" y="2343734"/>
              <a:ext cx="3773715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800" dirty="0">
                  <a:solidFill>
                    <a:schemeClr val="bg1"/>
                  </a:solidFill>
                  <a:latin typeface="American Captain" pitchFamily="50" charset="0"/>
                </a:rPr>
                <a:t>986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464D9A7B-F42D-4A13-AE7E-6A15623F5E56}"/>
                </a:ext>
              </a:extLst>
            </p:cNvPr>
            <p:cNvSpPr txBox="1"/>
            <p:nvPr/>
          </p:nvSpPr>
          <p:spPr>
            <a:xfrm>
              <a:off x="6057900" y="3200852"/>
              <a:ext cx="26706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Artifakt Element Book" panose="020B0503050000020004" pitchFamily="34" charset="0"/>
                  <a:ea typeface="Artifakt Element Book" panose="020B0503050000020004" pitchFamily="34" charset="0"/>
                  <a:cs typeface="MV Boli" panose="02000500030200090000" pitchFamily="2" charset="0"/>
                </a:rPr>
                <a:t>Parking Spaces</a:t>
              </a:r>
              <a:endParaRPr lang="en-US" dirty="0">
                <a:solidFill>
                  <a:schemeClr val="bg1"/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  <a:cs typeface="MV Boli" panose="02000500030200090000" pitchFamily="2" charset="0"/>
              </a:endParaRPr>
            </a:p>
          </p:txBody>
        </p:sp>
      </p:grpSp>
      <p:sp>
        <p:nvSpPr>
          <p:cNvPr id="17" name="Freeform: Shape 16">
            <a:extLst>
              <a:ext uri="{FF2B5EF4-FFF2-40B4-BE49-F238E27FC236}">
                <a16:creationId xmlns="" xmlns:a16="http://schemas.microsoft.com/office/drawing/2014/main" id="{9BCC7DA7-7BC0-438D-9A05-4BCA8B845E56}"/>
              </a:ext>
            </a:extLst>
          </p:cNvPr>
          <p:cNvSpPr/>
          <p:nvPr/>
        </p:nvSpPr>
        <p:spPr>
          <a:xfrm>
            <a:off x="362857" y="4151086"/>
            <a:ext cx="10871200" cy="1045028"/>
          </a:xfrm>
          <a:custGeom>
            <a:avLst/>
            <a:gdLst>
              <a:gd name="connsiteX0" fmla="*/ 0 w 10871200"/>
              <a:gd name="connsiteY0" fmla="*/ 1045028 h 1045028"/>
              <a:gd name="connsiteX1" fmla="*/ 0 w 10871200"/>
              <a:gd name="connsiteY1" fmla="*/ 1045028 h 1045028"/>
              <a:gd name="connsiteX2" fmla="*/ 159657 w 10871200"/>
              <a:gd name="connsiteY2" fmla="*/ 609600 h 1045028"/>
              <a:gd name="connsiteX3" fmla="*/ 174172 w 10871200"/>
              <a:gd name="connsiteY3" fmla="*/ 275771 h 1045028"/>
              <a:gd name="connsiteX4" fmla="*/ 203200 w 10871200"/>
              <a:gd name="connsiteY4" fmla="*/ 145143 h 1045028"/>
              <a:gd name="connsiteX5" fmla="*/ 246743 w 10871200"/>
              <a:gd name="connsiteY5" fmla="*/ 116114 h 1045028"/>
              <a:gd name="connsiteX6" fmla="*/ 275772 w 10871200"/>
              <a:gd name="connsiteY6" fmla="*/ 0 h 1045028"/>
              <a:gd name="connsiteX7" fmla="*/ 9477829 w 10871200"/>
              <a:gd name="connsiteY7" fmla="*/ 101600 h 1045028"/>
              <a:gd name="connsiteX8" fmla="*/ 9506857 w 10871200"/>
              <a:gd name="connsiteY8" fmla="*/ 348343 h 1045028"/>
              <a:gd name="connsiteX9" fmla="*/ 10842172 w 10871200"/>
              <a:gd name="connsiteY9" fmla="*/ 391885 h 1045028"/>
              <a:gd name="connsiteX10" fmla="*/ 10871200 w 10871200"/>
              <a:gd name="connsiteY10" fmla="*/ 1001485 h 1045028"/>
              <a:gd name="connsiteX11" fmla="*/ 0 w 10871200"/>
              <a:gd name="connsiteY11" fmla="*/ 1045028 h 1045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871200" h="1045028">
                <a:moveTo>
                  <a:pt x="0" y="1045028"/>
                </a:moveTo>
                <a:lnTo>
                  <a:pt x="0" y="1045028"/>
                </a:lnTo>
                <a:cubicBezTo>
                  <a:pt x="62849" y="903618"/>
                  <a:pt x="141711" y="766626"/>
                  <a:pt x="159657" y="609600"/>
                </a:cubicBezTo>
                <a:cubicBezTo>
                  <a:pt x="172304" y="498939"/>
                  <a:pt x="166509" y="386889"/>
                  <a:pt x="174172" y="275771"/>
                </a:cubicBezTo>
                <a:cubicBezTo>
                  <a:pt x="174225" y="274999"/>
                  <a:pt x="188205" y="163887"/>
                  <a:pt x="203200" y="145143"/>
                </a:cubicBezTo>
                <a:cubicBezTo>
                  <a:pt x="214097" y="131521"/>
                  <a:pt x="232229" y="125790"/>
                  <a:pt x="246743" y="116114"/>
                </a:cubicBezTo>
                <a:cubicBezTo>
                  <a:pt x="281163" y="30067"/>
                  <a:pt x="275772" y="69597"/>
                  <a:pt x="275772" y="0"/>
                </a:cubicBezTo>
                <a:lnTo>
                  <a:pt x="9477829" y="101600"/>
                </a:lnTo>
                <a:lnTo>
                  <a:pt x="9506857" y="348343"/>
                </a:lnTo>
                <a:lnTo>
                  <a:pt x="10842172" y="391885"/>
                </a:lnTo>
                <a:lnTo>
                  <a:pt x="10871200" y="1001485"/>
                </a:lnTo>
                <a:lnTo>
                  <a:pt x="0" y="1045028"/>
                </a:lnTo>
                <a:close/>
              </a:path>
            </a:pathLst>
          </a:custGeom>
          <a:solidFill>
            <a:srgbClr val="E5C7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="" xmlns:a16="http://schemas.microsoft.com/office/drawing/2014/main" id="{8D7B13ED-6C41-43CA-9FB4-351EBC6F7EDD}"/>
              </a:ext>
            </a:extLst>
          </p:cNvPr>
          <p:cNvSpPr/>
          <p:nvPr/>
        </p:nvSpPr>
        <p:spPr>
          <a:xfrm>
            <a:off x="159657" y="1669143"/>
            <a:ext cx="11190514" cy="2786743"/>
          </a:xfrm>
          <a:custGeom>
            <a:avLst/>
            <a:gdLst>
              <a:gd name="connsiteX0" fmla="*/ 11001829 w 11190514"/>
              <a:gd name="connsiteY0" fmla="*/ 14514 h 2786743"/>
              <a:gd name="connsiteX1" fmla="*/ 261257 w 11190514"/>
              <a:gd name="connsiteY1" fmla="*/ 101600 h 2786743"/>
              <a:gd name="connsiteX2" fmla="*/ 0 w 11190514"/>
              <a:gd name="connsiteY2" fmla="*/ 1016000 h 2786743"/>
              <a:gd name="connsiteX3" fmla="*/ 0 w 11190514"/>
              <a:gd name="connsiteY3" fmla="*/ 2699657 h 2786743"/>
              <a:gd name="connsiteX4" fmla="*/ 493486 w 11190514"/>
              <a:gd name="connsiteY4" fmla="*/ 2496457 h 2786743"/>
              <a:gd name="connsiteX5" fmla="*/ 9695543 w 11190514"/>
              <a:gd name="connsiteY5" fmla="*/ 2598057 h 2786743"/>
              <a:gd name="connsiteX6" fmla="*/ 9695543 w 11190514"/>
              <a:gd name="connsiteY6" fmla="*/ 2786743 h 2786743"/>
              <a:gd name="connsiteX7" fmla="*/ 11190514 w 11190514"/>
              <a:gd name="connsiteY7" fmla="*/ 2786743 h 2786743"/>
              <a:gd name="connsiteX8" fmla="*/ 11045372 w 11190514"/>
              <a:gd name="connsiteY8" fmla="*/ 58057 h 2786743"/>
              <a:gd name="connsiteX9" fmla="*/ 10348686 w 11190514"/>
              <a:gd name="connsiteY9" fmla="*/ 0 h 278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190514" h="2786743">
                <a:moveTo>
                  <a:pt x="11001829" y="14514"/>
                </a:moveTo>
                <a:lnTo>
                  <a:pt x="261257" y="101600"/>
                </a:lnTo>
                <a:lnTo>
                  <a:pt x="0" y="1016000"/>
                </a:lnTo>
                <a:lnTo>
                  <a:pt x="0" y="2699657"/>
                </a:lnTo>
                <a:lnTo>
                  <a:pt x="493486" y="2496457"/>
                </a:lnTo>
                <a:lnTo>
                  <a:pt x="9695543" y="2598057"/>
                </a:lnTo>
                <a:lnTo>
                  <a:pt x="9695543" y="2786743"/>
                </a:lnTo>
                <a:lnTo>
                  <a:pt x="11190514" y="2786743"/>
                </a:lnTo>
                <a:lnTo>
                  <a:pt x="11045372" y="58057"/>
                </a:lnTo>
                <a:lnTo>
                  <a:pt x="10348686" y="0"/>
                </a:lnTo>
              </a:path>
            </a:pathLst>
          </a:custGeom>
          <a:solidFill>
            <a:srgbClr val="7030A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="" xmlns:a16="http://schemas.microsoft.com/office/drawing/2014/main" id="{E5B127D7-1295-4D6F-B7F1-0AA1FD28D290}"/>
              </a:ext>
            </a:extLst>
          </p:cNvPr>
          <p:cNvCxnSpPr>
            <a:cxnSpLocks/>
          </p:cNvCxnSpPr>
          <p:nvPr/>
        </p:nvCxnSpPr>
        <p:spPr>
          <a:xfrm flipV="1">
            <a:off x="2961320" y="4997263"/>
            <a:ext cx="508088" cy="399105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8B303782-1E04-4835-9A7F-6A73E085DFF5}"/>
              </a:ext>
            </a:extLst>
          </p:cNvPr>
          <p:cNvSpPr txBox="1"/>
          <p:nvPr/>
        </p:nvSpPr>
        <p:spPr>
          <a:xfrm>
            <a:off x="1274578" y="5546494"/>
            <a:ext cx="3311935" cy="1077218"/>
          </a:xfrm>
          <a:prstGeom prst="rect">
            <a:avLst/>
          </a:prstGeom>
          <a:solidFill>
            <a:srgbClr val="000000">
              <a:alpha val="34000"/>
            </a:srgb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Short-term parking spaces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ACAEF600-F8CC-447F-97D0-EBEAC782E995}"/>
              </a:ext>
            </a:extLst>
          </p:cNvPr>
          <p:cNvSpPr txBox="1"/>
          <p:nvPr/>
        </p:nvSpPr>
        <p:spPr>
          <a:xfrm>
            <a:off x="5446898" y="429994"/>
            <a:ext cx="3311935" cy="1077218"/>
          </a:xfrm>
          <a:prstGeom prst="rect">
            <a:avLst/>
          </a:prstGeom>
          <a:solidFill>
            <a:srgbClr val="000000">
              <a:alpha val="34000"/>
            </a:srgb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Employee parking spaces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="" xmlns:a16="http://schemas.microsoft.com/office/drawing/2014/main" id="{40AEE637-A048-49AF-95CF-D3D85F8A9BC3}"/>
              </a:ext>
            </a:extLst>
          </p:cNvPr>
          <p:cNvCxnSpPr>
            <a:cxnSpLocks/>
          </p:cNvCxnSpPr>
          <p:nvPr/>
        </p:nvCxnSpPr>
        <p:spPr>
          <a:xfrm flipH="1">
            <a:off x="6175609" y="1577972"/>
            <a:ext cx="695258" cy="626010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9823D88F-9A64-4661-93F8-E991B9132D20}"/>
              </a:ext>
            </a:extLst>
          </p:cNvPr>
          <p:cNvGrpSpPr/>
          <p:nvPr/>
        </p:nvGrpSpPr>
        <p:grpSpPr>
          <a:xfrm>
            <a:off x="2534062" y="1813422"/>
            <a:ext cx="6494318" cy="3770263"/>
            <a:chOff x="2223325" y="1776231"/>
            <a:chExt cx="6494318" cy="3770263"/>
          </a:xfrm>
        </p:grpSpPr>
        <p:grpSp>
          <p:nvGrpSpPr>
            <p:cNvPr id="25" name="Group 24">
              <a:extLst>
                <a:ext uri="{FF2B5EF4-FFF2-40B4-BE49-F238E27FC236}">
                  <a16:creationId xmlns="" xmlns:a16="http://schemas.microsoft.com/office/drawing/2014/main" id="{BD24C81B-4A7E-41C2-9EDF-0D722036F0AC}"/>
                </a:ext>
              </a:extLst>
            </p:cNvPr>
            <p:cNvGrpSpPr/>
            <p:nvPr/>
          </p:nvGrpSpPr>
          <p:grpSpPr>
            <a:xfrm>
              <a:off x="2223325" y="1776231"/>
              <a:ext cx="6494318" cy="3770263"/>
              <a:chOff x="2199739" y="1799771"/>
              <a:chExt cx="6494318" cy="3770263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="" xmlns:a16="http://schemas.microsoft.com/office/drawing/2014/main" id="{86CDE841-6ADD-44ED-AEE2-EFFC42E446E6}"/>
                  </a:ext>
                </a:extLst>
              </p:cNvPr>
              <p:cNvSpPr/>
              <p:nvPr/>
            </p:nvSpPr>
            <p:spPr>
              <a:xfrm>
                <a:off x="2199739" y="1799771"/>
                <a:ext cx="6494318" cy="3770263"/>
              </a:xfrm>
              <a:prstGeom prst="rect">
                <a:avLst/>
              </a:prstGeom>
              <a:solidFill>
                <a:schemeClr val="tx1">
                  <a:alpha val="34000"/>
                </a:schemeClr>
              </a:solidFill>
              <a:ln w="7620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sz="23900" dirty="0">
                  <a:solidFill>
                    <a:schemeClr val="bg1"/>
                  </a:solidFill>
                  <a:latin typeface="American Captain" pitchFamily="50" charset="0"/>
                  <a:ea typeface="Artifakt Element Black" panose="020B0A03050000020004" pitchFamily="34" charset="0"/>
                  <a:cs typeface="Dubai Medium" panose="020B0604020202020204" pitchFamily="34" charset="-78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="" xmlns:a16="http://schemas.microsoft.com/office/drawing/2014/main" id="{584E9946-6D46-401B-81CE-45CF19DB60CA}"/>
                  </a:ext>
                </a:extLst>
              </p:cNvPr>
              <p:cNvSpPr txBox="1"/>
              <p:nvPr/>
            </p:nvSpPr>
            <p:spPr>
              <a:xfrm>
                <a:off x="2579813" y="3079103"/>
                <a:ext cx="4709061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600" dirty="0">
                    <a:solidFill>
                      <a:schemeClr val="bg1"/>
                    </a:solidFill>
                    <a:latin typeface="American Captain" pitchFamily="50" charset="0"/>
                  </a:rPr>
                  <a:t>31,046</a:t>
                </a: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17569822-B906-43D8-A0CB-8A298826C30A}"/>
                </a:ext>
              </a:extLst>
            </p:cNvPr>
            <p:cNvSpPr txBox="1"/>
            <p:nvPr/>
          </p:nvSpPr>
          <p:spPr>
            <a:xfrm>
              <a:off x="7085755" y="3081214"/>
              <a:ext cx="66226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600" dirty="0">
                  <a:solidFill>
                    <a:schemeClr val="bg1"/>
                  </a:solidFill>
                  <a:latin typeface="American Captain" pitchFamily="50" charset="0"/>
                </a:rPr>
                <a:t>m</a:t>
              </a:r>
              <a:endParaRPr lang="en-US" sz="7200" dirty="0">
                <a:solidFill>
                  <a:schemeClr val="bg1"/>
                </a:solidFill>
                <a:latin typeface="American Captain" pitchFamily="50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4F2597F0-56A9-4183-9C52-EA3C2097CE77}"/>
                </a:ext>
              </a:extLst>
            </p:cNvPr>
            <p:cNvSpPr txBox="1"/>
            <p:nvPr/>
          </p:nvSpPr>
          <p:spPr>
            <a:xfrm>
              <a:off x="7805925" y="2739218"/>
              <a:ext cx="66226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dirty="0">
                  <a:solidFill>
                    <a:schemeClr val="bg1"/>
                  </a:solidFill>
                  <a:latin typeface="American Captain" pitchFamily="50" charset="0"/>
                </a:rPr>
                <a:t>2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C4508C5F-B245-40D8-B29D-D9552B7881BB}"/>
              </a:ext>
            </a:extLst>
          </p:cNvPr>
          <p:cNvSpPr/>
          <p:nvPr/>
        </p:nvSpPr>
        <p:spPr>
          <a:xfrm>
            <a:off x="5841286" y="5847667"/>
            <a:ext cx="6084013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94BDE87F-DDDB-41D8-9385-48E739868C9D}"/>
              </a:ext>
            </a:extLst>
          </p:cNvPr>
          <p:cNvSpPr txBox="1"/>
          <p:nvPr/>
        </p:nvSpPr>
        <p:spPr>
          <a:xfrm>
            <a:off x="5295899" y="5912757"/>
            <a:ext cx="7186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Short term and employee</a:t>
            </a:r>
          </a:p>
        </p:txBody>
      </p:sp>
    </p:spTree>
    <p:extLst>
      <p:ext uri="{BB962C8B-B14F-4D97-AF65-F5344CB8AC3E}">
        <p14:creationId xmlns:p14="http://schemas.microsoft.com/office/powerpoint/2010/main" val="397088896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 animBg="1"/>
      <p:bldP spid="22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72700E07-C809-464C-8B0B-C284220ECD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213" y="685800"/>
            <a:ext cx="8239575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91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1E26DF1B-FACE-4F61-A026-A40FD107019A}"/>
              </a:ext>
            </a:extLst>
          </p:cNvPr>
          <p:cNvSpPr/>
          <p:nvPr/>
        </p:nvSpPr>
        <p:spPr>
          <a:xfrm>
            <a:off x="9029699" y="5752417"/>
            <a:ext cx="2819401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E5E40AD6-081E-4C1F-9D73-6590F0DAF0CB}"/>
              </a:ext>
            </a:extLst>
          </p:cNvPr>
          <p:cNvSpPr txBox="1"/>
          <p:nvPr/>
        </p:nvSpPr>
        <p:spPr>
          <a:xfrm>
            <a:off x="9029699" y="5817507"/>
            <a:ext cx="2819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Long term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BDB00CDE-776C-4E3B-9CAE-E4AE862AF014}"/>
              </a:ext>
            </a:extLst>
          </p:cNvPr>
          <p:cNvGrpSpPr/>
          <p:nvPr/>
        </p:nvGrpSpPr>
        <p:grpSpPr>
          <a:xfrm>
            <a:off x="2223325" y="1776231"/>
            <a:ext cx="7341678" cy="3770263"/>
            <a:chOff x="2223325" y="1776231"/>
            <a:chExt cx="7341678" cy="3770263"/>
          </a:xfrm>
        </p:grpSpPr>
        <p:grpSp>
          <p:nvGrpSpPr>
            <p:cNvPr id="5" name="Group 4">
              <a:extLst>
                <a:ext uri="{FF2B5EF4-FFF2-40B4-BE49-F238E27FC236}">
                  <a16:creationId xmlns="" xmlns:a16="http://schemas.microsoft.com/office/drawing/2014/main" id="{C3D91911-4425-4032-846C-CB6011525F74}"/>
                </a:ext>
              </a:extLst>
            </p:cNvPr>
            <p:cNvGrpSpPr/>
            <p:nvPr/>
          </p:nvGrpSpPr>
          <p:grpSpPr>
            <a:xfrm>
              <a:off x="2223325" y="1776231"/>
              <a:ext cx="6494318" cy="3770263"/>
              <a:chOff x="2199739" y="1799771"/>
              <a:chExt cx="6494318" cy="3770263"/>
            </a:xfrm>
          </p:grpSpPr>
          <p:sp>
            <p:nvSpPr>
              <p:cNvPr id="8" name="Rectangle 7">
                <a:extLst>
                  <a:ext uri="{FF2B5EF4-FFF2-40B4-BE49-F238E27FC236}">
                    <a16:creationId xmlns="" xmlns:a16="http://schemas.microsoft.com/office/drawing/2014/main" id="{7E3D7110-0B80-4E8E-B2F7-9B962CF99403}"/>
                  </a:ext>
                </a:extLst>
              </p:cNvPr>
              <p:cNvSpPr/>
              <p:nvPr/>
            </p:nvSpPr>
            <p:spPr>
              <a:xfrm>
                <a:off x="2199739" y="1799771"/>
                <a:ext cx="6494318" cy="3770263"/>
              </a:xfrm>
              <a:prstGeom prst="rect">
                <a:avLst/>
              </a:prstGeom>
              <a:solidFill>
                <a:schemeClr val="tx1">
                  <a:alpha val="34000"/>
                </a:schemeClr>
              </a:solidFill>
              <a:ln w="7620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sz="23900" dirty="0">
                  <a:solidFill>
                    <a:schemeClr val="bg1"/>
                  </a:solidFill>
                  <a:latin typeface="American Captain" pitchFamily="50" charset="0"/>
                  <a:ea typeface="Artifakt Element Black" panose="020B0A03050000020004" pitchFamily="34" charset="0"/>
                  <a:cs typeface="Dubai Medium" panose="020B0604020202020204" pitchFamily="34" charset="-78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="" xmlns:a16="http://schemas.microsoft.com/office/drawing/2014/main" id="{1237DA5F-73FA-44FE-A79F-B0FFF97C2B03}"/>
                  </a:ext>
                </a:extLst>
              </p:cNvPr>
              <p:cNvSpPr txBox="1"/>
              <p:nvPr/>
            </p:nvSpPr>
            <p:spPr>
              <a:xfrm>
                <a:off x="2603410" y="2541159"/>
                <a:ext cx="4709061" cy="18620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500" dirty="0">
                    <a:solidFill>
                      <a:schemeClr val="bg1"/>
                    </a:solidFill>
                    <a:latin typeface="American Captain" pitchFamily="50" charset="0"/>
                  </a:rPr>
                  <a:t>1,250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DB24C798-D27D-4A81-9172-8648C18EC6B7}"/>
                </a:ext>
              </a:extLst>
            </p:cNvPr>
            <p:cNvSpPr txBox="1"/>
            <p:nvPr/>
          </p:nvSpPr>
          <p:spPr>
            <a:xfrm>
              <a:off x="7085755" y="3122753"/>
              <a:ext cx="247924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tifakt Element Book" panose="020B0503050000020004" pitchFamily="34" charset="0"/>
                  <a:ea typeface="Artifakt Element Book" panose="020B0503050000020004" pitchFamily="34" charset="0"/>
                </a:rPr>
                <a:t>Parking</a:t>
              </a:r>
              <a:br>
                <a:rPr lang="en-US" sz="3200" dirty="0">
                  <a:solidFill>
                    <a:schemeClr val="bg1"/>
                  </a:solidFill>
                  <a:latin typeface="Artifakt Element Book" panose="020B0503050000020004" pitchFamily="34" charset="0"/>
                  <a:ea typeface="Artifakt Element Book" panose="020B0503050000020004" pitchFamily="34" charset="0"/>
                </a:rPr>
              </a:br>
              <a:r>
                <a:rPr lang="en-US" sz="3200" dirty="0">
                  <a:solidFill>
                    <a:schemeClr val="bg1"/>
                  </a:solidFill>
                  <a:latin typeface="Artifakt Element Book" panose="020B0503050000020004" pitchFamily="34" charset="0"/>
                  <a:ea typeface="Artifakt Element Book" panose="020B0503050000020004" pitchFamily="34" charset="0"/>
                </a:rPr>
                <a:t>Space</a:t>
              </a:r>
              <a:endParaRPr lang="en-US" sz="4000" dirty="0">
                <a:solidFill>
                  <a:schemeClr val="bg1"/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65E950B7-4FC7-47CF-B279-8B4379CDF584}"/>
              </a:ext>
            </a:extLst>
          </p:cNvPr>
          <p:cNvGrpSpPr/>
          <p:nvPr/>
        </p:nvGrpSpPr>
        <p:grpSpPr>
          <a:xfrm>
            <a:off x="2223325" y="1776231"/>
            <a:ext cx="6494318" cy="3770263"/>
            <a:chOff x="2223325" y="1776231"/>
            <a:chExt cx="6494318" cy="3770263"/>
          </a:xfrm>
        </p:grpSpPr>
        <p:grpSp>
          <p:nvGrpSpPr>
            <p:cNvPr id="11" name="Group 10">
              <a:extLst>
                <a:ext uri="{FF2B5EF4-FFF2-40B4-BE49-F238E27FC236}">
                  <a16:creationId xmlns="" xmlns:a16="http://schemas.microsoft.com/office/drawing/2014/main" id="{26DE6D50-2DF9-473C-BB02-58F62E73AA36}"/>
                </a:ext>
              </a:extLst>
            </p:cNvPr>
            <p:cNvGrpSpPr/>
            <p:nvPr/>
          </p:nvGrpSpPr>
          <p:grpSpPr>
            <a:xfrm>
              <a:off x="2223325" y="1776231"/>
              <a:ext cx="6494318" cy="3770263"/>
              <a:chOff x="2199739" y="1799771"/>
              <a:chExt cx="6494318" cy="3770263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="" xmlns:a16="http://schemas.microsoft.com/office/drawing/2014/main" id="{EA34991A-B52D-48A7-9840-A36BAEB1AF46}"/>
                  </a:ext>
                </a:extLst>
              </p:cNvPr>
              <p:cNvSpPr/>
              <p:nvPr/>
            </p:nvSpPr>
            <p:spPr>
              <a:xfrm>
                <a:off x="2199739" y="1799771"/>
                <a:ext cx="6494318" cy="3770263"/>
              </a:xfrm>
              <a:prstGeom prst="rect">
                <a:avLst/>
              </a:prstGeom>
              <a:solidFill>
                <a:schemeClr val="tx1">
                  <a:alpha val="34000"/>
                </a:schemeClr>
              </a:solidFill>
              <a:ln w="7620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sz="23900" dirty="0">
                  <a:solidFill>
                    <a:schemeClr val="bg1"/>
                  </a:solidFill>
                  <a:latin typeface="American Captain" pitchFamily="50" charset="0"/>
                  <a:ea typeface="Artifakt Element Black" panose="020B0A03050000020004" pitchFamily="34" charset="0"/>
                  <a:cs typeface="Dubai Medium" panose="020B0604020202020204" pitchFamily="34" charset="-78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="" xmlns:a16="http://schemas.microsoft.com/office/drawing/2014/main" id="{016D9CA9-EEE4-4F70-B6FA-ADC833F6E644}"/>
                  </a:ext>
                </a:extLst>
              </p:cNvPr>
              <p:cNvSpPr txBox="1"/>
              <p:nvPr/>
            </p:nvSpPr>
            <p:spPr>
              <a:xfrm>
                <a:off x="2603410" y="2993591"/>
                <a:ext cx="4709061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600" dirty="0">
                    <a:solidFill>
                      <a:schemeClr val="bg1"/>
                    </a:solidFill>
                    <a:latin typeface="American Captain" pitchFamily="50" charset="0"/>
                  </a:rPr>
                  <a:t>36,178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A4BD8884-FE97-40B0-B9D7-83DC952BFD60}"/>
                </a:ext>
              </a:extLst>
            </p:cNvPr>
            <p:cNvSpPr txBox="1"/>
            <p:nvPr/>
          </p:nvSpPr>
          <p:spPr>
            <a:xfrm>
              <a:off x="7085755" y="3081214"/>
              <a:ext cx="66226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600" dirty="0">
                  <a:solidFill>
                    <a:schemeClr val="bg1"/>
                  </a:solidFill>
                  <a:latin typeface="American Captain" pitchFamily="50" charset="0"/>
                </a:rPr>
                <a:t>m</a:t>
              </a:r>
              <a:endParaRPr lang="en-US" sz="7200" dirty="0">
                <a:solidFill>
                  <a:schemeClr val="bg1"/>
                </a:solidFill>
                <a:latin typeface="American Captain" pitchFamily="50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00534957-DE1B-4AC8-9263-4AB1184500AB}"/>
                </a:ext>
              </a:extLst>
            </p:cNvPr>
            <p:cNvSpPr txBox="1"/>
            <p:nvPr/>
          </p:nvSpPr>
          <p:spPr>
            <a:xfrm>
              <a:off x="7805925" y="2739218"/>
              <a:ext cx="66226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dirty="0">
                  <a:solidFill>
                    <a:schemeClr val="bg1"/>
                  </a:solidFill>
                  <a:latin typeface="American Captain" pitchFamily="50" charset="0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002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5FCDA551-9BD9-43C8-A013-95598F6F2E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815" y="596742"/>
            <a:ext cx="6284370" cy="5664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22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raphic 4" descr="Marker with solid fill">
            <a:extLst>
              <a:ext uri="{FF2B5EF4-FFF2-40B4-BE49-F238E27FC236}">
                <a16:creationId xmlns="" xmlns:a16="http://schemas.microsoft.com/office/drawing/2014/main" id="{DC3E7AFE-D98D-43D0-A466-12E8582A3E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249" y="634429"/>
            <a:ext cx="2269499" cy="2269499"/>
          </a:xfrm>
          <a:prstGeom prst="rect">
            <a:avLst/>
          </a:prstGeom>
        </p:spPr>
      </p:pic>
      <p:sp>
        <p:nvSpPr>
          <p:cNvPr id="60" name="Oval 59">
            <a:extLst>
              <a:ext uri="{FF2B5EF4-FFF2-40B4-BE49-F238E27FC236}">
                <a16:creationId xmlns="" xmlns:a16="http://schemas.microsoft.com/office/drawing/2014/main" id="{F2B7343B-5F62-45D9-995B-B00F4B06A26D}"/>
              </a:ext>
            </a:extLst>
          </p:cNvPr>
          <p:cNvSpPr/>
          <p:nvPr/>
        </p:nvSpPr>
        <p:spPr>
          <a:xfrm>
            <a:off x="782267" y="598359"/>
            <a:ext cx="2533559" cy="2497876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="" xmlns:a16="http://schemas.microsoft.com/office/drawing/2014/main" id="{8C52E339-A0AD-4294-AB04-01FA1C4D8842}"/>
              </a:ext>
            </a:extLst>
          </p:cNvPr>
          <p:cNvSpPr/>
          <p:nvPr/>
        </p:nvSpPr>
        <p:spPr>
          <a:xfrm>
            <a:off x="4286504" y="1521689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="" xmlns:a16="http://schemas.microsoft.com/office/drawing/2014/main" id="{B7256DA3-C310-4F23-AC79-EE51195798A5}"/>
              </a:ext>
            </a:extLst>
          </p:cNvPr>
          <p:cNvSpPr/>
          <p:nvPr/>
        </p:nvSpPr>
        <p:spPr>
          <a:xfrm>
            <a:off x="6266709" y="1521688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="" xmlns:a16="http://schemas.microsoft.com/office/drawing/2014/main" id="{5DBFBC4A-7641-4A3A-B307-74293B13B080}"/>
              </a:ext>
            </a:extLst>
          </p:cNvPr>
          <p:cNvSpPr/>
          <p:nvPr/>
        </p:nvSpPr>
        <p:spPr>
          <a:xfrm>
            <a:off x="8246914" y="1521688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="" xmlns:a16="http://schemas.microsoft.com/office/drawing/2014/main" id="{78BBA7D2-42CD-4349-BA3F-08AFBEDB6F10}"/>
              </a:ext>
            </a:extLst>
          </p:cNvPr>
          <p:cNvSpPr/>
          <p:nvPr/>
        </p:nvSpPr>
        <p:spPr>
          <a:xfrm>
            <a:off x="10227119" y="1465745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5" name="Graphic 10" descr="Users with solid fill">
            <a:extLst>
              <a:ext uri="{FF2B5EF4-FFF2-40B4-BE49-F238E27FC236}">
                <a16:creationId xmlns="" xmlns:a16="http://schemas.microsoft.com/office/drawing/2014/main" id="{20EDCBAB-85D6-4DDD-8EFB-F5F92529C5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19905" y="1583638"/>
            <a:ext cx="914400" cy="914400"/>
          </a:xfrm>
          <a:prstGeom prst="rect">
            <a:avLst/>
          </a:prstGeom>
        </p:spPr>
      </p:pic>
      <p:pic>
        <p:nvPicPr>
          <p:cNvPr id="66" name="Graphic 11" descr="Employee badge with solid fill">
            <a:extLst>
              <a:ext uri="{FF2B5EF4-FFF2-40B4-BE49-F238E27FC236}">
                <a16:creationId xmlns="" xmlns:a16="http://schemas.microsoft.com/office/drawing/2014/main" id="{1A12770E-81A9-44C3-8A10-AF9798F02C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71997" y="1583638"/>
            <a:ext cx="770627" cy="770627"/>
          </a:xfrm>
          <a:prstGeom prst="rect">
            <a:avLst/>
          </a:prstGeom>
        </p:spPr>
      </p:pic>
      <p:pic>
        <p:nvPicPr>
          <p:cNvPr id="67" name="Graphic 12" descr="Car with solid fill">
            <a:extLst>
              <a:ext uri="{FF2B5EF4-FFF2-40B4-BE49-F238E27FC236}">
                <a16:creationId xmlns="" xmlns:a16="http://schemas.microsoft.com/office/drawing/2014/main" id="{CF4FD171-2F2E-4DCA-B2B4-1A94ACA715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87970" y="1511751"/>
            <a:ext cx="914400" cy="914400"/>
          </a:xfrm>
          <a:prstGeom prst="rect">
            <a:avLst/>
          </a:prstGeom>
        </p:spPr>
      </p:pic>
      <p:sp>
        <p:nvSpPr>
          <p:cNvPr id="68" name="Oval 67">
            <a:extLst>
              <a:ext uri="{FF2B5EF4-FFF2-40B4-BE49-F238E27FC236}">
                <a16:creationId xmlns="" xmlns:a16="http://schemas.microsoft.com/office/drawing/2014/main" id="{AF84C20A-62D3-448D-9A71-6CA09D04D9EB}"/>
              </a:ext>
            </a:extLst>
          </p:cNvPr>
          <p:cNvSpPr/>
          <p:nvPr/>
        </p:nvSpPr>
        <p:spPr>
          <a:xfrm>
            <a:off x="12207325" y="1465745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="" xmlns:a16="http://schemas.microsoft.com/office/drawing/2014/main" id="{EA07B5A5-8AB9-4013-B015-61768D4A8F15}"/>
              </a:ext>
            </a:extLst>
          </p:cNvPr>
          <p:cNvSpPr txBox="1"/>
          <p:nvPr/>
        </p:nvSpPr>
        <p:spPr>
          <a:xfrm>
            <a:off x="4328435" y="1690498"/>
            <a:ext cx="914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Kufam Medium" pitchFamily="2" charset="-78"/>
                <a:cs typeface="Kufam Medium" pitchFamily="2" charset="-78"/>
              </a:rPr>
              <a:t>3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2B4FDD31-F52F-46D8-9E72-1127CA52DDCE}"/>
              </a:ext>
            </a:extLst>
          </p:cNvPr>
          <p:cNvSpPr txBox="1"/>
          <p:nvPr/>
        </p:nvSpPr>
        <p:spPr>
          <a:xfrm>
            <a:off x="12207324" y="1548830"/>
            <a:ext cx="914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Baskerville Old Face" panose="02020602080505020303" pitchFamily="18" charset="0"/>
              </a:rPr>
              <a:t>P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="" xmlns:a16="http://schemas.microsoft.com/office/drawing/2014/main" id="{E9DBD423-C0A3-44A5-AC32-158DC1EC1F06}"/>
              </a:ext>
            </a:extLst>
          </p:cNvPr>
          <p:cNvCxnSpPr>
            <a:cxnSpLocks/>
            <a:stCxn id="61" idx="6"/>
            <a:endCxn id="62" idx="2"/>
          </p:cNvCxnSpPr>
          <p:nvPr/>
        </p:nvCxnSpPr>
        <p:spPr>
          <a:xfrm flipV="1">
            <a:off x="5307296" y="2024896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="" xmlns:a16="http://schemas.microsoft.com/office/drawing/2014/main" id="{9D9FC64A-EE92-4B66-A49F-E9D2CC460B4D}"/>
              </a:ext>
            </a:extLst>
          </p:cNvPr>
          <p:cNvCxnSpPr>
            <a:cxnSpLocks/>
          </p:cNvCxnSpPr>
          <p:nvPr/>
        </p:nvCxnSpPr>
        <p:spPr>
          <a:xfrm flipV="1">
            <a:off x="3315826" y="2024895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="" xmlns:a16="http://schemas.microsoft.com/office/drawing/2014/main" id="{8C84993E-5E4B-451B-95DF-42A58C1CB406}"/>
              </a:ext>
            </a:extLst>
          </p:cNvPr>
          <p:cNvCxnSpPr>
            <a:cxnSpLocks/>
          </p:cNvCxnSpPr>
          <p:nvPr/>
        </p:nvCxnSpPr>
        <p:spPr>
          <a:xfrm flipV="1">
            <a:off x="9269992" y="2024895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="" xmlns:a16="http://schemas.microsoft.com/office/drawing/2014/main" id="{ABB62F91-EBB5-4C69-905E-AAA2EBAE4C57}"/>
              </a:ext>
            </a:extLst>
          </p:cNvPr>
          <p:cNvCxnSpPr>
            <a:cxnSpLocks/>
          </p:cNvCxnSpPr>
          <p:nvPr/>
        </p:nvCxnSpPr>
        <p:spPr>
          <a:xfrm flipV="1">
            <a:off x="7278522" y="2024894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="" xmlns:a16="http://schemas.microsoft.com/office/drawing/2014/main" id="{DB82815F-4574-45E7-BBEE-49082B97CC49}"/>
              </a:ext>
            </a:extLst>
          </p:cNvPr>
          <p:cNvCxnSpPr>
            <a:cxnSpLocks/>
          </p:cNvCxnSpPr>
          <p:nvPr/>
        </p:nvCxnSpPr>
        <p:spPr>
          <a:xfrm flipV="1">
            <a:off x="11260935" y="2010494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B7CFA795-1759-4066-9230-8A9A909A910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lum bright="2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39" t="24075" r="-2249" b="39502"/>
          <a:stretch/>
        </p:blipFill>
        <p:spPr>
          <a:xfrm>
            <a:off x="6515095" y="3001244"/>
            <a:ext cx="3070022" cy="249787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FA2559D2-2FCA-44D0-B168-6E08B45A6860}"/>
              </a:ext>
            </a:extLst>
          </p:cNvPr>
          <p:cNvSpPr txBox="1"/>
          <p:nvPr/>
        </p:nvSpPr>
        <p:spPr>
          <a:xfrm>
            <a:off x="2266888" y="4067038"/>
            <a:ext cx="35201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Al-Auja</a:t>
            </a:r>
            <a:b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</a:br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Jericho </a:t>
            </a:r>
            <a:b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</a:br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Palestine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6C65ED1B-8383-4135-BFB0-8D680A47786A}"/>
              </a:ext>
            </a:extLst>
          </p:cNvPr>
          <p:cNvGrpSpPr/>
          <p:nvPr/>
        </p:nvGrpSpPr>
        <p:grpSpPr>
          <a:xfrm>
            <a:off x="5517397" y="3816337"/>
            <a:ext cx="3824088" cy="1189616"/>
            <a:chOff x="5517397" y="3816337"/>
            <a:chExt cx="3824088" cy="1189616"/>
          </a:xfrm>
        </p:grpSpPr>
        <p:sp>
          <p:nvSpPr>
            <p:cNvPr id="4" name="Oval 3">
              <a:extLst>
                <a:ext uri="{FF2B5EF4-FFF2-40B4-BE49-F238E27FC236}">
                  <a16:creationId xmlns="" xmlns:a16="http://schemas.microsoft.com/office/drawing/2014/main" id="{DC214E57-2570-4AC4-B141-E21F4DC260C0}"/>
                </a:ext>
              </a:extLst>
            </p:cNvPr>
            <p:cNvSpPr/>
            <p:nvPr/>
          </p:nvSpPr>
          <p:spPr>
            <a:xfrm>
              <a:off x="8445775" y="3816337"/>
              <a:ext cx="895710" cy="718431"/>
            </a:xfrm>
            <a:prstGeom prst="ellips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="" xmlns:a16="http://schemas.microsoft.com/office/drawing/2014/main" id="{69F1C172-A052-4A16-9258-85E4F154EE58}"/>
                </a:ext>
              </a:extLst>
            </p:cNvPr>
            <p:cNvCxnSpPr>
              <a:cxnSpLocks/>
              <a:stCxn id="4" idx="2"/>
            </p:cNvCxnSpPr>
            <p:nvPr/>
          </p:nvCxnSpPr>
          <p:spPr>
            <a:xfrm flipH="1" flipV="1">
              <a:off x="7531853" y="4163292"/>
              <a:ext cx="913922" cy="12261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="" xmlns:a16="http://schemas.microsoft.com/office/drawing/2014/main" id="{6DA2A1BF-E47D-4050-A891-C7CF2FF11357}"/>
                </a:ext>
              </a:extLst>
            </p:cNvPr>
            <p:cNvCxnSpPr/>
            <p:nvPr/>
          </p:nvCxnSpPr>
          <p:spPr>
            <a:xfrm flipH="1">
              <a:off x="5517397" y="4163294"/>
              <a:ext cx="2014456" cy="842659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7917013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0B6AE367-E844-4D9A-A41A-EDDB3D7A6856}"/>
              </a:ext>
            </a:extLst>
          </p:cNvPr>
          <p:cNvGrpSpPr/>
          <p:nvPr/>
        </p:nvGrpSpPr>
        <p:grpSpPr>
          <a:xfrm>
            <a:off x="2863405" y="1680112"/>
            <a:ext cx="6494318" cy="3770263"/>
            <a:chOff x="2223325" y="1776231"/>
            <a:chExt cx="6494318" cy="3770263"/>
          </a:xfrm>
        </p:grpSpPr>
        <p:grpSp>
          <p:nvGrpSpPr>
            <p:cNvPr id="3" name="Group 2">
              <a:extLst>
                <a:ext uri="{FF2B5EF4-FFF2-40B4-BE49-F238E27FC236}">
                  <a16:creationId xmlns="" xmlns:a16="http://schemas.microsoft.com/office/drawing/2014/main" id="{C8B0A975-671C-41F0-B313-0EAF276000A4}"/>
                </a:ext>
              </a:extLst>
            </p:cNvPr>
            <p:cNvGrpSpPr/>
            <p:nvPr/>
          </p:nvGrpSpPr>
          <p:grpSpPr>
            <a:xfrm>
              <a:off x="2223325" y="1776231"/>
              <a:ext cx="6494318" cy="3770263"/>
              <a:chOff x="2199739" y="1799771"/>
              <a:chExt cx="6494318" cy="3770263"/>
            </a:xfrm>
          </p:grpSpPr>
          <p:sp>
            <p:nvSpPr>
              <p:cNvPr id="5" name="Rectangle 4">
                <a:extLst>
                  <a:ext uri="{FF2B5EF4-FFF2-40B4-BE49-F238E27FC236}">
                    <a16:creationId xmlns="" xmlns:a16="http://schemas.microsoft.com/office/drawing/2014/main" id="{A3DC805E-631F-4857-8EEC-1E8519B2625F}"/>
                  </a:ext>
                </a:extLst>
              </p:cNvPr>
              <p:cNvSpPr/>
              <p:nvPr/>
            </p:nvSpPr>
            <p:spPr>
              <a:xfrm>
                <a:off x="2199739" y="1799771"/>
                <a:ext cx="6494318" cy="3770263"/>
              </a:xfrm>
              <a:prstGeom prst="rect">
                <a:avLst/>
              </a:prstGeom>
              <a:solidFill>
                <a:schemeClr val="tx1">
                  <a:alpha val="34000"/>
                </a:schemeClr>
              </a:solidFill>
              <a:ln w="7620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sz="23900" dirty="0">
                  <a:solidFill>
                    <a:schemeClr val="bg1"/>
                  </a:solidFill>
                  <a:latin typeface="American Captain" pitchFamily="50" charset="0"/>
                  <a:ea typeface="Artifakt Element Black" panose="020B0A03050000020004" pitchFamily="34" charset="0"/>
                  <a:cs typeface="Dubai Medium" panose="020B0604020202020204" pitchFamily="34" charset="-78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="" xmlns:a16="http://schemas.microsoft.com/office/drawing/2014/main" id="{476F2595-B29F-4B33-AF4C-5052309F4394}"/>
                  </a:ext>
                </a:extLst>
              </p:cNvPr>
              <p:cNvSpPr txBox="1"/>
              <p:nvPr/>
            </p:nvSpPr>
            <p:spPr>
              <a:xfrm>
                <a:off x="3092367" y="1913285"/>
                <a:ext cx="4709061" cy="26468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600" dirty="0">
                    <a:solidFill>
                      <a:schemeClr val="bg1"/>
                    </a:solidFill>
                    <a:latin typeface="American Captain" pitchFamily="50" charset="0"/>
                  </a:rPr>
                  <a:t>286</a:t>
                </a:r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64C553C4-E7E8-4F9F-9E40-8FBF72BF7514}"/>
                </a:ext>
              </a:extLst>
            </p:cNvPr>
            <p:cNvSpPr txBox="1"/>
            <p:nvPr/>
          </p:nvSpPr>
          <p:spPr>
            <a:xfrm>
              <a:off x="4091628" y="4159653"/>
              <a:ext cx="247924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>
                  <a:solidFill>
                    <a:schemeClr val="bg1"/>
                  </a:solidFill>
                  <a:latin typeface="Artifakt Element Book" panose="020B0503050000020004" pitchFamily="34" charset="0"/>
                  <a:ea typeface="Artifakt Element Book" panose="020B0503050000020004" pitchFamily="34" charset="0"/>
                </a:rPr>
                <a:t>Parking</a:t>
              </a:r>
              <a:br>
                <a:rPr lang="en-US" sz="4000" dirty="0">
                  <a:solidFill>
                    <a:schemeClr val="bg1"/>
                  </a:solidFill>
                  <a:latin typeface="Artifakt Element Book" panose="020B0503050000020004" pitchFamily="34" charset="0"/>
                  <a:ea typeface="Artifakt Element Book" panose="020B0503050000020004" pitchFamily="34" charset="0"/>
                </a:rPr>
              </a:br>
              <a:r>
                <a:rPr lang="en-US" sz="4000" dirty="0">
                  <a:solidFill>
                    <a:schemeClr val="bg1"/>
                  </a:solidFill>
                  <a:latin typeface="Artifakt Element Book" panose="020B0503050000020004" pitchFamily="34" charset="0"/>
                  <a:ea typeface="Artifakt Element Book" panose="020B0503050000020004" pitchFamily="34" charset="0"/>
                </a:rPr>
                <a:t>Space</a:t>
              </a:r>
              <a:endParaRPr lang="en-US" sz="4800" dirty="0">
                <a:solidFill>
                  <a:schemeClr val="bg1"/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AB057597-ECB4-442E-823D-F46AC9829989}"/>
              </a:ext>
            </a:extLst>
          </p:cNvPr>
          <p:cNvGrpSpPr/>
          <p:nvPr/>
        </p:nvGrpSpPr>
        <p:grpSpPr>
          <a:xfrm>
            <a:off x="2863405" y="1674629"/>
            <a:ext cx="6494318" cy="3770263"/>
            <a:chOff x="2223325" y="1776231"/>
            <a:chExt cx="6494318" cy="3770263"/>
          </a:xfrm>
        </p:grpSpPr>
        <p:grpSp>
          <p:nvGrpSpPr>
            <p:cNvPr id="8" name="Group 7">
              <a:extLst>
                <a:ext uri="{FF2B5EF4-FFF2-40B4-BE49-F238E27FC236}">
                  <a16:creationId xmlns="" xmlns:a16="http://schemas.microsoft.com/office/drawing/2014/main" id="{80244A87-DE23-43AF-9044-D52C20402A7E}"/>
                </a:ext>
              </a:extLst>
            </p:cNvPr>
            <p:cNvGrpSpPr/>
            <p:nvPr/>
          </p:nvGrpSpPr>
          <p:grpSpPr>
            <a:xfrm>
              <a:off x="2223325" y="1776231"/>
              <a:ext cx="6494318" cy="3770263"/>
              <a:chOff x="2199739" y="1799771"/>
              <a:chExt cx="6494318" cy="3770263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="" xmlns:a16="http://schemas.microsoft.com/office/drawing/2014/main" id="{5D537D66-6C6E-4273-88DA-B4F5D23FF572}"/>
                  </a:ext>
                </a:extLst>
              </p:cNvPr>
              <p:cNvSpPr/>
              <p:nvPr/>
            </p:nvSpPr>
            <p:spPr>
              <a:xfrm>
                <a:off x="2199739" y="1799771"/>
                <a:ext cx="6494318" cy="3770263"/>
              </a:xfrm>
              <a:prstGeom prst="rect">
                <a:avLst/>
              </a:prstGeom>
              <a:solidFill>
                <a:schemeClr val="tx1">
                  <a:alpha val="34000"/>
                </a:schemeClr>
              </a:solidFill>
              <a:ln w="7620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sz="23900" dirty="0">
                  <a:solidFill>
                    <a:schemeClr val="bg1"/>
                  </a:solidFill>
                  <a:latin typeface="American Captain" pitchFamily="50" charset="0"/>
                  <a:ea typeface="Artifakt Element Black" panose="020B0A03050000020004" pitchFamily="34" charset="0"/>
                  <a:cs typeface="Dubai Medium" panose="020B0604020202020204" pitchFamily="34" charset="-78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="" xmlns:a16="http://schemas.microsoft.com/office/drawing/2014/main" id="{DEB118FF-49CB-44CA-8C2E-5A89FF4186C3}"/>
                  </a:ext>
                </a:extLst>
              </p:cNvPr>
              <p:cNvSpPr txBox="1"/>
              <p:nvPr/>
            </p:nvSpPr>
            <p:spPr>
              <a:xfrm>
                <a:off x="2704162" y="2107547"/>
                <a:ext cx="4709061" cy="18620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500" dirty="0">
                    <a:solidFill>
                      <a:schemeClr val="bg1"/>
                    </a:solidFill>
                    <a:latin typeface="American Captain" pitchFamily="50" charset="0"/>
                  </a:rPr>
                  <a:t>7,778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2CF7A558-D04C-43E5-9BD8-2C604B85EC81}"/>
                </a:ext>
              </a:extLst>
            </p:cNvPr>
            <p:cNvSpPr txBox="1"/>
            <p:nvPr/>
          </p:nvSpPr>
          <p:spPr>
            <a:xfrm>
              <a:off x="7143660" y="2273573"/>
              <a:ext cx="66226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600" dirty="0">
                  <a:solidFill>
                    <a:schemeClr val="bg1"/>
                  </a:solidFill>
                  <a:latin typeface="American Captain" pitchFamily="50" charset="0"/>
                </a:rPr>
                <a:t>m</a:t>
              </a:r>
              <a:endParaRPr lang="en-US" sz="7200" dirty="0">
                <a:solidFill>
                  <a:schemeClr val="bg1"/>
                </a:solidFill>
                <a:latin typeface="American Captain" pitchFamily="50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98268B99-BB76-47E8-884A-B656734D1409}"/>
                </a:ext>
              </a:extLst>
            </p:cNvPr>
            <p:cNvSpPr txBox="1"/>
            <p:nvPr/>
          </p:nvSpPr>
          <p:spPr>
            <a:xfrm>
              <a:off x="7663685" y="2084007"/>
              <a:ext cx="66226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dirty="0">
                  <a:solidFill>
                    <a:schemeClr val="bg1"/>
                  </a:solidFill>
                  <a:latin typeface="American Captain" pitchFamily="50" charset="0"/>
                </a:rPr>
                <a:t>2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47F2913B-6497-4892-AF06-00E6CC5626E9}"/>
              </a:ext>
            </a:extLst>
          </p:cNvPr>
          <p:cNvSpPr/>
          <p:nvPr/>
        </p:nvSpPr>
        <p:spPr>
          <a:xfrm>
            <a:off x="8468191" y="5752417"/>
            <a:ext cx="3380910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7B91DEAC-FE04-4BD3-9F87-BD80ED4628B2}"/>
              </a:ext>
            </a:extLst>
          </p:cNvPr>
          <p:cNvSpPr txBox="1"/>
          <p:nvPr/>
        </p:nvSpPr>
        <p:spPr>
          <a:xfrm>
            <a:off x="8468191" y="5817507"/>
            <a:ext cx="3380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Taxi Parking</a:t>
            </a:r>
          </a:p>
        </p:txBody>
      </p:sp>
    </p:spTree>
    <p:extLst>
      <p:ext uri="{BB962C8B-B14F-4D97-AF65-F5344CB8AC3E}">
        <p14:creationId xmlns:p14="http://schemas.microsoft.com/office/powerpoint/2010/main" val="958182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CF208EFF-BF59-4B8C-BB96-7AA6030A49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204" y="375654"/>
            <a:ext cx="4977592" cy="6106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13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15882F33-4193-41A3-9CD7-10359A3F20CC}"/>
              </a:ext>
            </a:extLst>
          </p:cNvPr>
          <p:cNvGrpSpPr/>
          <p:nvPr/>
        </p:nvGrpSpPr>
        <p:grpSpPr>
          <a:xfrm>
            <a:off x="2223325" y="1776231"/>
            <a:ext cx="6494318" cy="3770263"/>
            <a:chOff x="2223325" y="1776231"/>
            <a:chExt cx="6494318" cy="3770263"/>
          </a:xfrm>
        </p:grpSpPr>
        <p:grpSp>
          <p:nvGrpSpPr>
            <p:cNvPr id="3" name="Group 2">
              <a:extLst>
                <a:ext uri="{FF2B5EF4-FFF2-40B4-BE49-F238E27FC236}">
                  <a16:creationId xmlns="" xmlns:a16="http://schemas.microsoft.com/office/drawing/2014/main" id="{F8C19E76-5FE5-46A1-9307-1A000F84DE2F}"/>
                </a:ext>
              </a:extLst>
            </p:cNvPr>
            <p:cNvGrpSpPr/>
            <p:nvPr/>
          </p:nvGrpSpPr>
          <p:grpSpPr>
            <a:xfrm>
              <a:off x="2223325" y="1776231"/>
              <a:ext cx="6494318" cy="3770263"/>
              <a:chOff x="2199739" y="1799771"/>
              <a:chExt cx="6494318" cy="3770263"/>
            </a:xfrm>
          </p:grpSpPr>
          <p:sp>
            <p:nvSpPr>
              <p:cNvPr id="5" name="Rectangle 4">
                <a:extLst>
                  <a:ext uri="{FF2B5EF4-FFF2-40B4-BE49-F238E27FC236}">
                    <a16:creationId xmlns="" xmlns:a16="http://schemas.microsoft.com/office/drawing/2014/main" id="{8B9F8EDE-2EF0-4F1C-89C7-EB2FE36B56BD}"/>
                  </a:ext>
                </a:extLst>
              </p:cNvPr>
              <p:cNvSpPr/>
              <p:nvPr/>
            </p:nvSpPr>
            <p:spPr>
              <a:xfrm>
                <a:off x="2199739" y="1799771"/>
                <a:ext cx="6494318" cy="3770263"/>
              </a:xfrm>
              <a:prstGeom prst="rect">
                <a:avLst/>
              </a:prstGeom>
              <a:solidFill>
                <a:schemeClr val="tx1">
                  <a:alpha val="34000"/>
                </a:schemeClr>
              </a:solidFill>
              <a:ln w="7620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sz="23900" dirty="0">
                  <a:solidFill>
                    <a:schemeClr val="bg1"/>
                  </a:solidFill>
                  <a:latin typeface="American Captain" pitchFamily="50" charset="0"/>
                  <a:ea typeface="Artifakt Element Black" panose="020B0A03050000020004" pitchFamily="34" charset="0"/>
                  <a:cs typeface="Dubai Medium" panose="020B0604020202020204" pitchFamily="34" charset="-78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="" xmlns:a16="http://schemas.microsoft.com/office/drawing/2014/main" id="{CC6733BA-B342-411E-A63B-095A348718EF}"/>
                  </a:ext>
                </a:extLst>
              </p:cNvPr>
              <p:cNvSpPr txBox="1"/>
              <p:nvPr/>
            </p:nvSpPr>
            <p:spPr>
              <a:xfrm>
                <a:off x="3241106" y="1913285"/>
                <a:ext cx="2973703" cy="26468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600" dirty="0">
                    <a:solidFill>
                      <a:schemeClr val="bg1"/>
                    </a:solidFill>
                    <a:latin typeface="American Captain" pitchFamily="50" charset="0"/>
                  </a:rPr>
                  <a:t>28</a:t>
                </a:r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EA2E4F77-D4BF-4F4A-B228-D3D5BCCAE833}"/>
                </a:ext>
              </a:extLst>
            </p:cNvPr>
            <p:cNvSpPr txBox="1"/>
            <p:nvPr/>
          </p:nvSpPr>
          <p:spPr>
            <a:xfrm>
              <a:off x="5857395" y="2999642"/>
              <a:ext cx="247924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>
                  <a:solidFill>
                    <a:schemeClr val="bg1"/>
                  </a:solidFill>
                  <a:latin typeface="Artifakt Element Book" panose="020B0503050000020004" pitchFamily="34" charset="0"/>
                  <a:ea typeface="Artifakt Element Book" panose="020B0503050000020004" pitchFamily="34" charset="0"/>
                </a:rPr>
                <a:t>Parking</a:t>
              </a:r>
              <a:br>
                <a:rPr lang="en-US" sz="4000" dirty="0">
                  <a:solidFill>
                    <a:schemeClr val="bg1"/>
                  </a:solidFill>
                  <a:latin typeface="Artifakt Element Book" panose="020B0503050000020004" pitchFamily="34" charset="0"/>
                  <a:ea typeface="Artifakt Element Book" panose="020B0503050000020004" pitchFamily="34" charset="0"/>
                </a:rPr>
              </a:br>
              <a:r>
                <a:rPr lang="en-US" sz="4000" dirty="0">
                  <a:solidFill>
                    <a:schemeClr val="bg1"/>
                  </a:solidFill>
                  <a:latin typeface="Artifakt Element Book" panose="020B0503050000020004" pitchFamily="34" charset="0"/>
                  <a:ea typeface="Artifakt Element Book" panose="020B0503050000020004" pitchFamily="34" charset="0"/>
                </a:rPr>
                <a:t>Space</a:t>
              </a:r>
              <a:endParaRPr lang="en-US" sz="4800" dirty="0">
                <a:solidFill>
                  <a:schemeClr val="bg1"/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195170A2-4692-45D0-9201-B0D916D2B69D}"/>
              </a:ext>
            </a:extLst>
          </p:cNvPr>
          <p:cNvGrpSpPr/>
          <p:nvPr/>
        </p:nvGrpSpPr>
        <p:grpSpPr>
          <a:xfrm>
            <a:off x="2223325" y="1753503"/>
            <a:ext cx="6494318" cy="3770263"/>
            <a:chOff x="2223325" y="1776231"/>
            <a:chExt cx="6494318" cy="3770263"/>
          </a:xfrm>
        </p:grpSpPr>
        <p:grpSp>
          <p:nvGrpSpPr>
            <p:cNvPr id="8" name="Group 7">
              <a:extLst>
                <a:ext uri="{FF2B5EF4-FFF2-40B4-BE49-F238E27FC236}">
                  <a16:creationId xmlns="" xmlns:a16="http://schemas.microsoft.com/office/drawing/2014/main" id="{0489FF52-9DBC-4FF6-A96D-90860AFD60F2}"/>
                </a:ext>
              </a:extLst>
            </p:cNvPr>
            <p:cNvGrpSpPr/>
            <p:nvPr/>
          </p:nvGrpSpPr>
          <p:grpSpPr>
            <a:xfrm>
              <a:off x="2223325" y="1776231"/>
              <a:ext cx="6494318" cy="3770263"/>
              <a:chOff x="2199739" y="1799771"/>
              <a:chExt cx="6494318" cy="3770263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="" xmlns:a16="http://schemas.microsoft.com/office/drawing/2014/main" id="{B4B8AE14-A9F8-4AE7-AC75-175FEF0C9596}"/>
                  </a:ext>
                </a:extLst>
              </p:cNvPr>
              <p:cNvSpPr/>
              <p:nvPr/>
            </p:nvSpPr>
            <p:spPr>
              <a:xfrm>
                <a:off x="2199739" y="1799771"/>
                <a:ext cx="6494318" cy="3770263"/>
              </a:xfrm>
              <a:prstGeom prst="rect">
                <a:avLst/>
              </a:prstGeom>
              <a:solidFill>
                <a:schemeClr val="tx1">
                  <a:alpha val="34000"/>
                </a:schemeClr>
              </a:solidFill>
              <a:ln w="7620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sz="23900" dirty="0">
                  <a:solidFill>
                    <a:schemeClr val="bg1"/>
                  </a:solidFill>
                  <a:latin typeface="American Captain" pitchFamily="50" charset="0"/>
                  <a:ea typeface="Artifakt Element Black" panose="020B0A03050000020004" pitchFamily="34" charset="0"/>
                  <a:cs typeface="Dubai Medium" panose="020B0604020202020204" pitchFamily="34" charset="-78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="" xmlns:a16="http://schemas.microsoft.com/office/drawing/2014/main" id="{6F2B9EBA-903F-4F64-AEF0-753616ABBD9E}"/>
                  </a:ext>
                </a:extLst>
              </p:cNvPr>
              <p:cNvSpPr txBox="1"/>
              <p:nvPr/>
            </p:nvSpPr>
            <p:spPr>
              <a:xfrm>
                <a:off x="2684240" y="3129720"/>
                <a:ext cx="4709061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600" dirty="0">
                    <a:solidFill>
                      <a:schemeClr val="bg1"/>
                    </a:solidFill>
                    <a:latin typeface="American Captain" pitchFamily="50" charset="0"/>
                  </a:rPr>
                  <a:t>10,836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4680D190-89E6-4C22-96F7-9FAD45A9070F}"/>
                </a:ext>
              </a:extLst>
            </p:cNvPr>
            <p:cNvSpPr txBox="1"/>
            <p:nvPr/>
          </p:nvSpPr>
          <p:spPr>
            <a:xfrm>
              <a:off x="7085755" y="3081214"/>
              <a:ext cx="66226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600" dirty="0">
                  <a:solidFill>
                    <a:schemeClr val="bg1"/>
                  </a:solidFill>
                  <a:latin typeface="American Captain" pitchFamily="50" charset="0"/>
                </a:rPr>
                <a:t>m</a:t>
              </a:r>
              <a:endParaRPr lang="en-US" sz="7200" dirty="0">
                <a:solidFill>
                  <a:schemeClr val="bg1"/>
                </a:solidFill>
                <a:latin typeface="American Captain" pitchFamily="50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B0AF0906-2DB4-4BA6-B44B-7CB8A20B062E}"/>
                </a:ext>
              </a:extLst>
            </p:cNvPr>
            <p:cNvSpPr txBox="1"/>
            <p:nvPr/>
          </p:nvSpPr>
          <p:spPr>
            <a:xfrm>
              <a:off x="7805925" y="2739218"/>
              <a:ext cx="66226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dirty="0">
                  <a:solidFill>
                    <a:schemeClr val="bg1"/>
                  </a:solidFill>
                  <a:latin typeface="American Captain" pitchFamily="50" charset="0"/>
                </a:rPr>
                <a:t>2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C0CB3B4F-9974-442B-A9E6-CF4AABCD110E}"/>
              </a:ext>
            </a:extLst>
          </p:cNvPr>
          <p:cNvSpPr/>
          <p:nvPr/>
        </p:nvSpPr>
        <p:spPr>
          <a:xfrm>
            <a:off x="8468191" y="5752417"/>
            <a:ext cx="3380910" cy="77651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C6571BC5-FC0E-4D51-AF68-736BDDD33C3F}"/>
              </a:ext>
            </a:extLst>
          </p:cNvPr>
          <p:cNvSpPr txBox="1"/>
          <p:nvPr/>
        </p:nvSpPr>
        <p:spPr>
          <a:xfrm>
            <a:off x="8468191" y="5817507"/>
            <a:ext cx="3380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Bus Parking</a:t>
            </a:r>
          </a:p>
        </p:txBody>
      </p:sp>
    </p:spTree>
    <p:extLst>
      <p:ext uri="{BB962C8B-B14F-4D97-AF65-F5344CB8AC3E}">
        <p14:creationId xmlns:p14="http://schemas.microsoft.com/office/powerpoint/2010/main" val="1630226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8ADE8EF7-4159-4450-A0DE-E55B084A87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584" y="767521"/>
            <a:ext cx="7978833" cy="5322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11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F1C81B61-E29A-4924-9C05-5174F87A38BB}"/>
              </a:ext>
            </a:extLst>
          </p:cNvPr>
          <p:cNvGrpSpPr/>
          <p:nvPr/>
        </p:nvGrpSpPr>
        <p:grpSpPr>
          <a:xfrm>
            <a:off x="480527" y="1979329"/>
            <a:ext cx="2857500" cy="622509"/>
            <a:chOff x="218909" y="3554712"/>
            <a:chExt cx="1988368" cy="622509"/>
          </a:xfrm>
        </p:grpSpPr>
        <p:sp>
          <p:nvSpPr>
            <p:cNvPr id="3" name="TextBox 2">
              <a:extLst>
                <a:ext uri="{FF2B5EF4-FFF2-40B4-BE49-F238E27FC236}">
                  <a16:creationId xmlns="" xmlns:a16="http://schemas.microsoft.com/office/drawing/2014/main" id="{6ECED78D-4DE2-449B-913F-A44C38A755A7}"/>
                </a:ext>
              </a:extLst>
            </p:cNvPr>
            <p:cNvSpPr txBox="1"/>
            <p:nvPr/>
          </p:nvSpPr>
          <p:spPr>
            <a:xfrm>
              <a:off x="218909" y="3654001"/>
              <a:ext cx="198836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600" dirty="0">
                  <a:latin typeface="MV Boli" panose="02000500030200090000" pitchFamily="2" charset="0"/>
                  <a:cs typeface="MV Boli" panose="02000500030200090000" pitchFamily="2" charset="0"/>
                </a:rPr>
                <a:t>Cut and Fill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="" xmlns:a16="http://schemas.microsoft.com/office/drawing/2014/main" id="{7F2EAA6F-1C1A-4A6A-8A6C-C98B32BE93DB}"/>
                </a:ext>
              </a:extLst>
            </p:cNvPr>
            <p:cNvSpPr/>
            <p:nvPr/>
          </p:nvSpPr>
          <p:spPr>
            <a:xfrm>
              <a:off x="433954" y="3554712"/>
              <a:ext cx="1614254" cy="622509"/>
            </a:xfrm>
            <a:prstGeom prst="rect">
              <a:avLst/>
            </a:prstGeom>
            <a:noFill/>
            <a:ln w="38100">
              <a:solidFill>
                <a:srgbClr val="E5C7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33808FE0-172A-4C0B-8FF4-70AADBC1C535}"/>
              </a:ext>
            </a:extLst>
          </p:cNvPr>
          <p:cNvSpPr txBox="1"/>
          <p:nvPr/>
        </p:nvSpPr>
        <p:spPr>
          <a:xfrm>
            <a:off x="2233617" y="868625"/>
            <a:ext cx="7648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MV Boli" panose="02000500030200090000" pitchFamily="2" charset="0"/>
                <a:cs typeface="MV Boli" panose="02000500030200090000" pitchFamily="2" charset="0"/>
              </a:rPr>
              <a:t>Estimated Cost of the Project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21FB19E0-5763-417F-A035-14874BC677EA}"/>
              </a:ext>
            </a:extLst>
          </p:cNvPr>
          <p:cNvSpPr/>
          <p:nvPr/>
        </p:nvSpPr>
        <p:spPr>
          <a:xfrm>
            <a:off x="457200" y="457200"/>
            <a:ext cx="11277600" cy="5943600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7C5DBBEF-C656-4288-9BE8-58C2957FC5E7}"/>
              </a:ext>
            </a:extLst>
          </p:cNvPr>
          <p:cNvGrpSpPr/>
          <p:nvPr/>
        </p:nvGrpSpPr>
        <p:grpSpPr>
          <a:xfrm>
            <a:off x="289929" y="2944967"/>
            <a:ext cx="3171446" cy="813701"/>
            <a:chOff x="99412" y="3554712"/>
            <a:chExt cx="1988368" cy="407399"/>
          </a:xfrm>
        </p:grpSpPr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15F7268E-D708-4EB0-AD7F-F6638A6BC4F9}"/>
                </a:ext>
              </a:extLst>
            </p:cNvPr>
            <p:cNvSpPr txBox="1"/>
            <p:nvPr/>
          </p:nvSpPr>
          <p:spPr>
            <a:xfrm>
              <a:off x="99412" y="3596376"/>
              <a:ext cx="1988368" cy="20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MV Boli" panose="02000500030200090000" pitchFamily="2" charset="0"/>
                  <a:cs typeface="MV Boli" panose="02000500030200090000" pitchFamily="2" charset="0"/>
                </a:rPr>
                <a:t>Base Course and Bituminous 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D7D54EB8-2300-48DD-9AE9-69A204BA02E8}"/>
                </a:ext>
              </a:extLst>
            </p:cNvPr>
            <p:cNvSpPr/>
            <p:nvPr/>
          </p:nvSpPr>
          <p:spPr>
            <a:xfrm>
              <a:off x="433954" y="3554712"/>
              <a:ext cx="1433169" cy="407399"/>
            </a:xfrm>
            <a:prstGeom prst="rect">
              <a:avLst/>
            </a:prstGeom>
            <a:noFill/>
            <a:ln w="38100">
              <a:solidFill>
                <a:srgbClr val="E5C7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4C43C5CC-4EFC-4791-9A9D-344C41E1A98B}"/>
              </a:ext>
            </a:extLst>
          </p:cNvPr>
          <p:cNvGrpSpPr/>
          <p:nvPr/>
        </p:nvGrpSpPr>
        <p:grpSpPr>
          <a:xfrm>
            <a:off x="480527" y="4101797"/>
            <a:ext cx="2857500" cy="622509"/>
            <a:chOff x="218909" y="3554712"/>
            <a:chExt cx="1988368" cy="622509"/>
          </a:xfrm>
        </p:grpSpPr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85EBB74B-AE36-4F06-B552-C5A911F12E7F}"/>
                </a:ext>
              </a:extLst>
            </p:cNvPr>
            <p:cNvSpPr txBox="1"/>
            <p:nvPr/>
          </p:nvSpPr>
          <p:spPr>
            <a:xfrm>
              <a:off x="218909" y="3654001"/>
              <a:ext cx="19883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latin typeface="MV Boli" panose="02000500030200090000" pitchFamily="2" charset="0"/>
                  <a:cs typeface="MV Boli" panose="02000500030200090000" pitchFamily="2" charset="0"/>
                </a:rPr>
                <a:t>Curbstone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436D7470-500C-4CF1-956F-29768888D9AE}"/>
                </a:ext>
              </a:extLst>
            </p:cNvPr>
            <p:cNvSpPr/>
            <p:nvPr/>
          </p:nvSpPr>
          <p:spPr>
            <a:xfrm>
              <a:off x="433954" y="3554712"/>
              <a:ext cx="1614254" cy="622509"/>
            </a:xfrm>
            <a:prstGeom prst="rect">
              <a:avLst/>
            </a:prstGeom>
            <a:noFill/>
            <a:ln w="38100">
              <a:solidFill>
                <a:srgbClr val="E5C7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0E8901E8-DCAE-4F9E-ADCB-3FF3DF55B35D}"/>
              </a:ext>
            </a:extLst>
          </p:cNvPr>
          <p:cNvGrpSpPr/>
          <p:nvPr/>
        </p:nvGrpSpPr>
        <p:grpSpPr>
          <a:xfrm>
            <a:off x="823525" y="5067434"/>
            <a:ext cx="2313781" cy="813701"/>
            <a:chOff x="433954" y="3554712"/>
            <a:chExt cx="1450647" cy="407399"/>
          </a:xfrm>
        </p:grpSpPr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0321E9E7-BE52-4F1D-9451-3CDD3D047B59}"/>
                </a:ext>
              </a:extLst>
            </p:cNvPr>
            <p:cNvSpPr txBox="1"/>
            <p:nvPr/>
          </p:nvSpPr>
          <p:spPr>
            <a:xfrm>
              <a:off x="451431" y="3657080"/>
              <a:ext cx="1433170" cy="246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600" dirty="0">
                  <a:latin typeface="MV Boli" panose="02000500030200090000" pitchFamily="2" charset="0"/>
                  <a:cs typeface="MV Boli" panose="02000500030200090000" pitchFamily="2" charset="0"/>
                </a:rPr>
                <a:t>Guide</a:t>
              </a:r>
              <a:r>
                <a:rPr lang="en-US" sz="2000" dirty="0">
                  <a:latin typeface="MV Boli" panose="02000500030200090000" pitchFamily="2" charset="0"/>
                  <a:cs typeface="MV Boli" panose="02000500030200090000" pitchFamily="2" charset="0"/>
                </a:rPr>
                <a:t> </a:t>
              </a:r>
              <a:r>
                <a:rPr lang="en-US" sz="2600" dirty="0">
                  <a:latin typeface="MV Boli" panose="02000500030200090000" pitchFamily="2" charset="0"/>
                  <a:cs typeface="MV Boli" panose="02000500030200090000" pitchFamily="2" charset="0"/>
                </a:rPr>
                <a:t>Signs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B45389E1-5DE0-4776-8A2F-73DBA0EA6721}"/>
                </a:ext>
              </a:extLst>
            </p:cNvPr>
            <p:cNvSpPr/>
            <p:nvPr/>
          </p:nvSpPr>
          <p:spPr>
            <a:xfrm>
              <a:off x="433954" y="3554712"/>
              <a:ext cx="1433169" cy="407399"/>
            </a:xfrm>
            <a:prstGeom prst="rect">
              <a:avLst/>
            </a:prstGeom>
            <a:noFill/>
            <a:ln w="38100">
              <a:solidFill>
                <a:srgbClr val="E5C7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E57F0DD5-95EF-401D-BB71-00055A369BD8}"/>
              </a:ext>
            </a:extLst>
          </p:cNvPr>
          <p:cNvGrpSpPr/>
          <p:nvPr/>
        </p:nvGrpSpPr>
        <p:grpSpPr>
          <a:xfrm>
            <a:off x="5845898" y="1961559"/>
            <a:ext cx="2857500" cy="622509"/>
            <a:chOff x="218909" y="3554712"/>
            <a:chExt cx="1988368" cy="622509"/>
          </a:xfrm>
        </p:grpSpPr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74AF03DF-D05D-4D67-B45C-71DF8C9B868D}"/>
                </a:ext>
              </a:extLst>
            </p:cNvPr>
            <p:cNvSpPr txBox="1"/>
            <p:nvPr/>
          </p:nvSpPr>
          <p:spPr>
            <a:xfrm>
              <a:off x="218909" y="3654001"/>
              <a:ext cx="198836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600" dirty="0">
                  <a:latin typeface="MV Boli" panose="02000500030200090000" pitchFamily="2" charset="0"/>
                  <a:cs typeface="MV Boli" panose="02000500030200090000" pitchFamily="2" charset="0"/>
                </a:rPr>
                <a:t>Marking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69491D40-C477-4378-A0CC-91ECCCB71EB3}"/>
                </a:ext>
              </a:extLst>
            </p:cNvPr>
            <p:cNvSpPr/>
            <p:nvPr/>
          </p:nvSpPr>
          <p:spPr>
            <a:xfrm>
              <a:off x="433954" y="3554712"/>
              <a:ext cx="1614254" cy="622509"/>
            </a:xfrm>
            <a:prstGeom prst="rect">
              <a:avLst/>
            </a:prstGeom>
            <a:noFill/>
            <a:ln w="38100">
              <a:solidFill>
                <a:srgbClr val="E5C7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4F636885-3BC9-4B9B-AEA1-925A04585DA2}"/>
              </a:ext>
            </a:extLst>
          </p:cNvPr>
          <p:cNvGrpSpPr/>
          <p:nvPr/>
        </p:nvGrpSpPr>
        <p:grpSpPr>
          <a:xfrm>
            <a:off x="5821362" y="2994407"/>
            <a:ext cx="2857500" cy="622509"/>
            <a:chOff x="218909" y="3554712"/>
            <a:chExt cx="1988368" cy="622509"/>
          </a:xfrm>
        </p:grpSpPr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D4A52382-10B9-4D70-B445-AC89AEBAD6C6}"/>
                </a:ext>
              </a:extLst>
            </p:cNvPr>
            <p:cNvSpPr txBox="1"/>
            <p:nvPr/>
          </p:nvSpPr>
          <p:spPr>
            <a:xfrm>
              <a:off x="218909" y="3654001"/>
              <a:ext cx="19883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latin typeface="MV Boli" panose="02000500030200090000" pitchFamily="2" charset="0"/>
                  <a:cs typeface="MV Boli" panose="02000500030200090000" pitchFamily="2" charset="0"/>
                </a:rPr>
                <a:t>Guardrail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FE595446-8CA7-440E-A8D8-7E8BF33866AE}"/>
                </a:ext>
              </a:extLst>
            </p:cNvPr>
            <p:cNvSpPr/>
            <p:nvPr/>
          </p:nvSpPr>
          <p:spPr>
            <a:xfrm>
              <a:off x="433954" y="3554712"/>
              <a:ext cx="1614254" cy="622509"/>
            </a:xfrm>
            <a:prstGeom prst="rect">
              <a:avLst/>
            </a:prstGeom>
            <a:noFill/>
            <a:ln w="38100">
              <a:solidFill>
                <a:srgbClr val="E5C7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3484A1C8-0143-4CF6-A04A-BEF73FB3A40F}"/>
              </a:ext>
            </a:extLst>
          </p:cNvPr>
          <p:cNvGrpSpPr/>
          <p:nvPr/>
        </p:nvGrpSpPr>
        <p:grpSpPr>
          <a:xfrm>
            <a:off x="5821362" y="4027255"/>
            <a:ext cx="2857500" cy="622509"/>
            <a:chOff x="218909" y="3554712"/>
            <a:chExt cx="1988368" cy="622509"/>
          </a:xfrm>
        </p:grpSpPr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7692F621-CF2A-4957-A5EC-69A80001FDA8}"/>
                </a:ext>
              </a:extLst>
            </p:cNvPr>
            <p:cNvSpPr txBox="1"/>
            <p:nvPr/>
          </p:nvSpPr>
          <p:spPr>
            <a:xfrm>
              <a:off x="218909" y="3654001"/>
              <a:ext cx="198836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600" dirty="0">
                  <a:latin typeface="MV Boli" panose="02000500030200090000" pitchFamily="2" charset="0"/>
                  <a:cs typeface="MV Boli" panose="02000500030200090000" pitchFamily="2" charset="0"/>
                </a:rPr>
                <a:t>Street Lamp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="" xmlns:a16="http://schemas.microsoft.com/office/drawing/2014/main" id="{3A3C94C3-8AE8-4BC0-AAFE-4354081F437A}"/>
                </a:ext>
              </a:extLst>
            </p:cNvPr>
            <p:cNvSpPr/>
            <p:nvPr/>
          </p:nvSpPr>
          <p:spPr>
            <a:xfrm>
              <a:off x="433954" y="3554712"/>
              <a:ext cx="1614254" cy="622509"/>
            </a:xfrm>
            <a:prstGeom prst="rect">
              <a:avLst/>
            </a:prstGeom>
            <a:noFill/>
            <a:ln w="38100">
              <a:solidFill>
                <a:srgbClr val="E5C7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15305D06-727E-440D-B3D5-8A67E6E2995B}"/>
              </a:ext>
            </a:extLst>
          </p:cNvPr>
          <p:cNvGrpSpPr/>
          <p:nvPr/>
        </p:nvGrpSpPr>
        <p:grpSpPr>
          <a:xfrm>
            <a:off x="5799427" y="5060104"/>
            <a:ext cx="2857500" cy="835982"/>
            <a:chOff x="203646" y="3554712"/>
            <a:chExt cx="1988368" cy="639556"/>
          </a:xfrm>
        </p:grpSpPr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1B16A7CF-411D-45EC-9F5B-0B8D936C0724}"/>
                </a:ext>
              </a:extLst>
            </p:cNvPr>
            <p:cNvSpPr txBox="1"/>
            <p:nvPr/>
          </p:nvSpPr>
          <p:spPr>
            <a:xfrm>
              <a:off x="203646" y="3701825"/>
              <a:ext cx="198836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600" dirty="0">
                  <a:latin typeface="MV Boli" panose="02000500030200090000" pitchFamily="2" charset="0"/>
                  <a:cs typeface="MV Boli" panose="02000500030200090000" pitchFamily="2" charset="0"/>
                </a:rPr>
                <a:t>Bridges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="" xmlns:a16="http://schemas.microsoft.com/office/drawing/2014/main" id="{CEA05EFE-FB2C-4612-B806-B5D4FBC38562}"/>
                </a:ext>
              </a:extLst>
            </p:cNvPr>
            <p:cNvSpPr/>
            <p:nvPr/>
          </p:nvSpPr>
          <p:spPr>
            <a:xfrm>
              <a:off x="433954" y="3554712"/>
              <a:ext cx="1614254" cy="591732"/>
            </a:xfrm>
            <a:prstGeom prst="rect">
              <a:avLst/>
            </a:prstGeom>
            <a:noFill/>
            <a:ln w="38100">
              <a:solidFill>
                <a:srgbClr val="E5C7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47967755-1AF6-46C9-9AA4-29CE90CC4A7F}"/>
              </a:ext>
            </a:extLst>
          </p:cNvPr>
          <p:cNvSpPr txBox="1"/>
          <p:nvPr/>
        </p:nvSpPr>
        <p:spPr>
          <a:xfrm>
            <a:off x="3364596" y="2047841"/>
            <a:ext cx="26097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MV Boli" panose="02000500030200090000" pitchFamily="2" charset="0"/>
                <a:cs typeface="MV Boli" panose="02000500030200090000" pitchFamily="2" charset="0"/>
              </a:rPr>
              <a:t>11,667,578 $</a:t>
            </a:r>
            <a:endParaRPr lang="en-US" sz="32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B03E779E-C68C-43D2-B877-57126D3C3327}"/>
              </a:ext>
            </a:extLst>
          </p:cNvPr>
          <p:cNvSpPr txBox="1"/>
          <p:nvPr/>
        </p:nvSpPr>
        <p:spPr>
          <a:xfrm>
            <a:off x="3367116" y="3077935"/>
            <a:ext cx="26072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6,494,773 $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78F66869-4E2C-4386-A0C7-1A44AF7CF183}"/>
              </a:ext>
            </a:extLst>
          </p:cNvPr>
          <p:cNvSpPr txBox="1"/>
          <p:nvPr/>
        </p:nvSpPr>
        <p:spPr>
          <a:xfrm>
            <a:off x="3366646" y="4108029"/>
            <a:ext cx="21755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latin typeface="MV Boli" panose="02000500030200090000" pitchFamily="2" charset="0"/>
                <a:cs typeface="MV Boli" panose="02000500030200090000" pitchFamily="2" charset="0"/>
              </a:defRPr>
            </a:lvl1pPr>
          </a:lstStyle>
          <a:p>
            <a:r>
              <a:rPr lang="en-US" dirty="0"/>
              <a:t>370,200 $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DC2EFAB9-F052-4A7B-AB50-FF923815E514}"/>
              </a:ext>
            </a:extLst>
          </p:cNvPr>
          <p:cNvSpPr txBox="1"/>
          <p:nvPr/>
        </p:nvSpPr>
        <p:spPr>
          <a:xfrm>
            <a:off x="3440407" y="5271894"/>
            <a:ext cx="183653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MV Boli" panose="02000500030200090000" pitchFamily="2" charset="0"/>
                <a:cs typeface="MV Boli" panose="02000500030200090000" pitchFamily="2" charset="0"/>
              </a:rPr>
              <a:t>9,770 $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CBD9D29B-4E7B-451E-ACFD-47A08B75E453}"/>
              </a:ext>
            </a:extLst>
          </p:cNvPr>
          <p:cNvSpPr txBox="1"/>
          <p:nvPr/>
        </p:nvSpPr>
        <p:spPr>
          <a:xfrm>
            <a:off x="8790362" y="2031637"/>
            <a:ext cx="22340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MV Boli" panose="02000500030200090000" pitchFamily="2" charset="0"/>
                <a:cs typeface="MV Boli" panose="02000500030200090000" pitchFamily="2" charset="0"/>
              </a:rPr>
              <a:t>271,641 $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3F43817B-CCCA-4FF6-9480-46F922237E86}"/>
              </a:ext>
            </a:extLst>
          </p:cNvPr>
          <p:cNvSpPr txBox="1"/>
          <p:nvPr/>
        </p:nvSpPr>
        <p:spPr>
          <a:xfrm>
            <a:off x="8699801" y="3048018"/>
            <a:ext cx="26480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MV Boli" panose="02000500030200090000" pitchFamily="2" charset="0"/>
                <a:cs typeface="MV Boli" panose="02000500030200090000" pitchFamily="2" charset="0"/>
              </a:rPr>
              <a:t>1,708,630 $</a:t>
            </a:r>
            <a:r>
              <a:rPr lang="en-US" dirty="0"/>
              <a:t>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CA65F486-8BE6-4556-BA37-6F8EBDE95229}"/>
              </a:ext>
            </a:extLst>
          </p:cNvPr>
          <p:cNvSpPr txBox="1"/>
          <p:nvPr/>
        </p:nvSpPr>
        <p:spPr>
          <a:xfrm>
            <a:off x="8716723" y="4064399"/>
            <a:ext cx="24986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MV Boli" panose="02000500030200090000" pitchFamily="2" charset="0"/>
                <a:cs typeface="MV Boli" panose="02000500030200090000" pitchFamily="2" charset="0"/>
              </a:rPr>
              <a:t>485,562 $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="" xmlns:a16="http://schemas.microsoft.com/office/drawing/2014/main" id="{DC2513DA-359A-4D5F-AABF-3E955787F39D}"/>
              </a:ext>
            </a:extLst>
          </p:cNvPr>
          <p:cNvSpPr/>
          <p:nvPr/>
        </p:nvSpPr>
        <p:spPr>
          <a:xfrm>
            <a:off x="8522705" y="5078301"/>
            <a:ext cx="3002281" cy="707886"/>
          </a:xfrm>
          <a:prstGeom prst="roundRect">
            <a:avLst>
              <a:gd name="adj" fmla="val 50000"/>
            </a:avLst>
          </a:prstGeom>
          <a:solidFill>
            <a:srgbClr val="E5C749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8FBEA03A-CA7E-4E5A-9FD8-1F4A24981A86}"/>
              </a:ext>
            </a:extLst>
          </p:cNvPr>
          <p:cNvSpPr txBox="1"/>
          <p:nvPr/>
        </p:nvSpPr>
        <p:spPr>
          <a:xfrm>
            <a:off x="8678862" y="5185229"/>
            <a:ext cx="27691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MV Boli" panose="02000500030200090000" pitchFamily="2" charset="0"/>
                <a:cs typeface="MV Boli" panose="02000500030200090000" pitchFamily="2" charset="0"/>
              </a:rPr>
              <a:t>27,078,000 $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1887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4" grpId="0"/>
      <p:bldP spid="37" grpId="0"/>
      <p:bldP spid="41" grpId="0"/>
      <p:bldP spid="44" grpId="0"/>
      <p:bldP spid="47" grpId="0"/>
      <p:bldP spid="49" grpId="0"/>
      <p:bldP spid="52" grpId="0"/>
      <p:bldP spid="55" grpId="0" animBg="1"/>
      <p:bldP spid="54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4B019FEF-AB52-4862-9310-9B23AA5D92F8}"/>
              </a:ext>
            </a:extLst>
          </p:cNvPr>
          <p:cNvSpPr txBox="1"/>
          <p:nvPr/>
        </p:nvSpPr>
        <p:spPr>
          <a:xfrm>
            <a:off x="2233617" y="868625"/>
            <a:ext cx="7648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MV Boli" panose="02000500030200090000" pitchFamily="2" charset="0"/>
                <a:cs typeface="MV Boli" panose="02000500030200090000" pitchFamily="2" charset="0"/>
              </a:rPr>
              <a:t>Estimated Cost of the Project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CB890537-3CF9-4E4D-8117-2A3B3F5B8C6C}"/>
              </a:ext>
            </a:extLst>
          </p:cNvPr>
          <p:cNvSpPr/>
          <p:nvPr/>
        </p:nvSpPr>
        <p:spPr>
          <a:xfrm>
            <a:off x="457200" y="457200"/>
            <a:ext cx="11277600" cy="5943600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556DD2E8-4CAB-44F1-94EE-C1FBCE1E8EC3}"/>
              </a:ext>
            </a:extLst>
          </p:cNvPr>
          <p:cNvSpPr/>
          <p:nvPr/>
        </p:nvSpPr>
        <p:spPr>
          <a:xfrm>
            <a:off x="1963714" y="3274076"/>
            <a:ext cx="8385717" cy="386045"/>
          </a:xfrm>
          <a:custGeom>
            <a:avLst/>
            <a:gdLst>
              <a:gd name="connsiteX0" fmla="*/ 0 w 8385717"/>
              <a:gd name="connsiteY0" fmla="*/ 386045 h 386045"/>
              <a:gd name="connsiteX1" fmla="*/ 8385717 w 8385717"/>
              <a:gd name="connsiteY1" fmla="*/ 6903 h 38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85717" h="386045">
                <a:moveTo>
                  <a:pt x="0" y="386045"/>
                </a:moveTo>
                <a:cubicBezTo>
                  <a:pt x="3440151" y="172313"/>
                  <a:pt x="6880302" y="-41419"/>
                  <a:pt x="8385717" y="6903"/>
                </a:cubicBezTo>
              </a:path>
            </a:pathLst>
          </a:custGeom>
          <a:noFill/>
          <a:ln w="1387475" cap="rnd">
            <a:solidFill>
              <a:srgbClr val="E5C749">
                <a:alpha val="82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92D9ED1-0701-47F9-8985-FE22294F92A3}"/>
              </a:ext>
            </a:extLst>
          </p:cNvPr>
          <p:cNvSpPr txBox="1"/>
          <p:nvPr/>
        </p:nvSpPr>
        <p:spPr>
          <a:xfrm>
            <a:off x="2430966" y="2359104"/>
            <a:ext cx="745121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>
                <a:latin typeface="American Captain" pitchFamily="50" charset="0"/>
              </a:rPr>
              <a:t>50,543,212  $</a:t>
            </a:r>
          </a:p>
        </p:txBody>
      </p:sp>
    </p:spTree>
    <p:extLst>
      <p:ext uri="{BB962C8B-B14F-4D97-AF65-F5344CB8AC3E}">
        <p14:creationId xmlns:p14="http://schemas.microsoft.com/office/powerpoint/2010/main" val="792989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47DCF916-B7FA-458F-BD99-0A85841295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5321"/>
            <a:ext cx="12192000" cy="588735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9954B8EE-4E08-494C-BE8C-F009FD17CC68}"/>
              </a:ext>
            </a:extLst>
          </p:cNvPr>
          <p:cNvSpPr/>
          <p:nvPr/>
        </p:nvSpPr>
        <p:spPr>
          <a:xfrm>
            <a:off x="-152400" y="-237835"/>
            <a:ext cx="13508182" cy="6968836"/>
          </a:xfrm>
          <a:prstGeom prst="rect">
            <a:avLst/>
          </a:prstGeom>
          <a:solidFill>
            <a:schemeClr val="bg1">
              <a:lumMod val="5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BDBA4409-7CDF-4528-A5B2-C022E19C81C7}"/>
              </a:ext>
            </a:extLst>
          </p:cNvPr>
          <p:cNvSpPr txBox="1"/>
          <p:nvPr/>
        </p:nvSpPr>
        <p:spPr>
          <a:xfrm>
            <a:off x="655290" y="1948315"/>
            <a:ext cx="5712033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>
                <a:solidFill>
                  <a:schemeClr val="bg1"/>
                </a:solidFill>
                <a:latin typeface="Artifakt Element Black" panose="020B0A03050000020004" pitchFamily="34" charset="0"/>
                <a:ea typeface="Artifakt Element Black" panose="020B0A03050000020004" pitchFamily="34" charset="0"/>
                <a:cs typeface="Dubai Medium" panose="020B0604020202020204" pitchFamily="34" charset="-78"/>
              </a:rPr>
              <a:t>The End </a:t>
            </a:r>
          </a:p>
        </p:txBody>
      </p:sp>
      <p:sp useBgFill="1"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EF475962-7683-49D8-91E7-C64B6F6FDC5F}"/>
              </a:ext>
            </a:extLst>
          </p:cNvPr>
          <p:cNvSpPr/>
          <p:nvPr/>
        </p:nvSpPr>
        <p:spPr>
          <a:xfrm rot="1851082">
            <a:off x="7022814" y="91133"/>
            <a:ext cx="789777" cy="2977039"/>
          </a:xfrm>
          <a:prstGeom prst="roundRect">
            <a:avLst>
              <a:gd name="adj" fmla="val 3815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461742F9-9550-4337-9C19-D824676BF89C}"/>
              </a:ext>
            </a:extLst>
          </p:cNvPr>
          <p:cNvSpPr/>
          <p:nvPr/>
        </p:nvSpPr>
        <p:spPr>
          <a:xfrm rot="1851082">
            <a:off x="7459527" y="1171533"/>
            <a:ext cx="789777" cy="2977039"/>
          </a:xfrm>
          <a:prstGeom prst="roundRect">
            <a:avLst>
              <a:gd name="adj" fmla="val 3815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CA930F0F-EC66-4E64-94F8-AD2248B4E955}"/>
              </a:ext>
            </a:extLst>
          </p:cNvPr>
          <p:cNvSpPr/>
          <p:nvPr/>
        </p:nvSpPr>
        <p:spPr>
          <a:xfrm rot="1851082">
            <a:off x="7730069" y="2606436"/>
            <a:ext cx="789777" cy="2977039"/>
          </a:xfrm>
          <a:prstGeom prst="roundRect">
            <a:avLst>
              <a:gd name="adj" fmla="val 3815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: Rounded Corners 12">
            <a:extLst>
              <a:ext uri="{FF2B5EF4-FFF2-40B4-BE49-F238E27FC236}">
                <a16:creationId xmlns="" xmlns:a16="http://schemas.microsoft.com/office/drawing/2014/main" id="{15B791B9-C18D-4AFC-AA66-770C90528AC5}"/>
              </a:ext>
            </a:extLst>
          </p:cNvPr>
          <p:cNvSpPr/>
          <p:nvPr/>
        </p:nvSpPr>
        <p:spPr>
          <a:xfrm rot="1851082">
            <a:off x="8187270" y="3762084"/>
            <a:ext cx="789777" cy="2977039"/>
          </a:xfrm>
          <a:prstGeom prst="roundRect">
            <a:avLst>
              <a:gd name="adj" fmla="val 3815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8EAB5AFE-B73A-4919-ABCF-D3546C22E644}"/>
              </a:ext>
            </a:extLst>
          </p:cNvPr>
          <p:cNvSpPr/>
          <p:nvPr/>
        </p:nvSpPr>
        <p:spPr>
          <a:xfrm>
            <a:off x="457200" y="457200"/>
            <a:ext cx="11277600" cy="5943600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56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28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07407E-6 L -0.05455 0.1460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4" y="729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path" presetSubtype="0" accel="28000" decel="50000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6.25E-7 -1.48148E-6 L -0.05664 0.1613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9" y="8056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42" presetClass="path" presetSubtype="0" accel="28000" decel="5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75E-6 -7.40741E-7 L -0.06823 0.18449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9213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2" presetClass="path" presetSubtype="0" accel="28000" decel="50000" autoRev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75E-6 7.40741E-7 L -0.0556 0.1553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6" y="7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animBg="1"/>
      <p:bldP spid="11" grpId="0" animBg="1"/>
      <p:bldP spid="12" grpId="0" animBg="1"/>
      <p:bldP spid="13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FDEBF159-FE94-4095-A561-C44AC6CCCD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87" y="254217"/>
            <a:ext cx="3251200" cy="1828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19BAA4AE-4A89-4F9B-A20E-5F08FCA1F82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87" y="2550258"/>
            <a:ext cx="3251200" cy="1828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118F59F-3C3B-4C4E-8A2C-DE6A9045C7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87" y="4823967"/>
            <a:ext cx="3251200" cy="1828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2D5B903A-29A6-46EB-A6CA-A73D3E89128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616" y="254217"/>
            <a:ext cx="3251200" cy="1828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49580D4C-C245-4F6C-A50B-AD1E0AC477A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00" y="2550258"/>
            <a:ext cx="3251200" cy="1828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5E2C6AAB-EAE9-46FA-8A49-D77A23AC604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00" y="4823967"/>
            <a:ext cx="3251200" cy="1828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3B57DBE0-E478-4288-9323-437578304EA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213" y="254217"/>
            <a:ext cx="3251200" cy="18288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0AA01CFB-589F-4D2B-BC8B-667C3DE54CC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213" y="2550258"/>
            <a:ext cx="3251200" cy="18288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2FF16E19-F7B2-424A-90FD-968E54EEE70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213" y="4823967"/>
            <a:ext cx="3251200" cy="18288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6917A0B4-D980-41FF-8D68-34997FC8FAB4}"/>
              </a:ext>
            </a:extLst>
          </p:cNvPr>
          <p:cNvGrpSpPr/>
          <p:nvPr/>
        </p:nvGrpSpPr>
        <p:grpSpPr>
          <a:xfrm>
            <a:off x="3057564" y="382884"/>
            <a:ext cx="636241" cy="642886"/>
            <a:chOff x="226570" y="2773134"/>
            <a:chExt cx="916430" cy="926001"/>
          </a:xfrm>
        </p:grpSpPr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D56B8539-5455-4A4B-967F-F73E865FAE78}"/>
                </a:ext>
              </a:extLst>
            </p:cNvPr>
            <p:cNvSpPr txBox="1"/>
            <p:nvPr/>
          </p:nvSpPr>
          <p:spPr>
            <a:xfrm>
              <a:off x="226570" y="2856836"/>
              <a:ext cx="916430" cy="842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1</a:t>
              </a:r>
            </a:p>
          </p:txBody>
        </p:sp>
        <p:sp>
          <p:nvSpPr>
            <p:cNvPr id="22" name="Rectangle 21">
              <a:hlinkClick r:id="rId11" action="ppaction://hlinksldjump"/>
              <a:extLst>
                <a:ext uri="{FF2B5EF4-FFF2-40B4-BE49-F238E27FC236}">
                  <a16:creationId xmlns="" xmlns:a16="http://schemas.microsoft.com/office/drawing/2014/main" id="{25765ABC-F050-488D-9AA6-846F56ECF485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64F5F8F1-3940-4610-9DA4-168736B4AF9A}"/>
              </a:ext>
            </a:extLst>
          </p:cNvPr>
          <p:cNvGrpSpPr/>
          <p:nvPr/>
        </p:nvGrpSpPr>
        <p:grpSpPr>
          <a:xfrm>
            <a:off x="3057563" y="2677258"/>
            <a:ext cx="636241" cy="642886"/>
            <a:chOff x="226570" y="2773134"/>
            <a:chExt cx="916430" cy="926001"/>
          </a:xfrm>
        </p:grpSpPr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D18817AC-0AB4-445B-AE23-8DD161F41D46}"/>
                </a:ext>
              </a:extLst>
            </p:cNvPr>
            <p:cNvSpPr txBox="1"/>
            <p:nvPr/>
          </p:nvSpPr>
          <p:spPr>
            <a:xfrm>
              <a:off x="226570" y="2856836"/>
              <a:ext cx="916430" cy="842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2</a:t>
              </a:r>
            </a:p>
          </p:txBody>
        </p:sp>
        <p:sp>
          <p:nvSpPr>
            <p:cNvPr id="28" name="Rectangle 27">
              <a:hlinkClick r:id="rId12" action="ppaction://hlinksldjump"/>
              <a:extLst>
                <a:ext uri="{FF2B5EF4-FFF2-40B4-BE49-F238E27FC236}">
                  <a16:creationId xmlns="" xmlns:a16="http://schemas.microsoft.com/office/drawing/2014/main" id="{538EDA30-CFB6-4AFD-9C33-95C27CDD30E1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A6697C11-F70A-42CA-A724-FD221B271890}"/>
              </a:ext>
            </a:extLst>
          </p:cNvPr>
          <p:cNvGrpSpPr/>
          <p:nvPr/>
        </p:nvGrpSpPr>
        <p:grpSpPr>
          <a:xfrm>
            <a:off x="3057562" y="4950558"/>
            <a:ext cx="636241" cy="642886"/>
            <a:chOff x="226570" y="2773134"/>
            <a:chExt cx="916430" cy="926001"/>
          </a:xfrm>
        </p:grpSpPr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BE9E486B-2ECE-4AE4-B869-34E07B375438}"/>
                </a:ext>
              </a:extLst>
            </p:cNvPr>
            <p:cNvSpPr txBox="1"/>
            <p:nvPr/>
          </p:nvSpPr>
          <p:spPr>
            <a:xfrm>
              <a:off x="226570" y="2856836"/>
              <a:ext cx="916430" cy="842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3</a:t>
              </a:r>
            </a:p>
          </p:txBody>
        </p:sp>
        <p:sp>
          <p:nvSpPr>
            <p:cNvPr id="31" name="Rectangle 30">
              <a:hlinkClick r:id="rId13" action="ppaction://hlinksldjump"/>
              <a:extLst>
                <a:ext uri="{FF2B5EF4-FFF2-40B4-BE49-F238E27FC236}">
                  <a16:creationId xmlns="" xmlns:a16="http://schemas.microsoft.com/office/drawing/2014/main" id="{4BA1D5F3-3DB0-4584-B625-3B8CC9D46566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4F254D57-173E-4AA4-839F-33106FF3313D}"/>
              </a:ext>
            </a:extLst>
          </p:cNvPr>
          <p:cNvGrpSpPr/>
          <p:nvPr/>
        </p:nvGrpSpPr>
        <p:grpSpPr>
          <a:xfrm>
            <a:off x="6918364" y="382884"/>
            <a:ext cx="636241" cy="642886"/>
            <a:chOff x="226570" y="2773134"/>
            <a:chExt cx="916430" cy="926001"/>
          </a:xfrm>
        </p:grpSpPr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16100911-D8D2-4BF7-84AA-9E4048303941}"/>
                </a:ext>
              </a:extLst>
            </p:cNvPr>
            <p:cNvSpPr txBox="1"/>
            <p:nvPr/>
          </p:nvSpPr>
          <p:spPr>
            <a:xfrm>
              <a:off x="226570" y="2856836"/>
              <a:ext cx="916430" cy="842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4</a:t>
              </a:r>
            </a:p>
          </p:txBody>
        </p:sp>
        <p:sp>
          <p:nvSpPr>
            <p:cNvPr id="34" name="Rectangle 33">
              <a:hlinkClick r:id="rId14" action="ppaction://hlinksldjump"/>
              <a:extLst>
                <a:ext uri="{FF2B5EF4-FFF2-40B4-BE49-F238E27FC236}">
                  <a16:creationId xmlns="" xmlns:a16="http://schemas.microsoft.com/office/drawing/2014/main" id="{5F0EFC3E-99CE-4226-99C2-B2AA38C68B11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="" xmlns:a16="http://schemas.microsoft.com/office/drawing/2014/main" id="{A017892D-A182-48CD-AB44-7DFF0AFAF6F6}"/>
              </a:ext>
            </a:extLst>
          </p:cNvPr>
          <p:cNvGrpSpPr/>
          <p:nvPr/>
        </p:nvGrpSpPr>
        <p:grpSpPr>
          <a:xfrm>
            <a:off x="6918363" y="2677258"/>
            <a:ext cx="636241" cy="642886"/>
            <a:chOff x="226570" y="2773134"/>
            <a:chExt cx="916430" cy="926001"/>
          </a:xfrm>
        </p:grpSpPr>
        <p:sp>
          <p:nvSpPr>
            <p:cNvPr id="36" name="TextBox 35">
              <a:hlinkClick r:id="rId15" action="ppaction://hlinksldjump"/>
              <a:extLst>
                <a:ext uri="{FF2B5EF4-FFF2-40B4-BE49-F238E27FC236}">
                  <a16:creationId xmlns="" xmlns:a16="http://schemas.microsoft.com/office/drawing/2014/main" id="{84B1A32C-2BA2-4742-8209-2AF70B5AABA9}"/>
                </a:ext>
              </a:extLst>
            </p:cNvPr>
            <p:cNvSpPr txBox="1"/>
            <p:nvPr/>
          </p:nvSpPr>
          <p:spPr>
            <a:xfrm>
              <a:off x="226570" y="2856836"/>
              <a:ext cx="916430" cy="842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5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="" xmlns:a16="http://schemas.microsoft.com/office/drawing/2014/main" id="{B8D01DED-12A8-4699-978C-4DDB9337D455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="" xmlns:a16="http://schemas.microsoft.com/office/drawing/2014/main" id="{FCBD41B7-5B48-4447-9FC9-B4CD672F4B46}"/>
              </a:ext>
            </a:extLst>
          </p:cNvPr>
          <p:cNvGrpSpPr/>
          <p:nvPr/>
        </p:nvGrpSpPr>
        <p:grpSpPr>
          <a:xfrm>
            <a:off x="6918362" y="4950558"/>
            <a:ext cx="636241" cy="642886"/>
            <a:chOff x="226570" y="2773134"/>
            <a:chExt cx="916430" cy="926001"/>
          </a:xfrm>
        </p:grpSpPr>
        <p:sp>
          <p:nvSpPr>
            <p:cNvPr id="39" name="TextBox 38">
              <a:hlinkClick r:id="rId16" action="ppaction://hlinksldjump"/>
              <a:extLst>
                <a:ext uri="{FF2B5EF4-FFF2-40B4-BE49-F238E27FC236}">
                  <a16:creationId xmlns="" xmlns:a16="http://schemas.microsoft.com/office/drawing/2014/main" id="{67A363DA-242E-4EDA-8CA5-C83ACA8D2EE5}"/>
                </a:ext>
              </a:extLst>
            </p:cNvPr>
            <p:cNvSpPr txBox="1"/>
            <p:nvPr/>
          </p:nvSpPr>
          <p:spPr>
            <a:xfrm>
              <a:off x="226570" y="2856836"/>
              <a:ext cx="916430" cy="842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6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="" xmlns:a16="http://schemas.microsoft.com/office/drawing/2014/main" id="{B2C65270-C52B-4210-B2B4-6E162B0EA0AB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="" xmlns:a16="http://schemas.microsoft.com/office/drawing/2014/main" id="{A26E148E-73EA-4F86-9F27-54150065538D}"/>
              </a:ext>
            </a:extLst>
          </p:cNvPr>
          <p:cNvGrpSpPr/>
          <p:nvPr/>
        </p:nvGrpSpPr>
        <p:grpSpPr>
          <a:xfrm>
            <a:off x="10855364" y="382884"/>
            <a:ext cx="636241" cy="642886"/>
            <a:chOff x="226570" y="2773134"/>
            <a:chExt cx="916430" cy="926001"/>
          </a:xfrm>
        </p:grpSpPr>
        <p:sp>
          <p:nvSpPr>
            <p:cNvPr id="42" name="TextBox 41">
              <a:hlinkClick r:id="rId17" action="ppaction://hlinksldjump"/>
              <a:extLst>
                <a:ext uri="{FF2B5EF4-FFF2-40B4-BE49-F238E27FC236}">
                  <a16:creationId xmlns="" xmlns:a16="http://schemas.microsoft.com/office/drawing/2014/main" id="{29429717-0CEE-4424-B98C-C59701A071BF}"/>
                </a:ext>
              </a:extLst>
            </p:cNvPr>
            <p:cNvSpPr txBox="1"/>
            <p:nvPr/>
          </p:nvSpPr>
          <p:spPr>
            <a:xfrm>
              <a:off x="226570" y="2856836"/>
              <a:ext cx="916430" cy="842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7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="" xmlns:a16="http://schemas.microsoft.com/office/drawing/2014/main" id="{5D202B0E-33F0-41A9-9C59-01BB9714C56A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="" xmlns:a16="http://schemas.microsoft.com/office/drawing/2014/main" id="{28D35DFE-49D9-4E61-89A9-BD13FE27F6C8}"/>
              </a:ext>
            </a:extLst>
          </p:cNvPr>
          <p:cNvGrpSpPr/>
          <p:nvPr/>
        </p:nvGrpSpPr>
        <p:grpSpPr>
          <a:xfrm>
            <a:off x="10855363" y="2677258"/>
            <a:ext cx="636241" cy="642886"/>
            <a:chOff x="226570" y="2773134"/>
            <a:chExt cx="916430" cy="926001"/>
          </a:xfrm>
        </p:grpSpPr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97DD784C-8FE3-4DD3-ABF4-F3AF917F64A8}"/>
                </a:ext>
              </a:extLst>
            </p:cNvPr>
            <p:cNvSpPr txBox="1"/>
            <p:nvPr/>
          </p:nvSpPr>
          <p:spPr>
            <a:xfrm>
              <a:off x="226570" y="2856836"/>
              <a:ext cx="916430" cy="842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8</a:t>
              </a:r>
            </a:p>
          </p:txBody>
        </p:sp>
        <p:sp>
          <p:nvSpPr>
            <p:cNvPr id="46" name="Rectangle 45">
              <a:hlinkClick r:id="rId18" action="ppaction://hlinksldjump"/>
              <a:extLst>
                <a:ext uri="{FF2B5EF4-FFF2-40B4-BE49-F238E27FC236}">
                  <a16:creationId xmlns="" xmlns:a16="http://schemas.microsoft.com/office/drawing/2014/main" id="{B8C854D0-7C08-42D6-9AA6-9226B1BE2F2D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="" xmlns:a16="http://schemas.microsoft.com/office/drawing/2014/main" id="{6F82A228-AF05-4AA9-B9E2-320BC5EA912B}"/>
              </a:ext>
            </a:extLst>
          </p:cNvPr>
          <p:cNvGrpSpPr/>
          <p:nvPr/>
        </p:nvGrpSpPr>
        <p:grpSpPr>
          <a:xfrm>
            <a:off x="10855362" y="4950558"/>
            <a:ext cx="636241" cy="642886"/>
            <a:chOff x="226570" y="2773134"/>
            <a:chExt cx="916430" cy="926001"/>
          </a:xfrm>
        </p:grpSpPr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B0AB09E8-1E74-4BFD-BE3E-25B479B79CB8}"/>
                </a:ext>
              </a:extLst>
            </p:cNvPr>
            <p:cNvSpPr txBox="1"/>
            <p:nvPr/>
          </p:nvSpPr>
          <p:spPr>
            <a:xfrm>
              <a:off x="226570" y="2856836"/>
              <a:ext cx="916430" cy="842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9</a:t>
              </a:r>
            </a:p>
          </p:txBody>
        </p:sp>
        <p:sp>
          <p:nvSpPr>
            <p:cNvPr id="49" name="Rectangle 48">
              <a:hlinkClick r:id="rId19" action="ppaction://hlinksldjump"/>
              <a:extLst>
                <a:ext uri="{FF2B5EF4-FFF2-40B4-BE49-F238E27FC236}">
                  <a16:creationId xmlns="" xmlns:a16="http://schemas.microsoft.com/office/drawing/2014/main" id="{5A1283B3-3FAD-48E2-96E9-E826211825B3}"/>
                </a:ext>
              </a:extLst>
            </p:cNvPr>
            <p:cNvSpPr/>
            <p:nvPr/>
          </p:nvSpPr>
          <p:spPr>
            <a:xfrm>
              <a:off x="304800" y="2773134"/>
              <a:ext cx="838200" cy="843643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1773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Oval 56">
            <a:extLst>
              <a:ext uri="{FF2B5EF4-FFF2-40B4-BE49-F238E27FC236}">
                <a16:creationId xmlns="" xmlns:a16="http://schemas.microsoft.com/office/drawing/2014/main" id="{002433AB-69E9-48DF-8187-2B3DD62B159E}"/>
              </a:ext>
            </a:extLst>
          </p:cNvPr>
          <p:cNvSpPr/>
          <p:nvPr/>
        </p:nvSpPr>
        <p:spPr>
          <a:xfrm>
            <a:off x="2210443" y="776740"/>
            <a:ext cx="2532888" cy="2496312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="" xmlns:a16="http://schemas.microsoft.com/office/drawing/2014/main" id="{03746F1B-199D-4BB8-AAD8-31552FCBE121}"/>
              </a:ext>
            </a:extLst>
          </p:cNvPr>
          <p:cNvSpPr/>
          <p:nvPr/>
        </p:nvSpPr>
        <p:spPr>
          <a:xfrm>
            <a:off x="6266709" y="1521688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="" xmlns:a16="http://schemas.microsoft.com/office/drawing/2014/main" id="{819F48BA-5FD1-4138-8E37-B3360FD79D28}"/>
              </a:ext>
            </a:extLst>
          </p:cNvPr>
          <p:cNvSpPr/>
          <p:nvPr/>
        </p:nvSpPr>
        <p:spPr>
          <a:xfrm>
            <a:off x="8246914" y="1521688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="" xmlns:a16="http://schemas.microsoft.com/office/drawing/2014/main" id="{E249472C-24D5-4F71-912D-5FB8C584CE52}"/>
              </a:ext>
            </a:extLst>
          </p:cNvPr>
          <p:cNvSpPr/>
          <p:nvPr/>
        </p:nvSpPr>
        <p:spPr>
          <a:xfrm>
            <a:off x="10227119" y="1465745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Graphic 10" descr="Users with solid fill">
            <a:extLst>
              <a:ext uri="{FF2B5EF4-FFF2-40B4-BE49-F238E27FC236}">
                <a16:creationId xmlns="" xmlns:a16="http://schemas.microsoft.com/office/drawing/2014/main" id="{3EE94F6A-7620-4B26-9DBA-5A66CF84D8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19905" y="1583638"/>
            <a:ext cx="914400" cy="914400"/>
          </a:xfrm>
          <a:prstGeom prst="rect">
            <a:avLst/>
          </a:prstGeom>
        </p:spPr>
      </p:pic>
      <p:pic>
        <p:nvPicPr>
          <p:cNvPr id="62" name="Graphic 11" descr="Employee badge with solid fill">
            <a:extLst>
              <a:ext uri="{FF2B5EF4-FFF2-40B4-BE49-F238E27FC236}">
                <a16:creationId xmlns="" xmlns:a16="http://schemas.microsoft.com/office/drawing/2014/main" id="{1CB702E6-0414-4897-AE86-C814D4054D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71997" y="1583638"/>
            <a:ext cx="770627" cy="770627"/>
          </a:xfrm>
          <a:prstGeom prst="rect">
            <a:avLst/>
          </a:prstGeom>
        </p:spPr>
      </p:pic>
      <p:pic>
        <p:nvPicPr>
          <p:cNvPr id="63" name="Graphic 12" descr="Car with solid fill">
            <a:extLst>
              <a:ext uri="{FF2B5EF4-FFF2-40B4-BE49-F238E27FC236}">
                <a16:creationId xmlns="" xmlns:a16="http://schemas.microsoft.com/office/drawing/2014/main" id="{6146BE31-8426-4452-B6D6-79EB91AB90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287970" y="1511751"/>
            <a:ext cx="914400" cy="914400"/>
          </a:xfrm>
          <a:prstGeom prst="rect">
            <a:avLst/>
          </a:prstGeom>
        </p:spPr>
      </p:pic>
      <p:sp>
        <p:nvSpPr>
          <p:cNvPr id="64" name="Oval 63">
            <a:extLst>
              <a:ext uri="{FF2B5EF4-FFF2-40B4-BE49-F238E27FC236}">
                <a16:creationId xmlns="" xmlns:a16="http://schemas.microsoft.com/office/drawing/2014/main" id="{97FC9F2B-A078-43C7-A197-D0636DFED81C}"/>
              </a:ext>
            </a:extLst>
          </p:cNvPr>
          <p:cNvSpPr/>
          <p:nvPr/>
        </p:nvSpPr>
        <p:spPr>
          <a:xfrm>
            <a:off x="12207325" y="1465745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B26AAFF7-05A4-41A7-A96B-B772E1A44E49}"/>
              </a:ext>
            </a:extLst>
          </p:cNvPr>
          <p:cNvSpPr txBox="1"/>
          <p:nvPr/>
        </p:nvSpPr>
        <p:spPr>
          <a:xfrm>
            <a:off x="2944751" y="1208669"/>
            <a:ext cx="91439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>
                <a:latin typeface="Kufam Medium" pitchFamily="2" charset="-78"/>
                <a:cs typeface="Kufam Medium" pitchFamily="2" charset="-78"/>
              </a:rPr>
              <a:t>3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7AE99FD7-1657-409A-8972-AA065C1FE0D5}"/>
              </a:ext>
            </a:extLst>
          </p:cNvPr>
          <p:cNvSpPr txBox="1"/>
          <p:nvPr/>
        </p:nvSpPr>
        <p:spPr>
          <a:xfrm>
            <a:off x="12207324" y="1548830"/>
            <a:ext cx="914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Baskerville Old Face" panose="02020602080505020303" pitchFamily="18" charset="0"/>
              </a:rPr>
              <a:t>P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="" xmlns:a16="http://schemas.microsoft.com/office/drawing/2014/main" id="{AE61B29F-D542-4260-9C93-2F5EC5718FFC}"/>
              </a:ext>
            </a:extLst>
          </p:cNvPr>
          <p:cNvCxnSpPr>
            <a:cxnSpLocks/>
            <a:stCxn id="57" idx="6"/>
            <a:endCxn id="58" idx="2"/>
          </p:cNvCxnSpPr>
          <p:nvPr/>
        </p:nvCxnSpPr>
        <p:spPr>
          <a:xfrm>
            <a:off x="4743331" y="2024896"/>
            <a:ext cx="1523378" cy="0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="" xmlns:a16="http://schemas.microsoft.com/office/drawing/2014/main" id="{113BD7AC-7CFA-41DC-AC23-E19DCA6C19FB}"/>
              </a:ext>
            </a:extLst>
          </p:cNvPr>
          <p:cNvCxnSpPr>
            <a:cxnSpLocks/>
          </p:cNvCxnSpPr>
          <p:nvPr/>
        </p:nvCxnSpPr>
        <p:spPr>
          <a:xfrm flipV="1">
            <a:off x="1125947" y="2024895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="" xmlns:a16="http://schemas.microsoft.com/office/drawing/2014/main" id="{070C20ED-A1F0-4DCF-9B22-2A027342E417}"/>
              </a:ext>
            </a:extLst>
          </p:cNvPr>
          <p:cNvCxnSpPr>
            <a:cxnSpLocks/>
          </p:cNvCxnSpPr>
          <p:nvPr/>
        </p:nvCxnSpPr>
        <p:spPr>
          <a:xfrm flipV="1">
            <a:off x="9269992" y="2024895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="" xmlns:a16="http://schemas.microsoft.com/office/drawing/2014/main" id="{B2EC5F22-CD2C-4566-BF49-D9A7B826B44B}"/>
              </a:ext>
            </a:extLst>
          </p:cNvPr>
          <p:cNvCxnSpPr>
            <a:cxnSpLocks/>
          </p:cNvCxnSpPr>
          <p:nvPr/>
        </p:nvCxnSpPr>
        <p:spPr>
          <a:xfrm flipV="1">
            <a:off x="7278522" y="2024894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="" xmlns:a16="http://schemas.microsoft.com/office/drawing/2014/main" id="{A3ECB29D-D440-473E-88A6-665CFA93749B}"/>
              </a:ext>
            </a:extLst>
          </p:cNvPr>
          <p:cNvCxnSpPr>
            <a:cxnSpLocks/>
          </p:cNvCxnSpPr>
          <p:nvPr/>
        </p:nvCxnSpPr>
        <p:spPr>
          <a:xfrm flipV="1">
            <a:off x="11260935" y="2010494"/>
            <a:ext cx="959413" cy="1"/>
          </a:xfrm>
          <a:prstGeom prst="line">
            <a:avLst/>
          </a:prstGeom>
          <a:ln w="53975" cap="rnd">
            <a:prstDash val="sysDash"/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2" name="Graphic 4" descr="Marker with solid fill">
            <a:extLst>
              <a:ext uri="{FF2B5EF4-FFF2-40B4-BE49-F238E27FC236}">
                <a16:creationId xmlns="" xmlns:a16="http://schemas.microsoft.com/office/drawing/2014/main" id="{78541C16-D014-4E72-87E5-D5AF8CF5387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3206" y="1557760"/>
            <a:ext cx="914400" cy="914400"/>
          </a:xfrm>
          <a:prstGeom prst="rect">
            <a:avLst/>
          </a:prstGeom>
        </p:spPr>
      </p:pic>
      <p:sp>
        <p:nvSpPr>
          <p:cNvPr id="73" name="Oval 72">
            <a:extLst>
              <a:ext uri="{FF2B5EF4-FFF2-40B4-BE49-F238E27FC236}">
                <a16:creationId xmlns="" xmlns:a16="http://schemas.microsoft.com/office/drawing/2014/main" id="{03611CD2-FF57-435E-AEBD-DE67AEE13DD7}"/>
              </a:ext>
            </a:extLst>
          </p:cNvPr>
          <p:cNvSpPr/>
          <p:nvPr/>
        </p:nvSpPr>
        <p:spPr>
          <a:xfrm>
            <a:off x="63224" y="1521689"/>
            <a:ext cx="1020792" cy="100641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="" xmlns:a16="http://schemas.microsoft.com/office/drawing/2014/main" id="{B2FC510F-CD2F-4FA4-BAF5-0A946C11A13C}"/>
              </a:ext>
            </a:extLst>
          </p:cNvPr>
          <p:cNvSpPr txBox="1"/>
          <p:nvPr/>
        </p:nvSpPr>
        <p:spPr>
          <a:xfrm>
            <a:off x="1605652" y="3870520"/>
            <a:ext cx="253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phases 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="" xmlns:a16="http://schemas.microsoft.com/office/drawing/2014/main" id="{C65C4550-1879-4394-9A6E-E68AE36D010D}"/>
              </a:ext>
            </a:extLst>
          </p:cNvPr>
          <p:cNvSpPr txBox="1"/>
          <p:nvPr/>
        </p:nvSpPr>
        <p:spPr>
          <a:xfrm>
            <a:off x="4891276" y="3383011"/>
            <a:ext cx="3823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2027-2034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="" xmlns:a16="http://schemas.microsoft.com/office/drawing/2014/main" id="{F51D6164-B6CD-4215-B669-001590367EED}"/>
              </a:ext>
            </a:extLst>
          </p:cNvPr>
          <p:cNvSpPr txBox="1"/>
          <p:nvPr/>
        </p:nvSpPr>
        <p:spPr>
          <a:xfrm>
            <a:off x="4906515" y="4415678"/>
            <a:ext cx="38238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2035-2042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93F2915D-7D5C-4D70-8F73-45B8424BD9F5}"/>
              </a:ext>
            </a:extLst>
          </p:cNvPr>
          <p:cNvSpPr/>
          <p:nvPr/>
        </p:nvSpPr>
        <p:spPr>
          <a:xfrm rot="21295279">
            <a:off x="4912007" y="5483258"/>
            <a:ext cx="3845303" cy="495214"/>
          </a:xfrm>
          <a:prstGeom prst="roundRect">
            <a:avLst>
              <a:gd name="adj" fmla="val 50000"/>
            </a:avLst>
          </a:prstGeom>
          <a:solidFill>
            <a:srgbClr val="E5C749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="" xmlns:a16="http://schemas.microsoft.com/office/drawing/2014/main" id="{8F126006-79F0-4EF7-A1FA-6470C9E0DF79}"/>
              </a:ext>
            </a:extLst>
          </p:cNvPr>
          <p:cNvSpPr txBox="1"/>
          <p:nvPr/>
        </p:nvSpPr>
        <p:spPr>
          <a:xfrm>
            <a:off x="4906516" y="5448345"/>
            <a:ext cx="38238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MV Boli" panose="02000500030200090000" pitchFamily="2" charset="0"/>
                <a:cs typeface="MV Boli" panose="02000500030200090000" pitchFamily="2" charset="0"/>
              </a:rPr>
              <a:t>2043-2050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="" xmlns:a16="http://schemas.microsoft.com/office/drawing/2014/main" id="{573850E7-6967-48DC-8A03-12F0F3480689}"/>
              </a:ext>
            </a:extLst>
          </p:cNvPr>
          <p:cNvSpPr txBox="1"/>
          <p:nvPr/>
        </p:nvSpPr>
        <p:spPr>
          <a:xfrm>
            <a:off x="1148453" y="3661625"/>
            <a:ext cx="91439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>
                <a:latin typeface="Kufam Medium" pitchFamily="2" charset="-78"/>
                <a:cs typeface="Kufam Medium" pitchFamily="2" charset="-78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3183986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1320</TotalTime>
  <Words>716</Words>
  <Application>Microsoft Office PowerPoint</Application>
  <PresentationFormat>مخصص</PresentationFormat>
  <Paragraphs>388</Paragraphs>
  <Slides>87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87</vt:i4>
      </vt:variant>
    </vt:vector>
  </HeadingPairs>
  <TitlesOfParts>
    <vt:vector size="88" baseType="lpstr"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sabreen salameh</dc:creator>
  <cp:lastModifiedBy>Almadani</cp:lastModifiedBy>
  <cp:revision>132</cp:revision>
  <dcterms:created xsi:type="dcterms:W3CDTF">2021-06-01T05:24:38Z</dcterms:created>
  <dcterms:modified xsi:type="dcterms:W3CDTF">2021-06-14T07:58:37Z</dcterms:modified>
</cp:coreProperties>
</file>