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75" r:id="rId38"/>
    <p:sldId id="276" r:id="rId39"/>
  </p:sldIdLst>
  <p:sldSz cx="18288000" cy="10287000"/>
  <p:notesSz cx="6858000" cy="9144000"/>
  <p:embeddedFontLst>
    <p:embeddedFont>
      <p:font typeface="Hammersmith One" charset="1" panose="02010703030501060504"/>
      <p:regular r:id="rId6"/>
    </p:embeddedFont>
    <p:embeddedFont>
      <p:font typeface="Arimo" charset="1" panose="020B0604020202020204"/>
      <p:regular r:id="rId7"/>
    </p:embeddedFont>
    <p:embeddedFont>
      <p:font typeface="Arimo Bold" charset="1" panose="020B0704020202020204"/>
      <p:regular r:id="rId8"/>
    </p:embeddedFont>
    <p:embeddedFont>
      <p:font typeface="Arimo Italics" charset="1" panose="020B0604020202090204"/>
      <p:regular r:id="rId9"/>
    </p:embeddedFont>
    <p:embeddedFont>
      <p:font typeface="Arimo Bold Italics" charset="1" panose="020B0704020202090204"/>
      <p:regular r:id="rId10"/>
    </p:embeddedFont>
    <p:embeddedFont>
      <p:font typeface="Clear Sans Regular" charset="1" panose="020B0503030202020304"/>
      <p:regular r:id="rId11"/>
    </p:embeddedFont>
    <p:embeddedFont>
      <p:font typeface="Clear Sans Regular Bold" charset="1" panose="020B0603030202020304"/>
      <p:regular r:id="rId12"/>
    </p:embeddedFont>
    <p:embeddedFont>
      <p:font typeface="Clear Sans Regular Italics" charset="1" panose="020B0503030202090304"/>
      <p:regular r:id="rId13"/>
    </p:embeddedFont>
    <p:embeddedFont>
      <p:font typeface="Clear Sans Regular Bold Italics" charset="1" panose="020B0603030202090304"/>
      <p:regular r:id="rId14"/>
    </p:embeddedFont>
    <p:embeddedFont>
      <p:font typeface="Open Sans Light" charset="1" panose="020B0306030504020204"/>
      <p:regular r:id="rId15"/>
    </p:embeddedFont>
    <p:embeddedFont>
      <p:font typeface="Open Sans Light Bold" charset="1" panose="020B0806030504020204"/>
      <p:regular r:id="rId16"/>
    </p:embeddedFont>
    <p:embeddedFont>
      <p:font typeface="Open Sans Light Italics" charset="1" panose="020B0306030504020204"/>
      <p:regular r:id="rId17"/>
    </p:embeddedFont>
    <p:embeddedFont>
      <p:font typeface="Open Sans Light Bold Italics" charset="1" panose="020B0806030504020204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slides/slide1.xml" Type="http://schemas.openxmlformats.org/officeDocument/2006/relationships/slide"/><Relationship Id="rId2" Target="presProps.xml" Type="http://schemas.openxmlformats.org/officeDocument/2006/relationships/presProps"/><Relationship Id="rId20" Target="slides/slide2.xml" Type="http://schemas.openxmlformats.org/officeDocument/2006/relationships/slide"/><Relationship Id="rId21" Target="slides/slide3.xml" Type="http://schemas.openxmlformats.org/officeDocument/2006/relationships/slide"/><Relationship Id="rId22" Target="slides/slide4.xml" Type="http://schemas.openxmlformats.org/officeDocument/2006/relationships/slide"/><Relationship Id="rId23" Target="slides/slide5.xml" Type="http://schemas.openxmlformats.org/officeDocument/2006/relationships/slide"/><Relationship Id="rId24" Target="slides/slide6.xml" Type="http://schemas.openxmlformats.org/officeDocument/2006/relationships/slide"/><Relationship Id="rId25" Target="slides/slide7.xml" Type="http://schemas.openxmlformats.org/officeDocument/2006/relationships/slide"/><Relationship Id="rId26" Target="slides/slide8.xml" Type="http://schemas.openxmlformats.org/officeDocument/2006/relationships/slide"/><Relationship Id="rId27" Target="slides/slide9.xml" Type="http://schemas.openxmlformats.org/officeDocument/2006/relationships/slide"/><Relationship Id="rId28" Target="slides/slide10.xml" Type="http://schemas.openxmlformats.org/officeDocument/2006/relationships/slide"/><Relationship Id="rId29" Target="slides/slide11.xml" Type="http://schemas.openxmlformats.org/officeDocument/2006/relationships/slide"/><Relationship Id="rId3" Target="viewProps.xml" Type="http://schemas.openxmlformats.org/officeDocument/2006/relationships/viewProps"/><Relationship Id="rId30" Target="slides/slide12.xml" Type="http://schemas.openxmlformats.org/officeDocument/2006/relationships/slide"/><Relationship Id="rId31" Target="slides/slide13.xml" Type="http://schemas.openxmlformats.org/officeDocument/2006/relationships/slide"/><Relationship Id="rId32" Target="slides/slide14.xml" Type="http://schemas.openxmlformats.org/officeDocument/2006/relationships/slide"/><Relationship Id="rId33" Target="slides/slide15.xml" Type="http://schemas.openxmlformats.org/officeDocument/2006/relationships/slide"/><Relationship Id="rId34" Target="slides/slide16.xml" Type="http://schemas.openxmlformats.org/officeDocument/2006/relationships/slide"/><Relationship Id="rId35" Target="slides/slide17.xml" Type="http://schemas.openxmlformats.org/officeDocument/2006/relationships/slide"/><Relationship Id="rId36" Target="slides/slide18.xml" Type="http://schemas.openxmlformats.org/officeDocument/2006/relationships/slide"/><Relationship Id="rId37" Target="slides/slide19.xml" Type="http://schemas.openxmlformats.org/officeDocument/2006/relationships/slide"/><Relationship Id="rId38" Target="slides/slide20.xml" Type="http://schemas.openxmlformats.org/officeDocument/2006/relationships/slide"/><Relationship Id="rId39" Target="slides/slide21.xml" Type="http://schemas.openxmlformats.org/officeDocument/2006/relationships/slide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22.png" Type="http://schemas.openxmlformats.org/officeDocument/2006/relationships/image"/><Relationship Id="rId5" Target="../media/image23.sv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24.png" Type="http://schemas.openxmlformats.org/officeDocument/2006/relationships/image"/><Relationship Id="rId5" Target="../media/image25.sv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26.png" Type="http://schemas.openxmlformats.org/officeDocument/2006/relationships/image"/><Relationship Id="rId7" Target="../media/image27.sv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28.png" Type="http://schemas.openxmlformats.org/officeDocument/2006/relationships/image"/><Relationship Id="rId7" Target="../media/image29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30.png" Type="http://schemas.openxmlformats.org/officeDocument/2006/relationships/image"/><Relationship Id="rId7" Target="../media/image31.png" Type="http://schemas.openxmlformats.org/officeDocument/2006/relationships/image"/><Relationship Id="rId8" Target="../media/image32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33.png" Type="http://schemas.openxmlformats.org/officeDocument/2006/relationships/image"/><Relationship Id="rId7" Target="../media/image34.png" Type="http://schemas.openxmlformats.org/officeDocument/2006/relationships/image"/><Relationship Id="rId8" Target="../media/image35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36.png" Type="http://schemas.openxmlformats.org/officeDocument/2006/relationships/image"/><Relationship Id="rId7" Target="../media/image37.sv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38.png" Type="http://schemas.openxmlformats.org/officeDocument/2006/relationships/image"/><Relationship Id="rId7" Target="../media/image39.sv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8.png" Type="http://schemas.openxmlformats.org/officeDocument/2006/relationships/image"/><Relationship Id="rId7" Target="../media/image9.sv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40.png" Type="http://schemas.openxmlformats.org/officeDocument/2006/relationships/image"/></Relationships>
</file>

<file path=ppt/slides/_rels/slide2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2.png" Type="http://schemas.openxmlformats.org/officeDocument/2006/relationships/image"/><Relationship Id="rId5" Target="../media/image3.svg" Type="http://schemas.openxmlformats.org/officeDocument/2006/relationships/image"/><Relationship Id="rId6" Target="../media/image14.png" Type="http://schemas.openxmlformats.org/officeDocument/2006/relationships/image"/><Relationship Id="rId7" Target="../media/image15.svg" Type="http://schemas.openxmlformats.org/officeDocument/2006/relationships/image"/><Relationship Id="rId8" Target="../media/image16.png" Type="http://schemas.openxmlformats.org/officeDocument/2006/relationships/image"/><Relationship Id="rId9" Target="../media/image17.sv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18.png" Type="http://schemas.openxmlformats.org/officeDocument/2006/relationships/image"/><Relationship Id="rId5" Target="../media/image19.sv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20.png" Type="http://schemas.openxmlformats.org/officeDocument/2006/relationships/image"/><Relationship Id="rId5" Target="../media/image21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204719" y="-224451"/>
            <a:ext cx="18697437" cy="3891633"/>
          </a:xfrm>
          <a:custGeom>
            <a:avLst/>
            <a:gdLst/>
            <a:ahLst/>
            <a:cxnLst/>
            <a:rect r="r" b="b" t="t" l="l"/>
            <a:pathLst>
              <a:path h="3891633" w="18697437">
                <a:moveTo>
                  <a:pt x="0" y="0"/>
                </a:moveTo>
                <a:lnTo>
                  <a:pt x="18697438" y="0"/>
                </a:lnTo>
                <a:lnTo>
                  <a:pt x="18697438" y="3891633"/>
                </a:lnTo>
                <a:lnTo>
                  <a:pt x="0" y="38916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29869" r="0" b="-129869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216875" y="6243588"/>
            <a:ext cx="6130365" cy="1081467"/>
            <a:chOff x="0" y="0"/>
            <a:chExt cx="8173820" cy="1441956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2250285" y="175458"/>
              <a:ext cx="5923535" cy="10418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6587"/>
                </a:lnSpc>
              </a:pPr>
            </a:p>
          </p:txBody>
        </p:sp>
        <p:sp>
          <p:nvSpPr>
            <p:cNvPr name="Freeform 5" id="5"/>
            <p:cNvSpPr/>
            <p:nvPr/>
          </p:nvSpPr>
          <p:spPr>
            <a:xfrm flipH="false" flipV="false" rot="5400000">
              <a:off x="13351" y="-13351"/>
              <a:ext cx="1441956" cy="1468659"/>
            </a:xfrm>
            <a:custGeom>
              <a:avLst/>
              <a:gdLst/>
              <a:ahLst/>
              <a:cxnLst/>
              <a:rect r="r" b="b" t="t" l="l"/>
              <a:pathLst>
                <a:path h="1468659" w="1441956">
                  <a:moveTo>
                    <a:pt x="0" y="0"/>
                  </a:moveTo>
                  <a:lnTo>
                    <a:pt x="1441957" y="0"/>
                  </a:lnTo>
                  <a:lnTo>
                    <a:pt x="1441957" y="1468659"/>
                  </a:lnTo>
                  <a:lnTo>
                    <a:pt x="0" y="14686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6" id="6"/>
          <p:cNvGrpSpPr/>
          <p:nvPr/>
        </p:nvGrpSpPr>
        <p:grpSpPr>
          <a:xfrm rot="0">
            <a:off x="2216875" y="6243588"/>
            <a:ext cx="14399064" cy="2547091"/>
            <a:chOff x="0" y="0"/>
            <a:chExt cx="19198751" cy="3396121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2531770"/>
              <a:ext cx="11695666" cy="864351"/>
            </a:xfrm>
            <a:custGeom>
              <a:avLst/>
              <a:gdLst/>
              <a:ahLst/>
              <a:cxnLst/>
              <a:rect r="r" b="b" t="t" l="l"/>
              <a:pathLst>
                <a:path h="864351" w="11695666">
                  <a:moveTo>
                    <a:pt x="0" y="0"/>
                  </a:moveTo>
                  <a:lnTo>
                    <a:pt x="11695666" y="0"/>
                  </a:lnTo>
                  <a:lnTo>
                    <a:pt x="11695666" y="864351"/>
                  </a:lnTo>
                  <a:lnTo>
                    <a:pt x="0" y="86435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0" y="123825"/>
              <a:ext cx="19198751" cy="189547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10799"/>
                </a:lnSpc>
                <a:spcBef>
                  <a:spcPct val="0"/>
                </a:spcBef>
              </a:pPr>
              <a:r>
                <a:rPr lang="en-US" sz="9999" spc="-99">
                  <a:solidFill>
                    <a:srgbClr val="494F56"/>
                  </a:solidFill>
                  <a:latin typeface="Hammersmith One"/>
                </a:rPr>
                <a:t>ProjectsHub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061515" y="1451519"/>
            <a:ext cx="13195743" cy="4126180"/>
            <a:chOff x="0" y="0"/>
            <a:chExt cx="17594324" cy="5501573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85725"/>
              <a:ext cx="17594324" cy="43105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12999"/>
                </a:lnSpc>
                <a:spcBef>
                  <a:spcPct val="0"/>
                </a:spcBef>
              </a:pPr>
              <a:r>
                <a:rPr lang="en-US" sz="9999">
                  <a:solidFill>
                    <a:srgbClr val="494F56"/>
                  </a:solidFill>
                  <a:latin typeface="Hammersmith One"/>
                </a:rPr>
                <a:t>ALSO, ABOUT SHARING YOUR WORK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4621039"/>
              <a:ext cx="17594324" cy="880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0" indent="0" lvl="0">
                <a:lnSpc>
                  <a:spcPts val="559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5400000">
            <a:off x="12761773" y="4742132"/>
            <a:ext cx="10861953" cy="802736"/>
          </a:xfrm>
          <a:custGeom>
            <a:avLst/>
            <a:gdLst/>
            <a:ahLst/>
            <a:cxnLst/>
            <a:rect r="r" b="b" t="t" l="l"/>
            <a:pathLst>
              <a:path h="802736" w="10861953">
                <a:moveTo>
                  <a:pt x="0" y="0"/>
                </a:moveTo>
                <a:lnTo>
                  <a:pt x="10861954" y="0"/>
                </a:lnTo>
                <a:lnTo>
                  <a:pt x="10861954" y="802736"/>
                </a:lnTo>
                <a:lnTo>
                  <a:pt x="0" y="8027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1" t="-308623" r="-7088" b="-104273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399538" y="5577699"/>
            <a:ext cx="2836613" cy="2836613"/>
          </a:xfrm>
          <a:custGeom>
            <a:avLst/>
            <a:gdLst/>
            <a:ahLst/>
            <a:cxnLst/>
            <a:rect r="r" b="b" t="t" l="l"/>
            <a:pathLst>
              <a:path h="2836613" w="2836613">
                <a:moveTo>
                  <a:pt x="0" y="0"/>
                </a:moveTo>
                <a:lnTo>
                  <a:pt x="2836613" y="0"/>
                </a:lnTo>
                <a:lnTo>
                  <a:pt x="2836613" y="2836613"/>
                </a:lnTo>
                <a:lnTo>
                  <a:pt x="0" y="283661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2761773" y="4742132"/>
            <a:ext cx="10861953" cy="802736"/>
          </a:xfrm>
          <a:custGeom>
            <a:avLst/>
            <a:gdLst/>
            <a:ahLst/>
            <a:cxnLst/>
            <a:rect r="r" b="b" t="t" l="l"/>
            <a:pathLst>
              <a:path h="802736" w="10861953">
                <a:moveTo>
                  <a:pt x="0" y="0"/>
                </a:moveTo>
                <a:lnTo>
                  <a:pt x="10861954" y="0"/>
                </a:lnTo>
                <a:lnTo>
                  <a:pt x="10861954" y="802736"/>
                </a:lnTo>
                <a:lnTo>
                  <a:pt x="0" y="8027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1" t="-308623" r="-7088" b="-104273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633848" y="638803"/>
            <a:ext cx="12749172" cy="52514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Clear Sans Regular"/>
              </a:rPr>
              <a:t>AND ABOUT HELPING OTHERS THROUGH THEIR PROBLEMS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4271690" y="6923819"/>
            <a:ext cx="9183818" cy="2621563"/>
          </a:xfrm>
          <a:custGeom>
            <a:avLst/>
            <a:gdLst/>
            <a:ahLst/>
            <a:cxnLst/>
            <a:rect r="r" b="b" t="t" l="l"/>
            <a:pathLst>
              <a:path h="2621563" w="9183818">
                <a:moveTo>
                  <a:pt x="0" y="0"/>
                </a:moveTo>
                <a:lnTo>
                  <a:pt x="9183818" y="0"/>
                </a:lnTo>
                <a:lnTo>
                  <a:pt x="9183818" y="2621563"/>
                </a:lnTo>
                <a:lnTo>
                  <a:pt x="0" y="262156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1314181" y="0"/>
            <a:ext cx="13018856" cy="13029914"/>
          </a:xfrm>
          <a:custGeom>
            <a:avLst/>
            <a:gdLst/>
            <a:ahLst/>
            <a:cxnLst/>
            <a:rect r="r" b="b" t="t" l="l"/>
            <a:pathLst>
              <a:path h="13029914" w="13018856">
                <a:moveTo>
                  <a:pt x="0" y="0"/>
                </a:moveTo>
                <a:lnTo>
                  <a:pt x="13018855" y="0"/>
                </a:lnTo>
                <a:lnTo>
                  <a:pt x="13018855" y="13029914"/>
                </a:lnTo>
                <a:lnTo>
                  <a:pt x="0" y="1302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294905" y="2952069"/>
            <a:ext cx="1578136" cy="1607361"/>
          </a:xfrm>
          <a:custGeom>
            <a:avLst/>
            <a:gdLst/>
            <a:ahLst/>
            <a:cxnLst/>
            <a:rect r="r" b="b" t="t" l="l"/>
            <a:pathLst>
              <a:path h="1607361" w="1578136">
                <a:moveTo>
                  <a:pt x="0" y="0"/>
                </a:moveTo>
                <a:lnTo>
                  <a:pt x="1578136" y="0"/>
                </a:lnTo>
                <a:lnTo>
                  <a:pt x="1578136" y="1607361"/>
                </a:lnTo>
                <a:lnTo>
                  <a:pt x="0" y="16073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019932" y="6148130"/>
            <a:ext cx="10189878" cy="2678589"/>
          </a:xfrm>
          <a:custGeom>
            <a:avLst/>
            <a:gdLst/>
            <a:ahLst/>
            <a:cxnLst/>
            <a:rect r="r" b="b" t="t" l="l"/>
            <a:pathLst>
              <a:path h="2678589" w="10189878">
                <a:moveTo>
                  <a:pt x="0" y="0"/>
                </a:moveTo>
                <a:lnTo>
                  <a:pt x="10189878" y="0"/>
                </a:lnTo>
                <a:lnTo>
                  <a:pt x="10189878" y="2678589"/>
                </a:lnTo>
                <a:lnTo>
                  <a:pt x="0" y="267858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3860524"/>
            <a:ext cx="11303108" cy="1412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Hammersmith One"/>
              </a:rPr>
              <a:t>Tech Stuff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040871" y="1016529"/>
            <a:ext cx="1314458" cy="1338800"/>
          </a:xfrm>
          <a:custGeom>
            <a:avLst/>
            <a:gdLst/>
            <a:ahLst/>
            <a:cxnLst/>
            <a:rect r="r" b="b" t="t" l="l"/>
            <a:pathLst>
              <a:path h="1338800" w="1314458">
                <a:moveTo>
                  <a:pt x="0" y="0"/>
                </a:moveTo>
                <a:lnTo>
                  <a:pt x="1314458" y="0"/>
                </a:lnTo>
                <a:lnTo>
                  <a:pt x="1314458" y="1338800"/>
                </a:lnTo>
                <a:lnTo>
                  <a:pt x="0" y="1338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422719" y="1028700"/>
            <a:ext cx="8046204" cy="3653426"/>
            <a:chOff x="0" y="0"/>
            <a:chExt cx="10728272" cy="487123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2081051"/>
              <a:ext cx="9325886" cy="689216"/>
            </a:xfrm>
            <a:custGeom>
              <a:avLst/>
              <a:gdLst/>
              <a:ahLst/>
              <a:cxnLst/>
              <a:rect r="r" b="b" t="t" l="l"/>
              <a:pathLst>
                <a:path h="689216" w="9325886">
                  <a:moveTo>
                    <a:pt x="0" y="0"/>
                  </a:moveTo>
                  <a:lnTo>
                    <a:pt x="9325886" y="0"/>
                  </a:lnTo>
                  <a:lnTo>
                    <a:pt x="9325886" y="689216"/>
                  </a:lnTo>
                  <a:lnTo>
                    <a:pt x="0" y="6892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0" y="76200"/>
              <a:ext cx="10728272" cy="1549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8800"/>
                </a:lnSpc>
                <a:spcBef>
                  <a:spcPct val="0"/>
                </a:spcBef>
              </a:pP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3740676"/>
              <a:ext cx="10728272" cy="11305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198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907864" y="4267441"/>
            <a:ext cx="9730185" cy="4572719"/>
          </a:xfrm>
          <a:custGeom>
            <a:avLst/>
            <a:gdLst/>
            <a:ahLst/>
            <a:cxnLst/>
            <a:rect r="r" b="b" t="t" l="l"/>
            <a:pathLst>
              <a:path h="4572719" w="9730185">
                <a:moveTo>
                  <a:pt x="0" y="0"/>
                </a:moveTo>
                <a:lnTo>
                  <a:pt x="9730185" y="0"/>
                </a:lnTo>
                <a:lnTo>
                  <a:pt x="9730185" y="4572720"/>
                </a:lnTo>
                <a:lnTo>
                  <a:pt x="0" y="457272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041476" y="5520203"/>
            <a:ext cx="5563999" cy="2555069"/>
          </a:xfrm>
          <a:custGeom>
            <a:avLst/>
            <a:gdLst/>
            <a:ahLst/>
            <a:cxnLst/>
            <a:rect r="r" b="b" t="t" l="l"/>
            <a:pathLst>
              <a:path h="2555069" w="5563999">
                <a:moveTo>
                  <a:pt x="0" y="0"/>
                </a:moveTo>
                <a:lnTo>
                  <a:pt x="5563999" y="0"/>
                </a:lnTo>
                <a:lnTo>
                  <a:pt x="5563999" y="2555069"/>
                </a:lnTo>
                <a:lnTo>
                  <a:pt x="0" y="255506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6382858" y="885825"/>
            <a:ext cx="4658618" cy="1358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7999">
                <a:solidFill>
                  <a:srgbClr val="494F56"/>
                </a:solidFill>
                <a:latin typeface="Hammersmith One"/>
              </a:rPr>
              <a:t>Front-End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040871" y="1016529"/>
            <a:ext cx="1314458" cy="1338800"/>
          </a:xfrm>
          <a:custGeom>
            <a:avLst/>
            <a:gdLst/>
            <a:ahLst/>
            <a:cxnLst/>
            <a:rect r="r" b="b" t="t" l="l"/>
            <a:pathLst>
              <a:path h="1338800" w="1314458">
                <a:moveTo>
                  <a:pt x="0" y="0"/>
                </a:moveTo>
                <a:lnTo>
                  <a:pt x="1314458" y="0"/>
                </a:lnTo>
                <a:lnTo>
                  <a:pt x="1314458" y="1338800"/>
                </a:lnTo>
                <a:lnTo>
                  <a:pt x="0" y="1338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422719" y="1028700"/>
            <a:ext cx="8046204" cy="3653426"/>
            <a:chOff x="0" y="0"/>
            <a:chExt cx="10728272" cy="487123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2081051"/>
              <a:ext cx="9325886" cy="689216"/>
            </a:xfrm>
            <a:custGeom>
              <a:avLst/>
              <a:gdLst/>
              <a:ahLst/>
              <a:cxnLst/>
              <a:rect r="r" b="b" t="t" l="l"/>
              <a:pathLst>
                <a:path h="689216" w="9325886">
                  <a:moveTo>
                    <a:pt x="0" y="0"/>
                  </a:moveTo>
                  <a:lnTo>
                    <a:pt x="9325886" y="0"/>
                  </a:lnTo>
                  <a:lnTo>
                    <a:pt x="9325886" y="689216"/>
                  </a:lnTo>
                  <a:lnTo>
                    <a:pt x="0" y="6892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0" y="76200"/>
              <a:ext cx="10728272" cy="1549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8800"/>
                </a:lnSpc>
                <a:spcBef>
                  <a:spcPct val="0"/>
                </a:spcBef>
              </a:pP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3740676"/>
              <a:ext cx="10728272" cy="11305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198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726416" y="5406829"/>
            <a:ext cx="4242114" cy="3296980"/>
          </a:xfrm>
          <a:custGeom>
            <a:avLst/>
            <a:gdLst/>
            <a:ahLst/>
            <a:cxnLst/>
            <a:rect r="r" b="b" t="t" l="l"/>
            <a:pathLst>
              <a:path h="3296980" w="4242114">
                <a:moveTo>
                  <a:pt x="0" y="0"/>
                </a:moveTo>
                <a:lnTo>
                  <a:pt x="4242114" y="0"/>
                </a:lnTo>
                <a:lnTo>
                  <a:pt x="4242114" y="3296980"/>
                </a:lnTo>
                <a:lnTo>
                  <a:pt x="0" y="32969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3066417" y="5406829"/>
            <a:ext cx="3469936" cy="3296980"/>
          </a:xfrm>
          <a:custGeom>
            <a:avLst/>
            <a:gdLst/>
            <a:ahLst/>
            <a:cxnLst/>
            <a:rect r="r" b="b" t="t" l="l"/>
            <a:pathLst>
              <a:path h="3296980" w="3469936">
                <a:moveTo>
                  <a:pt x="0" y="0"/>
                </a:moveTo>
                <a:lnTo>
                  <a:pt x="3469936" y="0"/>
                </a:lnTo>
                <a:lnTo>
                  <a:pt x="3469936" y="3296980"/>
                </a:lnTo>
                <a:lnTo>
                  <a:pt x="0" y="32969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360" t="-1561" r="-61572" b="-15718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7797330" y="5406829"/>
            <a:ext cx="3436619" cy="3436619"/>
          </a:xfrm>
          <a:custGeom>
            <a:avLst/>
            <a:gdLst/>
            <a:ahLst/>
            <a:cxnLst/>
            <a:rect r="r" b="b" t="t" l="l"/>
            <a:pathLst>
              <a:path h="3436619" w="3436619">
                <a:moveTo>
                  <a:pt x="0" y="0"/>
                </a:moveTo>
                <a:lnTo>
                  <a:pt x="3436619" y="0"/>
                </a:lnTo>
                <a:lnTo>
                  <a:pt x="3436619" y="3436619"/>
                </a:lnTo>
                <a:lnTo>
                  <a:pt x="0" y="343661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468658" y="885825"/>
            <a:ext cx="4487019" cy="1358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7999">
                <a:solidFill>
                  <a:srgbClr val="494F56"/>
                </a:solidFill>
                <a:latin typeface="Hammersmith One"/>
              </a:rPr>
              <a:t>Back-End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040871" y="1016529"/>
            <a:ext cx="1314458" cy="1338800"/>
          </a:xfrm>
          <a:custGeom>
            <a:avLst/>
            <a:gdLst/>
            <a:ahLst/>
            <a:cxnLst/>
            <a:rect r="r" b="b" t="t" l="l"/>
            <a:pathLst>
              <a:path h="1338800" w="1314458">
                <a:moveTo>
                  <a:pt x="0" y="0"/>
                </a:moveTo>
                <a:lnTo>
                  <a:pt x="1314458" y="0"/>
                </a:lnTo>
                <a:lnTo>
                  <a:pt x="1314458" y="1338800"/>
                </a:lnTo>
                <a:lnTo>
                  <a:pt x="0" y="1338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5422719" y="1028700"/>
            <a:ext cx="8046204" cy="3653426"/>
            <a:chOff x="0" y="0"/>
            <a:chExt cx="10728272" cy="487123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2081051"/>
              <a:ext cx="9325886" cy="689216"/>
            </a:xfrm>
            <a:custGeom>
              <a:avLst/>
              <a:gdLst/>
              <a:ahLst/>
              <a:cxnLst/>
              <a:rect r="r" b="b" t="t" l="l"/>
              <a:pathLst>
                <a:path h="689216" w="9325886">
                  <a:moveTo>
                    <a:pt x="0" y="0"/>
                  </a:moveTo>
                  <a:lnTo>
                    <a:pt x="9325886" y="0"/>
                  </a:lnTo>
                  <a:lnTo>
                    <a:pt x="9325886" y="689216"/>
                  </a:lnTo>
                  <a:lnTo>
                    <a:pt x="0" y="6892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0" y="76200"/>
              <a:ext cx="10728272" cy="1549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8800"/>
                </a:lnSpc>
                <a:spcBef>
                  <a:spcPct val="0"/>
                </a:spcBef>
              </a:pP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3740676"/>
              <a:ext cx="10728272" cy="11305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198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028700" y="3748509"/>
            <a:ext cx="5509791" cy="5509791"/>
          </a:xfrm>
          <a:custGeom>
            <a:avLst/>
            <a:gdLst/>
            <a:ahLst/>
            <a:cxnLst/>
            <a:rect r="r" b="b" t="t" l="l"/>
            <a:pathLst>
              <a:path h="5509791" w="5509791">
                <a:moveTo>
                  <a:pt x="0" y="0"/>
                </a:moveTo>
                <a:lnTo>
                  <a:pt x="5509791" y="0"/>
                </a:lnTo>
                <a:lnTo>
                  <a:pt x="5509791" y="5509791"/>
                </a:lnTo>
                <a:lnTo>
                  <a:pt x="0" y="55097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6030888" y="4235589"/>
            <a:ext cx="4535632" cy="4535632"/>
          </a:xfrm>
          <a:custGeom>
            <a:avLst/>
            <a:gdLst/>
            <a:ahLst/>
            <a:cxnLst/>
            <a:rect r="r" b="b" t="t" l="l"/>
            <a:pathLst>
              <a:path h="4535632" w="4535632">
                <a:moveTo>
                  <a:pt x="0" y="0"/>
                </a:moveTo>
                <a:lnTo>
                  <a:pt x="4535632" y="0"/>
                </a:lnTo>
                <a:lnTo>
                  <a:pt x="4535632" y="4535632"/>
                </a:lnTo>
                <a:lnTo>
                  <a:pt x="0" y="453563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71431" y="4536066"/>
            <a:ext cx="6994982" cy="3934677"/>
          </a:xfrm>
          <a:custGeom>
            <a:avLst/>
            <a:gdLst/>
            <a:ahLst/>
            <a:cxnLst/>
            <a:rect r="r" b="b" t="t" l="l"/>
            <a:pathLst>
              <a:path h="3934677" w="6994982">
                <a:moveTo>
                  <a:pt x="0" y="0"/>
                </a:moveTo>
                <a:lnTo>
                  <a:pt x="6994982" y="0"/>
                </a:lnTo>
                <a:lnTo>
                  <a:pt x="6994982" y="3934677"/>
                </a:lnTo>
                <a:lnTo>
                  <a:pt x="0" y="393467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6638098" y="885825"/>
            <a:ext cx="4148138" cy="1358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7999">
                <a:solidFill>
                  <a:srgbClr val="494F56"/>
                </a:solidFill>
                <a:latin typeface="Hammersmith One"/>
              </a:rPr>
              <a:t>Dev-Ops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1314181" y="0"/>
            <a:ext cx="13018856" cy="13029914"/>
          </a:xfrm>
          <a:custGeom>
            <a:avLst/>
            <a:gdLst/>
            <a:ahLst/>
            <a:cxnLst/>
            <a:rect r="r" b="b" t="t" l="l"/>
            <a:pathLst>
              <a:path h="13029914" w="13018856">
                <a:moveTo>
                  <a:pt x="0" y="0"/>
                </a:moveTo>
                <a:lnTo>
                  <a:pt x="13018855" y="0"/>
                </a:lnTo>
                <a:lnTo>
                  <a:pt x="13018855" y="13029914"/>
                </a:lnTo>
                <a:lnTo>
                  <a:pt x="0" y="1302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481506" y="4339820"/>
            <a:ext cx="1578136" cy="1607361"/>
          </a:xfrm>
          <a:custGeom>
            <a:avLst/>
            <a:gdLst/>
            <a:ahLst/>
            <a:cxnLst/>
            <a:rect r="r" b="b" t="t" l="l"/>
            <a:pathLst>
              <a:path h="1607361" w="1578136">
                <a:moveTo>
                  <a:pt x="0" y="0"/>
                </a:moveTo>
                <a:lnTo>
                  <a:pt x="1578136" y="0"/>
                </a:lnTo>
                <a:lnTo>
                  <a:pt x="1578136" y="1607360"/>
                </a:lnTo>
                <a:lnTo>
                  <a:pt x="0" y="16073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true" flipV="false" rot="0">
            <a:off x="11897159" y="1028700"/>
            <a:ext cx="4458315" cy="7436616"/>
          </a:xfrm>
          <a:custGeom>
            <a:avLst/>
            <a:gdLst/>
            <a:ahLst/>
            <a:cxnLst/>
            <a:rect r="r" b="b" t="t" l="l"/>
            <a:pathLst>
              <a:path h="7436616" w="4458315">
                <a:moveTo>
                  <a:pt x="4458316" y="0"/>
                </a:moveTo>
                <a:lnTo>
                  <a:pt x="0" y="0"/>
                </a:lnTo>
                <a:lnTo>
                  <a:pt x="0" y="7436616"/>
                </a:lnTo>
                <a:lnTo>
                  <a:pt x="4458316" y="7436616"/>
                </a:lnTo>
                <a:lnTo>
                  <a:pt x="4458316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594052" y="6163904"/>
            <a:ext cx="11303108" cy="1419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Hammersmith One Bold"/>
              </a:rPr>
              <a:t>Recommendations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185178" y="1016529"/>
            <a:ext cx="1314458" cy="1338800"/>
          </a:xfrm>
          <a:custGeom>
            <a:avLst/>
            <a:gdLst/>
            <a:ahLst/>
            <a:cxnLst/>
            <a:rect r="r" b="b" t="t" l="l"/>
            <a:pathLst>
              <a:path h="1338800" w="1314458">
                <a:moveTo>
                  <a:pt x="0" y="0"/>
                </a:moveTo>
                <a:lnTo>
                  <a:pt x="1314458" y="0"/>
                </a:lnTo>
                <a:lnTo>
                  <a:pt x="1314458" y="1338800"/>
                </a:lnTo>
                <a:lnTo>
                  <a:pt x="0" y="1338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062269" y="1028700"/>
            <a:ext cx="8046204" cy="3653426"/>
            <a:chOff x="0" y="0"/>
            <a:chExt cx="10728272" cy="487123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2081051"/>
              <a:ext cx="9325886" cy="689216"/>
            </a:xfrm>
            <a:custGeom>
              <a:avLst/>
              <a:gdLst/>
              <a:ahLst/>
              <a:cxnLst/>
              <a:rect r="r" b="b" t="t" l="l"/>
              <a:pathLst>
                <a:path h="689216" w="9325886">
                  <a:moveTo>
                    <a:pt x="0" y="0"/>
                  </a:moveTo>
                  <a:lnTo>
                    <a:pt x="9325886" y="0"/>
                  </a:lnTo>
                  <a:lnTo>
                    <a:pt x="9325886" y="689216"/>
                  </a:lnTo>
                  <a:lnTo>
                    <a:pt x="0" y="6892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0" y="76200"/>
              <a:ext cx="10728272" cy="1549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8800"/>
                </a:lnSpc>
                <a:spcBef>
                  <a:spcPct val="0"/>
                </a:spcBef>
              </a:pP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3740676"/>
              <a:ext cx="10728272" cy="11305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198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3062269" y="981083"/>
            <a:ext cx="8734108" cy="1362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7999">
                <a:solidFill>
                  <a:srgbClr val="494F56"/>
                </a:solidFill>
                <a:latin typeface="Hammersmith One"/>
              </a:rPr>
              <a:t>Recommendations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89508" y="4259037"/>
            <a:ext cx="17108984" cy="43714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1112847" indent="-556424" lvl="1">
              <a:lnSpc>
                <a:spcPts val="8814"/>
              </a:lnSpc>
              <a:buFont typeface="Arial"/>
              <a:buChar char="•"/>
            </a:pPr>
            <a:r>
              <a:rPr lang="en-US" sz="5154">
                <a:solidFill>
                  <a:srgbClr val="494F56"/>
                </a:solidFill>
                <a:latin typeface="Hammersmith One Bold"/>
              </a:rPr>
              <a:t>Support different languages (not only English).</a:t>
            </a:r>
          </a:p>
          <a:p>
            <a:pPr marL="1112847" indent="-556424" lvl="1">
              <a:lnSpc>
                <a:spcPts val="8814"/>
              </a:lnSpc>
              <a:buFont typeface="Arial"/>
              <a:buChar char="•"/>
            </a:pPr>
            <a:r>
              <a:rPr lang="en-US" sz="5154">
                <a:solidFill>
                  <a:srgbClr val="494F56"/>
                </a:solidFill>
                <a:latin typeface="Hammersmith One Bold"/>
              </a:rPr>
              <a:t>Improving </a:t>
            </a:r>
            <a:r>
              <a:rPr lang="en-US" sz="5154">
                <a:solidFill>
                  <a:srgbClr val="494F56"/>
                </a:solidFill>
                <a:latin typeface="Hammersmith One Bold"/>
              </a:rPr>
              <a:t>chat system.</a:t>
            </a:r>
          </a:p>
          <a:p>
            <a:pPr marL="1112847" indent="-556424" lvl="1">
              <a:lnSpc>
                <a:spcPts val="8814"/>
              </a:lnSpc>
              <a:buFont typeface="Arial"/>
              <a:buChar char="•"/>
            </a:pPr>
            <a:r>
              <a:rPr lang="en-US" sz="5154">
                <a:solidFill>
                  <a:srgbClr val="494F56"/>
                </a:solidFill>
                <a:latin typeface="Hammersmith One Bold"/>
              </a:rPr>
              <a:t>Better Recommendation system and topic Following</a:t>
            </a:r>
          </a:p>
          <a:p>
            <a:pPr marL="1112847" indent="-556424" lvl="1">
              <a:lnSpc>
                <a:spcPts val="8814"/>
              </a:lnSpc>
              <a:buFont typeface="Arial"/>
              <a:buChar char="•"/>
            </a:pPr>
            <a:r>
              <a:rPr lang="en-US" sz="5154">
                <a:solidFill>
                  <a:srgbClr val="494F56"/>
                </a:solidFill>
                <a:latin typeface="Hammersmith One Bold"/>
              </a:rPr>
              <a:t>A notification system.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1185178" y="1016529"/>
            <a:ext cx="1314458" cy="1338800"/>
          </a:xfrm>
          <a:custGeom>
            <a:avLst/>
            <a:gdLst/>
            <a:ahLst/>
            <a:cxnLst/>
            <a:rect r="r" b="b" t="t" l="l"/>
            <a:pathLst>
              <a:path h="1338800" w="1314458">
                <a:moveTo>
                  <a:pt x="0" y="0"/>
                </a:moveTo>
                <a:lnTo>
                  <a:pt x="1314458" y="0"/>
                </a:lnTo>
                <a:lnTo>
                  <a:pt x="1314458" y="1338800"/>
                </a:lnTo>
                <a:lnTo>
                  <a:pt x="0" y="13388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3062269" y="1028700"/>
            <a:ext cx="8046204" cy="3653426"/>
            <a:chOff x="0" y="0"/>
            <a:chExt cx="10728272" cy="487123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2081051"/>
              <a:ext cx="9325886" cy="689216"/>
            </a:xfrm>
            <a:custGeom>
              <a:avLst/>
              <a:gdLst/>
              <a:ahLst/>
              <a:cxnLst/>
              <a:rect r="r" b="b" t="t" l="l"/>
              <a:pathLst>
                <a:path h="689216" w="9325886">
                  <a:moveTo>
                    <a:pt x="0" y="0"/>
                  </a:moveTo>
                  <a:lnTo>
                    <a:pt x="9325886" y="0"/>
                  </a:lnTo>
                  <a:lnTo>
                    <a:pt x="9325886" y="689216"/>
                  </a:lnTo>
                  <a:lnTo>
                    <a:pt x="0" y="68921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0" y="76200"/>
              <a:ext cx="10728272" cy="1549400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0" indent="0" lvl="0">
                <a:lnSpc>
                  <a:spcPts val="8800"/>
                </a:lnSpc>
                <a:spcBef>
                  <a:spcPct val="0"/>
                </a:spcBef>
              </a:pP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3740676"/>
              <a:ext cx="10728272" cy="113055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7198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3062269" y="981083"/>
            <a:ext cx="8734108" cy="1362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sz="7999">
                <a:solidFill>
                  <a:srgbClr val="494F56"/>
                </a:solidFill>
                <a:latin typeface="Hammersmith One"/>
              </a:rPr>
              <a:t>Recommendations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088555" y="4453526"/>
            <a:ext cx="14950529" cy="40451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1034871" indent="-517435" lvl="1">
              <a:lnSpc>
                <a:spcPts val="8100"/>
              </a:lnSpc>
              <a:buFont typeface="Arial"/>
              <a:buChar char="•"/>
            </a:pPr>
            <a:r>
              <a:rPr lang="en-US" sz="4793" spc="62">
                <a:solidFill>
                  <a:srgbClr val="494F56"/>
                </a:solidFill>
                <a:latin typeface="Hammersmith One Bold"/>
              </a:rPr>
              <a:t>Better</a:t>
            </a:r>
            <a:r>
              <a:rPr lang="en-US" sz="4793" spc="62">
                <a:solidFill>
                  <a:srgbClr val="494F56"/>
                </a:solidFill>
                <a:latin typeface="Hammersmith One Bold"/>
              </a:rPr>
              <a:t> searching.</a:t>
            </a:r>
          </a:p>
          <a:p>
            <a:pPr marL="1034871" indent="-517435" lvl="1">
              <a:lnSpc>
                <a:spcPts val="8100"/>
              </a:lnSpc>
              <a:buFont typeface="Arial"/>
              <a:buChar char="•"/>
            </a:pPr>
            <a:r>
              <a:rPr lang="en-US" sz="4793" spc="62">
                <a:solidFill>
                  <a:srgbClr val="494F56"/>
                </a:solidFill>
                <a:latin typeface="Hammersmith One Bold"/>
              </a:rPr>
              <a:t>Native Developing.</a:t>
            </a:r>
          </a:p>
          <a:p>
            <a:pPr marL="1034871" indent="-517435" lvl="1">
              <a:lnSpc>
                <a:spcPts val="8100"/>
              </a:lnSpc>
              <a:buFont typeface="Arial"/>
              <a:buChar char="•"/>
            </a:pPr>
            <a:r>
              <a:rPr lang="en-US" sz="4793" spc="62">
                <a:solidFill>
                  <a:srgbClr val="494F56"/>
                </a:solidFill>
                <a:latin typeface="Hammersmith One Bold"/>
              </a:rPr>
              <a:t>Better UI/UX.</a:t>
            </a:r>
          </a:p>
          <a:p>
            <a:pPr marL="1034871" indent="-517435" lvl="1">
              <a:lnSpc>
                <a:spcPts val="8100"/>
              </a:lnSpc>
              <a:buFont typeface="Arial"/>
              <a:buChar char="•"/>
            </a:pPr>
            <a:r>
              <a:rPr lang="en-US" sz="4793" spc="62">
                <a:solidFill>
                  <a:srgbClr val="494F56"/>
                </a:solidFill>
                <a:latin typeface="Hammersmith One"/>
              </a:rPr>
              <a:t>More Privacy Options For accounts and posting.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1314181" y="0"/>
            <a:ext cx="13018856" cy="13029914"/>
          </a:xfrm>
          <a:custGeom>
            <a:avLst/>
            <a:gdLst/>
            <a:ahLst/>
            <a:cxnLst/>
            <a:rect r="r" b="b" t="t" l="l"/>
            <a:pathLst>
              <a:path h="13029914" w="13018856">
                <a:moveTo>
                  <a:pt x="0" y="0"/>
                </a:moveTo>
                <a:lnTo>
                  <a:pt x="13018855" y="0"/>
                </a:lnTo>
                <a:lnTo>
                  <a:pt x="13018855" y="13029914"/>
                </a:lnTo>
                <a:lnTo>
                  <a:pt x="0" y="1302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481506" y="4339820"/>
            <a:ext cx="1578136" cy="1607361"/>
          </a:xfrm>
          <a:custGeom>
            <a:avLst/>
            <a:gdLst/>
            <a:ahLst/>
            <a:cxnLst/>
            <a:rect r="r" b="b" t="t" l="l"/>
            <a:pathLst>
              <a:path h="1607361" w="1578136">
                <a:moveTo>
                  <a:pt x="0" y="0"/>
                </a:moveTo>
                <a:lnTo>
                  <a:pt x="1578136" y="0"/>
                </a:lnTo>
                <a:lnTo>
                  <a:pt x="1578136" y="1607360"/>
                </a:lnTo>
                <a:lnTo>
                  <a:pt x="0" y="16073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144000" y="2631733"/>
            <a:ext cx="7076892" cy="5077670"/>
          </a:xfrm>
          <a:custGeom>
            <a:avLst/>
            <a:gdLst/>
            <a:ahLst/>
            <a:cxnLst/>
            <a:rect r="r" b="b" t="t" l="l"/>
            <a:pathLst>
              <a:path h="5077670" w="7076892">
                <a:moveTo>
                  <a:pt x="0" y="0"/>
                </a:moveTo>
                <a:lnTo>
                  <a:pt x="7076892" y="0"/>
                </a:lnTo>
                <a:lnTo>
                  <a:pt x="7076892" y="5077670"/>
                </a:lnTo>
                <a:lnTo>
                  <a:pt x="0" y="50776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788609" y="5095732"/>
            <a:ext cx="11303108" cy="1419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Hammersmith One Bold"/>
              </a:rPr>
              <a:t>Demo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0970235" y="0"/>
            <a:ext cx="11595668" cy="11605517"/>
          </a:xfrm>
          <a:custGeom>
            <a:avLst/>
            <a:gdLst/>
            <a:ahLst/>
            <a:cxnLst/>
            <a:rect r="r" b="b" t="t" l="l"/>
            <a:pathLst>
              <a:path h="11605517" w="11595668">
                <a:moveTo>
                  <a:pt x="0" y="0"/>
                </a:moveTo>
                <a:lnTo>
                  <a:pt x="11595668" y="0"/>
                </a:lnTo>
                <a:lnTo>
                  <a:pt x="11595668" y="11605517"/>
                </a:lnTo>
                <a:lnTo>
                  <a:pt x="0" y="116055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853543" y="4818373"/>
            <a:ext cx="1344520" cy="1369418"/>
          </a:xfrm>
          <a:custGeom>
            <a:avLst/>
            <a:gdLst/>
            <a:ahLst/>
            <a:cxnLst/>
            <a:rect r="r" b="b" t="t" l="l"/>
            <a:pathLst>
              <a:path h="1369418" w="1344520">
                <a:moveTo>
                  <a:pt x="0" y="0"/>
                </a:moveTo>
                <a:lnTo>
                  <a:pt x="1344519" y="0"/>
                </a:lnTo>
                <a:lnTo>
                  <a:pt x="1344519" y="1369418"/>
                </a:lnTo>
                <a:lnTo>
                  <a:pt x="0" y="136941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9875286" y="1829757"/>
            <a:ext cx="5620176" cy="6002130"/>
          </a:xfrm>
          <a:custGeom>
            <a:avLst/>
            <a:gdLst/>
            <a:ahLst/>
            <a:cxnLst/>
            <a:rect r="r" b="b" t="t" l="l"/>
            <a:pathLst>
              <a:path h="6002130" w="5620176">
                <a:moveTo>
                  <a:pt x="0" y="0"/>
                </a:moveTo>
                <a:lnTo>
                  <a:pt x="5620176" y="0"/>
                </a:lnTo>
                <a:lnTo>
                  <a:pt x="5620176" y="6002130"/>
                </a:lnTo>
                <a:lnTo>
                  <a:pt x="0" y="600213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841093" y="6602690"/>
            <a:ext cx="10535623" cy="1849243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FF00">
                <a:alpha val="28627"/>
              </a:srgbClr>
            </a:solidFill>
          </p:spPr>
        </p:sp>
      </p:grpSp>
      <p:sp>
        <p:nvSpPr>
          <p:cNvPr name="TextBox 7" id="7"/>
          <p:cNvSpPr txBox="true"/>
          <p:nvPr/>
        </p:nvSpPr>
        <p:spPr>
          <a:xfrm rot="0">
            <a:off x="2170465" y="6080688"/>
            <a:ext cx="10723071" cy="14466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0" indent="0" lvl="0">
              <a:lnSpc>
                <a:spcPts val="11129"/>
              </a:lnSpc>
              <a:spcBef>
                <a:spcPct val="0"/>
              </a:spcBef>
            </a:pPr>
            <a:r>
              <a:rPr lang="en-US" sz="10117">
                <a:solidFill>
                  <a:srgbClr val="494F56"/>
                </a:solidFill>
                <a:latin typeface="Hammersmith One Bold"/>
              </a:rPr>
              <a:t>The Problem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1314181" y="0"/>
            <a:ext cx="13018856" cy="13029914"/>
          </a:xfrm>
          <a:custGeom>
            <a:avLst/>
            <a:gdLst/>
            <a:ahLst/>
            <a:cxnLst/>
            <a:rect r="r" b="b" t="t" l="l"/>
            <a:pathLst>
              <a:path h="13029914" w="13018856">
                <a:moveTo>
                  <a:pt x="0" y="0"/>
                </a:moveTo>
                <a:lnTo>
                  <a:pt x="13018855" y="0"/>
                </a:lnTo>
                <a:lnTo>
                  <a:pt x="13018855" y="13029914"/>
                </a:lnTo>
                <a:lnTo>
                  <a:pt x="0" y="1302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1043312" y="1165972"/>
            <a:ext cx="1578136" cy="1607361"/>
          </a:xfrm>
          <a:custGeom>
            <a:avLst/>
            <a:gdLst/>
            <a:ahLst/>
            <a:cxnLst/>
            <a:rect r="r" b="b" t="t" l="l"/>
            <a:pathLst>
              <a:path h="1607361" w="1578136">
                <a:moveTo>
                  <a:pt x="0" y="0"/>
                </a:moveTo>
                <a:lnTo>
                  <a:pt x="1578136" y="0"/>
                </a:lnTo>
                <a:lnTo>
                  <a:pt x="1578136" y="1607361"/>
                </a:lnTo>
                <a:lnTo>
                  <a:pt x="0" y="16073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3891997"/>
            <a:ext cx="18667700" cy="7032963"/>
          </a:xfrm>
          <a:custGeom>
            <a:avLst/>
            <a:gdLst/>
            <a:ahLst/>
            <a:cxnLst/>
            <a:rect r="r" b="b" t="t" l="l"/>
            <a:pathLst>
              <a:path h="7032963" w="18667700">
                <a:moveTo>
                  <a:pt x="0" y="0"/>
                </a:moveTo>
                <a:lnTo>
                  <a:pt x="18667700" y="0"/>
                </a:lnTo>
                <a:lnTo>
                  <a:pt x="18667700" y="7032962"/>
                </a:lnTo>
                <a:lnTo>
                  <a:pt x="0" y="703296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5406" r="0" b="-21507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947140" y="1556492"/>
            <a:ext cx="11303108" cy="1412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Hammersmith One"/>
              </a:rPr>
              <a:t>Questions ?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1314181" y="0"/>
            <a:ext cx="13018856" cy="13029914"/>
          </a:xfrm>
          <a:custGeom>
            <a:avLst/>
            <a:gdLst/>
            <a:ahLst/>
            <a:cxnLst/>
            <a:rect r="r" b="b" t="t" l="l"/>
            <a:pathLst>
              <a:path h="13029914" w="13018856">
                <a:moveTo>
                  <a:pt x="0" y="0"/>
                </a:moveTo>
                <a:lnTo>
                  <a:pt x="13018855" y="0"/>
                </a:lnTo>
                <a:lnTo>
                  <a:pt x="13018855" y="13029914"/>
                </a:lnTo>
                <a:lnTo>
                  <a:pt x="0" y="1302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481506" y="4339820"/>
            <a:ext cx="1578136" cy="1607361"/>
          </a:xfrm>
          <a:custGeom>
            <a:avLst/>
            <a:gdLst/>
            <a:ahLst/>
            <a:cxnLst/>
            <a:rect r="r" b="b" t="t" l="l"/>
            <a:pathLst>
              <a:path h="1607361" w="1578136">
                <a:moveTo>
                  <a:pt x="0" y="0"/>
                </a:moveTo>
                <a:lnTo>
                  <a:pt x="1578136" y="0"/>
                </a:lnTo>
                <a:lnTo>
                  <a:pt x="1578136" y="1607360"/>
                </a:lnTo>
                <a:lnTo>
                  <a:pt x="0" y="16073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466894" y="5464442"/>
            <a:ext cx="11303108" cy="1419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Hammersmith One"/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-282503" y="-262325"/>
            <a:ext cx="6335537" cy="10811649"/>
          </a:xfrm>
          <a:prstGeom prst="rect">
            <a:avLst/>
          </a:prstGeom>
          <a:solidFill>
            <a:srgbClr val="F34334"/>
          </a:solidFill>
        </p:spPr>
      </p:sp>
      <p:sp>
        <p:nvSpPr>
          <p:cNvPr name="AutoShape 3" id="3"/>
          <p:cNvSpPr/>
          <p:nvPr/>
        </p:nvSpPr>
        <p:spPr>
          <a:xfrm rot="0">
            <a:off x="7216405" y="3319590"/>
            <a:ext cx="9953453" cy="0"/>
          </a:xfrm>
          <a:prstGeom prst="line">
            <a:avLst/>
          </a:prstGeom>
          <a:ln cap="rnd" w="19050">
            <a:solidFill>
              <a:srgbClr val="F34334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925621" y="1268770"/>
            <a:ext cx="4201793" cy="3008701"/>
            <a:chOff x="0" y="0"/>
            <a:chExt cx="5602390" cy="4011601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3648638"/>
              <a:ext cx="4911312" cy="362963"/>
            </a:xfrm>
            <a:custGeom>
              <a:avLst/>
              <a:gdLst/>
              <a:ahLst/>
              <a:cxnLst/>
              <a:rect r="r" b="b" t="t" l="l"/>
              <a:pathLst>
                <a:path h="362963" w="4911312">
                  <a:moveTo>
                    <a:pt x="0" y="0"/>
                  </a:moveTo>
                  <a:lnTo>
                    <a:pt x="4911312" y="0"/>
                  </a:lnTo>
                  <a:lnTo>
                    <a:pt x="4911312" y="362963"/>
                  </a:lnTo>
                  <a:lnTo>
                    <a:pt x="0" y="3629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6" id="6"/>
            <p:cNvSpPr txBox="true"/>
            <p:nvPr/>
          </p:nvSpPr>
          <p:spPr>
            <a:xfrm rot="0">
              <a:off x="0" y="76200"/>
              <a:ext cx="5602390" cy="32173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9349"/>
                </a:lnSpc>
                <a:spcBef>
                  <a:spcPct val="0"/>
                </a:spcBef>
              </a:pPr>
              <a:r>
                <a:rPr lang="en-US" sz="8499">
                  <a:solidFill>
                    <a:srgbClr val="FFFFFF"/>
                  </a:solidFill>
                  <a:latin typeface="Hammersmith One Bold"/>
                </a:rPr>
                <a:t>The Problem</a:t>
              </a: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6873415" y="4906349"/>
            <a:ext cx="11085610" cy="371125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1145983" indent="-572991" lvl="1">
              <a:lnSpc>
                <a:spcPts val="7431"/>
              </a:lnSpc>
              <a:buFont typeface="Arial"/>
              <a:buChar char="•"/>
            </a:pPr>
            <a:r>
              <a:rPr lang="en-US" sz="5307">
                <a:solidFill>
                  <a:srgbClr val="494F56"/>
                </a:solidFill>
                <a:latin typeface="Clear Sans Regular"/>
              </a:rPr>
              <a:t>Funding</a:t>
            </a:r>
          </a:p>
          <a:p>
            <a:pPr algn="just" marL="1145983" indent="-572991" lvl="1">
              <a:lnSpc>
                <a:spcPts val="7431"/>
              </a:lnSpc>
              <a:buFont typeface="Arial"/>
              <a:buChar char="•"/>
            </a:pPr>
            <a:r>
              <a:rPr lang="en-US" sz="5307">
                <a:solidFill>
                  <a:srgbClr val="494F56"/>
                </a:solidFill>
                <a:latin typeface="Clear Sans Regular"/>
              </a:rPr>
              <a:t>Mentoring </a:t>
            </a:r>
          </a:p>
          <a:p>
            <a:pPr algn="just" marL="1145983" indent="-572991" lvl="1">
              <a:lnSpc>
                <a:spcPts val="7431"/>
              </a:lnSpc>
              <a:buFont typeface="Arial"/>
              <a:buChar char="•"/>
            </a:pPr>
            <a:r>
              <a:rPr lang="en-US" sz="5307">
                <a:solidFill>
                  <a:srgbClr val="494F56"/>
                </a:solidFill>
                <a:latin typeface="Clear Sans Regular"/>
              </a:rPr>
              <a:t>Prototyping </a:t>
            </a:r>
          </a:p>
          <a:p>
            <a:pPr algn="just" marL="1145983" indent="-572991" lvl="1">
              <a:lnSpc>
                <a:spcPts val="7431"/>
              </a:lnSpc>
              <a:spcBef>
                <a:spcPct val="0"/>
              </a:spcBef>
              <a:buFont typeface="Arial"/>
              <a:buChar char="•"/>
            </a:pPr>
            <a:r>
              <a:rPr lang="en-US" sz="5307">
                <a:solidFill>
                  <a:srgbClr val="494F56"/>
                </a:solidFill>
                <a:latin typeface="Clear Sans Regular"/>
              </a:rPr>
              <a:t>Legal limitations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423864" y="741003"/>
            <a:ext cx="9717418" cy="22672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9114"/>
              </a:lnSpc>
              <a:spcBef>
                <a:spcPct val="0"/>
              </a:spcBef>
            </a:pPr>
            <a:r>
              <a:rPr lang="en-US" sz="7010">
                <a:solidFill>
                  <a:srgbClr val="494F56"/>
                </a:solidFill>
                <a:latin typeface="Hammersmith One"/>
              </a:rPr>
              <a:t>What Problems Do Researchers face ?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-282503" y="-262325"/>
            <a:ext cx="6335537" cy="10811649"/>
          </a:xfrm>
          <a:prstGeom prst="rect">
            <a:avLst/>
          </a:prstGeom>
          <a:solidFill>
            <a:srgbClr val="F34334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925621" y="1268770"/>
            <a:ext cx="4201793" cy="3008701"/>
            <a:chOff x="0" y="0"/>
            <a:chExt cx="5602390" cy="401160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3648638"/>
              <a:ext cx="4911312" cy="362963"/>
            </a:xfrm>
            <a:custGeom>
              <a:avLst/>
              <a:gdLst/>
              <a:ahLst/>
              <a:cxnLst/>
              <a:rect r="r" b="b" t="t" l="l"/>
              <a:pathLst>
                <a:path h="362963" w="4911312">
                  <a:moveTo>
                    <a:pt x="0" y="0"/>
                  </a:moveTo>
                  <a:lnTo>
                    <a:pt x="4911312" y="0"/>
                  </a:lnTo>
                  <a:lnTo>
                    <a:pt x="4911312" y="362963"/>
                  </a:lnTo>
                  <a:lnTo>
                    <a:pt x="0" y="3629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171" t="-308623" r="-7088" b="-1042730"/>
              </a:stretch>
            </a:blipFill>
          </p:spPr>
        </p:sp>
        <p:sp>
          <p:nvSpPr>
            <p:cNvPr name="TextBox 5" id="5"/>
            <p:cNvSpPr txBox="true"/>
            <p:nvPr/>
          </p:nvSpPr>
          <p:spPr>
            <a:xfrm rot="0">
              <a:off x="0" y="76200"/>
              <a:ext cx="5602390" cy="32173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9349"/>
                </a:lnSpc>
                <a:spcBef>
                  <a:spcPct val="0"/>
                </a:spcBef>
              </a:pPr>
              <a:r>
                <a:rPr lang="en-US" sz="8499">
                  <a:solidFill>
                    <a:srgbClr val="FFFFFF"/>
                  </a:solidFill>
                  <a:latin typeface="Hammersmith One Bold"/>
                </a:rPr>
                <a:t>The Problem</a:t>
              </a:r>
            </a:p>
          </p:txBody>
        </p:sp>
      </p:grpSp>
      <p:sp>
        <p:nvSpPr>
          <p:cNvPr name="TextBox 6" id="6"/>
          <p:cNvSpPr txBox="true"/>
          <p:nvPr/>
        </p:nvSpPr>
        <p:spPr>
          <a:xfrm rot="0">
            <a:off x="6702210" y="2244725"/>
            <a:ext cx="10301906" cy="56356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>
                <a:solidFill>
                  <a:srgbClr val="494F56"/>
                </a:solidFill>
                <a:latin typeface="Clear Sans Regular"/>
              </a:rPr>
              <a:t>AND MOST IMPORTANTLY ...</a:t>
            </a:r>
          </a:p>
          <a:p>
            <a:pPr algn="ctr">
              <a:lnSpc>
                <a:spcPts val="11200"/>
              </a:lnSpc>
            </a:pPr>
          </a:p>
          <a:p>
            <a:pPr algn="ctr">
              <a:lnSpc>
                <a:spcPts val="11200"/>
              </a:lnSpc>
            </a:pPr>
            <a:r>
              <a:rPr lang="en-US" sz="8000">
                <a:solidFill>
                  <a:srgbClr val="F34334"/>
                </a:solidFill>
                <a:latin typeface="Clear Sans Regular"/>
              </a:rPr>
              <a:t>IDEA!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1314181" y="0"/>
            <a:ext cx="13018856" cy="13029914"/>
          </a:xfrm>
          <a:custGeom>
            <a:avLst/>
            <a:gdLst/>
            <a:ahLst/>
            <a:cxnLst/>
            <a:rect r="r" b="b" t="t" l="l"/>
            <a:pathLst>
              <a:path h="13029914" w="13018856">
                <a:moveTo>
                  <a:pt x="0" y="0"/>
                </a:moveTo>
                <a:lnTo>
                  <a:pt x="13018855" y="0"/>
                </a:lnTo>
                <a:lnTo>
                  <a:pt x="13018855" y="13029914"/>
                </a:lnTo>
                <a:lnTo>
                  <a:pt x="0" y="1302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903238" y="2378095"/>
            <a:ext cx="1578136" cy="1607361"/>
          </a:xfrm>
          <a:custGeom>
            <a:avLst/>
            <a:gdLst/>
            <a:ahLst/>
            <a:cxnLst/>
            <a:rect r="r" b="b" t="t" l="l"/>
            <a:pathLst>
              <a:path h="1607361" w="1578136">
                <a:moveTo>
                  <a:pt x="0" y="0"/>
                </a:moveTo>
                <a:lnTo>
                  <a:pt x="1578136" y="0"/>
                </a:lnTo>
                <a:lnTo>
                  <a:pt x="1578136" y="1607361"/>
                </a:lnTo>
                <a:lnTo>
                  <a:pt x="0" y="16073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962701" y="1995338"/>
            <a:ext cx="5367065" cy="7694717"/>
          </a:xfrm>
          <a:custGeom>
            <a:avLst/>
            <a:gdLst/>
            <a:ahLst/>
            <a:cxnLst/>
            <a:rect r="r" b="b" t="t" l="l"/>
            <a:pathLst>
              <a:path h="7694717" w="5367065">
                <a:moveTo>
                  <a:pt x="0" y="0"/>
                </a:moveTo>
                <a:lnTo>
                  <a:pt x="5367066" y="0"/>
                </a:lnTo>
                <a:lnTo>
                  <a:pt x="5367066" y="7694718"/>
                </a:lnTo>
                <a:lnTo>
                  <a:pt x="0" y="769471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3797997"/>
            <a:ext cx="10074075" cy="419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Hammersmith One Bold"/>
              </a:rPr>
              <a:t>What Do Researchers Need ?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5400000">
            <a:off x="806019" y="810085"/>
            <a:ext cx="1344520" cy="1369418"/>
          </a:xfrm>
          <a:custGeom>
            <a:avLst/>
            <a:gdLst/>
            <a:ahLst/>
            <a:cxnLst/>
            <a:rect r="r" b="b" t="t" l="l"/>
            <a:pathLst>
              <a:path h="1369418" w="1344520">
                <a:moveTo>
                  <a:pt x="0" y="0"/>
                </a:moveTo>
                <a:lnTo>
                  <a:pt x="1344520" y="0"/>
                </a:lnTo>
                <a:lnTo>
                  <a:pt x="1344520" y="1369419"/>
                </a:lnTo>
                <a:lnTo>
                  <a:pt x="0" y="13694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070840" y="913770"/>
            <a:ext cx="10096500" cy="1038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94F56"/>
                </a:solidFill>
                <a:latin typeface="Hammersmith One"/>
              </a:rPr>
              <a:t>What Do Researches Need ?</a:t>
            </a:r>
          </a:p>
        </p:txBody>
      </p:sp>
      <p:grpSp>
        <p:nvGrpSpPr>
          <p:cNvPr name="Group 4" id="4"/>
          <p:cNvGrpSpPr/>
          <p:nvPr/>
        </p:nvGrpSpPr>
        <p:grpSpPr>
          <a:xfrm rot="0">
            <a:off x="2818428" y="822535"/>
            <a:ext cx="10478315" cy="1920259"/>
            <a:chOff x="0" y="0"/>
            <a:chExt cx="13971087" cy="2560345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0" y="76200"/>
              <a:ext cx="13971087" cy="154336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8767"/>
                </a:lnSpc>
                <a:spcBef>
                  <a:spcPct val="0"/>
                </a:spcBef>
              </a:pPr>
            </a:p>
          </p:txBody>
        </p:sp>
        <p:sp>
          <p:nvSpPr>
            <p:cNvPr name="Freeform 6" id="6"/>
            <p:cNvSpPr/>
            <p:nvPr/>
          </p:nvSpPr>
          <p:spPr>
            <a:xfrm flipH="false" flipV="false" rot="0">
              <a:off x="0" y="1932319"/>
              <a:ext cx="8497914" cy="628026"/>
            </a:xfrm>
            <a:custGeom>
              <a:avLst/>
              <a:gdLst/>
              <a:ahLst/>
              <a:cxnLst/>
              <a:rect r="r" b="b" t="t" l="l"/>
              <a:pathLst>
                <a:path h="628026" w="8497914">
                  <a:moveTo>
                    <a:pt x="0" y="0"/>
                  </a:moveTo>
                  <a:lnTo>
                    <a:pt x="8497914" y="0"/>
                  </a:lnTo>
                  <a:lnTo>
                    <a:pt x="8497914" y="628026"/>
                  </a:lnTo>
                  <a:lnTo>
                    <a:pt x="0" y="6280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171" t="-308623" r="-7088" b="-1042730"/>
              </a:stretch>
            </a:blipFill>
          </p:spPr>
        </p:sp>
      </p:grpSp>
      <p:sp>
        <p:nvSpPr>
          <p:cNvPr name="TextBox 7" id="7"/>
          <p:cNvSpPr txBox="true"/>
          <p:nvPr/>
        </p:nvSpPr>
        <p:spPr>
          <a:xfrm rot="0">
            <a:off x="1028700" y="4684524"/>
            <a:ext cx="16024590" cy="34988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494F56"/>
                </a:solidFill>
                <a:latin typeface="Open Sans Light Bold"/>
              </a:rPr>
              <a:t>SOMEWHERE TO DISCUSS IDEAS</a:t>
            </a:r>
          </a:p>
          <a:p>
            <a:pPr algn="just">
              <a:lnSpc>
                <a:spcPts val="5599"/>
              </a:lnSpc>
            </a:pPr>
          </a:p>
          <a:p>
            <a:pPr algn="just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494F56"/>
                </a:solidFill>
                <a:latin typeface="Open Sans Light Bold"/>
              </a:rPr>
              <a:t>SOMEWHERE TO GET NEW IDEAS</a:t>
            </a:r>
          </a:p>
          <a:p>
            <a:pPr algn="just">
              <a:lnSpc>
                <a:spcPts val="5599"/>
              </a:lnSpc>
            </a:pPr>
          </a:p>
          <a:p>
            <a:pPr algn="just" marL="863599" indent="-431800" lvl="1">
              <a:lnSpc>
                <a:spcPts val="5599"/>
              </a:lnSpc>
              <a:buFont typeface="Arial"/>
              <a:buChar char="•"/>
            </a:pPr>
            <a:r>
              <a:rPr lang="en-US" sz="3999">
                <a:solidFill>
                  <a:srgbClr val="494F56"/>
                </a:solidFill>
                <a:latin typeface="Open Sans Light Bold"/>
              </a:rPr>
              <a:t>SOMEWHERE TO SEE WHAT OTHER RESEARCHERS WORK ON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10800000">
            <a:off x="11314181" y="0"/>
            <a:ext cx="13018856" cy="13029914"/>
          </a:xfrm>
          <a:custGeom>
            <a:avLst/>
            <a:gdLst/>
            <a:ahLst/>
            <a:cxnLst/>
            <a:rect r="r" b="b" t="t" l="l"/>
            <a:pathLst>
              <a:path h="13029914" w="13018856">
                <a:moveTo>
                  <a:pt x="0" y="0"/>
                </a:moveTo>
                <a:lnTo>
                  <a:pt x="13018855" y="0"/>
                </a:lnTo>
                <a:lnTo>
                  <a:pt x="13018855" y="13029914"/>
                </a:lnTo>
                <a:lnTo>
                  <a:pt x="0" y="1302991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0" t="0" r="-34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5400000">
            <a:off x="497455" y="2968207"/>
            <a:ext cx="1578136" cy="1607361"/>
          </a:xfrm>
          <a:custGeom>
            <a:avLst/>
            <a:gdLst/>
            <a:ahLst/>
            <a:cxnLst/>
            <a:rect r="r" b="b" t="t" l="l"/>
            <a:pathLst>
              <a:path h="1607361" w="1578136">
                <a:moveTo>
                  <a:pt x="0" y="0"/>
                </a:moveTo>
                <a:lnTo>
                  <a:pt x="1578136" y="0"/>
                </a:lnTo>
                <a:lnTo>
                  <a:pt x="1578136" y="1607361"/>
                </a:lnTo>
                <a:lnTo>
                  <a:pt x="0" y="160736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962701" y="6821129"/>
            <a:ext cx="6296599" cy="2965442"/>
          </a:xfrm>
          <a:custGeom>
            <a:avLst/>
            <a:gdLst/>
            <a:ahLst/>
            <a:cxnLst/>
            <a:rect r="r" b="b" t="t" l="l"/>
            <a:pathLst>
              <a:path h="2965442" w="6296599">
                <a:moveTo>
                  <a:pt x="0" y="0"/>
                </a:moveTo>
                <a:lnTo>
                  <a:pt x="6296599" y="0"/>
                </a:lnTo>
                <a:lnTo>
                  <a:pt x="6296599" y="2965442"/>
                </a:lnTo>
                <a:lnTo>
                  <a:pt x="0" y="296544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-10963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66827" y="4665731"/>
            <a:ext cx="10074075" cy="280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0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Hammersmith One Bold"/>
              </a:rPr>
              <a:t>What Is ProjectsHub?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0701158" y="1193645"/>
            <a:ext cx="5609696" cy="6002593"/>
          </a:xfrm>
          <a:custGeom>
            <a:avLst/>
            <a:gdLst/>
            <a:ahLst/>
            <a:cxnLst/>
            <a:rect r="r" b="b" t="t" l="l"/>
            <a:pathLst>
              <a:path h="6002593" w="5609696">
                <a:moveTo>
                  <a:pt x="0" y="0"/>
                </a:moveTo>
                <a:lnTo>
                  <a:pt x="5609696" y="0"/>
                </a:lnTo>
                <a:lnTo>
                  <a:pt x="5609696" y="6002594"/>
                </a:lnTo>
                <a:lnTo>
                  <a:pt x="0" y="600259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43589" y="1276906"/>
            <a:ext cx="7230691" cy="7747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6050"/>
              </a:lnSpc>
              <a:spcBef>
                <a:spcPct val="0"/>
              </a:spcBef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3204547" y="838200"/>
            <a:ext cx="11373266" cy="3479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494F56"/>
                </a:solidFill>
                <a:latin typeface="Clear Sans Regular"/>
              </a:rPr>
              <a:t>SOCIAL MEDIA APP AND WEBSITE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5400000">
            <a:off x="12761773" y="4742132"/>
            <a:ext cx="10861953" cy="802736"/>
          </a:xfrm>
          <a:custGeom>
            <a:avLst/>
            <a:gdLst/>
            <a:ahLst/>
            <a:cxnLst/>
            <a:rect r="r" b="b" t="t" l="l"/>
            <a:pathLst>
              <a:path h="802736" w="10861953">
                <a:moveTo>
                  <a:pt x="0" y="0"/>
                </a:moveTo>
                <a:lnTo>
                  <a:pt x="10861954" y="0"/>
                </a:lnTo>
                <a:lnTo>
                  <a:pt x="10861954" y="802736"/>
                </a:lnTo>
                <a:lnTo>
                  <a:pt x="0" y="8027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1" t="-308623" r="-7088" b="-104273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0" y="-1053621"/>
            <a:ext cx="21182899" cy="2284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17724"/>
              </a:lnSpc>
              <a:spcBef>
                <a:spcPct val="0"/>
              </a:spcBef>
            </a:pP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206703" y="5143500"/>
            <a:ext cx="1874594" cy="3669135"/>
          </a:xfrm>
          <a:custGeom>
            <a:avLst/>
            <a:gdLst/>
            <a:ahLst/>
            <a:cxnLst/>
            <a:rect r="r" b="b" t="t" l="l"/>
            <a:pathLst>
              <a:path h="3669135" w="1874594">
                <a:moveTo>
                  <a:pt x="0" y="0"/>
                </a:moveTo>
                <a:lnTo>
                  <a:pt x="1874594" y="0"/>
                </a:lnTo>
                <a:lnTo>
                  <a:pt x="1874594" y="3669135"/>
                </a:lnTo>
                <a:lnTo>
                  <a:pt x="0" y="36691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860788" y="1260598"/>
            <a:ext cx="12343139" cy="4065639"/>
            <a:chOff x="0" y="0"/>
            <a:chExt cx="16457519" cy="5420852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-85725"/>
              <a:ext cx="16457519" cy="431059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12999"/>
                </a:lnSpc>
                <a:spcBef>
                  <a:spcPct val="0"/>
                </a:spcBef>
              </a:pPr>
              <a:r>
                <a:rPr lang="en-US" sz="9999">
                  <a:solidFill>
                    <a:srgbClr val="494F56"/>
                  </a:solidFill>
                  <a:latin typeface="Hammersmith One"/>
                </a:rPr>
                <a:t>ALL ABOUT SHARING IDEAS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0" y="4540319"/>
              <a:ext cx="16457519" cy="88053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0" indent="0" lvl="0">
                <a:lnSpc>
                  <a:spcPts val="559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5400000">
            <a:off x="12761773" y="4742132"/>
            <a:ext cx="10861953" cy="802736"/>
          </a:xfrm>
          <a:custGeom>
            <a:avLst/>
            <a:gdLst/>
            <a:ahLst/>
            <a:cxnLst/>
            <a:rect r="r" b="b" t="t" l="l"/>
            <a:pathLst>
              <a:path h="802736" w="10861953">
                <a:moveTo>
                  <a:pt x="0" y="0"/>
                </a:moveTo>
                <a:lnTo>
                  <a:pt x="10861954" y="0"/>
                </a:lnTo>
                <a:lnTo>
                  <a:pt x="10861954" y="802736"/>
                </a:lnTo>
                <a:lnTo>
                  <a:pt x="0" y="8027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71" t="-308623" r="-7088" b="-104273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306129" y="5143500"/>
            <a:ext cx="3452457" cy="3775052"/>
          </a:xfrm>
          <a:custGeom>
            <a:avLst/>
            <a:gdLst/>
            <a:ahLst/>
            <a:cxnLst/>
            <a:rect r="r" b="b" t="t" l="l"/>
            <a:pathLst>
              <a:path h="3775052" w="3452457">
                <a:moveTo>
                  <a:pt x="0" y="0"/>
                </a:moveTo>
                <a:lnTo>
                  <a:pt x="3452457" y="0"/>
                </a:lnTo>
                <a:lnTo>
                  <a:pt x="3452457" y="3775052"/>
                </a:lnTo>
                <a:lnTo>
                  <a:pt x="0" y="377505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DAEyhg1Bvdg</dc:identifier>
  <dcterms:modified xsi:type="dcterms:W3CDTF">2011-08-01T06:04:30Z</dcterms:modified>
  <cp:revision>1</cp:revision>
  <dc:title>ProjectsHub</dc:title>
</cp:coreProperties>
</file>