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89" r:id="rId10"/>
    <p:sldId id="282" r:id="rId11"/>
    <p:sldId id="283" r:id="rId12"/>
    <p:sldId id="284" r:id="rId13"/>
    <p:sldId id="285" r:id="rId14"/>
    <p:sldId id="288" r:id="rId15"/>
    <p:sldId id="286" r:id="rId16"/>
    <p:sldId id="287" r:id="rId17"/>
    <p:sldId id="290" r:id="rId18"/>
    <p:sldId id="291" r:id="rId19"/>
    <p:sldId id="293" r:id="rId20"/>
    <p:sldId id="292" r:id="rId21"/>
    <p:sldId id="294" r:id="rId22"/>
    <p:sldId id="29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6BEFE0-FFD8-47E2-B695-ABF89A0E76C7}" type="datetimeFigureOut">
              <a:rPr lang="en-US" smtClean="0"/>
              <a:pPr/>
              <a:t>02-05-2018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2490E7-0B20-4923-9D9B-83717D6944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851648" cy="349756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Smart Water Pump Speed Controller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marL="0" indent="0"/>
            <a:r>
              <a:rPr lang="en-US" sz="5400" dirty="0" smtClean="0"/>
              <a:t>Comparator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84" y="2229378"/>
            <a:ext cx="7030432" cy="38010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792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Comparator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309304" cy="4734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1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5400" dirty="0" smtClean="0"/>
              <a:t>Comparator</a:t>
            </a:r>
            <a:endParaRPr lang="en-US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6263901" cy="4696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064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559"/>
          <a:stretch>
            <a:fillRect/>
          </a:stretch>
        </p:blipFill>
        <p:spPr>
          <a:xfrm>
            <a:off x="323528" y="1916832"/>
            <a:ext cx="8496944" cy="39515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70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816953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dirty="0" smtClean="0"/>
              <a:t>Inverter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721" r="19301" b="20410"/>
          <a:stretch>
            <a:fillRect/>
          </a:stretch>
        </p:blipFill>
        <p:spPr>
          <a:xfrm>
            <a:off x="1331640" y="1988840"/>
            <a:ext cx="6840760" cy="45481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627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dirty="0" smtClean="0"/>
              <a:t>Inverter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7920880" cy="47690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926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 Training </a:t>
            </a: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645024"/>
            <a:ext cx="8134350" cy="2705100"/>
          </a:xfrm>
        </p:spPr>
      </p:pic>
      <p:pic>
        <p:nvPicPr>
          <p:cNvPr id="5" name="Picture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916832"/>
            <a:ext cx="5616624" cy="1556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 Training </a:t>
            </a:r>
            <a:endParaRPr lang="en-US" dirty="0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132856"/>
            <a:ext cx="8238885" cy="3528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 Training </a:t>
            </a:r>
            <a:endParaRPr lang="en-US" dirty="0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916832"/>
            <a:ext cx="6912768" cy="2158212"/>
          </a:xfrm>
          <a:prstGeom prst="rect">
            <a:avLst/>
          </a:prstGeom>
        </p:spPr>
      </p:pic>
      <p:pic>
        <p:nvPicPr>
          <p:cNvPr id="5" name="Content Placeholder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221088"/>
            <a:ext cx="6912768" cy="24688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gathering</a:t>
            </a:r>
            <a:endParaRPr lang="en-US" dirty="0"/>
          </a:p>
        </p:txBody>
      </p:sp>
      <p:pic>
        <p:nvPicPr>
          <p:cNvPr id="5" name="Content Placeholder 4" descr="29746730_1792428864160539_767333513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 Training </a:t>
            </a:r>
            <a:endParaRPr lang="en-US" dirty="0"/>
          </a:p>
        </p:txBody>
      </p:sp>
      <p:pic>
        <p:nvPicPr>
          <p:cNvPr id="6" name="Content Placeholder 5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844823"/>
            <a:ext cx="5976664" cy="45572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$ HoBe $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496175" cy="2664296"/>
          </a:xfrm>
          <a:prstGeom prst="rect">
            <a:avLst/>
          </a:prstGeom>
          <a:noFill/>
        </p:spPr>
      </p:pic>
      <p:pic>
        <p:nvPicPr>
          <p:cNvPr id="1028" name="Picture 4" descr="C:\Users\$ HoBe $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20888"/>
            <a:ext cx="7272808" cy="2232248"/>
          </a:xfrm>
          <a:prstGeom prst="rect">
            <a:avLst/>
          </a:prstGeom>
          <a:noFill/>
        </p:spPr>
      </p:pic>
      <p:pic>
        <p:nvPicPr>
          <p:cNvPr id="1029" name="Picture 5" descr="C:\Users\$ HoBe $\Desktop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509120"/>
            <a:ext cx="7128792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2050" name="Picture 2" descr="C:\Users\$ HoBe $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gathering</a:t>
            </a:r>
            <a:endParaRPr lang="en-US" dirty="0"/>
          </a:p>
        </p:txBody>
      </p:sp>
      <p:pic>
        <p:nvPicPr>
          <p:cNvPr id="6" name="Content Placeholder 5" descr="29831492_1792428970827195_1453675508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gathering</a:t>
            </a:r>
            <a:endParaRPr lang="en-US" dirty="0"/>
          </a:p>
        </p:txBody>
      </p:sp>
      <p:pic>
        <p:nvPicPr>
          <p:cNvPr id="6" name="Content Placeholder 5" descr="29693794_1792428717493887_504245376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082" t="32110" b="24771"/>
          <a:stretch>
            <a:fillRect/>
          </a:stretch>
        </p:blipFill>
        <p:spPr>
          <a:xfrm rot="16200000">
            <a:off x="3203849" y="2060846"/>
            <a:ext cx="3528392" cy="33843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Pump Curve</a:t>
            </a:r>
            <a:endParaRPr lang="en-US" dirty="0"/>
          </a:p>
        </p:txBody>
      </p:sp>
      <p:pic>
        <p:nvPicPr>
          <p:cNvPr id="7" name="Picture 6" descr="may-bom-nuoc-tang-ap-dien-tu-wilo-pb-088ea_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5736" y="1988840"/>
            <a:ext cx="4873764" cy="4104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Pump Curve</a:t>
            </a:r>
            <a:endParaRPr lang="en-US" dirty="0"/>
          </a:p>
        </p:txBody>
      </p:sp>
      <p:pic>
        <p:nvPicPr>
          <p:cNvPr id="6" name="Picture 5" descr="wilo_f_0200002d0000787000010092_5.png"/>
          <p:cNvPicPr/>
          <p:nvPr/>
        </p:nvPicPr>
        <p:blipFill>
          <a:blip r:embed="rId2" cstate="print"/>
          <a:srcRect b="66373"/>
          <a:stretch>
            <a:fillRect/>
          </a:stretch>
        </p:blipFill>
        <p:spPr>
          <a:xfrm>
            <a:off x="467544" y="2276872"/>
            <a:ext cx="8136904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smtClean="0"/>
              <a:t>Generating </a:t>
            </a:r>
            <a:r>
              <a:rPr lang="en-US" dirty="0" err="1" smtClean="0"/>
              <a:t>Sinusoidals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44824"/>
            <a:ext cx="4389437" cy="438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</a:t>
            </a:r>
            <a:r>
              <a:rPr lang="en-US" dirty="0" err="1" smtClean="0"/>
              <a:t>Sinusoidals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7488832" cy="48962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786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</a:t>
            </a:r>
            <a:r>
              <a:rPr lang="en-US" dirty="0" err="1"/>
              <a:t>Sinusoidals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780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</TotalTime>
  <Words>39</Words>
  <Application>Microsoft Office PowerPoint</Application>
  <PresentationFormat>On-screen Show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Smart Water Pump Speed Controller</vt:lpstr>
      <vt:lpstr>Data gathering</vt:lpstr>
      <vt:lpstr>Data gathering</vt:lpstr>
      <vt:lpstr>Data gathering</vt:lpstr>
      <vt:lpstr>Water Pump Curve</vt:lpstr>
      <vt:lpstr>Water Pump Curve</vt:lpstr>
      <vt:lpstr>Generating Sinusoidals</vt:lpstr>
      <vt:lpstr>Generating Sinusoidals</vt:lpstr>
      <vt:lpstr>Generating Sinusoidals</vt:lpstr>
      <vt:lpstr>Comparator</vt:lpstr>
      <vt:lpstr>Comparator</vt:lpstr>
      <vt:lpstr>Comparator</vt:lpstr>
      <vt:lpstr>Inverter</vt:lpstr>
      <vt:lpstr>Inverter</vt:lpstr>
      <vt:lpstr>Inverter</vt:lpstr>
      <vt:lpstr>Inverter</vt:lpstr>
      <vt:lpstr>ANN Training </vt:lpstr>
      <vt:lpstr>ANN Training </vt:lpstr>
      <vt:lpstr>ANN Training </vt:lpstr>
      <vt:lpstr>ANN Training </vt:lpstr>
      <vt:lpstr>Slide 21</vt:lpstr>
      <vt:lpstr>Result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water PUMP controller</dc:title>
  <dc:creator>Mr.Asmar</dc:creator>
  <cp:lastModifiedBy>$ HoBe $</cp:lastModifiedBy>
  <cp:revision>55</cp:revision>
  <dcterms:created xsi:type="dcterms:W3CDTF">2017-12-18T13:46:17Z</dcterms:created>
  <dcterms:modified xsi:type="dcterms:W3CDTF">2018-05-02T18:44:38Z</dcterms:modified>
</cp:coreProperties>
</file>