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</p:sldIdLst>
  <p:sldSz cx="18288000" cy="10287000"/>
  <p:notesSz cx="6858000" cy="9144000"/>
  <p:embeddedFontLst>
    <p:embeddedFont>
      <p:font typeface="Times New Roman Bold Italics" charset="1" panose="02030802070405090303"/>
      <p:regular r:id="rId75"/>
    </p:embeddedFont>
    <p:embeddedFont>
      <p:font typeface="Times New Roman Bold" charset="1" panose="02030802070405020303"/>
      <p:regular r:id="rId76"/>
    </p:embeddedFont>
    <p:embeddedFont>
      <p:font typeface="Times New Roman" charset="1" panose="02030502070405020303"/>
      <p:regular r:id="rId7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46.png" Type="http://schemas.openxmlformats.org/officeDocument/2006/relationships/image"/><Relationship Id="rId6" Target="../media/image47.svg" Type="http://schemas.openxmlformats.org/officeDocument/2006/relationships/image"/><Relationship Id="rId7" Target="../media/image48.png" Type="http://schemas.openxmlformats.org/officeDocument/2006/relationships/image"/><Relationship Id="rId8" Target="../media/image49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50.png" Type="http://schemas.openxmlformats.org/officeDocument/2006/relationships/image"/><Relationship Id="rId4" Target="../media/image51.sv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50.png" Type="http://schemas.openxmlformats.org/officeDocument/2006/relationships/image"/><Relationship Id="rId4" Target="../media/image51.sv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Relationship Id="rId4" Target="../media/image40.svg" Type="http://schemas.openxmlformats.org/officeDocument/2006/relationships/image"/><Relationship Id="rId5" Target="../media/image57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3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Relationship Id="rId3" Target="../media/image67.png" Type="http://schemas.openxmlformats.org/officeDocument/2006/relationships/image"/><Relationship Id="rId4" Target="../media/image68.svg" Type="http://schemas.openxmlformats.org/officeDocument/2006/relationships/image"/><Relationship Id="rId5" Target="../media/image69.png" Type="http://schemas.openxmlformats.org/officeDocument/2006/relationships/image"/><Relationship Id="rId6" Target="../media/image46.png" Type="http://schemas.openxmlformats.org/officeDocument/2006/relationships/image"/><Relationship Id="rId7" Target="../media/image47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67.png" Type="http://schemas.openxmlformats.org/officeDocument/2006/relationships/image"/><Relationship Id="rId4" Target="../media/image68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Relationship Id="rId3" Target="../media/VAGqn6AfQAI.mp4" Type="http://schemas.openxmlformats.org/officeDocument/2006/relationships/video"/><Relationship Id="rId4" Target="../media/VAGqn6AfQAI.mp4" Type="http://schemas.microsoft.com/office/2007/relationships/media"/><Relationship Id="rId5" Target="../media/image71.png" Type="http://schemas.openxmlformats.org/officeDocument/2006/relationships/image"/><Relationship Id="rId6" Target="../media/image67.png" Type="http://schemas.openxmlformats.org/officeDocument/2006/relationships/image"/><Relationship Id="rId7" Target="../media/image68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Relationship Id="rId3" Target="../media/image46.png" Type="http://schemas.openxmlformats.org/officeDocument/2006/relationships/image"/><Relationship Id="rId4" Target="../media/image47.svg" Type="http://schemas.openxmlformats.org/officeDocument/2006/relationships/image"/><Relationship Id="rId5" Target="../media/image44.png" Type="http://schemas.openxmlformats.org/officeDocument/2006/relationships/image"/><Relationship Id="rId6" Target="../media/image45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jpeg" Type="http://schemas.openxmlformats.org/officeDocument/2006/relationships/image"/><Relationship Id="rId3" Target="../media/image73.jpeg" Type="http://schemas.openxmlformats.org/officeDocument/2006/relationships/image"/><Relationship Id="rId4" Target="../media/image74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6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png" Type="http://schemas.openxmlformats.org/officeDocument/2006/relationships/image"/><Relationship Id="rId3" Target="../media/image76.jpeg" Type="http://schemas.openxmlformats.org/officeDocument/2006/relationships/image"/><Relationship Id="rId4" Target="../media/VAGqtkgd6d0.mp4" Type="http://schemas.openxmlformats.org/officeDocument/2006/relationships/video"/><Relationship Id="rId5" Target="../media/VAGqtkgd6d0.mp4" Type="http://schemas.microsoft.com/office/2007/relationships/media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jpeg" Type="http://schemas.openxmlformats.org/officeDocument/2006/relationships/image"/><Relationship Id="rId3" Target="../media/VAGqt-PoC2s.mp4" Type="http://schemas.openxmlformats.org/officeDocument/2006/relationships/video"/><Relationship Id="rId4" Target="../media/VAGqt-PoC2s.mp4" Type="http://schemas.microsoft.com/office/2007/relationships/media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4.svg" Type="http://schemas.openxmlformats.org/officeDocument/2006/relationships/image"/><Relationship Id="rId11" Target="../media/image85.png" Type="http://schemas.openxmlformats.org/officeDocument/2006/relationships/image"/><Relationship Id="rId12" Target="../media/image86.svg" Type="http://schemas.openxmlformats.org/officeDocument/2006/relationships/image"/><Relationship Id="rId2" Target="../media/image78.png" Type="http://schemas.openxmlformats.org/officeDocument/2006/relationships/image"/><Relationship Id="rId3" Target="../media/image48.png" Type="http://schemas.openxmlformats.org/officeDocument/2006/relationships/image"/><Relationship Id="rId4" Target="../media/image49.svg" Type="http://schemas.openxmlformats.org/officeDocument/2006/relationships/image"/><Relationship Id="rId5" Target="../media/image79.png" Type="http://schemas.openxmlformats.org/officeDocument/2006/relationships/image"/><Relationship Id="rId6" Target="../media/image80.svg" Type="http://schemas.openxmlformats.org/officeDocument/2006/relationships/image"/><Relationship Id="rId7" Target="../media/image81.png" Type="http://schemas.openxmlformats.org/officeDocument/2006/relationships/image"/><Relationship Id="rId8" Target="../media/image82.svg" Type="http://schemas.openxmlformats.org/officeDocument/2006/relationships/image"/><Relationship Id="rId9" Target="../media/image83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8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0.png" Type="http://schemas.openxmlformats.org/officeDocument/2006/relationships/image"/><Relationship Id="rId3" Target="../media/image46.png" Type="http://schemas.openxmlformats.org/officeDocument/2006/relationships/image"/><Relationship Id="rId4" Target="../media/image47.svg" Type="http://schemas.openxmlformats.org/officeDocument/2006/relationships/image"/><Relationship Id="rId5" Target="../media/image44.png" Type="http://schemas.openxmlformats.org/officeDocument/2006/relationships/image"/><Relationship Id="rId6" Target="../media/image45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png" Type="http://schemas.openxmlformats.org/officeDocument/2006/relationships/image"/><Relationship Id="rId3" Target="../media/image92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3.png" Type="http://schemas.openxmlformats.org/officeDocument/2006/relationships/image"/><Relationship Id="rId3" Target="../media/image94.png" Type="http://schemas.openxmlformats.org/officeDocument/2006/relationships/image"/><Relationship Id="rId4" Target="../media/image95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png" Type="http://schemas.openxmlformats.org/officeDocument/2006/relationships/image"/><Relationship Id="rId3" Target="../media/image46.png" Type="http://schemas.openxmlformats.org/officeDocument/2006/relationships/image"/><Relationship Id="rId4" Target="../media/image47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png" Type="http://schemas.openxmlformats.org/officeDocument/2006/relationships/image"/><Relationship Id="rId3" Target="../media/image98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9.jpeg" Type="http://schemas.openxmlformats.org/officeDocument/2006/relationships/image"/><Relationship Id="rId3" Target="../media/image100.jpeg" Type="http://schemas.openxmlformats.org/officeDocument/2006/relationships/image"/><Relationship Id="rId4" Target="../media/image101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2.png" Type="http://schemas.openxmlformats.org/officeDocument/2006/relationships/image"/><Relationship Id="rId3" Target="../media/image103.png" Type="http://schemas.openxmlformats.org/officeDocument/2006/relationships/image"/><Relationship Id="rId4" Target="../media/image46.png" Type="http://schemas.openxmlformats.org/officeDocument/2006/relationships/image"/><Relationship Id="rId5" Target="../media/image47.svg" Type="http://schemas.openxmlformats.org/officeDocument/2006/relationships/image"/><Relationship Id="rId6" Target="../media/image44.png" Type="http://schemas.openxmlformats.org/officeDocument/2006/relationships/image"/><Relationship Id="rId7" Target="../media/image45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4.png" Type="http://schemas.openxmlformats.org/officeDocument/2006/relationships/image"/><Relationship Id="rId3" Target="../media/image46.png" Type="http://schemas.openxmlformats.org/officeDocument/2006/relationships/image"/><Relationship Id="rId4" Target="../media/image47.svg" Type="http://schemas.openxmlformats.org/officeDocument/2006/relationships/image"/><Relationship Id="rId5" Target="../media/image44.png" Type="http://schemas.openxmlformats.org/officeDocument/2006/relationships/image"/><Relationship Id="rId6" Target="../media/image45.svg" Type="http://schemas.openxmlformats.org/officeDocument/2006/relationships/image"/><Relationship Id="rId7" Target="../media/image105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jpeg" Type="http://schemas.openxmlformats.org/officeDocument/2006/relationships/image"/><Relationship Id="rId3" Target="../media/image107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8.png" Type="http://schemas.openxmlformats.org/officeDocument/2006/relationships/image"/><Relationship Id="rId3" Target="../media/image109.png" Type="http://schemas.openxmlformats.org/officeDocument/2006/relationships/image"/><Relationship Id="rId4" Target="../media/image46.png" Type="http://schemas.openxmlformats.org/officeDocument/2006/relationships/image"/><Relationship Id="rId5" Target="../media/image47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0.png" Type="http://schemas.openxmlformats.org/officeDocument/2006/relationships/image"/><Relationship Id="rId3" Target="../media/image111.png" Type="http://schemas.openxmlformats.org/officeDocument/2006/relationships/image"/><Relationship Id="rId4" Target="../media/image46.png" Type="http://schemas.openxmlformats.org/officeDocument/2006/relationships/image"/><Relationship Id="rId5" Target="../media/image47.svg" Type="http://schemas.openxmlformats.org/officeDocument/2006/relationships/image"/><Relationship Id="rId6" Target="../media/image112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3.png" Type="http://schemas.openxmlformats.org/officeDocument/2006/relationships/image"/><Relationship Id="rId3" Target="../media/image114.png" Type="http://schemas.openxmlformats.org/officeDocument/2006/relationships/image"/><Relationship Id="rId4" Target="../media/image115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6.png" Type="http://schemas.openxmlformats.org/officeDocument/2006/relationships/image"/><Relationship Id="rId3" Target="../media/image117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39.png" Type="http://schemas.openxmlformats.org/officeDocument/2006/relationships/image"/><Relationship Id="rId6" Target="../media/image40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8.jpeg" Type="http://schemas.openxmlformats.org/officeDocument/2006/relationships/image"/><Relationship Id="rId3" Target="../media/image119.jpeg" Type="http://schemas.openxmlformats.org/officeDocument/2006/relationships/image"/><Relationship Id="rId4" Target="../media/image120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.png" Type="http://schemas.openxmlformats.org/officeDocument/2006/relationships/image"/><Relationship Id="rId11" Target="../media/image20.png" Type="http://schemas.openxmlformats.org/officeDocument/2006/relationships/image"/><Relationship Id="rId2" Target="../media/image11.jpeg" Type="http://schemas.openxmlformats.org/officeDocument/2006/relationships/image"/><Relationship Id="rId3" Target="../media/image12.png" Type="http://schemas.openxmlformats.org/officeDocument/2006/relationships/image"/><Relationship Id="rId4" Target="../media/image13.png" Type="http://schemas.openxmlformats.org/officeDocument/2006/relationships/image"/><Relationship Id="rId5" Target="../media/image14.png" Type="http://schemas.openxmlformats.org/officeDocument/2006/relationships/image"/><Relationship Id="rId6" Target="../media/image15.png" Type="http://schemas.openxmlformats.org/officeDocument/2006/relationships/image"/><Relationship Id="rId7" Target="../media/image16.png" Type="http://schemas.openxmlformats.org/officeDocument/2006/relationships/image"/><Relationship Id="rId8" Target="../media/image17.png" Type="http://schemas.openxmlformats.org/officeDocument/2006/relationships/image"/><Relationship Id="rId9" Target="../media/image18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39.png" Type="http://schemas.openxmlformats.org/officeDocument/2006/relationships/image"/><Relationship Id="rId6" Target="../media/image40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1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39.png" Type="http://schemas.openxmlformats.org/officeDocument/2006/relationships/image"/><Relationship Id="rId6" Target="../media/image40.sv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2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39.png" Type="http://schemas.openxmlformats.org/officeDocument/2006/relationships/image"/><Relationship Id="rId6" Target="../media/image40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3.png" Type="http://schemas.openxmlformats.org/officeDocument/2006/relationships/image"/><Relationship Id="rId3" Target="../media/image46.png" Type="http://schemas.openxmlformats.org/officeDocument/2006/relationships/image"/><Relationship Id="rId4" Target="../media/image47.svg" Type="http://schemas.openxmlformats.org/officeDocument/2006/relationships/image"/><Relationship Id="rId5" Target="../media/image44.png" Type="http://schemas.openxmlformats.org/officeDocument/2006/relationships/image"/><Relationship Id="rId6" Target="../media/image45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4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5.png" Type="http://schemas.openxmlformats.org/officeDocument/2006/relationships/image"/><Relationship Id="rId3" Target="../media/image126.png" Type="http://schemas.openxmlformats.org/officeDocument/2006/relationships/image"/><Relationship Id="rId4" Target="../media/image127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8.png" Type="http://schemas.openxmlformats.org/officeDocument/2006/relationships/image"/><Relationship Id="rId3" Target="../media/image129.png" Type="http://schemas.openxmlformats.org/officeDocument/2006/relationships/image"/><Relationship Id="rId4" Target="../media/image130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1.png" Type="http://schemas.openxmlformats.org/officeDocument/2006/relationships/image"/><Relationship Id="rId3" Target="../media/image132.png" Type="http://schemas.openxmlformats.org/officeDocument/2006/relationships/image"/><Relationship Id="rId4" Target="../media/image133.png" Type="http://schemas.openxmlformats.org/officeDocument/2006/relationships/image"/><Relationship Id="rId5" Target="../media/image134.png" Type="http://schemas.openxmlformats.org/officeDocument/2006/relationships/image"/><Relationship Id="rId6" Target="../media/image13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9.png" Type="http://schemas.openxmlformats.org/officeDocument/2006/relationships/image"/><Relationship Id="rId11" Target="../media/image30.svg" Type="http://schemas.openxmlformats.org/officeDocument/2006/relationships/image"/><Relationship Id="rId12" Target="../media/image31.jpeg" Type="http://schemas.openxmlformats.org/officeDocument/2006/relationships/image"/><Relationship Id="rId2" Target="../media/image21.jpeg" Type="http://schemas.openxmlformats.org/officeDocument/2006/relationships/image"/><Relationship Id="rId3" Target="../media/image22.jpe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25.png" Type="http://schemas.openxmlformats.org/officeDocument/2006/relationships/image"/><Relationship Id="rId7" Target="../media/image26.svg" Type="http://schemas.openxmlformats.org/officeDocument/2006/relationships/image"/><Relationship Id="rId8" Target="../media/image27.png" Type="http://schemas.openxmlformats.org/officeDocument/2006/relationships/image"/><Relationship Id="rId9" Target="../media/image28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qpCXOyLA.mp4" Type="http://schemas.microsoft.com/office/2007/relationships/media"/><Relationship Id="rId2" Target="../media/image136.jpeg" Type="http://schemas.openxmlformats.org/officeDocument/2006/relationships/image"/><Relationship Id="rId3" Target="../media/VAGqpFd5EKQ.mp4" Type="http://schemas.openxmlformats.org/officeDocument/2006/relationships/video"/><Relationship Id="rId4" Target="../media/VAGqpFd5EKQ.mp4" Type="http://schemas.microsoft.com/office/2007/relationships/media"/><Relationship Id="rId5" Target="../media/image137.jpeg" Type="http://schemas.openxmlformats.org/officeDocument/2006/relationships/image"/><Relationship Id="rId6" Target="../media/VAGqpCIUc9I.mp4" Type="http://schemas.openxmlformats.org/officeDocument/2006/relationships/video"/><Relationship Id="rId7" Target="../media/VAGqpCIUc9I.mp4" Type="http://schemas.microsoft.com/office/2007/relationships/media"/><Relationship Id="rId8" Target="../media/image138.jpeg" Type="http://schemas.openxmlformats.org/officeDocument/2006/relationships/image"/><Relationship Id="rId9" Target="../media/VAGqpCXOyLA.mp4" Type="http://schemas.openxmlformats.org/officeDocument/2006/relationships/video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9.jpeg" Type="http://schemas.openxmlformats.org/officeDocument/2006/relationships/image"/><Relationship Id="rId3" Target="../media/image140.jpeg" Type="http://schemas.openxmlformats.org/officeDocument/2006/relationships/image"/><Relationship Id="rId4" Target="../media/image141.jpe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2.jpeg" Type="http://schemas.openxmlformats.org/officeDocument/2006/relationships/image"/><Relationship Id="rId3" Target="../media/image143.jpe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4.jpeg" Type="http://schemas.openxmlformats.org/officeDocument/2006/relationships/image"/><Relationship Id="rId3" Target="../media/VAGqpKJAo04.mp4" Type="http://schemas.openxmlformats.org/officeDocument/2006/relationships/video"/><Relationship Id="rId4" Target="../media/VAGqpKJAo04.mp4" Type="http://schemas.microsoft.com/office/2007/relationships/media"/><Relationship Id="rId5" Target="../media/image145.jpe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6.jpeg" Type="http://schemas.openxmlformats.org/officeDocument/2006/relationships/image"/><Relationship Id="rId3" Target="../media/image147.jpe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8.png" Type="http://schemas.openxmlformats.org/officeDocument/2006/relationships/image"/><Relationship Id="rId3" Target="../media/image20.png" Type="http://schemas.openxmlformats.org/officeDocument/2006/relationships/image"/><Relationship Id="rId4" Target="../media/image149.jpe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0.png" Type="http://schemas.openxmlformats.org/officeDocument/2006/relationships/image"/><Relationship Id="rId3" Target="../media/image151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2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3.png" Type="http://schemas.openxmlformats.org/officeDocument/2006/relationships/image"/><Relationship Id="rId3" Target="../media/image154.png" Type="http://schemas.openxmlformats.org/officeDocument/2006/relationships/image"/><Relationship Id="rId4" Target="../media/image155.jpe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Relationship Id="rId4" Target="../media/image34.png" Type="http://schemas.openxmlformats.org/officeDocument/2006/relationships/image"/><Relationship Id="rId5" Target="../media/image35.svg" Type="http://schemas.openxmlformats.org/officeDocument/2006/relationships/image"/><Relationship Id="rId6" Target="../media/image36.png" Type="http://schemas.openxmlformats.org/officeDocument/2006/relationships/image"/><Relationship Id="rId7" Target="../media/image37.svg" Type="http://schemas.openxmlformats.org/officeDocument/2006/relationships/image"/><Relationship Id="rId8" Target="../media/image29.png" Type="http://schemas.openxmlformats.org/officeDocument/2006/relationships/image"/><Relationship Id="rId9" Target="../media/image30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Relationship Id="rId4" Target="../media/image40.svg" Type="http://schemas.openxmlformats.org/officeDocument/2006/relationships/image"/><Relationship Id="rId5" Target="../media/image41.png" Type="http://schemas.openxmlformats.org/officeDocument/2006/relationships/image"/><Relationship Id="rId6" Target="../media/image4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2187" y="-394213"/>
            <a:ext cx="19012374" cy="11075427"/>
          </a:xfrm>
          <a:custGeom>
            <a:avLst/>
            <a:gdLst/>
            <a:ahLst/>
            <a:cxnLst/>
            <a:rect r="r" b="b" t="t" l="l"/>
            <a:pathLst>
              <a:path h="11075427" w="19012374">
                <a:moveTo>
                  <a:pt x="0" y="0"/>
                </a:moveTo>
                <a:lnTo>
                  <a:pt x="19012374" y="0"/>
                </a:lnTo>
                <a:lnTo>
                  <a:pt x="19012374" y="11075426"/>
                </a:lnTo>
                <a:lnTo>
                  <a:pt x="0" y="110754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000"/>
            </a:blip>
            <a:stretch>
              <a:fillRect l="0" t="-7220" r="0" b="-7220"/>
            </a:stretch>
          </a:blipFill>
          <a:ln w="38100" cap="sq">
            <a:solidFill>
              <a:srgbClr val="FFCA2C">
                <a:alpha val="42745"/>
              </a:srgbClr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-1414565" y="-13624"/>
            <a:ext cx="20348725" cy="2548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39"/>
              </a:lnSpc>
            </a:pPr>
            <a:r>
              <a:rPr lang="en-US" b="true" sz="7599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Cinderella Store</a:t>
            </a:r>
          </a:p>
          <a:p>
            <a:pPr algn="ctr">
              <a:lnSpc>
                <a:spcPts val="6763"/>
              </a:lnSpc>
            </a:pPr>
            <a:r>
              <a:rPr lang="en-US" b="true" sz="7599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 E-commerce&amp;Marketing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514284" y="4523468"/>
            <a:ext cx="8491027" cy="45478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08"/>
              </a:lnSpc>
            </a:pP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Group Members :</a:t>
            </a:r>
          </a:p>
          <a:p>
            <a:pPr algn="ctr">
              <a:lnSpc>
                <a:spcPts val="7108"/>
              </a:lnSpc>
            </a:pP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 </a:t>
            </a: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Mais Alreem Sabih Masri</a:t>
            </a:r>
          </a:p>
          <a:p>
            <a:pPr algn="ctr">
              <a:lnSpc>
                <a:spcPts val="7108"/>
              </a:lnSpc>
            </a:pP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Saja Nour Aldeen Suboh</a:t>
            </a:r>
          </a:p>
          <a:p>
            <a:pPr algn="l">
              <a:lnSpc>
                <a:spcPts val="7108"/>
              </a:lnSpc>
            </a:pP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       </a:t>
            </a: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Zaina Helmi Abusoud</a:t>
            </a:r>
          </a:p>
          <a:p>
            <a:pPr algn="l">
              <a:lnSpc>
                <a:spcPts val="7108"/>
              </a:lnSpc>
            </a:pPr>
            <a:r>
              <a:rPr lang="en-US" b="true" sz="5077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       Sohaib Khalid Baker 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4514284" y="4472605"/>
            <a:ext cx="9274299" cy="5192363"/>
            <a:chOff x="0" y="0"/>
            <a:chExt cx="2442614" cy="136753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42614" cy="1367536"/>
            </a:xfrm>
            <a:custGeom>
              <a:avLst/>
              <a:gdLst/>
              <a:ahLst/>
              <a:cxnLst/>
              <a:rect r="r" b="b" t="t" l="l"/>
              <a:pathLst>
                <a:path h="1367536" w="2442614">
                  <a:moveTo>
                    <a:pt x="14191" y="0"/>
                  </a:moveTo>
                  <a:lnTo>
                    <a:pt x="2428423" y="0"/>
                  </a:lnTo>
                  <a:cubicBezTo>
                    <a:pt x="2436260" y="0"/>
                    <a:pt x="2442614" y="6354"/>
                    <a:pt x="2442614" y="14191"/>
                  </a:cubicBezTo>
                  <a:lnTo>
                    <a:pt x="2442614" y="1353345"/>
                  </a:lnTo>
                  <a:cubicBezTo>
                    <a:pt x="2442614" y="1361182"/>
                    <a:pt x="2436260" y="1367536"/>
                    <a:pt x="2428423" y="1367536"/>
                  </a:cubicBezTo>
                  <a:lnTo>
                    <a:pt x="14191" y="1367536"/>
                  </a:lnTo>
                  <a:cubicBezTo>
                    <a:pt x="6354" y="1367536"/>
                    <a:pt x="0" y="1361182"/>
                    <a:pt x="0" y="1353345"/>
                  </a:cubicBezTo>
                  <a:lnTo>
                    <a:pt x="0" y="14191"/>
                  </a:lnTo>
                  <a:cubicBezTo>
                    <a:pt x="0" y="6354"/>
                    <a:pt x="6354" y="0"/>
                    <a:pt x="14191" y="0"/>
                  </a:cubicBezTo>
                  <a:close/>
                </a:path>
              </a:pathLst>
            </a:custGeom>
            <a:solidFill>
              <a:srgbClr val="EBDED4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442614" cy="14056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3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129317" y="3049815"/>
            <a:ext cx="8695581" cy="958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b="true" sz="5000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Submitted to: Dr. Kamal</a:t>
            </a:r>
            <a:r>
              <a:rPr lang="en-US" b="true" sz="5000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 Irshaid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83381" y="1028700"/>
            <a:ext cx="17521238" cy="6900862"/>
            <a:chOff x="0" y="0"/>
            <a:chExt cx="206369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63693" cy="812800"/>
            </a:xfrm>
            <a:custGeom>
              <a:avLst/>
              <a:gdLst/>
              <a:ahLst/>
              <a:cxnLst/>
              <a:rect r="r" b="b" t="t" l="l"/>
              <a:pathLst>
                <a:path h="812800" w="2063693">
                  <a:moveTo>
                    <a:pt x="0" y="0"/>
                  </a:moveTo>
                  <a:lnTo>
                    <a:pt x="2063693" y="0"/>
                  </a:lnTo>
                  <a:lnTo>
                    <a:pt x="206369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0" t="-1868" r="0" b="-1868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true" flipV="true" rot="0">
            <a:off x="5292024" y="3939153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958025" y="539978"/>
                </a:moveTo>
                <a:lnTo>
                  <a:pt x="0" y="539978"/>
                </a:lnTo>
                <a:lnTo>
                  <a:pt x="0" y="0"/>
                </a:lnTo>
                <a:lnTo>
                  <a:pt x="958025" y="0"/>
                </a:lnTo>
                <a:lnTo>
                  <a:pt x="958025" y="539978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4333999" y="5143500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958025" y="539978"/>
                </a:moveTo>
                <a:lnTo>
                  <a:pt x="0" y="539978"/>
                </a:lnTo>
                <a:lnTo>
                  <a:pt x="0" y="0"/>
                </a:lnTo>
                <a:lnTo>
                  <a:pt x="958025" y="0"/>
                </a:lnTo>
                <a:lnTo>
                  <a:pt x="958025" y="539978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0">
            <a:off x="3375974" y="6281887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958025" y="539977"/>
                </a:moveTo>
                <a:lnTo>
                  <a:pt x="0" y="539977"/>
                </a:lnTo>
                <a:lnTo>
                  <a:pt x="0" y="0"/>
                </a:lnTo>
                <a:lnTo>
                  <a:pt x="958025" y="0"/>
                </a:lnTo>
                <a:lnTo>
                  <a:pt x="958025" y="53997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83381" y="3074931"/>
            <a:ext cx="8396404" cy="4137137"/>
          </a:xfrm>
          <a:custGeom>
            <a:avLst/>
            <a:gdLst/>
            <a:ahLst/>
            <a:cxnLst/>
            <a:rect r="r" b="b" t="t" l="l"/>
            <a:pathLst>
              <a:path h="4137137" w="8396404">
                <a:moveTo>
                  <a:pt x="0" y="0"/>
                </a:moveTo>
                <a:lnTo>
                  <a:pt x="8396405" y="0"/>
                </a:lnTo>
                <a:lnTo>
                  <a:pt x="8396405" y="4137138"/>
                </a:lnTo>
                <a:lnTo>
                  <a:pt x="0" y="41371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4000" y="3074931"/>
            <a:ext cx="8396404" cy="4137137"/>
          </a:xfrm>
          <a:custGeom>
            <a:avLst/>
            <a:gdLst/>
            <a:ahLst/>
            <a:cxnLst/>
            <a:rect r="r" b="b" t="t" l="l"/>
            <a:pathLst>
              <a:path h="4137137" w="8396404">
                <a:moveTo>
                  <a:pt x="0" y="0"/>
                </a:moveTo>
                <a:lnTo>
                  <a:pt x="8396404" y="0"/>
                </a:lnTo>
                <a:lnTo>
                  <a:pt x="8396404" y="4137138"/>
                </a:lnTo>
                <a:lnTo>
                  <a:pt x="0" y="41371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80849" y="1552179"/>
            <a:ext cx="2413585" cy="1522753"/>
          </a:xfrm>
          <a:custGeom>
            <a:avLst/>
            <a:gdLst/>
            <a:ahLst/>
            <a:cxnLst/>
            <a:rect r="r" b="b" t="t" l="l"/>
            <a:pathLst>
              <a:path h="1522753" w="2413585">
                <a:moveTo>
                  <a:pt x="0" y="0"/>
                </a:moveTo>
                <a:lnTo>
                  <a:pt x="2413585" y="0"/>
                </a:lnTo>
                <a:lnTo>
                  <a:pt x="2413585" y="1522752"/>
                </a:lnTo>
                <a:lnTo>
                  <a:pt x="0" y="152275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085231" y="1552179"/>
            <a:ext cx="2413585" cy="1522753"/>
          </a:xfrm>
          <a:custGeom>
            <a:avLst/>
            <a:gdLst/>
            <a:ahLst/>
            <a:cxnLst/>
            <a:rect r="r" b="b" t="t" l="l"/>
            <a:pathLst>
              <a:path h="1522753" w="2413585">
                <a:moveTo>
                  <a:pt x="0" y="0"/>
                </a:moveTo>
                <a:lnTo>
                  <a:pt x="2413585" y="0"/>
                </a:lnTo>
                <a:lnTo>
                  <a:pt x="2413585" y="1522752"/>
                </a:lnTo>
                <a:lnTo>
                  <a:pt x="0" y="152275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689100"/>
            <a:ext cx="15214600" cy="6678736"/>
            <a:chOff x="0" y="0"/>
            <a:chExt cx="1789953" cy="7857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785734"/>
            </a:xfrm>
            <a:custGeom>
              <a:avLst/>
              <a:gdLst/>
              <a:ahLst/>
              <a:cxnLst/>
              <a:rect r="r" b="b" t="t" l="l"/>
              <a:pathLst>
                <a:path h="785734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785734"/>
                  </a:lnTo>
                  <a:lnTo>
                    <a:pt x="0" y="785734"/>
                  </a:lnTo>
                  <a:close/>
                </a:path>
              </a:pathLst>
            </a:custGeom>
            <a:blipFill>
              <a:blip r:embed="rId2"/>
              <a:stretch>
                <a:fillRect l="0" t="-1089" r="0" b="-1089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4618825" y="7134878"/>
            <a:ext cx="2132475" cy="1232958"/>
          </a:xfrm>
          <a:custGeom>
            <a:avLst/>
            <a:gdLst/>
            <a:ahLst/>
            <a:cxnLst/>
            <a:rect r="r" b="b" t="t" l="l"/>
            <a:pathLst>
              <a:path h="1232958" w="2132475">
                <a:moveTo>
                  <a:pt x="0" y="0"/>
                </a:moveTo>
                <a:lnTo>
                  <a:pt x="2132475" y="0"/>
                </a:lnTo>
                <a:lnTo>
                  <a:pt x="2132475" y="1232958"/>
                </a:lnTo>
                <a:lnTo>
                  <a:pt x="0" y="123295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882665" y="5486923"/>
            <a:ext cx="551316" cy="1647955"/>
          </a:xfrm>
          <a:custGeom>
            <a:avLst/>
            <a:gdLst/>
            <a:ahLst/>
            <a:cxnLst/>
            <a:rect r="r" b="b" t="t" l="l"/>
            <a:pathLst>
              <a:path h="1647955" w="551316">
                <a:moveTo>
                  <a:pt x="0" y="0"/>
                </a:moveTo>
                <a:lnTo>
                  <a:pt x="551316" y="0"/>
                </a:lnTo>
                <a:lnTo>
                  <a:pt x="551316" y="1647955"/>
                </a:lnTo>
                <a:lnTo>
                  <a:pt x="0" y="164795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78258" y="630537"/>
            <a:ext cx="3745356" cy="2684321"/>
          </a:xfrm>
          <a:custGeom>
            <a:avLst/>
            <a:gdLst/>
            <a:ahLst/>
            <a:cxnLst/>
            <a:rect r="r" b="b" t="t" l="l"/>
            <a:pathLst>
              <a:path h="2684321" w="3745356">
                <a:moveTo>
                  <a:pt x="0" y="0"/>
                </a:moveTo>
                <a:lnTo>
                  <a:pt x="3745357" y="0"/>
                </a:lnTo>
                <a:lnTo>
                  <a:pt x="3745357" y="2684321"/>
                </a:lnTo>
                <a:lnTo>
                  <a:pt x="0" y="26843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487" t="-3592" r="0" b="-359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698029" y="363401"/>
            <a:ext cx="10869692" cy="5031667"/>
          </a:xfrm>
          <a:custGeom>
            <a:avLst/>
            <a:gdLst/>
            <a:ahLst/>
            <a:cxnLst/>
            <a:rect r="r" b="b" t="t" l="l"/>
            <a:pathLst>
              <a:path h="5031667" w="10869692">
                <a:moveTo>
                  <a:pt x="0" y="0"/>
                </a:moveTo>
                <a:lnTo>
                  <a:pt x="10869692" y="0"/>
                </a:lnTo>
                <a:lnTo>
                  <a:pt x="10869692" y="5031668"/>
                </a:lnTo>
                <a:lnTo>
                  <a:pt x="0" y="50316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8258" y="4474006"/>
            <a:ext cx="10866280" cy="5147185"/>
          </a:xfrm>
          <a:custGeom>
            <a:avLst/>
            <a:gdLst/>
            <a:ahLst/>
            <a:cxnLst/>
            <a:rect r="r" b="b" t="t" l="l"/>
            <a:pathLst>
              <a:path h="5147185" w="10866280">
                <a:moveTo>
                  <a:pt x="0" y="0"/>
                </a:moveTo>
                <a:lnTo>
                  <a:pt x="10866280" y="0"/>
                </a:lnTo>
                <a:lnTo>
                  <a:pt x="10866280" y="5147185"/>
                </a:lnTo>
                <a:lnTo>
                  <a:pt x="0" y="51471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689100"/>
            <a:ext cx="15214600" cy="6678736"/>
            <a:chOff x="0" y="0"/>
            <a:chExt cx="1789953" cy="7857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785734"/>
            </a:xfrm>
            <a:custGeom>
              <a:avLst/>
              <a:gdLst/>
              <a:ahLst/>
              <a:cxnLst/>
              <a:rect r="r" b="b" t="t" l="l"/>
              <a:pathLst>
                <a:path h="785734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785734"/>
                  </a:lnTo>
                  <a:lnTo>
                    <a:pt x="0" y="785734"/>
                  </a:lnTo>
                  <a:close/>
                </a:path>
              </a:pathLst>
            </a:custGeom>
            <a:blipFill>
              <a:blip r:embed="rId2"/>
              <a:stretch>
                <a:fillRect l="0" t="-1089" r="0" b="-1089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536700" y="7134878"/>
            <a:ext cx="2132475" cy="1232958"/>
          </a:xfrm>
          <a:custGeom>
            <a:avLst/>
            <a:gdLst/>
            <a:ahLst/>
            <a:cxnLst/>
            <a:rect r="r" b="b" t="t" l="l"/>
            <a:pathLst>
              <a:path h="1232958" w="2132475">
                <a:moveTo>
                  <a:pt x="0" y="0"/>
                </a:moveTo>
                <a:lnTo>
                  <a:pt x="2132475" y="0"/>
                </a:lnTo>
                <a:lnTo>
                  <a:pt x="2132475" y="1232958"/>
                </a:lnTo>
                <a:lnTo>
                  <a:pt x="0" y="123295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2327280" y="5486923"/>
            <a:ext cx="551316" cy="1647955"/>
          </a:xfrm>
          <a:custGeom>
            <a:avLst/>
            <a:gdLst/>
            <a:ahLst/>
            <a:cxnLst/>
            <a:rect r="r" b="b" t="t" l="l"/>
            <a:pathLst>
              <a:path h="1647955" w="551316">
                <a:moveTo>
                  <a:pt x="551316" y="0"/>
                </a:moveTo>
                <a:lnTo>
                  <a:pt x="0" y="0"/>
                </a:lnTo>
                <a:lnTo>
                  <a:pt x="0" y="1647955"/>
                </a:lnTo>
                <a:lnTo>
                  <a:pt x="551316" y="1647955"/>
                </a:lnTo>
                <a:lnTo>
                  <a:pt x="55131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422564"/>
            <a:ext cx="6139756" cy="9441872"/>
          </a:xfrm>
          <a:custGeom>
            <a:avLst/>
            <a:gdLst/>
            <a:ahLst/>
            <a:cxnLst/>
            <a:rect r="r" b="b" t="t" l="l"/>
            <a:pathLst>
              <a:path h="9441872" w="6139756">
                <a:moveTo>
                  <a:pt x="0" y="0"/>
                </a:moveTo>
                <a:lnTo>
                  <a:pt x="6139756" y="0"/>
                </a:lnTo>
                <a:lnTo>
                  <a:pt x="6139756" y="9441872"/>
                </a:lnTo>
                <a:lnTo>
                  <a:pt x="0" y="94418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92" t="-2153" r="-1492" b="-384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74209" y="340397"/>
            <a:ext cx="6243340" cy="9606206"/>
          </a:xfrm>
          <a:custGeom>
            <a:avLst/>
            <a:gdLst/>
            <a:ahLst/>
            <a:cxnLst/>
            <a:rect r="r" b="b" t="t" l="l"/>
            <a:pathLst>
              <a:path h="9606206" w="6243340">
                <a:moveTo>
                  <a:pt x="0" y="0"/>
                </a:moveTo>
                <a:lnTo>
                  <a:pt x="6243340" y="0"/>
                </a:lnTo>
                <a:lnTo>
                  <a:pt x="6243340" y="9606206"/>
                </a:lnTo>
                <a:lnTo>
                  <a:pt x="0" y="96062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21" t="0" r="-1121" b="-12023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46496" y="459126"/>
            <a:ext cx="15214600" cy="6908800"/>
            <a:chOff x="0" y="0"/>
            <a:chExt cx="178995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812800"/>
            </a:xfrm>
            <a:custGeom>
              <a:avLst/>
              <a:gdLst/>
              <a:ahLst/>
              <a:cxnLst/>
              <a:rect r="r" b="b" t="t" l="l"/>
              <a:pathLst>
                <a:path h="812800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619" t="0" r="-619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3611421" y="854643"/>
            <a:ext cx="933037" cy="824465"/>
          </a:xfrm>
          <a:custGeom>
            <a:avLst/>
            <a:gdLst/>
            <a:ahLst/>
            <a:cxnLst/>
            <a:rect r="r" b="b" t="t" l="l"/>
            <a:pathLst>
              <a:path h="824465" w="933037">
                <a:moveTo>
                  <a:pt x="0" y="0"/>
                </a:moveTo>
                <a:lnTo>
                  <a:pt x="933036" y="0"/>
                </a:lnTo>
                <a:lnTo>
                  <a:pt x="933036" y="824465"/>
                </a:lnTo>
                <a:lnTo>
                  <a:pt x="0" y="8244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7680000"/>
            <a:ext cx="8115300" cy="2333056"/>
          </a:xfrm>
          <a:custGeom>
            <a:avLst/>
            <a:gdLst/>
            <a:ahLst/>
            <a:cxnLst/>
            <a:rect r="r" b="b" t="t" l="l"/>
            <a:pathLst>
              <a:path h="2333056" w="8115300">
                <a:moveTo>
                  <a:pt x="0" y="0"/>
                </a:moveTo>
                <a:lnTo>
                  <a:pt x="8115300" y="0"/>
                </a:lnTo>
                <a:lnTo>
                  <a:pt x="8115300" y="2333057"/>
                </a:lnTo>
                <a:lnTo>
                  <a:pt x="0" y="23330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0796" t="0" r="0" b="-22839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98683" y="1351086"/>
            <a:ext cx="7045317" cy="5404420"/>
          </a:xfrm>
          <a:custGeom>
            <a:avLst/>
            <a:gdLst/>
            <a:ahLst/>
            <a:cxnLst/>
            <a:rect r="r" b="b" t="t" l="l"/>
            <a:pathLst>
              <a:path h="5404420" w="7045317">
                <a:moveTo>
                  <a:pt x="0" y="0"/>
                </a:moveTo>
                <a:lnTo>
                  <a:pt x="7045317" y="0"/>
                </a:lnTo>
                <a:lnTo>
                  <a:pt x="7045317" y="5404420"/>
                </a:lnTo>
                <a:lnTo>
                  <a:pt x="0" y="54044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862967" y="3274602"/>
            <a:ext cx="5154420" cy="5675926"/>
          </a:xfrm>
          <a:custGeom>
            <a:avLst/>
            <a:gdLst/>
            <a:ahLst/>
            <a:cxnLst/>
            <a:rect r="r" b="b" t="t" l="l"/>
            <a:pathLst>
              <a:path h="5675926" w="5154420">
                <a:moveTo>
                  <a:pt x="0" y="0"/>
                </a:moveTo>
                <a:lnTo>
                  <a:pt x="5154421" y="0"/>
                </a:lnTo>
                <a:lnTo>
                  <a:pt x="5154421" y="5675926"/>
                </a:lnTo>
                <a:lnTo>
                  <a:pt x="0" y="56759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732561" cy="7598091"/>
            <a:chOff x="0" y="0"/>
            <a:chExt cx="178995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812800"/>
            </a:xfrm>
            <a:custGeom>
              <a:avLst/>
              <a:gdLst/>
              <a:ahLst/>
              <a:cxnLst/>
              <a:rect r="r" b="b" t="t" l="l"/>
              <a:pathLst>
                <a:path h="812800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1800" t="0" r="-1800" b="0"/>
              </a:stretch>
            </a:blipFill>
          </p:spPr>
        </p:sp>
      </p:grp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689100"/>
            <a:ext cx="15214600" cy="6908800"/>
            <a:chOff x="0" y="0"/>
            <a:chExt cx="178995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812800"/>
            </a:xfrm>
            <a:custGeom>
              <a:avLst/>
              <a:gdLst/>
              <a:ahLst/>
              <a:cxnLst/>
              <a:rect r="r" b="b" t="t" l="l"/>
              <a:pathLst>
                <a:path h="812800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2437" t="0" r="-2437" b="0"/>
              </a:stretch>
            </a:blipFill>
          </p:spPr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619250"/>
            <a:ext cx="18288000" cy="7048500"/>
            <a:chOff x="0" y="0"/>
            <a:chExt cx="2108886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8887" cy="812800"/>
            </a:xfrm>
            <a:custGeom>
              <a:avLst/>
              <a:gdLst/>
              <a:ahLst/>
              <a:cxnLst/>
              <a:rect r="r" b="b" t="t" l="l"/>
              <a:pathLst>
                <a:path h="812800" w="2108887">
                  <a:moveTo>
                    <a:pt x="0" y="0"/>
                  </a:moveTo>
                  <a:lnTo>
                    <a:pt x="2108887" y="0"/>
                  </a:lnTo>
                  <a:lnTo>
                    <a:pt x="2108887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691" t="0" r="-691" b="0"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2187" y="-394213"/>
            <a:ext cx="19012374" cy="11075427"/>
          </a:xfrm>
          <a:custGeom>
            <a:avLst/>
            <a:gdLst/>
            <a:ahLst/>
            <a:cxnLst/>
            <a:rect r="r" b="b" t="t" l="l"/>
            <a:pathLst>
              <a:path h="11075427" w="19012374">
                <a:moveTo>
                  <a:pt x="0" y="0"/>
                </a:moveTo>
                <a:lnTo>
                  <a:pt x="19012374" y="0"/>
                </a:lnTo>
                <a:lnTo>
                  <a:pt x="19012374" y="11075426"/>
                </a:lnTo>
                <a:lnTo>
                  <a:pt x="0" y="110754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000"/>
            </a:blip>
            <a:stretch>
              <a:fillRect l="0" t="-7220" r="0" b="-722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331356" y="1555618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Introduction 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6025892" y="1833274"/>
            <a:ext cx="771999" cy="771999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6139286" y="1812602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331356" y="2790251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Problems &amp; Solution 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6025892" y="3067907"/>
            <a:ext cx="771999" cy="771999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6139286" y="2981276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b="true" sz="3600" u="none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31356" y="5251511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Website Features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6025892" y="5545355"/>
            <a:ext cx="771999" cy="771999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6139286" y="5572118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b="true" sz="3600" u="none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31356" y="7774438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Future Plan 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6025892" y="4306631"/>
            <a:ext cx="771999" cy="771999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6139286" y="4333394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b="true" sz="3600" u="none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331356" y="6482141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Report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6025892" y="6831704"/>
            <a:ext cx="771999" cy="771999"/>
            <a:chOff x="0" y="0"/>
            <a:chExt cx="635000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139286" y="6812654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b="true" sz="3600" u="none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20605" y="1193668"/>
            <a:ext cx="4257587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600"/>
              </a:lnSpc>
              <a:spcBef>
                <a:spcPct val="0"/>
              </a:spcBef>
            </a:pP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Contents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6025892" y="8118053"/>
            <a:ext cx="771999" cy="771999"/>
            <a:chOff x="0" y="0"/>
            <a:chExt cx="635000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6297592" y="8099003"/>
            <a:ext cx="228600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6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331356" y="4020881"/>
            <a:ext cx="7322748" cy="1049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b="true" sz="4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Tools &amp; Plugins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619250"/>
            <a:ext cx="18288000" cy="7048500"/>
            <a:chOff x="0" y="0"/>
            <a:chExt cx="2108886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8887" cy="812800"/>
            </a:xfrm>
            <a:custGeom>
              <a:avLst/>
              <a:gdLst/>
              <a:ahLst/>
              <a:cxnLst/>
              <a:rect r="r" b="b" t="t" l="l"/>
              <a:pathLst>
                <a:path h="812800" w="2108887">
                  <a:moveTo>
                    <a:pt x="0" y="0"/>
                  </a:moveTo>
                  <a:lnTo>
                    <a:pt x="2108887" y="0"/>
                  </a:lnTo>
                  <a:lnTo>
                    <a:pt x="2108887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691" t="0" r="-691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true" rot="0">
            <a:off x="10419351" y="5807384"/>
            <a:ext cx="2670670" cy="1505287"/>
          </a:xfrm>
          <a:custGeom>
            <a:avLst/>
            <a:gdLst/>
            <a:ahLst/>
            <a:cxnLst/>
            <a:rect r="r" b="b" t="t" l="l"/>
            <a:pathLst>
              <a:path h="1505287" w="2670670">
                <a:moveTo>
                  <a:pt x="0" y="1505287"/>
                </a:moveTo>
                <a:lnTo>
                  <a:pt x="2670671" y="1505287"/>
                </a:lnTo>
                <a:lnTo>
                  <a:pt x="2670671" y="0"/>
                </a:lnTo>
                <a:lnTo>
                  <a:pt x="0" y="0"/>
                </a:lnTo>
                <a:lnTo>
                  <a:pt x="0" y="150528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89879" y="195678"/>
            <a:ext cx="14308242" cy="10091322"/>
          </a:xfrm>
          <a:custGeom>
            <a:avLst/>
            <a:gdLst/>
            <a:ahLst/>
            <a:cxnLst/>
            <a:rect r="r" b="b" t="t" l="l"/>
            <a:pathLst>
              <a:path h="10091322" w="14308242">
                <a:moveTo>
                  <a:pt x="0" y="0"/>
                </a:moveTo>
                <a:lnTo>
                  <a:pt x="14308242" y="0"/>
                </a:lnTo>
                <a:lnTo>
                  <a:pt x="14308242" y="10091322"/>
                </a:lnTo>
                <a:lnTo>
                  <a:pt x="0" y="100913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1" r="0" b="-16478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83381" y="376238"/>
            <a:ext cx="17521238" cy="8882062"/>
            <a:chOff x="0" y="0"/>
            <a:chExt cx="1493652" cy="75717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93652" cy="757179"/>
            </a:xfrm>
            <a:custGeom>
              <a:avLst/>
              <a:gdLst/>
              <a:ahLst/>
              <a:cxnLst/>
              <a:rect r="r" b="b" t="t" l="l"/>
              <a:pathLst>
                <a:path h="757179" w="1493652">
                  <a:moveTo>
                    <a:pt x="0" y="0"/>
                  </a:moveTo>
                  <a:lnTo>
                    <a:pt x="1493652" y="0"/>
                  </a:lnTo>
                  <a:lnTo>
                    <a:pt x="1493652" y="757179"/>
                  </a:lnTo>
                  <a:lnTo>
                    <a:pt x="0" y="757179"/>
                  </a:lnTo>
                  <a:close/>
                </a:path>
              </a:pathLst>
            </a:custGeom>
            <a:blipFill>
              <a:blip r:embed="rId2"/>
              <a:stretch>
                <a:fillRect l="-16657" t="0" r="-17614" b="0"/>
              </a:stretch>
            </a:blipFill>
          </p:spPr>
        </p:sp>
      </p:grp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83381" y="376238"/>
            <a:ext cx="17521238" cy="9534525"/>
            <a:chOff x="0" y="0"/>
            <a:chExt cx="1493652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93652" cy="812800"/>
            </a:xfrm>
            <a:custGeom>
              <a:avLst/>
              <a:gdLst/>
              <a:ahLst/>
              <a:cxnLst/>
              <a:rect r="r" b="b" t="t" l="l"/>
              <a:pathLst>
                <a:path h="812800" w="1493652">
                  <a:moveTo>
                    <a:pt x="0" y="0"/>
                  </a:moveTo>
                  <a:lnTo>
                    <a:pt x="1493652" y="0"/>
                  </a:lnTo>
                  <a:lnTo>
                    <a:pt x="149365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22067" t="0" r="-22067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true" rot="0">
            <a:off x="4522042" y="6560027"/>
            <a:ext cx="2670670" cy="1505287"/>
          </a:xfrm>
          <a:custGeom>
            <a:avLst/>
            <a:gdLst/>
            <a:ahLst/>
            <a:cxnLst/>
            <a:rect r="r" b="b" t="t" l="l"/>
            <a:pathLst>
              <a:path h="1505287" w="2670670">
                <a:moveTo>
                  <a:pt x="0" y="1505287"/>
                </a:moveTo>
                <a:lnTo>
                  <a:pt x="2670671" y="1505287"/>
                </a:lnTo>
                <a:lnTo>
                  <a:pt x="2670671" y="0"/>
                </a:lnTo>
                <a:lnTo>
                  <a:pt x="0" y="0"/>
                </a:lnTo>
                <a:lnTo>
                  <a:pt x="0" y="150528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064643" y="0"/>
            <a:ext cx="12591437" cy="10287000"/>
            <a:chOff x="0" y="0"/>
            <a:chExt cx="994879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94879" cy="812800"/>
            </a:xfrm>
            <a:custGeom>
              <a:avLst/>
              <a:gdLst/>
              <a:ahLst/>
              <a:cxnLst/>
              <a:rect r="r" b="b" t="t" l="l"/>
              <a:pathLst>
                <a:path h="812800" w="994879">
                  <a:moveTo>
                    <a:pt x="0" y="0"/>
                  </a:moveTo>
                  <a:lnTo>
                    <a:pt x="994879" y="0"/>
                  </a:lnTo>
                  <a:lnTo>
                    <a:pt x="994879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2887" t="0" r="-2887" b="0"/>
              </a:stretch>
            </a:blipFill>
          </p:spPr>
        </p:sp>
      </p:grp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6201" y="0"/>
            <a:ext cx="7938154" cy="9981834"/>
          </a:xfrm>
          <a:custGeom>
            <a:avLst/>
            <a:gdLst/>
            <a:ahLst/>
            <a:cxnLst/>
            <a:rect r="r" b="b" t="t" l="l"/>
            <a:pathLst>
              <a:path h="9981834" w="7938154">
                <a:moveTo>
                  <a:pt x="0" y="0"/>
                </a:moveTo>
                <a:lnTo>
                  <a:pt x="7938153" y="0"/>
                </a:lnTo>
                <a:lnTo>
                  <a:pt x="7938153" y="9981834"/>
                </a:lnTo>
                <a:lnTo>
                  <a:pt x="0" y="998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557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3370143" y="9093363"/>
            <a:ext cx="2670268" cy="888471"/>
          </a:xfrm>
          <a:custGeom>
            <a:avLst/>
            <a:gdLst/>
            <a:ahLst/>
            <a:cxnLst/>
            <a:rect r="r" b="b" t="t" l="l"/>
            <a:pathLst>
              <a:path h="888471" w="2670268">
                <a:moveTo>
                  <a:pt x="2670268" y="0"/>
                </a:moveTo>
                <a:lnTo>
                  <a:pt x="0" y="0"/>
                </a:lnTo>
                <a:lnTo>
                  <a:pt x="0" y="888471"/>
                </a:lnTo>
                <a:lnTo>
                  <a:pt x="2670268" y="888471"/>
                </a:lnTo>
                <a:lnTo>
                  <a:pt x="267026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1398039"/>
            <a:ext cx="8295471" cy="5979075"/>
          </a:xfrm>
          <a:custGeom>
            <a:avLst/>
            <a:gdLst/>
            <a:ahLst/>
            <a:cxnLst/>
            <a:rect r="r" b="b" t="t" l="l"/>
            <a:pathLst>
              <a:path h="5979075" w="8295471">
                <a:moveTo>
                  <a:pt x="0" y="0"/>
                </a:moveTo>
                <a:lnTo>
                  <a:pt x="8295471" y="0"/>
                </a:lnTo>
                <a:lnTo>
                  <a:pt x="8295471" y="5979075"/>
                </a:lnTo>
                <a:lnTo>
                  <a:pt x="0" y="59790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4158995"/>
            <a:ext cx="7465075" cy="3678246"/>
          </a:xfrm>
          <a:custGeom>
            <a:avLst/>
            <a:gdLst/>
            <a:ahLst/>
            <a:cxnLst/>
            <a:rect r="r" b="b" t="t" l="l"/>
            <a:pathLst>
              <a:path h="3678246" w="7465075">
                <a:moveTo>
                  <a:pt x="0" y="0"/>
                </a:moveTo>
                <a:lnTo>
                  <a:pt x="7465075" y="0"/>
                </a:lnTo>
                <a:lnTo>
                  <a:pt x="7465075" y="3678246"/>
                </a:lnTo>
                <a:lnTo>
                  <a:pt x="0" y="36782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689100"/>
            <a:ext cx="15214600" cy="6908800"/>
            <a:chOff x="0" y="0"/>
            <a:chExt cx="178995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812800"/>
            </a:xfrm>
            <a:custGeom>
              <a:avLst/>
              <a:gdLst/>
              <a:ahLst/>
              <a:cxnLst/>
              <a:rect r="r" b="b" t="t" l="l"/>
              <a:pathLst>
                <a:path h="812800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619" t="0" r="-619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5146702" y="6999900"/>
            <a:ext cx="2670268" cy="888471"/>
          </a:xfrm>
          <a:custGeom>
            <a:avLst/>
            <a:gdLst/>
            <a:ahLst/>
            <a:cxnLst/>
            <a:rect r="r" b="b" t="t" l="l"/>
            <a:pathLst>
              <a:path h="888471" w="2670268">
                <a:moveTo>
                  <a:pt x="0" y="0"/>
                </a:moveTo>
                <a:lnTo>
                  <a:pt x="2670268" y="0"/>
                </a:lnTo>
                <a:lnTo>
                  <a:pt x="2670268" y="888471"/>
                </a:lnTo>
                <a:lnTo>
                  <a:pt x="0" y="8884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399" t="1306" r="0" b="1306"/>
          <a:stretch>
            <a:fillRect/>
          </a:stretch>
        </p:blipFill>
        <p:spPr>
          <a:xfrm flipH="false" flipV="false" rot="0">
            <a:off x="2383550" y="5066835"/>
            <a:ext cx="13126505" cy="5220165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0">
            <a:off x="2225870" y="497968"/>
            <a:ext cx="13284184" cy="4003453"/>
          </a:xfrm>
          <a:custGeom>
            <a:avLst/>
            <a:gdLst/>
            <a:ahLst/>
            <a:cxnLst/>
            <a:rect r="r" b="b" t="t" l="l"/>
            <a:pathLst>
              <a:path h="4003453" w="13284184">
                <a:moveTo>
                  <a:pt x="0" y="0"/>
                </a:moveTo>
                <a:lnTo>
                  <a:pt x="13284185" y="0"/>
                </a:lnTo>
                <a:lnTo>
                  <a:pt x="13284185" y="4003452"/>
                </a:lnTo>
                <a:lnTo>
                  <a:pt x="0" y="40034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3360" y="2499694"/>
            <a:ext cx="1792510" cy="596417"/>
          </a:xfrm>
          <a:custGeom>
            <a:avLst/>
            <a:gdLst/>
            <a:ahLst/>
            <a:cxnLst/>
            <a:rect r="r" b="b" t="t" l="l"/>
            <a:pathLst>
              <a:path h="596417" w="1792510">
                <a:moveTo>
                  <a:pt x="0" y="0"/>
                </a:moveTo>
                <a:lnTo>
                  <a:pt x="1792510" y="0"/>
                </a:lnTo>
                <a:lnTo>
                  <a:pt x="1792510" y="596417"/>
                </a:lnTo>
                <a:lnTo>
                  <a:pt x="0" y="59641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3360" y="6858971"/>
            <a:ext cx="1792510" cy="596417"/>
          </a:xfrm>
          <a:custGeom>
            <a:avLst/>
            <a:gdLst/>
            <a:ahLst/>
            <a:cxnLst/>
            <a:rect r="r" b="b" t="t" l="l"/>
            <a:pathLst>
              <a:path h="596417" w="1792510">
                <a:moveTo>
                  <a:pt x="0" y="0"/>
                </a:moveTo>
                <a:lnTo>
                  <a:pt x="1792510" y="0"/>
                </a:lnTo>
                <a:lnTo>
                  <a:pt x="1792510" y="596417"/>
                </a:lnTo>
                <a:lnTo>
                  <a:pt x="0" y="59641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81794" y="3141774"/>
            <a:ext cx="13284184" cy="4003453"/>
          </a:xfrm>
          <a:custGeom>
            <a:avLst/>
            <a:gdLst/>
            <a:ahLst/>
            <a:cxnLst/>
            <a:rect r="r" b="b" t="t" l="l"/>
            <a:pathLst>
              <a:path h="4003453" w="13284184">
                <a:moveTo>
                  <a:pt x="0" y="0"/>
                </a:moveTo>
                <a:lnTo>
                  <a:pt x="13284184" y="0"/>
                </a:lnTo>
                <a:lnTo>
                  <a:pt x="13284184" y="4003452"/>
                </a:lnTo>
                <a:lnTo>
                  <a:pt x="0" y="40034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13204" y="5143500"/>
            <a:ext cx="2858958" cy="1408686"/>
          </a:xfrm>
          <a:custGeom>
            <a:avLst/>
            <a:gdLst/>
            <a:ahLst/>
            <a:cxnLst/>
            <a:rect r="r" b="b" t="t" l="l"/>
            <a:pathLst>
              <a:path h="1408686" w="2858958">
                <a:moveTo>
                  <a:pt x="0" y="0"/>
                </a:moveTo>
                <a:lnTo>
                  <a:pt x="2858957" y="0"/>
                </a:lnTo>
                <a:lnTo>
                  <a:pt x="2858957" y="1408686"/>
                </a:lnTo>
                <a:lnTo>
                  <a:pt x="0" y="14086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035410" y="5097838"/>
            <a:ext cx="2858958" cy="1408686"/>
          </a:xfrm>
          <a:custGeom>
            <a:avLst/>
            <a:gdLst/>
            <a:ahLst/>
            <a:cxnLst/>
            <a:rect r="r" b="b" t="t" l="l"/>
            <a:pathLst>
              <a:path h="1408686" w="2858958">
                <a:moveTo>
                  <a:pt x="0" y="0"/>
                </a:moveTo>
                <a:lnTo>
                  <a:pt x="2858958" y="0"/>
                </a:lnTo>
                <a:lnTo>
                  <a:pt x="2858958" y="1408686"/>
                </a:lnTo>
                <a:lnTo>
                  <a:pt x="0" y="14086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57617" y="5097838"/>
            <a:ext cx="2858958" cy="1408686"/>
          </a:xfrm>
          <a:custGeom>
            <a:avLst/>
            <a:gdLst/>
            <a:ahLst/>
            <a:cxnLst/>
            <a:rect r="r" b="b" t="t" l="l"/>
            <a:pathLst>
              <a:path h="1408686" w="2858958">
                <a:moveTo>
                  <a:pt x="0" y="0"/>
                </a:moveTo>
                <a:lnTo>
                  <a:pt x="2858957" y="0"/>
                </a:lnTo>
                <a:lnTo>
                  <a:pt x="2858957" y="1408686"/>
                </a:lnTo>
                <a:lnTo>
                  <a:pt x="0" y="14086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077385" y="5577854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455179" y="5577854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699592" y="5577854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68772" y="1705645"/>
            <a:ext cx="5433199" cy="7999710"/>
          </a:xfrm>
          <a:custGeom>
            <a:avLst/>
            <a:gdLst/>
            <a:ahLst/>
            <a:cxnLst/>
            <a:rect r="r" b="b" t="t" l="l"/>
            <a:pathLst>
              <a:path h="7999710" w="5433199">
                <a:moveTo>
                  <a:pt x="0" y="0"/>
                </a:moveTo>
                <a:lnTo>
                  <a:pt x="5433199" y="0"/>
                </a:lnTo>
                <a:lnTo>
                  <a:pt x="5433199" y="7999710"/>
                </a:lnTo>
                <a:lnTo>
                  <a:pt x="0" y="79997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006212" y="419763"/>
            <a:ext cx="5787156" cy="7925887"/>
          </a:xfrm>
          <a:custGeom>
            <a:avLst/>
            <a:gdLst/>
            <a:ahLst/>
            <a:cxnLst/>
            <a:rect r="r" b="b" t="t" l="l"/>
            <a:pathLst>
              <a:path h="7925887" w="5787156">
                <a:moveTo>
                  <a:pt x="0" y="0"/>
                </a:moveTo>
                <a:lnTo>
                  <a:pt x="5787156" y="0"/>
                </a:lnTo>
                <a:lnTo>
                  <a:pt x="5787156" y="7925888"/>
                </a:lnTo>
                <a:lnTo>
                  <a:pt x="0" y="79258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09355" y="1862017"/>
            <a:ext cx="5798148" cy="8154439"/>
          </a:xfrm>
          <a:custGeom>
            <a:avLst/>
            <a:gdLst/>
            <a:ahLst/>
            <a:cxnLst/>
            <a:rect r="r" b="b" t="t" l="l"/>
            <a:pathLst>
              <a:path h="8154439" w="5798148">
                <a:moveTo>
                  <a:pt x="0" y="0"/>
                </a:moveTo>
                <a:lnTo>
                  <a:pt x="5798148" y="0"/>
                </a:lnTo>
                <a:lnTo>
                  <a:pt x="5798148" y="8154439"/>
                </a:lnTo>
                <a:lnTo>
                  <a:pt x="0" y="81544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81" t="0" r="-6081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574453" y="-1620225"/>
            <a:ext cx="11306481" cy="12544227"/>
            <a:chOff x="0" y="0"/>
            <a:chExt cx="5510530" cy="61137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4450" y="49530"/>
              <a:ext cx="5420360" cy="6014720"/>
            </a:xfrm>
            <a:custGeom>
              <a:avLst/>
              <a:gdLst/>
              <a:ahLst/>
              <a:cxnLst/>
              <a:rect r="r" b="b" t="t" l="l"/>
              <a:pathLst>
                <a:path h="6014720" w="5420360">
                  <a:moveTo>
                    <a:pt x="271780" y="3408680"/>
                  </a:moveTo>
                  <a:lnTo>
                    <a:pt x="270510" y="3406140"/>
                  </a:lnTo>
                  <a:cubicBezTo>
                    <a:pt x="97790" y="3082290"/>
                    <a:pt x="0" y="2711450"/>
                    <a:pt x="0" y="2319020"/>
                  </a:cubicBezTo>
                  <a:cubicBezTo>
                    <a:pt x="0" y="1038860"/>
                    <a:pt x="1038860" y="0"/>
                    <a:pt x="2319020" y="0"/>
                  </a:cubicBezTo>
                  <a:cubicBezTo>
                    <a:pt x="3161030" y="0"/>
                    <a:pt x="3898900" y="449580"/>
                    <a:pt x="4305300" y="1121410"/>
                  </a:cubicBezTo>
                  <a:cubicBezTo>
                    <a:pt x="4325620" y="1155700"/>
                    <a:pt x="4344670" y="1188720"/>
                    <a:pt x="4363720" y="1224280"/>
                  </a:cubicBezTo>
                  <a:lnTo>
                    <a:pt x="5091430" y="2503170"/>
                  </a:lnTo>
                  <a:cubicBezTo>
                    <a:pt x="5111750" y="2536190"/>
                    <a:pt x="5129530" y="2569210"/>
                    <a:pt x="5148580" y="2603500"/>
                  </a:cubicBezTo>
                  <a:lnTo>
                    <a:pt x="5148580" y="2604770"/>
                  </a:lnTo>
                  <a:cubicBezTo>
                    <a:pt x="5322570" y="2929890"/>
                    <a:pt x="5420360" y="3300730"/>
                    <a:pt x="5420360" y="3695700"/>
                  </a:cubicBezTo>
                  <a:cubicBezTo>
                    <a:pt x="5420360" y="4975860"/>
                    <a:pt x="4381500" y="6014720"/>
                    <a:pt x="3101340" y="6014720"/>
                  </a:cubicBezTo>
                  <a:cubicBezTo>
                    <a:pt x="2176780" y="6014720"/>
                    <a:pt x="1377950" y="5472430"/>
                    <a:pt x="1005840" y="4688840"/>
                  </a:cubicBezTo>
                  <a:lnTo>
                    <a:pt x="342900" y="3533140"/>
                  </a:lnTo>
                  <a:cubicBezTo>
                    <a:pt x="318770" y="3492500"/>
                    <a:pt x="294640" y="3450590"/>
                    <a:pt x="271780" y="3408680"/>
                  </a:cubicBezTo>
                  <a:close/>
                </a:path>
              </a:pathLst>
            </a:custGeom>
            <a:blipFill>
              <a:blip r:embed="rId2"/>
              <a:stretch>
                <a:fillRect l="-33352" t="0" r="-33399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true" flipV="false" rot="3728054">
            <a:off x="6954117" y="1015803"/>
            <a:ext cx="1867795" cy="1853934"/>
          </a:xfrm>
          <a:custGeom>
            <a:avLst/>
            <a:gdLst/>
            <a:ahLst/>
            <a:cxnLst/>
            <a:rect r="r" b="b" t="t" l="l"/>
            <a:pathLst>
              <a:path h="1853934" w="1867795">
                <a:moveTo>
                  <a:pt x="1867795" y="0"/>
                </a:moveTo>
                <a:lnTo>
                  <a:pt x="0" y="0"/>
                </a:lnTo>
                <a:lnTo>
                  <a:pt x="0" y="1853933"/>
                </a:lnTo>
                <a:lnTo>
                  <a:pt x="1867795" y="1853933"/>
                </a:lnTo>
                <a:lnTo>
                  <a:pt x="1867795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801027" y="8463298"/>
            <a:ext cx="1072530" cy="1590004"/>
          </a:xfrm>
          <a:custGeom>
            <a:avLst/>
            <a:gdLst/>
            <a:ahLst/>
            <a:cxnLst/>
            <a:rect r="r" b="b" t="t" l="l"/>
            <a:pathLst>
              <a:path h="1590004" w="1072530">
                <a:moveTo>
                  <a:pt x="0" y="0"/>
                </a:moveTo>
                <a:lnTo>
                  <a:pt x="1072530" y="0"/>
                </a:lnTo>
                <a:lnTo>
                  <a:pt x="1072530" y="1590004"/>
                </a:lnTo>
                <a:lnTo>
                  <a:pt x="0" y="15900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732028" y="1942769"/>
            <a:ext cx="8141529" cy="7570083"/>
            <a:chOff x="0" y="0"/>
            <a:chExt cx="10855372" cy="10093444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47625"/>
              <a:ext cx="10855372" cy="905964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rtl="true" marL="0" indent="0" lvl="0">
                <a:lnSpc>
                  <a:spcPts val="4822"/>
                </a:lnSpc>
              </a:pPr>
              <a:r>
                <a:rPr lang="en-US" b="true" sz="4384" i="true" u="none">
                  <a:solidFill>
                    <a:srgbClr val="000000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Cinderella Store is a Palestinian brand specializing in contemporary footwear. The brand aims to offer designs that combine elegance and comfort, inspired by the latest global fashion trends while catering to local tastes.</a:t>
              </a:r>
              <a:r>
                <a:rPr lang="en-US" b="true" sz="4384" i="true" strike="noStrike" u="none">
                  <a:solidFill>
                    <a:srgbClr val="000000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Since its launch, it has focused on quality and unique details in every pair, which has earned it customers' trust and a distinguished position in the market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78893" y="9418671"/>
              <a:ext cx="10776479" cy="67477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 rtl="true">
                <a:lnSpc>
                  <a:spcPts val="3905"/>
                </a:lnSpc>
              </a:pPr>
            </a:p>
          </p:txBody>
        </p:sp>
      </p:grp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80436" y="0"/>
            <a:ext cx="5442309" cy="3181154"/>
          </a:xfrm>
          <a:custGeom>
            <a:avLst/>
            <a:gdLst/>
            <a:ahLst/>
            <a:cxnLst/>
            <a:rect r="r" b="b" t="t" l="l"/>
            <a:pathLst>
              <a:path h="3181154" w="5442309">
                <a:moveTo>
                  <a:pt x="0" y="0"/>
                </a:moveTo>
                <a:lnTo>
                  <a:pt x="5442309" y="0"/>
                </a:lnTo>
                <a:lnTo>
                  <a:pt x="5442309" y="3181154"/>
                </a:lnTo>
                <a:lnTo>
                  <a:pt x="0" y="31811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55" t="-24133" r="-8645" b="-1012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>
                  <p14:trim st="0.0000" end="17620.7340"/>
                </p14:media>
              </p:ext>
            </p:extLst>
          </p:nvPr>
        </p:nvPicPr>
        <p:blipFill>
          <a:blip r:embed="rId3"/>
          <a:srcRect l="10174" t="16644" r="11446" b="6793"/>
          <a:stretch>
            <a:fillRect/>
          </a:stretch>
        </p:blipFill>
        <p:spPr>
          <a:xfrm flipH="false" flipV="false" rot="0">
            <a:off x="4078785" y="3432740"/>
            <a:ext cx="12059254" cy="6300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8175" t="10869" r="8974" b="10665"/>
          <a:stretch>
            <a:fillRect/>
          </a:stretch>
        </p:blipFill>
        <p:spPr>
          <a:xfrm flipH="false" flipV="false" rot="0">
            <a:off x="1028700" y="796660"/>
            <a:ext cx="16230600" cy="8222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79" y="2938724"/>
            <a:ext cx="18288000" cy="5024540"/>
            <a:chOff x="0" y="0"/>
            <a:chExt cx="2958378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958378" cy="812800"/>
            </a:xfrm>
            <a:custGeom>
              <a:avLst/>
              <a:gdLst/>
              <a:ahLst/>
              <a:cxnLst/>
              <a:rect r="r" b="b" t="t" l="l"/>
              <a:pathLst>
                <a:path h="812800" w="2958378">
                  <a:moveTo>
                    <a:pt x="0" y="0"/>
                  </a:moveTo>
                  <a:lnTo>
                    <a:pt x="2958378" y="0"/>
                  </a:lnTo>
                  <a:lnTo>
                    <a:pt x="2958378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0" t="-2610" r="0" b="-261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268027" y="1403621"/>
            <a:ext cx="1586764" cy="1001104"/>
          </a:xfrm>
          <a:custGeom>
            <a:avLst/>
            <a:gdLst/>
            <a:ahLst/>
            <a:cxnLst/>
            <a:rect r="r" b="b" t="t" l="l"/>
            <a:pathLst>
              <a:path h="1001104" w="1586764">
                <a:moveTo>
                  <a:pt x="0" y="0"/>
                </a:moveTo>
                <a:lnTo>
                  <a:pt x="1586765" y="0"/>
                </a:lnTo>
                <a:lnTo>
                  <a:pt x="1586765" y="1001104"/>
                </a:lnTo>
                <a:lnTo>
                  <a:pt x="0" y="10011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93037" y="1403621"/>
            <a:ext cx="1586764" cy="1001104"/>
          </a:xfrm>
          <a:custGeom>
            <a:avLst/>
            <a:gdLst/>
            <a:ahLst/>
            <a:cxnLst/>
            <a:rect r="r" b="b" t="t" l="l"/>
            <a:pathLst>
              <a:path h="1001104" w="1586764">
                <a:moveTo>
                  <a:pt x="0" y="0"/>
                </a:moveTo>
                <a:lnTo>
                  <a:pt x="1586764" y="0"/>
                </a:lnTo>
                <a:lnTo>
                  <a:pt x="1586764" y="1001104"/>
                </a:lnTo>
                <a:lnTo>
                  <a:pt x="0" y="10011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859255" y="1403621"/>
            <a:ext cx="1586764" cy="1001104"/>
          </a:xfrm>
          <a:custGeom>
            <a:avLst/>
            <a:gdLst/>
            <a:ahLst/>
            <a:cxnLst/>
            <a:rect r="r" b="b" t="t" l="l"/>
            <a:pathLst>
              <a:path h="1001104" w="1586764">
                <a:moveTo>
                  <a:pt x="0" y="0"/>
                </a:moveTo>
                <a:lnTo>
                  <a:pt x="1586764" y="0"/>
                </a:lnTo>
                <a:lnTo>
                  <a:pt x="1586764" y="1001104"/>
                </a:lnTo>
                <a:lnTo>
                  <a:pt x="0" y="10011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808297" y="1292561"/>
            <a:ext cx="1762796" cy="1112164"/>
          </a:xfrm>
          <a:custGeom>
            <a:avLst/>
            <a:gdLst/>
            <a:ahLst/>
            <a:cxnLst/>
            <a:rect r="r" b="b" t="t" l="l"/>
            <a:pathLst>
              <a:path h="1112164" w="1762796">
                <a:moveTo>
                  <a:pt x="0" y="0"/>
                </a:moveTo>
                <a:lnTo>
                  <a:pt x="1762797" y="0"/>
                </a:lnTo>
                <a:lnTo>
                  <a:pt x="1762797" y="1112164"/>
                </a:lnTo>
                <a:lnTo>
                  <a:pt x="0" y="11121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09153" y="49446"/>
            <a:ext cx="992509" cy="992509"/>
          </a:xfrm>
          <a:custGeom>
            <a:avLst/>
            <a:gdLst/>
            <a:ahLst/>
            <a:cxnLst/>
            <a:rect r="r" b="b" t="t" l="l"/>
            <a:pathLst>
              <a:path h="992509" w="992509">
                <a:moveTo>
                  <a:pt x="0" y="0"/>
                </a:moveTo>
                <a:lnTo>
                  <a:pt x="992509" y="0"/>
                </a:lnTo>
                <a:lnTo>
                  <a:pt x="992509" y="992509"/>
                </a:lnTo>
                <a:lnTo>
                  <a:pt x="0" y="99250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825887" y="182513"/>
            <a:ext cx="992509" cy="992509"/>
          </a:xfrm>
          <a:custGeom>
            <a:avLst/>
            <a:gdLst/>
            <a:ahLst/>
            <a:cxnLst/>
            <a:rect r="r" b="b" t="t" l="l"/>
            <a:pathLst>
              <a:path h="992509" w="992509">
                <a:moveTo>
                  <a:pt x="0" y="0"/>
                </a:moveTo>
                <a:lnTo>
                  <a:pt x="992509" y="0"/>
                </a:lnTo>
                <a:lnTo>
                  <a:pt x="992509" y="992508"/>
                </a:lnTo>
                <a:lnTo>
                  <a:pt x="0" y="9925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142621" y="62701"/>
            <a:ext cx="979254" cy="979254"/>
          </a:xfrm>
          <a:custGeom>
            <a:avLst/>
            <a:gdLst/>
            <a:ahLst/>
            <a:cxnLst/>
            <a:rect r="r" b="b" t="t" l="l"/>
            <a:pathLst>
              <a:path h="979254" w="979254">
                <a:moveTo>
                  <a:pt x="0" y="0"/>
                </a:moveTo>
                <a:lnTo>
                  <a:pt x="979253" y="0"/>
                </a:lnTo>
                <a:lnTo>
                  <a:pt x="979253" y="979254"/>
                </a:lnTo>
                <a:lnTo>
                  <a:pt x="0" y="97925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447479" y="182513"/>
            <a:ext cx="979254" cy="979254"/>
          </a:xfrm>
          <a:custGeom>
            <a:avLst/>
            <a:gdLst/>
            <a:ahLst/>
            <a:cxnLst/>
            <a:rect r="r" b="b" t="t" l="l"/>
            <a:pathLst>
              <a:path h="979254" w="979254">
                <a:moveTo>
                  <a:pt x="0" y="0"/>
                </a:moveTo>
                <a:lnTo>
                  <a:pt x="979254" y="0"/>
                </a:lnTo>
                <a:lnTo>
                  <a:pt x="979254" y="979253"/>
                </a:lnTo>
                <a:lnTo>
                  <a:pt x="0" y="97925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78842" y="312644"/>
            <a:ext cx="8078678" cy="4830856"/>
          </a:xfrm>
          <a:custGeom>
            <a:avLst/>
            <a:gdLst/>
            <a:ahLst/>
            <a:cxnLst/>
            <a:rect r="r" b="b" t="t" l="l"/>
            <a:pathLst>
              <a:path h="4830856" w="8078678">
                <a:moveTo>
                  <a:pt x="0" y="0"/>
                </a:moveTo>
                <a:lnTo>
                  <a:pt x="8078678" y="0"/>
                </a:lnTo>
                <a:lnTo>
                  <a:pt x="8078678" y="4830856"/>
                </a:lnTo>
                <a:lnTo>
                  <a:pt x="0" y="48308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775066">
            <a:off x="-171" y="3307322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7"/>
                </a:lnTo>
                <a:lnTo>
                  <a:pt x="0" y="5399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03531" y="3106029"/>
            <a:ext cx="10747125" cy="6931578"/>
          </a:xfrm>
          <a:custGeom>
            <a:avLst/>
            <a:gdLst/>
            <a:ahLst/>
            <a:cxnLst/>
            <a:rect r="r" b="b" t="t" l="l"/>
            <a:pathLst>
              <a:path h="6931578" w="10747125">
                <a:moveTo>
                  <a:pt x="0" y="0"/>
                </a:moveTo>
                <a:lnTo>
                  <a:pt x="10747124" y="0"/>
                </a:lnTo>
                <a:lnTo>
                  <a:pt x="10747124" y="6931578"/>
                </a:lnTo>
                <a:lnTo>
                  <a:pt x="0" y="69315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760607" y="518697"/>
            <a:ext cx="7156400" cy="1530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Purchase process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1900" y="-251039"/>
            <a:ext cx="14461870" cy="10165024"/>
          </a:xfrm>
          <a:custGeom>
            <a:avLst/>
            <a:gdLst/>
            <a:ahLst/>
            <a:cxnLst/>
            <a:rect r="r" b="b" t="t" l="l"/>
            <a:pathLst>
              <a:path h="10165024" w="14461870">
                <a:moveTo>
                  <a:pt x="0" y="0"/>
                </a:moveTo>
                <a:lnTo>
                  <a:pt x="14461870" y="0"/>
                </a:lnTo>
                <a:lnTo>
                  <a:pt x="14461870" y="10165024"/>
                </a:lnTo>
                <a:lnTo>
                  <a:pt x="0" y="10165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98" t="0" r="-74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9378434">
            <a:off x="9522477" y="1825762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775066">
            <a:off x="7863681" y="3040412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62047" y="1028700"/>
            <a:ext cx="13363907" cy="7916578"/>
          </a:xfrm>
          <a:custGeom>
            <a:avLst/>
            <a:gdLst/>
            <a:ahLst/>
            <a:cxnLst/>
            <a:rect r="r" b="b" t="t" l="l"/>
            <a:pathLst>
              <a:path h="7916578" w="13363907">
                <a:moveTo>
                  <a:pt x="0" y="0"/>
                </a:moveTo>
                <a:lnTo>
                  <a:pt x="13363906" y="0"/>
                </a:lnTo>
                <a:lnTo>
                  <a:pt x="13363906" y="7916578"/>
                </a:lnTo>
                <a:lnTo>
                  <a:pt x="0" y="79165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01" t="0" r="-6403" b="-1300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572545">
            <a:off x="14554692" y="1296224"/>
            <a:ext cx="1008130" cy="496733"/>
          </a:xfrm>
          <a:custGeom>
            <a:avLst/>
            <a:gdLst/>
            <a:ahLst/>
            <a:cxnLst/>
            <a:rect r="r" b="b" t="t" l="l"/>
            <a:pathLst>
              <a:path h="496733" w="1008130">
                <a:moveTo>
                  <a:pt x="0" y="0"/>
                </a:moveTo>
                <a:lnTo>
                  <a:pt x="1008130" y="0"/>
                </a:lnTo>
                <a:lnTo>
                  <a:pt x="1008130" y="496733"/>
                </a:lnTo>
                <a:lnTo>
                  <a:pt x="0" y="4967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65625" y="3226750"/>
            <a:ext cx="2241870" cy="1104631"/>
          </a:xfrm>
          <a:custGeom>
            <a:avLst/>
            <a:gdLst/>
            <a:ahLst/>
            <a:cxnLst/>
            <a:rect r="r" b="b" t="t" l="l"/>
            <a:pathLst>
              <a:path h="1104631" w="2241870">
                <a:moveTo>
                  <a:pt x="0" y="0"/>
                </a:moveTo>
                <a:lnTo>
                  <a:pt x="2241870" y="0"/>
                </a:lnTo>
                <a:lnTo>
                  <a:pt x="2241870" y="1104630"/>
                </a:lnTo>
                <a:lnTo>
                  <a:pt x="0" y="11046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775066">
            <a:off x="13756543" y="1790493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775066">
            <a:off x="12236754" y="3590110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11006" y="537581"/>
            <a:ext cx="8270967" cy="6951980"/>
          </a:xfrm>
          <a:custGeom>
            <a:avLst/>
            <a:gdLst/>
            <a:ahLst/>
            <a:cxnLst/>
            <a:rect r="r" b="b" t="t" l="l"/>
            <a:pathLst>
              <a:path h="6951980" w="8270967">
                <a:moveTo>
                  <a:pt x="0" y="0"/>
                </a:moveTo>
                <a:lnTo>
                  <a:pt x="8270967" y="0"/>
                </a:lnTo>
                <a:lnTo>
                  <a:pt x="8270967" y="6951980"/>
                </a:lnTo>
                <a:lnTo>
                  <a:pt x="0" y="69519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201" t="0" r="-920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2077334"/>
            <a:ext cx="8578274" cy="7867610"/>
          </a:xfrm>
          <a:custGeom>
            <a:avLst/>
            <a:gdLst/>
            <a:ahLst/>
            <a:cxnLst/>
            <a:rect r="r" b="b" t="t" l="l"/>
            <a:pathLst>
              <a:path h="7867610" w="8578274">
                <a:moveTo>
                  <a:pt x="0" y="0"/>
                </a:moveTo>
                <a:lnTo>
                  <a:pt x="8578274" y="0"/>
                </a:lnTo>
                <a:lnTo>
                  <a:pt x="8578274" y="7867610"/>
                </a:lnTo>
                <a:lnTo>
                  <a:pt x="0" y="78676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23" t="0" r="-77187" b="0"/>
            </a:stretch>
          </a:blipFill>
        </p:spPr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86778" y="363401"/>
            <a:ext cx="10707049" cy="3117893"/>
          </a:xfrm>
          <a:custGeom>
            <a:avLst/>
            <a:gdLst/>
            <a:ahLst/>
            <a:cxnLst/>
            <a:rect r="r" b="b" t="t" l="l"/>
            <a:pathLst>
              <a:path h="3117893" w="10707049">
                <a:moveTo>
                  <a:pt x="0" y="0"/>
                </a:moveTo>
                <a:lnTo>
                  <a:pt x="10707049" y="0"/>
                </a:lnTo>
                <a:lnTo>
                  <a:pt x="10707049" y="3117893"/>
                </a:lnTo>
                <a:lnTo>
                  <a:pt x="0" y="31178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5420" y="3730658"/>
            <a:ext cx="8602302" cy="4936974"/>
          </a:xfrm>
          <a:custGeom>
            <a:avLst/>
            <a:gdLst/>
            <a:ahLst/>
            <a:cxnLst/>
            <a:rect r="r" b="b" t="t" l="l"/>
            <a:pathLst>
              <a:path h="4936974" w="8602302">
                <a:moveTo>
                  <a:pt x="0" y="0"/>
                </a:moveTo>
                <a:lnTo>
                  <a:pt x="8602302" y="0"/>
                </a:lnTo>
                <a:lnTo>
                  <a:pt x="8602302" y="4936973"/>
                </a:lnTo>
                <a:lnTo>
                  <a:pt x="0" y="493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4604917"/>
            <a:ext cx="8991963" cy="5430498"/>
          </a:xfrm>
          <a:custGeom>
            <a:avLst/>
            <a:gdLst/>
            <a:ahLst/>
            <a:cxnLst/>
            <a:rect r="r" b="b" t="t" l="l"/>
            <a:pathLst>
              <a:path h="5430498" w="8991963">
                <a:moveTo>
                  <a:pt x="0" y="0"/>
                </a:moveTo>
                <a:lnTo>
                  <a:pt x="8991963" y="0"/>
                </a:lnTo>
                <a:lnTo>
                  <a:pt x="8991963" y="5430497"/>
                </a:lnTo>
                <a:lnTo>
                  <a:pt x="0" y="54304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178098" y="321477"/>
            <a:ext cx="7310475" cy="9965523"/>
          </a:xfrm>
          <a:custGeom>
            <a:avLst/>
            <a:gdLst/>
            <a:ahLst/>
            <a:cxnLst/>
            <a:rect r="r" b="b" t="t" l="l"/>
            <a:pathLst>
              <a:path h="9965523" w="7310475">
                <a:moveTo>
                  <a:pt x="0" y="0"/>
                </a:moveTo>
                <a:lnTo>
                  <a:pt x="7310475" y="0"/>
                </a:lnTo>
                <a:lnTo>
                  <a:pt x="7310475" y="9965523"/>
                </a:lnTo>
                <a:lnTo>
                  <a:pt x="0" y="99655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03857" y="8317371"/>
            <a:ext cx="2858958" cy="1408686"/>
          </a:xfrm>
          <a:custGeom>
            <a:avLst/>
            <a:gdLst/>
            <a:ahLst/>
            <a:cxnLst/>
            <a:rect r="r" b="b" t="t" l="l"/>
            <a:pathLst>
              <a:path h="1408686" w="2858958">
                <a:moveTo>
                  <a:pt x="0" y="0"/>
                </a:moveTo>
                <a:lnTo>
                  <a:pt x="2858957" y="0"/>
                </a:lnTo>
                <a:lnTo>
                  <a:pt x="2858957" y="1408687"/>
                </a:lnTo>
                <a:lnTo>
                  <a:pt x="0" y="14086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6162" y="1028700"/>
            <a:ext cx="8577838" cy="6073633"/>
          </a:xfrm>
          <a:custGeom>
            <a:avLst/>
            <a:gdLst/>
            <a:ahLst/>
            <a:cxnLst/>
            <a:rect r="r" b="b" t="t" l="l"/>
            <a:pathLst>
              <a:path h="6073633" w="8577838">
                <a:moveTo>
                  <a:pt x="0" y="0"/>
                </a:moveTo>
                <a:lnTo>
                  <a:pt x="8577838" y="0"/>
                </a:lnTo>
                <a:lnTo>
                  <a:pt x="8577838" y="6073633"/>
                </a:lnTo>
                <a:lnTo>
                  <a:pt x="0" y="60736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591263" y="3406451"/>
            <a:ext cx="8399834" cy="5968565"/>
          </a:xfrm>
          <a:custGeom>
            <a:avLst/>
            <a:gdLst/>
            <a:ahLst/>
            <a:cxnLst/>
            <a:rect r="r" b="b" t="t" l="l"/>
            <a:pathLst>
              <a:path h="5968565" w="8399834">
                <a:moveTo>
                  <a:pt x="0" y="0"/>
                </a:moveTo>
                <a:lnTo>
                  <a:pt x="8399834" y="0"/>
                </a:lnTo>
                <a:lnTo>
                  <a:pt x="8399834" y="5968565"/>
                </a:lnTo>
                <a:lnTo>
                  <a:pt x="0" y="59685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1219" y="389559"/>
            <a:ext cx="773330" cy="1191346"/>
          </a:xfrm>
          <a:custGeom>
            <a:avLst/>
            <a:gdLst/>
            <a:ahLst/>
            <a:cxnLst/>
            <a:rect r="r" b="b" t="t" l="l"/>
            <a:pathLst>
              <a:path h="1191346" w="773330">
                <a:moveTo>
                  <a:pt x="0" y="0"/>
                </a:moveTo>
                <a:lnTo>
                  <a:pt x="773330" y="0"/>
                </a:lnTo>
                <a:lnTo>
                  <a:pt x="773330" y="1191346"/>
                </a:lnTo>
                <a:lnTo>
                  <a:pt x="0" y="11913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028700"/>
            <a:ext cx="925769" cy="1336412"/>
          </a:xfrm>
          <a:custGeom>
            <a:avLst/>
            <a:gdLst/>
            <a:ahLst/>
            <a:cxnLst/>
            <a:rect r="r" b="b" t="t" l="l"/>
            <a:pathLst>
              <a:path h="1336412" w="925769">
                <a:moveTo>
                  <a:pt x="0" y="0"/>
                </a:moveTo>
                <a:lnTo>
                  <a:pt x="925769" y="0"/>
                </a:lnTo>
                <a:lnTo>
                  <a:pt x="925769" y="1336412"/>
                </a:lnTo>
                <a:lnTo>
                  <a:pt x="0" y="133641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9043066" y="674463"/>
            <a:ext cx="8974044" cy="9216512"/>
            <a:chOff x="0" y="0"/>
            <a:chExt cx="11965393" cy="12288682"/>
          </a:xfrm>
        </p:grpSpPr>
        <p:sp>
          <p:nvSpPr>
            <p:cNvPr name="AutoShape 5" id="5"/>
            <p:cNvSpPr/>
            <p:nvPr/>
          </p:nvSpPr>
          <p:spPr>
            <a:xfrm rot="0">
              <a:off x="0" y="0"/>
              <a:ext cx="11965393" cy="12288682"/>
            </a:xfrm>
            <a:prstGeom prst="rect">
              <a:avLst/>
            </a:prstGeom>
            <a:solidFill>
              <a:srgbClr val="FFFFFF"/>
            </a:solidFill>
          </p:spPr>
        </p:sp>
        <p:grpSp>
          <p:nvGrpSpPr>
            <p:cNvPr name="Group 6" id="6"/>
            <p:cNvGrpSpPr/>
            <p:nvPr/>
          </p:nvGrpSpPr>
          <p:grpSpPr>
            <a:xfrm rot="0">
              <a:off x="407780" y="383168"/>
              <a:ext cx="11149832" cy="11522346"/>
              <a:chOff x="0" y="0"/>
              <a:chExt cx="9228694" cy="953702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9228694" cy="9537023"/>
              </a:xfrm>
              <a:custGeom>
                <a:avLst/>
                <a:gdLst/>
                <a:ahLst/>
                <a:cxnLst/>
                <a:rect r="r" b="b" t="t" l="l"/>
                <a:pathLst>
                  <a:path h="9537023" w="9228694">
                    <a:moveTo>
                      <a:pt x="0" y="0"/>
                    </a:moveTo>
                    <a:lnTo>
                      <a:pt x="0" y="9537023"/>
                    </a:lnTo>
                    <a:lnTo>
                      <a:pt x="9228694" y="9537023"/>
                    </a:lnTo>
                    <a:lnTo>
                      <a:pt x="9228694" y="0"/>
                    </a:lnTo>
                    <a:lnTo>
                      <a:pt x="0" y="0"/>
                    </a:lnTo>
                    <a:close/>
                    <a:moveTo>
                      <a:pt x="9167734" y="9476063"/>
                    </a:moveTo>
                    <a:lnTo>
                      <a:pt x="59690" y="9476063"/>
                    </a:lnTo>
                    <a:lnTo>
                      <a:pt x="59690" y="59690"/>
                    </a:lnTo>
                    <a:lnTo>
                      <a:pt x="9167734" y="59690"/>
                    </a:lnTo>
                    <a:lnTo>
                      <a:pt x="9167734" y="9476063"/>
                    </a:lnTo>
                    <a:close/>
                  </a:path>
                </a:pathLst>
              </a:custGeom>
              <a:solidFill>
                <a:srgbClr val="EBDED4"/>
              </a:solidFill>
            </p:spPr>
          </p:sp>
        </p:grpSp>
      </p:grpSp>
      <p:sp>
        <p:nvSpPr>
          <p:cNvPr name="TextBox 8" id="8"/>
          <p:cNvSpPr txBox="true"/>
          <p:nvPr/>
        </p:nvSpPr>
        <p:spPr>
          <a:xfrm rot="0">
            <a:off x="1863266" y="31486"/>
            <a:ext cx="5736342" cy="2333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00"/>
              </a:lnSpc>
            </a:pPr>
            <a:r>
              <a:rPr lang="en-US" sz="8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Problems &amp; Solution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028700" y="2732143"/>
            <a:ext cx="7652416" cy="7358747"/>
            <a:chOff x="0" y="0"/>
            <a:chExt cx="10203221" cy="9811663"/>
          </a:xfrm>
        </p:grpSpPr>
        <p:sp>
          <p:nvSpPr>
            <p:cNvPr name="AutoShape 10" id="10"/>
            <p:cNvSpPr/>
            <p:nvPr/>
          </p:nvSpPr>
          <p:spPr>
            <a:xfrm rot="0">
              <a:off x="0" y="0"/>
              <a:ext cx="10203221" cy="9811663"/>
            </a:xfrm>
            <a:prstGeom prst="rect">
              <a:avLst/>
            </a:prstGeom>
            <a:solidFill>
              <a:srgbClr val="FFFFFF"/>
            </a:solid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347725" y="305933"/>
              <a:ext cx="9507770" cy="9199797"/>
              <a:chOff x="0" y="0"/>
              <a:chExt cx="8570826" cy="8293202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570826" cy="8293202"/>
              </a:xfrm>
              <a:custGeom>
                <a:avLst/>
                <a:gdLst/>
                <a:ahLst/>
                <a:cxnLst/>
                <a:rect r="r" b="b" t="t" l="l"/>
                <a:pathLst>
                  <a:path h="8293202" w="8570826">
                    <a:moveTo>
                      <a:pt x="0" y="0"/>
                    </a:moveTo>
                    <a:lnTo>
                      <a:pt x="0" y="8293202"/>
                    </a:lnTo>
                    <a:lnTo>
                      <a:pt x="8570826" y="8293202"/>
                    </a:lnTo>
                    <a:lnTo>
                      <a:pt x="8570826" y="0"/>
                    </a:lnTo>
                    <a:lnTo>
                      <a:pt x="0" y="0"/>
                    </a:lnTo>
                    <a:close/>
                    <a:moveTo>
                      <a:pt x="8509866" y="8232242"/>
                    </a:moveTo>
                    <a:lnTo>
                      <a:pt x="59690" y="8232242"/>
                    </a:lnTo>
                    <a:lnTo>
                      <a:pt x="59690" y="59690"/>
                    </a:lnTo>
                    <a:lnTo>
                      <a:pt x="8509866" y="59690"/>
                    </a:lnTo>
                    <a:lnTo>
                      <a:pt x="8509866" y="8232242"/>
                    </a:lnTo>
                    <a:close/>
                  </a:path>
                </a:pathLst>
              </a:custGeom>
              <a:solidFill>
                <a:srgbClr val="EBDED4"/>
              </a:solidFill>
            </p:spPr>
          </p:sp>
        </p:grpSp>
      </p:grpSp>
      <p:sp>
        <p:nvSpPr>
          <p:cNvPr name="TextBox 13" id="13"/>
          <p:cNvSpPr txBox="true"/>
          <p:nvPr/>
        </p:nvSpPr>
        <p:spPr>
          <a:xfrm rot="0">
            <a:off x="3041908" y="7390203"/>
            <a:ext cx="5024221" cy="1123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30"/>
              </a:lnSpc>
            </a:pPr>
            <a:r>
              <a:rPr lang="en-US" b="true" sz="35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Difficulty managing large orders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568469" y="3674230"/>
            <a:ext cx="771999" cy="771999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681863" y="3700993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850776" y="3529243"/>
            <a:ext cx="6830339" cy="1416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5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Lack of an electronic sales management system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568469" y="5509812"/>
            <a:ext cx="771999" cy="771999"/>
            <a:chOff x="0" y="0"/>
            <a:chExt cx="6350000" cy="6350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568469" y="7456878"/>
            <a:ext cx="771999" cy="771999"/>
            <a:chOff x="0" y="0"/>
            <a:chExt cx="635000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2247657" y="5478218"/>
            <a:ext cx="6036578" cy="1416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5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Lack of a comprehensive shopping experience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702446" y="5478923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681863" y="7483641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9564507" y="6911667"/>
            <a:ext cx="771999" cy="771999"/>
            <a:chOff x="0" y="0"/>
            <a:chExt cx="6350000" cy="63500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grpSp>
        <p:nvGrpSpPr>
          <p:cNvPr name="Group 27" id="27"/>
          <p:cNvGrpSpPr/>
          <p:nvPr/>
        </p:nvGrpSpPr>
        <p:grpSpPr>
          <a:xfrm rot="0">
            <a:off x="9564507" y="4332835"/>
            <a:ext cx="771999" cy="771999"/>
            <a:chOff x="0" y="0"/>
            <a:chExt cx="6350000" cy="63500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grpSp>
        <p:nvGrpSpPr>
          <p:cNvPr name="Group 29" id="29"/>
          <p:cNvGrpSpPr/>
          <p:nvPr/>
        </p:nvGrpSpPr>
        <p:grpSpPr>
          <a:xfrm rot="0">
            <a:off x="9564507" y="1451336"/>
            <a:ext cx="771999" cy="771999"/>
            <a:chOff x="0" y="0"/>
            <a:chExt cx="6350000" cy="63500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BDED4"/>
            </a:solidFill>
          </p:spPr>
        </p:sp>
      </p:grpSp>
      <p:sp>
        <p:nvSpPr>
          <p:cNvPr name="TextBox 31" id="31"/>
          <p:cNvSpPr txBox="true"/>
          <p:nvPr/>
        </p:nvSpPr>
        <p:spPr>
          <a:xfrm rot="0">
            <a:off x="9677901" y="4359598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9677901" y="6938430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9677901" y="1478099"/>
            <a:ext cx="545211" cy="745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b="true" sz="36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336506" y="1270361"/>
            <a:ext cx="7135393" cy="19975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299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Implementing a digital sales system to manage inventory, invoices, and customer orders efficiently.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223112" y="3953579"/>
            <a:ext cx="7581399" cy="2112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5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Enhancing the user experience through interactive features and personalized product recommendations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456052" y="6833943"/>
            <a:ext cx="6896301" cy="2112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5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Using an automated order tracking and processing system to handle purchases smoothly.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65744" y="573056"/>
            <a:ext cx="4730426" cy="9140888"/>
          </a:xfrm>
          <a:custGeom>
            <a:avLst/>
            <a:gdLst/>
            <a:ahLst/>
            <a:cxnLst/>
            <a:rect r="r" b="b" t="t" l="l"/>
            <a:pathLst>
              <a:path h="9140888" w="4730426">
                <a:moveTo>
                  <a:pt x="0" y="0"/>
                </a:moveTo>
                <a:lnTo>
                  <a:pt x="4730426" y="0"/>
                </a:lnTo>
                <a:lnTo>
                  <a:pt x="4730426" y="9140888"/>
                </a:lnTo>
                <a:lnTo>
                  <a:pt x="0" y="91408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2034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5730" y="1726371"/>
            <a:ext cx="4757738" cy="4696209"/>
          </a:xfrm>
          <a:custGeom>
            <a:avLst/>
            <a:gdLst/>
            <a:ahLst/>
            <a:cxnLst/>
            <a:rect r="r" b="b" t="t" l="l"/>
            <a:pathLst>
              <a:path h="4696209" w="4757738">
                <a:moveTo>
                  <a:pt x="0" y="0"/>
                </a:moveTo>
                <a:lnTo>
                  <a:pt x="4757738" y="0"/>
                </a:lnTo>
                <a:lnTo>
                  <a:pt x="4757738" y="4696210"/>
                </a:lnTo>
                <a:lnTo>
                  <a:pt x="0" y="46962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19049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458145" y="3868127"/>
            <a:ext cx="6292394" cy="3029671"/>
          </a:xfrm>
          <a:custGeom>
            <a:avLst/>
            <a:gdLst/>
            <a:ahLst/>
            <a:cxnLst/>
            <a:rect r="r" b="b" t="t" l="l"/>
            <a:pathLst>
              <a:path h="3029671" w="6292394">
                <a:moveTo>
                  <a:pt x="0" y="0"/>
                </a:moveTo>
                <a:lnTo>
                  <a:pt x="6292394" y="0"/>
                </a:lnTo>
                <a:lnTo>
                  <a:pt x="6292394" y="3029671"/>
                </a:lnTo>
                <a:lnTo>
                  <a:pt x="0" y="30296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74962" y="1397698"/>
            <a:ext cx="11497016" cy="1889556"/>
          </a:xfrm>
          <a:custGeom>
            <a:avLst/>
            <a:gdLst/>
            <a:ahLst/>
            <a:cxnLst/>
            <a:rect r="r" b="b" t="t" l="l"/>
            <a:pathLst>
              <a:path h="1889556" w="11497016">
                <a:moveTo>
                  <a:pt x="0" y="0"/>
                </a:moveTo>
                <a:lnTo>
                  <a:pt x="11497016" y="0"/>
                </a:lnTo>
                <a:lnTo>
                  <a:pt x="11497016" y="1889555"/>
                </a:lnTo>
                <a:lnTo>
                  <a:pt x="0" y="188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92838" y="3835370"/>
            <a:ext cx="12679586" cy="5788100"/>
          </a:xfrm>
          <a:custGeom>
            <a:avLst/>
            <a:gdLst/>
            <a:ahLst/>
            <a:cxnLst/>
            <a:rect r="r" b="b" t="t" l="l"/>
            <a:pathLst>
              <a:path h="5788100" w="12679586">
                <a:moveTo>
                  <a:pt x="0" y="0"/>
                </a:moveTo>
                <a:lnTo>
                  <a:pt x="12679586" y="0"/>
                </a:lnTo>
                <a:lnTo>
                  <a:pt x="12679586" y="5788100"/>
                </a:lnTo>
                <a:lnTo>
                  <a:pt x="0" y="57881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91263" y="1397698"/>
            <a:ext cx="2188631" cy="1078398"/>
          </a:xfrm>
          <a:custGeom>
            <a:avLst/>
            <a:gdLst/>
            <a:ahLst/>
            <a:cxnLst/>
            <a:rect r="r" b="b" t="t" l="l"/>
            <a:pathLst>
              <a:path h="1078398" w="2188631">
                <a:moveTo>
                  <a:pt x="0" y="0"/>
                </a:moveTo>
                <a:lnTo>
                  <a:pt x="2188631" y="0"/>
                </a:lnTo>
                <a:lnTo>
                  <a:pt x="2188631" y="1078398"/>
                </a:lnTo>
                <a:lnTo>
                  <a:pt x="0" y="10783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385908">
            <a:off x="9214514" y="758711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4432" y="441667"/>
            <a:ext cx="12170764" cy="5840012"/>
          </a:xfrm>
          <a:custGeom>
            <a:avLst/>
            <a:gdLst/>
            <a:ahLst/>
            <a:cxnLst/>
            <a:rect r="r" b="b" t="t" l="l"/>
            <a:pathLst>
              <a:path h="5840012" w="12170764">
                <a:moveTo>
                  <a:pt x="0" y="0"/>
                </a:moveTo>
                <a:lnTo>
                  <a:pt x="12170764" y="0"/>
                </a:lnTo>
                <a:lnTo>
                  <a:pt x="12170764" y="5840012"/>
                </a:lnTo>
                <a:lnTo>
                  <a:pt x="0" y="58400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902" t="0" r="-138" b="-98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72565" y="4331380"/>
            <a:ext cx="3296428" cy="1624240"/>
          </a:xfrm>
          <a:custGeom>
            <a:avLst/>
            <a:gdLst/>
            <a:ahLst/>
            <a:cxnLst/>
            <a:rect r="r" b="b" t="t" l="l"/>
            <a:pathLst>
              <a:path h="1624240" w="3296428">
                <a:moveTo>
                  <a:pt x="0" y="0"/>
                </a:moveTo>
                <a:lnTo>
                  <a:pt x="3296428" y="0"/>
                </a:lnTo>
                <a:lnTo>
                  <a:pt x="3296428" y="1624240"/>
                </a:lnTo>
                <a:lnTo>
                  <a:pt x="0" y="16242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14540" y="4603522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0"/>
                </a:moveTo>
                <a:lnTo>
                  <a:pt x="958025" y="0"/>
                </a:lnTo>
                <a:lnTo>
                  <a:pt x="958025" y="539978"/>
                </a:lnTo>
                <a:lnTo>
                  <a:pt x="0" y="5399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020326" y="5748530"/>
            <a:ext cx="9309741" cy="3893176"/>
          </a:xfrm>
          <a:custGeom>
            <a:avLst/>
            <a:gdLst/>
            <a:ahLst/>
            <a:cxnLst/>
            <a:rect r="r" b="b" t="t" l="l"/>
            <a:pathLst>
              <a:path h="3893176" w="9309741">
                <a:moveTo>
                  <a:pt x="0" y="0"/>
                </a:moveTo>
                <a:lnTo>
                  <a:pt x="9309741" y="0"/>
                </a:lnTo>
                <a:lnTo>
                  <a:pt x="9309741" y="3893176"/>
                </a:lnTo>
                <a:lnTo>
                  <a:pt x="0" y="389317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2726" r="0" b="0"/>
            </a:stretch>
          </a:blipFill>
        </p:spPr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57021" y="1636708"/>
            <a:ext cx="5973957" cy="3845895"/>
          </a:xfrm>
          <a:custGeom>
            <a:avLst/>
            <a:gdLst/>
            <a:ahLst/>
            <a:cxnLst/>
            <a:rect r="r" b="b" t="t" l="l"/>
            <a:pathLst>
              <a:path h="3845895" w="5973957">
                <a:moveTo>
                  <a:pt x="0" y="0"/>
                </a:moveTo>
                <a:lnTo>
                  <a:pt x="5973958" y="0"/>
                </a:lnTo>
                <a:lnTo>
                  <a:pt x="5973958" y="3845896"/>
                </a:lnTo>
                <a:lnTo>
                  <a:pt x="0" y="38458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98942" y="5568724"/>
            <a:ext cx="11301259" cy="4718276"/>
          </a:xfrm>
          <a:custGeom>
            <a:avLst/>
            <a:gdLst/>
            <a:ahLst/>
            <a:cxnLst/>
            <a:rect r="r" b="b" t="t" l="l"/>
            <a:pathLst>
              <a:path h="4718276" w="11301259">
                <a:moveTo>
                  <a:pt x="0" y="0"/>
                </a:moveTo>
                <a:lnTo>
                  <a:pt x="11301259" y="0"/>
                </a:lnTo>
                <a:lnTo>
                  <a:pt x="11301259" y="4718276"/>
                </a:lnTo>
                <a:lnTo>
                  <a:pt x="0" y="47182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384030" y="106367"/>
            <a:ext cx="10308729" cy="15303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11200"/>
              </a:lnSpc>
            </a:pP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Customer</a:t>
            </a: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loyalty system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59975" y="726803"/>
            <a:ext cx="10897625" cy="4894079"/>
          </a:xfrm>
          <a:custGeom>
            <a:avLst/>
            <a:gdLst/>
            <a:ahLst/>
            <a:cxnLst/>
            <a:rect r="r" b="b" t="t" l="l"/>
            <a:pathLst>
              <a:path h="4894079" w="10897625">
                <a:moveTo>
                  <a:pt x="0" y="0"/>
                </a:moveTo>
                <a:lnTo>
                  <a:pt x="10897625" y="0"/>
                </a:lnTo>
                <a:lnTo>
                  <a:pt x="10897625" y="4894079"/>
                </a:lnTo>
                <a:lnTo>
                  <a:pt x="0" y="48940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438" t="0" r="-872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053834" y="4294863"/>
            <a:ext cx="11007532" cy="5403247"/>
          </a:xfrm>
          <a:custGeom>
            <a:avLst/>
            <a:gdLst/>
            <a:ahLst/>
            <a:cxnLst/>
            <a:rect r="r" b="b" t="t" l="l"/>
            <a:pathLst>
              <a:path h="5403247" w="11007532">
                <a:moveTo>
                  <a:pt x="0" y="0"/>
                </a:moveTo>
                <a:lnTo>
                  <a:pt x="11007532" y="0"/>
                </a:lnTo>
                <a:lnTo>
                  <a:pt x="11007532" y="5403246"/>
                </a:lnTo>
                <a:lnTo>
                  <a:pt x="0" y="54032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126" t="0" r="-6856" b="-1241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3341566"/>
            <a:ext cx="1052354" cy="518524"/>
          </a:xfrm>
          <a:custGeom>
            <a:avLst/>
            <a:gdLst/>
            <a:ahLst/>
            <a:cxnLst/>
            <a:rect r="r" b="b" t="t" l="l"/>
            <a:pathLst>
              <a:path h="518524" w="1052354">
                <a:moveTo>
                  <a:pt x="0" y="0"/>
                </a:moveTo>
                <a:lnTo>
                  <a:pt x="1052354" y="0"/>
                </a:lnTo>
                <a:lnTo>
                  <a:pt x="1052354" y="518524"/>
                </a:lnTo>
                <a:lnTo>
                  <a:pt x="0" y="5185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2482" y="279540"/>
            <a:ext cx="8051430" cy="5789415"/>
          </a:xfrm>
          <a:custGeom>
            <a:avLst/>
            <a:gdLst/>
            <a:ahLst/>
            <a:cxnLst/>
            <a:rect r="r" b="b" t="t" l="l"/>
            <a:pathLst>
              <a:path h="5789415" w="8051430">
                <a:moveTo>
                  <a:pt x="0" y="0"/>
                </a:moveTo>
                <a:lnTo>
                  <a:pt x="8051430" y="0"/>
                </a:lnTo>
                <a:lnTo>
                  <a:pt x="8051430" y="5789414"/>
                </a:lnTo>
                <a:lnTo>
                  <a:pt x="0" y="57894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906391" y="1028700"/>
            <a:ext cx="8945038" cy="3866894"/>
          </a:xfrm>
          <a:custGeom>
            <a:avLst/>
            <a:gdLst/>
            <a:ahLst/>
            <a:cxnLst/>
            <a:rect r="r" b="b" t="t" l="l"/>
            <a:pathLst>
              <a:path h="3866894" w="8945038">
                <a:moveTo>
                  <a:pt x="0" y="0"/>
                </a:moveTo>
                <a:lnTo>
                  <a:pt x="8945038" y="0"/>
                </a:lnTo>
                <a:lnTo>
                  <a:pt x="8945038" y="3866894"/>
                </a:lnTo>
                <a:lnTo>
                  <a:pt x="0" y="38668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8750" t="0" r="-23125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5143500"/>
            <a:ext cx="1736921" cy="855828"/>
          </a:xfrm>
          <a:custGeom>
            <a:avLst/>
            <a:gdLst/>
            <a:ahLst/>
            <a:cxnLst/>
            <a:rect r="r" b="b" t="t" l="l"/>
            <a:pathLst>
              <a:path h="855828" w="1736921">
                <a:moveTo>
                  <a:pt x="0" y="0"/>
                </a:moveTo>
                <a:lnTo>
                  <a:pt x="1736921" y="0"/>
                </a:lnTo>
                <a:lnTo>
                  <a:pt x="1736921" y="855828"/>
                </a:lnTo>
                <a:lnTo>
                  <a:pt x="0" y="85582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797907" y="5571414"/>
            <a:ext cx="9685025" cy="3981313"/>
          </a:xfrm>
          <a:custGeom>
            <a:avLst/>
            <a:gdLst/>
            <a:ahLst/>
            <a:cxnLst/>
            <a:rect r="r" b="b" t="t" l="l"/>
            <a:pathLst>
              <a:path h="3981313" w="9685025">
                <a:moveTo>
                  <a:pt x="0" y="0"/>
                </a:moveTo>
                <a:lnTo>
                  <a:pt x="9685025" y="0"/>
                </a:lnTo>
                <a:lnTo>
                  <a:pt x="9685025" y="3981313"/>
                </a:lnTo>
                <a:lnTo>
                  <a:pt x="0" y="398131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8183" t="0" r="-12122" b="0"/>
            </a:stretch>
          </a:blipFill>
        </p:spPr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30252" y="334951"/>
            <a:ext cx="11301259" cy="5368098"/>
          </a:xfrm>
          <a:custGeom>
            <a:avLst/>
            <a:gdLst/>
            <a:ahLst/>
            <a:cxnLst/>
            <a:rect r="r" b="b" t="t" l="l"/>
            <a:pathLst>
              <a:path h="5368098" w="11301259">
                <a:moveTo>
                  <a:pt x="0" y="0"/>
                </a:moveTo>
                <a:lnTo>
                  <a:pt x="11301258" y="0"/>
                </a:lnTo>
                <a:lnTo>
                  <a:pt x="11301258" y="5368098"/>
                </a:lnTo>
                <a:lnTo>
                  <a:pt x="0" y="53680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11537" y="4922188"/>
            <a:ext cx="7932463" cy="4719110"/>
          </a:xfrm>
          <a:custGeom>
            <a:avLst/>
            <a:gdLst/>
            <a:ahLst/>
            <a:cxnLst/>
            <a:rect r="r" b="b" t="t" l="l"/>
            <a:pathLst>
              <a:path h="4719110" w="7932463">
                <a:moveTo>
                  <a:pt x="0" y="0"/>
                </a:moveTo>
                <a:lnTo>
                  <a:pt x="7932463" y="0"/>
                </a:lnTo>
                <a:lnTo>
                  <a:pt x="7932463" y="4719111"/>
                </a:lnTo>
                <a:lnTo>
                  <a:pt x="0" y="47191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5458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74591" y="3019000"/>
            <a:ext cx="8913409" cy="5196787"/>
          </a:xfrm>
          <a:custGeom>
            <a:avLst/>
            <a:gdLst/>
            <a:ahLst/>
            <a:cxnLst/>
            <a:rect r="r" b="b" t="t" l="l"/>
            <a:pathLst>
              <a:path h="5196787" w="8913409">
                <a:moveTo>
                  <a:pt x="0" y="0"/>
                </a:moveTo>
                <a:lnTo>
                  <a:pt x="8913409" y="0"/>
                </a:lnTo>
                <a:lnTo>
                  <a:pt x="8913409" y="5196786"/>
                </a:lnTo>
                <a:lnTo>
                  <a:pt x="0" y="51967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25402" b="0"/>
            </a:stretch>
          </a:blipFill>
        </p:spPr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8205" y="512430"/>
            <a:ext cx="8953127" cy="4845415"/>
          </a:xfrm>
          <a:custGeom>
            <a:avLst/>
            <a:gdLst/>
            <a:ahLst/>
            <a:cxnLst/>
            <a:rect r="r" b="b" t="t" l="l"/>
            <a:pathLst>
              <a:path h="4845415" w="8953127">
                <a:moveTo>
                  <a:pt x="0" y="0"/>
                </a:moveTo>
                <a:lnTo>
                  <a:pt x="8953127" y="0"/>
                </a:lnTo>
                <a:lnTo>
                  <a:pt x="8953127" y="4845415"/>
                </a:lnTo>
                <a:lnTo>
                  <a:pt x="0" y="48454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22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12289" y="5654787"/>
            <a:ext cx="11714483" cy="3603513"/>
          </a:xfrm>
          <a:custGeom>
            <a:avLst/>
            <a:gdLst/>
            <a:ahLst/>
            <a:cxnLst/>
            <a:rect r="r" b="b" t="t" l="l"/>
            <a:pathLst>
              <a:path h="3603513" w="11714483">
                <a:moveTo>
                  <a:pt x="0" y="0"/>
                </a:moveTo>
                <a:lnTo>
                  <a:pt x="11714482" y="0"/>
                </a:lnTo>
                <a:lnTo>
                  <a:pt x="11714482" y="3603513"/>
                </a:lnTo>
                <a:lnTo>
                  <a:pt x="0" y="36035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5727" b="-50423"/>
            </a:stretch>
          </a:blipFill>
        </p:spPr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1427" y="1091008"/>
            <a:ext cx="16866095" cy="7565006"/>
          </a:xfrm>
          <a:custGeom>
            <a:avLst/>
            <a:gdLst/>
            <a:ahLst/>
            <a:cxnLst/>
            <a:rect r="r" b="b" t="t" l="l"/>
            <a:pathLst>
              <a:path h="7565006" w="16866095">
                <a:moveTo>
                  <a:pt x="0" y="0"/>
                </a:moveTo>
                <a:lnTo>
                  <a:pt x="16866096" y="0"/>
                </a:lnTo>
                <a:lnTo>
                  <a:pt x="16866096" y="7565006"/>
                </a:lnTo>
                <a:lnTo>
                  <a:pt x="0" y="7565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52628" y="2253592"/>
            <a:ext cx="1257334" cy="708679"/>
          </a:xfrm>
          <a:custGeom>
            <a:avLst/>
            <a:gdLst/>
            <a:ahLst/>
            <a:cxnLst/>
            <a:rect r="r" b="b" t="t" l="l"/>
            <a:pathLst>
              <a:path h="708679" w="1257334">
                <a:moveTo>
                  <a:pt x="0" y="0"/>
                </a:moveTo>
                <a:lnTo>
                  <a:pt x="1257334" y="0"/>
                </a:lnTo>
                <a:lnTo>
                  <a:pt x="1257334" y="708679"/>
                </a:lnTo>
                <a:lnTo>
                  <a:pt x="0" y="7086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547032" y="2372869"/>
            <a:ext cx="1444773" cy="1276654"/>
          </a:xfrm>
          <a:custGeom>
            <a:avLst/>
            <a:gdLst/>
            <a:ahLst/>
            <a:cxnLst/>
            <a:rect r="r" b="b" t="t" l="l"/>
            <a:pathLst>
              <a:path h="1276654" w="1444773">
                <a:moveTo>
                  <a:pt x="0" y="0"/>
                </a:moveTo>
                <a:lnTo>
                  <a:pt x="1444773" y="0"/>
                </a:lnTo>
                <a:lnTo>
                  <a:pt x="1444773" y="1276653"/>
                </a:lnTo>
                <a:lnTo>
                  <a:pt x="0" y="127665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14581" y="565607"/>
            <a:ext cx="14858838" cy="2467402"/>
          </a:xfrm>
          <a:custGeom>
            <a:avLst/>
            <a:gdLst/>
            <a:ahLst/>
            <a:cxnLst/>
            <a:rect r="r" b="b" t="t" l="l"/>
            <a:pathLst>
              <a:path h="2467402" w="14858838">
                <a:moveTo>
                  <a:pt x="0" y="0"/>
                </a:moveTo>
                <a:lnTo>
                  <a:pt x="14858838" y="0"/>
                </a:lnTo>
                <a:lnTo>
                  <a:pt x="14858838" y="2467402"/>
                </a:lnTo>
                <a:lnTo>
                  <a:pt x="0" y="24674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127746" y="3290184"/>
            <a:ext cx="12032508" cy="3376672"/>
          </a:xfrm>
          <a:custGeom>
            <a:avLst/>
            <a:gdLst/>
            <a:ahLst/>
            <a:cxnLst/>
            <a:rect r="r" b="b" t="t" l="l"/>
            <a:pathLst>
              <a:path h="3376672" w="12032508">
                <a:moveTo>
                  <a:pt x="0" y="0"/>
                </a:moveTo>
                <a:lnTo>
                  <a:pt x="12032508" y="0"/>
                </a:lnTo>
                <a:lnTo>
                  <a:pt x="12032508" y="3376673"/>
                </a:lnTo>
                <a:lnTo>
                  <a:pt x="0" y="33766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173280" y="6927489"/>
            <a:ext cx="7539367" cy="3359511"/>
          </a:xfrm>
          <a:custGeom>
            <a:avLst/>
            <a:gdLst/>
            <a:ahLst/>
            <a:cxnLst/>
            <a:rect r="r" b="b" t="t" l="l"/>
            <a:pathLst>
              <a:path h="3359511" w="7539367">
                <a:moveTo>
                  <a:pt x="0" y="0"/>
                </a:moveTo>
                <a:lnTo>
                  <a:pt x="7539366" y="0"/>
                </a:lnTo>
                <a:lnTo>
                  <a:pt x="7539366" y="3359511"/>
                </a:lnTo>
                <a:lnTo>
                  <a:pt x="0" y="33595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122383" y="2753285"/>
            <a:ext cx="2010119" cy="2010119"/>
          </a:xfrm>
          <a:custGeom>
            <a:avLst/>
            <a:gdLst/>
            <a:ahLst/>
            <a:cxnLst/>
            <a:rect r="r" b="b" t="t" l="l"/>
            <a:pathLst>
              <a:path h="2010119" w="2010119">
                <a:moveTo>
                  <a:pt x="0" y="0"/>
                </a:moveTo>
                <a:lnTo>
                  <a:pt x="2010119" y="0"/>
                </a:lnTo>
                <a:lnTo>
                  <a:pt x="2010119" y="2010119"/>
                </a:lnTo>
                <a:lnTo>
                  <a:pt x="0" y="20101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528473" y="4375783"/>
            <a:ext cx="2156341" cy="2171527"/>
          </a:xfrm>
          <a:custGeom>
            <a:avLst/>
            <a:gdLst/>
            <a:ahLst/>
            <a:cxnLst/>
            <a:rect r="r" b="b" t="t" l="l"/>
            <a:pathLst>
              <a:path h="2171527" w="2156341">
                <a:moveTo>
                  <a:pt x="0" y="0"/>
                </a:moveTo>
                <a:lnTo>
                  <a:pt x="2156342" y="0"/>
                </a:lnTo>
                <a:lnTo>
                  <a:pt x="2156342" y="2171527"/>
                </a:lnTo>
                <a:lnTo>
                  <a:pt x="0" y="21715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51708" y="2578928"/>
            <a:ext cx="2598716" cy="2358834"/>
          </a:xfrm>
          <a:custGeom>
            <a:avLst/>
            <a:gdLst/>
            <a:ahLst/>
            <a:cxnLst/>
            <a:rect r="r" b="b" t="t" l="l"/>
            <a:pathLst>
              <a:path h="2358834" w="2598716">
                <a:moveTo>
                  <a:pt x="0" y="0"/>
                </a:moveTo>
                <a:lnTo>
                  <a:pt x="2598716" y="0"/>
                </a:lnTo>
                <a:lnTo>
                  <a:pt x="2598716" y="2358834"/>
                </a:lnTo>
                <a:lnTo>
                  <a:pt x="0" y="23588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183177" y="2883016"/>
            <a:ext cx="2334694" cy="2683155"/>
          </a:xfrm>
          <a:custGeom>
            <a:avLst/>
            <a:gdLst/>
            <a:ahLst/>
            <a:cxnLst/>
            <a:rect r="r" b="b" t="t" l="l"/>
            <a:pathLst>
              <a:path h="2683155" w="2334694">
                <a:moveTo>
                  <a:pt x="0" y="0"/>
                </a:moveTo>
                <a:lnTo>
                  <a:pt x="2334694" y="0"/>
                </a:lnTo>
                <a:lnTo>
                  <a:pt x="2334694" y="2683156"/>
                </a:lnTo>
                <a:lnTo>
                  <a:pt x="0" y="26831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4293" y="5310920"/>
            <a:ext cx="2814830" cy="2837349"/>
          </a:xfrm>
          <a:custGeom>
            <a:avLst/>
            <a:gdLst/>
            <a:ahLst/>
            <a:cxnLst/>
            <a:rect r="r" b="b" t="t" l="l"/>
            <a:pathLst>
              <a:path h="2837349" w="2814830">
                <a:moveTo>
                  <a:pt x="0" y="0"/>
                </a:moveTo>
                <a:lnTo>
                  <a:pt x="2814830" y="0"/>
                </a:lnTo>
                <a:lnTo>
                  <a:pt x="2814830" y="2837349"/>
                </a:lnTo>
                <a:lnTo>
                  <a:pt x="0" y="283734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792598" y="6968852"/>
            <a:ext cx="2439938" cy="2458284"/>
          </a:xfrm>
          <a:custGeom>
            <a:avLst/>
            <a:gdLst/>
            <a:ahLst/>
            <a:cxnLst/>
            <a:rect r="r" b="b" t="t" l="l"/>
            <a:pathLst>
              <a:path h="2458284" w="2439938">
                <a:moveTo>
                  <a:pt x="0" y="0"/>
                </a:moveTo>
                <a:lnTo>
                  <a:pt x="2439939" y="0"/>
                </a:lnTo>
                <a:lnTo>
                  <a:pt x="2439939" y="2458283"/>
                </a:lnTo>
                <a:lnTo>
                  <a:pt x="0" y="24582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469294" y="5566172"/>
            <a:ext cx="2043234" cy="2455176"/>
          </a:xfrm>
          <a:custGeom>
            <a:avLst/>
            <a:gdLst/>
            <a:ahLst/>
            <a:cxnLst/>
            <a:rect r="r" b="b" t="t" l="l"/>
            <a:pathLst>
              <a:path h="2455176" w="2043234">
                <a:moveTo>
                  <a:pt x="0" y="0"/>
                </a:moveTo>
                <a:lnTo>
                  <a:pt x="2043234" y="0"/>
                </a:lnTo>
                <a:lnTo>
                  <a:pt x="2043234" y="2455175"/>
                </a:lnTo>
                <a:lnTo>
                  <a:pt x="0" y="245517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88520" y="2239515"/>
            <a:ext cx="2394037" cy="2376689"/>
          </a:xfrm>
          <a:custGeom>
            <a:avLst/>
            <a:gdLst/>
            <a:ahLst/>
            <a:cxnLst/>
            <a:rect r="r" b="b" t="t" l="l"/>
            <a:pathLst>
              <a:path h="2376689" w="2394037">
                <a:moveTo>
                  <a:pt x="0" y="0"/>
                </a:moveTo>
                <a:lnTo>
                  <a:pt x="2394037" y="0"/>
                </a:lnTo>
                <a:lnTo>
                  <a:pt x="2394037" y="2376689"/>
                </a:lnTo>
                <a:lnTo>
                  <a:pt x="0" y="237668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149096" y="5869999"/>
            <a:ext cx="2737550" cy="2965679"/>
          </a:xfrm>
          <a:custGeom>
            <a:avLst/>
            <a:gdLst/>
            <a:ahLst/>
            <a:cxnLst/>
            <a:rect r="r" b="b" t="t" l="l"/>
            <a:pathLst>
              <a:path h="2965679" w="2737550">
                <a:moveTo>
                  <a:pt x="0" y="0"/>
                </a:moveTo>
                <a:lnTo>
                  <a:pt x="2737550" y="0"/>
                </a:lnTo>
                <a:lnTo>
                  <a:pt x="2737550" y="2965679"/>
                </a:lnTo>
                <a:lnTo>
                  <a:pt x="0" y="296567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308144" y="7755146"/>
            <a:ext cx="2548826" cy="1503154"/>
          </a:xfrm>
          <a:custGeom>
            <a:avLst/>
            <a:gdLst/>
            <a:ahLst/>
            <a:cxnLst/>
            <a:rect r="r" b="b" t="t" l="l"/>
            <a:pathLst>
              <a:path h="1503154" w="2548826">
                <a:moveTo>
                  <a:pt x="0" y="0"/>
                </a:moveTo>
                <a:lnTo>
                  <a:pt x="2548826" y="0"/>
                </a:lnTo>
                <a:lnTo>
                  <a:pt x="2548826" y="1503154"/>
                </a:lnTo>
                <a:lnTo>
                  <a:pt x="0" y="150315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67932" y="1197803"/>
            <a:ext cx="7116883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600"/>
              </a:lnSpc>
            </a:pPr>
            <a:r>
              <a:rPr lang="en-US" b="true" sz="8000" u="none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Tools &amp; Plugins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0952" y="1091008"/>
            <a:ext cx="16866095" cy="7565006"/>
          </a:xfrm>
          <a:custGeom>
            <a:avLst/>
            <a:gdLst/>
            <a:ahLst/>
            <a:cxnLst/>
            <a:rect r="r" b="b" t="t" l="l"/>
            <a:pathLst>
              <a:path h="7565006" w="16866095">
                <a:moveTo>
                  <a:pt x="0" y="0"/>
                </a:moveTo>
                <a:lnTo>
                  <a:pt x="16866096" y="0"/>
                </a:lnTo>
                <a:lnTo>
                  <a:pt x="16866096" y="7565006"/>
                </a:lnTo>
                <a:lnTo>
                  <a:pt x="0" y="7565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130207" y="2253592"/>
            <a:ext cx="1257334" cy="708679"/>
          </a:xfrm>
          <a:custGeom>
            <a:avLst/>
            <a:gdLst/>
            <a:ahLst/>
            <a:cxnLst/>
            <a:rect r="r" b="b" t="t" l="l"/>
            <a:pathLst>
              <a:path h="708679" w="1257334">
                <a:moveTo>
                  <a:pt x="0" y="0"/>
                </a:moveTo>
                <a:lnTo>
                  <a:pt x="1257334" y="0"/>
                </a:lnTo>
                <a:lnTo>
                  <a:pt x="1257334" y="708679"/>
                </a:lnTo>
                <a:lnTo>
                  <a:pt x="0" y="7086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2372869"/>
            <a:ext cx="1334038" cy="1178805"/>
          </a:xfrm>
          <a:custGeom>
            <a:avLst/>
            <a:gdLst/>
            <a:ahLst/>
            <a:cxnLst/>
            <a:rect r="r" b="b" t="t" l="l"/>
            <a:pathLst>
              <a:path h="1178805" w="1334038">
                <a:moveTo>
                  <a:pt x="0" y="0"/>
                </a:moveTo>
                <a:lnTo>
                  <a:pt x="1334038" y="0"/>
                </a:lnTo>
                <a:lnTo>
                  <a:pt x="1334038" y="1178804"/>
                </a:lnTo>
                <a:lnTo>
                  <a:pt x="0" y="11788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98008" y="0"/>
            <a:ext cx="9232222" cy="10287000"/>
          </a:xfrm>
          <a:custGeom>
            <a:avLst/>
            <a:gdLst/>
            <a:ahLst/>
            <a:cxnLst/>
            <a:rect r="r" b="b" t="t" l="l"/>
            <a:pathLst>
              <a:path h="10287000" w="9232222">
                <a:moveTo>
                  <a:pt x="0" y="0"/>
                </a:moveTo>
                <a:lnTo>
                  <a:pt x="9232222" y="0"/>
                </a:lnTo>
                <a:lnTo>
                  <a:pt x="923222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425" r="0" b="-9914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0952" y="1091008"/>
            <a:ext cx="16866095" cy="7565006"/>
          </a:xfrm>
          <a:custGeom>
            <a:avLst/>
            <a:gdLst/>
            <a:ahLst/>
            <a:cxnLst/>
            <a:rect r="r" b="b" t="t" l="l"/>
            <a:pathLst>
              <a:path h="7565006" w="16866095">
                <a:moveTo>
                  <a:pt x="0" y="0"/>
                </a:moveTo>
                <a:lnTo>
                  <a:pt x="16866096" y="0"/>
                </a:lnTo>
                <a:lnTo>
                  <a:pt x="16866096" y="7565006"/>
                </a:lnTo>
                <a:lnTo>
                  <a:pt x="0" y="7565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2372869"/>
            <a:ext cx="1257334" cy="708679"/>
          </a:xfrm>
          <a:custGeom>
            <a:avLst/>
            <a:gdLst/>
            <a:ahLst/>
            <a:cxnLst/>
            <a:rect r="r" b="b" t="t" l="l"/>
            <a:pathLst>
              <a:path h="708679" w="1257334">
                <a:moveTo>
                  <a:pt x="0" y="0"/>
                </a:moveTo>
                <a:lnTo>
                  <a:pt x="1257334" y="0"/>
                </a:lnTo>
                <a:lnTo>
                  <a:pt x="1257334" y="708678"/>
                </a:lnTo>
                <a:lnTo>
                  <a:pt x="0" y="7086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392917" y="2372869"/>
            <a:ext cx="1334038" cy="1178805"/>
          </a:xfrm>
          <a:custGeom>
            <a:avLst/>
            <a:gdLst/>
            <a:ahLst/>
            <a:cxnLst/>
            <a:rect r="r" b="b" t="t" l="l"/>
            <a:pathLst>
              <a:path h="1178805" w="1334038">
                <a:moveTo>
                  <a:pt x="0" y="0"/>
                </a:moveTo>
                <a:lnTo>
                  <a:pt x="1334038" y="0"/>
                </a:lnTo>
                <a:lnTo>
                  <a:pt x="1334038" y="1178804"/>
                </a:lnTo>
                <a:lnTo>
                  <a:pt x="0" y="11788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73649" y="817103"/>
            <a:ext cx="13587726" cy="8652795"/>
          </a:xfrm>
          <a:custGeom>
            <a:avLst/>
            <a:gdLst/>
            <a:ahLst/>
            <a:cxnLst/>
            <a:rect r="r" b="b" t="t" l="l"/>
            <a:pathLst>
              <a:path h="8652795" w="13587726">
                <a:moveTo>
                  <a:pt x="0" y="0"/>
                </a:moveTo>
                <a:lnTo>
                  <a:pt x="13587726" y="0"/>
                </a:lnTo>
                <a:lnTo>
                  <a:pt x="13587726" y="8652794"/>
                </a:lnTo>
                <a:lnTo>
                  <a:pt x="0" y="8652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58" t="-84" r="-2273" b="0"/>
            </a:stretch>
          </a:blipFill>
        </p:spPr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0952" y="1091008"/>
            <a:ext cx="16866095" cy="7565006"/>
          </a:xfrm>
          <a:custGeom>
            <a:avLst/>
            <a:gdLst/>
            <a:ahLst/>
            <a:cxnLst/>
            <a:rect r="r" b="b" t="t" l="l"/>
            <a:pathLst>
              <a:path h="7565006" w="16866095">
                <a:moveTo>
                  <a:pt x="0" y="0"/>
                </a:moveTo>
                <a:lnTo>
                  <a:pt x="16866096" y="0"/>
                </a:lnTo>
                <a:lnTo>
                  <a:pt x="16866096" y="7565006"/>
                </a:lnTo>
                <a:lnTo>
                  <a:pt x="0" y="7565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51633" y="2253592"/>
            <a:ext cx="1257334" cy="708679"/>
          </a:xfrm>
          <a:custGeom>
            <a:avLst/>
            <a:gdLst/>
            <a:ahLst/>
            <a:cxnLst/>
            <a:rect r="r" b="b" t="t" l="l"/>
            <a:pathLst>
              <a:path h="708679" w="1257334">
                <a:moveTo>
                  <a:pt x="0" y="0"/>
                </a:moveTo>
                <a:lnTo>
                  <a:pt x="1257334" y="0"/>
                </a:lnTo>
                <a:lnTo>
                  <a:pt x="1257334" y="708679"/>
                </a:lnTo>
                <a:lnTo>
                  <a:pt x="0" y="7086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313171" y="2372869"/>
            <a:ext cx="1334038" cy="1178805"/>
          </a:xfrm>
          <a:custGeom>
            <a:avLst/>
            <a:gdLst/>
            <a:ahLst/>
            <a:cxnLst/>
            <a:rect r="r" b="b" t="t" l="l"/>
            <a:pathLst>
              <a:path h="1178805" w="1334038">
                <a:moveTo>
                  <a:pt x="0" y="0"/>
                </a:moveTo>
                <a:lnTo>
                  <a:pt x="1334038" y="0"/>
                </a:lnTo>
                <a:lnTo>
                  <a:pt x="1334038" y="1178804"/>
                </a:lnTo>
                <a:lnTo>
                  <a:pt x="0" y="11788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60817" y="1028700"/>
            <a:ext cx="15498483" cy="8229600"/>
          </a:xfrm>
          <a:custGeom>
            <a:avLst/>
            <a:gdLst/>
            <a:ahLst/>
            <a:cxnLst/>
            <a:rect r="r" b="b" t="t" l="l"/>
            <a:pathLst>
              <a:path h="8229600" w="15498483">
                <a:moveTo>
                  <a:pt x="0" y="0"/>
                </a:moveTo>
                <a:lnTo>
                  <a:pt x="15498483" y="0"/>
                </a:lnTo>
                <a:lnTo>
                  <a:pt x="1549848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548" t="0" r="-607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62158" y="5143500"/>
            <a:ext cx="2528296" cy="1245760"/>
          </a:xfrm>
          <a:custGeom>
            <a:avLst/>
            <a:gdLst/>
            <a:ahLst/>
            <a:cxnLst/>
            <a:rect r="r" b="b" t="t" l="l"/>
            <a:pathLst>
              <a:path h="1245760" w="2528296">
                <a:moveTo>
                  <a:pt x="0" y="0"/>
                </a:moveTo>
                <a:lnTo>
                  <a:pt x="2528296" y="0"/>
                </a:lnTo>
                <a:lnTo>
                  <a:pt x="2528296" y="1245760"/>
                </a:lnTo>
                <a:lnTo>
                  <a:pt x="0" y="12457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8958236">
            <a:off x="12861163" y="5019703"/>
            <a:ext cx="958025" cy="539978"/>
          </a:xfrm>
          <a:custGeom>
            <a:avLst/>
            <a:gdLst/>
            <a:ahLst/>
            <a:cxnLst/>
            <a:rect r="r" b="b" t="t" l="l"/>
            <a:pathLst>
              <a:path h="539978" w="958025">
                <a:moveTo>
                  <a:pt x="0" y="539978"/>
                </a:moveTo>
                <a:lnTo>
                  <a:pt x="958025" y="539978"/>
                </a:lnTo>
                <a:lnTo>
                  <a:pt x="958025" y="0"/>
                </a:lnTo>
                <a:lnTo>
                  <a:pt x="0" y="0"/>
                </a:lnTo>
                <a:lnTo>
                  <a:pt x="0" y="539978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92101" y="571767"/>
            <a:ext cx="15475526" cy="9143466"/>
          </a:xfrm>
          <a:custGeom>
            <a:avLst/>
            <a:gdLst/>
            <a:ahLst/>
            <a:cxnLst/>
            <a:rect r="r" b="b" t="t" l="l"/>
            <a:pathLst>
              <a:path h="9143466" w="15475526">
                <a:moveTo>
                  <a:pt x="0" y="0"/>
                </a:moveTo>
                <a:lnTo>
                  <a:pt x="15475527" y="0"/>
                </a:lnTo>
                <a:lnTo>
                  <a:pt x="15475527" y="9143466"/>
                </a:lnTo>
                <a:lnTo>
                  <a:pt x="0" y="91434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89" r="0" b="-3789"/>
            </a:stretch>
          </a:blipFill>
        </p:spPr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82639" y="1650074"/>
            <a:ext cx="16230600" cy="3493426"/>
          </a:xfrm>
          <a:custGeom>
            <a:avLst/>
            <a:gdLst/>
            <a:ahLst/>
            <a:cxnLst/>
            <a:rect r="r" b="b" t="t" l="l"/>
            <a:pathLst>
              <a:path h="3493426" w="16230600">
                <a:moveTo>
                  <a:pt x="0" y="0"/>
                </a:moveTo>
                <a:lnTo>
                  <a:pt x="16230600" y="0"/>
                </a:lnTo>
                <a:lnTo>
                  <a:pt x="16230600" y="3493426"/>
                </a:lnTo>
                <a:lnTo>
                  <a:pt x="0" y="34934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7810" r="0" b="-879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624429" y="5427459"/>
            <a:ext cx="5878192" cy="4859541"/>
          </a:xfrm>
          <a:custGeom>
            <a:avLst/>
            <a:gdLst/>
            <a:ahLst/>
            <a:cxnLst/>
            <a:rect r="r" b="b" t="t" l="l"/>
            <a:pathLst>
              <a:path h="4859541" w="5878192">
                <a:moveTo>
                  <a:pt x="0" y="0"/>
                </a:moveTo>
                <a:lnTo>
                  <a:pt x="5878192" y="0"/>
                </a:lnTo>
                <a:lnTo>
                  <a:pt x="5878192" y="4859541"/>
                </a:lnTo>
                <a:lnTo>
                  <a:pt x="0" y="48595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9225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92972" y="5440987"/>
            <a:ext cx="5654561" cy="4846013"/>
          </a:xfrm>
          <a:custGeom>
            <a:avLst/>
            <a:gdLst/>
            <a:ahLst/>
            <a:cxnLst/>
            <a:rect r="r" b="b" t="t" l="l"/>
            <a:pathLst>
              <a:path h="4846013" w="5654561">
                <a:moveTo>
                  <a:pt x="0" y="0"/>
                </a:moveTo>
                <a:lnTo>
                  <a:pt x="5654560" y="0"/>
                </a:lnTo>
                <a:lnTo>
                  <a:pt x="5654560" y="4846013"/>
                </a:lnTo>
                <a:lnTo>
                  <a:pt x="0" y="48460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9860" t="-1153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477672" y="-21272"/>
            <a:ext cx="3359051" cy="17475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880"/>
              </a:lnSpc>
              <a:spcBef>
                <a:spcPct val="0"/>
              </a:spcBef>
            </a:pPr>
            <a:r>
              <a:rPr lang="en-US" b="true" sz="9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Report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714822"/>
            <a:ext cx="8756400" cy="4875914"/>
          </a:xfrm>
          <a:custGeom>
            <a:avLst/>
            <a:gdLst/>
            <a:ahLst/>
            <a:cxnLst/>
            <a:rect r="r" b="b" t="t" l="l"/>
            <a:pathLst>
              <a:path h="4875914" w="8756400">
                <a:moveTo>
                  <a:pt x="0" y="0"/>
                </a:moveTo>
                <a:lnTo>
                  <a:pt x="8756400" y="0"/>
                </a:lnTo>
                <a:lnTo>
                  <a:pt x="8756400" y="4875914"/>
                </a:lnTo>
                <a:lnTo>
                  <a:pt x="0" y="4875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089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3644" y="292687"/>
            <a:ext cx="8504726" cy="4940605"/>
          </a:xfrm>
          <a:custGeom>
            <a:avLst/>
            <a:gdLst/>
            <a:ahLst/>
            <a:cxnLst/>
            <a:rect r="r" b="b" t="t" l="l"/>
            <a:pathLst>
              <a:path h="4940605" w="8504726">
                <a:moveTo>
                  <a:pt x="0" y="0"/>
                </a:moveTo>
                <a:lnTo>
                  <a:pt x="8504726" y="0"/>
                </a:lnTo>
                <a:lnTo>
                  <a:pt x="8504726" y="4940604"/>
                </a:lnTo>
                <a:lnTo>
                  <a:pt x="0" y="4940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005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362469" y="5882137"/>
            <a:ext cx="8699075" cy="3973746"/>
          </a:xfrm>
          <a:custGeom>
            <a:avLst/>
            <a:gdLst/>
            <a:ahLst/>
            <a:cxnLst/>
            <a:rect r="r" b="b" t="t" l="l"/>
            <a:pathLst>
              <a:path h="3973746" w="8699075">
                <a:moveTo>
                  <a:pt x="0" y="0"/>
                </a:moveTo>
                <a:lnTo>
                  <a:pt x="8699074" y="0"/>
                </a:lnTo>
                <a:lnTo>
                  <a:pt x="8699074" y="3973747"/>
                </a:lnTo>
                <a:lnTo>
                  <a:pt x="0" y="39737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4469"/>
            </a:stretch>
          </a:blipFill>
        </p:spPr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82176" y="585377"/>
            <a:ext cx="12323649" cy="5385737"/>
          </a:xfrm>
          <a:custGeom>
            <a:avLst/>
            <a:gdLst/>
            <a:ahLst/>
            <a:cxnLst/>
            <a:rect r="r" b="b" t="t" l="l"/>
            <a:pathLst>
              <a:path h="5385737" w="12323649">
                <a:moveTo>
                  <a:pt x="0" y="0"/>
                </a:moveTo>
                <a:lnTo>
                  <a:pt x="12323648" y="0"/>
                </a:lnTo>
                <a:lnTo>
                  <a:pt x="12323648" y="5385737"/>
                </a:lnTo>
                <a:lnTo>
                  <a:pt x="0" y="53857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72742" y="6352854"/>
            <a:ext cx="5731352" cy="2012070"/>
          </a:xfrm>
          <a:custGeom>
            <a:avLst/>
            <a:gdLst/>
            <a:ahLst/>
            <a:cxnLst/>
            <a:rect r="r" b="b" t="t" l="l"/>
            <a:pathLst>
              <a:path h="2012070" w="5731352">
                <a:moveTo>
                  <a:pt x="0" y="0"/>
                </a:moveTo>
                <a:lnTo>
                  <a:pt x="5731352" y="0"/>
                </a:lnTo>
                <a:lnTo>
                  <a:pt x="5731352" y="2012071"/>
                </a:lnTo>
                <a:lnTo>
                  <a:pt x="0" y="20120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148338" y="8524326"/>
            <a:ext cx="4711513" cy="1762674"/>
          </a:xfrm>
          <a:custGeom>
            <a:avLst/>
            <a:gdLst/>
            <a:ahLst/>
            <a:cxnLst/>
            <a:rect r="r" b="b" t="t" l="l"/>
            <a:pathLst>
              <a:path h="1762674" w="4711513">
                <a:moveTo>
                  <a:pt x="0" y="0"/>
                </a:moveTo>
                <a:lnTo>
                  <a:pt x="4711513" y="0"/>
                </a:lnTo>
                <a:lnTo>
                  <a:pt x="4711513" y="1762674"/>
                </a:lnTo>
                <a:lnTo>
                  <a:pt x="0" y="17626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16019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442840" y="6314014"/>
            <a:ext cx="5219436" cy="2089752"/>
          </a:xfrm>
          <a:custGeom>
            <a:avLst/>
            <a:gdLst/>
            <a:ahLst/>
            <a:cxnLst/>
            <a:rect r="r" b="b" t="t" l="l"/>
            <a:pathLst>
              <a:path h="2089752" w="5219436">
                <a:moveTo>
                  <a:pt x="0" y="0"/>
                </a:moveTo>
                <a:lnTo>
                  <a:pt x="5219436" y="0"/>
                </a:lnTo>
                <a:lnTo>
                  <a:pt x="5219436" y="2089751"/>
                </a:lnTo>
                <a:lnTo>
                  <a:pt x="0" y="20897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626" t="-48156" r="-39632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98047" y="8708565"/>
            <a:ext cx="7161253" cy="1500395"/>
          </a:xfrm>
          <a:custGeom>
            <a:avLst/>
            <a:gdLst/>
            <a:ahLst/>
            <a:cxnLst/>
            <a:rect r="r" b="b" t="t" l="l"/>
            <a:pathLst>
              <a:path h="1500395" w="7161253">
                <a:moveTo>
                  <a:pt x="0" y="0"/>
                </a:moveTo>
                <a:lnTo>
                  <a:pt x="7161253" y="0"/>
                </a:lnTo>
                <a:lnTo>
                  <a:pt x="7161253" y="1500395"/>
                </a:lnTo>
                <a:lnTo>
                  <a:pt x="0" y="15003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293" t="-9193" r="-27855" b="-14904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772768" y="5143500"/>
            <a:ext cx="5133820" cy="4688869"/>
          </a:xfrm>
          <a:custGeom>
            <a:avLst/>
            <a:gdLst/>
            <a:ahLst/>
            <a:cxnLst/>
            <a:rect r="r" b="b" t="t" l="l"/>
            <a:pathLst>
              <a:path h="4688869" w="5133820">
                <a:moveTo>
                  <a:pt x="0" y="0"/>
                </a:moveTo>
                <a:lnTo>
                  <a:pt x="5133820" y="0"/>
                </a:lnTo>
                <a:lnTo>
                  <a:pt x="5133820" y="4688869"/>
                </a:lnTo>
                <a:lnTo>
                  <a:pt x="0" y="46888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744" r="0" b="-4744"/>
            </a:stretch>
          </a:blipFill>
          <a:ln w="47625" cap="sq">
            <a:solidFill>
              <a:srgbClr val="624725"/>
            </a:solidFill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2102648" y="3171527"/>
            <a:ext cx="3066793" cy="4603067"/>
          </a:xfrm>
          <a:custGeom>
            <a:avLst/>
            <a:gdLst/>
            <a:ahLst/>
            <a:cxnLst/>
            <a:rect r="r" b="b" t="t" l="l"/>
            <a:pathLst>
              <a:path h="4603067" w="3066793">
                <a:moveTo>
                  <a:pt x="0" y="0"/>
                </a:moveTo>
                <a:lnTo>
                  <a:pt x="3066793" y="0"/>
                </a:lnTo>
                <a:lnTo>
                  <a:pt x="3066793" y="4603066"/>
                </a:lnTo>
                <a:lnTo>
                  <a:pt x="0" y="46030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9" r="0" b="-59"/>
            </a:stretch>
          </a:blipFill>
          <a:ln w="47625" cap="sq">
            <a:solidFill>
              <a:srgbClr val="6247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2622453"/>
            <a:ext cx="1534801" cy="1534801"/>
          </a:xfrm>
          <a:custGeom>
            <a:avLst/>
            <a:gdLst/>
            <a:ahLst/>
            <a:cxnLst/>
            <a:rect r="r" b="b" t="t" l="l"/>
            <a:pathLst>
              <a:path h="1534801" w="1534801">
                <a:moveTo>
                  <a:pt x="0" y="0"/>
                </a:moveTo>
                <a:lnTo>
                  <a:pt x="1534801" y="0"/>
                </a:lnTo>
                <a:lnTo>
                  <a:pt x="1534801" y="1534802"/>
                </a:lnTo>
                <a:lnTo>
                  <a:pt x="0" y="15348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61299" y="1448669"/>
            <a:ext cx="1534801" cy="1534801"/>
          </a:xfrm>
          <a:custGeom>
            <a:avLst/>
            <a:gdLst/>
            <a:ahLst/>
            <a:cxnLst/>
            <a:rect r="r" b="b" t="t" l="l"/>
            <a:pathLst>
              <a:path h="1534801" w="1534801">
                <a:moveTo>
                  <a:pt x="0" y="0"/>
                </a:moveTo>
                <a:lnTo>
                  <a:pt x="1534802" y="0"/>
                </a:lnTo>
                <a:lnTo>
                  <a:pt x="1534802" y="1534801"/>
                </a:lnTo>
                <a:lnTo>
                  <a:pt x="0" y="153480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621027" y="201167"/>
            <a:ext cx="1638273" cy="1638273"/>
          </a:xfrm>
          <a:custGeom>
            <a:avLst/>
            <a:gdLst/>
            <a:ahLst/>
            <a:cxnLst/>
            <a:rect r="r" b="b" t="t" l="l"/>
            <a:pathLst>
              <a:path h="1638273" w="1638273">
                <a:moveTo>
                  <a:pt x="0" y="0"/>
                </a:moveTo>
                <a:lnTo>
                  <a:pt x="1638273" y="0"/>
                </a:lnTo>
                <a:lnTo>
                  <a:pt x="1638273" y="1638273"/>
                </a:lnTo>
                <a:lnTo>
                  <a:pt x="0" y="163827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9557675" y="4086169"/>
            <a:ext cx="353725" cy="1057331"/>
          </a:xfrm>
          <a:custGeom>
            <a:avLst/>
            <a:gdLst/>
            <a:ahLst/>
            <a:cxnLst/>
            <a:rect r="r" b="b" t="t" l="l"/>
            <a:pathLst>
              <a:path h="1057331" w="353725">
                <a:moveTo>
                  <a:pt x="353726" y="0"/>
                </a:moveTo>
                <a:lnTo>
                  <a:pt x="0" y="0"/>
                </a:lnTo>
                <a:lnTo>
                  <a:pt x="0" y="1057331"/>
                </a:lnTo>
                <a:lnTo>
                  <a:pt x="353726" y="1057331"/>
                </a:lnTo>
                <a:lnTo>
                  <a:pt x="353726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42886" y="3028837"/>
            <a:ext cx="353725" cy="1057331"/>
          </a:xfrm>
          <a:custGeom>
            <a:avLst/>
            <a:gdLst/>
            <a:ahLst/>
            <a:cxnLst/>
            <a:rect r="r" b="b" t="t" l="l"/>
            <a:pathLst>
              <a:path h="1057331" w="353725">
                <a:moveTo>
                  <a:pt x="0" y="0"/>
                </a:moveTo>
                <a:lnTo>
                  <a:pt x="353726" y="0"/>
                </a:lnTo>
                <a:lnTo>
                  <a:pt x="353726" y="1057332"/>
                </a:lnTo>
                <a:lnTo>
                  <a:pt x="0" y="105733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0">
            <a:off x="16441426" y="1809685"/>
            <a:ext cx="271908" cy="812768"/>
          </a:xfrm>
          <a:custGeom>
            <a:avLst/>
            <a:gdLst/>
            <a:ahLst/>
            <a:cxnLst/>
            <a:rect r="r" b="b" t="t" l="l"/>
            <a:pathLst>
              <a:path h="812768" w="271908">
                <a:moveTo>
                  <a:pt x="271908" y="0"/>
                </a:moveTo>
                <a:lnTo>
                  <a:pt x="0" y="0"/>
                </a:lnTo>
                <a:lnTo>
                  <a:pt x="0" y="812768"/>
                </a:lnTo>
                <a:lnTo>
                  <a:pt x="271908" y="812768"/>
                </a:lnTo>
                <a:lnTo>
                  <a:pt x="271908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023977" y="2622453"/>
            <a:ext cx="4235323" cy="6356958"/>
          </a:xfrm>
          <a:custGeom>
            <a:avLst/>
            <a:gdLst/>
            <a:ahLst/>
            <a:cxnLst/>
            <a:rect r="r" b="b" t="t" l="l"/>
            <a:pathLst>
              <a:path h="6356958" w="4235323">
                <a:moveTo>
                  <a:pt x="0" y="0"/>
                </a:moveTo>
                <a:lnTo>
                  <a:pt x="4235323" y="0"/>
                </a:lnTo>
                <a:lnTo>
                  <a:pt x="423532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11" id="11"/>
          <p:cNvSpPr txBox="true"/>
          <p:nvPr/>
        </p:nvSpPr>
        <p:spPr>
          <a:xfrm rot="0">
            <a:off x="1342886" y="-314325"/>
            <a:ext cx="14679957" cy="1530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11200"/>
              </a:lnSpc>
            </a:pP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Website</a:t>
            </a: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Features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347" r="0" b="347"/>
          <a:stretch>
            <a:fillRect/>
          </a:stretch>
        </p:blipFill>
        <p:spPr>
          <a:xfrm flipH="false" flipV="false" rot="0">
            <a:off x="733354" y="1565421"/>
            <a:ext cx="4690872" cy="8229600"/>
          </a:xfrm>
          <a:prstGeom prst="rect">
            <a:avLst/>
          </a:prstGeom>
        </p:spPr>
      </p:pic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rcRect l="0" t="347" r="0" b="347"/>
          <a:stretch>
            <a:fillRect/>
          </a:stretch>
        </p:blipFill>
        <p:spPr>
          <a:xfrm flipH="false" flipV="false" rot="0">
            <a:off x="6467846" y="335447"/>
            <a:ext cx="4690872" cy="8229600"/>
          </a:xfrm>
          <a:prstGeom prst="rect">
            <a:avLst/>
          </a:prstGeom>
        </p:spPr>
      </p:pic>
      <p:pic>
        <p:nvPicPr>
          <p:cNvPr name="Picture 4" id="4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347" r="0" b="347"/>
          <a:stretch>
            <a:fillRect/>
          </a:stretch>
        </p:blipFill>
        <p:spPr>
          <a:xfrm flipH="false" flipV="false" rot="0">
            <a:off x="12202337" y="1565421"/>
            <a:ext cx="4690872" cy="822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17186" y="2587839"/>
            <a:ext cx="3526825" cy="6201526"/>
          </a:xfrm>
          <a:custGeom>
            <a:avLst/>
            <a:gdLst/>
            <a:ahLst/>
            <a:cxnLst/>
            <a:rect r="r" b="b" t="t" l="l"/>
            <a:pathLst>
              <a:path h="6201526" w="3526825">
                <a:moveTo>
                  <a:pt x="0" y="0"/>
                </a:moveTo>
                <a:lnTo>
                  <a:pt x="3526825" y="0"/>
                </a:lnTo>
                <a:lnTo>
                  <a:pt x="3526825" y="6201526"/>
                </a:lnTo>
                <a:lnTo>
                  <a:pt x="0" y="62015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229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38642" y="854694"/>
            <a:ext cx="3498871" cy="6453111"/>
          </a:xfrm>
          <a:custGeom>
            <a:avLst/>
            <a:gdLst/>
            <a:ahLst/>
            <a:cxnLst/>
            <a:rect r="r" b="b" t="t" l="l"/>
            <a:pathLst>
              <a:path h="6453111" w="3498871">
                <a:moveTo>
                  <a:pt x="0" y="0"/>
                </a:moveTo>
                <a:lnTo>
                  <a:pt x="3498871" y="0"/>
                </a:lnTo>
                <a:lnTo>
                  <a:pt x="3498871" y="6453112"/>
                </a:lnTo>
                <a:lnTo>
                  <a:pt x="0" y="64531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798" b="-1819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655231" y="1615733"/>
            <a:ext cx="3526825" cy="6453111"/>
          </a:xfrm>
          <a:custGeom>
            <a:avLst/>
            <a:gdLst/>
            <a:ahLst/>
            <a:cxnLst/>
            <a:rect r="r" b="b" t="t" l="l"/>
            <a:pathLst>
              <a:path h="6453111" w="3526825">
                <a:moveTo>
                  <a:pt x="0" y="0"/>
                </a:moveTo>
                <a:lnTo>
                  <a:pt x="3526825" y="0"/>
                </a:lnTo>
                <a:lnTo>
                  <a:pt x="3526825" y="6453112"/>
                </a:lnTo>
                <a:lnTo>
                  <a:pt x="0" y="64531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8193"/>
            </a:stretch>
          </a:blipFill>
        </p:spPr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53583" y="1371375"/>
            <a:ext cx="8039681" cy="4498928"/>
          </a:xfrm>
          <a:custGeom>
            <a:avLst/>
            <a:gdLst/>
            <a:ahLst/>
            <a:cxnLst/>
            <a:rect r="r" b="b" t="t" l="l"/>
            <a:pathLst>
              <a:path h="4498928" w="8039681">
                <a:moveTo>
                  <a:pt x="0" y="0"/>
                </a:moveTo>
                <a:lnTo>
                  <a:pt x="8039681" y="0"/>
                </a:lnTo>
                <a:lnTo>
                  <a:pt x="8039681" y="4498928"/>
                </a:lnTo>
                <a:lnTo>
                  <a:pt x="0" y="44989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229" t="-108846" r="0" b="-12863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16895" y="4516158"/>
            <a:ext cx="7866036" cy="4431200"/>
          </a:xfrm>
          <a:custGeom>
            <a:avLst/>
            <a:gdLst/>
            <a:ahLst/>
            <a:cxnLst/>
            <a:rect r="r" b="b" t="t" l="l"/>
            <a:pathLst>
              <a:path h="4431200" w="7866036">
                <a:moveTo>
                  <a:pt x="0" y="0"/>
                </a:moveTo>
                <a:lnTo>
                  <a:pt x="7866037" y="0"/>
                </a:lnTo>
                <a:lnTo>
                  <a:pt x="7866037" y="4431201"/>
                </a:lnTo>
                <a:lnTo>
                  <a:pt x="0" y="44312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224" r="0" b="802"/>
          <a:stretch>
            <a:fillRect/>
          </a:stretch>
        </p:blipFill>
        <p:spPr>
          <a:xfrm flipH="false" flipV="false" rot="0">
            <a:off x="4679986" y="262101"/>
            <a:ext cx="5548600" cy="9762798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0">
            <a:off x="12012733" y="453261"/>
            <a:ext cx="4751308" cy="8525956"/>
          </a:xfrm>
          <a:custGeom>
            <a:avLst/>
            <a:gdLst/>
            <a:ahLst/>
            <a:cxnLst/>
            <a:rect r="r" b="b" t="t" l="l"/>
            <a:pathLst>
              <a:path h="8525956" w="4751308">
                <a:moveTo>
                  <a:pt x="0" y="0"/>
                </a:moveTo>
                <a:lnTo>
                  <a:pt x="4751308" y="0"/>
                </a:lnTo>
                <a:lnTo>
                  <a:pt x="4751308" y="8525956"/>
                </a:lnTo>
                <a:lnTo>
                  <a:pt x="0" y="85259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6557" r="0" b="-14097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230" y="1232607"/>
            <a:ext cx="8436770" cy="2818908"/>
          </a:xfrm>
          <a:custGeom>
            <a:avLst/>
            <a:gdLst/>
            <a:ahLst/>
            <a:cxnLst/>
            <a:rect r="r" b="b" t="t" l="l"/>
            <a:pathLst>
              <a:path h="2818908" w="8436770">
                <a:moveTo>
                  <a:pt x="0" y="0"/>
                </a:moveTo>
                <a:lnTo>
                  <a:pt x="8436770" y="0"/>
                </a:lnTo>
                <a:lnTo>
                  <a:pt x="8436770" y="2818908"/>
                </a:lnTo>
                <a:lnTo>
                  <a:pt x="0" y="28189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43" t="-89249" r="-3102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36770" y="4414917"/>
            <a:ext cx="8822530" cy="5466952"/>
          </a:xfrm>
          <a:custGeom>
            <a:avLst/>
            <a:gdLst/>
            <a:ahLst/>
            <a:cxnLst/>
            <a:rect r="r" b="b" t="t" l="l"/>
            <a:pathLst>
              <a:path h="5466952" w="8822530">
                <a:moveTo>
                  <a:pt x="0" y="0"/>
                </a:moveTo>
                <a:lnTo>
                  <a:pt x="8822530" y="0"/>
                </a:lnTo>
                <a:lnTo>
                  <a:pt x="8822530" y="5466952"/>
                </a:lnTo>
                <a:lnTo>
                  <a:pt x="0" y="54669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477695" y="3874405"/>
            <a:ext cx="6384868" cy="5908849"/>
          </a:xfrm>
          <a:custGeom>
            <a:avLst/>
            <a:gdLst/>
            <a:ahLst/>
            <a:cxnLst/>
            <a:rect r="r" b="b" t="t" l="l"/>
            <a:pathLst>
              <a:path h="5908849" w="6384868">
                <a:moveTo>
                  <a:pt x="0" y="0"/>
                </a:moveTo>
                <a:lnTo>
                  <a:pt x="6384869" y="0"/>
                </a:lnTo>
                <a:lnTo>
                  <a:pt x="6384869" y="5908849"/>
                </a:lnTo>
                <a:lnTo>
                  <a:pt x="0" y="59088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65197" y="737005"/>
            <a:ext cx="2024996" cy="1194228"/>
          </a:xfrm>
          <a:custGeom>
            <a:avLst/>
            <a:gdLst/>
            <a:ahLst/>
            <a:cxnLst/>
            <a:rect r="r" b="b" t="t" l="l"/>
            <a:pathLst>
              <a:path h="1194228" w="2024996">
                <a:moveTo>
                  <a:pt x="0" y="0"/>
                </a:moveTo>
                <a:lnTo>
                  <a:pt x="2024996" y="0"/>
                </a:lnTo>
                <a:lnTo>
                  <a:pt x="2024996" y="1194228"/>
                </a:lnTo>
                <a:lnTo>
                  <a:pt x="0" y="1194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04936" y="2571764"/>
            <a:ext cx="6347559" cy="6409336"/>
          </a:xfrm>
          <a:custGeom>
            <a:avLst/>
            <a:gdLst/>
            <a:ahLst/>
            <a:cxnLst/>
            <a:rect r="r" b="b" t="t" l="l"/>
            <a:pathLst>
              <a:path h="6409336" w="6347559">
                <a:moveTo>
                  <a:pt x="0" y="0"/>
                </a:moveTo>
                <a:lnTo>
                  <a:pt x="6347559" y="0"/>
                </a:lnTo>
                <a:lnTo>
                  <a:pt x="6347559" y="6409335"/>
                </a:lnTo>
                <a:lnTo>
                  <a:pt x="0" y="64093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03171" y="384580"/>
            <a:ext cx="8962026" cy="17475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880"/>
              </a:lnSpc>
              <a:spcBef>
                <a:spcPct val="0"/>
              </a:spcBef>
            </a:pPr>
            <a:r>
              <a:rPr lang="en-US" b="true" sz="92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Notjustanalytics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6229" y="331953"/>
            <a:ext cx="10455733" cy="4689642"/>
          </a:xfrm>
          <a:custGeom>
            <a:avLst/>
            <a:gdLst/>
            <a:ahLst/>
            <a:cxnLst/>
            <a:rect r="r" b="b" t="t" l="l"/>
            <a:pathLst>
              <a:path h="4689642" w="10455733">
                <a:moveTo>
                  <a:pt x="0" y="0"/>
                </a:moveTo>
                <a:lnTo>
                  <a:pt x="10455732" y="0"/>
                </a:lnTo>
                <a:lnTo>
                  <a:pt x="10455732" y="4689643"/>
                </a:lnTo>
                <a:lnTo>
                  <a:pt x="0" y="46896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63435" y="5351678"/>
            <a:ext cx="11573084" cy="4604550"/>
          </a:xfrm>
          <a:custGeom>
            <a:avLst/>
            <a:gdLst/>
            <a:ahLst/>
            <a:cxnLst/>
            <a:rect r="r" b="b" t="t" l="l"/>
            <a:pathLst>
              <a:path h="4604550" w="11573084">
                <a:moveTo>
                  <a:pt x="0" y="0"/>
                </a:moveTo>
                <a:lnTo>
                  <a:pt x="11573085" y="0"/>
                </a:lnTo>
                <a:lnTo>
                  <a:pt x="11573085" y="4604550"/>
                </a:lnTo>
                <a:lnTo>
                  <a:pt x="0" y="46045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45857" y="683915"/>
            <a:ext cx="14786003" cy="8210983"/>
          </a:xfrm>
          <a:custGeom>
            <a:avLst/>
            <a:gdLst/>
            <a:ahLst/>
            <a:cxnLst/>
            <a:rect r="r" b="b" t="t" l="l"/>
            <a:pathLst>
              <a:path h="8210983" w="14786003">
                <a:moveTo>
                  <a:pt x="0" y="0"/>
                </a:moveTo>
                <a:lnTo>
                  <a:pt x="14786003" y="0"/>
                </a:lnTo>
                <a:lnTo>
                  <a:pt x="14786003" y="8210984"/>
                </a:lnTo>
                <a:lnTo>
                  <a:pt x="0" y="82109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90" r="-3825" b="-4736"/>
            </a:stretch>
          </a:blipFill>
        </p:spPr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374939" y="4459481"/>
            <a:ext cx="4934383" cy="2960630"/>
            <a:chOff x="0" y="0"/>
            <a:chExt cx="6350000" cy="381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3810000"/>
            </a:xfrm>
            <a:custGeom>
              <a:avLst/>
              <a:gdLst/>
              <a:ahLst/>
              <a:cxnLst/>
              <a:rect r="r" b="b" t="t" l="l"/>
              <a:pathLst>
                <a:path h="3810000" w="6350000">
                  <a:moveTo>
                    <a:pt x="6350000" y="1905000"/>
                  </a:moveTo>
                  <a:cubicBezTo>
                    <a:pt x="6350000" y="853440"/>
                    <a:pt x="5496560" y="0"/>
                    <a:pt x="4445000" y="0"/>
                  </a:cubicBezTo>
                  <a:lnTo>
                    <a:pt x="1905000" y="0"/>
                  </a:lnTo>
                  <a:cubicBezTo>
                    <a:pt x="853440" y="0"/>
                    <a:pt x="0" y="853440"/>
                    <a:pt x="0" y="1905000"/>
                  </a:cubicBezTo>
                  <a:cubicBezTo>
                    <a:pt x="0" y="2956560"/>
                    <a:pt x="853440" y="3810000"/>
                    <a:pt x="1905000" y="3810000"/>
                  </a:cubicBezTo>
                  <a:lnTo>
                    <a:pt x="4445000" y="3810000"/>
                  </a:lnTo>
                  <a:cubicBezTo>
                    <a:pt x="5496560" y="3810000"/>
                    <a:pt x="6350000" y="2956560"/>
                    <a:pt x="6350000" y="1905000"/>
                  </a:cubicBezTo>
                  <a:close/>
                </a:path>
              </a:pathLst>
            </a:custGeom>
            <a:blipFill>
              <a:blip r:embed="rId2"/>
              <a:stretch>
                <a:fillRect l="0" t="-8229" r="0" b="-8229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6726831" y="3172612"/>
            <a:ext cx="4934383" cy="4869761"/>
            <a:chOff x="0" y="0"/>
            <a:chExt cx="6350000" cy="626683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266838"/>
            </a:xfrm>
            <a:custGeom>
              <a:avLst/>
              <a:gdLst/>
              <a:ahLst/>
              <a:cxnLst/>
              <a:rect r="r" b="b" t="t" l="l"/>
              <a:pathLst>
                <a:path h="6266838" w="6350000">
                  <a:moveTo>
                    <a:pt x="6350000" y="3133419"/>
                  </a:moveTo>
                  <a:cubicBezTo>
                    <a:pt x="6350000" y="1403772"/>
                    <a:pt x="5496560" y="0"/>
                    <a:pt x="4445000" y="0"/>
                  </a:cubicBezTo>
                  <a:lnTo>
                    <a:pt x="1905000" y="0"/>
                  </a:lnTo>
                  <a:cubicBezTo>
                    <a:pt x="853440" y="0"/>
                    <a:pt x="0" y="1403772"/>
                    <a:pt x="0" y="3133419"/>
                  </a:cubicBezTo>
                  <a:cubicBezTo>
                    <a:pt x="0" y="4863067"/>
                    <a:pt x="853440" y="6266838"/>
                    <a:pt x="1905000" y="6266838"/>
                  </a:cubicBezTo>
                  <a:lnTo>
                    <a:pt x="4445000" y="6266838"/>
                  </a:lnTo>
                  <a:cubicBezTo>
                    <a:pt x="5496560" y="6266838"/>
                    <a:pt x="6350000" y="4863067"/>
                    <a:pt x="6350000" y="3133419"/>
                  </a:cubicBezTo>
                  <a:close/>
                </a:path>
              </a:pathLst>
            </a:custGeom>
            <a:blipFill>
              <a:blip r:embed="rId3"/>
              <a:stretch>
                <a:fillRect l="0" t="-663" r="0" b="-663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1028700" y="4459481"/>
            <a:ext cx="4934383" cy="2960630"/>
            <a:chOff x="0" y="0"/>
            <a:chExt cx="6350000" cy="381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3810000"/>
            </a:xfrm>
            <a:custGeom>
              <a:avLst/>
              <a:gdLst/>
              <a:ahLst/>
              <a:cxnLst/>
              <a:rect r="r" b="b" t="t" l="l"/>
              <a:pathLst>
                <a:path h="3810000" w="6350000">
                  <a:moveTo>
                    <a:pt x="6350000" y="1905000"/>
                  </a:moveTo>
                  <a:cubicBezTo>
                    <a:pt x="6350000" y="853440"/>
                    <a:pt x="5496560" y="0"/>
                    <a:pt x="4445000" y="0"/>
                  </a:cubicBezTo>
                  <a:lnTo>
                    <a:pt x="1905000" y="0"/>
                  </a:lnTo>
                  <a:cubicBezTo>
                    <a:pt x="853440" y="0"/>
                    <a:pt x="0" y="853440"/>
                    <a:pt x="0" y="1905000"/>
                  </a:cubicBezTo>
                  <a:cubicBezTo>
                    <a:pt x="0" y="2956560"/>
                    <a:pt x="853440" y="3810000"/>
                    <a:pt x="1905000" y="3810000"/>
                  </a:cubicBezTo>
                  <a:lnTo>
                    <a:pt x="4445000" y="3810000"/>
                  </a:lnTo>
                  <a:cubicBezTo>
                    <a:pt x="5496560" y="3810000"/>
                    <a:pt x="6350000" y="2956560"/>
                    <a:pt x="6350000" y="1905000"/>
                  </a:cubicBezTo>
                  <a:close/>
                </a:path>
              </a:pathLst>
            </a:custGeom>
            <a:blipFill>
              <a:blip r:embed="rId4"/>
              <a:stretch>
                <a:fillRect l="0" t="-33333" r="0" b="-33333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3845924" y="1134262"/>
            <a:ext cx="10996207" cy="1362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9599"/>
              </a:lnSpc>
              <a:spcBef>
                <a:spcPct val="0"/>
              </a:spcBef>
            </a:pPr>
            <a:r>
              <a:rPr lang="en-US" b="true" sz="7999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Future Plan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7947123"/>
            <a:ext cx="4834338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00"/>
              </a:lnSpc>
              <a:spcBef>
                <a:spcPct val="0"/>
              </a:spcBef>
            </a:pPr>
            <a:r>
              <a:rPr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Launching a mobile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726831" y="8686800"/>
            <a:ext cx="4834338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00"/>
              </a:lnSpc>
              <a:spcBef>
                <a:spcPct val="0"/>
              </a:spcBef>
            </a:pPr>
            <a:r>
              <a:rPr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Launching the Virtual Try-On feature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74985" y="7947123"/>
            <a:ext cx="4834338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00"/>
              </a:lnSpc>
              <a:spcBef>
                <a:spcPct val="0"/>
              </a:spcBef>
            </a:pPr>
            <a:r>
              <a:rPr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Supporting international shipping</a:t>
            </a: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2187" y="-394213"/>
            <a:ext cx="19012374" cy="11075427"/>
          </a:xfrm>
          <a:custGeom>
            <a:avLst/>
            <a:gdLst/>
            <a:ahLst/>
            <a:cxnLst/>
            <a:rect r="r" b="b" t="t" l="l"/>
            <a:pathLst>
              <a:path h="11075427" w="19012374">
                <a:moveTo>
                  <a:pt x="0" y="0"/>
                </a:moveTo>
                <a:lnTo>
                  <a:pt x="19012374" y="0"/>
                </a:lnTo>
                <a:lnTo>
                  <a:pt x="19012374" y="11075426"/>
                </a:lnTo>
                <a:lnTo>
                  <a:pt x="0" y="110754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000"/>
            </a:blip>
            <a:stretch>
              <a:fillRect l="0" t="-7220" r="0" b="-7220"/>
            </a:stretch>
          </a:blipFill>
          <a:ln w="38100" cap="sq">
            <a:solidFill>
              <a:srgbClr val="FFCA2C">
                <a:alpha val="42745"/>
              </a:srgbClr>
            </a:solidFill>
            <a:prstDash val="solid"/>
            <a:miter/>
          </a:ln>
        </p:spPr>
      </p:sp>
      <p:sp>
        <p:nvSpPr>
          <p:cNvPr name="TextBox 3" id="3"/>
          <p:cNvSpPr txBox="true"/>
          <p:nvPr/>
        </p:nvSpPr>
        <p:spPr>
          <a:xfrm rot="0">
            <a:off x="4306894" y="3724288"/>
            <a:ext cx="8491027" cy="2362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326"/>
              </a:lnSpc>
            </a:pPr>
            <a:r>
              <a:rPr lang="en-US" b="true" sz="12376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T</a:t>
            </a:r>
            <a:r>
              <a:rPr lang="en-US" b="true" sz="12376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h</a:t>
            </a:r>
            <a:r>
              <a:rPr lang="en-US" b="true" sz="12376" i="true">
                <a:solidFill>
                  <a:srgbClr val="000000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ank you.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03976" y="3579037"/>
            <a:ext cx="5986846" cy="4147537"/>
          </a:xfrm>
          <a:custGeom>
            <a:avLst/>
            <a:gdLst/>
            <a:ahLst/>
            <a:cxnLst/>
            <a:rect r="r" b="b" t="t" l="l"/>
            <a:pathLst>
              <a:path h="4147537" w="5986846">
                <a:moveTo>
                  <a:pt x="0" y="0"/>
                </a:moveTo>
                <a:lnTo>
                  <a:pt x="5986846" y="0"/>
                </a:lnTo>
                <a:lnTo>
                  <a:pt x="5986846" y="4147538"/>
                </a:lnTo>
                <a:lnTo>
                  <a:pt x="0" y="41475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067" t="-942" r="0" b="-942"/>
            </a:stretch>
          </a:blipFill>
          <a:ln w="47625" cap="sq">
            <a:solidFill>
              <a:srgbClr val="624725"/>
            </a:solidFill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980532" y="3417112"/>
            <a:ext cx="4985552" cy="4246745"/>
          </a:xfrm>
          <a:custGeom>
            <a:avLst/>
            <a:gdLst/>
            <a:ahLst/>
            <a:cxnLst/>
            <a:rect r="r" b="b" t="t" l="l"/>
            <a:pathLst>
              <a:path h="4246745" w="4985552">
                <a:moveTo>
                  <a:pt x="0" y="0"/>
                </a:moveTo>
                <a:lnTo>
                  <a:pt x="4985552" y="0"/>
                </a:lnTo>
                <a:lnTo>
                  <a:pt x="4985552" y="4246745"/>
                </a:lnTo>
                <a:lnTo>
                  <a:pt x="0" y="42467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698" r="0" b="-8698"/>
            </a:stretch>
          </a:blipFill>
          <a:ln w="47625" cap="sq">
            <a:solidFill>
              <a:srgbClr val="624725"/>
            </a:solidFill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003976" y="1632998"/>
            <a:ext cx="1157532" cy="1157532"/>
          </a:xfrm>
          <a:custGeom>
            <a:avLst/>
            <a:gdLst/>
            <a:ahLst/>
            <a:cxnLst/>
            <a:rect r="r" b="b" t="t" l="l"/>
            <a:pathLst>
              <a:path h="1157532" w="1157532">
                <a:moveTo>
                  <a:pt x="0" y="0"/>
                </a:moveTo>
                <a:lnTo>
                  <a:pt x="1157532" y="0"/>
                </a:lnTo>
                <a:lnTo>
                  <a:pt x="1157532" y="1157532"/>
                </a:lnTo>
                <a:lnTo>
                  <a:pt x="0" y="115753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387259" y="1528549"/>
            <a:ext cx="1102642" cy="1102642"/>
          </a:xfrm>
          <a:custGeom>
            <a:avLst/>
            <a:gdLst/>
            <a:ahLst/>
            <a:cxnLst/>
            <a:rect r="r" b="b" t="t" l="l"/>
            <a:pathLst>
              <a:path h="1102642" w="1102642">
                <a:moveTo>
                  <a:pt x="0" y="0"/>
                </a:moveTo>
                <a:lnTo>
                  <a:pt x="1102642" y="0"/>
                </a:lnTo>
                <a:lnTo>
                  <a:pt x="1102642" y="1102642"/>
                </a:lnTo>
                <a:lnTo>
                  <a:pt x="0" y="11026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82742" y="2787943"/>
            <a:ext cx="264657" cy="791094"/>
          </a:xfrm>
          <a:custGeom>
            <a:avLst/>
            <a:gdLst/>
            <a:ahLst/>
            <a:cxnLst/>
            <a:rect r="r" b="b" t="t" l="l"/>
            <a:pathLst>
              <a:path h="791094" w="264657">
                <a:moveTo>
                  <a:pt x="0" y="0"/>
                </a:moveTo>
                <a:lnTo>
                  <a:pt x="264657" y="0"/>
                </a:lnTo>
                <a:lnTo>
                  <a:pt x="264657" y="791094"/>
                </a:lnTo>
                <a:lnTo>
                  <a:pt x="0" y="7910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790387" y="-1801"/>
            <a:ext cx="12707225" cy="1530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11200"/>
              </a:lnSpc>
            </a:pP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Website</a:t>
            </a:r>
            <a:r>
              <a:rPr lang="en-US" b="true" sz="8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Features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980532" y="2631191"/>
            <a:ext cx="262927" cy="785922"/>
          </a:xfrm>
          <a:custGeom>
            <a:avLst/>
            <a:gdLst/>
            <a:ahLst/>
            <a:cxnLst/>
            <a:rect r="r" b="b" t="t" l="l"/>
            <a:pathLst>
              <a:path h="785922" w="262927">
                <a:moveTo>
                  <a:pt x="0" y="0"/>
                </a:moveTo>
                <a:lnTo>
                  <a:pt x="262926" y="0"/>
                </a:lnTo>
                <a:lnTo>
                  <a:pt x="262926" y="785921"/>
                </a:lnTo>
                <a:lnTo>
                  <a:pt x="0" y="7859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804132"/>
            <a:ext cx="15214600" cy="6678736"/>
            <a:chOff x="0" y="0"/>
            <a:chExt cx="1789953" cy="7857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785734"/>
            </a:xfrm>
            <a:custGeom>
              <a:avLst/>
              <a:gdLst/>
              <a:ahLst/>
              <a:cxnLst/>
              <a:rect r="r" b="b" t="t" l="l"/>
              <a:pathLst>
                <a:path h="785734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785734"/>
                  </a:lnTo>
                  <a:lnTo>
                    <a:pt x="0" y="785734"/>
                  </a:lnTo>
                  <a:close/>
                </a:path>
              </a:pathLst>
            </a:custGeom>
            <a:blipFill>
              <a:blip r:embed="rId2"/>
              <a:stretch>
                <a:fillRect l="0" t="-1089" r="0" b="-1089"/>
              </a:stretch>
            </a:blip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DE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6700" y="1689100"/>
            <a:ext cx="15214600" cy="6908800"/>
            <a:chOff x="0" y="0"/>
            <a:chExt cx="1789953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9953" cy="812800"/>
            </a:xfrm>
            <a:custGeom>
              <a:avLst/>
              <a:gdLst/>
              <a:ahLst/>
              <a:cxnLst/>
              <a:rect r="r" b="b" t="t" l="l"/>
              <a:pathLst>
                <a:path h="812800" w="1789953">
                  <a:moveTo>
                    <a:pt x="0" y="0"/>
                  </a:moveTo>
                  <a:lnTo>
                    <a:pt x="1789953" y="0"/>
                  </a:lnTo>
                  <a:lnTo>
                    <a:pt x="1789953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619" t="0" r="-619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6015461" y="2028709"/>
            <a:ext cx="933037" cy="824465"/>
          </a:xfrm>
          <a:custGeom>
            <a:avLst/>
            <a:gdLst/>
            <a:ahLst/>
            <a:cxnLst/>
            <a:rect r="r" b="b" t="t" l="l"/>
            <a:pathLst>
              <a:path h="824465" w="933037">
                <a:moveTo>
                  <a:pt x="0" y="0"/>
                </a:moveTo>
                <a:lnTo>
                  <a:pt x="933036" y="0"/>
                </a:lnTo>
                <a:lnTo>
                  <a:pt x="933036" y="824465"/>
                </a:lnTo>
                <a:lnTo>
                  <a:pt x="0" y="8244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0">
            <a:off x="14373729" y="2853174"/>
            <a:ext cx="2108250" cy="839467"/>
          </a:xfrm>
          <a:custGeom>
            <a:avLst/>
            <a:gdLst/>
            <a:ahLst/>
            <a:cxnLst/>
            <a:rect r="r" b="b" t="t" l="l"/>
            <a:pathLst>
              <a:path h="839467" w="2108250">
                <a:moveTo>
                  <a:pt x="0" y="839467"/>
                </a:moveTo>
                <a:lnTo>
                  <a:pt x="2108250" y="839467"/>
                </a:lnTo>
                <a:lnTo>
                  <a:pt x="2108250" y="0"/>
                </a:lnTo>
                <a:lnTo>
                  <a:pt x="0" y="0"/>
                </a:lnTo>
                <a:lnTo>
                  <a:pt x="0" y="839467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DAGqcKpTlUQ</dc:identifier>
  <dcterms:modified xsi:type="dcterms:W3CDTF">2011-08-01T06:04:30Z</dcterms:modified>
  <cp:revision>1</cp:revision>
  <dc:title>Beige and Brown Minimalist Elegant Simple Fashion Collection Presentation</dc:title>
</cp:coreProperties>
</file>