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792" r:id="rId2"/>
  </p:sldMasterIdLst>
  <p:notesMasterIdLst>
    <p:notesMasterId r:id="rId31"/>
  </p:notesMasterIdLst>
  <p:handoutMasterIdLst>
    <p:handoutMasterId r:id="rId32"/>
  </p:handoutMasterIdLst>
  <p:sldIdLst>
    <p:sldId id="466" r:id="rId3"/>
    <p:sldId id="478" r:id="rId4"/>
    <p:sldId id="477" r:id="rId5"/>
    <p:sldId id="489" r:id="rId6"/>
    <p:sldId id="472" r:id="rId7"/>
    <p:sldId id="462" r:id="rId8"/>
    <p:sldId id="460" r:id="rId9"/>
    <p:sldId id="479" r:id="rId10"/>
    <p:sldId id="431" r:id="rId11"/>
    <p:sldId id="471" r:id="rId12"/>
    <p:sldId id="473" r:id="rId13"/>
    <p:sldId id="439" r:id="rId14"/>
    <p:sldId id="488" r:id="rId15"/>
    <p:sldId id="503" r:id="rId16"/>
    <p:sldId id="438" r:id="rId17"/>
    <p:sldId id="475" r:id="rId18"/>
    <p:sldId id="476" r:id="rId19"/>
    <p:sldId id="441" r:id="rId20"/>
    <p:sldId id="496" r:id="rId21"/>
    <p:sldId id="494" r:id="rId22"/>
    <p:sldId id="484" r:id="rId23"/>
    <p:sldId id="506" r:id="rId24"/>
    <p:sldId id="501" r:id="rId25"/>
    <p:sldId id="497" r:id="rId26"/>
    <p:sldId id="500" r:id="rId27"/>
    <p:sldId id="499" r:id="rId28"/>
    <p:sldId id="464" r:id="rId29"/>
    <p:sldId id="467" r:id="rId3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5" autoAdjust="0"/>
    <p:restoredTop sz="94766" autoAdjust="0"/>
  </p:normalViewPr>
  <p:slideViewPr>
    <p:cSldViewPr>
      <p:cViewPr>
        <p:scale>
          <a:sx n="75" d="100"/>
          <a:sy n="75" d="100"/>
        </p:scale>
        <p:origin x="-27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4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ورقة1!$B$5:$C$5</c:f>
              <c:strCache>
                <c:ptCount val="1"/>
                <c:pt idx="0">
                  <c:v>7:00 AM 7:15 AM</c:v>
                </c:pt>
              </c:strCache>
            </c:strRef>
          </c:tx>
          <c:invertIfNegative val="0"/>
          <c:cat>
            <c:strRef>
              <c:f>ورقة1!$D$4:$K$4</c:f>
              <c:strCache>
                <c:ptCount val="8"/>
                <c:pt idx="0">
                  <c:v>Alwakalah</c:v>
                </c:pt>
                <c:pt idx="1">
                  <c:v>Albadawi</c:v>
                </c:pt>
                <c:pt idx="2">
                  <c:v>Ibn-Qutaiba</c:v>
                </c:pt>
                <c:pt idx="3">
                  <c:v>Ahmad Shaka’a</c:v>
                </c:pt>
                <c:pt idx="4">
                  <c:v>Tunis-Abdalrheem</c:v>
                </c:pt>
                <c:pt idx="5">
                  <c:v>Tunis-Yafa</c:v>
                </c:pt>
                <c:pt idx="6">
                  <c:v>Shwetreh</c:v>
                </c:pt>
                <c:pt idx="7">
                  <c:v>Al-salam</c:v>
                </c:pt>
              </c:strCache>
            </c:strRef>
          </c:cat>
          <c:val>
            <c:numRef>
              <c:f>ورقة1!$D$5:$K$5</c:f>
              <c:numCache>
                <c:formatCode>General</c:formatCode>
                <c:ptCount val="8"/>
                <c:pt idx="0">
                  <c:v>36</c:v>
                </c:pt>
                <c:pt idx="1">
                  <c:v>389</c:v>
                </c:pt>
                <c:pt idx="2">
                  <c:v>360</c:v>
                </c:pt>
                <c:pt idx="3">
                  <c:v>311</c:v>
                </c:pt>
                <c:pt idx="4">
                  <c:v>311</c:v>
                </c:pt>
                <c:pt idx="5">
                  <c:v>151</c:v>
                </c:pt>
                <c:pt idx="6">
                  <c:v>167</c:v>
                </c:pt>
                <c:pt idx="7">
                  <c:v>452</c:v>
                </c:pt>
              </c:numCache>
            </c:numRef>
          </c:val>
        </c:ser>
        <c:ser>
          <c:idx val="1"/>
          <c:order val="1"/>
          <c:tx>
            <c:strRef>
              <c:f>ورقة1!$B$6:$C$6</c:f>
              <c:strCache>
                <c:ptCount val="1"/>
                <c:pt idx="0">
                  <c:v>7:15 AM 7:30 AM</c:v>
                </c:pt>
              </c:strCache>
            </c:strRef>
          </c:tx>
          <c:invertIfNegative val="0"/>
          <c:cat>
            <c:strRef>
              <c:f>ورقة1!$D$4:$K$4</c:f>
              <c:strCache>
                <c:ptCount val="8"/>
                <c:pt idx="0">
                  <c:v>Alwakalah</c:v>
                </c:pt>
                <c:pt idx="1">
                  <c:v>Albadawi</c:v>
                </c:pt>
                <c:pt idx="2">
                  <c:v>Ibn-Qutaiba</c:v>
                </c:pt>
                <c:pt idx="3">
                  <c:v>Ahmad Shaka’a</c:v>
                </c:pt>
                <c:pt idx="4">
                  <c:v>Tunis-Abdalrheem</c:v>
                </c:pt>
                <c:pt idx="5">
                  <c:v>Tunis-Yafa</c:v>
                </c:pt>
                <c:pt idx="6">
                  <c:v>Shwetreh</c:v>
                </c:pt>
                <c:pt idx="7">
                  <c:v>Al-salam</c:v>
                </c:pt>
              </c:strCache>
            </c:strRef>
          </c:cat>
          <c:val>
            <c:numRef>
              <c:f>ورقة1!$D$6:$K$6</c:f>
              <c:numCache>
                <c:formatCode>General</c:formatCode>
                <c:ptCount val="8"/>
                <c:pt idx="0">
                  <c:v>51</c:v>
                </c:pt>
                <c:pt idx="1">
                  <c:v>452</c:v>
                </c:pt>
                <c:pt idx="2">
                  <c:v>337</c:v>
                </c:pt>
                <c:pt idx="3">
                  <c:v>381</c:v>
                </c:pt>
                <c:pt idx="4">
                  <c:v>817</c:v>
                </c:pt>
                <c:pt idx="5">
                  <c:v>220</c:v>
                </c:pt>
                <c:pt idx="6">
                  <c:v>413</c:v>
                </c:pt>
                <c:pt idx="7">
                  <c:v>619</c:v>
                </c:pt>
              </c:numCache>
            </c:numRef>
          </c:val>
        </c:ser>
        <c:ser>
          <c:idx val="2"/>
          <c:order val="2"/>
          <c:tx>
            <c:strRef>
              <c:f>ورقة1!$B$7:$C$7</c:f>
              <c:strCache>
                <c:ptCount val="1"/>
                <c:pt idx="0">
                  <c:v>7:30 AM 7:45 AM</c:v>
                </c:pt>
              </c:strCache>
            </c:strRef>
          </c:tx>
          <c:invertIfNegative val="0"/>
          <c:cat>
            <c:strRef>
              <c:f>ورقة1!$D$4:$K$4</c:f>
              <c:strCache>
                <c:ptCount val="8"/>
                <c:pt idx="0">
                  <c:v>Alwakalah</c:v>
                </c:pt>
                <c:pt idx="1">
                  <c:v>Albadawi</c:v>
                </c:pt>
                <c:pt idx="2">
                  <c:v>Ibn-Qutaiba</c:v>
                </c:pt>
                <c:pt idx="3">
                  <c:v>Ahmad Shaka’a</c:v>
                </c:pt>
                <c:pt idx="4">
                  <c:v>Tunis-Abdalrheem</c:v>
                </c:pt>
                <c:pt idx="5">
                  <c:v>Tunis-Yafa</c:v>
                </c:pt>
                <c:pt idx="6">
                  <c:v>Shwetreh</c:v>
                </c:pt>
                <c:pt idx="7">
                  <c:v>Al-salam</c:v>
                </c:pt>
              </c:strCache>
            </c:strRef>
          </c:cat>
          <c:val>
            <c:numRef>
              <c:f>ورقة1!$D$7:$K$7</c:f>
              <c:numCache>
                <c:formatCode>General</c:formatCode>
                <c:ptCount val="8"/>
                <c:pt idx="0">
                  <c:v>83</c:v>
                </c:pt>
                <c:pt idx="1">
                  <c:v>534</c:v>
                </c:pt>
                <c:pt idx="2">
                  <c:v>491</c:v>
                </c:pt>
                <c:pt idx="3">
                  <c:v>516</c:v>
                </c:pt>
                <c:pt idx="4">
                  <c:v>911</c:v>
                </c:pt>
                <c:pt idx="5">
                  <c:v>509</c:v>
                </c:pt>
                <c:pt idx="6">
                  <c:v>680</c:v>
                </c:pt>
                <c:pt idx="7">
                  <c:v>880</c:v>
                </c:pt>
              </c:numCache>
            </c:numRef>
          </c:val>
        </c:ser>
        <c:ser>
          <c:idx val="3"/>
          <c:order val="3"/>
          <c:tx>
            <c:strRef>
              <c:f>ورقة1!$B$8:$C$8</c:f>
              <c:strCache>
                <c:ptCount val="1"/>
                <c:pt idx="0">
                  <c:v>7:45 AM 8:00 AM</c:v>
                </c:pt>
              </c:strCache>
            </c:strRef>
          </c:tx>
          <c:invertIfNegative val="0"/>
          <c:cat>
            <c:strRef>
              <c:f>ورقة1!$D$4:$K$4</c:f>
              <c:strCache>
                <c:ptCount val="8"/>
                <c:pt idx="0">
                  <c:v>Alwakalah</c:v>
                </c:pt>
                <c:pt idx="1">
                  <c:v>Albadawi</c:v>
                </c:pt>
                <c:pt idx="2">
                  <c:v>Ibn-Qutaiba</c:v>
                </c:pt>
                <c:pt idx="3">
                  <c:v>Ahmad Shaka’a</c:v>
                </c:pt>
                <c:pt idx="4">
                  <c:v>Tunis-Abdalrheem</c:v>
                </c:pt>
                <c:pt idx="5">
                  <c:v>Tunis-Yafa</c:v>
                </c:pt>
                <c:pt idx="6">
                  <c:v>Shwetreh</c:v>
                </c:pt>
                <c:pt idx="7">
                  <c:v>Al-salam</c:v>
                </c:pt>
              </c:strCache>
            </c:strRef>
          </c:cat>
          <c:val>
            <c:numRef>
              <c:f>ورقة1!$D$8:$K$8</c:f>
              <c:numCache>
                <c:formatCode>General</c:formatCode>
                <c:ptCount val="8"/>
                <c:pt idx="0">
                  <c:v>151</c:v>
                </c:pt>
                <c:pt idx="1">
                  <c:v>616</c:v>
                </c:pt>
                <c:pt idx="2">
                  <c:v>500</c:v>
                </c:pt>
                <c:pt idx="3">
                  <c:v>495</c:v>
                </c:pt>
                <c:pt idx="4">
                  <c:v>857</c:v>
                </c:pt>
                <c:pt idx="5">
                  <c:v>500</c:v>
                </c:pt>
                <c:pt idx="6">
                  <c:v>667</c:v>
                </c:pt>
                <c:pt idx="7">
                  <c:v>843</c:v>
                </c:pt>
              </c:numCache>
            </c:numRef>
          </c:val>
        </c:ser>
        <c:ser>
          <c:idx val="4"/>
          <c:order val="4"/>
          <c:tx>
            <c:strRef>
              <c:f>ورقة1!$B$9:$C$9</c:f>
              <c:strCache>
                <c:ptCount val="1"/>
                <c:pt idx="0">
                  <c:v>8:00 AM 8:15 AM</c:v>
                </c:pt>
              </c:strCache>
            </c:strRef>
          </c:tx>
          <c:invertIfNegative val="0"/>
          <c:cat>
            <c:strRef>
              <c:f>ورقة1!$D$4:$K$4</c:f>
              <c:strCache>
                <c:ptCount val="8"/>
                <c:pt idx="0">
                  <c:v>Alwakalah</c:v>
                </c:pt>
                <c:pt idx="1">
                  <c:v>Albadawi</c:v>
                </c:pt>
                <c:pt idx="2">
                  <c:v>Ibn-Qutaiba</c:v>
                </c:pt>
                <c:pt idx="3">
                  <c:v>Ahmad Shaka’a</c:v>
                </c:pt>
                <c:pt idx="4">
                  <c:v>Tunis-Abdalrheem</c:v>
                </c:pt>
                <c:pt idx="5">
                  <c:v>Tunis-Yafa</c:v>
                </c:pt>
                <c:pt idx="6">
                  <c:v>Shwetreh</c:v>
                </c:pt>
                <c:pt idx="7">
                  <c:v>Al-salam</c:v>
                </c:pt>
              </c:strCache>
            </c:strRef>
          </c:cat>
          <c:val>
            <c:numRef>
              <c:f>ورقة1!$D$9:$K$9</c:f>
              <c:numCache>
                <c:formatCode>General</c:formatCode>
                <c:ptCount val="8"/>
                <c:pt idx="0">
                  <c:v>128</c:v>
                </c:pt>
                <c:pt idx="1">
                  <c:v>547</c:v>
                </c:pt>
                <c:pt idx="2">
                  <c:v>442</c:v>
                </c:pt>
                <c:pt idx="3">
                  <c:v>469</c:v>
                </c:pt>
                <c:pt idx="4">
                  <c:v>726</c:v>
                </c:pt>
                <c:pt idx="5">
                  <c:v>334</c:v>
                </c:pt>
                <c:pt idx="6">
                  <c:v>638</c:v>
                </c:pt>
                <c:pt idx="7">
                  <c:v>722</c:v>
                </c:pt>
              </c:numCache>
            </c:numRef>
          </c:val>
        </c:ser>
        <c:ser>
          <c:idx val="5"/>
          <c:order val="5"/>
          <c:tx>
            <c:strRef>
              <c:f>ورقة1!$B$10:$C$10</c:f>
              <c:strCache>
                <c:ptCount val="1"/>
                <c:pt idx="0">
                  <c:v>8:15 AM 8:30 AM</c:v>
                </c:pt>
              </c:strCache>
            </c:strRef>
          </c:tx>
          <c:invertIfNegative val="0"/>
          <c:cat>
            <c:strRef>
              <c:f>ورقة1!$D$4:$K$4</c:f>
              <c:strCache>
                <c:ptCount val="8"/>
                <c:pt idx="0">
                  <c:v>Alwakalah</c:v>
                </c:pt>
                <c:pt idx="1">
                  <c:v>Albadawi</c:v>
                </c:pt>
                <c:pt idx="2">
                  <c:v>Ibn-Qutaiba</c:v>
                </c:pt>
                <c:pt idx="3">
                  <c:v>Ahmad Shaka’a</c:v>
                </c:pt>
                <c:pt idx="4">
                  <c:v>Tunis-Abdalrheem</c:v>
                </c:pt>
                <c:pt idx="5">
                  <c:v>Tunis-Yafa</c:v>
                </c:pt>
                <c:pt idx="6">
                  <c:v>Shwetreh</c:v>
                </c:pt>
                <c:pt idx="7">
                  <c:v>Al-salam</c:v>
                </c:pt>
              </c:strCache>
            </c:strRef>
          </c:cat>
          <c:val>
            <c:numRef>
              <c:f>ورقة1!$D$10:$K$10</c:f>
              <c:numCache>
                <c:formatCode>General</c:formatCode>
                <c:ptCount val="8"/>
                <c:pt idx="0">
                  <c:v>113</c:v>
                </c:pt>
                <c:pt idx="1">
                  <c:v>377</c:v>
                </c:pt>
                <c:pt idx="2">
                  <c:v>359</c:v>
                </c:pt>
                <c:pt idx="3">
                  <c:v>386</c:v>
                </c:pt>
                <c:pt idx="4">
                  <c:v>514</c:v>
                </c:pt>
                <c:pt idx="5">
                  <c:v>223</c:v>
                </c:pt>
                <c:pt idx="6">
                  <c:v>584</c:v>
                </c:pt>
                <c:pt idx="7">
                  <c:v>667</c:v>
                </c:pt>
              </c:numCache>
            </c:numRef>
          </c:val>
        </c:ser>
        <c:ser>
          <c:idx val="6"/>
          <c:order val="6"/>
          <c:tx>
            <c:strRef>
              <c:f>ورقة1!$B$11:$C$11</c:f>
              <c:strCache>
                <c:ptCount val="1"/>
                <c:pt idx="0">
                  <c:v>8:30 AM 8:45 AM</c:v>
                </c:pt>
              </c:strCache>
            </c:strRef>
          </c:tx>
          <c:invertIfNegative val="0"/>
          <c:cat>
            <c:strRef>
              <c:f>ورقة1!$D$4:$K$4</c:f>
              <c:strCache>
                <c:ptCount val="8"/>
                <c:pt idx="0">
                  <c:v>Alwakalah</c:v>
                </c:pt>
                <c:pt idx="1">
                  <c:v>Albadawi</c:v>
                </c:pt>
                <c:pt idx="2">
                  <c:v>Ibn-Qutaiba</c:v>
                </c:pt>
                <c:pt idx="3">
                  <c:v>Ahmad Shaka’a</c:v>
                </c:pt>
                <c:pt idx="4">
                  <c:v>Tunis-Abdalrheem</c:v>
                </c:pt>
                <c:pt idx="5">
                  <c:v>Tunis-Yafa</c:v>
                </c:pt>
                <c:pt idx="6">
                  <c:v>Shwetreh</c:v>
                </c:pt>
                <c:pt idx="7">
                  <c:v>Al-salam</c:v>
                </c:pt>
              </c:strCache>
            </c:strRef>
          </c:cat>
          <c:val>
            <c:numRef>
              <c:f>ورقة1!$D$11:$K$11</c:f>
              <c:numCache>
                <c:formatCode>General</c:formatCode>
                <c:ptCount val="8"/>
                <c:pt idx="0">
                  <c:v>86</c:v>
                </c:pt>
                <c:pt idx="1">
                  <c:v>338</c:v>
                </c:pt>
                <c:pt idx="2">
                  <c:v>357</c:v>
                </c:pt>
                <c:pt idx="3">
                  <c:v>442</c:v>
                </c:pt>
                <c:pt idx="4">
                  <c:v>395</c:v>
                </c:pt>
                <c:pt idx="5">
                  <c:v>175</c:v>
                </c:pt>
                <c:pt idx="6">
                  <c:v>559</c:v>
                </c:pt>
                <c:pt idx="7">
                  <c:v>646</c:v>
                </c:pt>
              </c:numCache>
            </c:numRef>
          </c:val>
        </c:ser>
        <c:ser>
          <c:idx val="7"/>
          <c:order val="7"/>
          <c:tx>
            <c:strRef>
              <c:f>ورقة1!$B$12:$C$12</c:f>
              <c:strCache>
                <c:ptCount val="1"/>
                <c:pt idx="0">
                  <c:v>8:45 AM 9:00 AM</c:v>
                </c:pt>
              </c:strCache>
            </c:strRef>
          </c:tx>
          <c:invertIfNegative val="0"/>
          <c:cat>
            <c:strRef>
              <c:f>ورقة1!$D$4:$K$4</c:f>
              <c:strCache>
                <c:ptCount val="8"/>
                <c:pt idx="0">
                  <c:v>Alwakalah</c:v>
                </c:pt>
                <c:pt idx="1">
                  <c:v>Albadawi</c:v>
                </c:pt>
                <c:pt idx="2">
                  <c:v>Ibn-Qutaiba</c:v>
                </c:pt>
                <c:pt idx="3">
                  <c:v>Ahmad Shaka’a</c:v>
                </c:pt>
                <c:pt idx="4">
                  <c:v>Tunis-Abdalrheem</c:v>
                </c:pt>
                <c:pt idx="5">
                  <c:v>Tunis-Yafa</c:v>
                </c:pt>
                <c:pt idx="6">
                  <c:v>Shwetreh</c:v>
                </c:pt>
                <c:pt idx="7">
                  <c:v>Al-salam</c:v>
                </c:pt>
              </c:strCache>
            </c:strRef>
          </c:cat>
          <c:val>
            <c:numRef>
              <c:f>ورقة1!$D$12:$K$12</c:f>
              <c:numCache>
                <c:formatCode>General</c:formatCode>
                <c:ptCount val="8"/>
                <c:pt idx="0">
                  <c:v>76</c:v>
                </c:pt>
                <c:pt idx="1">
                  <c:v>369</c:v>
                </c:pt>
                <c:pt idx="2">
                  <c:v>281</c:v>
                </c:pt>
                <c:pt idx="3">
                  <c:v>373</c:v>
                </c:pt>
                <c:pt idx="4">
                  <c:v>552</c:v>
                </c:pt>
                <c:pt idx="5">
                  <c:v>262</c:v>
                </c:pt>
                <c:pt idx="6">
                  <c:v>487</c:v>
                </c:pt>
                <c:pt idx="7">
                  <c:v>616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086976"/>
        <c:axId val="109088768"/>
      </c:barChart>
      <c:catAx>
        <c:axId val="109086976"/>
        <c:scaling>
          <c:orientation val="minMax"/>
        </c:scaling>
        <c:delete val="0"/>
        <c:axPos val="b"/>
        <c:majorTickMark val="out"/>
        <c:minorTickMark val="none"/>
        <c:tickLblPos val="nextTo"/>
        <c:crossAx val="109088768"/>
        <c:crosses val="autoZero"/>
        <c:auto val="1"/>
        <c:lblAlgn val="ctr"/>
        <c:lblOffset val="100"/>
        <c:noMultiLvlLbl val="0"/>
      </c:catAx>
      <c:valAx>
        <c:axId val="109088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90869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gif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9D575E-EC81-4BF0-9BF5-F6268207C2CB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B9D797-B39C-4726-81AC-785619BAABB5}">
      <dgm:prSet custT="1"/>
      <dgm:spPr/>
      <dgm:t>
        <a:bodyPr/>
        <a:lstStyle/>
        <a:p>
          <a:pPr rtl="0"/>
          <a:r>
            <a:rPr lang="en-US" sz="2800" dirty="0" smtClean="0"/>
            <a:t>Checking the level of service at the study area based on the old condition.</a:t>
          </a:r>
        </a:p>
      </dgm:t>
    </dgm:pt>
    <dgm:pt modelId="{980C2CF0-A6DF-4D63-A8A0-7C02D1FC91B7}" type="parTrans" cxnId="{5861AD71-92B4-4B15-B7E7-C6A1D4B1484C}">
      <dgm:prSet/>
      <dgm:spPr/>
      <dgm:t>
        <a:bodyPr/>
        <a:lstStyle/>
        <a:p>
          <a:endParaRPr lang="en-US" sz="2800"/>
        </a:p>
      </dgm:t>
    </dgm:pt>
    <dgm:pt modelId="{3BC03C85-1F5A-47C2-97D5-0F31CCB391E1}" type="sibTrans" cxnId="{5861AD71-92B4-4B15-B7E7-C6A1D4B1484C}">
      <dgm:prSet/>
      <dgm:spPr/>
      <dgm:t>
        <a:bodyPr/>
        <a:lstStyle/>
        <a:p>
          <a:endParaRPr lang="en-US" sz="2800"/>
        </a:p>
      </dgm:t>
    </dgm:pt>
    <dgm:pt modelId="{BEDECB96-954A-4C01-AF2E-6BD5A8D1969E}">
      <dgm:prSet custT="1"/>
      <dgm:spPr/>
      <dgm:t>
        <a:bodyPr/>
        <a:lstStyle/>
        <a:p>
          <a:pPr marL="0" indent="0" defTabSz="914400" rtl="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</a:pPr>
          <a:r>
            <a:rPr lang="en-US" sz="2800" dirty="0" smtClean="0"/>
            <a:t>Assessing this action after completion especially on Rafidia Street.</a:t>
          </a:r>
          <a:endParaRPr lang="en-US" sz="2800" dirty="0"/>
        </a:p>
      </dgm:t>
    </dgm:pt>
    <dgm:pt modelId="{FDBB14B6-FABF-4654-8EE9-8F6A0B02D7BD}" type="parTrans" cxnId="{69F95B41-B114-4CF6-B548-47A31DBD1BE5}">
      <dgm:prSet/>
      <dgm:spPr/>
      <dgm:t>
        <a:bodyPr/>
        <a:lstStyle/>
        <a:p>
          <a:endParaRPr lang="en-US" sz="2800"/>
        </a:p>
      </dgm:t>
    </dgm:pt>
    <dgm:pt modelId="{65E767E3-3F0C-4A8F-BFF3-05FBCF37BF09}" type="sibTrans" cxnId="{69F95B41-B114-4CF6-B548-47A31DBD1BE5}">
      <dgm:prSet/>
      <dgm:spPr/>
      <dgm:t>
        <a:bodyPr/>
        <a:lstStyle/>
        <a:p>
          <a:endParaRPr lang="en-US" sz="2800"/>
        </a:p>
      </dgm:t>
    </dgm:pt>
    <dgm:pt modelId="{40BF7139-7075-41E0-9093-82AE8C45F24B}">
      <dgm:prSet custT="1"/>
      <dgm:spPr/>
      <dgm:t>
        <a:bodyPr/>
        <a:lstStyle/>
        <a:p>
          <a:pPr rtl="0"/>
          <a:r>
            <a:rPr lang="en-US" sz="2800" dirty="0" smtClean="0"/>
            <a:t>Provide recommendation and solutions for unexpected conditions or negative impacts</a:t>
          </a:r>
        </a:p>
      </dgm:t>
    </dgm:pt>
    <dgm:pt modelId="{FFFFF378-C33A-4322-873A-46EE32887FF1}" type="parTrans" cxnId="{C82D4123-6EE5-42BF-8C5C-B484FBCADE92}">
      <dgm:prSet/>
      <dgm:spPr/>
      <dgm:t>
        <a:bodyPr/>
        <a:lstStyle/>
        <a:p>
          <a:endParaRPr lang="en-US" sz="2800"/>
        </a:p>
      </dgm:t>
    </dgm:pt>
    <dgm:pt modelId="{5827C7CB-4FDD-4AC1-8068-BABC21B23424}" type="sibTrans" cxnId="{C82D4123-6EE5-42BF-8C5C-B484FBCADE92}">
      <dgm:prSet/>
      <dgm:spPr/>
      <dgm:t>
        <a:bodyPr/>
        <a:lstStyle/>
        <a:p>
          <a:endParaRPr lang="en-US" sz="2800"/>
        </a:p>
      </dgm:t>
    </dgm:pt>
    <dgm:pt modelId="{F07B53FD-E48B-42D1-997F-7B78560E8FCE}" type="pres">
      <dgm:prSet presAssocID="{B19D575E-EC81-4BF0-9BF5-F6268207C2C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DA3C70-6989-40B0-B9EE-907986CAFD23}" type="pres">
      <dgm:prSet presAssocID="{17B9D797-B39C-4726-81AC-785619BAABB5}" presName="composite" presStyleCnt="0"/>
      <dgm:spPr/>
    </dgm:pt>
    <dgm:pt modelId="{F22DF1C5-F6B3-4A32-AD8B-CAD517F3F379}" type="pres">
      <dgm:prSet presAssocID="{17B9D797-B39C-4726-81AC-785619BAABB5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D5AB180-C8E1-4226-A0E3-2AAB8ECD4380}" type="pres">
      <dgm:prSet presAssocID="{17B9D797-B39C-4726-81AC-785619BAABB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831F0-8709-4C4A-B2A3-F8C58898A857}" type="pres">
      <dgm:prSet presAssocID="{3BC03C85-1F5A-47C2-97D5-0F31CCB391E1}" presName="spacing" presStyleCnt="0"/>
      <dgm:spPr/>
    </dgm:pt>
    <dgm:pt modelId="{74824D87-2D79-4A6C-AA9D-0DEC84CA8822}" type="pres">
      <dgm:prSet presAssocID="{BEDECB96-954A-4C01-AF2E-6BD5A8D1969E}" presName="composite" presStyleCnt="0"/>
      <dgm:spPr/>
    </dgm:pt>
    <dgm:pt modelId="{E22CE108-D15E-4048-AEEF-7AECBBAEBB52}" type="pres">
      <dgm:prSet presAssocID="{BEDECB96-954A-4C01-AF2E-6BD5A8D1969E}" presName="imgShp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46E65B9-8ABF-4E11-8E24-2E311FE3154D}" type="pres">
      <dgm:prSet presAssocID="{BEDECB96-954A-4C01-AF2E-6BD5A8D1969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D43091-B183-4CCE-AF7A-7458AA915963}" type="pres">
      <dgm:prSet presAssocID="{65E767E3-3F0C-4A8F-BFF3-05FBCF37BF09}" presName="spacing" presStyleCnt="0"/>
      <dgm:spPr/>
    </dgm:pt>
    <dgm:pt modelId="{B999A0FD-2A03-465C-971B-C24848D6C359}" type="pres">
      <dgm:prSet presAssocID="{40BF7139-7075-41E0-9093-82AE8C45F24B}" presName="composite" presStyleCnt="0"/>
      <dgm:spPr/>
    </dgm:pt>
    <dgm:pt modelId="{7829D179-BCA9-4110-A139-9D833699FF12}" type="pres">
      <dgm:prSet presAssocID="{40BF7139-7075-41E0-9093-82AE8C45F24B}" presName="imgShp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D1A4ABE-8FD7-4D9C-BDE2-5CD2CE04F3B6}" type="pres">
      <dgm:prSet presAssocID="{40BF7139-7075-41E0-9093-82AE8C45F24B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EB08E4-8E4F-46BC-B19F-70F781EC76C9}" type="presOf" srcId="{BEDECB96-954A-4C01-AF2E-6BD5A8D1969E}" destId="{746E65B9-8ABF-4E11-8E24-2E311FE3154D}" srcOrd="0" destOrd="0" presId="urn:microsoft.com/office/officeart/2005/8/layout/vList3#1"/>
    <dgm:cxn modelId="{35C75E44-70A8-47EB-9E26-C246EFE65201}" type="presOf" srcId="{17B9D797-B39C-4726-81AC-785619BAABB5}" destId="{8D5AB180-C8E1-4226-A0E3-2AAB8ECD4380}" srcOrd="0" destOrd="0" presId="urn:microsoft.com/office/officeart/2005/8/layout/vList3#1"/>
    <dgm:cxn modelId="{03A129F6-B9CD-4A3E-A682-C72CB2737A47}" type="presOf" srcId="{40BF7139-7075-41E0-9093-82AE8C45F24B}" destId="{0D1A4ABE-8FD7-4D9C-BDE2-5CD2CE04F3B6}" srcOrd="0" destOrd="0" presId="urn:microsoft.com/office/officeart/2005/8/layout/vList3#1"/>
    <dgm:cxn modelId="{5861AD71-92B4-4B15-B7E7-C6A1D4B1484C}" srcId="{B19D575E-EC81-4BF0-9BF5-F6268207C2CB}" destId="{17B9D797-B39C-4726-81AC-785619BAABB5}" srcOrd="0" destOrd="0" parTransId="{980C2CF0-A6DF-4D63-A8A0-7C02D1FC91B7}" sibTransId="{3BC03C85-1F5A-47C2-97D5-0F31CCB391E1}"/>
    <dgm:cxn modelId="{69F95B41-B114-4CF6-B548-47A31DBD1BE5}" srcId="{B19D575E-EC81-4BF0-9BF5-F6268207C2CB}" destId="{BEDECB96-954A-4C01-AF2E-6BD5A8D1969E}" srcOrd="1" destOrd="0" parTransId="{FDBB14B6-FABF-4654-8EE9-8F6A0B02D7BD}" sibTransId="{65E767E3-3F0C-4A8F-BFF3-05FBCF37BF09}"/>
    <dgm:cxn modelId="{C82D4123-6EE5-42BF-8C5C-B484FBCADE92}" srcId="{B19D575E-EC81-4BF0-9BF5-F6268207C2CB}" destId="{40BF7139-7075-41E0-9093-82AE8C45F24B}" srcOrd="2" destOrd="0" parTransId="{FFFFF378-C33A-4322-873A-46EE32887FF1}" sibTransId="{5827C7CB-4FDD-4AC1-8068-BABC21B23424}"/>
    <dgm:cxn modelId="{7468130F-7121-41F5-8293-4C2B1715138A}" type="presOf" srcId="{B19D575E-EC81-4BF0-9BF5-F6268207C2CB}" destId="{F07B53FD-E48B-42D1-997F-7B78560E8FCE}" srcOrd="0" destOrd="0" presId="urn:microsoft.com/office/officeart/2005/8/layout/vList3#1"/>
    <dgm:cxn modelId="{D2B27A48-BDB3-4A28-9F0A-61528E8A3733}" type="presParOf" srcId="{F07B53FD-E48B-42D1-997F-7B78560E8FCE}" destId="{3BDA3C70-6989-40B0-B9EE-907986CAFD23}" srcOrd="0" destOrd="0" presId="urn:microsoft.com/office/officeart/2005/8/layout/vList3#1"/>
    <dgm:cxn modelId="{2BD5F4EA-470E-405F-9E7D-DED70544BA66}" type="presParOf" srcId="{3BDA3C70-6989-40B0-B9EE-907986CAFD23}" destId="{F22DF1C5-F6B3-4A32-AD8B-CAD517F3F379}" srcOrd="0" destOrd="0" presId="urn:microsoft.com/office/officeart/2005/8/layout/vList3#1"/>
    <dgm:cxn modelId="{936FA98E-BAA5-4764-81C6-03D745B6BC93}" type="presParOf" srcId="{3BDA3C70-6989-40B0-B9EE-907986CAFD23}" destId="{8D5AB180-C8E1-4226-A0E3-2AAB8ECD4380}" srcOrd="1" destOrd="0" presId="urn:microsoft.com/office/officeart/2005/8/layout/vList3#1"/>
    <dgm:cxn modelId="{433F7B29-23F1-4F4D-83AB-6E0753EB99A6}" type="presParOf" srcId="{F07B53FD-E48B-42D1-997F-7B78560E8FCE}" destId="{6BB831F0-8709-4C4A-B2A3-F8C58898A857}" srcOrd="1" destOrd="0" presId="urn:microsoft.com/office/officeart/2005/8/layout/vList3#1"/>
    <dgm:cxn modelId="{56878F75-2E5F-4626-87CD-403D189A587A}" type="presParOf" srcId="{F07B53FD-E48B-42D1-997F-7B78560E8FCE}" destId="{74824D87-2D79-4A6C-AA9D-0DEC84CA8822}" srcOrd="2" destOrd="0" presId="urn:microsoft.com/office/officeart/2005/8/layout/vList3#1"/>
    <dgm:cxn modelId="{CC884737-E391-4248-A736-8910CF58F8EF}" type="presParOf" srcId="{74824D87-2D79-4A6C-AA9D-0DEC84CA8822}" destId="{E22CE108-D15E-4048-AEEF-7AECBBAEBB52}" srcOrd="0" destOrd="0" presId="urn:microsoft.com/office/officeart/2005/8/layout/vList3#1"/>
    <dgm:cxn modelId="{5844542A-10D1-4A88-986A-F6D948D6B9D9}" type="presParOf" srcId="{74824D87-2D79-4A6C-AA9D-0DEC84CA8822}" destId="{746E65B9-8ABF-4E11-8E24-2E311FE3154D}" srcOrd="1" destOrd="0" presId="urn:microsoft.com/office/officeart/2005/8/layout/vList3#1"/>
    <dgm:cxn modelId="{6ECFDA1A-7131-4C41-8633-F5112A9E542C}" type="presParOf" srcId="{F07B53FD-E48B-42D1-997F-7B78560E8FCE}" destId="{C7D43091-B183-4CCE-AF7A-7458AA915963}" srcOrd="3" destOrd="0" presId="urn:microsoft.com/office/officeart/2005/8/layout/vList3#1"/>
    <dgm:cxn modelId="{7C5F59CB-4872-470B-84D1-D088F8559449}" type="presParOf" srcId="{F07B53FD-E48B-42D1-997F-7B78560E8FCE}" destId="{B999A0FD-2A03-465C-971B-C24848D6C359}" srcOrd="4" destOrd="0" presId="urn:microsoft.com/office/officeart/2005/8/layout/vList3#1"/>
    <dgm:cxn modelId="{79A3921C-72FE-487F-8D34-3C1F2EA101AE}" type="presParOf" srcId="{B999A0FD-2A03-465C-971B-C24848D6C359}" destId="{7829D179-BCA9-4110-A139-9D833699FF12}" srcOrd="0" destOrd="0" presId="urn:microsoft.com/office/officeart/2005/8/layout/vList3#1"/>
    <dgm:cxn modelId="{6BC77D16-514B-485F-A357-21DE31BDACE3}" type="presParOf" srcId="{B999A0FD-2A03-465C-971B-C24848D6C359}" destId="{0D1A4ABE-8FD7-4D9C-BDE2-5CD2CE04F3B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F2E6E6-6F95-4AFE-B484-FE9857A83195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84FFD9-E07D-446D-AAC7-BFBC536EDC98}">
      <dgm:prSet phldrT="[نص]" custT="1"/>
      <dgm:spPr/>
      <dgm:t>
        <a:bodyPr/>
        <a:lstStyle/>
        <a:p>
          <a:r>
            <a:rPr lang="en-US" sz="2000" b="1" dirty="0" smtClean="0"/>
            <a:t>Methodology</a:t>
          </a:r>
          <a:endParaRPr lang="en-US" sz="2000" b="1" dirty="0"/>
        </a:p>
      </dgm:t>
    </dgm:pt>
    <dgm:pt modelId="{8EB3C345-AA3D-4901-8335-15ED27FB0146}" type="parTrans" cxnId="{FC7DBB11-325F-4C5B-94E7-C424B816FE02}">
      <dgm:prSet/>
      <dgm:spPr/>
      <dgm:t>
        <a:bodyPr/>
        <a:lstStyle/>
        <a:p>
          <a:endParaRPr lang="en-US"/>
        </a:p>
      </dgm:t>
    </dgm:pt>
    <dgm:pt modelId="{3F93C2BF-7E7C-4900-90FD-632B33AE0F93}" type="sibTrans" cxnId="{FC7DBB11-325F-4C5B-94E7-C424B816FE02}">
      <dgm:prSet/>
      <dgm:spPr/>
      <dgm:t>
        <a:bodyPr/>
        <a:lstStyle/>
        <a:p>
          <a:endParaRPr lang="en-US"/>
        </a:p>
      </dgm:t>
    </dgm:pt>
    <dgm:pt modelId="{A944FB2F-2C4F-40F0-827B-B1C7E80C2B44}">
      <dgm:prSet phldrT="[نص]" custT="1"/>
      <dgm:spPr/>
      <dgm:t>
        <a:bodyPr/>
        <a:lstStyle/>
        <a:p>
          <a:r>
            <a:rPr lang="en-US" sz="1600" b="1" dirty="0" smtClean="0"/>
            <a:t>Preparation</a:t>
          </a:r>
          <a:endParaRPr lang="en-US" sz="1600" b="1" dirty="0"/>
        </a:p>
      </dgm:t>
    </dgm:pt>
    <dgm:pt modelId="{5478D2CE-51AE-406F-9B6B-4070AEAEEDD0}" type="parTrans" cxnId="{6F91CD2F-AEC0-4085-9EDC-923709ADF477}">
      <dgm:prSet/>
      <dgm:spPr/>
      <dgm:t>
        <a:bodyPr/>
        <a:lstStyle/>
        <a:p>
          <a:endParaRPr lang="en-US"/>
        </a:p>
      </dgm:t>
    </dgm:pt>
    <dgm:pt modelId="{080858E6-D171-41B1-BE18-9304AD2B69C2}" type="sibTrans" cxnId="{6F91CD2F-AEC0-4085-9EDC-923709ADF477}">
      <dgm:prSet/>
      <dgm:spPr/>
      <dgm:t>
        <a:bodyPr/>
        <a:lstStyle/>
        <a:p>
          <a:endParaRPr lang="en-US"/>
        </a:p>
      </dgm:t>
    </dgm:pt>
    <dgm:pt modelId="{3C9CF20F-E8D4-4868-A414-E08F595179FD}">
      <dgm:prSet phldrT="[نص]" custT="1"/>
      <dgm:spPr/>
      <dgm:t>
        <a:bodyPr/>
        <a:lstStyle/>
        <a:p>
          <a:r>
            <a:rPr lang="en-US" sz="1600" b="1" dirty="0" smtClean="0"/>
            <a:t>Site Visit</a:t>
          </a:r>
          <a:endParaRPr lang="en-US" sz="1600" b="1" dirty="0"/>
        </a:p>
      </dgm:t>
    </dgm:pt>
    <dgm:pt modelId="{B8242D7D-04A4-4984-84FC-1AEBFB93C699}" type="parTrans" cxnId="{7CF7C649-E37E-41A2-8E3E-B1638B7AC664}">
      <dgm:prSet/>
      <dgm:spPr/>
      <dgm:t>
        <a:bodyPr/>
        <a:lstStyle/>
        <a:p>
          <a:endParaRPr lang="en-US"/>
        </a:p>
      </dgm:t>
    </dgm:pt>
    <dgm:pt modelId="{8D9306E7-4FBF-4091-A609-20C8AF96EE52}" type="sibTrans" cxnId="{7CF7C649-E37E-41A2-8E3E-B1638B7AC664}">
      <dgm:prSet/>
      <dgm:spPr/>
      <dgm:t>
        <a:bodyPr/>
        <a:lstStyle/>
        <a:p>
          <a:endParaRPr lang="en-US"/>
        </a:p>
      </dgm:t>
    </dgm:pt>
    <dgm:pt modelId="{6EA3ED0E-66C6-4D21-837C-2CBC22E27E58}">
      <dgm:prSet phldrT="[نص]" custT="1"/>
      <dgm:spPr/>
      <dgm:t>
        <a:bodyPr/>
        <a:lstStyle/>
        <a:p>
          <a:r>
            <a:rPr lang="en-US" sz="1600" b="1" dirty="0" smtClean="0"/>
            <a:t>AM &amp; PM period </a:t>
          </a:r>
          <a:endParaRPr lang="en-US" sz="1600" b="1" dirty="0"/>
        </a:p>
      </dgm:t>
    </dgm:pt>
    <dgm:pt modelId="{2FE73639-14DB-49B5-B63F-F227B9F9445E}" type="parTrans" cxnId="{FC9A8C95-3472-4216-BB91-76E327C7AFD1}">
      <dgm:prSet/>
      <dgm:spPr/>
      <dgm:t>
        <a:bodyPr/>
        <a:lstStyle/>
        <a:p>
          <a:endParaRPr lang="en-US"/>
        </a:p>
      </dgm:t>
    </dgm:pt>
    <dgm:pt modelId="{4415CB20-70D3-4B90-A25D-F3655D0B1DD2}" type="sibTrans" cxnId="{FC9A8C95-3472-4216-BB91-76E327C7AFD1}">
      <dgm:prSet/>
      <dgm:spPr/>
      <dgm:t>
        <a:bodyPr/>
        <a:lstStyle/>
        <a:p>
          <a:endParaRPr lang="en-US"/>
        </a:p>
      </dgm:t>
    </dgm:pt>
    <dgm:pt modelId="{4AE6A1DF-A42B-4AF1-8528-3FA089D6364A}">
      <dgm:prSet phldrT="[نص]" custT="1"/>
      <dgm:spPr/>
      <dgm:t>
        <a:bodyPr/>
        <a:lstStyle/>
        <a:p>
          <a:r>
            <a:rPr lang="en-US" sz="1600" b="1" dirty="0" smtClean="0"/>
            <a:t>Data Collection</a:t>
          </a:r>
          <a:endParaRPr lang="en-US" sz="1600" b="1" dirty="0"/>
        </a:p>
      </dgm:t>
    </dgm:pt>
    <dgm:pt modelId="{93EB8591-BBCE-44CA-9A16-6E894BF72030}" type="parTrans" cxnId="{2ADE08E2-8BB4-42B3-AD03-D22F22AAFB14}">
      <dgm:prSet/>
      <dgm:spPr/>
      <dgm:t>
        <a:bodyPr/>
        <a:lstStyle/>
        <a:p>
          <a:endParaRPr lang="en-US"/>
        </a:p>
      </dgm:t>
    </dgm:pt>
    <dgm:pt modelId="{BCC98935-12E9-40B0-961D-31D7BDDFA5C2}" type="sibTrans" cxnId="{2ADE08E2-8BB4-42B3-AD03-D22F22AAFB14}">
      <dgm:prSet/>
      <dgm:spPr/>
      <dgm:t>
        <a:bodyPr/>
        <a:lstStyle/>
        <a:p>
          <a:endParaRPr lang="en-US"/>
        </a:p>
      </dgm:t>
    </dgm:pt>
    <dgm:pt modelId="{0478E8ED-9530-42A8-AF87-634911876AD6}">
      <dgm:prSet phldrT="[نص]" custT="1"/>
      <dgm:spPr/>
      <dgm:t>
        <a:bodyPr/>
        <a:lstStyle/>
        <a:p>
          <a:r>
            <a:rPr lang="en-US" sz="1600" b="1" dirty="0" smtClean="0"/>
            <a:t>Traffic Count</a:t>
          </a:r>
          <a:endParaRPr lang="en-US" sz="1600" b="1" dirty="0"/>
        </a:p>
      </dgm:t>
    </dgm:pt>
    <dgm:pt modelId="{1BA90A70-528D-4F1A-960C-62A6DD4F8ED0}" type="parTrans" cxnId="{B47F3D89-BA4E-4E25-8F68-7872338F6DA4}">
      <dgm:prSet/>
      <dgm:spPr/>
      <dgm:t>
        <a:bodyPr/>
        <a:lstStyle/>
        <a:p>
          <a:endParaRPr lang="en-US"/>
        </a:p>
      </dgm:t>
    </dgm:pt>
    <dgm:pt modelId="{1BEA5A3D-8275-42AD-A52C-72DDC825B3F3}" type="sibTrans" cxnId="{B47F3D89-BA4E-4E25-8F68-7872338F6DA4}">
      <dgm:prSet/>
      <dgm:spPr/>
      <dgm:t>
        <a:bodyPr/>
        <a:lstStyle/>
        <a:p>
          <a:endParaRPr lang="en-US"/>
        </a:p>
      </dgm:t>
    </dgm:pt>
    <dgm:pt modelId="{0DA2388D-137E-4E03-94C9-4348F8F504E2}">
      <dgm:prSet custT="1"/>
      <dgm:spPr/>
      <dgm:t>
        <a:bodyPr/>
        <a:lstStyle/>
        <a:p>
          <a:r>
            <a:rPr lang="en-US" sz="1600" b="1" dirty="0" smtClean="0"/>
            <a:t>Analysis</a:t>
          </a:r>
          <a:endParaRPr lang="en-US" sz="1600" b="1" dirty="0"/>
        </a:p>
      </dgm:t>
    </dgm:pt>
    <dgm:pt modelId="{475AB626-0689-4DA9-96A2-2C465F26D0CF}" type="parTrans" cxnId="{972C76CD-1237-45DC-A683-E0AA994CB3D7}">
      <dgm:prSet/>
      <dgm:spPr/>
      <dgm:t>
        <a:bodyPr/>
        <a:lstStyle/>
        <a:p>
          <a:endParaRPr lang="en-US"/>
        </a:p>
      </dgm:t>
    </dgm:pt>
    <dgm:pt modelId="{4F787CD2-CFA5-4687-AEA2-B83B81DDFE9C}" type="sibTrans" cxnId="{972C76CD-1237-45DC-A683-E0AA994CB3D7}">
      <dgm:prSet/>
      <dgm:spPr/>
      <dgm:t>
        <a:bodyPr/>
        <a:lstStyle/>
        <a:p>
          <a:endParaRPr lang="en-US"/>
        </a:p>
      </dgm:t>
    </dgm:pt>
    <dgm:pt modelId="{B9D0ED02-9A30-4C0D-8A13-01D74E036551}">
      <dgm:prSet custT="1"/>
      <dgm:spPr/>
      <dgm:t>
        <a:bodyPr/>
        <a:lstStyle/>
        <a:p>
          <a:r>
            <a:rPr lang="en-US" sz="1600" b="1" dirty="0" smtClean="0"/>
            <a:t>Identify main Intersections</a:t>
          </a:r>
          <a:endParaRPr lang="en-US" sz="1600" b="1" dirty="0"/>
        </a:p>
      </dgm:t>
    </dgm:pt>
    <dgm:pt modelId="{07D8EE69-6463-4237-A13C-1A70C2CFB90D}" type="parTrans" cxnId="{237D5F4C-8E4E-4107-BDF9-D3E80826B7DE}">
      <dgm:prSet/>
      <dgm:spPr/>
      <dgm:t>
        <a:bodyPr/>
        <a:lstStyle/>
        <a:p>
          <a:endParaRPr lang="en-US"/>
        </a:p>
      </dgm:t>
    </dgm:pt>
    <dgm:pt modelId="{E4ED0782-D76B-4368-8E08-A98B197B59E8}" type="sibTrans" cxnId="{237D5F4C-8E4E-4107-BDF9-D3E80826B7DE}">
      <dgm:prSet/>
      <dgm:spPr/>
      <dgm:t>
        <a:bodyPr/>
        <a:lstStyle/>
        <a:p>
          <a:endParaRPr lang="en-US"/>
        </a:p>
      </dgm:t>
    </dgm:pt>
    <dgm:pt modelId="{C25AAFBB-785D-4FD4-8404-6457F754E865}">
      <dgm:prSet custT="1"/>
      <dgm:spPr/>
      <dgm:t>
        <a:bodyPr/>
        <a:lstStyle/>
        <a:p>
          <a:r>
            <a:rPr lang="en-US" sz="1600" b="1" dirty="0" smtClean="0"/>
            <a:t>Duration</a:t>
          </a:r>
          <a:endParaRPr lang="en-US" sz="1600" b="1" dirty="0"/>
        </a:p>
      </dgm:t>
    </dgm:pt>
    <dgm:pt modelId="{D4955787-45D3-4A56-9940-143BBF4ABBDE}" type="parTrans" cxnId="{F629FAED-B17B-43AA-B3A7-20120A7AC6D1}">
      <dgm:prSet/>
      <dgm:spPr/>
      <dgm:t>
        <a:bodyPr/>
        <a:lstStyle/>
        <a:p>
          <a:endParaRPr lang="en-US"/>
        </a:p>
      </dgm:t>
    </dgm:pt>
    <dgm:pt modelId="{0FAB5AF1-37D9-478D-9FC3-AE5043E94D36}" type="sibTrans" cxnId="{F629FAED-B17B-43AA-B3A7-20120A7AC6D1}">
      <dgm:prSet/>
      <dgm:spPr/>
      <dgm:t>
        <a:bodyPr/>
        <a:lstStyle/>
        <a:p>
          <a:endParaRPr lang="en-US"/>
        </a:p>
      </dgm:t>
    </dgm:pt>
    <dgm:pt modelId="{2D01F091-B025-40DF-B67C-C4A06F353BB6}">
      <dgm:prSet custT="1"/>
      <dgm:spPr/>
      <dgm:t>
        <a:bodyPr/>
        <a:lstStyle/>
        <a:p>
          <a:r>
            <a:rPr lang="en-US" sz="1600" b="1" dirty="0" smtClean="0"/>
            <a:t>Before Implementation </a:t>
          </a:r>
          <a:endParaRPr lang="en-US" sz="1600" b="1" dirty="0"/>
        </a:p>
      </dgm:t>
    </dgm:pt>
    <dgm:pt modelId="{FCAA1FC2-14BF-4538-AC3F-64EBA2582BB1}" type="parTrans" cxnId="{9828937D-D6F8-403C-8874-D8D105B7E835}">
      <dgm:prSet/>
      <dgm:spPr/>
      <dgm:t>
        <a:bodyPr/>
        <a:lstStyle/>
        <a:p>
          <a:endParaRPr lang="en-US"/>
        </a:p>
      </dgm:t>
    </dgm:pt>
    <dgm:pt modelId="{395E0B72-5932-46E5-86CE-B55C075C259A}" type="sibTrans" cxnId="{9828937D-D6F8-403C-8874-D8D105B7E835}">
      <dgm:prSet/>
      <dgm:spPr/>
      <dgm:t>
        <a:bodyPr/>
        <a:lstStyle/>
        <a:p>
          <a:endParaRPr lang="en-US"/>
        </a:p>
      </dgm:t>
    </dgm:pt>
    <dgm:pt modelId="{C979FA6D-664A-42D5-AB48-CCB8E25AFB25}">
      <dgm:prSet custT="1"/>
      <dgm:spPr/>
      <dgm:t>
        <a:bodyPr/>
        <a:lstStyle/>
        <a:p>
          <a:r>
            <a:rPr lang="en-US" sz="1600" b="1" dirty="0" smtClean="0"/>
            <a:t>After Implementation</a:t>
          </a:r>
          <a:endParaRPr lang="en-US" sz="1600" b="1" dirty="0"/>
        </a:p>
      </dgm:t>
    </dgm:pt>
    <dgm:pt modelId="{F8ECDDF7-FFD2-4961-8708-438F7BBE9789}" type="parTrans" cxnId="{F782BAAB-6CE5-44BA-9BC1-7D9AC0CEED9F}">
      <dgm:prSet/>
      <dgm:spPr/>
      <dgm:t>
        <a:bodyPr/>
        <a:lstStyle/>
        <a:p>
          <a:endParaRPr lang="en-US"/>
        </a:p>
      </dgm:t>
    </dgm:pt>
    <dgm:pt modelId="{33D4433C-EE89-4F6C-B172-67F228914E38}" type="sibTrans" cxnId="{F782BAAB-6CE5-44BA-9BC1-7D9AC0CEED9F}">
      <dgm:prSet/>
      <dgm:spPr/>
      <dgm:t>
        <a:bodyPr/>
        <a:lstStyle/>
        <a:p>
          <a:endParaRPr lang="en-US"/>
        </a:p>
      </dgm:t>
    </dgm:pt>
    <dgm:pt modelId="{72E32FAB-09C1-4AC4-82FC-BAE7796FA8FB}">
      <dgm:prSet custT="1"/>
      <dgm:spPr/>
      <dgm:t>
        <a:bodyPr/>
        <a:lstStyle/>
        <a:p>
          <a:r>
            <a:rPr lang="en-US" sz="1600" b="1" dirty="0" smtClean="0"/>
            <a:t>Inventory Study</a:t>
          </a:r>
          <a:endParaRPr lang="en-US" sz="1600" b="1" dirty="0"/>
        </a:p>
      </dgm:t>
    </dgm:pt>
    <dgm:pt modelId="{8C3A22D1-2BD9-4380-A8EB-4BEACD8DC801}" type="parTrans" cxnId="{CE538387-616D-45D5-A1D9-F4753EB79274}">
      <dgm:prSet/>
      <dgm:spPr/>
      <dgm:t>
        <a:bodyPr/>
        <a:lstStyle/>
        <a:p>
          <a:endParaRPr lang="en-US"/>
        </a:p>
      </dgm:t>
    </dgm:pt>
    <dgm:pt modelId="{C380E3EB-DECF-4070-83CC-D3EE7C4EC7D3}" type="sibTrans" cxnId="{CE538387-616D-45D5-A1D9-F4753EB79274}">
      <dgm:prSet/>
      <dgm:spPr/>
      <dgm:t>
        <a:bodyPr/>
        <a:lstStyle/>
        <a:p>
          <a:endParaRPr lang="en-US"/>
        </a:p>
      </dgm:t>
    </dgm:pt>
    <dgm:pt modelId="{D196730A-AA20-4767-92CD-C642AA269ED3}">
      <dgm:prSet custT="1"/>
      <dgm:spPr/>
      <dgm:t>
        <a:bodyPr/>
        <a:lstStyle/>
        <a:p>
          <a:r>
            <a:rPr lang="en-US" sz="1600" b="1" dirty="0" smtClean="0"/>
            <a:t>Timing for signalized Inr.</a:t>
          </a:r>
          <a:endParaRPr lang="en-US" sz="1600" b="1" dirty="0"/>
        </a:p>
      </dgm:t>
    </dgm:pt>
    <dgm:pt modelId="{4EF455A5-B558-4074-887E-E3F2F7E62F19}" type="parTrans" cxnId="{4C4E88F3-FFC0-4641-A9E2-853E4D39AEE0}">
      <dgm:prSet/>
      <dgm:spPr/>
      <dgm:t>
        <a:bodyPr/>
        <a:lstStyle/>
        <a:p>
          <a:endParaRPr lang="en-US"/>
        </a:p>
      </dgm:t>
    </dgm:pt>
    <dgm:pt modelId="{946E9A6E-A39A-482C-B1A9-E5D72BDD4941}" type="sibTrans" cxnId="{4C4E88F3-FFC0-4641-A9E2-853E4D39AEE0}">
      <dgm:prSet/>
      <dgm:spPr/>
      <dgm:t>
        <a:bodyPr/>
        <a:lstStyle/>
        <a:p>
          <a:endParaRPr lang="en-US"/>
        </a:p>
      </dgm:t>
    </dgm:pt>
    <dgm:pt modelId="{4D556186-E909-452D-8EDE-0236C31B1636}">
      <dgm:prSet custT="1"/>
      <dgm:spPr/>
      <dgm:t>
        <a:bodyPr/>
        <a:lstStyle/>
        <a:p>
          <a:r>
            <a:rPr lang="en-US" sz="1600" b="1" dirty="0" smtClean="0"/>
            <a:t>Excel</a:t>
          </a:r>
          <a:endParaRPr lang="en-US" sz="1600" b="1" dirty="0"/>
        </a:p>
      </dgm:t>
    </dgm:pt>
    <dgm:pt modelId="{AD7255B4-E9B4-4AB5-BCA4-D66D16D57D06}" type="parTrans" cxnId="{732D6D72-B0DC-4408-B8A1-32A3C7E364F6}">
      <dgm:prSet/>
      <dgm:spPr/>
      <dgm:t>
        <a:bodyPr/>
        <a:lstStyle/>
        <a:p>
          <a:endParaRPr lang="en-US"/>
        </a:p>
      </dgm:t>
    </dgm:pt>
    <dgm:pt modelId="{39733DDD-67EC-4D42-8126-9F35E76DF2BD}" type="sibTrans" cxnId="{732D6D72-B0DC-4408-B8A1-32A3C7E364F6}">
      <dgm:prSet/>
      <dgm:spPr/>
      <dgm:t>
        <a:bodyPr/>
        <a:lstStyle/>
        <a:p>
          <a:endParaRPr lang="en-US"/>
        </a:p>
      </dgm:t>
    </dgm:pt>
    <dgm:pt modelId="{DD000A6F-4FF5-420D-95C7-40923F5D5A68}">
      <dgm:prSet custT="1"/>
      <dgm:spPr/>
      <dgm:t>
        <a:bodyPr/>
        <a:lstStyle/>
        <a:p>
          <a:r>
            <a:rPr lang="en-US" sz="1600" b="1" dirty="0" smtClean="0"/>
            <a:t>Synchro</a:t>
          </a:r>
          <a:endParaRPr lang="en-US" sz="1600" b="1" dirty="0"/>
        </a:p>
      </dgm:t>
    </dgm:pt>
    <dgm:pt modelId="{2914C1CA-F70A-4D1F-9321-E6AFA4D01F77}" type="parTrans" cxnId="{1FBC05ED-F9C7-4104-A150-895B4B2D265F}">
      <dgm:prSet/>
      <dgm:spPr/>
      <dgm:t>
        <a:bodyPr/>
        <a:lstStyle/>
        <a:p>
          <a:endParaRPr lang="en-US"/>
        </a:p>
      </dgm:t>
    </dgm:pt>
    <dgm:pt modelId="{1AA7B532-6296-45BA-B8F1-0F7E0D385A62}" type="sibTrans" cxnId="{1FBC05ED-F9C7-4104-A150-895B4B2D265F}">
      <dgm:prSet/>
      <dgm:spPr/>
      <dgm:t>
        <a:bodyPr/>
        <a:lstStyle/>
        <a:p>
          <a:endParaRPr lang="en-US"/>
        </a:p>
      </dgm:t>
    </dgm:pt>
    <dgm:pt modelId="{61B862B5-A840-44EA-9CBE-98AC8A8C8F95}">
      <dgm:prSet custT="1"/>
      <dgm:spPr/>
      <dgm:t>
        <a:bodyPr/>
        <a:lstStyle/>
        <a:p>
          <a:r>
            <a:rPr lang="en-US" sz="1600" b="1" dirty="0" smtClean="0"/>
            <a:t>Flow Characteristic</a:t>
          </a:r>
          <a:endParaRPr lang="en-US" sz="1600" b="1" dirty="0"/>
        </a:p>
      </dgm:t>
    </dgm:pt>
    <dgm:pt modelId="{C613A86B-1048-44CF-AAF7-967006E5CFA2}" type="parTrans" cxnId="{7AF82E86-737F-4476-A78F-1EB9933208E9}">
      <dgm:prSet/>
      <dgm:spPr/>
      <dgm:t>
        <a:bodyPr/>
        <a:lstStyle/>
        <a:p>
          <a:endParaRPr lang="en-US"/>
        </a:p>
      </dgm:t>
    </dgm:pt>
    <dgm:pt modelId="{D9D1D7DE-8F00-4DCD-B310-77971CB7EEDF}" type="sibTrans" cxnId="{7AF82E86-737F-4476-A78F-1EB9933208E9}">
      <dgm:prSet/>
      <dgm:spPr/>
      <dgm:t>
        <a:bodyPr/>
        <a:lstStyle/>
        <a:p>
          <a:endParaRPr lang="en-US"/>
        </a:p>
      </dgm:t>
    </dgm:pt>
    <dgm:pt modelId="{E5CDA894-5295-4664-B0D8-553A8595099F}">
      <dgm:prSet custT="1"/>
      <dgm:spPr/>
      <dgm:t>
        <a:bodyPr/>
        <a:lstStyle/>
        <a:p>
          <a:r>
            <a:rPr lang="en-US" sz="1600" b="1" dirty="0" smtClean="0"/>
            <a:t>LOS</a:t>
          </a:r>
          <a:endParaRPr lang="en-US" sz="1600" b="1" dirty="0"/>
        </a:p>
      </dgm:t>
    </dgm:pt>
    <dgm:pt modelId="{37E49F9E-36E3-4990-8260-366A65194AFC}" type="parTrans" cxnId="{B8E319EA-E66F-40B5-B0EA-D67C727C503B}">
      <dgm:prSet/>
      <dgm:spPr/>
      <dgm:t>
        <a:bodyPr/>
        <a:lstStyle/>
        <a:p>
          <a:endParaRPr lang="en-US"/>
        </a:p>
      </dgm:t>
    </dgm:pt>
    <dgm:pt modelId="{BCC0B28D-DCF0-42FB-9C0C-FC48C5E16D90}" type="sibTrans" cxnId="{B8E319EA-E66F-40B5-B0EA-D67C727C503B}">
      <dgm:prSet/>
      <dgm:spPr/>
      <dgm:t>
        <a:bodyPr/>
        <a:lstStyle/>
        <a:p>
          <a:endParaRPr lang="en-US"/>
        </a:p>
      </dgm:t>
    </dgm:pt>
    <dgm:pt modelId="{C0F193A5-BED8-41C3-841C-70D73187DEA4}" type="pres">
      <dgm:prSet presAssocID="{87F2E6E6-6F95-4AFE-B484-FE9857A8319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A348C8-DFB8-4529-BE47-11152EA71497}" type="pres">
      <dgm:prSet presAssocID="{87F2E6E6-6F95-4AFE-B484-FE9857A83195}" presName="hierFlow" presStyleCnt="0"/>
      <dgm:spPr/>
    </dgm:pt>
    <dgm:pt modelId="{705AC090-4F8C-47AA-96C9-8A62300FE8CF}" type="pres">
      <dgm:prSet presAssocID="{87F2E6E6-6F95-4AFE-B484-FE9857A8319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50B6C27-D2A6-46D2-8791-1EB078246669}" type="pres">
      <dgm:prSet presAssocID="{FC84FFD9-E07D-446D-AAC7-BFBC536EDC98}" presName="Name17" presStyleCnt="0"/>
      <dgm:spPr/>
    </dgm:pt>
    <dgm:pt modelId="{52B7BAA6-FD46-48F8-BB18-8813A11F7DB0}" type="pres">
      <dgm:prSet presAssocID="{FC84FFD9-E07D-446D-AAC7-BFBC536EDC98}" presName="level1Shape" presStyleLbl="node0" presStyleIdx="0" presStyleCnt="1" custScaleX="136911" custScaleY="1599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198BC1-F26C-43AD-99BE-F0B058626D5F}" type="pres">
      <dgm:prSet presAssocID="{FC84FFD9-E07D-446D-AAC7-BFBC536EDC98}" presName="hierChild2" presStyleCnt="0"/>
      <dgm:spPr/>
    </dgm:pt>
    <dgm:pt modelId="{9E9E94C1-43D8-42C7-BBE3-D558C3CAB293}" type="pres">
      <dgm:prSet presAssocID="{5478D2CE-51AE-406F-9B6B-4070AEAEEDD0}" presName="Name25" presStyleLbl="parChTrans1D2" presStyleIdx="0" presStyleCnt="3"/>
      <dgm:spPr/>
      <dgm:t>
        <a:bodyPr/>
        <a:lstStyle/>
        <a:p>
          <a:endParaRPr lang="en-US"/>
        </a:p>
      </dgm:t>
    </dgm:pt>
    <dgm:pt modelId="{FD034E07-6485-4D9B-9A0B-C45355C59BBD}" type="pres">
      <dgm:prSet presAssocID="{5478D2CE-51AE-406F-9B6B-4070AEAEEDD0}" presName="connTx" presStyleLbl="parChTrans1D2" presStyleIdx="0" presStyleCnt="3"/>
      <dgm:spPr/>
      <dgm:t>
        <a:bodyPr/>
        <a:lstStyle/>
        <a:p>
          <a:endParaRPr lang="en-US"/>
        </a:p>
      </dgm:t>
    </dgm:pt>
    <dgm:pt modelId="{D0B0CEE5-9A28-4911-8C6E-859DE6E2C1CE}" type="pres">
      <dgm:prSet presAssocID="{A944FB2F-2C4F-40F0-827B-B1C7E80C2B44}" presName="Name30" presStyleCnt="0"/>
      <dgm:spPr/>
    </dgm:pt>
    <dgm:pt modelId="{F610ECCC-0049-48FD-9C11-4CAE9EBB743E}" type="pres">
      <dgm:prSet presAssocID="{A944FB2F-2C4F-40F0-827B-B1C7E80C2B44}" presName="level2Shape" presStyleLbl="node2" presStyleIdx="0" presStyleCnt="3" custScaleX="117148"/>
      <dgm:spPr/>
      <dgm:t>
        <a:bodyPr/>
        <a:lstStyle/>
        <a:p>
          <a:endParaRPr lang="en-US"/>
        </a:p>
      </dgm:t>
    </dgm:pt>
    <dgm:pt modelId="{04EBE882-A369-4101-97AF-D959AD714000}" type="pres">
      <dgm:prSet presAssocID="{A944FB2F-2C4F-40F0-827B-B1C7E80C2B44}" presName="hierChild3" presStyleCnt="0"/>
      <dgm:spPr/>
    </dgm:pt>
    <dgm:pt modelId="{7394520C-D05A-42CE-AA05-B832A18DC080}" type="pres">
      <dgm:prSet presAssocID="{B8242D7D-04A4-4984-84FC-1AEBFB93C699}" presName="Name25" presStyleLbl="parChTrans1D3" presStyleIdx="0" presStyleCnt="9"/>
      <dgm:spPr/>
      <dgm:t>
        <a:bodyPr/>
        <a:lstStyle/>
        <a:p>
          <a:endParaRPr lang="en-US"/>
        </a:p>
      </dgm:t>
    </dgm:pt>
    <dgm:pt modelId="{AAE16101-54A7-4559-8F7B-E6AAB875BB89}" type="pres">
      <dgm:prSet presAssocID="{B8242D7D-04A4-4984-84FC-1AEBFB93C699}" presName="connTx" presStyleLbl="parChTrans1D3" presStyleIdx="0" presStyleCnt="9"/>
      <dgm:spPr/>
      <dgm:t>
        <a:bodyPr/>
        <a:lstStyle/>
        <a:p>
          <a:endParaRPr lang="en-US"/>
        </a:p>
      </dgm:t>
    </dgm:pt>
    <dgm:pt modelId="{BBAA5F82-1DC7-4C26-94EB-A58CB65B2F82}" type="pres">
      <dgm:prSet presAssocID="{3C9CF20F-E8D4-4868-A414-E08F595179FD}" presName="Name30" presStyleCnt="0"/>
      <dgm:spPr/>
    </dgm:pt>
    <dgm:pt modelId="{2F415570-7A76-4A46-B208-62F256C09B13}" type="pres">
      <dgm:prSet presAssocID="{3C9CF20F-E8D4-4868-A414-E08F595179FD}" presName="level2Shape" presStyleLbl="node3" presStyleIdx="0" presStyleCnt="9" custScaleX="122457"/>
      <dgm:spPr/>
      <dgm:t>
        <a:bodyPr/>
        <a:lstStyle/>
        <a:p>
          <a:endParaRPr lang="en-US"/>
        </a:p>
      </dgm:t>
    </dgm:pt>
    <dgm:pt modelId="{A0659939-BB4B-48A5-870A-050BE8846BC1}" type="pres">
      <dgm:prSet presAssocID="{3C9CF20F-E8D4-4868-A414-E08F595179FD}" presName="hierChild3" presStyleCnt="0"/>
      <dgm:spPr/>
    </dgm:pt>
    <dgm:pt modelId="{6D83D5D0-A364-4778-AE10-A80D6BCF8AED}" type="pres">
      <dgm:prSet presAssocID="{07D8EE69-6463-4237-A13C-1A70C2CFB90D}" presName="Name25" presStyleLbl="parChTrans1D3" presStyleIdx="1" presStyleCnt="9"/>
      <dgm:spPr/>
      <dgm:t>
        <a:bodyPr/>
        <a:lstStyle/>
        <a:p>
          <a:endParaRPr lang="en-US"/>
        </a:p>
      </dgm:t>
    </dgm:pt>
    <dgm:pt modelId="{D0E30264-B5FC-447C-80C7-8155DA15DE02}" type="pres">
      <dgm:prSet presAssocID="{07D8EE69-6463-4237-A13C-1A70C2CFB90D}" presName="connTx" presStyleLbl="parChTrans1D3" presStyleIdx="1" presStyleCnt="9"/>
      <dgm:spPr/>
      <dgm:t>
        <a:bodyPr/>
        <a:lstStyle/>
        <a:p>
          <a:endParaRPr lang="en-US"/>
        </a:p>
      </dgm:t>
    </dgm:pt>
    <dgm:pt modelId="{1C62C026-118A-4FDC-8A8C-093020647148}" type="pres">
      <dgm:prSet presAssocID="{B9D0ED02-9A30-4C0D-8A13-01D74E036551}" presName="Name30" presStyleCnt="0"/>
      <dgm:spPr/>
    </dgm:pt>
    <dgm:pt modelId="{6F2A646F-BF43-49EF-BA75-B5B39EDEDF33}" type="pres">
      <dgm:prSet presAssocID="{B9D0ED02-9A30-4C0D-8A13-01D74E036551}" presName="level2Shape" presStyleLbl="node3" presStyleIdx="1" presStyleCnt="9" custScaleX="122456"/>
      <dgm:spPr/>
      <dgm:t>
        <a:bodyPr/>
        <a:lstStyle/>
        <a:p>
          <a:endParaRPr lang="en-US"/>
        </a:p>
      </dgm:t>
    </dgm:pt>
    <dgm:pt modelId="{8293776C-3131-405E-84D6-D4D70B2FCDA2}" type="pres">
      <dgm:prSet presAssocID="{B9D0ED02-9A30-4C0D-8A13-01D74E036551}" presName="hierChild3" presStyleCnt="0"/>
      <dgm:spPr/>
    </dgm:pt>
    <dgm:pt modelId="{51A294A2-379D-44F8-BEFE-4BFFA28EDC14}" type="pres">
      <dgm:prSet presAssocID="{2FE73639-14DB-49B5-B63F-F227B9F9445E}" presName="Name25" presStyleLbl="parChTrans1D3" presStyleIdx="2" presStyleCnt="9"/>
      <dgm:spPr/>
      <dgm:t>
        <a:bodyPr/>
        <a:lstStyle/>
        <a:p>
          <a:endParaRPr lang="en-US"/>
        </a:p>
      </dgm:t>
    </dgm:pt>
    <dgm:pt modelId="{A3D92230-4E9E-4EAE-ACDF-5CF14434339C}" type="pres">
      <dgm:prSet presAssocID="{2FE73639-14DB-49B5-B63F-F227B9F9445E}" presName="connTx" presStyleLbl="parChTrans1D3" presStyleIdx="2" presStyleCnt="9"/>
      <dgm:spPr/>
      <dgm:t>
        <a:bodyPr/>
        <a:lstStyle/>
        <a:p>
          <a:endParaRPr lang="en-US"/>
        </a:p>
      </dgm:t>
    </dgm:pt>
    <dgm:pt modelId="{E3997F9F-298B-4F5A-BA80-53D37EAB46E7}" type="pres">
      <dgm:prSet presAssocID="{6EA3ED0E-66C6-4D21-837C-2CBC22E27E58}" presName="Name30" presStyleCnt="0"/>
      <dgm:spPr/>
    </dgm:pt>
    <dgm:pt modelId="{088F1F3C-9EE7-49E5-A356-710C8C69FC2E}" type="pres">
      <dgm:prSet presAssocID="{6EA3ED0E-66C6-4D21-837C-2CBC22E27E58}" presName="level2Shape" presStyleLbl="node3" presStyleIdx="2" presStyleCnt="9" custScaleX="122456" custLinFactNeighborX="-260" custLinFactNeighborY="13331"/>
      <dgm:spPr/>
      <dgm:t>
        <a:bodyPr/>
        <a:lstStyle/>
        <a:p>
          <a:endParaRPr lang="en-US"/>
        </a:p>
      </dgm:t>
    </dgm:pt>
    <dgm:pt modelId="{F32C0EB6-0F3E-4F87-9382-EF687A8B94BE}" type="pres">
      <dgm:prSet presAssocID="{6EA3ED0E-66C6-4D21-837C-2CBC22E27E58}" presName="hierChild3" presStyleCnt="0"/>
      <dgm:spPr/>
    </dgm:pt>
    <dgm:pt modelId="{A2B270E4-DA5E-448D-886A-DEF592911CA5}" type="pres">
      <dgm:prSet presAssocID="{D4955787-45D3-4A56-9940-143BBF4ABBDE}" presName="Name25" presStyleLbl="parChTrans1D3" presStyleIdx="3" presStyleCnt="9"/>
      <dgm:spPr/>
      <dgm:t>
        <a:bodyPr/>
        <a:lstStyle/>
        <a:p>
          <a:endParaRPr lang="en-US"/>
        </a:p>
      </dgm:t>
    </dgm:pt>
    <dgm:pt modelId="{911743FE-08A7-40E9-BD44-AD7AA5BA46FD}" type="pres">
      <dgm:prSet presAssocID="{D4955787-45D3-4A56-9940-143BBF4ABBDE}" presName="connTx" presStyleLbl="parChTrans1D3" presStyleIdx="3" presStyleCnt="9"/>
      <dgm:spPr/>
      <dgm:t>
        <a:bodyPr/>
        <a:lstStyle/>
        <a:p>
          <a:endParaRPr lang="en-US"/>
        </a:p>
      </dgm:t>
    </dgm:pt>
    <dgm:pt modelId="{C8498057-A014-416C-A0C3-B5D1C440FAFC}" type="pres">
      <dgm:prSet presAssocID="{C25AAFBB-785D-4FD4-8404-6457F754E865}" presName="Name30" presStyleCnt="0"/>
      <dgm:spPr/>
    </dgm:pt>
    <dgm:pt modelId="{3CB40037-C35B-4393-8067-CD969083B283}" type="pres">
      <dgm:prSet presAssocID="{C25AAFBB-785D-4FD4-8404-6457F754E865}" presName="level2Shape" presStyleLbl="node3" presStyleIdx="3" presStyleCnt="9" custScaleX="122456" custLinFactNeighborX="-260" custLinFactNeighborY="14431"/>
      <dgm:spPr/>
      <dgm:t>
        <a:bodyPr/>
        <a:lstStyle/>
        <a:p>
          <a:endParaRPr lang="en-US"/>
        </a:p>
      </dgm:t>
    </dgm:pt>
    <dgm:pt modelId="{444191FC-43B2-495A-B487-C65B5B647D03}" type="pres">
      <dgm:prSet presAssocID="{C25AAFBB-785D-4FD4-8404-6457F754E865}" presName="hierChild3" presStyleCnt="0"/>
      <dgm:spPr/>
    </dgm:pt>
    <dgm:pt modelId="{F523F213-1F12-43CB-8939-46DE17D296D4}" type="pres">
      <dgm:prSet presAssocID="{93EB8591-BBCE-44CA-9A16-6E894BF72030}" presName="Name25" presStyleLbl="parChTrans1D2" presStyleIdx="1" presStyleCnt="3"/>
      <dgm:spPr/>
      <dgm:t>
        <a:bodyPr/>
        <a:lstStyle/>
        <a:p>
          <a:endParaRPr lang="en-US"/>
        </a:p>
      </dgm:t>
    </dgm:pt>
    <dgm:pt modelId="{CAFE40A2-FB2A-4A4C-AF10-546DEB61BADC}" type="pres">
      <dgm:prSet presAssocID="{93EB8591-BBCE-44CA-9A16-6E894BF72030}" presName="connTx" presStyleLbl="parChTrans1D2" presStyleIdx="1" presStyleCnt="3"/>
      <dgm:spPr/>
      <dgm:t>
        <a:bodyPr/>
        <a:lstStyle/>
        <a:p>
          <a:endParaRPr lang="en-US"/>
        </a:p>
      </dgm:t>
    </dgm:pt>
    <dgm:pt modelId="{A0BC5411-2538-4587-BE37-536F699BCD23}" type="pres">
      <dgm:prSet presAssocID="{4AE6A1DF-A42B-4AF1-8528-3FA089D6364A}" presName="Name30" presStyleCnt="0"/>
      <dgm:spPr/>
    </dgm:pt>
    <dgm:pt modelId="{936A9371-155C-45B2-BF00-81AB6AEA307D}" type="pres">
      <dgm:prSet presAssocID="{4AE6A1DF-A42B-4AF1-8528-3FA089D6364A}" presName="level2Shape" presStyleLbl="node2" presStyleIdx="1" presStyleCnt="3" custScaleX="122738" custScaleY="152762" custLinFactNeighborX="-5653" custLinFactNeighborY="-97031"/>
      <dgm:spPr/>
      <dgm:t>
        <a:bodyPr/>
        <a:lstStyle/>
        <a:p>
          <a:endParaRPr lang="en-US"/>
        </a:p>
      </dgm:t>
    </dgm:pt>
    <dgm:pt modelId="{307FEF26-A7D0-4EB3-A0F5-D4F1D6639CA8}" type="pres">
      <dgm:prSet presAssocID="{4AE6A1DF-A42B-4AF1-8528-3FA089D6364A}" presName="hierChild3" presStyleCnt="0"/>
      <dgm:spPr/>
    </dgm:pt>
    <dgm:pt modelId="{ED444AEB-EE03-447E-B3E2-09B3C7654AC9}" type="pres">
      <dgm:prSet presAssocID="{1BA90A70-528D-4F1A-960C-62A6DD4F8ED0}" presName="Name25" presStyleLbl="parChTrans1D3" presStyleIdx="4" presStyleCnt="9"/>
      <dgm:spPr/>
      <dgm:t>
        <a:bodyPr/>
        <a:lstStyle/>
        <a:p>
          <a:endParaRPr lang="en-US"/>
        </a:p>
      </dgm:t>
    </dgm:pt>
    <dgm:pt modelId="{60580572-8A49-4C30-84CD-8925859D7D6B}" type="pres">
      <dgm:prSet presAssocID="{1BA90A70-528D-4F1A-960C-62A6DD4F8ED0}" presName="connTx" presStyleLbl="parChTrans1D3" presStyleIdx="4" presStyleCnt="9"/>
      <dgm:spPr/>
      <dgm:t>
        <a:bodyPr/>
        <a:lstStyle/>
        <a:p>
          <a:endParaRPr lang="en-US"/>
        </a:p>
      </dgm:t>
    </dgm:pt>
    <dgm:pt modelId="{21E74EE4-E2BB-4646-875F-E40A5D136B59}" type="pres">
      <dgm:prSet presAssocID="{0478E8ED-9530-42A8-AF87-634911876AD6}" presName="Name30" presStyleCnt="0"/>
      <dgm:spPr/>
    </dgm:pt>
    <dgm:pt modelId="{AE020641-AD66-4313-9F9F-8530CF30F4BE}" type="pres">
      <dgm:prSet presAssocID="{0478E8ED-9530-42A8-AF87-634911876AD6}" presName="level2Shape" presStyleLbl="node3" presStyleIdx="4" presStyleCnt="9" custScaleX="140938" custLinFactNeighborX="-45" custLinFactNeighborY="-43242"/>
      <dgm:spPr/>
      <dgm:t>
        <a:bodyPr/>
        <a:lstStyle/>
        <a:p>
          <a:endParaRPr lang="en-US"/>
        </a:p>
      </dgm:t>
    </dgm:pt>
    <dgm:pt modelId="{01C0305E-34CE-4135-AB75-1A720BBBEDCD}" type="pres">
      <dgm:prSet presAssocID="{0478E8ED-9530-42A8-AF87-634911876AD6}" presName="hierChild3" presStyleCnt="0"/>
      <dgm:spPr/>
    </dgm:pt>
    <dgm:pt modelId="{36D9D7EB-8B16-4C58-A709-B73C14556200}" type="pres">
      <dgm:prSet presAssocID="{FCAA1FC2-14BF-4538-AC3F-64EBA2582BB1}" presName="Name25" presStyleLbl="parChTrans1D4" presStyleIdx="0" presStyleCnt="4"/>
      <dgm:spPr/>
      <dgm:t>
        <a:bodyPr/>
        <a:lstStyle/>
        <a:p>
          <a:endParaRPr lang="en-US"/>
        </a:p>
      </dgm:t>
    </dgm:pt>
    <dgm:pt modelId="{4E0E7B14-65F8-46CF-879C-E5D488660005}" type="pres">
      <dgm:prSet presAssocID="{FCAA1FC2-14BF-4538-AC3F-64EBA2582BB1}" presName="connTx" presStyleLbl="parChTrans1D4" presStyleIdx="0" presStyleCnt="4"/>
      <dgm:spPr/>
      <dgm:t>
        <a:bodyPr/>
        <a:lstStyle/>
        <a:p>
          <a:endParaRPr lang="en-US"/>
        </a:p>
      </dgm:t>
    </dgm:pt>
    <dgm:pt modelId="{12DA1842-9476-4B4D-AFB0-A7B116370064}" type="pres">
      <dgm:prSet presAssocID="{2D01F091-B025-40DF-B67C-C4A06F353BB6}" presName="Name30" presStyleCnt="0"/>
      <dgm:spPr/>
    </dgm:pt>
    <dgm:pt modelId="{172CFF6C-CB29-4E9D-8711-EA2197DC2947}" type="pres">
      <dgm:prSet presAssocID="{2D01F091-B025-40DF-B67C-C4A06F353BB6}" presName="level2Shape" presStyleLbl="node4" presStyleIdx="0" presStyleCnt="4" custScaleX="154334" custScaleY="127421" custLinFactNeighborX="22193" custLinFactNeighborY="-30908"/>
      <dgm:spPr/>
      <dgm:t>
        <a:bodyPr/>
        <a:lstStyle/>
        <a:p>
          <a:endParaRPr lang="en-US"/>
        </a:p>
      </dgm:t>
    </dgm:pt>
    <dgm:pt modelId="{0197BC4D-3F4B-4EC5-88D2-EABAC381339A}" type="pres">
      <dgm:prSet presAssocID="{2D01F091-B025-40DF-B67C-C4A06F353BB6}" presName="hierChild3" presStyleCnt="0"/>
      <dgm:spPr/>
    </dgm:pt>
    <dgm:pt modelId="{A11928A2-CDA6-4CAD-9255-BDEC1436316D}" type="pres">
      <dgm:prSet presAssocID="{F8ECDDF7-FFD2-4961-8708-438F7BBE9789}" presName="Name25" presStyleLbl="parChTrans1D4" presStyleIdx="1" presStyleCnt="4"/>
      <dgm:spPr/>
      <dgm:t>
        <a:bodyPr/>
        <a:lstStyle/>
        <a:p>
          <a:endParaRPr lang="en-US"/>
        </a:p>
      </dgm:t>
    </dgm:pt>
    <dgm:pt modelId="{108F96DE-3511-47FA-BDCA-284AF0F5C9AF}" type="pres">
      <dgm:prSet presAssocID="{F8ECDDF7-FFD2-4961-8708-438F7BBE9789}" presName="connTx" presStyleLbl="parChTrans1D4" presStyleIdx="1" presStyleCnt="4"/>
      <dgm:spPr/>
      <dgm:t>
        <a:bodyPr/>
        <a:lstStyle/>
        <a:p>
          <a:endParaRPr lang="en-US"/>
        </a:p>
      </dgm:t>
    </dgm:pt>
    <dgm:pt modelId="{665227BF-BD6A-430E-B1F7-6646F7ECCDFA}" type="pres">
      <dgm:prSet presAssocID="{C979FA6D-664A-42D5-AB48-CCB8E25AFB25}" presName="Name30" presStyleCnt="0"/>
      <dgm:spPr/>
    </dgm:pt>
    <dgm:pt modelId="{6FC820EB-4C1D-4B93-91C3-2603B7849293}" type="pres">
      <dgm:prSet presAssocID="{C979FA6D-664A-42D5-AB48-CCB8E25AFB25}" presName="level2Shape" presStyleLbl="node4" presStyleIdx="1" presStyleCnt="4" custScaleX="148938" custScaleY="128978" custLinFactNeighborX="22193" custLinFactNeighborY="-10789"/>
      <dgm:spPr/>
      <dgm:t>
        <a:bodyPr/>
        <a:lstStyle/>
        <a:p>
          <a:endParaRPr lang="en-US"/>
        </a:p>
      </dgm:t>
    </dgm:pt>
    <dgm:pt modelId="{91A104A2-1513-44E4-858F-9B682992F036}" type="pres">
      <dgm:prSet presAssocID="{C979FA6D-664A-42D5-AB48-CCB8E25AFB25}" presName="hierChild3" presStyleCnt="0"/>
      <dgm:spPr/>
    </dgm:pt>
    <dgm:pt modelId="{9918100B-344C-4D19-B5F8-280AE7B0F2FE}" type="pres">
      <dgm:prSet presAssocID="{8C3A22D1-2BD9-4380-A8EB-4BEACD8DC801}" presName="Name25" presStyleLbl="parChTrans1D3" presStyleIdx="5" presStyleCnt="9"/>
      <dgm:spPr/>
      <dgm:t>
        <a:bodyPr/>
        <a:lstStyle/>
        <a:p>
          <a:endParaRPr lang="en-US"/>
        </a:p>
      </dgm:t>
    </dgm:pt>
    <dgm:pt modelId="{6905EC21-6C3F-4DA7-8094-CAE90DE4D04E}" type="pres">
      <dgm:prSet presAssocID="{8C3A22D1-2BD9-4380-A8EB-4BEACD8DC801}" presName="connTx" presStyleLbl="parChTrans1D3" presStyleIdx="5" presStyleCnt="9"/>
      <dgm:spPr/>
      <dgm:t>
        <a:bodyPr/>
        <a:lstStyle/>
        <a:p>
          <a:endParaRPr lang="en-US"/>
        </a:p>
      </dgm:t>
    </dgm:pt>
    <dgm:pt modelId="{724BFE87-1549-4CD8-B247-35E2BF1C7D18}" type="pres">
      <dgm:prSet presAssocID="{72E32FAB-09C1-4AC4-82FC-BAE7796FA8FB}" presName="Name30" presStyleCnt="0"/>
      <dgm:spPr/>
    </dgm:pt>
    <dgm:pt modelId="{753B42E9-B81D-4701-82B7-AAC3BAB9A3A9}" type="pres">
      <dgm:prSet presAssocID="{72E32FAB-09C1-4AC4-82FC-BAE7796FA8FB}" presName="level2Shape" presStyleLbl="node3" presStyleIdx="5" presStyleCnt="9" custScaleX="147741" custLinFactNeighborX="-45" custLinFactNeighborY="-42142"/>
      <dgm:spPr/>
      <dgm:t>
        <a:bodyPr/>
        <a:lstStyle/>
        <a:p>
          <a:endParaRPr lang="en-US"/>
        </a:p>
      </dgm:t>
    </dgm:pt>
    <dgm:pt modelId="{205C1629-FDDC-4BE6-8191-FA0B42752F54}" type="pres">
      <dgm:prSet presAssocID="{72E32FAB-09C1-4AC4-82FC-BAE7796FA8FB}" presName="hierChild3" presStyleCnt="0"/>
      <dgm:spPr/>
    </dgm:pt>
    <dgm:pt modelId="{4AABE4A6-49C3-46EF-A7D1-8FCE85B08373}" type="pres">
      <dgm:prSet presAssocID="{4EF455A5-B558-4074-887E-E3F2F7E62F19}" presName="Name25" presStyleLbl="parChTrans1D3" presStyleIdx="6" presStyleCnt="9"/>
      <dgm:spPr/>
      <dgm:t>
        <a:bodyPr/>
        <a:lstStyle/>
        <a:p>
          <a:endParaRPr lang="en-US"/>
        </a:p>
      </dgm:t>
    </dgm:pt>
    <dgm:pt modelId="{18DF8EF3-87B5-4F8F-8D5C-939688936250}" type="pres">
      <dgm:prSet presAssocID="{4EF455A5-B558-4074-887E-E3F2F7E62F19}" presName="connTx" presStyleLbl="parChTrans1D3" presStyleIdx="6" presStyleCnt="9"/>
      <dgm:spPr/>
      <dgm:t>
        <a:bodyPr/>
        <a:lstStyle/>
        <a:p>
          <a:endParaRPr lang="en-US"/>
        </a:p>
      </dgm:t>
    </dgm:pt>
    <dgm:pt modelId="{FDB4B00B-C18B-49DB-9C53-1F702613C499}" type="pres">
      <dgm:prSet presAssocID="{D196730A-AA20-4767-92CD-C642AA269ED3}" presName="Name30" presStyleCnt="0"/>
      <dgm:spPr/>
    </dgm:pt>
    <dgm:pt modelId="{9AFF3D16-A113-4922-B899-5349564F32EC}" type="pres">
      <dgm:prSet presAssocID="{D196730A-AA20-4767-92CD-C642AA269ED3}" presName="level2Shape" presStyleLbl="node3" presStyleIdx="6" presStyleCnt="9" custScaleX="151773" custLinFactNeighborX="-45" custLinFactNeighborY="-41041"/>
      <dgm:spPr/>
      <dgm:t>
        <a:bodyPr/>
        <a:lstStyle/>
        <a:p>
          <a:endParaRPr lang="en-US"/>
        </a:p>
      </dgm:t>
    </dgm:pt>
    <dgm:pt modelId="{CE1BFBE1-3BC3-42F3-8B78-5BD7EFF910E9}" type="pres">
      <dgm:prSet presAssocID="{D196730A-AA20-4767-92CD-C642AA269ED3}" presName="hierChild3" presStyleCnt="0"/>
      <dgm:spPr/>
    </dgm:pt>
    <dgm:pt modelId="{3212A669-0D13-497A-A3B0-85FCEE872584}" type="pres">
      <dgm:prSet presAssocID="{475AB626-0689-4DA9-96A2-2C465F26D0CF}" presName="Name25" presStyleLbl="parChTrans1D2" presStyleIdx="2" presStyleCnt="3"/>
      <dgm:spPr/>
      <dgm:t>
        <a:bodyPr/>
        <a:lstStyle/>
        <a:p>
          <a:endParaRPr lang="en-US"/>
        </a:p>
      </dgm:t>
    </dgm:pt>
    <dgm:pt modelId="{0D495199-6779-4749-8A88-395AA70E5041}" type="pres">
      <dgm:prSet presAssocID="{475AB626-0689-4DA9-96A2-2C465F26D0CF}" presName="connTx" presStyleLbl="parChTrans1D2" presStyleIdx="2" presStyleCnt="3"/>
      <dgm:spPr/>
      <dgm:t>
        <a:bodyPr/>
        <a:lstStyle/>
        <a:p>
          <a:endParaRPr lang="en-US"/>
        </a:p>
      </dgm:t>
    </dgm:pt>
    <dgm:pt modelId="{926413DE-473B-4969-8181-FFC56CA5A1D4}" type="pres">
      <dgm:prSet presAssocID="{0DA2388D-137E-4E03-94C9-4348F8F504E2}" presName="Name30" presStyleCnt="0"/>
      <dgm:spPr/>
    </dgm:pt>
    <dgm:pt modelId="{B24E921D-EB27-4970-8F94-0344ECA5BDB1}" type="pres">
      <dgm:prSet presAssocID="{0DA2388D-137E-4E03-94C9-4348F8F504E2}" presName="level2Shape" presStyleLbl="node2" presStyleIdx="2" presStyleCnt="3" custScaleX="129377" custScaleY="121442" custLinFactNeighborX="152" custLinFactNeighborY="-17059"/>
      <dgm:spPr/>
      <dgm:t>
        <a:bodyPr/>
        <a:lstStyle/>
        <a:p>
          <a:endParaRPr lang="en-US"/>
        </a:p>
      </dgm:t>
    </dgm:pt>
    <dgm:pt modelId="{07676D62-CBAE-4B71-84A5-DFD2F1AE9930}" type="pres">
      <dgm:prSet presAssocID="{0DA2388D-137E-4E03-94C9-4348F8F504E2}" presName="hierChild3" presStyleCnt="0"/>
      <dgm:spPr/>
    </dgm:pt>
    <dgm:pt modelId="{C3FBF321-E095-4F16-9A30-64E4E71C6829}" type="pres">
      <dgm:prSet presAssocID="{AD7255B4-E9B4-4AB5-BCA4-D66D16D57D06}" presName="Name25" presStyleLbl="parChTrans1D3" presStyleIdx="7" presStyleCnt="9"/>
      <dgm:spPr/>
      <dgm:t>
        <a:bodyPr/>
        <a:lstStyle/>
        <a:p>
          <a:endParaRPr lang="en-US"/>
        </a:p>
      </dgm:t>
    </dgm:pt>
    <dgm:pt modelId="{1F86BE7F-FC77-4470-9A03-F28576B4D733}" type="pres">
      <dgm:prSet presAssocID="{AD7255B4-E9B4-4AB5-BCA4-D66D16D57D06}" presName="connTx" presStyleLbl="parChTrans1D3" presStyleIdx="7" presStyleCnt="9"/>
      <dgm:spPr/>
      <dgm:t>
        <a:bodyPr/>
        <a:lstStyle/>
        <a:p>
          <a:endParaRPr lang="en-US"/>
        </a:p>
      </dgm:t>
    </dgm:pt>
    <dgm:pt modelId="{F2C3181C-C263-4E80-BF70-2371F9899ED9}" type="pres">
      <dgm:prSet presAssocID="{4D556186-E909-452D-8EDE-0236C31B1636}" presName="Name30" presStyleCnt="0"/>
      <dgm:spPr/>
    </dgm:pt>
    <dgm:pt modelId="{20EFC430-72FA-43F0-84A8-475C8C3DC3FB}" type="pres">
      <dgm:prSet presAssocID="{4D556186-E909-452D-8EDE-0236C31B1636}" presName="level2Shape" presStyleLbl="node3" presStyleIdx="7" presStyleCnt="9" custScaleX="146440" custLinFactNeighborX="-879" custLinFactNeighborY="-16720"/>
      <dgm:spPr/>
      <dgm:t>
        <a:bodyPr/>
        <a:lstStyle/>
        <a:p>
          <a:endParaRPr lang="en-US"/>
        </a:p>
      </dgm:t>
    </dgm:pt>
    <dgm:pt modelId="{6F4909C8-5BDA-44DD-BE2E-5C333014E08E}" type="pres">
      <dgm:prSet presAssocID="{4D556186-E909-452D-8EDE-0236C31B1636}" presName="hierChild3" presStyleCnt="0"/>
      <dgm:spPr/>
    </dgm:pt>
    <dgm:pt modelId="{E5CD2714-44D2-4DE4-AA8D-A0806165A963}" type="pres">
      <dgm:prSet presAssocID="{C613A86B-1048-44CF-AAF7-967006E5CFA2}" presName="Name25" presStyleLbl="parChTrans1D4" presStyleIdx="2" presStyleCnt="4"/>
      <dgm:spPr/>
      <dgm:t>
        <a:bodyPr/>
        <a:lstStyle/>
        <a:p>
          <a:endParaRPr lang="en-US"/>
        </a:p>
      </dgm:t>
    </dgm:pt>
    <dgm:pt modelId="{C832487D-2B86-400B-85E6-42FDD9F5515F}" type="pres">
      <dgm:prSet presAssocID="{C613A86B-1048-44CF-AAF7-967006E5CFA2}" presName="connTx" presStyleLbl="parChTrans1D4" presStyleIdx="2" presStyleCnt="4"/>
      <dgm:spPr/>
      <dgm:t>
        <a:bodyPr/>
        <a:lstStyle/>
        <a:p>
          <a:endParaRPr lang="en-US"/>
        </a:p>
      </dgm:t>
    </dgm:pt>
    <dgm:pt modelId="{FC416F09-E989-4E72-90EF-D85A77278F24}" type="pres">
      <dgm:prSet presAssocID="{61B862B5-A840-44EA-9CBE-98AC8A8C8F95}" presName="Name30" presStyleCnt="0"/>
      <dgm:spPr/>
    </dgm:pt>
    <dgm:pt modelId="{E7885378-B4B6-4BD6-A295-7D16758E19BA}" type="pres">
      <dgm:prSet presAssocID="{61B862B5-A840-44EA-9CBE-98AC8A8C8F95}" presName="level2Shape" presStyleLbl="node4" presStyleIdx="2" presStyleCnt="4" custScaleX="117435" custLinFactNeighborX="-1558" custLinFactNeighborY="-28331"/>
      <dgm:spPr/>
      <dgm:t>
        <a:bodyPr/>
        <a:lstStyle/>
        <a:p>
          <a:endParaRPr lang="en-US"/>
        </a:p>
      </dgm:t>
    </dgm:pt>
    <dgm:pt modelId="{F921A214-56E4-4B1C-A17B-4A5C711F07E5}" type="pres">
      <dgm:prSet presAssocID="{61B862B5-A840-44EA-9CBE-98AC8A8C8F95}" presName="hierChild3" presStyleCnt="0"/>
      <dgm:spPr/>
    </dgm:pt>
    <dgm:pt modelId="{EA8FEADF-2D7D-4821-85B0-178CDA0507E5}" type="pres">
      <dgm:prSet presAssocID="{2914C1CA-F70A-4D1F-9321-E6AFA4D01F77}" presName="Name25" presStyleLbl="parChTrans1D3" presStyleIdx="8" presStyleCnt="9"/>
      <dgm:spPr/>
      <dgm:t>
        <a:bodyPr/>
        <a:lstStyle/>
        <a:p>
          <a:endParaRPr lang="en-US"/>
        </a:p>
      </dgm:t>
    </dgm:pt>
    <dgm:pt modelId="{9E0BC638-A4D4-4464-912B-203F6803D8A8}" type="pres">
      <dgm:prSet presAssocID="{2914C1CA-F70A-4D1F-9321-E6AFA4D01F77}" presName="connTx" presStyleLbl="parChTrans1D3" presStyleIdx="8" presStyleCnt="9"/>
      <dgm:spPr/>
      <dgm:t>
        <a:bodyPr/>
        <a:lstStyle/>
        <a:p>
          <a:endParaRPr lang="en-US"/>
        </a:p>
      </dgm:t>
    </dgm:pt>
    <dgm:pt modelId="{B205A705-77B9-422F-B1EF-C00C1BE1A6DB}" type="pres">
      <dgm:prSet presAssocID="{DD000A6F-4FF5-420D-95C7-40923F5D5A68}" presName="Name30" presStyleCnt="0"/>
      <dgm:spPr/>
    </dgm:pt>
    <dgm:pt modelId="{15933752-6E7D-4CD7-A511-4F6DEBC58D1D}" type="pres">
      <dgm:prSet presAssocID="{DD000A6F-4FF5-420D-95C7-40923F5D5A68}" presName="level2Shape" presStyleLbl="node3" presStyleIdx="8" presStyleCnt="9" custScaleX="146440" custLinFactNeighborX="-879" custLinFactNeighborY="-27230"/>
      <dgm:spPr/>
      <dgm:t>
        <a:bodyPr/>
        <a:lstStyle/>
        <a:p>
          <a:endParaRPr lang="en-US"/>
        </a:p>
      </dgm:t>
    </dgm:pt>
    <dgm:pt modelId="{BE522CB6-1515-4329-BC30-59B99C381C2E}" type="pres">
      <dgm:prSet presAssocID="{DD000A6F-4FF5-420D-95C7-40923F5D5A68}" presName="hierChild3" presStyleCnt="0"/>
      <dgm:spPr/>
    </dgm:pt>
    <dgm:pt modelId="{B562CE54-C5CA-4DC4-B077-09DD23B2CA10}" type="pres">
      <dgm:prSet presAssocID="{37E49F9E-36E3-4990-8260-366A65194AFC}" presName="Name25" presStyleLbl="parChTrans1D4" presStyleIdx="3" presStyleCnt="4"/>
      <dgm:spPr/>
      <dgm:t>
        <a:bodyPr/>
        <a:lstStyle/>
        <a:p>
          <a:endParaRPr lang="en-US"/>
        </a:p>
      </dgm:t>
    </dgm:pt>
    <dgm:pt modelId="{1DCFA27B-A44A-4FA4-83E8-2E06A9CB9EF7}" type="pres">
      <dgm:prSet presAssocID="{37E49F9E-36E3-4990-8260-366A65194AFC}" presName="connTx" presStyleLbl="parChTrans1D4" presStyleIdx="3" presStyleCnt="4"/>
      <dgm:spPr/>
      <dgm:t>
        <a:bodyPr/>
        <a:lstStyle/>
        <a:p>
          <a:endParaRPr lang="en-US"/>
        </a:p>
      </dgm:t>
    </dgm:pt>
    <dgm:pt modelId="{9769867C-D2B4-4626-972D-84248EE69F84}" type="pres">
      <dgm:prSet presAssocID="{E5CDA894-5295-4664-B0D8-553A8595099F}" presName="Name30" presStyleCnt="0"/>
      <dgm:spPr/>
    </dgm:pt>
    <dgm:pt modelId="{BB168D52-B0E9-404C-853B-9402826A9BDC}" type="pres">
      <dgm:prSet presAssocID="{E5CDA894-5295-4664-B0D8-553A8595099F}" presName="level2Shape" presStyleLbl="node4" presStyleIdx="3" presStyleCnt="4" custScaleX="123260" custLinFactNeighborX="-1558" custLinFactNeighborY="-27230"/>
      <dgm:spPr/>
      <dgm:t>
        <a:bodyPr/>
        <a:lstStyle/>
        <a:p>
          <a:endParaRPr lang="en-US"/>
        </a:p>
      </dgm:t>
    </dgm:pt>
    <dgm:pt modelId="{00E51F9B-0F90-46CF-87C3-B2AEB230E397}" type="pres">
      <dgm:prSet presAssocID="{E5CDA894-5295-4664-B0D8-553A8595099F}" presName="hierChild3" presStyleCnt="0"/>
      <dgm:spPr/>
    </dgm:pt>
    <dgm:pt modelId="{6CAAE19F-CC33-4F5D-B090-5BC0D47EAF31}" type="pres">
      <dgm:prSet presAssocID="{87F2E6E6-6F95-4AFE-B484-FE9857A83195}" presName="bgShapesFlow" presStyleCnt="0"/>
      <dgm:spPr/>
    </dgm:pt>
  </dgm:ptLst>
  <dgm:cxnLst>
    <dgm:cxn modelId="{4F423082-5E8B-478D-84CD-7F2EAC9B21AD}" type="presOf" srcId="{D4955787-45D3-4A56-9940-143BBF4ABBDE}" destId="{911743FE-08A7-40E9-BD44-AD7AA5BA46FD}" srcOrd="1" destOrd="0" presId="urn:microsoft.com/office/officeart/2005/8/layout/hierarchy5"/>
    <dgm:cxn modelId="{0D1F7C48-987C-4A79-8BD3-BE3C87E09A9D}" type="presOf" srcId="{6EA3ED0E-66C6-4D21-837C-2CBC22E27E58}" destId="{088F1F3C-9EE7-49E5-A356-710C8C69FC2E}" srcOrd="0" destOrd="0" presId="urn:microsoft.com/office/officeart/2005/8/layout/hierarchy5"/>
    <dgm:cxn modelId="{7AF82E86-737F-4476-A78F-1EB9933208E9}" srcId="{4D556186-E909-452D-8EDE-0236C31B1636}" destId="{61B862B5-A840-44EA-9CBE-98AC8A8C8F95}" srcOrd="0" destOrd="0" parTransId="{C613A86B-1048-44CF-AAF7-967006E5CFA2}" sibTransId="{D9D1D7DE-8F00-4DCD-B310-77971CB7EEDF}"/>
    <dgm:cxn modelId="{C3EA49BE-C4FE-4459-B5CA-D91A48235A09}" type="presOf" srcId="{2FE73639-14DB-49B5-B63F-F227B9F9445E}" destId="{A3D92230-4E9E-4EAE-ACDF-5CF14434339C}" srcOrd="1" destOrd="0" presId="urn:microsoft.com/office/officeart/2005/8/layout/hierarchy5"/>
    <dgm:cxn modelId="{237D5F4C-8E4E-4107-BDF9-D3E80826B7DE}" srcId="{A944FB2F-2C4F-40F0-827B-B1C7E80C2B44}" destId="{B9D0ED02-9A30-4C0D-8A13-01D74E036551}" srcOrd="1" destOrd="0" parTransId="{07D8EE69-6463-4237-A13C-1A70C2CFB90D}" sibTransId="{E4ED0782-D76B-4368-8E08-A98B197B59E8}"/>
    <dgm:cxn modelId="{E3D93CDA-84E6-47CD-BC28-B37FB4DE7329}" type="presOf" srcId="{2FE73639-14DB-49B5-B63F-F227B9F9445E}" destId="{51A294A2-379D-44F8-BEFE-4BFFA28EDC14}" srcOrd="0" destOrd="0" presId="urn:microsoft.com/office/officeart/2005/8/layout/hierarchy5"/>
    <dgm:cxn modelId="{469B7001-D2B3-4A1B-9954-CF6E9D83011C}" type="presOf" srcId="{FCAA1FC2-14BF-4538-AC3F-64EBA2582BB1}" destId="{36D9D7EB-8B16-4C58-A709-B73C14556200}" srcOrd="0" destOrd="0" presId="urn:microsoft.com/office/officeart/2005/8/layout/hierarchy5"/>
    <dgm:cxn modelId="{48E4D1BF-D99F-4BF7-88F7-ACCF5A71697B}" type="presOf" srcId="{F8ECDDF7-FFD2-4961-8708-438F7BBE9789}" destId="{108F96DE-3511-47FA-BDCA-284AF0F5C9AF}" srcOrd="1" destOrd="0" presId="urn:microsoft.com/office/officeart/2005/8/layout/hierarchy5"/>
    <dgm:cxn modelId="{69A9B970-98DF-4098-AC0C-F174B201D78B}" type="presOf" srcId="{D196730A-AA20-4767-92CD-C642AA269ED3}" destId="{9AFF3D16-A113-4922-B899-5349564F32EC}" srcOrd="0" destOrd="0" presId="urn:microsoft.com/office/officeart/2005/8/layout/hierarchy5"/>
    <dgm:cxn modelId="{5DB4CD9A-5FEE-44EF-8CC1-618988EB240C}" type="presOf" srcId="{AD7255B4-E9B4-4AB5-BCA4-D66D16D57D06}" destId="{1F86BE7F-FC77-4470-9A03-F28576B4D733}" srcOrd="1" destOrd="0" presId="urn:microsoft.com/office/officeart/2005/8/layout/hierarchy5"/>
    <dgm:cxn modelId="{146A25F2-877D-4CBB-8389-873EECE33333}" type="presOf" srcId="{1BA90A70-528D-4F1A-960C-62A6DD4F8ED0}" destId="{ED444AEB-EE03-447E-B3E2-09B3C7654AC9}" srcOrd="0" destOrd="0" presId="urn:microsoft.com/office/officeart/2005/8/layout/hierarchy5"/>
    <dgm:cxn modelId="{A3B1A20F-BC2D-4421-AE7B-51DE270FB6C8}" type="presOf" srcId="{72E32FAB-09C1-4AC4-82FC-BAE7796FA8FB}" destId="{753B42E9-B81D-4701-82B7-AAC3BAB9A3A9}" srcOrd="0" destOrd="0" presId="urn:microsoft.com/office/officeart/2005/8/layout/hierarchy5"/>
    <dgm:cxn modelId="{D5B487B3-88E0-4B57-9658-5A15B924A0ED}" type="presOf" srcId="{1BA90A70-528D-4F1A-960C-62A6DD4F8ED0}" destId="{60580572-8A49-4C30-84CD-8925859D7D6B}" srcOrd="1" destOrd="0" presId="urn:microsoft.com/office/officeart/2005/8/layout/hierarchy5"/>
    <dgm:cxn modelId="{972C76CD-1237-45DC-A683-E0AA994CB3D7}" srcId="{FC84FFD9-E07D-446D-AAC7-BFBC536EDC98}" destId="{0DA2388D-137E-4E03-94C9-4348F8F504E2}" srcOrd="2" destOrd="0" parTransId="{475AB626-0689-4DA9-96A2-2C465F26D0CF}" sibTransId="{4F787CD2-CFA5-4687-AEA2-B83B81DDFE9C}"/>
    <dgm:cxn modelId="{B47F3D89-BA4E-4E25-8F68-7872338F6DA4}" srcId="{4AE6A1DF-A42B-4AF1-8528-3FA089D6364A}" destId="{0478E8ED-9530-42A8-AF87-634911876AD6}" srcOrd="0" destOrd="0" parTransId="{1BA90A70-528D-4F1A-960C-62A6DD4F8ED0}" sibTransId="{1BEA5A3D-8275-42AD-A52C-72DDC825B3F3}"/>
    <dgm:cxn modelId="{FDD73DA7-6CF9-45C9-B8EF-81DC24BBC7F6}" type="presOf" srcId="{93EB8591-BBCE-44CA-9A16-6E894BF72030}" destId="{F523F213-1F12-43CB-8939-46DE17D296D4}" srcOrd="0" destOrd="0" presId="urn:microsoft.com/office/officeart/2005/8/layout/hierarchy5"/>
    <dgm:cxn modelId="{A1A38890-2DAF-42B9-A603-C145C166F253}" type="presOf" srcId="{2914C1CA-F70A-4D1F-9321-E6AFA4D01F77}" destId="{9E0BC638-A4D4-4464-912B-203F6803D8A8}" srcOrd="1" destOrd="0" presId="urn:microsoft.com/office/officeart/2005/8/layout/hierarchy5"/>
    <dgm:cxn modelId="{B8E319EA-E66F-40B5-B0EA-D67C727C503B}" srcId="{DD000A6F-4FF5-420D-95C7-40923F5D5A68}" destId="{E5CDA894-5295-4664-B0D8-553A8595099F}" srcOrd="0" destOrd="0" parTransId="{37E49F9E-36E3-4990-8260-366A65194AFC}" sibTransId="{BCC0B28D-DCF0-42FB-9C0C-FC48C5E16D90}"/>
    <dgm:cxn modelId="{663A2512-3600-4D27-97BA-0840F3F8800D}" type="presOf" srcId="{87F2E6E6-6F95-4AFE-B484-FE9857A83195}" destId="{C0F193A5-BED8-41C3-841C-70D73187DEA4}" srcOrd="0" destOrd="0" presId="urn:microsoft.com/office/officeart/2005/8/layout/hierarchy5"/>
    <dgm:cxn modelId="{E6F4B791-C49F-433C-AA7D-F041F94B17B7}" type="presOf" srcId="{B8242D7D-04A4-4984-84FC-1AEBFB93C699}" destId="{7394520C-D05A-42CE-AA05-B832A18DC080}" srcOrd="0" destOrd="0" presId="urn:microsoft.com/office/officeart/2005/8/layout/hierarchy5"/>
    <dgm:cxn modelId="{B4081769-4115-4155-9DB2-BB1E6D09995D}" type="presOf" srcId="{8C3A22D1-2BD9-4380-A8EB-4BEACD8DC801}" destId="{6905EC21-6C3F-4DA7-8094-CAE90DE4D04E}" srcOrd="1" destOrd="0" presId="urn:microsoft.com/office/officeart/2005/8/layout/hierarchy5"/>
    <dgm:cxn modelId="{680DCD9E-B6F5-4FEB-A917-A7926448F98E}" type="presOf" srcId="{37E49F9E-36E3-4990-8260-366A65194AFC}" destId="{1DCFA27B-A44A-4FA4-83E8-2E06A9CB9EF7}" srcOrd="1" destOrd="0" presId="urn:microsoft.com/office/officeart/2005/8/layout/hierarchy5"/>
    <dgm:cxn modelId="{B1CC7783-9270-407B-AC5B-42ACCB6AC470}" type="presOf" srcId="{AD7255B4-E9B4-4AB5-BCA4-D66D16D57D06}" destId="{C3FBF321-E095-4F16-9A30-64E4E71C6829}" srcOrd="0" destOrd="0" presId="urn:microsoft.com/office/officeart/2005/8/layout/hierarchy5"/>
    <dgm:cxn modelId="{046E368C-88CA-49C2-A09B-8F74D5AFD35D}" type="presOf" srcId="{37E49F9E-36E3-4990-8260-366A65194AFC}" destId="{B562CE54-C5CA-4DC4-B077-09DD23B2CA10}" srcOrd="0" destOrd="0" presId="urn:microsoft.com/office/officeart/2005/8/layout/hierarchy5"/>
    <dgm:cxn modelId="{8AAF1225-7A5F-4FED-82D7-48F838E878A3}" type="presOf" srcId="{D4955787-45D3-4A56-9940-143BBF4ABBDE}" destId="{A2B270E4-DA5E-448D-886A-DEF592911CA5}" srcOrd="0" destOrd="0" presId="urn:microsoft.com/office/officeart/2005/8/layout/hierarchy5"/>
    <dgm:cxn modelId="{ECA4F2B6-2454-420D-B1E0-C79BF34EDDC7}" type="presOf" srcId="{2D01F091-B025-40DF-B67C-C4A06F353BB6}" destId="{172CFF6C-CB29-4E9D-8711-EA2197DC2947}" srcOrd="0" destOrd="0" presId="urn:microsoft.com/office/officeart/2005/8/layout/hierarchy5"/>
    <dgm:cxn modelId="{56B22673-88F7-4C0F-8975-F9AD8C95103D}" type="presOf" srcId="{8C3A22D1-2BD9-4380-A8EB-4BEACD8DC801}" destId="{9918100B-344C-4D19-B5F8-280AE7B0F2FE}" srcOrd="0" destOrd="0" presId="urn:microsoft.com/office/officeart/2005/8/layout/hierarchy5"/>
    <dgm:cxn modelId="{3C775BA9-82B9-4572-AB67-E1B21E6AEC99}" type="presOf" srcId="{4EF455A5-B558-4074-887E-E3F2F7E62F19}" destId="{4AABE4A6-49C3-46EF-A7D1-8FCE85B08373}" srcOrd="0" destOrd="0" presId="urn:microsoft.com/office/officeart/2005/8/layout/hierarchy5"/>
    <dgm:cxn modelId="{A0418501-1825-40A4-9A0D-F995E48B4B02}" type="presOf" srcId="{07D8EE69-6463-4237-A13C-1A70C2CFB90D}" destId="{6D83D5D0-A364-4778-AE10-A80D6BCF8AED}" srcOrd="0" destOrd="0" presId="urn:microsoft.com/office/officeart/2005/8/layout/hierarchy5"/>
    <dgm:cxn modelId="{BF7A86B6-8C17-40D1-9776-36F3DC773904}" type="presOf" srcId="{07D8EE69-6463-4237-A13C-1A70C2CFB90D}" destId="{D0E30264-B5FC-447C-80C7-8155DA15DE02}" srcOrd="1" destOrd="0" presId="urn:microsoft.com/office/officeart/2005/8/layout/hierarchy5"/>
    <dgm:cxn modelId="{6F91CD2F-AEC0-4085-9EDC-923709ADF477}" srcId="{FC84FFD9-E07D-446D-AAC7-BFBC536EDC98}" destId="{A944FB2F-2C4F-40F0-827B-B1C7E80C2B44}" srcOrd="0" destOrd="0" parTransId="{5478D2CE-51AE-406F-9B6B-4070AEAEEDD0}" sibTransId="{080858E6-D171-41B1-BE18-9304AD2B69C2}"/>
    <dgm:cxn modelId="{1A5F1580-5611-4B82-970F-86D376C9F6EF}" type="presOf" srcId="{FC84FFD9-E07D-446D-AAC7-BFBC536EDC98}" destId="{52B7BAA6-FD46-48F8-BB18-8813A11F7DB0}" srcOrd="0" destOrd="0" presId="urn:microsoft.com/office/officeart/2005/8/layout/hierarchy5"/>
    <dgm:cxn modelId="{1B1B2C18-CA5A-4E0D-98A5-751341263D27}" type="presOf" srcId="{F8ECDDF7-FFD2-4961-8708-438F7BBE9789}" destId="{A11928A2-CDA6-4CAD-9255-BDEC1436316D}" srcOrd="0" destOrd="0" presId="urn:microsoft.com/office/officeart/2005/8/layout/hierarchy5"/>
    <dgm:cxn modelId="{FC7DBB11-325F-4C5B-94E7-C424B816FE02}" srcId="{87F2E6E6-6F95-4AFE-B484-FE9857A83195}" destId="{FC84FFD9-E07D-446D-AAC7-BFBC536EDC98}" srcOrd="0" destOrd="0" parTransId="{8EB3C345-AA3D-4901-8335-15ED27FB0146}" sibTransId="{3F93C2BF-7E7C-4900-90FD-632B33AE0F93}"/>
    <dgm:cxn modelId="{1FBC05ED-F9C7-4104-A150-895B4B2D265F}" srcId="{0DA2388D-137E-4E03-94C9-4348F8F504E2}" destId="{DD000A6F-4FF5-420D-95C7-40923F5D5A68}" srcOrd="1" destOrd="0" parTransId="{2914C1CA-F70A-4D1F-9321-E6AFA4D01F77}" sibTransId="{1AA7B532-6296-45BA-B8F1-0F7E0D385A62}"/>
    <dgm:cxn modelId="{AB9DAB78-BB62-4E52-8D68-F21343CB337D}" type="presOf" srcId="{DD000A6F-4FF5-420D-95C7-40923F5D5A68}" destId="{15933752-6E7D-4CD7-A511-4F6DEBC58D1D}" srcOrd="0" destOrd="0" presId="urn:microsoft.com/office/officeart/2005/8/layout/hierarchy5"/>
    <dgm:cxn modelId="{2274CE6C-35D4-48D5-9DCF-A9EBF5F0046B}" type="presOf" srcId="{C979FA6D-664A-42D5-AB48-CCB8E25AFB25}" destId="{6FC820EB-4C1D-4B93-91C3-2603B7849293}" srcOrd="0" destOrd="0" presId="urn:microsoft.com/office/officeart/2005/8/layout/hierarchy5"/>
    <dgm:cxn modelId="{EC3DFAB0-129C-46F8-8336-AE7BF9BAE122}" type="presOf" srcId="{5478D2CE-51AE-406F-9B6B-4070AEAEEDD0}" destId="{9E9E94C1-43D8-42C7-BBE3-D558C3CAB293}" srcOrd="0" destOrd="0" presId="urn:microsoft.com/office/officeart/2005/8/layout/hierarchy5"/>
    <dgm:cxn modelId="{1BB48D93-BFE5-4683-9699-B467D9CD8A98}" type="presOf" srcId="{0DA2388D-137E-4E03-94C9-4348F8F504E2}" destId="{B24E921D-EB27-4970-8F94-0344ECA5BDB1}" srcOrd="0" destOrd="0" presId="urn:microsoft.com/office/officeart/2005/8/layout/hierarchy5"/>
    <dgm:cxn modelId="{99CB28FA-A623-4955-B651-9F35CE81C93F}" type="presOf" srcId="{C613A86B-1048-44CF-AAF7-967006E5CFA2}" destId="{C832487D-2B86-400B-85E6-42FDD9F5515F}" srcOrd="1" destOrd="0" presId="urn:microsoft.com/office/officeart/2005/8/layout/hierarchy5"/>
    <dgm:cxn modelId="{4C4E88F3-FFC0-4641-A9E2-853E4D39AEE0}" srcId="{4AE6A1DF-A42B-4AF1-8528-3FA089D6364A}" destId="{D196730A-AA20-4767-92CD-C642AA269ED3}" srcOrd="2" destOrd="0" parTransId="{4EF455A5-B558-4074-887E-E3F2F7E62F19}" sibTransId="{946E9A6E-A39A-482C-B1A9-E5D72BDD4941}"/>
    <dgm:cxn modelId="{D2AD8C21-E1B9-445B-A829-4C5231A78864}" type="presOf" srcId="{61B862B5-A840-44EA-9CBE-98AC8A8C8F95}" destId="{E7885378-B4B6-4BD6-A295-7D16758E19BA}" srcOrd="0" destOrd="0" presId="urn:microsoft.com/office/officeart/2005/8/layout/hierarchy5"/>
    <dgm:cxn modelId="{2ADE08E2-8BB4-42B3-AD03-D22F22AAFB14}" srcId="{FC84FFD9-E07D-446D-AAC7-BFBC536EDC98}" destId="{4AE6A1DF-A42B-4AF1-8528-3FA089D6364A}" srcOrd="1" destOrd="0" parTransId="{93EB8591-BBCE-44CA-9A16-6E894BF72030}" sibTransId="{BCC98935-12E9-40B0-961D-31D7BDDFA5C2}"/>
    <dgm:cxn modelId="{CE538387-616D-45D5-A1D9-F4753EB79274}" srcId="{4AE6A1DF-A42B-4AF1-8528-3FA089D6364A}" destId="{72E32FAB-09C1-4AC4-82FC-BAE7796FA8FB}" srcOrd="1" destOrd="0" parTransId="{8C3A22D1-2BD9-4380-A8EB-4BEACD8DC801}" sibTransId="{C380E3EB-DECF-4070-83CC-D3EE7C4EC7D3}"/>
    <dgm:cxn modelId="{7CF7C649-E37E-41A2-8E3E-B1638B7AC664}" srcId="{A944FB2F-2C4F-40F0-827B-B1C7E80C2B44}" destId="{3C9CF20F-E8D4-4868-A414-E08F595179FD}" srcOrd="0" destOrd="0" parTransId="{B8242D7D-04A4-4984-84FC-1AEBFB93C699}" sibTransId="{8D9306E7-4FBF-4091-A609-20C8AF96EE52}"/>
    <dgm:cxn modelId="{ABC0987D-B929-469E-9E9B-4E97064C2416}" type="presOf" srcId="{E5CDA894-5295-4664-B0D8-553A8595099F}" destId="{BB168D52-B0E9-404C-853B-9402826A9BDC}" srcOrd="0" destOrd="0" presId="urn:microsoft.com/office/officeart/2005/8/layout/hierarchy5"/>
    <dgm:cxn modelId="{97C3429C-B85A-408B-BA8A-BFE6EBA56B74}" type="presOf" srcId="{3C9CF20F-E8D4-4868-A414-E08F595179FD}" destId="{2F415570-7A76-4A46-B208-62F256C09B13}" srcOrd="0" destOrd="0" presId="urn:microsoft.com/office/officeart/2005/8/layout/hierarchy5"/>
    <dgm:cxn modelId="{F629FAED-B17B-43AA-B3A7-20120A7AC6D1}" srcId="{A944FB2F-2C4F-40F0-827B-B1C7E80C2B44}" destId="{C25AAFBB-785D-4FD4-8404-6457F754E865}" srcOrd="3" destOrd="0" parTransId="{D4955787-45D3-4A56-9940-143BBF4ABBDE}" sibTransId="{0FAB5AF1-37D9-478D-9FC3-AE5043E94D36}"/>
    <dgm:cxn modelId="{F782BAAB-6CE5-44BA-9BC1-7D9AC0CEED9F}" srcId="{0478E8ED-9530-42A8-AF87-634911876AD6}" destId="{C979FA6D-664A-42D5-AB48-CCB8E25AFB25}" srcOrd="1" destOrd="0" parTransId="{F8ECDDF7-FFD2-4961-8708-438F7BBE9789}" sibTransId="{33D4433C-EE89-4F6C-B172-67F228914E38}"/>
    <dgm:cxn modelId="{4767D110-CFC1-42D2-AA8D-D78342FE9680}" type="presOf" srcId="{B9D0ED02-9A30-4C0D-8A13-01D74E036551}" destId="{6F2A646F-BF43-49EF-BA75-B5B39EDEDF33}" srcOrd="0" destOrd="0" presId="urn:microsoft.com/office/officeart/2005/8/layout/hierarchy5"/>
    <dgm:cxn modelId="{382F7B7D-643C-48A1-BCFC-46D045B7F05A}" type="presOf" srcId="{B8242D7D-04A4-4984-84FC-1AEBFB93C699}" destId="{AAE16101-54A7-4559-8F7B-E6AAB875BB89}" srcOrd="1" destOrd="0" presId="urn:microsoft.com/office/officeart/2005/8/layout/hierarchy5"/>
    <dgm:cxn modelId="{EC0CE8CB-C00F-4B2B-9E7A-FCCE92D63567}" type="presOf" srcId="{4AE6A1DF-A42B-4AF1-8528-3FA089D6364A}" destId="{936A9371-155C-45B2-BF00-81AB6AEA307D}" srcOrd="0" destOrd="0" presId="urn:microsoft.com/office/officeart/2005/8/layout/hierarchy5"/>
    <dgm:cxn modelId="{9828937D-D6F8-403C-8874-D8D105B7E835}" srcId="{0478E8ED-9530-42A8-AF87-634911876AD6}" destId="{2D01F091-B025-40DF-B67C-C4A06F353BB6}" srcOrd="0" destOrd="0" parTransId="{FCAA1FC2-14BF-4538-AC3F-64EBA2582BB1}" sibTransId="{395E0B72-5932-46E5-86CE-B55C075C259A}"/>
    <dgm:cxn modelId="{FC9A8C95-3472-4216-BB91-76E327C7AFD1}" srcId="{A944FB2F-2C4F-40F0-827B-B1C7E80C2B44}" destId="{6EA3ED0E-66C6-4D21-837C-2CBC22E27E58}" srcOrd="2" destOrd="0" parTransId="{2FE73639-14DB-49B5-B63F-F227B9F9445E}" sibTransId="{4415CB20-70D3-4B90-A25D-F3655D0B1DD2}"/>
    <dgm:cxn modelId="{44AC6ABF-79D0-495B-AB5E-A78DA594E078}" type="presOf" srcId="{FCAA1FC2-14BF-4538-AC3F-64EBA2582BB1}" destId="{4E0E7B14-65F8-46CF-879C-E5D488660005}" srcOrd="1" destOrd="0" presId="urn:microsoft.com/office/officeart/2005/8/layout/hierarchy5"/>
    <dgm:cxn modelId="{9834983B-1127-4CB1-86F7-C6427809FBA8}" type="presOf" srcId="{2914C1CA-F70A-4D1F-9321-E6AFA4D01F77}" destId="{EA8FEADF-2D7D-4821-85B0-178CDA0507E5}" srcOrd="0" destOrd="0" presId="urn:microsoft.com/office/officeart/2005/8/layout/hierarchy5"/>
    <dgm:cxn modelId="{D5352279-D7DB-4EEC-A4EA-BA6DE3FA88BC}" type="presOf" srcId="{93EB8591-BBCE-44CA-9A16-6E894BF72030}" destId="{CAFE40A2-FB2A-4A4C-AF10-546DEB61BADC}" srcOrd="1" destOrd="0" presId="urn:microsoft.com/office/officeart/2005/8/layout/hierarchy5"/>
    <dgm:cxn modelId="{D8F8828C-8104-409D-A366-3B9DB07AC8D0}" type="presOf" srcId="{0478E8ED-9530-42A8-AF87-634911876AD6}" destId="{AE020641-AD66-4313-9F9F-8530CF30F4BE}" srcOrd="0" destOrd="0" presId="urn:microsoft.com/office/officeart/2005/8/layout/hierarchy5"/>
    <dgm:cxn modelId="{844A867C-5612-4C50-9CA5-DEE3D03D087A}" type="presOf" srcId="{4EF455A5-B558-4074-887E-E3F2F7E62F19}" destId="{18DF8EF3-87B5-4F8F-8D5C-939688936250}" srcOrd="1" destOrd="0" presId="urn:microsoft.com/office/officeart/2005/8/layout/hierarchy5"/>
    <dgm:cxn modelId="{FF4B19EF-C6CA-4F4E-8E10-7CB9E948824F}" type="presOf" srcId="{A944FB2F-2C4F-40F0-827B-B1C7E80C2B44}" destId="{F610ECCC-0049-48FD-9C11-4CAE9EBB743E}" srcOrd="0" destOrd="0" presId="urn:microsoft.com/office/officeart/2005/8/layout/hierarchy5"/>
    <dgm:cxn modelId="{732D6D72-B0DC-4408-B8A1-32A3C7E364F6}" srcId="{0DA2388D-137E-4E03-94C9-4348F8F504E2}" destId="{4D556186-E909-452D-8EDE-0236C31B1636}" srcOrd="0" destOrd="0" parTransId="{AD7255B4-E9B4-4AB5-BCA4-D66D16D57D06}" sibTransId="{39733DDD-67EC-4D42-8126-9F35E76DF2BD}"/>
    <dgm:cxn modelId="{2779BA7F-7526-4C8F-9994-3534AC6403F4}" type="presOf" srcId="{C613A86B-1048-44CF-AAF7-967006E5CFA2}" destId="{E5CD2714-44D2-4DE4-AA8D-A0806165A963}" srcOrd="0" destOrd="0" presId="urn:microsoft.com/office/officeart/2005/8/layout/hierarchy5"/>
    <dgm:cxn modelId="{2852365B-57D2-425A-A0FA-2354C2FA944C}" type="presOf" srcId="{5478D2CE-51AE-406F-9B6B-4070AEAEEDD0}" destId="{FD034E07-6485-4D9B-9A0B-C45355C59BBD}" srcOrd="1" destOrd="0" presId="urn:microsoft.com/office/officeart/2005/8/layout/hierarchy5"/>
    <dgm:cxn modelId="{207D6917-37D2-4F80-9F9E-E384F46E88A0}" type="presOf" srcId="{475AB626-0689-4DA9-96A2-2C465F26D0CF}" destId="{3212A669-0D13-497A-A3B0-85FCEE872584}" srcOrd="0" destOrd="0" presId="urn:microsoft.com/office/officeart/2005/8/layout/hierarchy5"/>
    <dgm:cxn modelId="{B852022A-B989-42A8-BCCF-8CF7D1685A29}" type="presOf" srcId="{C25AAFBB-785D-4FD4-8404-6457F754E865}" destId="{3CB40037-C35B-4393-8067-CD969083B283}" srcOrd="0" destOrd="0" presId="urn:microsoft.com/office/officeart/2005/8/layout/hierarchy5"/>
    <dgm:cxn modelId="{0987A6AE-EE79-4595-B438-E6E148CC1E1B}" type="presOf" srcId="{475AB626-0689-4DA9-96A2-2C465F26D0CF}" destId="{0D495199-6779-4749-8A88-395AA70E5041}" srcOrd="1" destOrd="0" presId="urn:microsoft.com/office/officeart/2005/8/layout/hierarchy5"/>
    <dgm:cxn modelId="{37965F07-4B10-4504-820C-CD29956B1083}" type="presOf" srcId="{4D556186-E909-452D-8EDE-0236C31B1636}" destId="{20EFC430-72FA-43F0-84A8-475C8C3DC3FB}" srcOrd="0" destOrd="0" presId="urn:microsoft.com/office/officeart/2005/8/layout/hierarchy5"/>
    <dgm:cxn modelId="{7CF7B154-D09C-4019-8439-0F3F1D7FEC30}" type="presParOf" srcId="{C0F193A5-BED8-41C3-841C-70D73187DEA4}" destId="{40A348C8-DFB8-4529-BE47-11152EA71497}" srcOrd="0" destOrd="0" presId="urn:microsoft.com/office/officeart/2005/8/layout/hierarchy5"/>
    <dgm:cxn modelId="{02BD9E31-A7D1-4ACD-85A4-27F52EDA9A6D}" type="presParOf" srcId="{40A348C8-DFB8-4529-BE47-11152EA71497}" destId="{705AC090-4F8C-47AA-96C9-8A62300FE8CF}" srcOrd="0" destOrd="0" presId="urn:microsoft.com/office/officeart/2005/8/layout/hierarchy5"/>
    <dgm:cxn modelId="{2D430F70-FE33-4164-8220-D80C7E5D768E}" type="presParOf" srcId="{705AC090-4F8C-47AA-96C9-8A62300FE8CF}" destId="{B50B6C27-D2A6-46D2-8791-1EB078246669}" srcOrd="0" destOrd="0" presId="urn:microsoft.com/office/officeart/2005/8/layout/hierarchy5"/>
    <dgm:cxn modelId="{8D3DD4D0-4415-41E1-BE98-83E4F1176305}" type="presParOf" srcId="{B50B6C27-D2A6-46D2-8791-1EB078246669}" destId="{52B7BAA6-FD46-48F8-BB18-8813A11F7DB0}" srcOrd="0" destOrd="0" presId="urn:microsoft.com/office/officeart/2005/8/layout/hierarchy5"/>
    <dgm:cxn modelId="{A8E778BE-5412-45B4-95BE-A976F2A30C95}" type="presParOf" srcId="{B50B6C27-D2A6-46D2-8791-1EB078246669}" destId="{15198BC1-F26C-43AD-99BE-F0B058626D5F}" srcOrd="1" destOrd="0" presId="urn:microsoft.com/office/officeart/2005/8/layout/hierarchy5"/>
    <dgm:cxn modelId="{D5A560BE-9C75-494B-925D-DE386A3A0EF6}" type="presParOf" srcId="{15198BC1-F26C-43AD-99BE-F0B058626D5F}" destId="{9E9E94C1-43D8-42C7-BBE3-D558C3CAB293}" srcOrd="0" destOrd="0" presId="urn:microsoft.com/office/officeart/2005/8/layout/hierarchy5"/>
    <dgm:cxn modelId="{3B9D4582-E47C-4B10-8431-DE00784C3CF4}" type="presParOf" srcId="{9E9E94C1-43D8-42C7-BBE3-D558C3CAB293}" destId="{FD034E07-6485-4D9B-9A0B-C45355C59BBD}" srcOrd="0" destOrd="0" presId="urn:microsoft.com/office/officeart/2005/8/layout/hierarchy5"/>
    <dgm:cxn modelId="{7DD4CB46-BC33-4AB0-8EBC-84849FE9AAE0}" type="presParOf" srcId="{15198BC1-F26C-43AD-99BE-F0B058626D5F}" destId="{D0B0CEE5-9A28-4911-8C6E-859DE6E2C1CE}" srcOrd="1" destOrd="0" presId="urn:microsoft.com/office/officeart/2005/8/layout/hierarchy5"/>
    <dgm:cxn modelId="{03456104-2A73-46DE-A8FF-BD9DBD725543}" type="presParOf" srcId="{D0B0CEE5-9A28-4911-8C6E-859DE6E2C1CE}" destId="{F610ECCC-0049-48FD-9C11-4CAE9EBB743E}" srcOrd="0" destOrd="0" presId="urn:microsoft.com/office/officeart/2005/8/layout/hierarchy5"/>
    <dgm:cxn modelId="{57E53877-1D8E-4DA7-BE22-25C050E6BC93}" type="presParOf" srcId="{D0B0CEE5-9A28-4911-8C6E-859DE6E2C1CE}" destId="{04EBE882-A369-4101-97AF-D959AD714000}" srcOrd="1" destOrd="0" presId="urn:microsoft.com/office/officeart/2005/8/layout/hierarchy5"/>
    <dgm:cxn modelId="{D3E887BA-25BF-431B-B58D-0869CBDF1C27}" type="presParOf" srcId="{04EBE882-A369-4101-97AF-D959AD714000}" destId="{7394520C-D05A-42CE-AA05-B832A18DC080}" srcOrd="0" destOrd="0" presId="urn:microsoft.com/office/officeart/2005/8/layout/hierarchy5"/>
    <dgm:cxn modelId="{3103CC1E-1345-493A-BE6C-5A2D379A5B6D}" type="presParOf" srcId="{7394520C-D05A-42CE-AA05-B832A18DC080}" destId="{AAE16101-54A7-4559-8F7B-E6AAB875BB89}" srcOrd="0" destOrd="0" presId="urn:microsoft.com/office/officeart/2005/8/layout/hierarchy5"/>
    <dgm:cxn modelId="{F9738604-94F3-4D9A-9ED2-77405D0E6635}" type="presParOf" srcId="{04EBE882-A369-4101-97AF-D959AD714000}" destId="{BBAA5F82-1DC7-4C26-94EB-A58CB65B2F82}" srcOrd="1" destOrd="0" presId="urn:microsoft.com/office/officeart/2005/8/layout/hierarchy5"/>
    <dgm:cxn modelId="{C22F4225-D695-4AC4-9699-F89EA506B497}" type="presParOf" srcId="{BBAA5F82-1DC7-4C26-94EB-A58CB65B2F82}" destId="{2F415570-7A76-4A46-B208-62F256C09B13}" srcOrd="0" destOrd="0" presId="urn:microsoft.com/office/officeart/2005/8/layout/hierarchy5"/>
    <dgm:cxn modelId="{37BBB126-E7DA-47B1-93C7-35534973994A}" type="presParOf" srcId="{BBAA5F82-1DC7-4C26-94EB-A58CB65B2F82}" destId="{A0659939-BB4B-48A5-870A-050BE8846BC1}" srcOrd="1" destOrd="0" presId="urn:microsoft.com/office/officeart/2005/8/layout/hierarchy5"/>
    <dgm:cxn modelId="{D6ECD0F5-C815-44A3-A61E-A5979DF393CA}" type="presParOf" srcId="{04EBE882-A369-4101-97AF-D959AD714000}" destId="{6D83D5D0-A364-4778-AE10-A80D6BCF8AED}" srcOrd="2" destOrd="0" presId="urn:microsoft.com/office/officeart/2005/8/layout/hierarchy5"/>
    <dgm:cxn modelId="{EFEB0565-D105-43AB-A306-CCACEBC6D022}" type="presParOf" srcId="{6D83D5D0-A364-4778-AE10-A80D6BCF8AED}" destId="{D0E30264-B5FC-447C-80C7-8155DA15DE02}" srcOrd="0" destOrd="0" presId="urn:microsoft.com/office/officeart/2005/8/layout/hierarchy5"/>
    <dgm:cxn modelId="{F17853AF-BAA9-4EC2-A00F-43F56A500D4B}" type="presParOf" srcId="{04EBE882-A369-4101-97AF-D959AD714000}" destId="{1C62C026-118A-4FDC-8A8C-093020647148}" srcOrd="3" destOrd="0" presId="urn:microsoft.com/office/officeart/2005/8/layout/hierarchy5"/>
    <dgm:cxn modelId="{19E6A64F-A5F0-408A-9839-E6A33AA3E871}" type="presParOf" srcId="{1C62C026-118A-4FDC-8A8C-093020647148}" destId="{6F2A646F-BF43-49EF-BA75-B5B39EDEDF33}" srcOrd="0" destOrd="0" presId="urn:microsoft.com/office/officeart/2005/8/layout/hierarchy5"/>
    <dgm:cxn modelId="{7B947E51-994A-40CF-90A3-8A4958D80F18}" type="presParOf" srcId="{1C62C026-118A-4FDC-8A8C-093020647148}" destId="{8293776C-3131-405E-84D6-D4D70B2FCDA2}" srcOrd="1" destOrd="0" presId="urn:microsoft.com/office/officeart/2005/8/layout/hierarchy5"/>
    <dgm:cxn modelId="{C7577E0D-ED11-42D1-B1A6-871DC653080D}" type="presParOf" srcId="{04EBE882-A369-4101-97AF-D959AD714000}" destId="{51A294A2-379D-44F8-BEFE-4BFFA28EDC14}" srcOrd="4" destOrd="0" presId="urn:microsoft.com/office/officeart/2005/8/layout/hierarchy5"/>
    <dgm:cxn modelId="{981C4507-B808-49DB-A60E-CD2480BA4F7D}" type="presParOf" srcId="{51A294A2-379D-44F8-BEFE-4BFFA28EDC14}" destId="{A3D92230-4E9E-4EAE-ACDF-5CF14434339C}" srcOrd="0" destOrd="0" presId="urn:microsoft.com/office/officeart/2005/8/layout/hierarchy5"/>
    <dgm:cxn modelId="{C679B7FD-F0D1-4DBC-AD64-284E51E526C3}" type="presParOf" srcId="{04EBE882-A369-4101-97AF-D959AD714000}" destId="{E3997F9F-298B-4F5A-BA80-53D37EAB46E7}" srcOrd="5" destOrd="0" presId="urn:microsoft.com/office/officeart/2005/8/layout/hierarchy5"/>
    <dgm:cxn modelId="{3AA5DFBE-D2D1-44D1-AAC8-151F838A5534}" type="presParOf" srcId="{E3997F9F-298B-4F5A-BA80-53D37EAB46E7}" destId="{088F1F3C-9EE7-49E5-A356-710C8C69FC2E}" srcOrd="0" destOrd="0" presId="urn:microsoft.com/office/officeart/2005/8/layout/hierarchy5"/>
    <dgm:cxn modelId="{FB82A275-DE8E-4435-85B9-022040416960}" type="presParOf" srcId="{E3997F9F-298B-4F5A-BA80-53D37EAB46E7}" destId="{F32C0EB6-0F3E-4F87-9382-EF687A8B94BE}" srcOrd="1" destOrd="0" presId="urn:microsoft.com/office/officeart/2005/8/layout/hierarchy5"/>
    <dgm:cxn modelId="{0848E0D6-A28B-4B5A-B2E2-CE600B07894E}" type="presParOf" srcId="{04EBE882-A369-4101-97AF-D959AD714000}" destId="{A2B270E4-DA5E-448D-886A-DEF592911CA5}" srcOrd="6" destOrd="0" presId="urn:microsoft.com/office/officeart/2005/8/layout/hierarchy5"/>
    <dgm:cxn modelId="{4AD4C920-AB8B-433F-9558-D0DD40E175D1}" type="presParOf" srcId="{A2B270E4-DA5E-448D-886A-DEF592911CA5}" destId="{911743FE-08A7-40E9-BD44-AD7AA5BA46FD}" srcOrd="0" destOrd="0" presId="urn:microsoft.com/office/officeart/2005/8/layout/hierarchy5"/>
    <dgm:cxn modelId="{BFB0B8A7-ED7F-4678-B4B0-363B168EB1BE}" type="presParOf" srcId="{04EBE882-A369-4101-97AF-D959AD714000}" destId="{C8498057-A014-416C-A0C3-B5D1C440FAFC}" srcOrd="7" destOrd="0" presId="urn:microsoft.com/office/officeart/2005/8/layout/hierarchy5"/>
    <dgm:cxn modelId="{49ECCEF9-06B2-43FC-91D8-B13CF6012AEB}" type="presParOf" srcId="{C8498057-A014-416C-A0C3-B5D1C440FAFC}" destId="{3CB40037-C35B-4393-8067-CD969083B283}" srcOrd="0" destOrd="0" presId="urn:microsoft.com/office/officeart/2005/8/layout/hierarchy5"/>
    <dgm:cxn modelId="{A95C79D5-BC96-48C5-8E85-9CBF17CB54BE}" type="presParOf" srcId="{C8498057-A014-416C-A0C3-B5D1C440FAFC}" destId="{444191FC-43B2-495A-B487-C65B5B647D03}" srcOrd="1" destOrd="0" presId="urn:microsoft.com/office/officeart/2005/8/layout/hierarchy5"/>
    <dgm:cxn modelId="{A11A839C-BAC5-4ABB-A09F-9061D4A39679}" type="presParOf" srcId="{15198BC1-F26C-43AD-99BE-F0B058626D5F}" destId="{F523F213-1F12-43CB-8939-46DE17D296D4}" srcOrd="2" destOrd="0" presId="urn:microsoft.com/office/officeart/2005/8/layout/hierarchy5"/>
    <dgm:cxn modelId="{9A390468-488D-4020-8EB3-97528174747A}" type="presParOf" srcId="{F523F213-1F12-43CB-8939-46DE17D296D4}" destId="{CAFE40A2-FB2A-4A4C-AF10-546DEB61BADC}" srcOrd="0" destOrd="0" presId="urn:microsoft.com/office/officeart/2005/8/layout/hierarchy5"/>
    <dgm:cxn modelId="{476363FB-E6E7-43EB-83E9-CC5F05ABDF8F}" type="presParOf" srcId="{15198BC1-F26C-43AD-99BE-F0B058626D5F}" destId="{A0BC5411-2538-4587-BE37-536F699BCD23}" srcOrd="3" destOrd="0" presId="urn:microsoft.com/office/officeart/2005/8/layout/hierarchy5"/>
    <dgm:cxn modelId="{1EFFB6D2-9A89-4D66-A4CC-C9E438B4F2BF}" type="presParOf" srcId="{A0BC5411-2538-4587-BE37-536F699BCD23}" destId="{936A9371-155C-45B2-BF00-81AB6AEA307D}" srcOrd="0" destOrd="0" presId="urn:microsoft.com/office/officeart/2005/8/layout/hierarchy5"/>
    <dgm:cxn modelId="{9F4ED1DD-145B-4C33-AD21-83F95A1B9F94}" type="presParOf" srcId="{A0BC5411-2538-4587-BE37-536F699BCD23}" destId="{307FEF26-A7D0-4EB3-A0F5-D4F1D6639CA8}" srcOrd="1" destOrd="0" presId="urn:microsoft.com/office/officeart/2005/8/layout/hierarchy5"/>
    <dgm:cxn modelId="{6D877D3F-17C0-4341-9A6C-CB35A7BD1DF1}" type="presParOf" srcId="{307FEF26-A7D0-4EB3-A0F5-D4F1D6639CA8}" destId="{ED444AEB-EE03-447E-B3E2-09B3C7654AC9}" srcOrd="0" destOrd="0" presId="urn:microsoft.com/office/officeart/2005/8/layout/hierarchy5"/>
    <dgm:cxn modelId="{5D0D6C63-9E6D-4909-99AE-97622EE32A56}" type="presParOf" srcId="{ED444AEB-EE03-447E-B3E2-09B3C7654AC9}" destId="{60580572-8A49-4C30-84CD-8925859D7D6B}" srcOrd="0" destOrd="0" presId="urn:microsoft.com/office/officeart/2005/8/layout/hierarchy5"/>
    <dgm:cxn modelId="{24C84D70-AA91-4644-AC65-D44E7B05E849}" type="presParOf" srcId="{307FEF26-A7D0-4EB3-A0F5-D4F1D6639CA8}" destId="{21E74EE4-E2BB-4646-875F-E40A5D136B59}" srcOrd="1" destOrd="0" presId="urn:microsoft.com/office/officeart/2005/8/layout/hierarchy5"/>
    <dgm:cxn modelId="{5A7D755D-DB4F-461B-A9C2-EC998C3A8AD9}" type="presParOf" srcId="{21E74EE4-E2BB-4646-875F-E40A5D136B59}" destId="{AE020641-AD66-4313-9F9F-8530CF30F4BE}" srcOrd="0" destOrd="0" presId="urn:microsoft.com/office/officeart/2005/8/layout/hierarchy5"/>
    <dgm:cxn modelId="{5312BE7E-E544-4A58-AAB8-22355772CDB7}" type="presParOf" srcId="{21E74EE4-E2BB-4646-875F-E40A5D136B59}" destId="{01C0305E-34CE-4135-AB75-1A720BBBEDCD}" srcOrd="1" destOrd="0" presId="urn:microsoft.com/office/officeart/2005/8/layout/hierarchy5"/>
    <dgm:cxn modelId="{2DACEBBB-473D-41E6-9622-49A6C6F3344D}" type="presParOf" srcId="{01C0305E-34CE-4135-AB75-1A720BBBEDCD}" destId="{36D9D7EB-8B16-4C58-A709-B73C14556200}" srcOrd="0" destOrd="0" presId="urn:microsoft.com/office/officeart/2005/8/layout/hierarchy5"/>
    <dgm:cxn modelId="{D50BEB86-843E-4028-83A6-0C01E68EBEF1}" type="presParOf" srcId="{36D9D7EB-8B16-4C58-A709-B73C14556200}" destId="{4E0E7B14-65F8-46CF-879C-E5D488660005}" srcOrd="0" destOrd="0" presId="urn:microsoft.com/office/officeart/2005/8/layout/hierarchy5"/>
    <dgm:cxn modelId="{8BF51A05-5097-4838-A99A-2394EA8E4613}" type="presParOf" srcId="{01C0305E-34CE-4135-AB75-1A720BBBEDCD}" destId="{12DA1842-9476-4B4D-AFB0-A7B116370064}" srcOrd="1" destOrd="0" presId="urn:microsoft.com/office/officeart/2005/8/layout/hierarchy5"/>
    <dgm:cxn modelId="{D585710A-A5E3-4ECD-99EE-2E72F943CB6B}" type="presParOf" srcId="{12DA1842-9476-4B4D-AFB0-A7B116370064}" destId="{172CFF6C-CB29-4E9D-8711-EA2197DC2947}" srcOrd="0" destOrd="0" presId="urn:microsoft.com/office/officeart/2005/8/layout/hierarchy5"/>
    <dgm:cxn modelId="{B5FF914F-5899-4C05-B55E-99ED5081EDEE}" type="presParOf" srcId="{12DA1842-9476-4B4D-AFB0-A7B116370064}" destId="{0197BC4D-3F4B-4EC5-88D2-EABAC381339A}" srcOrd="1" destOrd="0" presId="urn:microsoft.com/office/officeart/2005/8/layout/hierarchy5"/>
    <dgm:cxn modelId="{8DDCB1F8-159E-44BD-85EA-AD2FCC532358}" type="presParOf" srcId="{01C0305E-34CE-4135-AB75-1A720BBBEDCD}" destId="{A11928A2-CDA6-4CAD-9255-BDEC1436316D}" srcOrd="2" destOrd="0" presId="urn:microsoft.com/office/officeart/2005/8/layout/hierarchy5"/>
    <dgm:cxn modelId="{46073201-1288-42F7-B864-5442DE73915B}" type="presParOf" srcId="{A11928A2-CDA6-4CAD-9255-BDEC1436316D}" destId="{108F96DE-3511-47FA-BDCA-284AF0F5C9AF}" srcOrd="0" destOrd="0" presId="urn:microsoft.com/office/officeart/2005/8/layout/hierarchy5"/>
    <dgm:cxn modelId="{9AB39573-5E90-4F5B-825D-68A9E9FCA63D}" type="presParOf" srcId="{01C0305E-34CE-4135-AB75-1A720BBBEDCD}" destId="{665227BF-BD6A-430E-B1F7-6646F7ECCDFA}" srcOrd="3" destOrd="0" presId="urn:microsoft.com/office/officeart/2005/8/layout/hierarchy5"/>
    <dgm:cxn modelId="{4D8D1192-11B7-4EEB-8855-9448ADB7EB64}" type="presParOf" srcId="{665227BF-BD6A-430E-B1F7-6646F7ECCDFA}" destId="{6FC820EB-4C1D-4B93-91C3-2603B7849293}" srcOrd="0" destOrd="0" presId="urn:microsoft.com/office/officeart/2005/8/layout/hierarchy5"/>
    <dgm:cxn modelId="{CE5FBEA9-6BBB-4AEB-9D2F-F57F0FCD92E1}" type="presParOf" srcId="{665227BF-BD6A-430E-B1F7-6646F7ECCDFA}" destId="{91A104A2-1513-44E4-858F-9B682992F036}" srcOrd="1" destOrd="0" presId="urn:microsoft.com/office/officeart/2005/8/layout/hierarchy5"/>
    <dgm:cxn modelId="{61D2384F-4EB2-487E-9442-FEBFBCF86D20}" type="presParOf" srcId="{307FEF26-A7D0-4EB3-A0F5-D4F1D6639CA8}" destId="{9918100B-344C-4D19-B5F8-280AE7B0F2FE}" srcOrd="2" destOrd="0" presId="urn:microsoft.com/office/officeart/2005/8/layout/hierarchy5"/>
    <dgm:cxn modelId="{9AD2AF2C-F73F-4CE6-88E3-BFD820D9369E}" type="presParOf" srcId="{9918100B-344C-4D19-B5F8-280AE7B0F2FE}" destId="{6905EC21-6C3F-4DA7-8094-CAE90DE4D04E}" srcOrd="0" destOrd="0" presId="urn:microsoft.com/office/officeart/2005/8/layout/hierarchy5"/>
    <dgm:cxn modelId="{7C496C98-F8BD-4C82-9E26-97413DB6E88F}" type="presParOf" srcId="{307FEF26-A7D0-4EB3-A0F5-D4F1D6639CA8}" destId="{724BFE87-1549-4CD8-B247-35E2BF1C7D18}" srcOrd="3" destOrd="0" presId="urn:microsoft.com/office/officeart/2005/8/layout/hierarchy5"/>
    <dgm:cxn modelId="{897738A9-A10A-4F24-BE73-340767ABED59}" type="presParOf" srcId="{724BFE87-1549-4CD8-B247-35E2BF1C7D18}" destId="{753B42E9-B81D-4701-82B7-AAC3BAB9A3A9}" srcOrd="0" destOrd="0" presId="urn:microsoft.com/office/officeart/2005/8/layout/hierarchy5"/>
    <dgm:cxn modelId="{BEC2954E-7A15-48F8-A2D5-3D37E3B0361A}" type="presParOf" srcId="{724BFE87-1549-4CD8-B247-35E2BF1C7D18}" destId="{205C1629-FDDC-4BE6-8191-FA0B42752F54}" srcOrd="1" destOrd="0" presId="urn:microsoft.com/office/officeart/2005/8/layout/hierarchy5"/>
    <dgm:cxn modelId="{680EA169-37C7-4E0D-BCAB-A5766DB31FAC}" type="presParOf" srcId="{307FEF26-A7D0-4EB3-A0F5-D4F1D6639CA8}" destId="{4AABE4A6-49C3-46EF-A7D1-8FCE85B08373}" srcOrd="4" destOrd="0" presId="urn:microsoft.com/office/officeart/2005/8/layout/hierarchy5"/>
    <dgm:cxn modelId="{898F02E5-DB5D-4550-96FA-1C8EF15D7E81}" type="presParOf" srcId="{4AABE4A6-49C3-46EF-A7D1-8FCE85B08373}" destId="{18DF8EF3-87B5-4F8F-8D5C-939688936250}" srcOrd="0" destOrd="0" presId="urn:microsoft.com/office/officeart/2005/8/layout/hierarchy5"/>
    <dgm:cxn modelId="{98FAD198-974D-46CD-87F3-B78A2CAC1967}" type="presParOf" srcId="{307FEF26-A7D0-4EB3-A0F5-D4F1D6639CA8}" destId="{FDB4B00B-C18B-49DB-9C53-1F702613C499}" srcOrd="5" destOrd="0" presId="urn:microsoft.com/office/officeart/2005/8/layout/hierarchy5"/>
    <dgm:cxn modelId="{5FDC81D1-7B8D-4E9A-9F00-3698AD45A6CD}" type="presParOf" srcId="{FDB4B00B-C18B-49DB-9C53-1F702613C499}" destId="{9AFF3D16-A113-4922-B899-5349564F32EC}" srcOrd="0" destOrd="0" presId="urn:microsoft.com/office/officeart/2005/8/layout/hierarchy5"/>
    <dgm:cxn modelId="{6276A5DB-B390-457E-AB77-8573C47A4D55}" type="presParOf" srcId="{FDB4B00B-C18B-49DB-9C53-1F702613C499}" destId="{CE1BFBE1-3BC3-42F3-8B78-5BD7EFF910E9}" srcOrd="1" destOrd="0" presId="urn:microsoft.com/office/officeart/2005/8/layout/hierarchy5"/>
    <dgm:cxn modelId="{B91A2842-1421-4062-8DFC-716131EB99ED}" type="presParOf" srcId="{15198BC1-F26C-43AD-99BE-F0B058626D5F}" destId="{3212A669-0D13-497A-A3B0-85FCEE872584}" srcOrd="4" destOrd="0" presId="urn:microsoft.com/office/officeart/2005/8/layout/hierarchy5"/>
    <dgm:cxn modelId="{5C54CF49-199A-4E41-850D-51DFB2647516}" type="presParOf" srcId="{3212A669-0D13-497A-A3B0-85FCEE872584}" destId="{0D495199-6779-4749-8A88-395AA70E5041}" srcOrd="0" destOrd="0" presId="urn:microsoft.com/office/officeart/2005/8/layout/hierarchy5"/>
    <dgm:cxn modelId="{237F086D-C6F7-4B7F-9924-CED2B66035A5}" type="presParOf" srcId="{15198BC1-F26C-43AD-99BE-F0B058626D5F}" destId="{926413DE-473B-4969-8181-FFC56CA5A1D4}" srcOrd="5" destOrd="0" presId="urn:microsoft.com/office/officeart/2005/8/layout/hierarchy5"/>
    <dgm:cxn modelId="{5E21EA59-25CB-4A0C-860E-CB4028BEE308}" type="presParOf" srcId="{926413DE-473B-4969-8181-FFC56CA5A1D4}" destId="{B24E921D-EB27-4970-8F94-0344ECA5BDB1}" srcOrd="0" destOrd="0" presId="urn:microsoft.com/office/officeart/2005/8/layout/hierarchy5"/>
    <dgm:cxn modelId="{48F97A55-36B5-4AFC-A3CF-2B58F1F2E40D}" type="presParOf" srcId="{926413DE-473B-4969-8181-FFC56CA5A1D4}" destId="{07676D62-CBAE-4B71-84A5-DFD2F1AE9930}" srcOrd="1" destOrd="0" presId="urn:microsoft.com/office/officeart/2005/8/layout/hierarchy5"/>
    <dgm:cxn modelId="{EB6A2A9B-1699-4FCB-9AE3-2817F6F4D514}" type="presParOf" srcId="{07676D62-CBAE-4B71-84A5-DFD2F1AE9930}" destId="{C3FBF321-E095-4F16-9A30-64E4E71C6829}" srcOrd="0" destOrd="0" presId="urn:microsoft.com/office/officeart/2005/8/layout/hierarchy5"/>
    <dgm:cxn modelId="{128A3616-B4DB-40BA-9335-A048303D8322}" type="presParOf" srcId="{C3FBF321-E095-4F16-9A30-64E4E71C6829}" destId="{1F86BE7F-FC77-4470-9A03-F28576B4D733}" srcOrd="0" destOrd="0" presId="urn:microsoft.com/office/officeart/2005/8/layout/hierarchy5"/>
    <dgm:cxn modelId="{EA905C50-C661-4407-ACBB-DADE52938288}" type="presParOf" srcId="{07676D62-CBAE-4B71-84A5-DFD2F1AE9930}" destId="{F2C3181C-C263-4E80-BF70-2371F9899ED9}" srcOrd="1" destOrd="0" presId="urn:microsoft.com/office/officeart/2005/8/layout/hierarchy5"/>
    <dgm:cxn modelId="{55F762FD-B459-4E86-8E83-79031D452166}" type="presParOf" srcId="{F2C3181C-C263-4E80-BF70-2371F9899ED9}" destId="{20EFC430-72FA-43F0-84A8-475C8C3DC3FB}" srcOrd="0" destOrd="0" presId="urn:microsoft.com/office/officeart/2005/8/layout/hierarchy5"/>
    <dgm:cxn modelId="{E6551BC3-A98A-4A2B-8EB3-391EDE1652FF}" type="presParOf" srcId="{F2C3181C-C263-4E80-BF70-2371F9899ED9}" destId="{6F4909C8-5BDA-44DD-BE2E-5C333014E08E}" srcOrd="1" destOrd="0" presId="urn:microsoft.com/office/officeart/2005/8/layout/hierarchy5"/>
    <dgm:cxn modelId="{43404EA1-E46D-4D2F-A7CB-7C4D973B3DED}" type="presParOf" srcId="{6F4909C8-5BDA-44DD-BE2E-5C333014E08E}" destId="{E5CD2714-44D2-4DE4-AA8D-A0806165A963}" srcOrd="0" destOrd="0" presId="urn:microsoft.com/office/officeart/2005/8/layout/hierarchy5"/>
    <dgm:cxn modelId="{8E19D907-138F-4982-A7F0-D5B1772BAF87}" type="presParOf" srcId="{E5CD2714-44D2-4DE4-AA8D-A0806165A963}" destId="{C832487D-2B86-400B-85E6-42FDD9F5515F}" srcOrd="0" destOrd="0" presId="urn:microsoft.com/office/officeart/2005/8/layout/hierarchy5"/>
    <dgm:cxn modelId="{7CDC9E21-DA82-40E3-9583-67D28EC670AD}" type="presParOf" srcId="{6F4909C8-5BDA-44DD-BE2E-5C333014E08E}" destId="{FC416F09-E989-4E72-90EF-D85A77278F24}" srcOrd="1" destOrd="0" presId="urn:microsoft.com/office/officeart/2005/8/layout/hierarchy5"/>
    <dgm:cxn modelId="{C1C20448-31E1-47EC-ADBE-D8EE29F698FB}" type="presParOf" srcId="{FC416F09-E989-4E72-90EF-D85A77278F24}" destId="{E7885378-B4B6-4BD6-A295-7D16758E19BA}" srcOrd="0" destOrd="0" presId="urn:microsoft.com/office/officeart/2005/8/layout/hierarchy5"/>
    <dgm:cxn modelId="{57381609-06F0-4180-B7A5-7F5EF07976D8}" type="presParOf" srcId="{FC416F09-E989-4E72-90EF-D85A77278F24}" destId="{F921A214-56E4-4B1C-A17B-4A5C711F07E5}" srcOrd="1" destOrd="0" presId="urn:microsoft.com/office/officeart/2005/8/layout/hierarchy5"/>
    <dgm:cxn modelId="{567DD80C-E268-4A02-8968-C2BCF18FF169}" type="presParOf" srcId="{07676D62-CBAE-4B71-84A5-DFD2F1AE9930}" destId="{EA8FEADF-2D7D-4821-85B0-178CDA0507E5}" srcOrd="2" destOrd="0" presId="urn:microsoft.com/office/officeart/2005/8/layout/hierarchy5"/>
    <dgm:cxn modelId="{A040A42D-7888-40DF-B625-AA34919527DF}" type="presParOf" srcId="{EA8FEADF-2D7D-4821-85B0-178CDA0507E5}" destId="{9E0BC638-A4D4-4464-912B-203F6803D8A8}" srcOrd="0" destOrd="0" presId="urn:microsoft.com/office/officeart/2005/8/layout/hierarchy5"/>
    <dgm:cxn modelId="{7925BC5C-CA14-432A-90C5-846504A844D7}" type="presParOf" srcId="{07676D62-CBAE-4B71-84A5-DFD2F1AE9930}" destId="{B205A705-77B9-422F-B1EF-C00C1BE1A6DB}" srcOrd="3" destOrd="0" presId="urn:microsoft.com/office/officeart/2005/8/layout/hierarchy5"/>
    <dgm:cxn modelId="{E536BFB5-7519-4061-890A-EE1AA20972C1}" type="presParOf" srcId="{B205A705-77B9-422F-B1EF-C00C1BE1A6DB}" destId="{15933752-6E7D-4CD7-A511-4F6DEBC58D1D}" srcOrd="0" destOrd="0" presId="urn:microsoft.com/office/officeart/2005/8/layout/hierarchy5"/>
    <dgm:cxn modelId="{6B30052C-C63F-4577-8DA9-A623E50A350D}" type="presParOf" srcId="{B205A705-77B9-422F-B1EF-C00C1BE1A6DB}" destId="{BE522CB6-1515-4329-BC30-59B99C381C2E}" srcOrd="1" destOrd="0" presId="urn:microsoft.com/office/officeart/2005/8/layout/hierarchy5"/>
    <dgm:cxn modelId="{CC9264D4-6769-43C9-90ED-20D386BF80B1}" type="presParOf" srcId="{BE522CB6-1515-4329-BC30-59B99C381C2E}" destId="{B562CE54-C5CA-4DC4-B077-09DD23B2CA10}" srcOrd="0" destOrd="0" presId="urn:microsoft.com/office/officeart/2005/8/layout/hierarchy5"/>
    <dgm:cxn modelId="{CC60F213-978D-4D0C-9712-C936EC2AA506}" type="presParOf" srcId="{B562CE54-C5CA-4DC4-B077-09DD23B2CA10}" destId="{1DCFA27B-A44A-4FA4-83E8-2E06A9CB9EF7}" srcOrd="0" destOrd="0" presId="urn:microsoft.com/office/officeart/2005/8/layout/hierarchy5"/>
    <dgm:cxn modelId="{24F8569E-04ED-4199-9351-B5D04F0CC43E}" type="presParOf" srcId="{BE522CB6-1515-4329-BC30-59B99C381C2E}" destId="{9769867C-D2B4-4626-972D-84248EE69F84}" srcOrd="1" destOrd="0" presId="urn:microsoft.com/office/officeart/2005/8/layout/hierarchy5"/>
    <dgm:cxn modelId="{406F57F7-C457-46EF-BCC9-3815A52242B6}" type="presParOf" srcId="{9769867C-D2B4-4626-972D-84248EE69F84}" destId="{BB168D52-B0E9-404C-853B-9402826A9BDC}" srcOrd="0" destOrd="0" presId="urn:microsoft.com/office/officeart/2005/8/layout/hierarchy5"/>
    <dgm:cxn modelId="{ED7CD398-E884-4B4B-946E-DB3C9A24825F}" type="presParOf" srcId="{9769867C-D2B4-4626-972D-84248EE69F84}" destId="{00E51F9B-0F90-46CF-87C3-B2AEB230E397}" srcOrd="1" destOrd="0" presId="urn:microsoft.com/office/officeart/2005/8/layout/hierarchy5"/>
    <dgm:cxn modelId="{857F153F-9C67-4787-AE22-C24BC02BE8DA}" type="presParOf" srcId="{C0F193A5-BED8-41C3-841C-70D73187DEA4}" destId="{6CAAE19F-CC33-4F5D-B090-5BC0D47EAF31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8C5D25-D881-4899-BA7E-3AF8F10A7601}" type="doc">
      <dgm:prSet loTypeId="urn:microsoft.com/office/officeart/2005/8/layout/process4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7E7CD5-DEFD-4274-B796-F233545A9049}">
      <dgm:prSet phldrT="[نص]" custT="1"/>
      <dgm:spPr/>
      <dgm:t>
        <a:bodyPr/>
        <a:lstStyle/>
        <a:p>
          <a:r>
            <a:rPr lang="en-US" sz="2400" b="1" u="none" smtClean="0"/>
            <a:t>Traffic Counts</a:t>
          </a:r>
          <a:endParaRPr lang="en-US" sz="2400" u="none" dirty="0"/>
        </a:p>
      </dgm:t>
    </dgm:pt>
    <dgm:pt modelId="{34215BB0-86DD-4E9A-ADC9-7AB441186B2A}" type="parTrans" cxnId="{B38184EE-405E-4DAF-8EA3-B12B53EF0452}">
      <dgm:prSet/>
      <dgm:spPr/>
      <dgm:t>
        <a:bodyPr/>
        <a:lstStyle/>
        <a:p>
          <a:endParaRPr lang="en-US"/>
        </a:p>
      </dgm:t>
    </dgm:pt>
    <dgm:pt modelId="{9D8602D2-BAD0-4955-90C9-E1BC4DA6331F}" type="sibTrans" cxnId="{B38184EE-405E-4DAF-8EA3-B12B53EF0452}">
      <dgm:prSet/>
      <dgm:spPr/>
      <dgm:t>
        <a:bodyPr/>
        <a:lstStyle/>
        <a:p>
          <a:endParaRPr lang="en-US"/>
        </a:p>
      </dgm:t>
    </dgm:pt>
    <dgm:pt modelId="{CCF4837D-9C7C-41A1-B17B-74CC5CC48A0C}">
      <dgm:prSet phldrT="[نص]" custT="1"/>
      <dgm:spPr/>
      <dgm:t>
        <a:bodyPr/>
        <a:lstStyle/>
        <a:p>
          <a:r>
            <a:rPr lang="en-US" sz="2000" dirty="0" smtClean="0"/>
            <a:t>Volume</a:t>
          </a:r>
          <a:endParaRPr lang="en-US" sz="2000" dirty="0"/>
        </a:p>
      </dgm:t>
    </dgm:pt>
    <dgm:pt modelId="{D9D0F17C-C26B-4939-BB90-28BF7014747D}" type="parTrans" cxnId="{D949D7AA-FA91-4A76-813E-EA41B43DF829}">
      <dgm:prSet/>
      <dgm:spPr/>
      <dgm:t>
        <a:bodyPr/>
        <a:lstStyle/>
        <a:p>
          <a:endParaRPr lang="en-US"/>
        </a:p>
      </dgm:t>
    </dgm:pt>
    <dgm:pt modelId="{1A0646BF-4D6F-4BC9-B748-2F675E22AE96}" type="sibTrans" cxnId="{D949D7AA-FA91-4A76-813E-EA41B43DF829}">
      <dgm:prSet/>
      <dgm:spPr/>
      <dgm:t>
        <a:bodyPr/>
        <a:lstStyle/>
        <a:p>
          <a:endParaRPr lang="en-US"/>
        </a:p>
      </dgm:t>
    </dgm:pt>
    <dgm:pt modelId="{F76B6728-B7C7-4852-BDD8-84FB297FF650}">
      <dgm:prSet phldrT="[نص]" custT="1"/>
      <dgm:spPr/>
      <dgm:t>
        <a:bodyPr/>
        <a:lstStyle/>
        <a:p>
          <a:r>
            <a:rPr lang="en-US" sz="2000" dirty="0" smtClean="0"/>
            <a:t>Period</a:t>
          </a:r>
          <a:endParaRPr lang="en-US" sz="2000" dirty="0"/>
        </a:p>
      </dgm:t>
    </dgm:pt>
    <dgm:pt modelId="{274DC483-CD74-4A00-A2FD-333A60A3F9C4}" type="parTrans" cxnId="{CEE00D9F-6ADF-4E29-BC8C-C6377B5D8D77}">
      <dgm:prSet/>
      <dgm:spPr/>
      <dgm:t>
        <a:bodyPr/>
        <a:lstStyle/>
        <a:p>
          <a:endParaRPr lang="en-US"/>
        </a:p>
      </dgm:t>
    </dgm:pt>
    <dgm:pt modelId="{17B665DC-1414-4E72-AF6D-724233A639B4}" type="sibTrans" cxnId="{CEE00D9F-6ADF-4E29-BC8C-C6377B5D8D77}">
      <dgm:prSet/>
      <dgm:spPr/>
      <dgm:t>
        <a:bodyPr/>
        <a:lstStyle/>
        <a:p>
          <a:endParaRPr lang="en-US"/>
        </a:p>
      </dgm:t>
    </dgm:pt>
    <dgm:pt modelId="{3C67BB58-3174-465B-9A0D-5D26D1F2920B}">
      <dgm:prSet phldrT="[نص]" custT="1"/>
      <dgm:spPr/>
      <dgm:t>
        <a:bodyPr/>
        <a:lstStyle/>
        <a:p>
          <a:r>
            <a:rPr lang="en-US" sz="2400" b="1" smtClean="0"/>
            <a:t>Timing </a:t>
          </a:r>
          <a:endParaRPr lang="en-US" sz="2400" b="1" dirty="0"/>
        </a:p>
      </dgm:t>
    </dgm:pt>
    <dgm:pt modelId="{0B205182-7CE6-45A8-BB8F-030C6AF65A90}" type="parTrans" cxnId="{F877B8EA-1752-4147-A16D-D18B339A3CB0}">
      <dgm:prSet/>
      <dgm:spPr/>
      <dgm:t>
        <a:bodyPr/>
        <a:lstStyle/>
        <a:p>
          <a:endParaRPr lang="en-US"/>
        </a:p>
      </dgm:t>
    </dgm:pt>
    <dgm:pt modelId="{E23B09F1-5670-40AB-B40A-A0689C348945}" type="sibTrans" cxnId="{F877B8EA-1752-4147-A16D-D18B339A3CB0}">
      <dgm:prSet/>
      <dgm:spPr/>
      <dgm:t>
        <a:bodyPr/>
        <a:lstStyle/>
        <a:p>
          <a:endParaRPr lang="en-US"/>
        </a:p>
      </dgm:t>
    </dgm:pt>
    <dgm:pt modelId="{3BD2091F-CC15-4863-9432-54FFA3CB0EDD}">
      <dgm:prSet phldrT="[نص]" custT="1"/>
      <dgm:spPr/>
      <dgm:t>
        <a:bodyPr/>
        <a:lstStyle/>
        <a:p>
          <a:r>
            <a:rPr lang="en-US" sz="2400" b="1" u="none" dirty="0" smtClean="0"/>
            <a:t>Inventory Study</a:t>
          </a:r>
          <a:endParaRPr lang="en-US" sz="2400" u="none" dirty="0"/>
        </a:p>
      </dgm:t>
    </dgm:pt>
    <dgm:pt modelId="{62E7E6F1-D9D0-47B2-9589-C2132DB63617}" type="sibTrans" cxnId="{0B9E5273-A2FD-4210-9921-9DF72EE4DE6E}">
      <dgm:prSet/>
      <dgm:spPr/>
      <dgm:t>
        <a:bodyPr/>
        <a:lstStyle/>
        <a:p>
          <a:endParaRPr lang="en-US"/>
        </a:p>
      </dgm:t>
    </dgm:pt>
    <dgm:pt modelId="{F54DD359-AB43-4DF5-BD93-43314D8E1D23}" type="parTrans" cxnId="{0B9E5273-A2FD-4210-9921-9DF72EE4DE6E}">
      <dgm:prSet/>
      <dgm:spPr/>
      <dgm:t>
        <a:bodyPr/>
        <a:lstStyle/>
        <a:p>
          <a:endParaRPr lang="en-US"/>
        </a:p>
      </dgm:t>
    </dgm:pt>
    <dgm:pt modelId="{355F5D2B-24F1-4F86-9190-B52509FB47EC}">
      <dgm:prSet custT="1"/>
      <dgm:spPr/>
      <dgm:t>
        <a:bodyPr/>
        <a:lstStyle/>
        <a:p>
          <a:r>
            <a:rPr lang="en-US" sz="1800" dirty="0" smtClean="0"/>
            <a:t>Physical characteristics used in analyzing network were collected such as No. of lanes</a:t>
          </a:r>
          <a:r>
            <a:rPr lang="en-US" sz="1600" b="1" dirty="0" smtClean="0"/>
            <a:t>.</a:t>
          </a:r>
          <a:endParaRPr lang="en-US" sz="1600" dirty="0"/>
        </a:p>
      </dgm:t>
    </dgm:pt>
    <dgm:pt modelId="{FB406B38-5C64-4B27-9949-072957E5C203}" type="parTrans" cxnId="{DFBD0FD8-C429-4900-822F-1C94C8262FE9}">
      <dgm:prSet/>
      <dgm:spPr/>
      <dgm:t>
        <a:bodyPr/>
        <a:lstStyle/>
        <a:p>
          <a:endParaRPr lang="en-US"/>
        </a:p>
      </dgm:t>
    </dgm:pt>
    <dgm:pt modelId="{9FAB3E9F-DD4C-49C5-BB8F-F46560CC3AA2}" type="sibTrans" cxnId="{DFBD0FD8-C429-4900-822F-1C94C8262FE9}">
      <dgm:prSet/>
      <dgm:spPr/>
      <dgm:t>
        <a:bodyPr/>
        <a:lstStyle/>
        <a:p>
          <a:endParaRPr lang="en-US"/>
        </a:p>
      </dgm:t>
    </dgm:pt>
    <dgm:pt modelId="{13C734DA-804A-4D2F-9F2F-3004F84E762E}">
      <dgm:prSet custT="1"/>
      <dgm:spPr/>
      <dgm:t>
        <a:bodyPr/>
        <a:lstStyle/>
        <a:p>
          <a:r>
            <a:rPr lang="en-US" sz="2000" dirty="0" smtClean="0"/>
            <a:t>Duration (2 hr.)</a:t>
          </a:r>
          <a:endParaRPr lang="en-US" sz="2000" dirty="0"/>
        </a:p>
      </dgm:t>
    </dgm:pt>
    <dgm:pt modelId="{91AF3F98-1220-496E-AF7B-2823100EF1FD}" type="parTrans" cxnId="{E60AF171-7050-47ED-BF5C-9B150DC7E9E3}">
      <dgm:prSet/>
      <dgm:spPr/>
      <dgm:t>
        <a:bodyPr/>
        <a:lstStyle/>
        <a:p>
          <a:endParaRPr lang="en-US"/>
        </a:p>
      </dgm:t>
    </dgm:pt>
    <dgm:pt modelId="{57441516-5F40-4C65-8E74-00F30425B8EC}" type="sibTrans" cxnId="{E60AF171-7050-47ED-BF5C-9B150DC7E9E3}">
      <dgm:prSet/>
      <dgm:spPr/>
      <dgm:t>
        <a:bodyPr/>
        <a:lstStyle/>
        <a:p>
          <a:endParaRPr lang="en-US"/>
        </a:p>
      </dgm:t>
    </dgm:pt>
    <dgm:pt modelId="{1ADB7479-57B9-40EF-A179-37F0CA5FC645}">
      <dgm:prSet custT="1"/>
      <dgm:spPr/>
      <dgm:t>
        <a:bodyPr/>
        <a:lstStyle/>
        <a:p>
          <a:r>
            <a:rPr lang="en-US" sz="2400" smtClean="0"/>
            <a:t>Signalized intersection</a:t>
          </a:r>
          <a:endParaRPr lang="en-US" sz="2800" dirty="0"/>
        </a:p>
      </dgm:t>
    </dgm:pt>
    <dgm:pt modelId="{F933EE01-792B-4FBF-92E5-4EBE698F74E7}" type="parTrans" cxnId="{16C3A5B5-0A10-4F67-B452-2F56BB7FCDEA}">
      <dgm:prSet/>
      <dgm:spPr/>
      <dgm:t>
        <a:bodyPr/>
        <a:lstStyle/>
        <a:p>
          <a:endParaRPr lang="en-US"/>
        </a:p>
      </dgm:t>
    </dgm:pt>
    <dgm:pt modelId="{B27E6B8E-D942-4A9F-9A11-2514C0AF8E2A}" type="sibTrans" cxnId="{16C3A5B5-0A10-4F67-B452-2F56BB7FCDEA}">
      <dgm:prSet/>
      <dgm:spPr/>
      <dgm:t>
        <a:bodyPr/>
        <a:lstStyle/>
        <a:p>
          <a:endParaRPr lang="en-US"/>
        </a:p>
      </dgm:t>
    </dgm:pt>
    <dgm:pt modelId="{A6C8E001-A1A6-4B21-903E-ADF4003BF590}" type="pres">
      <dgm:prSet presAssocID="{FA8C5D25-D881-4899-BA7E-3AF8F10A76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8067C9-165F-46CB-85F8-AB1CF4978E13}" type="pres">
      <dgm:prSet presAssocID="{3C67BB58-3174-465B-9A0D-5D26D1F2920B}" presName="boxAndChildren" presStyleCnt="0"/>
      <dgm:spPr/>
      <dgm:t>
        <a:bodyPr/>
        <a:lstStyle/>
        <a:p>
          <a:endParaRPr lang="en-US"/>
        </a:p>
      </dgm:t>
    </dgm:pt>
    <dgm:pt modelId="{23B7A5EF-5CC0-407E-AE46-F5C587B8FE8C}" type="pres">
      <dgm:prSet presAssocID="{3C67BB58-3174-465B-9A0D-5D26D1F2920B}" presName="parentTextBox" presStyleLbl="node1" presStyleIdx="0" presStyleCnt="3"/>
      <dgm:spPr/>
      <dgm:t>
        <a:bodyPr/>
        <a:lstStyle/>
        <a:p>
          <a:endParaRPr lang="en-US"/>
        </a:p>
      </dgm:t>
    </dgm:pt>
    <dgm:pt modelId="{D88B25BF-C0C8-4D7E-9827-F2F0D32748E1}" type="pres">
      <dgm:prSet presAssocID="{3C67BB58-3174-465B-9A0D-5D26D1F2920B}" presName="entireBox" presStyleLbl="node1" presStyleIdx="0" presStyleCnt="3"/>
      <dgm:spPr/>
      <dgm:t>
        <a:bodyPr/>
        <a:lstStyle/>
        <a:p>
          <a:endParaRPr lang="en-US"/>
        </a:p>
      </dgm:t>
    </dgm:pt>
    <dgm:pt modelId="{924C5D23-8847-45A5-89B2-5AADE3F62CAE}" type="pres">
      <dgm:prSet presAssocID="{3C67BB58-3174-465B-9A0D-5D26D1F2920B}" presName="descendantBox" presStyleCnt="0"/>
      <dgm:spPr/>
      <dgm:t>
        <a:bodyPr/>
        <a:lstStyle/>
        <a:p>
          <a:endParaRPr lang="en-US"/>
        </a:p>
      </dgm:t>
    </dgm:pt>
    <dgm:pt modelId="{1D1A9616-4FBA-405A-8D49-493CB15DBB5A}" type="pres">
      <dgm:prSet presAssocID="{1ADB7479-57B9-40EF-A179-37F0CA5FC645}" presName="childTextBox" presStyleLbl="f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887CEE-05B5-466F-B741-9A396FAA30CF}" type="pres">
      <dgm:prSet presAssocID="{9D8602D2-BAD0-4955-90C9-E1BC4DA6331F}" presName="sp" presStyleCnt="0"/>
      <dgm:spPr/>
      <dgm:t>
        <a:bodyPr/>
        <a:lstStyle/>
        <a:p>
          <a:endParaRPr lang="en-US"/>
        </a:p>
      </dgm:t>
    </dgm:pt>
    <dgm:pt modelId="{DD8F43C6-C695-40DE-9BA7-BCA03B43C150}" type="pres">
      <dgm:prSet presAssocID="{D37E7CD5-DEFD-4274-B796-F233545A9049}" presName="arrowAndChildren" presStyleCnt="0"/>
      <dgm:spPr/>
      <dgm:t>
        <a:bodyPr/>
        <a:lstStyle/>
        <a:p>
          <a:endParaRPr lang="en-US"/>
        </a:p>
      </dgm:t>
    </dgm:pt>
    <dgm:pt modelId="{A4BF9E0A-7139-41F7-8ABA-746456CF1C06}" type="pres">
      <dgm:prSet presAssocID="{D37E7CD5-DEFD-4274-B796-F233545A9049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1D07C480-592B-4D97-84D5-7F23A8A1AA48}" type="pres">
      <dgm:prSet presAssocID="{D37E7CD5-DEFD-4274-B796-F233545A9049}" presName="arrow" presStyleLbl="node1" presStyleIdx="1" presStyleCnt="3" custScaleY="96520" custLinFactNeighborX="520" custLinFactNeighborY="4482"/>
      <dgm:spPr/>
      <dgm:t>
        <a:bodyPr/>
        <a:lstStyle/>
        <a:p>
          <a:endParaRPr lang="en-US"/>
        </a:p>
      </dgm:t>
    </dgm:pt>
    <dgm:pt modelId="{616443DD-094F-4136-A986-235AC005C160}" type="pres">
      <dgm:prSet presAssocID="{D37E7CD5-DEFD-4274-B796-F233545A9049}" presName="descendantArrow" presStyleCnt="0"/>
      <dgm:spPr/>
      <dgm:t>
        <a:bodyPr/>
        <a:lstStyle/>
        <a:p>
          <a:endParaRPr lang="en-US"/>
        </a:p>
      </dgm:t>
    </dgm:pt>
    <dgm:pt modelId="{DC8400F2-4A86-4021-A715-0E2BB95B6955}" type="pres">
      <dgm:prSet presAssocID="{CCF4837D-9C7C-41A1-B17B-74CC5CC48A0C}" presName="childTextArrow" presStyleLbl="f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35FBDE-76C4-4A4D-8296-7880045B23D0}" type="pres">
      <dgm:prSet presAssocID="{13C734DA-804A-4D2F-9F2F-3004F84E762E}" presName="childTextArrow" presStyleLbl="f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CE8552-B2CC-4B58-88E4-014DB9C169D4}" type="pres">
      <dgm:prSet presAssocID="{F76B6728-B7C7-4852-BDD8-84FB297FF650}" presName="childTextArrow" presStyleLbl="f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90FFB8-65BE-4268-A4F0-5E4A891E202F}" type="pres">
      <dgm:prSet presAssocID="{62E7E6F1-D9D0-47B2-9589-C2132DB63617}" presName="sp" presStyleCnt="0"/>
      <dgm:spPr/>
      <dgm:t>
        <a:bodyPr/>
        <a:lstStyle/>
        <a:p>
          <a:endParaRPr lang="en-US"/>
        </a:p>
      </dgm:t>
    </dgm:pt>
    <dgm:pt modelId="{5FBE43F7-0A3D-40CE-84D6-650421422BDF}" type="pres">
      <dgm:prSet presAssocID="{3BD2091F-CC15-4863-9432-54FFA3CB0EDD}" presName="arrowAndChildren" presStyleCnt="0"/>
      <dgm:spPr/>
      <dgm:t>
        <a:bodyPr/>
        <a:lstStyle/>
        <a:p>
          <a:endParaRPr lang="en-US"/>
        </a:p>
      </dgm:t>
    </dgm:pt>
    <dgm:pt modelId="{E59C38EB-2134-4537-B41A-20C760ADF605}" type="pres">
      <dgm:prSet presAssocID="{3BD2091F-CC15-4863-9432-54FFA3CB0EDD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6AF9099B-28BE-4158-8585-07CF6CA1B592}" type="pres">
      <dgm:prSet presAssocID="{3BD2091F-CC15-4863-9432-54FFA3CB0EDD}" presName="arrow" presStyleLbl="node1" presStyleIdx="2" presStyleCnt="3" custScaleY="125145" custLinFactNeighborX="520" custLinFactNeighborY="4096"/>
      <dgm:spPr/>
      <dgm:t>
        <a:bodyPr/>
        <a:lstStyle/>
        <a:p>
          <a:endParaRPr lang="en-US"/>
        </a:p>
      </dgm:t>
    </dgm:pt>
    <dgm:pt modelId="{0606DF78-0FE6-4994-B70B-FFAC9E9DB31A}" type="pres">
      <dgm:prSet presAssocID="{3BD2091F-CC15-4863-9432-54FFA3CB0EDD}" presName="descendantArrow" presStyleCnt="0"/>
      <dgm:spPr/>
      <dgm:t>
        <a:bodyPr/>
        <a:lstStyle/>
        <a:p>
          <a:endParaRPr lang="en-US"/>
        </a:p>
      </dgm:t>
    </dgm:pt>
    <dgm:pt modelId="{F5B1F463-DA22-4E56-A5A4-BAAC094921C2}" type="pres">
      <dgm:prSet presAssocID="{355F5D2B-24F1-4F86-9190-B52509FB47EC}" presName="childTextArrow" presStyleLbl="fgAccFollowNode1" presStyleIdx="4" presStyleCnt="5" custScaleX="1316881" custScaleY="1359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881B99-6592-4DC5-AC1E-E06A549F492D}" type="presOf" srcId="{3BD2091F-CC15-4863-9432-54FFA3CB0EDD}" destId="{6AF9099B-28BE-4158-8585-07CF6CA1B592}" srcOrd="1" destOrd="0" presId="urn:microsoft.com/office/officeart/2005/8/layout/process4"/>
    <dgm:cxn modelId="{B38184EE-405E-4DAF-8EA3-B12B53EF0452}" srcId="{FA8C5D25-D881-4899-BA7E-3AF8F10A7601}" destId="{D37E7CD5-DEFD-4274-B796-F233545A9049}" srcOrd="1" destOrd="0" parTransId="{34215BB0-86DD-4E9A-ADC9-7AB441186B2A}" sibTransId="{9D8602D2-BAD0-4955-90C9-E1BC4DA6331F}"/>
    <dgm:cxn modelId="{A976B937-69EF-480F-A2BF-D5D0C5411EF1}" type="presOf" srcId="{355F5D2B-24F1-4F86-9190-B52509FB47EC}" destId="{F5B1F463-DA22-4E56-A5A4-BAAC094921C2}" srcOrd="0" destOrd="0" presId="urn:microsoft.com/office/officeart/2005/8/layout/process4"/>
    <dgm:cxn modelId="{025D98D8-94E9-455B-AB59-E76CE30BBABB}" type="presOf" srcId="{3C67BB58-3174-465B-9A0D-5D26D1F2920B}" destId="{D88B25BF-C0C8-4D7E-9827-F2F0D32748E1}" srcOrd="1" destOrd="0" presId="urn:microsoft.com/office/officeart/2005/8/layout/process4"/>
    <dgm:cxn modelId="{A65D00C1-D9EF-496F-ACA9-259B24D3BE32}" type="presOf" srcId="{1ADB7479-57B9-40EF-A179-37F0CA5FC645}" destId="{1D1A9616-4FBA-405A-8D49-493CB15DBB5A}" srcOrd="0" destOrd="0" presId="urn:microsoft.com/office/officeart/2005/8/layout/process4"/>
    <dgm:cxn modelId="{D949D7AA-FA91-4A76-813E-EA41B43DF829}" srcId="{D37E7CD5-DEFD-4274-B796-F233545A9049}" destId="{CCF4837D-9C7C-41A1-B17B-74CC5CC48A0C}" srcOrd="0" destOrd="0" parTransId="{D9D0F17C-C26B-4939-BB90-28BF7014747D}" sibTransId="{1A0646BF-4D6F-4BC9-B748-2F675E22AE96}"/>
    <dgm:cxn modelId="{28742E5D-2EB2-4B30-BA52-2186E0F3ACCF}" type="presOf" srcId="{FA8C5D25-D881-4899-BA7E-3AF8F10A7601}" destId="{A6C8E001-A1A6-4B21-903E-ADF4003BF590}" srcOrd="0" destOrd="0" presId="urn:microsoft.com/office/officeart/2005/8/layout/process4"/>
    <dgm:cxn modelId="{77AF507F-0C33-4DD4-A2B0-87337339C066}" type="presOf" srcId="{D37E7CD5-DEFD-4274-B796-F233545A9049}" destId="{A4BF9E0A-7139-41F7-8ABA-746456CF1C06}" srcOrd="0" destOrd="0" presId="urn:microsoft.com/office/officeart/2005/8/layout/process4"/>
    <dgm:cxn modelId="{F55DBB2C-C293-4CD0-8E61-5BB35D3A0DBB}" type="presOf" srcId="{F76B6728-B7C7-4852-BDD8-84FB297FF650}" destId="{91CE8552-B2CC-4B58-88E4-014DB9C169D4}" srcOrd="0" destOrd="0" presId="urn:microsoft.com/office/officeart/2005/8/layout/process4"/>
    <dgm:cxn modelId="{DFBD0FD8-C429-4900-822F-1C94C8262FE9}" srcId="{3BD2091F-CC15-4863-9432-54FFA3CB0EDD}" destId="{355F5D2B-24F1-4F86-9190-B52509FB47EC}" srcOrd="0" destOrd="0" parTransId="{FB406B38-5C64-4B27-9949-072957E5C203}" sibTransId="{9FAB3E9F-DD4C-49C5-BB8F-F46560CC3AA2}"/>
    <dgm:cxn modelId="{0B9E5273-A2FD-4210-9921-9DF72EE4DE6E}" srcId="{FA8C5D25-D881-4899-BA7E-3AF8F10A7601}" destId="{3BD2091F-CC15-4863-9432-54FFA3CB0EDD}" srcOrd="0" destOrd="0" parTransId="{F54DD359-AB43-4DF5-BD93-43314D8E1D23}" sibTransId="{62E7E6F1-D9D0-47B2-9589-C2132DB63617}"/>
    <dgm:cxn modelId="{E60AF171-7050-47ED-BF5C-9B150DC7E9E3}" srcId="{D37E7CD5-DEFD-4274-B796-F233545A9049}" destId="{13C734DA-804A-4D2F-9F2F-3004F84E762E}" srcOrd="1" destOrd="0" parTransId="{91AF3F98-1220-496E-AF7B-2823100EF1FD}" sibTransId="{57441516-5F40-4C65-8E74-00F30425B8EC}"/>
    <dgm:cxn modelId="{16C3A5B5-0A10-4F67-B452-2F56BB7FCDEA}" srcId="{3C67BB58-3174-465B-9A0D-5D26D1F2920B}" destId="{1ADB7479-57B9-40EF-A179-37F0CA5FC645}" srcOrd="0" destOrd="0" parTransId="{F933EE01-792B-4FBF-92E5-4EBE698F74E7}" sibTransId="{B27E6B8E-D942-4A9F-9A11-2514C0AF8E2A}"/>
    <dgm:cxn modelId="{3FB789C8-5ED7-4597-8A0B-4DDF4A366F0B}" type="presOf" srcId="{D37E7CD5-DEFD-4274-B796-F233545A9049}" destId="{1D07C480-592B-4D97-84D5-7F23A8A1AA48}" srcOrd="1" destOrd="0" presId="urn:microsoft.com/office/officeart/2005/8/layout/process4"/>
    <dgm:cxn modelId="{CEE00D9F-6ADF-4E29-BC8C-C6377B5D8D77}" srcId="{D37E7CD5-DEFD-4274-B796-F233545A9049}" destId="{F76B6728-B7C7-4852-BDD8-84FB297FF650}" srcOrd="2" destOrd="0" parTransId="{274DC483-CD74-4A00-A2FD-333A60A3F9C4}" sibTransId="{17B665DC-1414-4E72-AF6D-724233A639B4}"/>
    <dgm:cxn modelId="{84C9C577-A232-4072-B5CF-BB0B8C773D1D}" type="presOf" srcId="{3BD2091F-CC15-4863-9432-54FFA3CB0EDD}" destId="{E59C38EB-2134-4537-B41A-20C760ADF605}" srcOrd="0" destOrd="0" presId="urn:microsoft.com/office/officeart/2005/8/layout/process4"/>
    <dgm:cxn modelId="{0959B774-E96D-4474-8B3E-CC865424460F}" type="presOf" srcId="{13C734DA-804A-4D2F-9F2F-3004F84E762E}" destId="{4435FBDE-76C4-4A4D-8296-7880045B23D0}" srcOrd="0" destOrd="0" presId="urn:microsoft.com/office/officeart/2005/8/layout/process4"/>
    <dgm:cxn modelId="{F877B8EA-1752-4147-A16D-D18B339A3CB0}" srcId="{FA8C5D25-D881-4899-BA7E-3AF8F10A7601}" destId="{3C67BB58-3174-465B-9A0D-5D26D1F2920B}" srcOrd="2" destOrd="0" parTransId="{0B205182-7CE6-45A8-BB8F-030C6AF65A90}" sibTransId="{E23B09F1-5670-40AB-B40A-A0689C348945}"/>
    <dgm:cxn modelId="{B50004F5-8AC0-4326-B328-A3C7DA8B1EA9}" type="presOf" srcId="{CCF4837D-9C7C-41A1-B17B-74CC5CC48A0C}" destId="{DC8400F2-4A86-4021-A715-0E2BB95B6955}" srcOrd="0" destOrd="0" presId="urn:microsoft.com/office/officeart/2005/8/layout/process4"/>
    <dgm:cxn modelId="{6288288F-0FF5-4DB7-BEF2-F6AD92AD69CE}" type="presOf" srcId="{3C67BB58-3174-465B-9A0D-5D26D1F2920B}" destId="{23B7A5EF-5CC0-407E-AE46-F5C587B8FE8C}" srcOrd="0" destOrd="0" presId="urn:microsoft.com/office/officeart/2005/8/layout/process4"/>
    <dgm:cxn modelId="{657B508F-005D-4641-A5D7-4FA1B539D907}" type="presParOf" srcId="{A6C8E001-A1A6-4B21-903E-ADF4003BF590}" destId="{248067C9-165F-46CB-85F8-AB1CF4978E13}" srcOrd="0" destOrd="0" presId="urn:microsoft.com/office/officeart/2005/8/layout/process4"/>
    <dgm:cxn modelId="{AA27EB1E-CF1C-43CC-895C-EB79B09B9AAC}" type="presParOf" srcId="{248067C9-165F-46CB-85F8-AB1CF4978E13}" destId="{23B7A5EF-5CC0-407E-AE46-F5C587B8FE8C}" srcOrd="0" destOrd="0" presId="urn:microsoft.com/office/officeart/2005/8/layout/process4"/>
    <dgm:cxn modelId="{F87223B1-05A6-42E5-BC86-DA545983617D}" type="presParOf" srcId="{248067C9-165F-46CB-85F8-AB1CF4978E13}" destId="{D88B25BF-C0C8-4D7E-9827-F2F0D32748E1}" srcOrd="1" destOrd="0" presId="urn:microsoft.com/office/officeart/2005/8/layout/process4"/>
    <dgm:cxn modelId="{C964705E-B5C7-4AF3-9AA2-289693B4906D}" type="presParOf" srcId="{248067C9-165F-46CB-85F8-AB1CF4978E13}" destId="{924C5D23-8847-45A5-89B2-5AADE3F62CAE}" srcOrd="2" destOrd="0" presId="urn:microsoft.com/office/officeart/2005/8/layout/process4"/>
    <dgm:cxn modelId="{C9797E67-AC36-4D08-B691-F9B5F4F267CA}" type="presParOf" srcId="{924C5D23-8847-45A5-89B2-5AADE3F62CAE}" destId="{1D1A9616-4FBA-405A-8D49-493CB15DBB5A}" srcOrd="0" destOrd="0" presId="urn:microsoft.com/office/officeart/2005/8/layout/process4"/>
    <dgm:cxn modelId="{F0F34C14-07AB-41EE-9A5A-43211ECC775A}" type="presParOf" srcId="{A6C8E001-A1A6-4B21-903E-ADF4003BF590}" destId="{A3887CEE-05B5-466F-B741-9A396FAA30CF}" srcOrd="1" destOrd="0" presId="urn:microsoft.com/office/officeart/2005/8/layout/process4"/>
    <dgm:cxn modelId="{5C5AA0C5-3593-4410-A737-05063A305208}" type="presParOf" srcId="{A6C8E001-A1A6-4B21-903E-ADF4003BF590}" destId="{DD8F43C6-C695-40DE-9BA7-BCA03B43C150}" srcOrd="2" destOrd="0" presId="urn:microsoft.com/office/officeart/2005/8/layout/process4"/>
    <dgm:cxn modelId="{F6BE7134-4431-4244-A37E-66BF5BDBC826}" type="presParOf" srcId="{DD8F43C6-C695-40DE-9BA7-BCA03B43C150}" destId="{A4BF9E0A-7139-41F7-8ABA-746456CF1C06}" srcOrd="0" destOrd="0" presId="urn:microsoft.com/office/officeart/2005/8/layout/process4"/>
    <dgm:cxn modelId="{88C16B8A-DF9C-417E-A0CE-B736D89D9F15}" type="presParOf" srcId="{DD8F43C6-C695-40DE-9BA7-BCA03B43C150}" destId="{1D07C480-592B-4D97-84D5-7F23A8A1AA48}" srcOrd="1" destOrd="0" presId="urn:microsoft.com/office/officeart/2005/8/layout/process4"/>
    <dgm:cxn modelId="{FB4F720E-A91F-4135-A529-8D9536FDC355}" type="presParOf" srcId="{DD8F43C6-C695-40DE-9BA7-BCA03B43C150}" destId="{616443DD-094F-4136-A986-235AC005C160}" srcOrd="2" destOrd="0" presId="urn:microsoft.com/office/officeart/2005/8/layout/process4"/>
    <dgm:cxn modelId="{73D7CC77-90B4-40B0-BE06-2109E160776F}" type="presParOf" srcId="{616443DD-094F-4136-A986-235AC005C160}" destId="{DC8400F2-4A86-4021-A715-0E2BB95B6955}" srcOrd="0" destOrd="0" presId="urn:microsoft.com/office/officeart/2005/8/layout/process4"/>
    <dgm:cxn modelId="{C59963A1-1CB0-4F48-AD05-DA6EDCA0F166}" type="presParOf" srcId="{616443DD-094F-4136-A986-235AC005C160}" destId="{4435FBDE-76C4-4A4D-8296-7880045B23D0}" srcOrd="1" destOrd="0" presId="urn:microsoft.com/office/officeart/2005/8/layout/process4"/>
    <dgm:cxn modelId="{89560212-C1DE-4444-8347-489278C7ED57}" type="presParOf" srcId="{616443DD-094F-4136-A986-235AC005C160}" destId="{91CE8552-B2CC-4B58-88E4-014DB9C169D4}" srcOrd="2" destOrd="0" presId="urn:microsoft.com/office/officeart/2005/8/layout/process4"/>
    <dgm:cxn modelId="{A5B20D0C-8FB7-42CA-8AF4-A1826A44F1FF}" type="presParOf" srcId="{A6C8E001-A1A6-4B21-903E-ADF4003BF590}" destId="{B190FFB8-65BE-4268-A4F0-5E4A891E202F}" srcOrd="3" destOrd="0" presId="urn:microsoft.com/office/officeart/2005/8/layout/process4"/>
    <dgm:cxn modelId="{8C001002-5278-499F-B214-21C0AF732334}" type="presParOf" srcId="{A6C8E001-A1A6-4B21-903E-ADF4003BF590}" destId="{5FBE43F7-0A3D-40CE-84D6-650421422BDF}" srcOrd="4" destOrd="0" presId="urn:microsoft.com/office/officeart/2005/8/layout/process4"/>
    <dgm:cxn modelId="{3AB1E6E0-F5BD-4073-94D8-47726264CC71}" type="presParOf" srcId="{5FBE43F7-0A3D-40CE-84D6-650421422BDF}" destId="{E59C38EB-2134-4537-B41A-20C760ADF605}" srcOrd="0" destOrd="0" presId="urn:microsoft.com/office/officeart/2005/8/layout/process4"/>
    <dgm:cxn modelId="{F726424D-B353-478B-A3D5-ACD80EAD24B9}" type="presParOf" srcId="{5FBE43F7-0A3D-40CE-84D6-650421422BDF}" destId="{6AF9099B-28BE-4158-8585-07CF6CA1B592}" srcOrd="1" destOrd="0" presId="urn:microsoft.com/office/officeart/2005/8/layout/process4"/>
    <dgm:cxn modelId="{52C12DAE-ACAD-4FA6-8701-2E01894A746A}" type="presParOf" srcId="{5FBE43F7-0A3D-40CE-84D6-650421422BDF}" destId="{0606DF78-0FE6-4994-B70B-FFAC9E9DB31A}" srcOrd="2" destOrd="0" presId="urn:microsoft.com/office/officeart/2005/8/layout/process4"/>
    <dgm:cxn modelId="{162C32B7-ED9F-4AAD-87E5-AAC5A3FCA37E}" type="presParOf" srcId="{0606DF78-0FE6-4994-B70B-FFAC9E9DB31A}" destId="{F5B1F463-DA22-4E56-A5A4-BAAC094921C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813232-8F7D-4323-833B-2C8006E1AF4C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EA40BE-0CED-4AF2-907F-D3BEB1197D2D}" type="pres">
      <dgm:prSet presAssocID="{3A813232-8F7D-4323-833B-2C8006E1AF4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3FC4182-4264-4A50-8DBF-F35CA5785691}" type="presOf" srcId="{3A813232-8F7D-4323-833B-2C8006E1AF4C}" destId="{4CEA40BE-0CED-4AF2-907F-D3BEB1197D2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C30F1DB-401E-4CB1-907C-60C2EB9DDADC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025C66C-8884-4C00-8FD7-C374740E0A36}">
      <dgm:prSet phldrT="[Text]" custT="1"/>
      <dgm:spPr/>
      <dgm:t>
        <a:bodyPr/>
        <a:lstStyle/>
        <a:p>
          <a:r>
            <a:rPr lang="en-US" sz="1800" b="0" dirty="0" smtClean="0"/>
            <a:t>Charts And documents which include: areal photographs.</a:t>
          </a:r>
          <a:endParaRPr lang="en-US" sz="1800" b="0" dirty="0"/>
        </a:p>
      </dgm:t>
    </dgm:pt>
    <dgm:pt modelId="{4595A8EB-E00B-4E98-A527-63C9D2DC41DA}" type="parTrans" cxnId="{1DB21F4F-9FE0-4B2E-A371-ED8942F6AE45}">
      <dgm:prSet/>
      <dgm:spPr/>
      <dgm:t>
        <a:bodyPr/>
        <a:lstStyle/>
        <a:p>
          <a:endParaRPr lang="en-US"/>
        </a:p>
      </dgm:t>
    </dgm:pt>
    <dgm:pt modelId="{AC9AB98A-1FAF-4D76-88D4-4C02FA5A739D}" type="sibTrans" cxnId="{1DB21F4F-9FE0-4B2E-A371-ED8942F6AE45}">
      <dgm:prSet/>
      <dgm:spPr/>
      <dgm:t>
        <a:bodyPr/>
        <a:lstStyle/>
        <a:p>
          <a:endParaRPr lang="en-US"/>
        </a:p>
      </dgm:t>
    </dgm:pt>
    <dgm:pt modelId="{A93249C6-E740-45F7-A2D7-4F2AFCBDE005}" type="pres">
      <dgm:prSet presAssocID="{9C30F1DB-401E-4CB1-907C-60C2EB9DDA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9F6EAD-995E-4094-BCDC-5FA853534CC7}" type="pres">
      <dgm:prSet presAssocID="{A025C66C-8884-4C00-8FD7-C374740E0A36}" presName="boxAndChildren" presStyleCnt="0"/>
      <dgm:spPr/>
    </dgm:pt>
    <dgm:pt modelId="{7977A76A-7C45-4D6A-BD0C-9B91AB64D432}" type="pres">
      <dgm:prSet presAssocID="{A025C66C-8884-4C00-8FD7-C374740E0A36}" presName="parentTextBox" presStyleLbl="node1" presStyleIdx="0" presStyleCnt="1"/>
      <dgm:spPr/>
      <dgm:t>
        <a:bodyPr/>
        <a:lstStyle/>
        <a:p>
          <a:endParaRPr lang="en-US"/>
        </a:p>
      </dgm:t>
    </dgm:pt>
  </dgm:ptLst>
  <dgm:cxnLst>
    <dgm:cxn modelId="{1DB21F4F-9FE0-4B2E-A371-ED8942F6AE45}" srcId="{9C30F1DB-401E-4CB1-907C-60C2EB9DDADC}" destId="{A025C66C-8884-4C00-8FD7-C374740E0A36}" srcOrd="0" destOrd="0" parTransId="{4595A8EB-E00B-4E98-A527-63C9D2DC41DA}" sibTransId="{AC9AB98A-1FAF-4D76-88D4-4C02FA5A739D}"/>
    <dgm:cxn modelId="{9A61C9CB-06D0-48CA-AEB1-562621290048}" type="presOf" srcId="{9C30F1DB-401E-4CB1-907C-60C2EB9DDADC}" destId="{A93249C6-E740-45F7-A2D7-4F2AFCBDE005}" srcOrd="0" destOrd="0" presId="urn:microsoft.com/office/officeart/2005/8/layout/process4"/>
    <dgm:cxn modelId="{702C9CF4-C3E9-4FBC-94EC-C6126BBF3F5D}" type="presOf" srcId="{A025C66C-8884-4C00-8FD7-C374740E0A36}" destId="{7977A76A-7C45-4D6A-BD0C-9B91AB64D432}" srcOrd="0" destOrd="0" presId="urn:microsoft.com/office/officeart/2005/8/layout/process4"/>
    <dgm:cxn modelId="{FFCC5785-1766-4694-A424-5800D2089AC3}" type="presParOf" srcId="{A93249C6-E740-45F7-A2D7-4F2AFCBDE005}" destId="{299F6EAD-995E-4094-BCDC-5FA853534CC7}" srcOrd="0" destOrd="0" presId="urn:microsoft.com/office/officeart/2005/8/layout/process4"/>
    <dgm:cxn modelId="{81A73A9D-ECC0-493C-837A-D957C0862259}" type="presParOf" srcId="{299F6EAD-995E-4094-BCDC-5FA853534CC7}" destId="{7977A76A-7C45-4D6A-BD0C-9B91AB64D43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51A7945-FEB8-4D8B-8603-BD4C2D84287E}" type="doc">
      <dgm:prSet loTypeId="urn:microsoft.com/office/officeart/2005/8/layout/vList3#2" loCatId="list" qsTypeId="urn:microsoft.com/office/officeart/2005/8/quickstyle/simple1" qsCatId="simple" csTypeId="urn:microsoft.com/office/officeart/2005/8/colors/accent1_2" csCatId="accent1" phldr="1"/>
      <dgm:spPr/>
    </dgm:pt>
    <dgm:pt modelId="{AFD02211-1F7F-403E-AAF2-808D6562AFB8}">
      <dgm:prSet phldrT="[نص]"/>
      <dgm:spPr/>
      <dgm:t>
        <a:bodyPr/>
        <a:lstStyle/>
        <a:p>
          <a:r>
            <a:rPr lang="en-US" dirty="0" smtClean="0"/>
            <a:t>Traffic Signal</a:t>
          </a:r>
          <a:endParaRPr lang="en-US" dirty="0"/>
        </a:p>
      </dgm:t>
    </dgm:pt>
    <dgm:pt modelId="{20714DDC-ED09-42AA-A9C3-80BDD3B76D75}" type="parTrans" cxnId="{C47E80B2-4162-4FB4-A197-D9CD0A39CCBF}">
      <dgm:prSet/>
      <dgm:spPr/>
      <dgm:t>
        <a:bodyPr/>
        <a:lstStyle/>
        <a:p>
          <a:endParaRPr lang="en-US"/>
        </a:p>
      </dgm:t>
    </dgm:pt>
    <dgm:pt modelId="{BD7DEA61-580C-4481-A3AE-B2EA5269C49F}" type="sibTrans" cxnId="{C47E80B2-4162-4FB4-A197-D9CD0A39CCBF}">
      <dgm:prSet/>
      <dgm:spPr/>
      <dgm:t>
        <a:bodyPr/>
        <a:lstStyle/>
        <a:p>
          <a:endParaRPr lang="en-US"/>
        </a:p>
      </dgm:t>
    </dgm:pt>
    <dgm:pt modelId="{9599FAED-862B-42E0-AFB6-A4D74F6717AC}">
      <dgm:prSet phldrT="[نص]"/>
      <dgm:spPr/>
      <dgm:t>
        <a:bodyPr/>
        <a:lstStyle/>
        <a:p>
          <a:r>
            <a:rPr lang="en-US" dirty="0" smtClean="0"/>
            <a:t>Stop Sign</a:t>
          </a:r>
          <a:endParaRPr lang="en-US" dirty="0"/>
        </a:p>
      </dgm:t>
    </dgm:pt>
    <dgm:pt modelId="{27D814BC-D57B-4A22-949A-A10BCA5637CF}" type="parTrans" cxnId="{0485D41D-AF20-4A0C-91DC-DBF14C9D64EA}">
      <dgm:prSet/>
      <dgm:spPr/>
      <dgm:t>
        <a:bodyPr/>
        <a:lstStyle/>
        <a:p>
          <a:endParaRPr lang="en-US"/>
        </a:p>
      </dgm:t>
    </dgm:pt>
    <dgm:pt modelId="{A421ACCA-C4C8-457F-8A98-F0178667A98F}" type="sibTrans" cxnId="{0485D41D-AF20-4A0C-91DC-DBF14C9D64EA}">
      <dgm:prSet/>
      <dgm:spPr/>
      <dgm:t>
        <a:bodyPr/>
        <a:lstStyle/>
        <a:p>
          <a:endParaRPr lang="en-US"/>
        </a:p>
      </dgm:t>
    </dgm:pt>
    <dgm:pt modelId="{D48CCAC7-4884-4A14-842E-3DB4CA35182D}">
      <dgm:prSet phldrT="[نص]"/>
      <dgm:spPr/>
      <dgm:t>
        <a:bodyPr/>
        <a:lstStyle/>
        <a:p>
          <a:r>
            <a:rPr lang="en-US" dirty="0" smtClean="0"/>
            <a:t>Yield Sign</a:t>
          </a:r>
          <a:endParaRPr lang="en-US" dirty="0"/>
        </a:p>
      </dgm:t>
    </dgm:pt>
    <dgm:pt modelId="{51F5948B-1B35-4F2E-B6E6-4BD52D6922D8}" type="parTrans" cxnId="{1D67F7FE-E434-4EA1-9D14-8B889A62CF8C}">
      <dgm:prSet/>
      <dgm:spPr/>
      <dgm:t>
        <a:bodyPr/>
        <a:lstStyle/>
        <a:p>
          <a:endParaRPr lang="en-US"/>
        </a:p>
      </dgm:t>
    </dgm:pt>
    <dgm:pt modelId="{7C46122E-981E-4FCA-90FF-5A0C73EF7DF8}" type="sibTrans" cxnId="{1D67F7FE-E434-4EA1-9D14-8B889A62CF8C}">
      <dgm:prSet/>
      <dgm:spPr/>
      <dgm:t>
        <a:bodyPr/>
        <a:lstStyle/>
        <a:p>
          <a:endParaRPr lang="en-US"/>
        </a:p>
      </dgm:t>
    </dgm:pt>
    <dgm:pt modelId="{4C3CB8E2-5D21-490A-B35E-FB292EDD8C20}" type="pres">
      <dgm:prSet presAssocID="{F51A7945-FEB8-4D8B-8603-BD4C2D84287E}" presName="linearFlow" presStyleCnt="0">
        <dgm:presLayoutVars>
          <dgm:dir/>
          <dgm:resizeHandles val="exact"/>
        </dgm:presLayoutVars>
      </dgm:prSet>
      <dgm:spPr/>
    </dgm:pt>
    <dgm:pt modelId="{DF16671C-0BC5-4B6F-AD54-1B79502CE5E3}" type="pres">
      <dgm:prSet presAssocID="{AFD02211-1F7F-403E-AAF2-808D6562AFB8}" presName="composite" presStyleCnt="0"/>
      <dgm:spPr/>
    </dgm:pt>
    <dgm:pt modelId="{105FB130-3660-4A28-97DF-403FC0CBF92B}" type="pres">
      <dgm:prSet presAssocID="{AFD02211-1F7F-403E-AAF2-808D6562AFB8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FA24CC9-BAB7-4F97-88FE-A4AC691FE093}" type="pres">
      <dgm:prSet presAssocID="{AFD02211-1F7F-403E-AAF2-808D6562AFB8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F970C-900E-4822-880B-C2E2BF0CD1D0}" type="pres">
      <dgm:prSet presAssocID="{BD7DEA61-580C-4481-A3AE-B2EA5269C49F}" presName="spacing" presStyleCnt="0"/>
      <dgm:spPr/>
    </dgm:pt>
    <dgm:pt modelId="{DB7934A7-573E-4840-B517-E0D0CEB81425}" type="pres">
      <dgm:prSet presAssocID="{9599FAED-862B-42E0-AFB6-A4D74F6717AC}" presName="composite" presStyleCnt="0"/>
      <dgm:spPr/>
    </dgm:pt>
    <dgm:pt modelId="{81C36C3E-7617-4037-92A0-CB4457B6AB33}" type="pres">
      <dgm:prSet presAssocID="{9599FAED-862B-42E0-AFB6-A4D74F6717AC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9B7DDCA-2CEA-4A98-B2DC-4D81255EADD8}" type="pres">
      <dgm:prSet presAssocID="{9599FAED-862B-42E0-AFB6-A4D74F6717AC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7714C3-2160-4E87-8CA5-457A8489624C}" type="pres">
      <dgm:prSet presAssocID="{A421ACCA-C4C8-457F-8A98-F0178667A98F}" presName="spacing" presStyleCnt="0"/>
      <dgm:spPr/>
    </dgm:pt>
    <dgm:pt modelId="{BB3A4202-586E-42F8-91A1-D3FFC73A8FED}" type="pres">
      <dgm:prSet presAssocID="{D48CCAC7-4884-4A14-842E-3DB4CA35182D}" presName="composite" presStyleCnt="0"/>
      <dgm:spPr/>
    </dgm:pt>
    <dgm:pt modelId="{B428C19B-7F42-40A4-BD7D-703C9A049F48}" type="pres">
      <dgm:prSet presAssocID="{D48CCAC7-4884-4A14-842E-3DB4CA35182D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FCBAEC65-DCB7-4DB5-81D7-C3E8A28E4E84}" type="pres">
      <dgm:prSet presAssocID="{D48CCAC7-4884-4A14-842E-3DB4CA35182D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4FBF96-8AA4-4721-975D-33B442982241}" type="presOf" srcId="{F51A7945-FEB8-4D8B-8603-BD4C2D84287E}" destId="{4C3CB8E2-5D21-490A-B35E-FB292EDD8C20}" srcOrd="0" destOrd="0" presId="urn:microsoft.com/office/officeart/2005/8/layout/vList3#2"/>
    <dgm:cxn modelId="{0485D41D-AF20-4A0C-91DC-DBF14C9D64EA}" srcId="{F51A7945-FEB8-4D8B-8603-BD4C2D84287E}" destId="{9599FAED-862B-42E0-AFB6-A4D74F6717AC}" srcOrd="1" destOrd="0" parTransId="{27D814BC-D57B-4A22-949A-A10BCA5637CF}" sibTransId="{A421ACCA-C4C8-457F-8A98-F0178667A98F}"/>
    <dgm:cxn modelId="{C47E80B2-4162-4FB4-A197-D9CD0A39CCBF}" srcId="{F51A7945-FEB8-4D8B-8603-BD4C2D84287E}" destId="{AFD02211-1F7F-403E-AAF2-808D6562AFB8}" srcOrd="0" destOrd="0" parTransId="{20714DDC-ED09-42AA-A9C3-80BDD3B76D75}" sibTransId="{BD7DEA61-580C-4481-A3AE-B2EA5269C49F}"/>
    <dgm:cxn modelId="{2C37AC71-AA6C-47F1-9F03-D60BB08B0F67}" type="presOf" srcId="{D48CCAC7-4884-4A14-842E-3DB4CA35182D}" destId="{FCBAEC65-DCB7-4DB5-81D7-C3E8A28E4E84}" srcOrd="0" destOrd="0" presId="urn:microsoft.com/office/officeart/2005/8/layout/vList3#2"/>
    <dgm:cxn modelId="{1D67F7FE-E434-4EA1-9D14-8B889A62CF8C}" srcId="{F51A7945-FEB8-4D8B-8603-BD4C2D84287E}" destId="{D48CCAC7-4884-4A14-842E-3DB4CA35182D}" srcOrd="2" destOrd="0" parTransId="{51F5948B-1B35-4F2E-B6E6-4BD52D6922D8}" sibTransId="{7C46122E-981E-4FCA-90FF-5A0C73EF7DF8}"/>
    <dgm:cxn modelId="{D2217B17-BA8C-4A09-A1B2-67BFEAF63AC6}" type="presOf" srcId="{9599FAED-862B-42E0-AFB6-A4D74F6717AC}" destId="{B9B7DDCA-2CEA-4A98-B2DC-4D81255EADD8}" srcOrd="0" destOrd="0" presId="urn:microsoft.com/office/officeart/2005/8/layout/vList3#2"/>
    <dgm:cxn modelId="{27DC43A5-7501-4670-928F-1AEE6BF8810A}" type="presOf" srcId="{AFD02211-1F7F-403E-AAF2-808D6562AFB8}" destId="{BFA24CC9-BAB7-4F97-88FE-A4AC691FE093}" srcOrd="0" destOrd="0" presId="urn:microsoft.com/office/officeart/2005/8/layout/vList3#2"/>
    <dgm:cxn modelId="{3B0BBDE2-9EAA-439C-A626-E4D5F9F03644}" type="presParOf" srcId="{4C3CB8E2-5D21-490A-B35E-FB292EDD8C20}" destId="{DF16671C-0BC5-4B6F-AD54-1B79502CE5E3}" srcOrd="0" destOrd="0" presId="urn:microsoft.com/office/officeart/2005/8/layout/vList3#2"/>
    <dgm:cxn modelId="{B5C59A3C-B662-4440-B8E7-969AC22939B8}" type="presParOf" srcId="{DF16671C-0BC5-4B6F-AD54-1B79502CE5E3}" destId="{105FB130-3660-4A28-97DF-403FC0CBF92B}" srcOrd="0" destOrd="0" presId="urn:microsoft.com/office/officeart/2005/8/layout/vList3#2"/>
    <dgm:cxn modelId="{F6381E4E-18CA-4EEF-B79C-778B8A15BB37}" type="presParOf" srcId="{DF16671C-0BC5-4B6F-AD54-1B79502CE5E3}" destId="{BFA24CC9-BAB7-4F97-88FE-A4AC691FE093}" srcOrd="1" destOrd="0" presId="urn:microsoft.com/office/officeart/2005/8/layout/vList3#2"/>
    <dgm:cxn modelId="{854A54AB-1921-4089-B978-B359EDCF287D}" type="presParOf" srcId="{4C3CB8E2-5D21-490A-B35E-FB292EDD8C20}" destId="{6A5F970C-900E-4822-880B-C2E2BF0CD1D0}" srcOrd="1" destOrd="0" presId="urn:microsoft.com/office/officeart/2005/8/layout/vList3#2"/>
    <dgm:cxn modelId="{C8569374-52A3-432B-8084-E37D2BBA1993}" type="presParOf" srcId="{4C3CB8E2-5D21-490A-B35E-FB292EDD8C20}" destId="{DB7934A7-573E-4840-B517-E0D0CEB81425}" srcOrd="2" destOrd="0" presId="urn:microsoft.com/office/officeart/2005/8/layout/vList3#2"/>
    <dgm:cxn modelId="{9C9EA660-8B34-40A5-A046-D67B2B853784}" type="presParOf" srcId="{DB7934A7-573E-4840-B517-E0D0CEB81425}" destId="{81C36C3E-7617-4037-92A0-CB4457B6AB33}" srcOrd="0" destOrd="0" presId="urn:microsoft.com/office/officeart/2005/8/layout/vList3#2"/>
    <dgm:cxn modelId="{888BA038-613D-442E-8F88-1ACB0937C96F}" type="presParOf" srcId="{DB7934A7-573E-4840-B517-E0D0CEB81425}" destId="{B9B7DDCA-2CEA-4A98-B2DC-4D81255EADD8}" srcOrd="1" destOrd="0" presId="urn:microsoft.com/office/officeart/2005/8/layout/vList3#2"/>
    <dgm:cxn modelId="{2BF901FF-F3B9-4C08-84D6-87BC96DF6853}" type="presParOf" srcId="{4C3CB8E2-5D21-490A-B35E-FB292EDD8C20}" destId="{ED7714C3-2160-4E87-8CA5-457A8489624C}" srcOrd="3" destOrd="0" presId="urn:microsoft.com/office/officeart/2005/8/layout/vList3#2"/>
    <dgm:cxn modelId="{25E924DD-620F-48F5-AB52-9D7323845CFC}" type="presParOf" srcId="{4C3CB8E2-5D21-490A-B35E-FB292EDD8C20}" destId="{BB3A4202-586E-42F8-91A1-D3FFC73A8FED}" srcOrd="4" destOrd="0" presId="urn:microsoft.com/office/officeart/2005/8/layout/vList3#2"/>
    <dgm:cxn modelId="{98B6DEC3-A440-460D-9C90-4B0E0377CE05}" type="presParOf" srcId="{BB3A4202-586E-42F8-91A1-D3FFC73A8FED}" destId="{B428C19B-7F42-40A4-BD7D-703C9A049F48}" srcOrd="0" destOrd="0" presId="urn:microsoft.com/office/officeart/2005/8/layout/vList3#2"/>
    <dgm:cxn modelId="{493CB140-76D9-4139-A321-BE401016C815}" type="presParOf" srcId="{BB3A4202-586E-42F8-91A1-D3FFC73A8FED}" destId="{FCBAEC65-DCB7-4DB5-81D7-C3E8A28E4E84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BBC513-6CD1-4585-9A5F-291A45C6145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97334E-4793-446F-9B6C-2AC560F0E7B7}">
      <dgm:prSet phldrT="[نص]" custT="1"/>
      <dgm:spPr/>
      <dgm:t>
        <a:bodyPr/>
        <a:lstStyle/>
        <a:p>
          <a:r>
            <a:rPr lang="en-US" sz="1600" dirty="0" smtClean="0"/>
            <a:t>Analysis Tools</a:t>
          </a:r>
          <a:endParaRPr lang="en-US" sz="1600" dirty="0"/>
        </a:p>
      </dgm:t>
    </dgm:pt>
    <dgm:pt modelId="{9EAB320A-5579-45E5-9505-A5A26D3B77AF}" type="parTrans" cxnId="{46876F72-296C-4FF1-96C1-79151EEC8146}">
      <dgm:prSet/>
      <dgm:spPr/>
      <dgm:t>
        <a:bodyPr/>
        <a:lstStyle/>
        <a:p>
          <a:endParaRPr lang="en-US" sz="1600"/>
        </a:p>
      </dgm:t>
    </dgm:pt>
    <dgm:pt modelId="{E8C607EE-1A88-4E8F-8BC8-F5399676AA23}" type="sibTrans" cxnId="{46876F72-296C-4FF1-96C1-79151EEC8146}">
      <dgm:prSet/>
      <dgm:spPr/>
      <dgm:t>
        <a:bodyPr/>
        <a:lstStyle/>
        <a:p>
          <a:endParaRPr lang="en-US" sz="1600"/>
        </a:p>
      </dgm:t>
    </dgm:pt>
    <dgm:pt modelId="{DD9A57C1-50EC-444E-BAEE-E7BF80E74C7C}">
      <dgm:prSet phldrT="[نص]" custT="1"/>
      <dgm:spPr/>
      <dgm:t>
        <a:bodyPr/>
        <a:lstStyle/>
        <a:p>
          <a:r>
            <a:rPr lang="en-US" sz="1600" dirty="0" smtClean="0"/>
            <a:t>Used To produce: </a:t>
          </a:r>
          <a:endParaRPr lang="en-US" sz="1600" dirty="0"/>
        </a:p>
      </dgm:t>
    </dgm:pt>
    <dgm:pt modelId="{7F4843AC-58C6-4B30-9C42-694A733DD28D}" type="parTrans" cxnId="{70A31E6B-6739-4539-99C4-C219AEF13CE9}">
      <dgm:prSet/>
      <dgm:spPr/>
      <dgm:t>
        <a:bodyPr/>
        <a:lstStyle/>
        <a:p>
          <a:endParaRPr lang="en-US" sz="1600"/>
        </a:p>
      </dgm:t>
    </dgm:pt>
    <dgm:pt modelId="{0B8ECD95-491D-4B39-95B4-56E1D6075B61}" type="sibTrans" cxnId="{70A31E6B-6739-4539-99C4-C219AEF13CE9}">
      <dgm:prSet/>
      <dgm:spPr/>
      <dgm:t>
        <a:bodyPr/>
        <a:lstStyle/>
        <a:p>
          <a:endParaRPr lang="en-US" sz="1600"/>
        </a:p>
      </dgm:t>
    </dgm:pt>
    <dgm:pt modelId="{3F4C856A-8E9E-4DA4-A313-44B406004F43}">
      <dgm:prSet phldrT="[نص]" custT="1"/>
      <dgm:spPr/>
      <dgm:t>
        <a:bodyPr/>
        <a:lstStyle/>
        <a:p>
          <a:r>
            <a:rPr lang="en-US" sz="1600" dirty="0" smtClean="0"/>
            <a:t>Synchro (8)</a:t>
          </a:r>
          <a:endParaRPr lang="en-US" sz="1600" dirty="0"/>
        </a:p>
      </dgm:t>
    </dgm:pt>
    <dgm:pt modelId="{147D4EF7-1ABB-49E4-9378-2156B1088FBB}" type="parTrans" cxnId="{87093C60-138D-4B36-8786-6C16452D03BA}">
      <dgm:prSet/>
      <dgm:spPr/>
      <dgm:t>
        <a:bodyPr/>
        <a:lstStyle/>
        <a:p>
          <a:endParaRPr lang="en-US" sz="1600"/>
        </a:p>
      </dgm:t>
    </dgm:pt>
    <dgm:pt modelId="{82D2EFBB-FF33-4F41-9DB1-3D7487E7CD8E}" type="sibTrans" cxnId="{87093C60-138D-4B36-8786-6C16452D03BA}">
      <dgm:prSet/>
      <dgm:spPr/>
      <dgm:t>
        <a:bodyPr/>
        <a:lstStyle/>
        <a:p>
          <a:endParaRPr lang="en-US" sz="1600"/>
        </a:p>
      </dgm:t>
    </dgm:pt>
    <dgm:pt modelId="{C9E6077E-66B2-49D6-A3EE-C5AFAE051EF3}">
      <dgm:prSet phldrT="[نص]" custT="1"/>
      <dgm:spPr/>
      <dgm:t>
        <a:bodyPr/>
        <a:lstStyle/>
        <a:p>
          <a:r>
            <a:rPr lang="en-US" sz="1600" dirty="0" smtClean="0"/>
            <a:t>3D View</a:t>
          </a:r>
          <a:endParaRPr lang="en-US" sz="1600" dirty="0"/>
        </a:p>
      </dgm:t>
    </dgm:pt>
    <dgm:pt modelId="{187B45FD-0808-4605-8B07-356C67E42834}" type="parTrans" cxnId="{F13487BD-53F9-4CFD-AC55-2553DD89139B}">
      <dgm:prSet/>
      <dgm:spPr/>
      <dgm:t>
        <a:bodyPr/>
        <a:lstStyle/>
        <a:p>
          <a:endParaRPr lang="en-US" sz="1600"/>
        </a:p>
      </dgm:t>
    </dgm:pt>
    <dgm:pt modelId="{91E2D8E1-89A8-40D1-A297-8F7523C19AA5}" type="sibTrans" cxnId="{F13487BD-53F9-4CFD-AC55-2553DD89139B}">
      <dgm:prSet/>
      <dgm:spPr/>
      <dgm:t>
        <a:bodyPr/>
        <a:lstStyle/>
        <a:p>
          <a:endParaRPr lang="en-US" sz="1600"/>
        </a:p>
      </dgm:t>
    </dgm:pt>
    <dgm:pt modelId="{46D2B8CF-320F-41E3-815C-B2C1E2EA66DA}">
      <dgm:prSet custT="1"/>
      <dgm:spPr/>
      <dgm:t>
        <a:bodyPr/>
        <a:lstStyle/>
        <a:p>
          <a:r>
            <a:rPr lang="en-US" sz="1600" smtClean="0"/>
            <a:t>Max 15 min.</a:t>
          </a:r>
          <a:endParaRPr lang="en-US" sz="1600" dirty="0" smtClean="0"/>
        </a:p>
      </dgm:t>
    </dgm:pt>
    <dgm:pt modelId="{9689CD55-6857-4B30-9255-7301A1221915}" type="parTrans" cxnId="{B8F64926-9B53-48FC-B28E-8FCAB7798649}">
      <dgm:prSet/>
      <dgm:spPr/>
      <dgm:t>
        <a:bodyPr/>
        <a:lstStyle/>
        <a:p>
          <a:endParaRPr lang="en-US" sz="1600"/>
        </a:p>
      </dgm:t>
    </dgm:pt>
    <dgm:pt modelId="{7BBE9792-4250-4169-89ED-6EB66ADD5C1B}" type="sibTrans" cxnId="{B8F64926-9B53-48FC-B28E-8FCAB7798649}">
      <dgm:prSet/>
      <dgm:spPr/>
      <dgm:t>
        <a:bodyPr/>
        <a:lstStyle/>
        <a:p>
          <a:endParaRPr lang="en-US" sz="1600"/>
        </a:p>
      </dgm:t>
    </dgm:pt>
    <dgm:pt modelId="{40824FC3-C092-4B1F-B236-A388BE2C04D1}">
      <dgm:prSet custT="1"/>
      <dgm:spPr/>
      <dgm:t>
        <a:bodyPr/>
        <a:lstStyle/>
        <a:p>
          <a:r>
            <a:rPr lang="en-US" sz="1600" dirty="0" smtClean="0"/>
            <a:t>Peak Hour Volume (PHV).</a:t>
          </a:r>
        </a:p>
      </dgm:t>
    </dgm:pt>
    <dgm:pt modelId="{34893516-B7E2-49AC-B9D9-BD64DBDFE471}" type="parTrans" cxnId="{9230C991-F37F-4747-B091-D8FA57FF0791}">
      <dgm:prSet/>
      <dgm:spPr/>
      <dgm:t>
        <a:bodyPr/>
        <a:lstStyle/>
        <a:p>
          <a:endParaRPr lang="en-US" sz="1600"/>
        </a:p>
      </dgm:t>
    </dgm:pt>
    <dgm:pt modelId="{2F1CC8A6-BE69-419B-9599-0CF6FB480558}" type="sibTrans" cxnId="{9230C991-F37F-4747-B091-D8FA57FF0791}">
      <dgm:prSet/>
      <dgm:spPr/>
      <dgm:t>
        <a:bodyPr/>
        <a:lstStyle/>
        <a:p>
          <a:endParaRPr lang="en-US" sz="1600"/>
        </a:p>
      </dgm:t>
    </dgm:pt>
    <dgm:pt modelId="{42D400E7-C489-4F8A-904A-EDECBEBFCA7C}">
      <dgm:prSet custT="1"/>
      <dgm:spPr/>
      <dgm:t>
        <a:bodyPr/>
        <a:lstStyle/>
        <a:p>
          <a:r>
            <a:rPr lang="en-US" sz="1600" smtClean="0"/>
            <a:t>Peak Hour Factor (PHF).</a:t>
          </a:r>
          <a:endParaRPr lang="en-US" sz="1600" dirty="0" smtClean="0"/>
        </a:p>
      </dgm:t>
    </dgm:pt>
    <dgm:pt modelId="{F9BCBDFF-8F82-4CC7-BF23-6C877EFE8CA0}" type="parTrans" cxnId="{4103FD45-6886-40C3-A8BE-6C09B7DE9061}">
      <dgm:prSet/>
      <dgm:spPr/>
      <dgm:t>
        <a:bodyPr/>
        <a:lstStyle/>
        <a:p>
          <a:endParaRPr lang="en-US" sz="1600"/>
        </a:p>
      </dgm:t>
    </dgm:pt>
    <dgm:pt modelId="{D1B4F6B3-A32E-4376-AD6D-C83F45EC6B00}" type="sibTrans" cxnId="{4103FD45-6886-40C3-A8BE-6C09B7DE9061}">
      <dgm:prSet/>
      <dgm:spPr/>
      <dgm:t>
        <a:bodyPr/>
        <a:lstStyle/>
        <a:p>
          <a:endParaRPr lang="en-US" sz="1600"/>
        </a:p>
      </dgm:t>
    </dgm:pt>
    <dgm:pt modelId="{2D619C9A-3B8A-441F-8123-B768A2C59682}">
      <dgm:prSet custT="1"/>
      <dgm:spPr/>
      <dgm:t>
        <a:bodyPr/>
        <a:lstStyle/>
        <a:p>
          <a:r>
            <a:rPr lang="en-US" sz="1600" dirty="0" smtClean="0"/>
            <a:t>Turning movements volume</a:t>
          </a:r>
          <a:endParaRPr lang="en-US" sz="1600" dirty="0"/>
        </a:p>
      </dgm:t>
    </dgm:pt>
    <dgm:pt modelId="{C7BE2CEA-1258-402B-BCDA-B48D56ADB91F}" type="parTrans" cxnId="{F743B6A7-1F23-4000-B41E-DC3D48CBCD04}">
      <dgm:prSet/>
      <dgm:spPr/>
      <dgm:t>
        <a:bodyPr/>
        <a:lstStyle/>
        <a:p>
          <a:endParaRPr lang="en-US" sz="1600"/>
        </a:p>
      </dgm:t>
    </dgm:pt>
    <dgm:pt modelId="{BC9456E6-25A9-43C9-B7FE-F0ADAC2A13F4}" type="sibTrans" cxnId="{F743B6A7-1F23-4000-B41E-DC3D48CBCD04}">
      <dgm:prSet/>
      <dgm:spPr/>
      <dgm:t>
        <a:bodyPr/>
        <a:lstStyle/>
        <a:p>
          <a:endParaRPr lang="en-US" sz="1600"/>
        </a:p>
      </dgm:t>
    </dgm:pt>
    <dgm:pt modelId="{5B3CDADE-1D83-4EB7-911B-29ADC395297D}">
      <dgm:prSet custT="1"/>
      <dgm:spPr/>
      <dgm:t>
        <a:bodyPr/>
        <a:lstStyle/>
        <a:p>
          <a:r>
            <a:rPr lang="en-US" sz="1600" dirty="0" smtClean="0"/>
            <a:t>Excel</a:t>
          </a:r>
          <a:endParaRPr lang="en-US" sz="1600" dirty="0"/>
        </a:p>
      </dgm:t>
    </dgm:pt>
    <dgm:pt modelId="{468043E3-2DE5-4CE9-A46C-6AACC016192F}" type="parTrans" cxnId="{F7501BD0-0145-443F-9EA8-1C4090245A97}">
      <dgm:prSet/>
      <dgm:spPr/>
      <dgm:t>
        <a:bodyPr/>
        <a:lstStyle/>
        <a:p>
          <a:endParaRPr lang="en-US" sz="1600"/>
        </a:p>
      </dgm:t>
    </dgm:pt>
    <dgm:pt modelId="{5B16E87E-3D94-4C2F-BC23-948ECC37BD88}" type="sibTrans" cxnId="{F7501BD0-0145-443F-9EA8-1C4090245A97}">
      <dgm:prSet/>
      <dgm:spPr/>
      <dgm:t>
        <a:bodyPr/>
        <a:lstStyle/>
        <a:p>
          <a:endParaRPr lang="en-US" sz="1600"/>
        </a:p>
      </dgm:t>
    </dgm:pt>
    <dgm:pt modelId="{6C660D37-06B8-4077-B247-457DAC8A5CDA}">
      <dgm:prSet custT="1"/>
      <dgm:spPr/>
      <dgm:t>
        <a:bodyPr/>
        <a:lstStyle/>
        <a:p>
          <a:r>
            <a:rPr lang="en-US" sz="1600" dirty="0" smtClean="0"/>
            <a:t>SimTraffic</a:t>
          </a:r>
          <a:endParaRPr lang="en-US" sz="1600" dirty="0"/>
        </a:p>
      </dgm:t>
    </dgm:pt>
    <dgm:pt modelId="{217E1163-FCE0-4B0A-9300-1EA7AC063260}" type="parTrans" cxnId="{238674DC-5266-45AE-935E-9390E5AAD441}">
      <dgm:prSet/>
      <dgm:spPr/>
      <dgm:t>
        <a:bodyPr/>
        <a:lstStyle/>
        <a:p>
          <a:endParaRPr lang="en-US" sz="1600"/>
        </a:p>
      </dgm:t>
    </dgm:pt>
    <dgm:pt modelId="{9662F112-EFA5-49B9-82A1-BA639885A0DC}" type="sibTrans" cxnId="{238674DC-5266-45AE-935E-9390E5AAD441}">
      <dgm:prSet/>
      <dgm:spPr/>
      <dgm:t>
        <a:bodyPr/>
        <a:lstStyle/>
        <a:p>
          <a:endParaRPr lang="en-US" sz="1600"/>
        </a:p>
      </dgm:t>
    </dgm:pt>
    <dgm:pt modelId="{5FD1031E-5AAA-452C-8EC0-9E885F647040}">
      <dgm:prSet custT="1"/>
      <dgm:spPr/>
      <dgm:t>
        <a:bodyPr/>
        <a:lstStyle/>
        <a:p>
          <a:r>
            <a:rPr lang="en-US" sz="1600" dirty="0" smtClean="0"/>
            <a:t>information at Microscopic Level.</a:t>
          </a:r>
          <a:endParaRPr lang="en-US" sz="1600" dirty="0"/>
        </a:p>
      </dgm:t>
    </dgm:pt>
    <dgm:pt modelId="{CB73EE2C-B053-48C3-9F98-348A953D89B3}" type="parTrans" cxnId="{45DAB408-ED05-42E8-A540-92ED696A539A}">
      <dgm:prSet/>
      <dgm:spPr/>
      <dgm:t>
        <a:bodyPr/>
        <a:lstStyle/>
        <a:p>
          <a:endParaRPr lang="en-US" sz="1600"/>
        </a:p>
      </dgm:t>
    </dgm:pt>
    <dgm:pt modelId="{897D2CE5-36F3-44C7-B292-87D4881B10EA}" type="sibTrans" cxnId="{45DAB408-ED05-42E8-A540-92ED696A539A}">
      <dgm:prSet/>
      <dgm:spPr/>
      <dgm:t>
        <a:bodyPr/>
        <a:lstStyle/>
        <a:p>
          <a:endParaRPr lang="en-US" sz="1600"/>
        </a:p>
      </dgm:t>
    </dgm:pt>
    <dgm:pt modelId="{F2D89899-4F96-4F88-8D35-93EA3511194B}">
      <dgm:prSet custT="1"/>
      <dgm:spPr/>
      <dgm:t>
        <a:bodyPr/>
        <a:lstStyle/>
        <a:p>
          <a:r>
            <a:rPr lang="en-US" sz="1600" dirty="0" smtClean="0"/>
            <a:t>Synchro package used HCM </a:t>
          </a:r>
          <a:endParaRPr lang="en-US" sz="1600" dirty="0"/>
        </a:p>
      </dgm:t>
    </dgm:pt>
    <dgm:pt modelId="{BCEC753A-BC64-4498-B37F-6F8F27FBA2C9}" type="parTrans" cxnId="{9B632B7B-E7B4-42F7-B626-E7296A5871C1}">
      <dgm:prSet/>
      <dgm:spPr/>
      <dgm:t>
        <a:bodyPr/>
        <a:lstStyle/>
        <a:p>
          <a:endParaRPr lang="en-US"/>
        </a:p>
      </dgm:t>
    </dgm:pt>
    <dgm:pt modelId="{DB127889-4098-4033-AD84-C949D68571F7}" type="sibTrans" cxnId="{9B632B7B-E7B4-42F7-B626-E7296A5871C1}">
      <dgm:prSet/>
      <dgm:spPr/>
      <dgm:t>
        <a:bodyPr/>
        <a:lstStyle/>
        <a:p>
          <a:endParaRPr lang="en-US"/>
        </a:p>
      </dgm:t>
    </dgm:pt>
    <dgm:pt modelId="{BC9617DC-F7B0-4359-8E73-0ACC9025B91A}">
      <dgm:prSet custT="1"/>
      <dgm:spPr/>
      <dgm:t>
        <a:bodyPr/>
        <a:lstStyle/>
        <a:p>
          <a:r>
            <a:rPr lang="en-US" sz="1600" dirty="0" smtClean="0"/>
            <a:t>Information at Macroscopic Level</a:t>
          </a:r>
          <a:endParaRPr lang="en-US" sz="1600" dirty="0"/>
        </a:p>
      </dgm:t>
    </dgm:pt>
    <dgm:pt modelId="{465007F8-86DC-4167-AA47-F2925DBC1E7C}" type="parTrans" cxnId="{1859A718-96BA-452F-BA4B-BBB1CCC893B1}">
      <dgm:prSet/>
      <dgm:spPr/>
      <dgm:t>
        <a:bodyPr/>
        <a:lstStyle/>
        <a:p>
          <a:endParaRPr lang="en-US"/>
        </a:p>
      </dgm:t>
    </dgm:pt>
    <dgm:pt modelId="{EEB376A9-C389-44B9-9FD1-2CD7CBC12908}" type="sibTrans" cxnId="{1859A718-96BA-452F-BA4B-BBB1CCC893B1}">
      <dgm:prSet/>
      <dgm:spPr/>
      <dgm:t>
        <a:bodyPr/>
        <a:lstStyle/>
        <a:p>
          <a:endParaRPr lang="en-US"/>
        </a:p>
      </dgm:t>
    </dgm:pt>
    <dgm:pt modelId="{ACE4773F-6C3B-4715-9C63-F4090D3A0E10}" type="pres">
      <dgm:prSet presAssocID="{BABBC513-6CD1-4585-9A5F-291A45C6145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E3977B4-A992-46B3-80F3-81FD03384C1D}" type="pres">
      <dgm:prSet presAssocID="{8A97334E-4793-446F-9B6C-2AC560F0E7B7}" presName="hierRoot1" presStyleCnt="0"/>
      <dgm:spPr/>
    </dgm:pt>
    <dgm:pt modelId="{D3C50522-C269-4139-A585-D1244F4CCE61}" type="pres">
      <dgm:prSet presAssocID="{8A97334E-4793-446F-9B6C-2AC560F0E7B7}" presName="composite" presStyleCnt="0"/>
      <dgm:spPr/>
    </dgm:pt>
    <dgm:pt modelId="{67536B6D-31B2-41DC-B2BC-BAED065F19E1}" type="pres">
      <dgm:prSet presAssocID="{8A97334E-4793-446F-9B6C-2AC560F0E7B7}" presName="background" presStyleLbl="node0" presStyleIdx="0" presStyleCnt="1"/>
      <dgm:spPr/>
    </dgm:pt>
    <dgm:pt modelId="{EC7AB159-45AA-410C-96CC-5196C86B3B67}" type="pres">
      <dgm:prSet presAssocID="{8A97334E-4793-446F-9B6C-2AC560F0E7B7}" presName="text" presStyleLbl="fgAcc0" presStyleIdx="0" presStyleCnt="1" custLinFactNeighborX="-50269" custLinFactNeighborY="-8576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E0D96B-C8FF-4906-A036-0B1DB055249C}" type="pres">
      <dgm:prSet presAssocID="{8A97334E-4793-446F-9B6C-2AC560F0E7B7}" presName="hierChild2" presStyleCnt="0"/>
      <dgm:spPr/>
    </dgm:pt>
    <dgm:pt modelId="{DCFB87BF-5D31-4439-B9F9-B30BFE7FD49D}" type="pres">
      <dgm:prSet presAssocID="{468043E3-2DE5-4CE9-A46C-6AACC016192F}" presName="Name10" presStyleLbl="parChTrans1D2" presStyleIdx="0" presStyleCnt="2"/>
      <dgm:spPr/>
      <dgm:t>
        <a:bodyPr/>
        <a:lstStyle/>
        <a:p>
          <a:endParaRPr lang="en-US"/>
        </a:p>
      </dgm:t>
    </dgm:pt>
    <dgm:pt modelId="{C3C1710E-33DF-43A2-8F24-7AC825B12BD9}" type="pres">
      <dgm:prSet presAssocID="{5B3CDADE-1D83-4EB7-911B-29ADC395297D}" presName="hierRoot2" presStyleCnt="0"/>
      <dgm:spPr/>
    </dgm:pt>
    <dgm:pt modelId="{F993ECCF-FC7A-409D-819F-BE9BDCDCCF4A}" type="pres">
      <dgm:prSet presAssocID="{5B3CDADE-1D83-4EB7-911B-29ADC395297D}" presName="composite2" presStyleCnt="0"/>
      <dgm:spPr/>
    </dgm:pt>
    <dgm:pt modelId="{63A12108-C3C2-44E3-AEC1-1241144BCC3B}" type="pres">
      <dgm:prSet presAssocID="{5B3CDADE-1D83-4EB7-911B-29ADC395297D}" presName="background2" presStyleLbl="node2" presStyleIdx="0" presStyleCnt="2"/>
      <dgm:spPr/>
    </dgm:pt>
    <dgm:pt modelId="{1EA0253A-0BFD-467D-9584-18E7D16BDB64}" type="pres">
      <dgm:prSet presAssocID="{5B3CDADE-1D83-4EB7-911B-29ADC395297D}" presName="text2" presStyleLbl="fgAcc2" presStyleIdx="0" presStyleCnt="2" custLinFactX="-2390" custLinFactNeighborX="-100000" custLinFactNeighborY="-696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979FA6-5FE6-4E7B-BC19-64B517EB98F0}" type="pres">
      <dgm:prSet presAssocID="{5B3CDADE-1D83-4EB7-911B-29ADC395297D}" presName="hierChild3" presStyleCnt="0"/>
      <dgm:spPr/>
    </dgm:pt>
    <dgm:pt modelId="{8CA1D553-89D0-41B3-A382-EBF4C95E08EA}" type="pres">
      <dgm:prSet presAssocID="{7F4843AC-58C6-4B30-9C42-694A733DD28D}" presName="Name17" presStyleLbl="parChTrans1D3" presStyleIdx="0" presStyleCnt="4"/>
      <dgm:spPr/>
      <dgm:t>
        <a:bodyPr/>
        <a:lstStyle/>
        <a:p>
          <a:endParaRPr lang="en-US"/>
        </a:p>
      </dgm:t>
    </dgm:pt>
    <dgm:pt modelId="{C59410CC-B73C-4CB3-A870-6CDA6F119A1A}" type="pres">
      <dgm:prSet presAssocID="{DD9A57C1-50EC-444E-BAEE-E7BF80E74C7C}" presName="hierRoot3" presStyleCnt="0"/>
      <dgm:spPr/>
    </dgm:pt>
    <dgm:pt modelId="{BE31D776-3ACD-4E7A-81A6-D63E0EB29964}" type="pres">
      <dgm:prSet presAssocID="{DD9A57C1-50EC-444E-BAEE-E7BF80E74C7C}" presName="composite3" presStyleCnt="0"/>
      <dgm:spPr/>
    </dgm:pt>
    <dgm:pt modelId="{2882580C-2147-41C2-A191-8A8BA73C70A2}" type="pres">
      <dgm:prSet presAssocID="{DD9A57C1-50EC-444E-BAEE-E7BF80E74C7C}" presName="background3" presStyleLbl="node3" presStyleIdx="0" presStyleCnt="4"/>
      <dgm:spPr/>
    </dgm:pt>
    <dgm:pt modelId="{5874A5ED-D213-44B6-89A7-BF1CD0822B97}" type="pres">
      <dgm:prSet presAssocID="{DD9A57C1-50EC-444E-BAEE-E7BF80E74C7C}" presName="text3" presStyleLbl="fgAcc3" presStyleIdx="0" presStyleCnt="4" custLinFactX="-29954" custLinFactNeighborX="-100000" custLinFactNeighborY="-520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FCA8D6-E77E-4ABE-99DA-326B22837510}" type="pres">
      <dgm:prSet presAssocID="{DD9A57C1-50EC-444E-BAEE-E7BF80E74C7C}" presName="hierChild4" presStyleCnt="0"/>
      <dgm:spPr/>
    </dgm:pt>
    <dgm:pt modelId="{FC9E5072-B300-4C3D-A6F7-F8E79F4E3A45}" type="pres">
      <dgm:prSet presAssocID="{9689CD55-6857-4B30-9255-7301A1221915}" presName="Name23" presStyleLbl="parChTrans1D4" presStyleIdx="0" presStyleCnt="6"/>
      <dgm:spPr/>
      <dgm:t>
        <a:bodyPr/>
        <a:lstStyle/>
        <a:p>
          <a:endParaRPr lang="en-US"/>
        </a:p>
      </dgm:t>
    </dgm:pt>
    <dgm:pt modelId="{1760727D-AB2B-42CF-BFFD-1260044CB390}" type="pres">
      <dgm:prSet presAssocID="{46D2B8CF-320F-41E3-815C-B2C1E2EA66DA}" presName="hierRoot4" presStyleCnt="0"/>
      <dgm:spPr/>
    </dgm:pt>
    <dgm:pt modelId="{D5CEBB94-AB92-4E10-B7B0-61689A0B0E5F}" type="pres">
      <dgm:prSet presAssocID="{46D2B8CF-320F-41E3-815C-B2C1E2EA66DA}" presName="composite4" presStyleCnt="0"/>
      <dgm:spPr/>
    </dgm:pt>
    <dgm:pt modelId="{4D9206D5-C5D4-4732-9670-FCC34E4F0C1F}" type="pres">
      <dgm:prSet presAssocID="{46D2B8CF-320F-41E3-815C-B2C1E2EA66DA}" presName="background4" presStyleLbl="node4" presStyleIdx="0" presStyleCnt="6"/>
      <dgm:spPr/>
    </dgm:pt>
    <dgm:pt modelId="{8AE610B1-41C4-4DB1-A40C-6D3C22C15DA8}" type="pres">
      <dgm:prSet presAssocID="{46D2B8CF-320F-41E3-815C-B2C1E2EA66DA}" presName="text4" presStyleLbl="fgAcc4" presStyleIdx="0" presStyleCnt="6" custLinFactNeighborX="-17908" custLinFactNeighborY="267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E5A67A-E368-460A-B05C-D3C4E965DACB}" type="pres">
      <dgm:prSet presAssocID="{46D2B8CF-320F-41E3-815C-B2C1E2EA66DA}" presName="hierChild5" presStyleCnt="0"/>
      <dgm:spPr/>
    </dgm:pt>
    <dgm:pt modelId="{D9CDACDE-F7C4-46CA-833F-52C41F00287F}" type="pres">
      <dgm:prSet presAssocID="{34893516-B7E2-49AC-B9D9-BD64DBDFE471}" presName="Name23" presStyleLbl="parChTrans1D4" presStyleIdx="1" presStyleCnt="6"/>
      <dgm:spPr/>
      <dgm:t>
        <a:bodyPr/>
        <a:lstStyle/>
        <a:p>
          <a:endParaRPr lang="en-US"/>
        </a:p>
      </dgm:t>
    </dgm:pt>
    <dgm:pt modelId="{94028904-D4C6-4D22-B73C-4BB4B3111267}" type="pres">
      <dgm:prSet presAssocID="{40824FC3-C092-4B1F-B236-A388BE2C04D1}" presName="hierRoot4" presStyleCnt="0"/>
      <dgm:spPr/>
    </dgm:pt>
    <dgm:pt modelId="{69080776-14B1-4FAA-B79B-6950AB2A2698}" type="pres">
      <dgm:prSet presAssocID="{40824FC3-C092-4B1F-B236-A388BE2C04D1}" presName="composite4" presStyleCnt="0"/>
      <dgm:spPr/>
    </dgm:pt>
    <dgm:pt modelId="{2F57ECC7-96AB-41A8-A946-96594962E55D}" type="pres">
      <dgm:prSet presAssocID="{40824FC3-C092-4B1F-B236-A388BE2C04D1}" presName="background4" presStyleLbl="node4" presStyleIdx="1" presStyleCnt="6"/>
      <dgm:spPr/>
    </dgm:pt>
    <dgm:pt modelId="{90E84A32-DA71-44B2-A878-C1250B0E25F5}" type="pres">
      <dgm:prSet presAssocID="{40824FC3-C092-4B1F-B236-A388BE2C04D1}" presName="text4" presStyleLbl="fgAcc4" presStyleIdx="1" presStyleCnt="6" custScaleX="122535" custLinFactNeighborX="-2723" custLinFactNeighborY="288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F0BFA6-3EEA-4AA5-B3E1-BF3531D89F6B}" type="pres">
      <dgm:prSet presAssocID="{40824FC3-C092-4B1F-B236-A388BE2C04D1}" presName="hierChild5" presStyleCnt="0"/>
      <dgm:spPr/>
    </dgm:pt>
    <dgm:pt modelId="{D2EE7620-EA6E-41F1-9C96-95F619BED0A4}" type="pres">
      <dgm:prSet presAssocID="{F9BCBDFF-8F82-4CC7-BF23-6C877EFE8CA0}" presName="Name23" presStyleLbl="parChTrans1D4" presStyleIdx="2" presStyleCnt="6"/>
      <dgm:spPr/>
      <dgm:t>
        <a:bodyPr/>
        <a:lstStyle/>
        <a:p>
          <a:endParaRPr lang="en-US"/>
        </a:p>
      </dgm:t>
    </dgm:pt>
    <dgm:pt modelId="{E582C5D0-3DE6-4C1F-957D-4FFBC25357FA}" type="pres">
      <dgm:prSet presAssocID="{42D400E7-C489-4F8A-904A-EDECBEBFCA7C}" presName="hierRoot4" presStyleCnt="0"/>
      <dgm:spPr/>
    </dgm:pt>
    <dgm:pt modelId="{651CAFCD-469F-4BC6-843A-0BA48044BE26}" type="pres">
      <dgm:prSet presAssocID="{42D400E7-C489-4F8A-904A-EDECBEBFCA7C}" presName="composite4" presStyleCnt="0"/>
      <dgm:spPr/>
    </dgm:pt>
    <dgm:pt modelId="{C8CD5A15-C18A-4D64-A5E8-C1225519632C}" type="pres">
      <dgm:prSet presAssocID="{42D400E7-C489-4F8A-904A-EDECBEBFCA7C}" presName="background4" presStyleLbl="node4" presStyleIdx="2" presStyleCnt="6"/>
      <dgm:spPr/>
    </dgm:pt>
    <dgm:pt modelId="{3ECB3F2D-3AEE-456F-88D3-7F182F832267}" type="pres">
      <dgm:prSet presAssocID="{42D400E7-C489-4F8A-904A-EDECBEBFCA7C}" presName="text4" presStyleLbl="fgAcc4" presStyleIdx="2" presStyleCnt="6" custScaleX="114811" custLinFactNeighborX="-959" custLinFactNeighborY="267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64127A-5520-4828-82E4-7C4B3C7F15B1}" type="pres">
      <dgm:prSet presAssocID="{42D400E7-C489-4F8A-904A-EDECBEBFCA7C}" presName="hierChild5" presStyleCnt="0"/>
      <dgm:spPr/>
    </dgm:pt>
    <dgm:pt modelId="{0CE7E352-406F-467F-A3EE-6429A5EDF231}" type="pres">
      <dgm:prSet presAssocID="{C7BE2CEA-1258-402B-BCDA-B48D56ADB91F}" presName="Name23" presStyleLbl="parChTrans1D4" presStyleIdx="3" presStyleCnt="6"/>
      <dgm:spPr/>
      <dgm:t>
        <a:bodyPr/>
        <a:lstStyle/>
        <a:p>
          <a:endParaRPr lang="en-US"/>
        </a:p>
      </dgm:t>
    </dgm:pt>
    <dgm:pt modelId="{85929937-F2B6-4AB1-BEAA-34C57B7DF5E7}" type="pres">
      <dgm:prSet presAssocID="{2D619C9A-3B8A-441F-8123-B768A2C59682}" presName="hierRoot4" presStyleCnt="0"/>
      <dgm:spPr/>
    </dgm:pt>
    <dgm:pt modelId="{DDEE0D8D-929C-44A7-863D-1E910AD72C0B}" type="pres">
      <dgm:prSet presAssocID="{2D619C9A-3B8A-441F-8123-B768A2C59682}" presName="composite4" presStyleCnt="0"/>
      <dgm:spPr/>
    </dgm:pt>
    <dgm:pt modelId="{5783C37D-961B-4FA1-B386-6728B5F3E52E}" type="pres">
      <dgm:prSet presAssocID="{2D619C9A-3B8A-441F-8123-B768A2C59682}" presName="background4" presStyleLbl="node4" presStyleIdx="3" presStyleCnt="6"/>
      <dgm:spPr/>
    </dgm:pt>
    <dgm:pt modelId="{40B0F166-8BDA-4D3E-9228-130BFA5FB42F}" type="pres">
      <dgm:prSet presAssocID="{2D619C9A-3B8A-441F-8123-B768A2C59682}" presName="text4" presStyleLbl="fgAcc4" presStyleIdx="3" presStyleCnt="6" custScaleX="125824" custLinFactNeighborX="-4365" custLinFactNeighborY="267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448892-CC58-4EA8-A1AF-BB393488B898}" type="pres">
      <dgm:prSet presAssocID="{2D619C9A-3B8A-441F-8123-B768A2C59682}" presName="hierChild5" presStyleCnt="0"/>
      <dgm:spPr/>
    </dgm:pt>
    <dgm:pt modelId="{57E72805-CE2C-49E1-949A-463D50F992B4}" type="pres">
      <dgm:prSet presAssocID="{147D4EF7-1ABB-49E4-9378-2156B1088FBB}" presName="Name10" presStyleLbl="parChTrans1D2" presStyleIdx="1" presStyleCnt="2"/>
      <dgm:spPr/>
      <dgm:t>
        <a:bodyPr/>
        <a:lstStyle/>
        <a:p>
          <a:endParaRPr lang="en-US"/>
        </a:p>
      </dgm:t>
    </dgm:pt>
    <dgm:pt modelId="{0DE99DE9-CFAE-4512-90BF-DE64446634E5}" type="pres">
      <dgm:prSet presAssocID="{3F4C856A-8E9E-4DA4-A313-44B406004F43}" presName="hierRoot2" presStyleCnt="0"/>
      <dgm:spPr/>
    </dgm:pt>
    <dgm:pt modelId="{708E93AC-8381-4D57-9EEA-BA35747A3CA1}" type="pres">
      <dgm:prSet presAssocID="{3F4C856A-8E9E-4DA4-A313-44B406004F43}" presName="composite2" presStyleCnt="0"/>
      <dgm:spPr/>
    </dgm:pt>
    <dgm:pt modelId="{30A64C3F-C5F3-499C-83BE-ABC8CC00A726}" type="pres">
      <dgm:prSet presAssocID="{3F4C856A-8E9E-4DA4-A313-44B406004F43}" presName="background2" presStyleLbl="node2" presStyleIdx="1" presStyleCnt="2"/>
      <dgm:spPr/>
    </dgm:pt>
    <dgm:pt modelId="{0238777B-B4A2-4EC1-AEBD-4CD9FC0D8256}" type="pres">
      <dgm:prSet presAssocID="{3F4C856A-8E9E-4DA4-A313-44B406004F43}" presName="text2" presStyleLbl="fgAcc2" presStyleIdx="1" presStyleCnt="2" custLinFactNeighborX="69460" custLinFactNeighborY="-652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151CC3-6EF1-4254-951F-7FDD57C69DB3}" type="pres">
      <dgm:prSet presAssocID="{3F4C856A-8E9E-4DA4-A313-44B406004F43}" presName="hierChild3" presStyleCnt="0"/>
      <dgm:spPr/>
    </dgm:pt>
    <dgm:pt modelId="{AC05A38B-96CE-415A-AF65-DAFA666C92EE}" type="pres">
      <dgm:prSet presAssocID="{187B45FD-0808-4605-8B07-356C67E42834}" presName="Name17" presStyleLbl="parChTrans1D3" presStyleIdx="1" presStyleCnt="4"/>
      <dgm:spPr/>
      <dgm:t>
        <a:bodyPr/>
        <a:lstStyle/>
        <a:p>
          <a:endParaRPr lang="en-US"/>
        </a:p>
      </dgm:t>
    </dgm:pt>
    <dgm:pt modelId="{D3033BAE-087C-47DD-B24B-5615AF5568AE}" type="pres">
      <dgm:prSet presAssocID="{C9E6077E-66B2-49D6-A3EE-C5AFAE051EF3}" presName="hierRoot3" presStyleCnt="0"/>
      <dgm:spPr/>
    </dgm:pt>
    <dgm:pt modelId="{B927DE2B-9C0A-42B5-B22B-518463CBF955}" type="pres">
      <dgm:prSet presAssocID="{C9E6077E-66B2-49D6-A3EE-C5AFAE051EF3}" presName="composite3" presStyleCnt="0"/>
      <dgm:spPr/>
    </dgm:pt>
    <dgm:pt modelId="{2FF99983-499A-4D26-ABC5-F3C7E8AE2AE2}" type="pres">
      <dgm:prSet presAssocID="{C9E6077E-66B2-49D6-A3EE-C5AFAE051EF3}" presName="background3" presStyleLbl="node3" presStyleIdx="1" presStyleCnt="4"/>
      <dgm:spPr/>
    </dgm:pt>
    <dgm:pt modelId="{DFDF6E74-1665-401D-917A-05CCDCA8DF3C}" type="pres">
      <dgm:prSet presAssocID="{C9E6077E-66B2-49D6-A3EE-C5AFAE051EF3}" presName="text3" presStyleLbl="fgAcc3" presStyleIdx="1" presStyleCnt="4" custLinFactNeighborX="-45180" custLinFactNeighborY="-499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BF322F-4F1B-4CF3-9730-80899E46FD53}" type="pres">
      <dgm:prSet presAssocID="{C9E6077E-66B2-49D6-A3EE-C5AFAE051EF3}" presName="hierChild4" presStyleCnt="0"/>
      <dgm:spPr/>
    </dgm:pt>
    <dgm:pt modelId="{E9C10AAE-4012-49A7-9530-FF81603FB93B}" type="pres">
      <dgm:prSet presAssocID="{217E1163-FCE0-4B0A-9300-1EA7AC063260}" presName="Name17" presStyleLbl="parChTrans1D3" presStyleIdx="2" presStyleCnt="4"/>
      <dgm:spPr/>
      <dgm:t>
        <a:bodyPr/>
        <a:lstStyle/>
        <a:p>
          <a:endParaRPr lang="en-US"/>
        </a:p>
      </dgm:t>
    </dgm:pt>
    <dgm:pt modelId="{1F461832-1C3A-4AC9-931D-CE46A4D36D12}" type="pres">
      <dgm:prSet presAssocID="{6C660D37-06B8-4077-B247-457DAC8A5CDA}" presName="hierRoot3" presStyleCnt="0"/>
      <dgm:spPr/>
    </dgm:pt>
    <dgm:pt modelId="{8CC8FFA1-4D69-4297-85E6-3CCCB42884AF}" type="pres">
      <dgm:prSet presAssocID="{6C660D37-06B8-4077-B247-457DAC8A5CDA}" presName="composite3" presStyleCnt="0"/>
      <dgm:spPr/>
    </dgm:pt>
    <dgm:pt modelId="{F8997E16-F2DA-414E-9C7A-8BA3FDCF182E}" type="pres">
      <dgm:prSet presAssocID="{6C660D37-06B8-4077-B247-457DAC8A5CDA}" presName="background3" presStyleLbl="node3" presStyleIdx="2" presStyleCnt="4"/>
      <dgm:spPr/>
    </dgm:pt>
    <dgm:pt modelId="{1BDAF5F2-340A-4817-9183-EB111D38783D}" type="pres">
      <dgm:prSet presAssocID="{6C660D37-06B8-4077-B247-457DAC8A5CDA}" presName="text3" presStyleLbl="fgAcc3" presStyleIdx="2" presStyleCnt="4" custScaleX="122322" custLinFactNeighborX="-24823" custLinFactNeighborY="-499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7128A9-2F7E-471A-BBA8-6438CE7E0E34}" type="pres">
      <dgm:prSet presAssocID="{6C660D37-06B8-4077-B247-457DAC8A5CDA}" presName="hierChild4" presStyleCnt="0"/>
      <dgm:spPr/>
    </dgm:pt>
    <dgm:pt modelId="{D574DF7E-3043-4E31-9C3D-B4AB887BA025}" type="pres">
      <dgm:prSet presAssocID="{CB73EE2C-B053-48C3-9F98-348A953D89B3}" presName="Name23" presStyleLbl="parChTrans1D4" presStyleIdx="4" presStyleCnt="6"/>
      <dgm:spPr/>
      <dgm:t>
        <a:bodyPr/>
        <a:lstStyle/>
        <a:p>
          <a:endParaRPr lang="en-US"/>
        </a:p>
      </dgm:t>
    </dgm:pt>
    <dgm:pt modelId="{31FBC811-9474-4743-B7F2-6884D300309D}" type="pres">
      <dgm:prSet presAssocID="{5FD1031E-5AAA-452C-8EC0-9E885F647040}" presName="hierRoot4" presStyleCnt="0"/>
      <dgm:spPr/>
    </dgm:pt>
    <dgm:pt modelId="{2E1944C3-0C8F-4E45-97DA-9B7280CF02F8}" type="pres">
      <dgm:prSet presAssocID="{5FD1031E-5AAA-452C-8EC0-9E885F647040}" presName="composite4" presStyleCnt="0"/>
      <dgm:spPr/>
    </dgm:pt>
    <dgm:pt modelId="{CB3D0E5C-CBD1-44E8-82EC-EB557E3DA825}" type="pres">
      <dgm:prSet presAssocID="{5FD1031E-5AAA-452C-8EC0-9E885F647040}" presName="background4" presStyleLbl="node4" presStyleIdx="4" presStyleCnt="6"/>
      <dgm:spPr/>
    </dgm:pt>
    <dgm:pt modelId="{3CC7D4BA-F92D-4779-859F-EAB7403F7825}" type="pres">
      <dgm:prSet presAssocID="{5FD1031E-5AAA-452C-8EC0-9E885F647040}" presName="text4" presStyleLbl="fgAcc4" presStyleIdx="4" presStyleCnt="6" custScaleX="148444" custScaleY="124579" custLinFactNeighborX="1392" custLinFactNeighborY="328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2E0218-EACB-4B8B-80F9-6ACAB8022079}" type="pres">
      <dgm:prSet presAssocID="{5FD1031E-5AAA-452C-8EC0-9E885F647040}" presName="hierChild5" presStyleCnt="0"/>
      <dgm:spPr/>
    </dgm:pt>
    <dgm:pt modelId="{C6A92A53-E101-4397-82D9-8F5DFFC6A7F0}" type="pres">
      <dgm:prSet presAssocID="{BCEC753A-BC64-4498-B37F-6F8F27FBA2C9}" presName="Name17" presStyleLbl="parChTrans1D3" presStyleIdx="3" presStyleCnt="4"/>
      <dgm:spPr/>
      <dgm:t>
        <a:bodyPr/>
        <a:lstStyle/>
        <a:p>
          <a:endParaRPr lang="en-US"/>
        </a:p>
      </dgm:t>
    </dgm:pt>
    <dgm:pt modelId="{452B35C6-9E97-4A10-945E-7829D41250AD}" type="pres">
      <dgm:prSet presAssocID="{F2D89899-4F96-4F88-8D35-93EA3511194B}" presName="hierRoot3" presStyleCnt="0"/>
      <dgm:spPr/>
    </dgm:pt>
    <dgm:pt modelId="{D3DABC3D-331B-437F-8D86-4137429F2B91}" type="pres">
      <dgm:prSet presAssocID="{F2D89899-4F96-4F88-8D35-93EA3511194B}" presName="composite3" presStyleCnt="0"/>
      <dgm:spPr/>
    </dgm:pt>
    <dgm:pt modelId="{E4D3DA86-9503-487A-B960-BF031D1675B9}" type="pres">
      <dgm:prSet presAssocID="{F2D89899-4F96-4F88-8D35-93EA3511194B}" presName="background3" presStyleLbl="node3" presStyleIdx="3" presStyleCnt="4"/>
      <dgm:spPr/>
    </dgm:pt>
    <dgm:pt modelId="{E1DB6F55-B216-4C37-A9AF-65E94F7C6F20}" type="pres">
      <dgm:prSet presAssocID="{F2D89899-4F96-4F88-8D35-93EA3511194B}" presName="text3" presStyleLbl="fgAcc3" presStyleIdx="3" presStyleCnt="4" custScaleX="121271" custLinFactNeighborX="-296" custLinFactNeighborY="-5025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19DC28-1DE9-4B4B-80C0-8294F30969FF}" type="pres">
      <dgm:prSet presAssocID="{F2D89899-4F96-4F88-8D35-93EA3511194B}" presName="hierChild4" presStyleCnt="0"/>
      <dgm:spPr/>
    </dgm:pt>
    <dgm:pt modelId="{2B1ECC32-FAF7-4640-B36D-232C31822BD9}" type="pres">
      <dgm:prSet presAssocID="{465007F8-86DC-4167-AA47-F2925DBC1E7C}" presName="Name23" presStyleLbl="parChTrans1D4" presStyleIdx="5" presStyleCnt="6"/>
      <dgm:spPr/>
      <dgm:t>
        <a:bodyPr/>
        <a:lstStyle/>
        <a:p>
          <a:endParaRPr lang="en-US"/>
        </a:p>
      </dgm:t>
    </dgm:pt>
    <dgm:pt modelId="{3DD8603B-5BE6-4767-800E-FCF01EE1846D}" type="pres">
      <dgm:prSet presAssocID="{BC9617DC-F7B0-4359-8E73-0ACC9025B91A}" presName="hierRoot4" presStyleCnt="0"/>
      <dgm:spPr/>
    </dgm:pt>
    <dgm:pt modelId="{7F62AC94-354F-4B73-B422-945713C48436}" type="pres">
      <dgm:prSet presAssocID="{BC9617DC-F7B0-4359-8E73-0ACC9025B91A}" presName="composite4" presStyleCnt="0"/>
      <dgm:spPr/>
    </dgm:pt>
    <dgm:pt modelId="{57EC8986-E868-4E41-A8F7-50CA982D78D2}" type="pres">
      <dgm:prSet presAssocID="{BC9617DC-F7B0-4359-8E73-0ACC9025B91A}" presName="background4" presStyleLbl="node4" presStyleIdx="5" presStyleCnt="6"/>
      <dgm:spPr/>
    </dgm:pt>
    <dgm:pt modelId="{A55B7EEC-5C01-4D07-82F9-CAE917FAC1BF}" type="pres">
      <dgm:prSet presAssocID="{BC9617DC-F7B0-4359-8E73-0ACC9025B91A}" presName="text4" presStyleLbl="fgAcc4" presStyleIdx="5" presStyleCnt="6" custScaleX="149277" custScaleY="124579" custLinFactNeighborX="3582" custLinFactNeighborY="328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DA0936-2327-4704-BD76-C58FC6FC8202}" type="pres">
      <dgm:prSet presAssocID="{BC9617DC-F7B0-4359-8E73-0ACC9025B91A}" presName="hierChild5" presStyleCnt="0"/>
      <dgm:spPr/>
    </dgm:pt>
  </dgm:ptLst>
  <dgm:cxnLst>
    <dgm:cxn modelId="{F20D7C0D-C6E6-427F-ACEC-3EAE500274D9}" type="presOf" srcId="{8A97334E-4793-446F-9B6C-2AC560F0E7B7}" destId="{EC7AB159-45AA-410C-96CC-5196C86B3B67}" srcOrd="0" destOrd="0" presId="urn:microsoft.com/office/officeart/2005/8/layout/hierarchy1"/>
    <dgm:cxn modelId="{F743B6A7-1F23-4000-B41E-DC3D48CBCD04}" srcId="{DD9A57C1-50EC-444E-BAEE-E7BF80E74C7C}" destId="{2D619C9A-3B8A-441F-8123-B768A2C59682}" srcOrd="3" destOrd="0" parTransId="{C7BE2CEA-1258-402B-BCDA-B48D56ADB91F}" sibTransId="{BC9456E6-25A9-43C9-B7FE-F0ADAC2A13F4}"/>
    <dgm:cxn modelId="{3882BC6F-FE37-4017-A952-CF428D30A9DE}" type="presOf" srcId="{465007F8-86DC-4167-AA47-F2925DBC1E7C}" destId="{2B1ECC32-FAF7-4640-B36D-232C31822BD9}" srcOrd="0" destOrd="0" presId="urn:microsoft.com/office/officeart/2005/8/layout/hierarchy1"/>
    <dgm:cxn modelId="{45DAB408-ED05-42E8-A540-92ED696A539A}" srcId="{6C660D37-06B8-4077-B247-457DAC8A5CDA}" destId="{5FD1031E-5AAA-452C-8EC0-9E885F647040}" srcOrd="0" destOrd="0" parTransId="{CB73EE2C-B053-48C3-9F98-348A953D89B3}" sibTransId="{897D2CE5-36F3-44C7-B292-87D4881B10EA}"/>
    <dgm:cxn modelId="{46876F72-296C-4FF1-96C1-79151EEC8146}" srcId="{BABBC513-6CD1-4585-9A5F-291A45C6145D}" destId="{8A97334E-4793-446F-9B6C-2AC560F0E7B7}" srcOrd="0" destOrd="0" parTransId="{9EAB320A-5579-45E5-9505-A5A26D3B77AF}" sibTransId="{E8C607EE-1A88-4E8F-8BC8-F5399676AA23}"/>
    <dgm:cxn modelId="{DBDBE6FE-6B76-46ED-847F-D04A38E8F3F6}" type="presOf" srcId="{2D619C9A-3B8A-441F-8123-B768A2C59682}" destId="{40B0F166-8BDA-4D3E-9228-130BFA5FB42F}" srcOrd="0" destOrd="0" presId="urn:microsoft.com/office/officeart/2005/8/layout/hierarchy1"/>
    <dgm:cxn modelId="{B8F64926-9B53-48FC-B28E-8FCAB7798649}" srcId="{DD9A57C1-50EC-444E-BAEE-E7BF80E74C7C}" destId="{46D2B8CF-320F-41E3-815C-B2C1E2EA66DA}" srcOrd="0" destOrd="0" parTransId="{9689CD55-6857-4B30-9255-7301A1221915}" sibTransId="{7BBE9792-4250-4169-89ED-6EB66ADD5C1B}"/>
    <dgm:cxn modelId="{76E1C50E-28EB-4746-9008-EF3457AACD7A}" type="presOf" srcId="{34893516-B7E2-49AC-B9D9-BD64DBDFE471}" destId="{D9CDACDE-F7C4-46CA-833F-52C41F00287F}" srcOrd="0" destOrd="0" presId="urn:microsoft.com/office/officeart/2005/8/layout/hierarchy1"/>
    <dgm:cxn modelId="{306ED61A-AE4E-49D4-AAA3-64B8DC3E0729}" type="presOf" srcId="{BABBC513-6CD1-4585-9A5F-291A45C6145D}" destId="{ACE4773F-6C3B-4715-9C63-F4090D3A0E10}" srcOrd="0" destOrd="0" presId="urn:microsoft.com/office/officeart/2005/8/layout/hierarchy1"/>
    <dgm:cxn modelId="{87093C60-138D-4B36-8786-6C16452D03BA}" srcId="{8A97334E-4793-446F-9B6C-2AC560F0E7B7}" destId="{3F4C856A-8E9E-4DA4-A313-44B406004F43}" srcOrd="1" destOrd="0" parTransId="{147D4EF7-1ABB-49E4-9378-2156B1088FBB}" sibTransId="{82D2EFBB-FF33-4F41-9DB1-3D7487E7CD8E}"/>
    <dgm:cxn modelId="{B0DE9C9D-D8FD-4E01-AA9E-0353B50EB99D}" type="presOf" srcId="{147D4EF7-1ABB-49E4-9378-2156B1088FBB}" destId="{57E72805-CE2C-49E1-949A-463D50F992B4}" srcOrd="0" destOrd="0" presId="urn:microsoft.com/office/officeart/2005/8/layout/hierarchy1"/>
    <dgm:cxn modelId="{6F7AA974-7AA3-4D4E-B1B5-C20CB642CCB0}" type="presOf" srcId="{BCEC753A-BC64-4498-B37F-6F8F27FBA2C9}" destId="{C6A92A53-E101-4397-82D9-8F5DFFC6A7F0}" srcOrd="0" destOrd="0" presId="urn:microsoft.com/office/officeart/2005/8/layout/hierarchy1"/>
    <dgm:cxn modelId="{55A1C0E1-BEC6-46D3-B8ED-10CD7D9EC8DB}" type="presOf" srcId="{9689CD55-6857-4B30-9255-7301A1221915}" destId="{FC9E5072-B300-4C3D-A6F7-F8E79F4E3A45}" srcOrd="0" destOrd="0" presId="urn:microsoft.com/office/officeart/2005/8/layout/hierarchy1"/>
    <dgm:cxn modelId="{1A8BA858-EF1B-44BE-9527-E732B08C998A}" type="presOf" srcId="{CB73EE2C-B053-48C3-9F98-348A953D89B3}" destId="{D574DF7E-3043-4E31-9C3D-B4AB887BA025}" srcOrd="0" destOrd="0" presId="urn:microsoft.com/office/officeart/2005/8/layout/hierarchy1"/>
    <dgm:cxn modelId="{9230C991-F37F-4747-B091-D8FA57FF0791}" srcId="{DD9A57C1-50EC-444E-BAEE-E7BF80E74C7C}" destId="{40824FC3-C092-4B1F-B236-A388BE2C04D1}" srcOrd="1" destOrd="0" parTransId="{34893516-B7E2-49AC-B9D9-BD64DBDFE471}" sibTransId="{2F1CC8A6-BE69-419B-9599-0CF6FB480558}"/>
    <dgm:cxn modelId="{D9E9D2E7-ECA1-4440-A525-79DA463B9A06}" type="presOf" srcId="{217E1163-FCE0-4B0A-9300-1EA7AC063260}" destId="{E9C10AAE-4012-49A7-9530-FF81603FB93B}" srcOrd="0" destOrd="0" presId="urn:microsoft.com/office/officeart/2005/8/layout/hierarchy1"/>
    <dgm:cxn modelId="{70A31E6B-6739-4539-99C4-C219AEF13CE9}" srcId="{5B3CDADE-1D83-4EB7-911B-29ADC395297D}" destId="{DD9A57C1-50EC-444E-BAEE-E7BF80E74C7C}" srcOrd="0" destOrd="0" parTransId="{7F4843AC-58C6-4B30-9C42-694A733DD28D}" sibTransId="{0B8ECD95-491D-4B39-95B4-56E1D6075B61}"/>
    <dgm:cxn modelId="{DBE0AE9A-A3B8-4E54-92F1-F86EBBDF6973}" type="presOf" srcId="{187B45FD-0808-4605-8B07-356C67E42834}" destId="{AC05A38B-96CE-415A-AF65-DAFA666C92EE}" srcOrd="0" destOrd="0" presId="urn:microsoft.com/office/officeart/2005/8/layout/hierarchy1"/>
    <dgm:cxn modelId="{238674DC-5266-45AE-935E-9390E5AAD441}" srcId="{3F4C856A-8E9E-4DA4-A313-44B406004F43}" destId="{6C660D37-06B8-4077-B247-457DAC8A5CDA}" srcOrd="1" destOrd="0" parTransId="{217E1163-FCE0-4B0A-9300-1EA7AC063260}" sibTransId="{9662F112-EFA5-49B9-82A1-BA639885A0DC}"/>
    <dgm:cxn modelId="{6C99312A-F725-4801-96FD-C6EAED8A7DE5}" type="presOf" srcId="{42D400E7-C489-4F8A-904A-EDECBEBFCA7C}" destId="{3ECB3F2D-3AEE-456F-88D3-7F182F832267}" srcOrd="0" destOrd="0" presId="urn:microsoft.com/office/officeart/2005/8/layout/hierarchy1"/>
    <dgm:cxn modelId="{9B632B7B-E7B4-42F7-B626-E7296A5871C1}" srcId="{3F4C856A-8E9E-4DA4-A313-44B406004F43}" destId="{F2D89899-4F96-4F88-8D35-93EA3511194B}" srcOrd="2" destOrd="0" parTransId="{BCEC753A-BC64-4498-B37F-6F8F27FBA2C9}" sibTransId="{DB127889-4098-4033-AD84-C949D68571F7}"/>
    <dgm:cxn modelId="{CA98A203-129A-4F24-BCE4-5E320B98515E}" type="presOf" srcId="{7F4843AC-58C6-4B30-9C42-694A733DD28D}" destId="{8CA1D553-89D0-41B3-A382-EBF4C95E08EA}" srcOrd="0" destOrd="0" presId="urn:microsoft.com/office/officeart/2005/8/layout/hierarchy1"/>
    <dgm:cxn modelId="{EC1C69A5-F174-42E3-86EA-FB5DA4C03515}" type="presOf" srcId="{DD9A57C1-50EC-444E-BAEE-E7BF80E74C7C}" destId="{5874A5ED-D213-44B6-89A7-BF1CD0822B97}" srcOrd="0" destOrd="0" presId="urn:microsoft.com/office/officeart/2005/8/layout/hierarchy1"/>
    <dgm:cxn modelId="{F7501BD0-0145-443F-9EA8-1C4090245A97}" srcId="{8A97334E-4793-446F-9B6C-2AC560F0E7B7}" destId="{5B3CDADE-1D83-4EB7-911B-29ADC395297D}" srcOrd="0" destOrd="0" parTransId="{468043E3-2DE5-4CE9-A46C-6AACC016192F}" sibTransId="{5B16E87E-3D94-4C2F-BC23-948ECC37BD88}"/>
    <dgm:cxn modelId="{538E536F-0904-428F-82BC-0E430D996B57}" type="presOf" srcId="{C7BE2CEA-1258-402B-BCDA-B48D56ADB91F}" destId="{0CE7E352-406F-467F-A3EE-6429A5EDF231}" srcOrd="0" destOrd="0" presId="urn:microsoft.com/office/officeart/2005/8/layout/hierarchy1"/>
    <dgm:cxn modelId="{5BE60D13-EE45-43A1-9C1C-B2772A6EF2A5}" type="presOf" srcId="{3F4C856A-8E9E-4DA4-A313-44B406004F43}" destId="{0238777B-B4A2-4EC1-AEBD-4CD9FC0D8256}" srcOrd="0" destOrd="0" presId="urn:microsoft.com/office/officeart/2005/8/layout/hierarchy1"/>
    <dgm:cxn modelId="{99C544A7-53AD-45C6-BAC4-49D92F419B61}" type="presOf" srcId="{40824FC3-C092-4B1F-B236-A388BE2C04D1}" destId="{90E84A32-DA71-44B2-A878-C1250B0E25F5}" srcOrd="0" destOrd="0" presId="urn:microsoft.com/office/officeart/2005/8/layout/hierarchy1"/>
    <dgm:cxn modelId="{3D8AF282-9A4A-45CF-90F1-43AA46F7BCC7}" type="presOf" srcId="{6C660D37-06B8-4077-B247-457DAC8A5CDA}" destId="{1BDAF5F2-340A-4817-9183-EB111D38783D}" srcOrd="0" destOrd="0" presId="urn:microsoft.com/office/officeart/2005/8/layout/hierarchy1"/>
    <dgm:cxn modelId="{4103FD45-6886-40C3-A8BE-6C09B7DE9061}" srcId="{DD9A57C1-50EC-444E-BAEE-E7BF80E74C7C}" destId="{42D400E7-C489-4F8A-904A-EDECBEBFCA7C}" srcOrd="2" destOrd="0" parTransId="{F9BCBDFF-8F82-4CC7-BF23-6C877EFE8CA0}" sibTransId="{D1B4F6B3-A32E-4376-AD6D-C83F45EC6B00}"/>
    <dgm:cxn modelId="{081D9B52-BC17-4E61-9490-2019A8ACAAD7}" type="presOf" srcId="{5B3CDADE-1D83-4EB7-911B-29ADC395297D}" destId="{1EA0253A-0BFD-467D-9584-18E7D16BDB64}" srcOrd="0" destOrd="0" presId="urn:microsoft.com/office/officeart/2005/8/layout/hierarchy1"/>
    <dgm:cxn modelId="{1859A718-96BA-452F-BA4B-BBB1CCC893B1}" srcId="{F2D89899-4F96-4F88-8D35-93EA3511194B}" destId="{BC9617DC-F7B0-4359-8E73-0ACC9025B91A}" srcOrd="0" destOrd="0" parTransId="{465007F8-86DC-4167-AA47-F2925DBC1E7C}" sibTransId="{EEB376A9-C389-44B9-9FD1-2CD7CBC12908}"/>
    <dgm:cxn modelId="{82AB93EE-D2F4-41CE-BACC-D92E402E2B34}" type="presOf" srcId="{BC9617DC-F7B0-4359-8E73-0ACC9025B91A}" destId="{A55B7EEC-5C01-4D07-82F9-CAE917FAC1BF}" srcOrd="0" destOrd="0" presId="urn:microsoft.com/office/officeart/2005/8/layout/hierarchy1"/>
    <dgm:cxn modelId="{AD6C9B09-3438-4D31-A9B7-32CA2876A91B}" type="presOf" srcId="{F9BCBDFF-8F82-4CC7-BF23-6C877EFE8CA0}" destId="{D2EE7620-EA6E-41F1-9C96-95F619BED0A4}" srcOrd="0" destOrd="0" presId="urn:microsoft.com/office/officeart/2005/8/layout/hierarchy1"/>
    <dgm:cxn modelId="{2637E6D2-EC71-4817-B6B5-FDFB4419AA1C}" type="presOf" srcId="{C9E6077E-66B2-49D6-A3EE-C5AFAE051EF3}" destId="{DFDF6E74-1665-401D-917A-05CCDCA8DF3C}" srcOrd="0" destOrd="0" presId="urn:microsoft.com/office/officeart/2005/8/layout/hierarchy1"/>
    <dgm:cxn modelId="{5A977BBB-A3C7-401C-BEB4-AFE9C260429F}" type="presOf" srcId="{5FD1031E-5AAA-452C-8EC0-9E885F647040}" destId="{3CC7D4BA-F92D-4779-859F-EAB7403F7825}" srcOrd="0" destOrd="0" presId="urn:microsoft.com/office/officeart/2005/8/layout/hierarchy1"/>
    <dgm:cxn modelId="{D0E5AADB-B4C1-4B04-A388-95C1F9C9D1BE}" type="presOf" srcId="{468043E3-2DE5-4CE9-A46C-6AACC016192F}" destId="{DCFB87BF-5D31-4439-B9F9-B30BFE7FD49D}" srcOrd="0" destOrd="0" presId="urn:microsoft.com/office/officeart/2005/8/layout/hierarchy1"/>
    <dgm:cxn modelId="{79291003-4F15-4159-B0F1-F35E6F78DBBA}" type="presOf" srcId="{46D2B8CF-320F-41E3-815C-B2C1E2EA66DA}" destId="{8AE610B1-41C4-4DB1-A40C-6D3C22C15DA8}" srcOrd="0" destOrd="0" presId="urn:microsoft.com/office/officeart/2005/8/layout/hierarchy1"/>
    <dgm:cxn modelId="{F13487BD-53F9-4CFD-AC55-2553DD89139B}" srcId="{3F4C856A-8E9E-4DA4-A313-44B406004F43}" destId="{C9E6077E-66B2-49D6-A3EE-C5AFAE051EF3}" srcOrd="0" destOrd="0" parTransId="{187B45FD-0808-4605-8B07-356C67E42834}" sibTransId="{91E2D8E1-89A8-40D1-A297-8F7523C19AA5}"/>
    <dgm:cxn modelId="{3B562895-B93B-4641-ACB6-EB2E79FF063A}" type="presOf" srcId="{F2D89899-4F96-4F88-8D35-93EA3511194B}" destId="{E1DB6F55-B216-4C37-A9AF-65E94F7C6F20}" srcOrd="0" destOrd="0" presId="urn:microsoft.com/office/officeart/2005/8/layout/hierarchy1"/>
    <dgm:cxn modelId="{204A07F9-25F5-4CF2-BC80-D342AFB71E25}" type="presParOf" srcId="{ACE4773F-6C3B-4715-9C63-F4090D3A0E10}" destId="{6E3977B4-A992-46B3-80F3-81FD03384C1D}" srcOrd="0" destOrd="0" presId="urn:microsoft.com/office/officeart/2005/8/layout/hierarchy1"/>
    <dgm:cxn modelId="{DD65C19C-A30B-43DF-95C0-6A26DFC56203}" type="presParOf" srcId="{6E3977B4-A992-46B3-80F3-81FD03384C1D}" destId="{D3C50522-C269-4139-A585-D1244F4CCE61}" srcOrd="0" destOrd="0" presId="urn:microsoft.com/office/officeart/2005/8/layout/hierarchy1"/>
    <dgm:cxn modelId="{9B6C98B3-0F17-4C70-865D-A4B8668DCD85}" type="presParOf" srcId="{D3C50522-C269-4139-A585-D1244F4CCE61}" destId="{67536B6D-31B2-41DC-B2BC-BAED065F19E1}" srcOrd="0" destOrd="0" presId="urn:microsoft.com/office/officeart/2005/8/layout/hierarchy1"/>
    <dgm:cxn modelId="{63DE640E-EFE4-4D53-A2C5-192DF07CE371}" type="presParOf" srcId="{D3C50522-C269-4139-A585-D1244F4CCE61}" destId="{EC7AB159-45AA-410C-96CC-5196C86B3B67}" srcOrd="1" destOrd="0" presId="urn:microsoft.com/office/officeart/2005/8/layout/hierarchy1"/>
    <dgm:cxn modelId="{0931763E-0325-4B2B-9F0E-3899AB725D1C}" type="presParOf" srcId="{6E3977B4-A992-46B3-80F3-81FD03384C1D}" destId="{0AE0D96B-C8FF-4906-A036-0B1DB055249C}" srcOrd="1" destOrd="0" presId="urn:microsoft.com/office/officeart/2005/8/layout/hierarchy1"/>
    <dgm:cxn modelId="{48DEF2C0-2828-4503-BC5C-234F76A50908}" type="presParOf" srcId="{0AE0D96B-C8FF-4906-A036-0B1DB055249C}" destId="{DCFB87BF-5D31-4439-B9F9-B30BFE7FD49D}" srcOrd="0" destOrd="0" presId="urn:microsoft.com/office/officeart/2005/8/layout/hierarchy1"/>
    <dgm:cxn modelId="{550E5ACA-BA6F-4EEF-9D82-32C0387F9466}" type="presParOf" srcId="{0AE0D96B-C8FF-4906-A036-0B1DB055249C}" destId="{C3C1710E-33DF-43A2-8F24-7AC825B12BD9}" srcOrd="1" destOrd="0" presId="urn:microsoft.com/office/officeart/2005/8/layout/hierarchy1"/>
    <dgm:cxn modelId="{5517E0D1-3567-41F5-88EC-EE9A3DD8101E}" type="presParOf" srcId="{C3C1710E-33DF-43A2-8F24-7AC825B12BD9}" destId="{F993ECCF-FC7A-409D-819F-BE9BDCDCCF4A}" srcOrd="0" destOrd="0" presId="urn:microsoft.com/office/officeart/2005/8/layout/hierarchy1"/>
    <dgm:cxn modelId="{1D4B9FBA-3CA3-41E3-8197-967612B28F48}" type="presParOf" srcId="{F993ECCF-FC7A-409D-819F-BE9BDCDCCF4A}" destId="{63A12108-C3C2-44E3-AEC1-1241144BCC3B}" srcOrd="0" destOrd="0" presId="urn:microsoft.com/office/officeart/2005/8/layout/hierarchy1"/>
    <dgm:cxn modelId="{21D9E972-2A92-447B-9AF7-426599791420}" type="presParOf" srcId="{F993ECCF-FC7A-409D-819F-BE9BDCDCCF4A}" destId="{1EA0253A-0BFD-467D-9584-18E7D16BDB64}" srcOrd="1" destOrd="0" presId="urn:microsoft.com/office/officeart/2005/8/layout/hierarchy1"/>
    <dgm:cxn modelId="{38906FD7-B5EA-4B9A-AEE3-27D7AB208B9D}" type="presParOf" srcId="{C3C1710E-33DF-43A2-8F24-7AC825B12BD9}" destId="{78979FA6-5FE6-4E7B-BC19-64B517EB98F0}" srcOrd="1" destOrd="0" presId="urn:microsoft.com/office/officeart/2005/8/layout/hierarchy1"/>
    <dgm:cxn modelId="{1E254941-438D-4320-8AAF-3A972FFCB5CD}" type="presParOf" srcId="{78979FA6-5FE6-4E7B-BC19-64B517EB98F0}" destId="{8CA1D553-89D0-41B3-A382-EBF4C95E08EA}" srcOrd="0" destOrd="0" presId="urn:microsoft.com/office/officeart/2005/8/layout/hierarchy1"/>
    <dgm:cxn modelId="{742C7C2E-A2BD-4021-87BB-7CBCED750B15}" type="presParOf" srcId="{78979FA6-5FE6-4E7B-BC19-64B517EB98F0}" destId="{C59410CC-B73C-4CB3-A870-6CDA6F119A1A}" srcOrd="1" destOrd="0" presId="urn:microsoft.com/office/officeart/2005/8/layout/hierarchy1"/>
    <dgm:cxn modelId="{01906DF2-C8AF-46EB-822C-BC8AF806AE33}" type="presParOf" srcId="{C59410CC-B73C-4CB3-A870-6CDA6F119A1A}" destId="{BE31D776-3ACD-4E7A-81A6-D63E0EB29964}" srcOrd="0" destOrd="0" presId="urn:microsoft.com/office/officeart/2005/8/layout/hierarchy1"/>
    <dgm:cxn modelId="{569005D7-B099-4A5A-96C0-38F13879F97F}" type="presParOf" srcId="{BE31D776-3ACD-4E7A-81A6-D63E0EB29964}" destId="{2882580C-2147-41C2-A191-8A8BA73C70A2}" srcOrd="0" destOrd="0" presId="urn:microsoft.com/office/officeart/2005/8/layout/hierarchy1"/>
    <dgm:cxn modelId="{1CD7C281-6D4D-4012-9D7B-E14D857C7748}" type="presParOf" srcId="{BE31D776-3ACD-4E7A-81A6-D63E0EB29964}" destId="{5874A5ED-D213-44B6-89A7-BF1CD0822B97}" srcOrd="1" destOrd="0" presId="urn:microsoft.com/office/officeart/2005/8/layout/hierarchy1"/>
    <dgm:cxn modelId="{872E2263-61A5-4368-8D98-98563F727A0A}" type="presParOf" srcId="{C59410CC-B73C-4CB3-A870-6CDA6F119A1A}" destId="{50FCA8D6-E77E-4ABE-99DA-326B22837510}" srcOrd="1" destOrd="0" presId="urn:microsoft.com/office/officeart/2005/8/layout/hierarchy1"/>
    <dgm:cxn modelId="{091DD543-0448-4845-B8BC-63D977EFB3E5}" type="presParOf" srcId="{50FCA8D6-E77E-4ABE-99DA-326B22837510}" destId="{FC9E5072-B300-4C3D-A6F7-F8E79F4E3A45}" srcOrd="0" destOrd="0" presId="urn:microsoft.com/office/officeart/2005/8/layout/hierarchy1"/>
    <dgm:cxn modelId="{6BC35543-3907-411D-A0AC-1DE09D49682A}" type="presParOf" srcId="{50FCA8D6-E77E-4ABE-99DA-326B22837510}" destId="{1760727D-AB2B-42CF-BFFD-1260044CB390}" srcOrd="1" destOrd="0" presId="urn:microsoft.com/office/officeart/2005/8/layout/hierarchy1"/>
    <dgm:cxn modelId="{4104A70D-37BD-4C23-8CD9-3B44182AF867}" type="presParOf" srcId="{1760727D-AB2B-42CF-BFFD-1260044CB390}" destId="{D5CEBB94-AB92-4E10-B7B0-61689A0B0E5F}" srcOrd="0" destOrd="0" presId="urn:microsoft.com/office/officeart/2005/8/layout/hierarchy1"/>
    <dgm:cxn modelId="{EAE28061-A7B6-421F-B8C0-1056BB6F1D32}" type="presParOf" srcId="{D5CEBB94-AB92-4E10-B7B0-61689A0B0E5F}" destId="{4D9206D5-C5D4-4732-9670-FCC34E4F0C1F}" srcOrd="0" destOrd="0" presId="urn:microsoft.com/office/officeart/2005/8/layout/hierarchy1"/>
    <dgm:cxn modelId="{3181D9C3-64F5-40C6-A5A3-157B18749609}" type="presParOf" srcId="{D5CEBB94-AB92-4E10-B7B0-61689A0B0E5F}" destId="{8AE610B1-41C4-4DB1-A40C-6D3C22C15DA8}" srcOrd="1" destOrd="0" presId="urn:microsoft.com/office/officeart/2005/8/layout/hierarchy1"/>
    <dgm:cxn modelId="{5E5EAF44-F409-42F1-A4B3-798EDA2E459D}" type="presParOf" srcId="{1760727D-AB2B-42CF-BFFD-1260044CB390}" destId="{2BE5A67A-E368-460A-B05C-D3C4E965DACB}" srcOrd="1" destOrd="0" presId="urn:microsoft.com/office/officeart/2005/8/layout/hierarchy1"/>
    <dgm:cxn modelId="{507DD742-5ECA-475C-840B-D4D7A1B8447F}" type="presParOf" srcId="{50FCA8D6-E77E-4ABE-99DA-326B22837510}" destId="{D9CDACDE-F7C4-46CA-833F-52C41F00287F}" srcOrd="2" destOrd="0" presId="urn:microsoft.com/office/officeart/2005/8/layout/hierarchy1"/>
    <dgm:cxn modelId="{630F7A9E-98AE-48BC-BCD3-462AA16526A2}" type="presParOf" srcId="{50FCA8D6-E77E-4ABE-99DA-326B22837510}" destId="{94028904-D4C6-4D22-B73C-4BB4B3111267}" srcOrd="3" destOrd="0" presId="urn:microsoft.com/office/officeart/2005/8/layout/hierarchy1"/>
    <dgm:cxn modelId="{61C2D2FD-0FB8-40E9-B230-4358CDABB9F9}" type="presParOf" srcId="{94028904-D4C6-4D22-B73C-4BB4B3111267}" destId="{69080776-14B1-4FAA-B79B-6950AB2A2698}" srcOrd="0" destOrd="0" presId="urn:microsoft.com/office/officeart/2005/8/layout/hierarchy1"/>
    <dgm:cxn modelId="{2F80F627-382C-4DB3-A7D1-80C8D9CDB1BA}" type="presParOf" srcId="{69080776-14B1-4FAA-B79B-6950AB2A2698}" destId="{2F57ECC7-96AB-41A8-A946-96594962E55D}" srcOrd="0" destOrd="0" presId="urn:microsoft.com/office/officeart/2005/8/layout/hierarchy1"/>
    <dgm:cxn modelId="{BA51E274-7C9B-4391-BFDE-5D7764DF51CD}" type="presParOf" srcId="{69080776-14B1-4FAA-B79B-6950AB2A2698}" destId="{90E84A32-DA71-44B2-A878-C1250B0E25F5}" srcOrd="1" destOrd="0" presId="urn:microsoft.com/office/officeart/2005/8/layout/hierarchy1"/>
    <dgm:cxn modelId="{356A713D-01A4-4A1C-A786-D90A6D3735F9}" type="presParOf" srcId="{94028904-D4C6-4D22-B73C-4BB4B3111267}" destId="{9AF0BFA6-3EEA-4AA5-B3E1-BF3531D89F6B}" srcOrd="1" destOrd="0" presId="urn:microsoft.com/office/officeart/2005/8/layout/hierarchy1"/>
    <dgm:cxn modelId="{4A90176F-7491-4A6E-9348-5ACB7B95A2BD}" type="presParOf" srcId="{50FCA8D6-E77E-4ABE-99DA-326B22837510}" destId="{D2EE7620-EA6E-41F1-9C96-95F619BED0A4}" srcOrd="4" destOrd="0" presId="urn:microsoft.com/office/officeart/2005/8/layout/hierarchy1"/>
    <dgm:cxn modelId="{FA22A7F7-698D-450B-9D91-8FABCCA2E9E0}" type="presParOf" srcId="{50FCA8D6-E77E-4ABE-99DA-326B22837510}" destId="{E582C5D0-3DE6-4C1F-957D-4FFBC25357FA}" srcOrd="5" destOrd="0" presId="urn:microsoft.com/office/officeart/2005/8/layout/hierarchy1"/>
    <dgm:cxn modelId="{395DCE65-0DC2-4F7D-97AF-1762256C27F3}" type="presParOf" srcId="{E582C5D0-3DE6-4C1F-957D-4FFBC25357FA}" destId="{651CAFCD-469F-4BC6-843A-0BA48044BE26}" srcOrd="0" destOrd="0" presId="urn:microsoft.com/office/officeart/2005/8/layout/hierarchy1"/>
    <dgm:cxn modelId="{83B684EA-2187-47D9-8D0E-1E679A97F5EE}" type="presParOf" srcId="{651CAFCD-469F-4BC6-843A-0BA48044BE26}" destId="{C8CD5A15-C18A-4D64-A5E8-C1225519632C}" srcOrd="0" destOrd="0" presId="urn:microsoft.com/office/officeart/2005/8/layout/hierarchy1"/>
    <dgm:cxn modelId="{AF497572-DA14-4E05-B68B-28037A3EFC81}" type="presParOf" srcId="{651CAFCD-469F-4BC6-843A-0BA48044BE26}" destId="{3ECB3F2D-3AEE-456F-88D3-7F182F832267}" srcOrd="1" destOrd="0" presId="urn:microsoft.com/office/officeart/2005/8/layout/hierarchy1"/>
    <dgm:cxn modelId="{E5B9AB88-BD2E-48C9-8F12-B1C960030D10}" type="presParOf" srcId="{E582C5D0-3DE6-4C1F-957D-4FFBC25357FA}" destId="{AD64127A-5520-4828-82E4-7C4B3C7F15B1}" srcOrd="1" destOrd="0" presId="urn:microsoft.com/office/officeart/2005/8/layout/hierarchy1"/>
    <dgm:cxn modelId="{633E64F0-975A-4C5B-8A3A-CFE2F034865C}" type="presParOf" srcId="{50FCA8D6-E77E-4ABE-99DA-326B22837510}" destId="{0CE7E352-406F-467F-A3EE-6429A5EDF231}" srcOrd="6" destOrd="0" presId="urn:microsoft.com/office/officeart/2005/8/layout/hierarchy1"/>
    <dgm:cxn modelId="{5D75FEF5-BE9B-4D72-ADF7-990EB3B32EC6}" type="presParOf" srcId="{50FCA8D6-E77E-4ABE-99DA-326B22837510}" destId="{85929937-F2B6-4AB1-BEAA-34C57B7DF5E7}" srcOrd="7" destOrd="0" presId="urn:microsoft.com/office/officeart/2005/8/layout/hierarchy1"/>
    <dgm:cxn modelId="{2B50E582-A29B-451D-A8D0-908581AB82E7}" type="presParOf" srcId="{85929937-F2B6-4AB1-BEAA-34C57B7DF5E7}" destId="{DDEE0D8D-929C-44A7-863D-1E910AD72C0B}" srcOrd="0" destOrd="0" presId="urn:microsoft.com/office/officeart/2005/8/layout/hierarchy1"/>
    <dgm:cxn modelId="{9BDE917F-9C9A-42C9-9111-A642D8B4711F}" type="presParOf" srcId="{DDEE0D8D-929C-44A7-863D-1E910AD72C0B}" destId="{5783C37D-961B-4FA1-B386-6728B5F3E52E}" srcOrd="0" destOrd="0" presId="urn:microsoft.com/office/officeart/2005/8/layout/hierarchy1"/>
    <dgm:cxn modelId="{AC7BAB89-71B9-499D-9FCB-F9FB39F28C1E}" type="presParOf" srcId="{DDEE0D8D-929C-44A7-863D-1E910AD72C0B}" destId="{40B0F166-8BDA-4D3E-9228-130BFA5FB42F}" srcOrd="1" destOrd="0" presId="urn:microsoft.com/office/officeart/2005/8/layout/hierarchy1"/>
    <dgm:cxn modelId="{7A01AE4D-62E2-41FA-90D5-755FAD4AE38C}" type="presParOf" srcId="{85929937-F2B6-4AB1-BEAA-34C57B7DF5E7}" destId="{4E448892-CC58-4EA8-A1AF-BB393488B898}" srcOrd="1" destOrd="0" presId="urn:microsoft.com/office/officeart/2005/8/layout/hierarchy1"/>
    <dgm:cxn modelId="{DBE0A3C1-7CFF-432D-BC4E-78145B5B68D6}" type="presParOf" srcId="{0AE0D96B-C8FF-4906-A036-0B1DB055249C}" destId="{57E72805-CE2C-49E1-949A-463D50F992B4}" srcOrd="2" destOrd="0" presId="urn:microsoft.com/office/officeart/2005/8/layout/hierarchy1"/>
    <dgm:cxn modelId="{7478CA6F-B95E-488F-9EC6-9F32B37EB11B}" type="presParOf" srcId="{0AE0D96B-C8FF-4906-A036-0B1DB055249C}" destId="{0DE99DE9-CFAE-4512-90BF-DE64446634E5}" srcOrd="3" destOrd="0" presId="urn:microsoft.com/office/officeart/2005/8/layout/hierarchy1"/>
    <dgm:cxn modelId="{DC7D4100-AF92-4D9E-971A-FAB7C893B578}" type="presParOf" srcId="{0DE99DE9-CFAE-4512-90BF-DE64446634E5}" destId="{708E93AC-8381-4D57-9EEA-BA35747A3CA1}" srcOrd="0" destOrd="0" presId="urn:microsoft.com/office/officeart/2005/8/layout/hierarchy1"/>
    <dgm:cxn modelId="{76DB0ED1-BD68-4BA1-8359-4994E7B1303B}" type="presParOf" srcId="{708E93AC-8381-4D57-9EEA-BA35747A3CA1}" destId="{30A64C3F-C5F3-499C-83BE-ABC8CC00A726}" srcOrd="0" destOrd="0" presId="urn:microsoft.com/office/officeart/2005/8/layout/hierarchy1"/>
    <dgm:cxn modelId="{AF943C81-0BB0-40F8-9720-47D3DC02CF91}" type="presParOf" srcId="{708E93AC-8381-4D57-9EEA-BA35747A3CA1}" destId="{0238777B-B4A2-4EC1-AEBD-4CD9FC0D8256}" srcOrd="1" destOrd="0" presId="urn:microsoft.com/office/officeart/2005/8/layout/hierarchy1"/>
    <dgm:cxn modelId="{55DCF3B7-D83A-4258-970C-48665A712AAD}" type="presParOf" srcId="{0DE99DE9-CFAE-4512-90BF-DE64446634E5}" destId="{65151CC3-6EF1-4254-951F-7FDD57C69DB3}" srcOrd="1" destOrd="0" presId="urn:microsoft.com/office/officeart/2005/8/layout/hierarchy1"/>
    <dgm:cxn modelId="{88F9076B-5106-4523-85D2-57C17AE36597}" type="presParOf" srcId="{65151CC3-6EF1-4254-951F-7FDD57C69DB3}" destId="{AC05A38B-96CE-415A-AF65-DAFA666C92EE}" srcOrd="0" destOrd="0" presId="urn:microsoft.com/office/officeart/2005/8/layout/hierarchy1"/>
    <dgm:cxn modelId="{00C2905B-736E-4C83-8D66-CF51EAEB7A95}" type="presParOf" srcId="{65151CC3-6EF1-4254-951F-7FDD57C69DB3}" destId="{D3033BAE-087C-47DD-B24B-5615AF5568AE}" srcOrd="1" destOrd="0" presId="urn:microsoft.com/office/officeart/2005/8/layout/hierarchy1"/>
    <dgm:cxn modelId="{B4658E38-56A0-4946-91E4-057794C4F969}" type="presParOf" srcId="{D3033BAE-087C-47DD-B24B-5615AF5568AE}" destId="{B927DE2B-9C0A-42B5-B22B-518463CBF955}" srcOrd="0" destOrd="0" presId="urn:microsoft.com/office/officeart/2005/8/layout/hierarchy1"/>
    <dgm:cxn modelId="{19F53F29-9E8F-43DB-85FC-70BA4100A179}" type="presParOf" srcId="{B927DE2B-9C0A-42B5-B22B-518463CBF955}" destId="{2FF99983-499A-4D26-ABC5-F3C7E8AE2AE2}" srcOrd="0" destOrd="0" presId="urn:microsoft.com/office/officeart/2005/8/layout/hierarchy1"/>
    <dgm:cxn modelId="{F27CBFAB-3221-43DD-A3EF-FB1D737B2EBD}" type="presParOf" srcId="{B927DE2B-9C0A-42B5-B22B-518463CBF955}" destId="{DFDF6E74-1665-401D-917A-05CCDCA8DF3C}" srcOrd="1" destOrd="0" presId="urn:microsoft.com/office/officeart/2005/8/layout/hierarchy1"/>
    <dgm:cxn modelId="{91913277-7C2E-43DB-9FC4-E6C94444267F}" type="presParOf" srcId="{D3033BAE-087C-47DD-B24B-5615AF5568AE}" destId="{F8BF322F-4F1B-4CF3-9730-80899E46FD53}" srcOrd="1" destOrd="0" presId="urn:microsoft.com/office/officeart/2005/8/layout/hierarchy1"/>
    <dgm:cxn modelId="{8C7CB80F-355C-4AC6-B715-C125C9AD4BAC}" type="presParOf" srcId="{65151CC3-6EF1-4254-951F-7FDD57C69DB3}" destId="{E9C10AAE-4012-49A7-9530-FF81603FB93B}" srcOrd="2" destOrd="0" presId="urn:microsoft.com/office/officeart/2005/8/layout/hierarchy1"/>
    <dgm:cxn modelId="{D2231F29-8B5D-4398-8D15-BDDFFF13F301}" type="presParOf" srcId="{65151CC3-6EF1-4254-951F-7FDD57C69DB3}" destId="{1F461832-1C3A-4AC9-931D-CE46A4D36D12}" srcOrd="3" destOrd="0" presId="urn:microsoft.com/office/officeart/2005/8/layout/hierarchy1"/>
    <dgm:cxn modelId="{2D916EB7-BBF4-474C-9927-60646D3F9137}" type="presParOf" srcId="{1F461832-1C3A-4AC9-931D-CE46A4D36D12}" destId="{8CC8FFA1-4D69-4297-85E6-3CCCB42884AF}" srcOrd="0" destOrd="0" presId="urn:microsoft.com/office/officeart/2005/8/layout/hierarchy1"/>
    <dgm:cxn modelId="{F8B94E4C-A25B-4629-8CDD-E78BDD10DEDF}" type="presParOf" srcId="{8CC8FFA1-4D69-4297-85E6-3CCCB42884AF}" destId="{F8997E16-F2DA-414E-9C7A-8BA3FDCF182E}" srcOrd="0" destOrd="0" presId="urn:microsoft.com/office/officeart/2005/8/layout/hierarchy1"/>
    <dgm:cxn modelId="{12BC4A1F-F770-4338-B5E0-2822CD508F76}" type="presParOf" srcId="{8CC8FFA1-4D69-4297-85E6-3CCCB42884AF}" destId="{1BDAF5F2-340A-4817-9183-EB111D38783D}" srcOrd="1" destOrd="0" presId="urn:microsoft.com/office/officeart/2005/8/layout/hierarchy1"/>
    <dgm:cxn modelId="{99841BAC-BC9D-4AC8-85C4-1D5553CC67FE}" type="presParOf" srcId="{1F461832-1C3A-4AC9-931D-CE46A4D36D12}" destId="{477128A9-2F7E-471A-BBA8-6438CE7E0E34}" srcOrd="1" destOrd="0" presId="urn:microsoft.com/office/officeart/2005/8/layout/hierarchy1"/>
    <dgm:cxn modelId="{81AC6B42-2C91-46EE-9742-0795953FDB66}" type="presParOf" srcId="{477128A9-2F7E-471A-BBA8-6438CE7E0E34}" destId="{D574DF7E-3043-4E31-9C3D-B4AB887BA025}" srcOrd="0" destOrd="0" presId="urn:microsoft.com/office/officeart/2005/8/layout/hierarchy1"/>
    <dgm:cxn modelId="{A623F7E2-D299-4F74-8669-2ADF1696F88A}" type="presParOf" srcId="{477128A9-2F7E-471A-BBA8-6438CE7E0E34}" destId="{31FBC811-9474-4743-B7F2-6884D300309D}" srcOrd="1" destOrd="0" presId="urn:microsoft.com/office/officeart/2005/8/layout/hierarchy1"/>
    <dgm:cxn modelId="{61397EF1-E887-488F-85FE-D0A65227334B}" type="presParOf" srcId="{31FBC811-9474-4743-B7F2-6884D300309D}" destId="{2E1944C3-0C8F-4E45-97DA-9B7280CF02F8}" srcOrd="0" destOrd="0" presId="urn:microsoft.com/office/officeart/2005/8/layout/hierarchy1"/>
    <dgm:cxn modelId="{5F0995D8-5D9B-4754-97B3-2E0F7B863271}" type="presParOf" srcId="{2E1944C3-0C8F-4E45-97DA-9B7280CF02F8}" destId="{CB3D0E5C-CBD1-44E8-82EC-EB557E3DA825}" srcOrd="0" destOrd="0" presId="urn:microsoft.com/office/officeart/2005/8/layout/hierarchy1"/>
    <dgm:cxn modelId="{874B9DC3-66D0-434D-AEB8-6D59A74D24CE}" type="presParOf" srcId="{2E1944C3-0C8F-4E45-97DA-9B7280CF02F8}" destId="{3CC7D4BA-F92D-4779-859F-EAB7403F7825}" srcOrd="1" destOrd="0" presId="urn:microsoft.com/office/officeart/2005/8/layout/hierarchy1"/>
    <dgm:cxn modelId="{62BCF59E-1AA9-45F3-B247-9129CCC6873D}" type="presParOf" srcId="{31FBC811-9474-4743-B7F2-6884D300309D}" destId="{582E0218-EACB-4B8B-80F9-6ACAB8022079}" srcOrd="1" destOrd="0" presId="urn:microsoft.com/office/officeart/2005/8/layout/hierarchy1"/>
    <dgm:cxn modelId="{27B7A76C-E508-424B-BF4A-1EDF9AF4F477}" type="presParOf" srcId="{65151CC3-6EF1-4254-951F-7FDD57C69DB3}" destId="{C6A92A53-E101-4397-82D9-8F5DFFC6A7F0}" srcOrd="4" destOrd="0" presId="urn:microsoft.com/office/officeart/2005/8/layout/hierarchy1"/>
    <dgm:cxn modelId="{002BC5EA-4E24-42DE-AD23-2084B7390A32}" type="presParOf" srcId="{65151CC3-6EF1-4254-951F-7FDD57C69DB3}" destId="{452B35C6-9E97-4A10-945E-7829D41250AD}" srcOrd="5" destOrd="0" presId="urn:microsoft.com/office/officeart/2005/8/layout/hierarchy1"/>
    <dgm:cxn modelId="{A63A5C97-64EB-448D-B239-2284AB4E82BD}" type="presParOf" srcId="{452B35C6-9E97-4A10-945E-7829D41250AD}" destId="{D3DABC3D-331B-437F-8D86-4137429F2B91}" srcOrd="0" destOrd="0" presId="urn:microsoft.com/office/officeart/2005/8/layout/hierarchy1"/>
    <dgm:cxn modelId="{9D1E0D80-CED9-49D8-A59A-C7ABE2694F9E}" type="presParOf" srcId="{D3DABC3D-331B-437F-8D86-4137429F2B91}" destId="{E4D3DA86-9503-487A-B960-BF031D1675B9}" srcOrd="0" destOrd="0" presId="urn:microsoft.com/office/officeart/2005/8/layout/hierarchy1"/>
    <dgm:cxn modelId="{6C07A84A-BB7F-4B59-B442-48B68880ABDC}" type="presParOf" srcId="{D3DABC3D-331B-437F-8D86-4137429F2B91}" destId="{E1DB6F55-B216-4C37-A9AF-65E94F7C6F20}" srcOrd="1" destOrd="0" presId="urn:microsoft.com/office/officeart/2005/8/layout/hierarchy1"/>
    <dgm:cxn modelId="{D2A95FA9-4633-4D1A-B1FD-ACE44413A139}" type="presParOf" srcId="{452B35C6-9E97-4A10-945E-7829D41250AD}" destId="{1E19DC28-1DE9-4B4B-80C0-8294F30969FF}" srcOrd="1" destOrd="0" presId="urn:microsoft.com/office/officeart/2005/8/layout/hierarchy1"/>
    <dgm:cxn modelId="{9FE9D37E-B15D-4975-A855-76E9A5117AC0}" type="presParOf" srcId="{1E19DC28-1DE9-4B4B-80C0-8294F30969FF}" destId="{2B1ECC32-FAF7-4640-B36D-232C31822BD9}" srcOrd="0" destOrd="0" presId="urn:microsoft.com/office/officeart/2005/8/layout/hierarchy1"/>
    <dgm:cxn modelId="{E570F68B-9C9A-440E-908B-270D5A6B5844}" type="presParOf" srcId="{1E19DC28-1DE9-4B4B-80C0-8294F30969FF}" destId="{3DD8603B-5BE6-4767-800E-FCF01EE1846D}" srcOrd="1" destOrd="0" presId="urn:microsoft.com/office/officeart/2005/8/layout/hierarchy1"/>
    <dgm:cxn modelId="{A0F03379-1B1E-4ED6-A263-1038A2866054}" type="presParOf" srcId="{3DD8603B-5BE6-4767-800E-FCF01EE1846D}" destId="{7F62AC94-354F-4B73-B422-945713C48436}" srcOrd="0" destOrd="0" presId="urn:microsoft.com/office/officeart/2005/8/layout/hierarchy1"/>
    <dgm:cxn modelId="{1104B3C4-B691-41F0-B419-83D22EFCA754}" type="presParOf" srcId="{7F62AC94-354F-4B73-B422-945713C48436}" destId="{57EC8986-E868-4E41-A8F7-50CA982D78D2}" srcOrd="0" destOrd="0" presId="urn:microsoft.com/office/officeart/2005/8/layout/hierarchy1"/>
    <dgm:cxn modelId="{59EA9881-ECAA-4D17-96CE-1072C6B82D33}" type="presParOf" srcId="{7F62AC94-354F-4B73-B422-945713C48436}" destId="{A55B7EEC-5C01-4D07-82F9-CAE917FAC1BF}" srcOrd="1" destOrd="0" presId="urn:microsoft.com/office/officeart/2005/8/layout/hierarchy1"/>
    <dgm:cxn modelId="{388DE3A3-DA9E-4BA8-96EC-2A76A67066D1}" type="presParOf" srcId="{3DD8603B-5BE6-4767-800E-FCF01EE1846D}" destId="{CADA0936-2327-4704-BD76-C58FC6FC820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85FB843-3053-4F90-BB87-424B5DE26DE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DDFA91-4594-4598-BF40-21D142E01BCE}">
      <dgm:prSet custT="1"/>
      <dgm:spPr/>
      <dgm:t>
        <a:bodyPr/>
        <a:lstStyle/>
        <a:p>
          <a:pPr rtl="0"/>
          <a:r>
            <a:rPr lang="en-US" sz="2200" b="1" dirty="0" smtClean="0"/>
            <a:t>It is recommended to includes more detailed parameters in this project such as Grade, Operational Speed, Pedestrian,  bus blockages, parking, turning radius, etc.</a:t>
          </a:r>
          <a:endParaRPr lang="en-US" sz="2200" b="1" dirty="0"/>
        </a:p>
      </dgm:t>
    </dgm:pt>
    <dgm:pt modelId="{8F171C24-CDE6-4ABF-8655-3D91854CC8FE}" type="sibTrans" cxnId="{64F35094-DE1C-41CD-BE78-4E52C63C3FA1}">
      <dgm:prSet/>
      <dgm:spPr/>
      <dgm:t>
        <a:bodyPr/>
        <a:lstStyle/>
        <a:p>
          <a:endParaRPr lang="en-US" sz="2200" b="1">
            <a:solidFill>
              <a:srgbClr val="FF0000"/>
            </a:solidFill>
          </a:endParaRPr>
        </a:p>
      </dgm:t>
    </dgm:pt>
    <dgm:pt modelId="{B774C6D1-042A-4673-8BD4-BD8A65AEF892}" type="parTrans" cxnId="{64F35094-DE1C-41CD-BE78-4E52C63C3FA1}">
      <dgm:prSet/>
      <dgm:spPr/>
      <dgm:t>
        <a:bodyPr/>
        <a:lstStyle/>
        <a:p>
          <a:endParaRPr lang="en-US" sz="2200" b="1">
            <a:solidFill>
              <a:srgbClr val="FF0000"/>
            </a:solidFill>
          </a:endParaRPr>
        </a:p>
      </dgm:t>
    </dgm:pt>
    <dgm:pt modelId="{09C04C4C-B1F7-4CDE-A933-1388022BA499}">
      <dgm:prSet custT="1"/>
      <dgm:spPr/>
      <dgm:t>
        <a:bodyPr/>
        <a:lstStyle/>
        <a:p>
          <a:pPr rtl="0"/>
          <a:r>
            <a:rPr lang="en-US" sz="2200" b="1" dirty="0" smtClean="0"/>
            <a:t>It is recommended to study the existing condition in long range plan such as (20 years) to see the unexpected effects on traffic system.</a:t>
          </a:r>
          <a:r>
            <a:rPr lang="en-US" sz="500" b="1" dirty="0" smtClean="0"/>
            <a:t>.</a:t>
          </a:r>
          <a:endParaRPr lang="en-US" sz="500" b="1" dirty="0"/>
        </a:p>
      </dgm:t>
    </dgm:pt>
    <dgm:pt modelId="{4956D7AA-EC25-4640-AF06-F77CAA0F3FF8}" type="parTrans" cxnId="{FA1795E7-0D29-40F9-B8C1-BDC71F8255B3}">
      <dgm:prSet/>
      <dgm:spPr/>
      <dgm:t>
        <a:bodyPr/>
        <a:lstStyle/>
        <a:p>
          <a:endParaRPr lang="en-US"/>
        </a:p>
      </dgm:t>
    </dgm:pt>
    <dgm:pt modelId="{BD00CDFF-E4C0-4286-9482-4C3301FEBE1E}" type="sibTrans" cxnId="{FA1795E7-0D29-40F9-B8C1-BDC71F8255B3}">
      <dgm:prSet/>
      <dgm:spPr/>
      <dgm:t>
        <a:bodyPr/>
        <a:lstStyle/>
        <a:p>
          <a:endParaRPr lang="en-US"/>
        </a:p>
      </dgm:t>
    </dgm:pt>
    <dgm:pt modelId="{548E9AD3-309A-447E-A801-7CF3842C6BC7}">
      <dgm:prSet custT="1"/>
      <dgm:spPr/>
      <dgm:t>
        <a:bodyPr/>
        <a:lstStyle/>
        <a:p>
          <a:r>
            <a:rPr lang="en-US" sz="2200" b="1" dirty="0" smtClean="0"/>
            <a:t>It is recommended to study each intersection to enhance its level of service</a:t>
          </a:r>
          <a:endParaRPr lang="en-US" sz="2200" b="1" dirty="0"/>
        </a:p>
      </dgm:t>
    </dgm:pt>
    <dgm:pt modelId="{7117AE66-DB2D-4D1F-BD30-2488C5075134}" type="parTrans" cxnId="{489D5A12-EB98-477A-8535-98D14E4BB189}">
      <dgm:prSet/>
      <dgm:spPr/>
      <dgm:t>
        <a:bodyPr/>
        <a:lstStyle/>
        <a:p>
          <a:endParaRPr lang="en-US"/>
        </a:p>
      </dgm:t>
    </dgm:pt>
    <dgm:pt modelId="{D61C342B-AB93-440B-AA7C-7D351740C941}" type="sibTrans" cxnId="{489D5A12-EB98-477A-8535-98D14E4BB189}">
      <dgm:prSet/>
      <dgm:spPr/>
      <dgm:t>
        <a:bodyPr/>
        <a:lstStyle/>
        <a:p>
          <a:endParaRPr lang="en-US"/>
        </a:p>
      </dgm:t>
    </dgm:pt>
    <dgm:pt modelId="{DFB6614D-B0ED-4C62-B0B7-F51AC54862FC}">
      <dgm:prSet custT="1"/>
      <dgm:spPr/>
      <dgm:t>
        <a:bodyPr/>
        <a:lstStyle/>
        <a:p>
          <a:r>
            <a:rPr lang="en-US" sz="2200" b="1" dirty="0" smtClean="0"/>
            <a:t>It is recommended to check the warrants at critical intersections based on the current conditions and proposed modifications.</a:t>
          </a:r>
          <a:r>
            <a:rPr lang="en-US" sz="500" b="1" dirty="0" smtClean="0"/>
            <a:t>.</a:t>
          </a:r>
          <a:endParaRPr lang="en-US" sz="500" dirty="0"/>
        </a:p>
      </dgm:t>
    </dgm:pt>
    <dgm:pt modelId="{E8F6D42C-D2D1-442F-9720-39CBA9F2D7A8}" type="parTrans" cxnId="{9BFF5B90-0419-40D3-A818-93A2821ABE80}">
      <dgm:prSet/>
      <dgm:spPr/>
      <dgm:t>
        <a:bodyPr/>
        <a:lstStyle/>
        <a:p>
          <a:endParaRPr lang="en-US"/>
        </a:p>
      </dgm:t>
    </dgm:pt>
    <dgm:pt modelId="{479E59BF-F389-4DAC-8AF4-8D13A54382AB}" type="sibTrans" cxnId="{9BFF5B90-0419-40D3-A818-93A2821ABE80}">
      <dgm:prSet/>
      <dgm:spPr/>
      <dgm:t>
        <a:bodyPr/>
        <a:lstStyle/>
        <a:p>
          <a:endParaRPr lang="en-US"/>
        </a:p>
      </dgm:t>
    </dgm:pt>
    <dgm:pt modelId="{5590E5D1-9E49-476F-BCD3-2223E27786A5}" type="pres">
      <dgm:prSet presAssocID="{485FB843-3053-4F90-BB87-424B5DE26DE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6E5F63-6151-4466-8636-B3618945ACAD}" type="pres">
      <dgm:prSet presAssocID="{DFB6614D-B0ED-4C62-B0B7-F51AC54862F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758632-3016-4B23-8F38-C7F55F234525}" type="pres">
      <dgm:prSet presAssocID="{479E59BF-F389-4DAC-8AF4-8D13A54382AB}" presName="spacer" presStyleCnt="0"/>
      <dgm:spPr/>
    </dgm:pt>
    <dgm:pt modelId="{6CFBEED8-F5C4-48F0-9303-02B602AC34B2}" type="pres">
      <dgm:prSet presAssocID="{94DDFA91-4594-4598-BF40-21D142E01BC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80F4FB-F24D-4925-B021-0DECC392EFA4}" type="pres">
      <dgm:prSet presAssocID="{8F171C24-CDE6-4ABF-8655-3D91854CC8FE}" presName="spacer" presStyleCnt="0"/>
      <dgm:spPr/>
    </dgm:pt>
    <dgm:pt modelId="{3C008E53-2DFB-417C-A45E-A281BE1FD4AF}" type="pres">
      <dgm:prSet presAssocID="{09C04C4C-B1F7-4CDE-A933-1388022BA49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351953-2C0E-4CDC-937F-679576A340F1}" type="pres">
      <dgm:prSet presAssocID="{BD00CDFF-E4C0-4286-9482-4C3301FEBE1E}" presName="spacer" presStyleCnt="0"/>
      <dgm:spPr/>
    </dgm:pt>
    <dgm:pt modelId="{06D03F05-19EB-480E-997C-2F1BCCC075B2}" type="pres">
      <dgm:prSet presAssocID="{548E9AD3-309A-447E-A801-7CF3842C6BC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FF5B90-0419-40D3-A818-93A2821ABE80}" srcId="{485FB843-3053-4F90-BB87-424B5DE26DEC}" destId="{DFB6614D-B0ED-4C62-B0B7-F51AC54862FC}" srcOrd="0" destOrd="0" parTransId="{E8F6D42C-D2D1-442F-9720-39CBA9F2D7A8}" sibTransId="{479E59BF-F389-4DAC-8AF4-8D13A54382AB}"/>
    <dgm:cxn modelId="{FA1795E7-0D29-40F9-B8C1-BDC71F8255B3}" srcId="{485FB843-3053-4F90-BB87-424B5DE26DEC}" destId="{09C04C4C-B1F7-4CDE-A933-1388022BA499}" srcOrd="2" destOrd="0" parTransId="{4956D7AA-EC25-4640-AF06-F77CAA0F3FF8}" sibTransId="{BD00CDFF-E4C0-4286-9482-4C3301FEBE1E}"/>
    <dgm:cxn modelId="{B6A0A34F-B3FD-484C-8180-973DFF0EA637}" type="presOf" srcId="{09C04C4C-B1F7-4CDE-A933-1388022BA499}" destId="{3C008E53-2DFB-417C-A45E-A281BE1FD4AF}" srcOrd="0" destOrd="0" presId="urn:microsoft.com/office/officeart/2005/8/layout/vList2"/>
    <dgm:cxn modelId="{EE147AE8-91F5-41FF-B2C4-8EBB60D67A25}" type="presOf" srcId="{DFB6614D-B0ED-4C62-B0B7-F51AC54862FC}" destId="{886E5F63-6151-4466-8636-B3618945ACAD}" srcOrd="0" destOrd="0" presId="urn:microsoft.com/office/officeart/2005/8/layout/vList2"/>
    <dgm:cxn modelId="{FF870036-2F25-4D0D-ACAB-514AC725E627}" type="presOf" srcId="{485FB843-3053-4F90-BB87-424B5DE26DEC}" destId="{5590E5D1-9E49-476F-BCD3-2223E27786A5}" srcOrd="0" destOrd="0" presId="urn:microsoft.com/office/officeart/2005/8/layout/vList2"/>
    <dgm:cxn modelId="{F716E1CC-0ACE-4A2E-A61E-3F48B16E0ABD}" type="presOf" srcId="{94DDFA91-4594-4598-BF40-21D142E01BCE}" destId="{6CFBEED8-F5C4-48F0-9303-02B602AC34B2}" srcOrd="0" destOrd="0" presId="urn:microsoft.com/office/officeart/2005/8/layout/vList2"/>
    <dgm:cxn modelId="{489D5A12-EB98-477A-8535-98D14E4BB189}" srcId="{485FB843-3053-4F90-BB87-424B5DE26DEC}" destId="{548E9AD3-309A-447E-A801-7CF3842C6BC7}" srcOrd="3" destOrd="0" parTransId="{7117AE66-DB2D-4D1F-BD30-2488C5075134}" sibTransId="{D61C342B-AB93-440B-AA7C-7D351740C941}"/>
    <dgm:cxn modelId="{64F35094-DE1C-41CD-BE78-4E52C63C3FA1}" srcId="{485FB843-3053-4F90-BB87-424B5DE26DEC}" destId="{94DDFA91-4594-4598-BF40-21D142E01BCE}" srcOrd="1" destOrd="0" parTransId="{B774C6D1-042A-4673-8BD4-BD8A65AEF892}" sibTransId="{8F171C24-CDE6-4ABF-8655-3D91854CC8FE}"/>
    <dgm:cxn modelId="{2F3C7817-40DB-4C32-BD5D-711D1F4298CB}" type="presOf" srcId="{548E9AD3-309A-447E-A801-7CF3842C6BC7}" destId="{06D03F05-19EB-480E-997C-2F1BCCC075B2}" srcOrd="0" destOrd="0" presId="urn:microsoft.com/office/officeart/2005/8/layout/vList2"/>
    <dgm:cxn modelId="{233E1BBA-1C1C-42E4-8322-145C13029914}" type="presParOf" srcId="{5590E5D1-9E49-476F-BCD3-2223E27786A5}" destId="{886E5F63-6151-4466-8636-B3618945ACAD}" srcOrd="0" destOrd="0" presId="urn:microsoft.com/office/officeart/2005/8/layout/vList2"/>
    <dgm:cxn modelId="{8BD49C7F-8888-4052-BEB8-FAB6C102CC1B}" type="presParOf" srcId="{5590E5D1-9E49-476F-BCD3-2223E27786A5}" destId="{B1758632-3016-4B23-8F38-C7F55F234525}" srcOrd="1" destOrd="0" presId="urn:microsoft.com/office/officeart/2005/8/layout/vList2"/>
    <dgm:cxn modelId="{BC2BBB2C-D735-4CF5-8F79-F9F63E811E77}" type="presParOf" srcId="{5590E5D1-9E49-476F-BCD3-2223E27786A5}" destId="{6CFBEED8-F5C4-48F0-9303-02B602AC34B2}" srcOrd="2" destOrd="0" presId="urn:microsoft.com/office/officeart/2005/8/layout/vList2"/>
    <dgm:cxn modelId="{F305CC18-DC6D-4CED-B658-A3F64931FDD6}" type="presParOf" srcId="{5590E5D1-9E49-476F-BCD3-2223E27786A5}" destId="{0280F4FB-F24D-4925-B021-0DECC392EFA4}" srcOrd="3" destOrd="0" presId="urn:microsoft.com/office/officeart/2005/8/layout/vList2"/>
    <dgm:cxn modelId="{5D026F44-6361-4233-86AD-FB96E91B35CF}" type="presParOf" srcId="{5590E5D1-9E49-476F-BCD3-2223E27786A5}" destId="{3C008E53-2DFB-417C-A45E-A281BE1FD4AF}" srcOrd="4" destOrd="0" presId="urn:microsoft.com/office/officeart/2005/8/layout/vList2"/>
    <dgm:cxn modelId="{5CBA77E6-F9CF-4F65-9C24-FFDB24F782F3}" type="presParOf" srcId="{5590E5D1-9E49-476F-BCD3-2223E27786A5}" destId="{EE351953-2C0E-4CDC-937F-679576A340F1}" srcOrd="5" destOrd="0" presId="urn:microsoft.com/office/officeart/2005/8/layout/vList2"/>
    <dgm:cxn modelId="{4AB4E369-3D6B-45B8-BDDA-5DE1D2A515E0}" type="presParOf" srcId="{5590E5D1-9E49-476F-BCD3-2223E27786A5}" destId="{06D03F05-19EB-480E-997C-2F1BCCC075B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5AB180-C8E1-4226-A0E3-2AAB8ECD4380}">
      <dsp:nvSpPr>
        <dsp:cNvPr id="0" name=""/>
        <dsp:cNvSpPr/>
      </dsp:nvSpPr>
      <dsp:spPr>
        <a:xfrm rot="10800000">
          <a:off x="1786302" y="99"/>
          <a:ext cx="5795764" cy="13058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5852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Checking the level of service at the study area based on the old condition.</a:t>
          </a:r>
        </a:p>
      </dsp:txBody>
      <dsp:txXfrm rot="10800000">
        <a:off x="2112769" y="99"/>
        <a:ext cx="5469297" cy="1305868"/>
      </dsp:txXfrm>
    </dsp:sp>
    <dsp:sp modelId="{F22DF1C5-F6B3-4A32-AD8B-CAD517F3F379}">
      <dsp:nvSpPr>
        <dsp:cNvPr id="0" name=""/>
        <dsp:cNvSpPr/>
      </dsp:nvSpPr>
      <dsp:spPr>
        <a:xfrm>
          <a:off x="1133368" y="99"/>
          <a:ext cx="1305868" cy="130586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6E65B9-8ABF-4E11-8E24-2E311FE3154D}">
      <dsp:nvSpPr>
        <dsp:cNvPr id="0" name=""/>
        <dsp:cNvSpPr/>
      </dsp:nvSpPr>
      <dsp:spPr>
        <a:xfrm rot="10800000">
          <a:off x="1786302" y="1695779"/>
          <a:ext cx="5795764" cy="13058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5852" tIns="106680" rIns="199136" bIns="106680" numCol="1" spcCol="1270" anchor="ctr" anchorCtr="0">
          <a:noAutofit/>
        </a:bodyPr>
        <a:lstStyle/>
        <a:p>
          <a:pPr marL="0" lvl="0" indent="0" algn="ctr" defTabSz="9144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800" kern="1200" dirty="0" smtClean="0"/>
            <a:t>Assessing this action after completion especially on Rafidia Street.</a:t>
          </a:r>
          <a:endParaRPr lang="en-US" sz="2800" kern="1200" dirty="0"/>
        </a:p>
      </dsp:txBody>
      <dsp:txXfrm rot="10800000">
        <a:off x="2112769" y="1695779"/>
        <a:ext cx="5469297" cy="1305868"/>
      </dsp:txXfrm>
    </dsp:sp>
    <dsp:sp modelId="{E22CE108-D15E-4048-AEEF-7AECBBAEBB52}">
      <dsp:nvSpPr>
        <dsp:cNvPr id="0" name=""/>
        <dsp:cNvSpPr/>
      </dsp:nvSpPr>
      <dsp:spPr>
        <a:xfrm>
          <a:off x="1133368" y="1695779"/>
          <a:ext cx="1305868" cy="130586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1A4ABE-8FD7-4D9C-BDE2-5CD2CE04F3B6}">
      <dsp:nvSpPr>
        <dsp:cNvPr id="0" name=""/>
        <dsp:cNvSpPr/>
      </dsp:nvSpPr>
      <dsp:spPr>
        <a:xfrm rot="10800000">
          <a:off x="1786302" y="3391459"/>
          <a:ext cx="5795764" cy="13058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5852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Provide recommendation and solutions for unexpected conditions or negative impacts</a:t>
          </a:r>
        </a:p>
      </dsp:txBody>
      <dsp:txXfrm rot="10800000">
        <a:off x="2112769" y="3391459"/>
        <a:ext cx="5469297" cy="1305868"/>
      </dsp:txXfrm>
    </dsp:sp>
    <dsp:sp modelId="{7829D179-BCA9-4110-A139-9D833699FF12}">
      <dsp:nvSpPr>
        <dsp:cNvPr id="0" name=""/>
        <dsp:cNvSpPr/>
      </dsp:nvSpPr>
      <dsp:spPr>
        <a:xfrm>
          <a:off x="1133368" y="3391459"/>
          <a:ext cx="1305868" cy="130586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B7BAA6-FD46-48F8-BB18-8813A11F7DB0}">
      <dsp:nvSpPr>
        <dsp:cNvPr id="0" name=""/>
        <dsp:cNvSpPr/>
      </dsp:nvSpPr>
      <dsp:spPr>
        <a:xfrm>
          <a:off x="105164" y="3323090"/>
          <a:ext cx="1696319" cy="9906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Methodology</a:t>
          </a:r>
          <a:endParaRPr lang="en-US" sz="2000" b="1" kern="1200" dirty="0"/>
        </a:p>
      </dsp:txBody>
      <dsp:txXfrm>
        <a:off x="134179" y="3352105"/>
        <a:ext cx="1638289" cy="932626"/>
      </dsp:txXfrm>
    </dsp:sp>
    <dsp:sp modelId="{9E9E94C1-43D8-42C7-BBE3-D558C3CAB293}">
      <dsp:nvSpPr>
        <dsp:cNvPr id="0" name=""/>
        <dsp:cNvSpPr/>
      </dsp:nvSpPr>
      <dsp:spPr>
        <a:xfrm rot="16890004">
          <a:off x="806367" y="2592326"/>
          <a:ext cx="2485830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2485830" y="8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987136" y="2538310"/>
        <a:ext cx="124291" cy="124291"/>
      </dsp:txXfrm>
    </dsp:sp>
    <dsp:sp modelId="{F610ECCC-0049-48FD-9C11-4CAE9EBB743E}">
      <dsp:nvSpPr>
        <dsp:cNvPr id="0" name=""/>
        <dsp:cNvSpPr/>
      </dsp:nvSpPr>
      <dsp:spPr>
        <a:xfrm>
          <a:off x="2297081" y="1072744"/>
          <a:ext cx="1451456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Preparation</a:t>
          </a:r>
          <a:endParaRPr lang="en-US" sz="1600" b="1" kern="1200" dirty="0"/>
        </a:p>
      </dsp:txBody>
      <dsp:txXfrm>
        <a:off x="2315225" y="1090888"/>
        <a:ext cx="1415168" cy="583209"/>
      </dsp:txXfrm>
    </dsp:sp>
    <dsp:sp modelId="{7394520C-D05A-42CE-AA05-B832A18DC080}">
      <dsp:nvSpPr>
        <dsp:cNvPr id="0" name=""/>
        <dsp:cNvSpPr/>
      </dsp:nvSpPr>
      <dsp:spPr>
        <a:xfrm rot="17692822">
          <a:off x="3407356" y="840046"/>
          <a:ext cx="1177961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1177961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66887" y="818727"/>
        <a:ext cx="58898" cy="58898"/>
      </dsp:txXfrm>
    </dsp:sp>
    <dsp:sp modelId="{2F415570-7A76-4A46-B208-62F256C09B13}">
      <dsp:nvSpPr>
        <dsp:cNvPr id="0" name=""/>
        <dsp:cNvSpPr/>
      </dsp:nvSpPr>
      <dsp:spPr>
        <a:xfrm>
          <a:off x="4244135" y="4111"/>
          <a:ext cx="1517235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Site Visit</a:t>
          </a:r>
          <a:endParaRPr lang="en-US" sz="1600" b="1" kern="1200" dirty="0"/>
        </a:p>
      </dsp:txBody>
      <dsp:txXfrm>
        <a:off x="4262279" y="22255"/>
        <a:ext cx="1480947" cy="583209"/>
      </dsp:txXfrm>
    </dsp:sp>
    <dsp:sp modelId="{6D83D5D0-A364-4778-AE10-A80D6BCF8AED}">
      <dsp:nvSpPr>
        <dsp:cNvPr id="0" name=""/>
        <dsp:cNvSpPr/>
      </dsp:nvSpPr>
      <dsp:spPr>
        <a:xfrm rot="19457599">
          <a:off x="3691171" y="1196257"/>
          <a:ext cx="610330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610330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81078" y="1189129"/>
        <a:ext cx="30516" cy="30516"/>
      </dsp:txXfrm>
    </dsp:sp>
    <dsp:sp modelId="{6F2A646F-BF43-49EF-BA75-B5B39EDEDF33}">
      <dsp:nvSpPr>
        <dsp:cNvPr id="0" name=""/>
        <dsp:cNvSpPr/>
      </dsp:nvSpPr>
      <dsp:spPr>
        <a:xfrm>
          <a:off x="4244135" y="716533"/>
          <a:ext cx="1517222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Identify main Intersections</a:t>
          </a:r>
          <a:endParaRPr lang="en-US" sz="1600" b="1" kern="1200" dirty="0"/>
        </a:p>
      </dsp:txBody>
      <dsp:txXfrm>
        <a:off x="4262279" y="734677"/>
        <a:ext cx="1480934" cy="583209"/>
      </dsp:txXfrm>
    </dsp:sp>
    <dsp:sp modelId="{51A294A2-379D-44F8-BEFE-4BFFA28EDC14}">
      <dsp:nvSpPr>
        <dsp:cNvPr id="0" name=""/>
        <dsp:cNvSpPr/>
      </dsp:nvSpPr>
      <dsp:spPr>
        <a:xfrm rot="2502408">
          <a:off x="3664962" y="1593761"/>
          <a:ext cx="659527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659527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78237" y="1585402"/>
        <a:ext cx="32976" cy="32976"/>
      </dsp:txXfrm>
    </dsp:sp>
    <dsp:sp modelId="{088F1F3C-9EE7-49E5-A356-710C8C69FC2E}">
      <dsp:nvSpPr>
        <dsp:cNvPr id="0" name=""/>
        <dsp:cNvSpPr/>
      </dsp:nvSpPr>
      <dsp:spPr>
        <a:xfrm>
          <a:off x="4240914" y="1511540"/>
          <a:ext cx="1517222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AM &amp; PM period </a:t>
          </a:r>
          <a:endParaRPr lang="en-US" sz="1600" b="1" kern="1200" dirty="0"/>
        </a:p>
      </dsp:txBody>
      <dsp:txXfrm>
        <a:off x="4259058" y="1529684"/>
        <a:ext cx="1480934" cy="583209"/>
      </dsp:txXfrm>
    </dsp:sp>
    <dsp:sp modelId="{A2B270E4-DA5E-448D-886A-DEF592911CA5}">
      <dsp:nvSpPr>
        <dsp:cNvPr id="0" name=""/>
        <dsp:cNvSpPr/>
      </dsp:nvSpPr>
      <dsp:spPr>
        <a:xfrm rot="4017936">
          <a:off x="3365545" y="1953379"/>
          <a:ext cx="1258361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1258361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63267" y="1930049"/>
        <a:ext cx="62918" cy="62918"/>
      </dsp:txXfrm>
    </dsp:sp>
    <dsp:sp modelId="{3CB40037-C35B-4393-8067-CD969083B283}">
      <dsp:nvSpPr>
        <dsp:cNvPr id="0" name=""/>
        <dsp:cNvSpPr/>
      </dsp:nvSpPr>
      <dsp:spPr>
        <a:xfrm>
          <a:off x="4240914" y="2230776"/>
          <a:ext cx="1517222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Duration</a:t>
          </a:r>
          <a:endParaRPr lang="en-US" sz="1600" b="1" kern="1200" dirty="0"/>
        </a:p>
      </dsp:txBody>
      <dsp:txXfrm>
        <a:off x="4259058" y="2248920"/>
        <a:ext cx="1480934" cy="583209"/>
      </dsp:txXfrm>
    </dsp:sp>
    <dsp:sp modelId="{F523F213-1F12-43CB-8939-46DE17D296D4}">
      <dsp:nvSpPr>
        <dsp:cNvPr id="0" name=""/>
        <dsp:cNvSpPr/>
      </dsp:nvSpPr>
      <dsp:spPr>
        <a:xfrm rot="21497852">
          <a:off x="1801389" y="3803964"/>
          <a:ext cx="425745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425745" y="8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03618" y="3801451"/>
        <a:ext cx="21287" cy="21287"/>
      </dsp:txXfrm>
    </dsp:sp>
    <dsp:sp modelId="{936A9371-155C-45B2-BF00-81AB6AEA307D}">
      <dsp:nvSpPr>
        <dsp:cNvPr id="0" name=""/>
        <dsp:cNvSpPr/>
      </dsp:nvSpPr>
      <dsp:spPr>
        <a:xfrm>
          <a:off x="2227040" y="3332592"/>
          <a:ext cx="1520716" cy="9463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Data Collection</a:t>
          </a:r>
          <a:endParaRPr lang="en-US" sz="1600" b="1" kern="1200" dirty="0"/>
        </a:p>
      </dsp:txBody>
      <dsp:txXfrm>
        <a:off x="2254758" y="3360310"/>
        <a:ext cx="1465280" cy="890920"/>
      </dsp:txXfrm>
    </dsp:sp>
    <dsp:sp modelId="{ED444AEB-EE03-447E-B3E2-09B3C7654AC9}">
      <dsp:nvSpPr>
        <dsp:cNvPr id="0" name=""/>
        <dsp:cNvSpPr/>
      </dsp:nvSpPr>
      <dsp:spPr>
        <a:xfrm rot="19568172">
          <a:off x="3690037" y="3608040"/>
          <a:ext cx="680520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680520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13284" y="3599157"/>
        <a:ext cx="34026" cy="34026"/>
      </dsp:txXfrm>
    </dsp:sp>
    <dsp:sp modelId="{AE020641-AD66-4313-9F9F-8530CF30F4BE}">
      <dsp:nvSpPr>
        <dsp:cNvPr id="0" name=""/>
        <dsp:cNvSpPr/>
      </dsp:nvSpPr>
      <dsp:spPr>
        <a:xfrm>
          <a:off x="4312837" y="3116821"/>
          <a:ext cx="1746213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Traffic Count</a:t>
          </a:r>
          <a:endParaRPr lang="en-US" sz="1600" b="1" kern="1200" dirty="0"/>
        </a:p>
      </dsp:txBody>
      <dsp:txXfrm>
        <a:off x="4330981" y="3134965"/>
        <a:ext cx="1709925" cy="583209"/>
      </dsp:txXfrm>
    </dsp:sp>
    <dsp:sp modelId="{36D9D7EB-8B16-4C58-A709-B73C14556200}">
      <dsp:nvSpPr>
        <dsp:cNvPr id="0" name=""/>
        <dsp:cNvSpPr/>
      </dsp:nvSpPr>
      <dsp:spPr>
        <a:xfrm rot="19705548">
          <a:off x="6006808" y="3233659"/>
          <a:ext cx="705804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705804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42065" y="3224144"/>
        <a:ext cx="35290" cy="35290"/>
      </dsp:txXfrm>
    </dsp:sp>
    <dsp:sp modelId="{172CFF6C-CB29-4E9D-8711-EA2197DC2947}">
      <dsp:nvSpPr>
        <dsp:cNvPr id="0" name=""/>
        <dsp:cNvSpPr/>
      </dsp:nvSpPr>
      <dsp:spPr>
        <a:xfrm>
          <a:off x="6660370" y="2662324"/>
          <a:ext cx="1912189" cy="7893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Before Implementation </a:t>
          </a:r>
          <a:endParaRPr lang="en-US" sz="1600" b="1" kern="1200" dirty="0"/>
        </a:p>
      </dsp:txBody>
      <dsp:txXfrm>
        <a:off x="6683490" y="2685444"/>
        <a:ext cx="1865949" cy="743129"/>
      </dsp:txXfrm>
    </dsp:sp>
    <dsp:sp modelId="{A11928A2-CDA6-4CAD-9255-BDEC1436316D}">
      <dsp:nvSpPr>
        <dsp:cNvPr id="0" name=""/>
        <dsp:cNvSpPr/>
      </dsp:nvSpPr>
      <dsp:spPr>
        <a:xfrm rot="2631842">
          <a:off x="5929763" y="3739536"/>
          <a:ext cx="926752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926752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69970" y="3724497"/>
        <a:ext cx="46337" cy="46337"/>
      </dsp:txXfrm>
    </dsp:sp>
    <dsp:sp modelId="{6FC820EB-4C1D-4B93-91C3-2603B7849293}">
      <dsp:nvSpPr>
        <dsp:cNvPr id="0" name=""/>
        <dsp:cNvSpPr/>
      </dsp:nvSpPr>
      <dsp:spPr>
        <a:xfrm>
          <a:off x="6727226" y="3669254"/>
          <a:ext cx="1845333" cy="7990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After Implementation</a:t>
          </a:r>
          <a:endParaRPr lang="en-US" sz="1600" b="1" kern="1200" dirty="0"/>
        </a:p>
      </dsp:txBody>
      <dsp:txXfrm>
        <a:off x="6750628" y="3692656"/>
        <a:ext cx="1798529" cy="752210"/>
      </dsp:txXfrm>
    </dsp:sp>
    <dsp:sp modelId="{9918100B-344C-4D19-B5F8-280AE7B0F2FE}">
      <dsp:nvSpPr>
        <dsp:cNvPr id="0" name=""/>
        <dsp:cNvSpPr/>
      </dsp:nvSpPr>
      <dsp:spPr>
        <a:xfrm rot="1862239">
          <a:off x="3700547" y="3967658"/>
          <a:ext cx="659499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659499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13810" y="3959300"/>
        <a:ext cx="32974" cy="32974"/>
      </dsp:txXfrm>
    </dsp:sp>
    <dsp:sp modelId="{753B42E9-B81D-4701-82B7-AAC3BAB9A3A9}">
      <dsp:nvSpPr>
        <dsp:cNvPr id="0" name=""/>
        <dsp:cNvSpPr/>
      </dsp:nvSpPr>
      <dsp:spPr>
        <a:xfrm>
          <a:off x="4312837" y="3836057"/>
          <a:ext cx="1830502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Inventory Study</a:t>
          </a:r>
          <a:endParaRPr lang="en-US" sz="1600" b="1" kern="1200" dirty="0"/>
        </a:p>
      </dsp:txBody>
      <dsp:txXfrm>
        <a:off x="4330981" y="3854201"/>
        <a:ext cx="1794214" cy="583209"/>
      </dsp:txXfrm>
    </dsp:sp>
    <dsp:sp modelId="{4AABE4A6-49C3-46EF-A7D1-8FCE85B08373}">
      <dsp:nvSpPr>
        <dsp:cNvPr id="0" name=""/>
        <dsp:cNvSpPr/>
      </dsp:nvSpPr>
      <dsp:spPr>
        <a:xfrm rot="3715317">
          <a:off x="3430008" y="4327279"/>
          <a:ext cx="1200577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1200577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00283" y="4305394"/>
        <a:ext cx="60028" cy="60028"/>
      </dsp:txXfrm>
    </dsp:sp>
    <dsp:sp modelId="{9AFF3D16-A113-4922-B899-5349564F32EC}">
      <dsp:nvSpPr>
        <dsp:cNvPr id="0" name=""/>
        <dsp:cNvSpPr/>
      </dsp:nvSpPr>
      <dsp:spPr>
        <a:xfrm>
          <a:off x="4312837" y="4555299"/>
          <a:ext cx="1880458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Timing for signalized Inr.</a:t>
          </a:r>
          <a:endParaRPr lang="en-US" sz="1600" b="1" kern="1200" dirty="0"/>
        </a:p>
      </dsp:txBody>
      <dsp:txXfrm>
        <a:off x="4330981" y="4573443"/>
        <a:ext cx="1844170" cy="583209"/>
      </dsp:txXfrm>
    </dsp:sp>
    <dsp:sp modelId="{3212A669-0D13-497A-A3B0-85FCEE872584}">
      <dsp:nvSpPr>
        <dsp:cNvPr id="0" name=""/>
        <dsp:cNvSpPr/>
      </dsp:nvSpPr>
      <dsp:spPr>
        <a:xfrm rot="4656368">
          <a:off x="891300" y="4942203"/>
          <a:ext cx="2317846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2317846" y="8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992277" y="4892387"/>
        <a:ext cx="115892" cy="115892"/>
      </dsp:txXfrm>
    </dsp:sp>
    <dsp:sp modelId="{B24E921D-EB27-4970-8F94-0344ECA5BDB1}">
      <dsp:nvSpPr>
        <dsp:cNvPr id="0" name=""/>
        <dsp:cNvSpPr/>
      </dsp:nvSpPr>
      <dsp:spPr>
        <a:xfrm>
          <a:off x="2298964" y="5706083"/>
          <a:ext cx="1602973" cy="7523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Analysis</a:t>
          </a:r>
          <a:endParaRPr lang="en-US" sz="1600" b="1" kern="1200" dirty="0"/>
        </a:p>
      </dsp:txBody>
      <dsp:txXfrm>
        <a:off x="2320999" y="5728118"/>
        <a:ext cx="1558903" cy="708259"/>
      </dsp:txXfrm>
    </dsp:sp>
    <dsp:sp modelId="{C3FBF321-E095-4F16-9A30-64E4E71C6829}">
      <dsp:nvSpPr>
        <dsp:cNvPr id="0" name=""/>
        <dsp:cNvSpPr/>
      </dsp:nvSpPr>
      <dsp:spPr>
        <a:xfrm rot="19424584">
          <a:off x="3843969" y="5897063"/>
          <a:ext cx="598759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598759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28380" y="5890224"/>
        <a:ext cx="29937" cy="29937"/>
      </dsp:txXfrm>
    </dsp:sp>
    <dsp:sp modelId="{20EFC430-72FA-43F0-84A8-475C8C3DC3FB}">
      <dsp:nvSpPr>
        <dsp:cNvPr id="0" name=""/>
        <dsp:cNvSpPr/>
      </dsp:nvSpPr>
      <dsp:spPr>
        <a:xfrm>
          <a:off x="4384761" y="5418389"/>
          <a:ext cx="1814383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Excel</a:t>
          </a:r>
          <a:endParaRPr lang="en-US" sz="1600" b="1" kern="1200" dirty="0"/>
        </a:p>
      </dsp:txBody>
      <dsp:txXfrm>
        <a:off x="4402905" y="5436533"/>
        <a:ext cx="1778095" cy="583209"/>
      </dsp:txXfrm>
    </dsp:sp>
    <dsp:sp modelId="{E5CD2714-44D2-4DE4-AA8D-A0806165A963}">
      <dsp:nvSpPr>
        <dsp:cNvPr id="0" name=""/>
        <dsp:cNvSpPr/>
      </dsp:nvSpPr>
      <dsp:spPr>
        <a:xfrm rot="21096079">
          <a:off x="6196503" y="5684043"/>
          <a:ext cx="492466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492466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430425" y="5679861"/>
        <a:ext cx="24623" cy="24623"/>
      </dsp:txXfrm>
    </dsp:sp>
    <dsp:sp modelId="{E7885378-B4B6-4BD6-A295-7D16758E19BA}">
      <dsp:nvSpPr>
        <dsp:cNvPr id="0" name=""/>
        <dsp:cNvSpPr/>
      </dsp:nvSpPr>
      <dsp:spPr>
        <a:xfrm>
          <a:off x="6686329" y="5346459"/>
          <a:ext cx="1455012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Flow Characteristic</a:t>
          </a:r>
          <a:endParaRPr lang="en-US" sz="1600" b="1" kern="1200" dirty="0"/>
        </a:p>
      </dsp:txBody>
      <dsp:txXfrm>
        <a:off x="6704473" y="5364603"/>
        <a:ext cx="1418724" cy="583209"/>
      </dsp:txXfrm>
    </dsp:sp>
    <dsp:sp modelId="{EA8FEADF-2D7D-4821-85B0-178CDA0507E5}">
      <dsp:nvSpPr>
        <dsp:cNvPr id="0" name=""/>
        <dsp:cNvSpPr/>
      </dsp:nvSpPr>
      <dsp:spPr>
        <a:xfrm rot="1876130">
          <a:off x="3860911" y="6220719"/>
          <a:ext cx="564876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564876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29227" y="6214727"/>
        <a:ext cx="28243" cy="28243"/>
      </dsp:txXfrm>
    </dsp:sp>
    <dsp:sp modelId="{15933752-6E7D-4CD7-A511-4F6DEBC58D1D}">
      <dsp:nvSpPr>
        <dsp:cNvPr id="0" name=""/>
        <dsp:cNvSpPr/>
      </dsp:nvSpPr>
      <dsp:spPr>
        <a:xfrm>
          <a:off x="4384761" y="6065701"/>
          <a:ext cx="1814383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Synchro</a:t>
          </a:r>
          <a:endParaRPr lang="en-US" sz="1600" b="1" kern="1200" dirty="0"/>
        </a:p>
      </dsp:txBody>
      <dsp:txXfrm>
        <a:off x="4402905" y="6083845"/>
        <a:ext cx="1778095" cy="583209"/>
      </dsp:txXfrm>
    </dsp:sp>
    <dsp:sp modelId="{B562CE54-C5CA-4DC4-B077-09DD23B2CA10}">
      <dsp:nvSpPr>
        <dsp:cNvPr id="0" name=""/>
        <dsp:cNvSpPr/>
      </dsp:nvSpPr>
      <dsp:spPr>
        <a:xfrm>
          <a:off x="6199144" y="6367320"/>
          <a:ext cx="487184" cy="16259"/>
        </a:xfrm>
        <a:custGeom>
          <a:avLst/>
          <a:gdLst/>
          <a:ahLst/>
          <a:cxnLst/>
          <a:rect l="0" t="0" r="0" b="0"/>
          <a:pathLst>
            <a:path>
              <a:moveTo>
                <a:pt x="0" y="8129"/>
              </a:moveTo>
              <a:lnTo>
                <a:pt x="487184" y="81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430557" y="6363270"/>
        <a:ext cx="24359" cy="24359"/>
      </dsp:txXfrm>
    </dsp:sp>
    <dsp:sp modelId="{BB168D52-B0E9-404C-853B-9402826A9BDC}">
      <dsp:nvSpPr>
        <dsp:cNvPr id="0" name=""/>
        <dsp:cNvSpPr/>
      </dsp:nvSpPr>
      <dsp:spPr>
        <a:xfrm>
          <a:off x="6686329" y="6065701"/>
          <a:ext cx="1527184" cy="619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LOS</a:t>
          </a:r>
          <a:endParaRPr lang="en-US" sz="1600" b="1" kern="1200" dirty="0"/>
        </a:p>
      </dsp:txBody>
      <dsp:txXfrm>
        <a:off x="6704473" y="6083845"/>
        <a:ext cx="1490896" cy="5832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8B25BF-C0C8-4D7E-9827-F2F0D32748E1}">
      <dsp:nvSpPr>
        <dsp:cNvPr id="0" name=""/>
        <dsp:cNvSpPr/>
      </dsp:nvSpPr>
      <dsp:spPr>
        <a:xfrm>
          <a:off x="0" y="3011920"/>
          <a:ext cx="8229600" cy="8911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/>
            <a:t>Timing </a:t>
          </a:r>
          <a:endParaRPr lang="en-US" sz="2400" b="1" kern="1200" dirty="0"/>
        </a:p>
      </dsp:txBody>
      <dsp:txXfrm>
        <a:off x="0" y="3011920"/>
        <a:ext cx="8229600" cy="481197"/>
      </dsp:txXfrm>
    </dsp:sp>
    <dsp:sp modelId="{1D1A9616-4FBA-405A-8D49-493CB15DBB5A}">
      <dsp:nvSpPr>
        <dsp:cNvPr id="0" name=""/>
        <dsp:cNvSpPr/>
      </dsp:nvSpPr>
      <dsp:spPr>
        <a:xfrm>
          <a:off x="0" y="3475295"/>
          <a:ext cx="8229600" cy="4099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Signalized intersection</a:t>
          </a:r>
          <a:endParaRPr lang="en-US" sz="2800" kern="1200" dirty="0"/>
        </a:p>
      </dsp:txBody>
      <dsp:txXfrm>
        <a:off x="0" y="3475295"/>
        <a:ext cx="8229600" cy="409908"/>
      </dsp:txXfrm>
    </dsp:sp>
    <dsp:sp modelId="{1D07C480-592B-4D97-84D5-7F23A8A1AA48}">
      <dsp:nvSpPr>
        <dsp:cNvPr id="0" name=""/>
        <dsp:cNvSpPr/>
      </dsp:nvSpPr>
      <dsp:spPr>
        <a:xfrm rot="10800000">
          <a:off x="0" y="1763885"/>
          <a:ext cx="8229600" cy="1322827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none" kern="1200" smtClean="0"/>
            <a:t>Traffic Counts</a:t>
          </a:r>
          <a:endParaRPr lang="en-US" sz="2400" u="none" kern="1200" dirty="0"/>
        </a:p>
      </dsp:txBody>
      <dsp:txXfrm rot="-10800000">
        <a:off x="0" y="1763885"/>
        <a:ext cx="8229600" cy="464312"/>
      </dsp:txXfrm>
    </dsp:sp>
    <dsp:sp modelId="{DC8400F2-4A86-4021-A715-0E2BB95B6955}">
      <dsp:nvSpPr>
        <dsp:cNvPr id="0" name=""/>
        <dsp:cNvSpPr/>
      </dsp:nvSpPr>
      <dsp:spPr>
        <a:xfrm>
          <a:off x="4018" y="2159665"/>
          <a:ext cx="2740521" cy="4097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Volume</a:t>
          </a:r>
          <a:endParaRPr lang="en-US" sz="2000" kern="1200" dirty="0"/>
        </a:p>
      </dsp:txBody>
      <dsp:txXfrm>
        <a:off x="4018" y="2159665"/>
        <a:ext cx="2740521" cy="409785"/>
      </dsp:txXfrm>
    </dsp:sp>
    <dsp:sp modelId="{4435FBDE-76C4-4A4D-8296-7880045B23D0}">
      <dsp:nvSpPr>
        <dsp:cNvPr id="0" name=""/>
        <dsp:cNvSpPr/>
      </dsp:nvSpPr>
      <dsp:spPr>
        <a:xfrm>
          <a:off x="2744539" y="2159665"/>
          <a:ext cx="2740521" cy="4097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Duration (2 hr.)</a:t>
          </a:r>
          <a:endParaRPr lang="en-US" sz="2000" kern="1200" dirty="0"/>
        </a:p>
      </dsp:txBody>
      <dsp:txXfrm>
        <a:off x="2744539" y="2159665"/>
        <a:ext cx="2740521" cy="409785"/>
      </dsp:txXfrm>
    </dsp:sp>
    <dsp:sp modelId="{91CE8552-B2CC-4B58-88E4-014DB9C169D4}">
      <dsp:nvSpPr>
        <dsp:cNvPr id="0" name=""/>
        <dsp:cNvSpPr/>
      </dsp:nvSpPr>
      <dsp:spPr>
        <a:xfrm>
          <a:off x="5485060" y="2159665"/>
          <a:ext cx="2740521" cy="4097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Period</a:t>
          </a:r>
          <a:endParaRPr lang="en-US" sz="2000" kern="1200" dirty="0"/>
        </a:p>
      </dsp:txBody>
      <dsp:txXfrm>
        <a:off x="5485060" y="2159665"/>
        <a:ext cx="2740521" cy="409785"/>
      </dsp:txXfrm>
    </dsp:sp>
    <dsp:sp modelId="{6AF9099B-28BE-4158-8585-07CF6CA1B592}">
      <dsp:nvSpPr>
        <dsp:cNvPr id="0" name=""/>
        <dsp:cNvSpPr/>
      </dsp:nvSpPr>
      <dsp:spPr>
        <a:xfrm rot="10800000">
          <a:off x="0" y="56823"/>
          <a:ext cx="8229600" cy="17151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none" kern="1200" dirty="0" smtClean="0"/>
            <a:t>Inventory Study</a:t>
          </a:r>
          <a:endParaRPr lang="en-US" sz="2400" u="none" kern="1200" dirty="0"/>
        </a:p>
      </dsp:txBody>
      <dsp:txXfrm rot="-10800000">
        <a:off x="0" y="56823"/>
        <a:ext cx="8229600" cy="602013"/>
      </dsp:txXfrm>
    </dsp:sp>
    <dsp:sp modelId="{F5B1F463-DA22-4E56-A5A4-BAAC094921C2}">
      <dsp:nvSpPr>
        <dsp:cNvPr id="0" name=""/>
        <dsp:cNvSpPr/>
      </dsp:nvSpPr>
      <dsp:spPr>
        <a:xfrm>
          <a:off x="502" y="580457"/>
          <a:ext cx="8228595" cy="5569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Physical characteristics used in analyzing network were collected such as No. of lanes</a:t>
          </a:r>
          <a:r>
            <a:rPr lang="en-US" sz="1600" b="1" kern="1200" dirty="0" smtClean="0"/>
            <a:t>.</a:t>
          </a:r>
          <a:endParaRPr lang="en-US" sz="1600" kern="1200" dirty="0"/>
        </a:p>
      </dsp:txBody>
      <dsp:txXfrm>
        <a:off x="502" y="580457"/>
        <a:ext cx="8228595" cy="5569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77A76A-7C45-4D6A-BD0C-9B91AB64D432}">
      <dsp:nvSpPr>
        <dsp:cNvPr id="0" name=""/>
        <dsp:cNvSpPr/>
      </dsp:nvSpPr>
      <dsp:spPr>
        <a:xfrm>
          <a:off x="0" y="0"/>
          <a:ext cx="8208912" cy="6211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Charts And documents which include: areal photographs.</a:t>
          </a:r>
          <a:endParaRPr lang="en-US" sz="1800" b="0" kern="1200" dirty="0"/>
        </a:p>
      </dsp:txBody>
      <dsp:txXfrm>
        <a:off x="0" y="0"/>
        <a:ext cx="8208912" cy="6211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A24CC9-BAB7-4F97-88FE-A4AC691FE093}">
      <dsp:nvSpPr>
        <dsp:cNvPr id="0" name=""/>
        <dsp:cNvSpPr/>
      </dsp:nvSpPr>
      <dsp:spPr>
        <a:xfrm rot="10800000">
          <a:off x="1293575" y="3065"/>
          <a:ext cx="3895514" cy="124949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0994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Traffic Signal</a:t>
          </a:r>
          <a:endParaRPr lang="en-US" sz="3800" kern="1200" dirty="0"/>
        </a:p>
      </dsp:txBody>
      <dsp:txXfrm rot="10800000">
        <a:off x="1605949" y="3065"/>
        <a:ext cx="3583140" cy="1249498"/>
      </dsp:txXfrm>
    </dsp:sp>
    <dsp:sp modelId="{105FB130-3660-4A28-97DF-403FC0CBF92B}">
      <dsp:nvSpPr>
        <dsp:cNvPr id="0" name=""/>
        <dsp:cNvSpPr/>
      </dsp:nvSpPr>
      <dsp:spPr>
        <a:xfrm>
          <a:off x="668826" y="3065"/>
          <a:ext cx="1249498" cy="124949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B7DDCA-2CEA-4A98-B2DC-4D81255EADD8}">
      <dsp:nvSpPr>
        <dsp:cNvPr id="0" name=""/>
        <dsp:cNvSpPr/>
      </dsp:nvSpPr>
      <dsp:spPr>
        <a:xfrm rot="10800000">
          <a:off x="1293575" y="1625547"/>
          <a:ext cx="3895514" cy="124949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0994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Stop Sign</a:t>
          </a:r>
          <a:endParaRPr lang="en-US" sz="3800" kern="1200" dirty="0"/>
        </a:p>
      </dsp:txBody>
      <dsp:txXfrm rot="10800000">
        <a:off x="1605949" y="1625547"/>
        <a:ext cx="3583140" cy="1249498"/>
      </dsp:txXfrm>
    </dsp:sp>
    <dsp:sp modelId="{81C36C3E-7617-4037-92A0-CB4457B6AB33}">
      <dsp:nvSpPr>
        <dsp:cNvPr id="0" name=""/>
        <dsp:cNvSpPr/>
      </dsp:nvSpPr>
      <dsp:spPr>
        <a:xfrm>
          <a:off x="668826" y="1625547"/>
          <a:ext cx="1249498" cy="124949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BAEC65-DCB7-4DB5-81D7-C3E8A28E4E84}">
      <dsp:nvSpPr>
        <dsp:cNvPr id="0" name=""/>
        <dsp:cNvSpPr/>
      </dsp:nvSpPr>
      <dsp:spPr>
        <a:xfrm rot="10800000">
          <a:off x="1293575" y="3248030"/>
          <a:ext cx="3895514" cy="124949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0994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Yield Sign</a:t>
          </a:r>
          <a:endParaRPr lang="en-US" sz="3800" kern="1200" dirty="0"/>
        </a:p>
      </dsp:txBody>
      <dsp:txXfrm rot="10800000">
        <a:off x="1605949" y="3248030"/>
        <a:ext cx="3583140" cy="1249498"/>
      </dsp:txXfrm>
    </dsp:sp>
    <dsp:sp modelId="{B428C19B-7F42-40A4-BD7D-703C9A049F48}">
      <dsp:nvSpPr>
        <dsp:cNvPr id="0" name=""/>
        <dsp:cNvSpPr/>
      </dsp:nvSpPr>
      <dsp:spPr>
        <a:xfrm>
          <a:off x="668826" y="3248030"/>
          <a:ext cx="1249498" cy="124949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1ECC32-FAF7-4640-B36D-232C31822BD9}">
      <dsp:nvSpPr>
        <dsp:cNvPr id="0" name=""/>
        <dsp:cNvSpPr/>
      </dsp:nvSpPr>
      <dsp:spPr>
        <a:xfrm>
          <a:off x="7792321" y="3110941"/>
          <a:ext cx="91440" cy="8046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13614"/>
              </a:lnTo>
              <a:lnTo>
                <a:pt x="51567" y="713614"/>
              </a:lnTo>
              <a:lnTo>
                <a:pt x="51567" y="8046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92A53-E101-4397-82D9-8F5DFFC6A7F0}">
      <dsp:nvSpPr>
        <dsp:cNvPr id="0" name=""/>
        <dsp:cNvSpPr/>
      </dsp:nvSpPr>
      <dsp:spPr>
        <a:xfrm>
          <a:off x="7079573" y="2107219"/>
          <a:ext cx="758468" cy="3795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459"/>
              </a:lnTo>
              <a:lnTo>
                <a:pt x="758468" y="288459"/>
              </a:lnTo>
              <a:lnTo>
                <a:pt x="758468" y="37952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74DF7E-3043-4E31-9C3D-B4AB887BA025}">
      <dsp:nvSpPr>
        <dsp:cNvPr id="0" name=""/>
        <dsp:cNvSpPr/>
      </dsp:nvSpPr>
      <dsp:spPr>
        <a:xfrm>
          <a:off x="5915215" y="3113014"/>
          <a:ext cx="257691" cy="80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1541"/>
              </a:lnTo>
              <a:lnTo>
                <a:pt x="257691" y="711541"/>
              </a:lnTo>
              <a:lnTo>
                <a:pt x="257691" y="8026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C10AAE-4012-49A7-9530-FF81603FB93B}">
      <dsp:nvSpPr>
        <dsp:cNvPr id="0" name=""/>
        <dsp:cNvSpPr/>
      </dsp:nvSpPr>
      <dsp:spPr>
        <a:xfrm>
          <a:off x="5915215" y="2107219"/>
          <a:ext cx="1164357" cy="381595"/>
        </a:xfrm>
        <a:custGeom>
          <a:avLst/>
          <a:gdLst/>
          <a:ahLst/>
          <a:cxnLst/>
          <a:rect l="0" t="0" r="0" b="0"/>
          <a:pathLst>
            <a:path>
              <a:moveTo>
                <a:pt x="1164357" y="0"/>
              </a:moveTo>
              <a:lnTo>
                <a:pt x="1164357" y="290531"/>
              </a:lnTo>
              <a:lnTo>
                <a:pt x="0" y="290531"/>
              </a:lnTo>
              <a:lnTo>
                <a:pt x="0" y="3815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05A38B-96CE-415A-AF65-DAFA666C92EE}">
      <dsp:nvSpPr>
        <dsp:cNvPr id="0" name=""/>
        <dsp:cNvSpPr/>
      </dsp:nvSpPr>
      <dsp:spPr>
        <a:xfrm>
          <a:off x="4403962" y="2107219"/>
          <a:ext cx="2675610" cy="381595"/>
        </a:xfrm>
        <a:custGeom>
          <a:avLst/>
          <a:gdLst/>
          <a:ahLst/>
          <a:cxnLst/>
          <a:rect l="0" t="0" r="0" b="0"/>
          <a:pathLst>
            <a:path>
              <a:moveTo>
                <a:pt x="2675610" y="0"/>
              </a:moveTo>
              <a:lnTo>
                <a:pt x="2675610" y="290531"/>
              </a:lnTo>
              <a:lnTo>
                <a:pt x="0" y="290531"/>
              </a:lnTo>
              <a:lnTo>
                <a:pt x="0" y="3815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E72805-CE2C-49E1-949A-463D50F992B4}">
      <dsp:nvSpPr>
        <dsp:cNvPr id="0" name=""/>
        <dsp:cNvSpPr/>
      </dsp:nvSpPr>
      <dsp:spPr>
        <a:xfrm>
          <a:off x="4007784" y="1069097"/>
          <a:ext cx="3071788" cy="413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859"/>
              </a:lnTo>
              <a:lnTo>
                <a:pt x="3071788" y="322859"/>
              </a:lnTo>
              <a:lnTo>
                <a:pt x="3071788" y="4139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E7E352-406F-467F-A3EE-6429A5EDF231}">
      <dsp:nvSpPr>
        <dsp:cNvPr id="0" name=""/>
        <dsp:cNvSpPr/>
      </dsp:nvSpPr>
      <dsp:spPr>
        <a:xfrm>
          <a:off x="1329625" y="3099980"/>
          <a:ext cx="3220233" cy="777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6280"/>
              </a:lnTo>
              <a:lnTo>
                <a:pt x="3220233" y="686280"/>
              </a:lnTo>
              <a:lnTo>
                <a:pt x="3220233" y="7773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EE7620-EA6E-41F1-9C96-95F619BED0A4}">
      <dsp:nvSpPr>
        <dsp:cNvPr id="0" name=""/>
        <dsp:cNvSpPr/>
      </dsp:nvSpPr>
      <dsp:spPr>
        <a:xfrm>
          <a:off x="1329625" y="3099980"/>
          <a:ext cx="1852560" cy="777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6280"/>
              </a:lnTo>
              <a:lnTo>
                <a:pt x="1852560" y="686280"/>
              </a:lnTo>
              <a:lnTo>
                <a:pt x="1852560" y="7773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CDACDE-F7C4-46CA-833F-52C41F00287F}">
      <dsp:nvSpPr>
        <dsp:cNvPr id="0" name=""/>
        <dsp:cNvSpPr/>
      </dsp:nvSpPr>
      <dsp:spPr>
        <a:xfrm>
          <a:off x="1329625" y="3099980"/>
          <a:ext cx="450233" cy="790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9320"/>
              </a:lnTo>
              <a:lnTo>
                <a:pt x="450233" y="699320"/>
              </a:lnTo>
              <a:lnTo>
                <a:pt x="450233" y="7903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9E5072-B300-4C3D-A6F7-F8E79F4E3A45}">
      <dsp:nvSpPr>
        <dsp:cNvPr id="0" name=""/>
        <dsp:cNvSpPr/>
      </dsp:nvSpPr>
      <dsp:spPr>
        <a:xfrm>
          <a:off x="382274" y="3099980"/>
          <a:ext cx="947350" cy="777343"/>
        </a:xfrm>
        <a:custGeom>
          <a:avLst/>
          <a:gdLst/>
          <a:ahLst/>
          <a:cxnLst/>
          <a:rect l="0" t="0" r="0" b="0"/>
          <a:pathLst>
            <a:path>
              <a:moveTo>
                <a:pt x="947350" y="0"/>
              </a:moveTo>
              <a:lnTo>
                <a:pt x="947350" y="686280"/>
              </a:lnTo>
              <a:lnTo>
                <a:pt x="0" y="686280"/>
              </a:lnTo>
              <a:lnTo>
                <a:pt x="0" y="7773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A1D553-89D0-41B3-A382-EBF4C95E08EA}">
      <dsp:nvSpPr>
        <dsp:cNvPr id="0" name=""/>
        <dsp:cNvSpPr/>
      </dsp:nvSpPr>
      <dsp:spPr>
        <a:xfrm>
          <a:off x="1329625" y="2080104"/>
          <a:ext cx="270951" cy="395677"/>
        </a:xfrm>
        <a:custGeom>
          <a:avLst/>
          <a:gdLst/>
          <a:ahLst/>
          <a:cxnLst/>
          <a:rect l="0" t="0" r="0" b="0"/>
          <a:pathLst>
            <a:path>
              <a:moveTo>
                <a:pt x="270951" y="0"/>
              </a:moveTo>
              <a:lnTo>
                <a:pt x="270951" y="304613"/>
              </a:lnTo>
              <a:lnTo>
                <a:pt x="0" y="304613"/>
              </a:lnTo>
              <a:lnTo>
                <a:pt x="0" y="3956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FB87BF-5D31-4439-B9F9-B30BFE7FD49D}">
      <dsp:nvSpPr>
        <dsp:cNvPr id="0" name=""/>
        <dsp:cNvSpPr/>
      </dsp:nvSpPr>
      <dsp:spPr>
        <a:xfrm>
          <a:off x="1600576" y="1069097"/>
          <a:ext cx="2407208" cy="386807"/>
        </a:xfrm>
        <a:custGeom>
          <a:avLst/>
          <a:gdLst/>
          <a:ahLst/>
          <a:cxnLst/>
          <a:rect l="0" t="0" r="0" b="0"/>
          <a:pathLst>
            <a:path>
              <a:moveTo>
                <a:pt x="2407208" y="0"/>
              </a:moveTo>
              <a:lnTo>
                <a:pt x="2407208" y="295743"/>
              </a:lnTo>
              <a:lnTo>
                <a:pt x="0" y="295743"/>
              </a:lnTo>
              <a:lnTo>
                <a:pt x="0" y="386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36B6D-31B2-41DC-B2BC-BAED065F19E1}">
      <dsp:nvSpPr>
        <dsp:cNvPr id="0" name=""/>
        <dsp:cNvSpPr/>
      </dsp:nvSpPr>
      <dsp:spPr>
        <a:xfrm>
          <a:off x="3516289" y="444898"/>
          <a:ext cx="982991" cy="62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7AB159-45AA-410C-96CC-5196C86B3B67}">
      <dsp:nvSpPr>
        <dsp:cNvPr id="0" name=""/>
        <dsp:cNvSpPr/>
      </dsp:nvSpPr>
      <dsp:spPr>
        <a:xfrm>
          <a:off x="3625510" y="548658"/>
          <a:ext cx="982991" cy="62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Analysis Tools</a:t>
          </a:r>
          <a:endParaRPr lang="en-US" sz="1600" kern="1200" dirty="0"/>
        </a:p>
      </dsp:txBody>
      <dsp:txXfrm>
        <a:off x="3643792" y="566940"/>
        <a:ext cx="946427" cy="587635"/>
      </dsp:txXfrm>
    </dsp:sp>
    <dsp:sp modelId="{63A12108-C3C2-44E3-AEC1-1241144BCC3B}">
      <dsp:nvSpPr>
        <dsp:cNvPr id="0" name=""/>
        <dsp:cNvSpPr/>
      </dsp:nvSpPr>
      <dsp:spPr>
        <a:xfrm>
          <a:off x="1109081" y="1455904"/>
          <a:ext cx="982991" cy="62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A0253A-0BFD-467D-9584-18E7D16BDB64}">
      <dsp:nvSpPr>
        <dsp:cNvPr id="0" name=""/>
        <dsp:cNvSpPr/>
      </dsp:nvSpPr>
      <dsp:spPr>
        <a:xfrm>
          <a:off x="1218302" y="1559665"/>
          <a:ext cx="982991" cy="62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Excel</a:t>
          </a:r>
          <a:endParaRPr lang="en-US" sz="1600" kern="1200" dirty="0"/>
        </a:p>
      </dsp:txBody>
      <dsp:txXfrm>
        <a:off x="1236584" y="1577947"/>
        <a:ext cx="946427" cy="587635"/>
      </dsp:txXfrm>
    </dsp:sp>
    <dsp:sp modelId="{2882580C-2147-41C2-A191-8A8BA73C70A2}">
      <dsp:nvSpPr>
        <dsp:cNvPr id="0" name=""/>
        <dsp:cNvSpPr/>
      </dsp:nvSpPr>
      <dsp:spPr>
        <a:xfrm>
          <a:off x="838129" y="2475781"/>
          <a:ext cx="982991" cy="62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74A5ED-D213-44B6-89A7-BF1CD0822B97}">
      <dsp:nvSpPr>
        <dsp:cNvPr id="0" name=""/>
        <dsp:cNvSpPr/>
      </dsp:nvSpPr>
      <dsp:spPr>
        <a:xfrm>
          <a:off x="947350" y="2579541"/>
          <a:ext cx="982991" cy="62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Used To produce: </a:t>
          </a:r>
          <a:endParaRPr lang="en-US" sz="1600" kern="1200" dirty="0"/>
        </a:p>
      </dsp:txBody>
      <dsp:txXfrm>
        <a:off x="965632" y="2597823"/>
        <a:ext cx="946427" cy="587635"/>
      </dsp:txXfrm>
    </dsp:sp>
    <dsp:sp modelId="{4D9206D5-C5D4-4732-9670-FCC34E4F0C1F}">
      <dsp:nvSpPr>
        <dsp:cNvPr id="0" name=""/>
        <dsp:cNvSpPr/>
      </dsp:nvSpPr>
      <dsp:spPr>
        <a:xfrm>
          <a:off x="-109221" y="3877324"/>
          <a:ext cx="982991" cy="62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E610B1-41C4-4DB1-A40C-6D3C22C15DA8}">
      <dsp:nvSpPr>
        <dsp:cNvPr id="0" name=""/>
        <dsp:cNvSpPr/>
      </dsp:nvSpPr>
      <dsp:spPr>
        <a:xfrm>
          <a:off x="0" y="3981084"/>
          <a:ext cx="982991" cy="62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Max 15 min.</a:t>
          </a:r>
          <a:endParaRPr lang="en-US" sz="1600" kern="1200" dirty="0" smtClean="0"/>
        </a:p>
      </dsp:txBody>
      <dsp:txXfrm>
        <a:off x="18282" y="3999366"/>
        <a:ext cx="946427" cy="587635"/>
      </dsp:txXfrm>
    </dsp:sp>
    <dsp:sp modelId="{2F57ECC7-96AB-41A8-A946-96594962E55D}">
      <dsp:nvSpPr>
        <dsp:cNvPr id="0" name=""/>
        <dsp:cNvSpPr/>
      </dsp:nvSpPr>
      <dsp:spPr>
        <a:xfrm>
          <a:off x="1177604" y="3890364"/>
          <a:ext cx="1204508" cy="62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E84A32-DA71-44B2-A878-C1250B0E25F5}">
      <dsp:nvSpPr>
        <dsp:cNvPr id="0" name=""/>
        <dsp:cNvSpPr/>
      </dsp:nvSpPr>
      <dsp:spPr>
        <a:xfrm>
          <a:off x="1286825" y="3994124"/>
          <a:ext cx="1204508" cy="62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Peak Hour Volume (PHV).</a:t>
          </a:r>
        </a:p>
      </dsp:txBody>
      <dsp:txXfrm>
        <a:off x="1305107" y="4012406"/>
        <a:ext cx="1167944" cy="587635"/>
      </dsp:txXfrm>
    </dsp:sp>
    <dsp:sp modelId="{C8CD5A15-C18A-4D64-A5E8-C1225519632C}">
      <dsp:nvSpPr>
        <dsp:cNvPr id="0" name=""/>
        <dsp:cNvSpPr/>
      </dsp:nvSpPr>
      <dsp:spPr>
        <a:xfrm>
          <a:off x="2617894" y="3877324"/>
          <a:ext cx="1128581" cy="62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CB3F2D-3AEE-456F-88D3-7F182F832267}">
      <dsp:nvSpPr>
        <dsp:cNvPr id="0" name=""/>
        <dsp:cNvSpPr/>
      </dsp:nvSpPr>
      <dsp:spPr>
        <a:xfrm>
          <a:off x="2727116" y="3981084"/>
          <a:ext cx="1128581" cy="62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Peak Hour Factor (PHF).</a:t>
          </a:r>
          <a:endParaRPr lang="en-US" sz="1600" kern="1200" dirty="0" smtClean="0"/>
        </a:p>
      </dsp:txBody>
      <dsp:txXfrm>
        <a:off x="2745398" y="3999366"/>
        <a:ext cx="1092017" cy="587635"/>
      </dsp:txXfrm>
    </dsp:sp>
    <dsp:sp modelId="{5783C37D-961B-4FA1-B386-6728B5F3E52E}">
      <dsp:nvSpPr>
        <dsp:cNvPr id="0" name=""/>
        <dsp:cNvSpPr/>
      </dsp:nvSpPr>
      <dsp:spPr>
        <a:xfrm>
          <a:off x="3931438" y="3877324"/>
          <a:ext cx="1236838" cy="62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B0F166-8BDA-4D3E-9228-130BFA5FB42F}">
      <dsp:nvSpPr>
        <dsp:cNvPr id="0" name=""/>
        <dsp:cNvSpPr/>
      </dsp:nvSpPr>
      <dsp:spPr>
        <a:xfrm>
          <a:off x="4040660" y="3981084"/>
          <a:ext cx="1236838" cy="62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Turning movements volume</a:t>
          </a:r>
          <a:endParaRPr lang="en-US" sz="1600" kern="1200" dirty="0"/>
        </a:p>
      </dsp:txBody>
      <dsp:txXfrm>
        <a:off x="4058942" y="3999366"/>
        <a:ext cx="1200274" cy="587635"/>
      </dsp:txXfrm>
    </dsp:sp>
    <dsp:sp modelId="{30A64C3F-C5F3-499C-83BE-ABC8CC00A726}">
      <dsp:nvSpPr>
        <dsp:cNvPr id="0" name=""/>
        <dsp:cNvSpPr/>
      </dsp:nvSpPr>
      <dsp:spPr>
        <a:xfrm>
          <a:off x="6588077" y="1483020"/>
          <a:ext cx="982991" cy="62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38777B-B4A2-4EC1-AEBD-4CD9FC0D8256}">
      <dsp:nvSpPr>
        <dsp:cNvPr id="0" name=""/>
        <dsp:cNvSpPr/>
      </dsp:nvSpPr>
      <dsp:spPr>
        <a:xfrm>
          <a:off x="6697299" y="1586780"/>
          <a:ext cx="982991" cy="62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Synchro (8)</a:t>
          </a:r>
          <a:endParaRPr lang="en-US" sz="1600" kern="1200" dirty="0"/>
        </a:p>
      </dsp:txBody>
      <dsp:txXfrm>
        <a:off x="6715581" y="1605062"/>
        <a:ext cx="946427" cy="587635"/>
      </dsp:txXfrm>
    </dsp:sp>
    <dsp:sp modelId="{2FF99983-499A-4D26-ABC5-F3C7E8AE2AE2}">
      <dsp:nvSpPr>
        <dsp:cNvPr id="0" name=""/>
        <dsp:cNvSpPr/>
      </dsp:nvSpPr>
      <dsp:spPr>
        <a:xfrm>
          <a:off x="3912467" y="2488814"/>
          <a:ext cx="982991" cy="62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DF6E74-1665-401D-917A-05CCDCA8DF3C}">
      <dsp:nvSpPr>
        <dsp:cNvPr id="0" name=""/>
        <dsp:cNvSpPr/>
      </dsp:nvSpPr>
      <dsp:spPr>
        <a:xfrm>
          <a:off x="4021688" y="2592574"/>
          <a:ext cx="982991" cy="62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3D View</a:t>
          </a:r>
          <a:endParaRPr lang="en-US" sz="1600" kern="1200" dirty="0"/>
        </a:p>
      </dsp:txBody>
      <dsp:txXfrm>
        <a:off x="4039970" y="2610856"/>
        <a:ext cx="946427" cy="587635"/>
      </dsp:txXfrm>
    </dsp:sp>
    <dsp:sp modelId="{F8997E16-F2DA-414E-9C7A-8BA3FDCF182E}">
      <dsp:nvSpPr>
        <dsp:cNvPr id="0" name=""/>
        <dsp:cNvSpPr/>
      </dsp:nvSpPr>
      <dsp:spPr>
        <a:xfrm>
          <a:off x="5314008" y="2488814"/>
          <a:ext cx="1202414" cy="62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DAF5F2-340A-4817-9183-EB111D38783D}">
      <dsp:nvSpPr>
        <dsp:cNvPr id="0" name=""/>
        <dsp:cNvSpPr/>
      </dsp:nvSpPr>
      <dsp:spPr>
        <a:xfrm>
          <a:off x="5423229" y="2592574"/>
          <a:ext cx="1202414" cy="62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SimTraffic</a:t>
          </a:r>
          <a:endParaRPr lang="en-US" sz="1600" kern="1200" dirty="0"/>
        </a:p>
      </dsp:txBody>
      <dsp:txXfrm>
        <a:off x="5441511" y="2610856"/>
        <a:ext cx="1165850" cy="587635"/>
      </dsp:txXfrm>
    </dsp:sp>
    <dsp:sp modelId="{CB3D0E5C-CBD1-44E8-82EC-EB557E3DA825}">
      <dsp:nvSpPr>
        <dsp:cNvPr id="0" name=""/>
        <dsp:cNvSpPr/>
      </dsp:nvSpPr>
      <dsp:spPr>
        <a:xfrm>
          <a:off x="5443310" y="3915619"/>
          <a:ext cx="1459191" cy="777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C7D4BA-F92D-4779-859F-EAB7403F7825}">
      <dsp:nvSpPr>
        <dsp:cNvPr id="0" name=""/>
        <dsp:cNvSpPr/>
      </dsp:nvSpPr>
      <dsp:spPr>
        <a:xfrm>
          <a:off x="5552532" y="4019379"/>
          <a:ext cx="1459191" cy="777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information at Microscopic Level.</a:t>
          </a:r>
          <a:endParaRPr lang="en-US" sz="1600" kern="1200" dirty="0"/>
        </a:p>
      </dsp:txBody>
      <dsp:txXfrm>
        <a:off x="5575308" y="4042155"/>
        <a:ext cx="1413639" cy="732069"/>
      </dsp:txXfrm>
    </dsp:sp>
    <dsp:sp modelId="{E4D3DA86-9503-487A-B960-BF031D1675B9}">
      <dsp:nvSpPr>
        <dsp:cNvPr id="0" name=""/>
        <dsp:cNvSpPr/>
      </dsp:nvSpPr>
      <dsp:spPr>
        <a:xfrm>
          <a:off x="7242000" y="2486742"/>
          <a:ext cx="1192083" cy="62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DB6F55-B216-4C37-A9AF-65E94F7C6F20}">
      <dsp:nvSpPr>
        <dsp:cNvPr id="0" name=""/>
        <dsp:cNvSpPr/>
      </dsp:nvSpPr>
      <dsp:spPr>
        <a:xfrm>
          <a:off x="7351221" y="2590502"/>
          <a:ext cx="1192083" cy="624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Synchro package used HCM </a:t>
          </a:r>
          <a:endParaRPr lang="en-US" sz="1600" kern="1200" dirty="0"/>
        </a:p>
      </dsp:txBody>
      <dsp:txXfrm>
        <a:off x="7369503" y="2608784"/>
        <a:ext cx="1155519" cy="587635"/>
      </dsp:txXfrm>
    </dsp:sp>
    <dsp:sp modelId="{57EC8986-E868-4E41-A8F7-50CA982D78D2}">
      <dsp:nvSpPr>
        <dsp:cNvPr id="0" name=""/>
        <dsp:cNvSpPr/>
      </dsp:nvSpPr>
      <dsp:spPr>
        <a:xfrm>
          <a:off x="7110199" y="3915619"/>
          <a:ext cx="1467379" cy="777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B7EEC-5C01-4D07-82F9-CAE917FAC1BF}">
      <dsp:nvSpPr>
        <dsp:cNvPr id="0" name=""/>
        <dsp:cNvSpPr/>
      </dsp:nvSpPr>
      <dsp:spPr>
        <a:xfrm>
          <a:off x="7219420" y="4019379"/>
          <a:ext cx="1467379" cy="777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Information at Macroscopic Level</a:t>
          </a:r>
          <a:endParaRPr lang="en-US" sz="1600" kern="1200" dirty="0"/>
        </a:p>
      </dsp:txBody>
      <dsp:txXfrm>
        <a:off x="7242196" y="4042155"/>
        <a:ext cx="1421827" cy="73206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E5F63-6151-4466-8636-B3618945ACAD}">
      <dsp:nvSpPr>
        <dsp:cNvPr id="0" name=""/>
        <dsp:cNvSpPr/>
      </dsp:nvSpPr>
      <dsp:spPr>
        <a:xfrm>
          <a:off x="0" y="20966"/>
          <a:ext cx="8229599" cy="12074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It is recommended to check the warrants at critical intersections based on the current conditions and proposed modifications.</a:t>
          </a:r>
          <a:r>
            <a:rPr lang="en-US" sz="500" b="1" kern="1200" dirty="0" smtClean="0"/>
            <a:t>.</a:t>
          </a:r>
          <a:endParaRPr lang="en-US" sz="500" kern="1200" dirty="0"/>
        </a:p>
      </dsp:txBody>
      <dsp:txXfrm>
        <a:off x="58942" y="79908"/>
        <a:ext cx="8111715" cy="1089555"/>
      </dsp:txXfrm>
    </dsp:sp>
    <dsp:sp modelId="{6CFBEED8-F5C4-48F0-9303-02B602AC34B2}">
      <dsp:nvSpPr>
        <dsp:cNvPr id="0" name=""/>
        <dsp:cNvSpPr/>
      </dsp:nvSpPr>
      <dsp:spPr>
        <a:xfrm>
          <a:off x="0" y="1366646"/>
          <a:ext cx="8229599" cy="12074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It is recommended to includes more detailed parameters in this project such as Grade, Operational Speed, Pedestrian,  bus blockages, parking, turning radius, etc.</a:t>
          </a:r>
          <a:endParaRPr lang="en-US" sz="2200" b="1" kern="1200" dirty="0"/>
        </a:p>
      </dsp:txBody>
      <dsp:txXfrm>
        <a:off x="58942" y="1425588"/>
        <a:ext cx="8111715" cy="1089555"/>
      </dsp:txXfrm>
    </dsp:sp>
    <dsp:sp modelId="{3C008E53-2DFB-417C-A45E-A281BE1FD4AF}">
      <dsp:nvSpPr>
        <dsp:cNvPr id="0" name=""/>
        <dsp:cNvSpPr/>
      </dsp:nvSpPr>
      <dsp:spPr>
        <a:xfrm>
          <a:off x="0" y="2712326"/>
          <a:ext cx="8229599" cy="12074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It is recommended to study the existing condition in long range plan such as (20 years) to see the unexpected effects on traffic system.</a:t>
          </a:r>
          <a:r>
            <a:rPr lang="en-US" sz="500" b="1" kern="1200" dirty="0" smtClean="0"/>
            <a:t>.</a:t>
          </a:r>
          <a:endParaRPr lang="en-US" sz="500" b="1" kern="1200" dirty="0"/>
        </a:p>
      </dsp:txBody>
      <dsp:txXfrm>
        <a:off x="58942" y="2771268"/>
        <a:ext cx="8111715" cy="1089555"/>
      </dsp:txXfrm>
    </dsp:sp>
    <dsp:sp modelId="{06D03F05-19EB-480E-997C-2F1BCCC075B2}">
      <dsp:nvSpPr>
        <dsp:cNvPr id="0" name=""/>
        <dsp:cNvSpPr/>
      </dsp:nvSpPr>
      <dsp:spPr>
        <a:xfrm>
          <a:off x="0" y="4058005"/>
          <a:ext cx="8229599" cy="12074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It is recommended to study each intersection to enhance its level of service</a:t>
          </a:r>
          <a:endParaRPr lang="en-US" sz="2200" b="1" kern="1200" dirty="0"/>
        </a:p>
      </dsp:txBody>
      <dsp:txXfrm>
        <a:off x="58942" y="4116947"/>
        <a:ext cx="8111715" cy="10895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0B373-558F-4004-A1D7-F8AEE5C84239}" type="datetimeFigureOut">
              <a:rPr lang="en-US" smtClean="0"/>
              <a:pPr/>
              <a:t>1/16/2016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074BC-5BA4-427E-8937-7E3659A234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84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85896C4-3309-4169-9C07-371F09D9EBAC}" type="datetimeFigureOut">
              <a:rPr lang="ar-SA" smtClean="0"/>
              <a:pPr/>
              <a:t>06/04/1437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CE0D16D-C9CB-4234-B3BB-5502B74C1B4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1534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0D16D-C9CB-4234-B3BB-5502B74C1B4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0D16D-C9CB-4234-B3BB-5502B74C1B4B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9654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A6574-A3D3-4ACB-87C5-FC4E05B3EB28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1F23-74C6-41B0-9A02-A76DD6842637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5A80-E7AA-4FE0-B142-10BDF52F1F7E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47F99-BB8A-4B0A-B0D9-5B89011B8102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A36B-E490-4ABF-AF52-0E26D761DBC7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4AA2-D73D-45FE-BDEC-80721A6DAAA8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91EFB-0D48-4188-BAF6-3E24043A0108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A3B5-98AD-48AE-9228-5D7A773DCF0D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94AB-6DF5-4C76-9A64-8ECB2F626C27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6EA44-1C82-407E-9A27-06A59F96FBE3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55ED-C8DD-4A75-857B-E4E8398C433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u"/>
  </p:transition>
  <p:hf hdr="0" ft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CBF33F-A5CC-4E9A-A695-3A78301AA710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pull dir="u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0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47F99-BB8A-4B0A-B0D9-5B89011B8102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irc_mi" descr="http://blog.amin.org/khaledmufleh1/files/2010/03/nnu-seal-logo-300x2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0"/>
            <a:ext cx="1785949" cy="176869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1164134"/>
            <a:ext cx="835824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An-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Najah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National University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Faculty of Engineering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Civil Engineering Department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Impact of New Road Connection on Road Network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Prepared by: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Tasnim Rabee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                    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Nagham Dmaidi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Submitted to: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Eng.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Hussin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Abu-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zanet</a:t>
            </a:r>
            <a:r>
              <a:rPr lang="en-US" sz="2800" dirty="0" smtClean="0"/>
              <a:t>        </a:t>
            </a:r>
            <a:fld id="{4F847F99-BB8A-4B0A-B0D9-5B89011B8102}" type="datetime2">
              <a:rPr lang="en-US" sz="140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pPr lvl="0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Saturday, January 16, 2016</a:t>
            </a:fld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5748801"/>
              </p:ext>
            </p:extLst>
          </p:nvPr>
        </p:nvGraphicFramePr>
        <p:xfrm>
          <a:off x="285720" y="0"/>
          <a:ext cx="857256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Data Collection</a:t>
            </a:r>
            <a:endParaRPr lang="en-US" u="sng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4777186"/>
              </p:ext>
            </p:extLst>
          </p:nvPr>
        </p:nvGraphicFramePr>
        <p:xfrm>
          <a:off x="457200" y="2420887"/>
          <a:ext cx="8229600" cy="3903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0" y="1214422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Parameters affecting operation of the system should be measured.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501298207"/>
              </p:ext>
            </p:extLst>
          </p:nvPr>
        </p:nvGraphicFramePr>
        <p:xfrm>
          <a:off x="395536" y="1397000"/>
          <a:ext cx="8280920" cy="879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681189474"/>
              </p:ext>
            </p:extLst>
          </p:nvPr>
        </p:nvGraphicFramePr>
        <p:xfrm>
          <a:off x="467544" y="1583754"/>
          <a:ext cx="8208912" cy="621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 descr="11263843_489782267839311_1020470137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928803"/>
            <a:ext cx="8215370" cy="439579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8A96-38D2-4D11-94B9-11109796056F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2786050" y="857232"/>
            <a:ext cx="2789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u="sng" dirty="0" smtClean="0">
                <a:solidFill>
                  <a:schemeClr val="bg2">
                    <a:lumMod val="50000"/>
                  </a:schemeClr>
                </a:solidFill>
              </a:rPr>
              <a:t>TMC Sheet</a:t>
            </a:r>
            <a:endParaRPr lang="en-US" sz="40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438896"/>
          </a:xfrm>
        </p:spPr>
        <p:txBody>
          <a:bodyPr>
            <a:normAutofit fontScale="90000"/>
          </a:bodyPr>
          <a:lstStyle/>
          <a:p>
            <a:r>
              <a:rPr lang="en-US" sz="2200" b="1" dirty="0" smtClean="0"/>
              <a:t>Traffic volume count </a:t>
            </a:r>
            <a:r>
              <a:rPr lang="en-US" sz="2200" b="1" u="sng" dirty="0" smtClean="0"/>
              <a:t>(AM) </a:t>
            </a:r>
            <a:r>
              <a:rPr lang="en-US" sz="2200" b="1" dirty="0" smtClean="0"/>
              <a:t>at the network  </a:t>
            </a:r>
            <a:r>
              <a:rPr lang="en-US" sz="2200" b="1" u="sng" dirty="0" smtClean="0"/>
              <a:t>before </a:t>
            </a:r>
            <a:r>
              <a:rPr lang="en-US" sz="2200" b="1" dirty="0" smtClean="0"/>
              <a:t>road implementation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13</a:t>
            </a:fld>
            <a:endParaRPr lang="ar-SA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285720" y="1142984"/>
          <a:ext cx="8643998" cy="5286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Intersection :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</a:t>
            </a:r>
            <a:r>
              <a:rPr lang="en-US" dirty="0"/>
              <a:t>are two types of intersections; signalized and un-signalized intersection, which differ in control type.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138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8A96-38D2-4D11-94B9-11109796056F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15</a:t>
            </a:fld>
            <a:endParaRPr lang="ar-SA"/>
          </a:p>
        </p:txBody>
      </p:sp>
      <p:graphicFrame>
        <p:nvGraphicFramePr>
          <p:cNvPr id="14" name="رسم تخطيطي 13"/>
          <p:cNvGraphicFramePr/>
          <p:nvPr/>
        </p:nvGraphicFramePr>
        <p:xfrm>
          <a:off x="1500166" y="1571612"/>
          <a:ext cx="5857916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642910" y="714356"/>
            <a:ext cx="70747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u="sng" dirty="0" smtClean="0">
                <a:solidFill>
                  <a:schemeClr val="bg2">
                    <a:lumMod val="50000"/>
                  </a:schemeClr>
                </a:solidFill>
              </a:rPr>
              <a:t>Control Type at Intersection </a:t>
            </a:r>
            <a:endParaRPr lang="en-US" sz="40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0976599"/>
              </p:ext>
            </p:extLst>
          </p:nvPr>
        </p:nvGraphicFramePr>
        <p:xfrm>
          <a:off x="214282" y="1071546"/>
          <a:ext cx="8686800" cy="557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2285984" y="285728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dirty="0" smtClean="0">
                <a:solidFill>
                  <a:schemeClr val="accent1">
                    <a:lumMod val="75000"/>
                  </a:schemeClr>
                </a:solidFill>
              </a:rPr>
              <a:t>Data Analysis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 marL="342900" lvl="0" indent="-342900" algn="justLow">
              <a:buClrTx/>
              <a:buSzTx/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Synchro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used to </a:t>
            </a:r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design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model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analyze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signalized and un-signalized intersections.</a:t>
            </a:r>
          </a:p>
          <a:p>
            <a:pPr marL="342900" lvl="0" indent="-342900" algn="justLow">
              <a:buClrTx/>
              <a:buSzTx/>
              <a:buFont typeface="Arial" pitchFamily="34" charset="0"/>
              <a:buChar char="•"/>
              <a:defRPr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lvl="0" indent="-342900" algn="justLow">
              <a:buClrTx/>
              <a:buSzTx/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software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used for </a:t>
            </a:r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optimizes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traffic signal timings for an isolated intersection, an arterial or a network.</a:t>
            </a:r>
          </a:p>
          <a:p>
            <a:pPr marL="342900" lvl="0" indent="-342900" algn="justLow">
              <a:buClrTx/>
              <a:buSzTx/>
              <a:buFont typeface="Arial" pitchFamily="34" charset="0"/>
              <a:buChar char="•"/>
              <a:defRPr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lvl="0" indent="-342900" algn="justLow">
              <a:buClrTx/>
              <a:buSzTx/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SimTraffic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is a microsimulation tool which models individual vehicles interactions and provide animation of the model in a network</a:t>
            </a:r>
            <a:endParaRPr lang="en-US" sz="280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17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98985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u="sng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Power of  Synchro 8</a:t>
            </a:r>
            <a:r>
              <a:rPr lang="en-US" sz="5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ذو زوايا قطرية مستديرة 5"/>
          <p:cNvSpPr/>
          <p:nvPr/>
        </p:nvSpPr>
        <p:spPr>
          <a:xfrm>
            <a:off x="214282" y="1500174"/>
            <a:ext cx="8715436" cy="4857784"/>
          </a:xfrm>
          <a:prstGeom prst="round2Diag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389120"/>
          </a:xfr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Low"/>
            <a:r>
              <a:rPr lang="en-US" sz="2400" dirty="0" smtClean="0"/>
              <a:t>Numerical outputs from the traffic analysis are the </a:t>
            </a:r>
            <a:r>
              <a:rPr lang="en-US" sz="2400" b="1" dirty="0" smtClean="0"/>
              <a:t>MOEs</a:t>
            </a:r>
            <a:r>
              <a:rPr lang="en-US" sz="2400" dirty="0" smtClean="0"/>
              <a:t> which are metrics used to assess the performance of a system. </a:t>
            </a:r>
          </a:p>
          <a:p>
            <a:pPr algn="justLow"/>
            <a:r>
              <a:rPr lang="en-US" sz="2400" b="1" dirty="0" smtClean="0"/>
              <a:t>MOEs are also used to compare and contrast the system performance under various design or improvement alternates. </a:t>
            </a:r>
          </a:p>
          <a:p>
            <a:pPr algn="justLow"/>
            <a:r>
              <a:rPr lang="en-US" sz="2400" dirty="0" smtClean="0"/>
              <a:t>Level of Service (LOS) is readily </a:t>
            </a:r>
            <a:r>
              <a:rPr lang="en-US" sz="2400" b="1" dirty="0" smtClean="0"/>
              <a:t>recognizable indicator </a:t>
            </a:r>
            <a:r>
              <a:rPr lang="en-US" sz="2400" dirty="0" smtClean="0"/>
              <a:t>of traffic operations and has been widely used by different agencies when evaluating the traffic operations performance of facilities. 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Performance measures of effectiveness (MOEs) </a:t>
            </a:r>
          </a:p>
          <a:p>
            <a:endParaRPr lang="en-US" sz="2800" dirty="0" smtClean="0"/>
          </a:p>
          <a:p>
            <a:pPr algn="justLow"/>
            <a:endParaRPr lang="en-US" sz="3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8A96-38D2-4D11-94B9-11109796056F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1643042" y="571480"/>
            <a:ext cx="47357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u="sng" dirty="0" smtClean="0">
                <a:solidFill>
                  <a:schemeClr val="bg2">
                    <a:lumMod val="50000"/>
                  </a:schemeClr>
                </a:solidFill>
              </a:rPr>
              <a:t>Analysis Outputs</a:t>
            </a:r>
            <a:endParaRPr lang="en-US" sz="44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sz="7200" dirty="0" smtClean="0">
                <a:solidFill>
                  <a:schemeClr val="bg2">
                    <a:lumMod val="50000"/>
                  </a:schemeClr>
                </a:solidFill>
              </a:rPr>
              <a:t>Results</a:t>
            </a:r>
            <a:endParaRPr lang="en-US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553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+mn-lt"/>
              </a:rPr>
              <a:t>Project Outline</a:t>
            </a:r>
            <a:endParaRPr lang="en-US" b="1" u="sng" dirty="0"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89120"/>
          </a:xfrm>
        </p:spPr>
        <p:txBody>
          <a:bodyPr>
            <a:normAutofit fontScale="70000" lnSpcReduction="20000"/>
          </a:bodyPr>
          <a:lstStyle/>
          <a:p>
            <a:pPr marL="514350" lvl="0" indent="-514350" algn="justLow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sz="3200" dirty="0" smtClean="0">
                <a:ln w="508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Project Brief Description.</a:t>
            </a:r>
          </a:p>
          <a:p>
            <a:pPr marL="514350" lvl="0" indent="-514350" algn="justLow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sz="3200" dirty="0" smtClean="0">
                <a:ln w="508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Project objectives.</a:t>
            </a:r>
          </a:p>
          <a:p>
            <a:pPr marL="514350" lvl="0" indent="-514350" algn="justLow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sz="3200" dirty="0" smtClean="0">
                <a:ln w="508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Proposed Outcomes.</a:t>
            </a:r>
          </a:p>
          <a:p>
            <a:pPr marL="514350" lvl="0" indent="-514350" algn="justLow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sz="3200" dirty="0" smtClean="0">
                <a:ln w="508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Methodology.</a:t>
            </a:r>
          </a:p>
          <a:p>
            <a:pPr marL="514350" lvl="0" indent="-514350" algn="justLow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sz="3200" dirty="0" smtClean="0">
                <a:ln w="508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Data Collection.</a:t>
            </a:r>
          </a:p>
          <a:p>
            <a:pPr marL="514350" lvl="0" indent="-514350" algn="justLow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sz="3200" dirty="0" smtClean="0">
                <a:ln w="508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Data Analysis.</a:t>
            </a:r>
          </a:p>
          <a:p>
            <a:pPr marL="514350" lvl="0" indent="-514350" algn="justLow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sz="3200" dirty="0" smtClean="0">
                <a:ln w="508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Results.</a:t>
            </a:r>
          </a:p>
          <a:p>
            <a:pPr marL="514350" lvl="0" indent="-514350" algn="justLow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sz="3200" dirty="0" smtClean="0">
                <a:ln w="508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Case Study: AL-Salam Intersection.</a:t>
            </a:r>
          </a:p>
          <a:p>
            <a:pPr marL="514350" lvl="0" indent="-514350" algn="justLow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sz="3200" dirty="0" smtClean="0">
                <a:ln w="508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Conclusion &amp; Recommendations</a:t>
            </a:r>
            <a:endParaRPr lang="en-US" sz="320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LOS at All Network:</a:t>
            </a:r>
            <a:endParaRPr lang="en-US" sz="3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20</a:t>
            </a:fld>
            <a:endParaRPr lang="ar-SA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8908022"/>
              </p:ext>
            </p:extLst>
          </p:nvPr>
        </p:nvGraphicFramePr>
        <p:xfrm>
          <a:off x="179511" y="1282833"/>
          <a:ext cx="8712969" cy="556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6023"/>
                <a:gridCol w="1508958"/>
                <a:gridCol w="1012190"/>
                <a:gridCol w="1044402"/>
                <a:gridCol w="1000322"/>
                <a:gridCol w="1096117"/>
                <a:gridCol w="1714957"/>
              </a:tblGrid>
              <a:tr h="7451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Intersection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No.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Intersection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Name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LOS  (before)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LOS    (after)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(Current)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LOS (after 3 year)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LOS (after 5 years)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Recommendation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</a:tr>
              <a:tr h="10303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1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AL-</a:t>
                      </a:r>
                      <a:r>
                        <a:rPr lang="en-US" sz="1200" b="1" dirty="0" err="1">
                          <a:effectLst/>
                        </a:rPr>
                        <a:t>Wakala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B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F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F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F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It becomes </a:t>
                      </a:r>
                      <a:r>
                        <a:rPr lang="en-US" sz="1200" b="1" dirty="0">
                          <a:effectLst/>
                        </a:rPr>
                        <a:t>worse, so remedial action should be applied.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</a:tr>
              <a:tr h="3299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2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AL-Badawi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E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C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C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D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It becomes better.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</a:tr>
              <a:tr h="3299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3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Ibn-Qutaiba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F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C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C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D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It becomes better.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</a:tr>
              <a:tr h="3299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4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Ahmad ALshka’h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C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C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C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C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No effect.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</a:tr>
              <a:tr h="6700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5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Tuin-Abd_alraheem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F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F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F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F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Still worse and needs remedial actions.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</a:tr>
              <a:tr h="6700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6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Tuin-Yaffa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F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F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F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F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Still worse and needs remedial actions.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</a:tr>
              <a:tr h="3299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7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Shwetreh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C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B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C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C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It becomes better.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</a:tr>
              <a:tr h="6700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8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AL-Salam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</a:rPr>
                        <a:t>F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F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F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F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</a:rPr>
                        <a:t>Still worse and needs remedial actions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4375" marR="3437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335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510334"/>
          </a:xfrm>
        </p:spPr>
        <p:txBody>
          <a:bodyPr>
            <a:noAutofit/>
          </a:bodyPr>
          <a:lstStyle/>
          <a:p>
            <a:r>
              <a:rPr lang="en-US" sz="3200" dirty="0" smtClean="0"/>
              <a:t>Traffic Signals Output for</a:t>
            </a:r>
            <a:r>
              <a:rPr lang="en-US" sz="3200" u="sng" dirty="0" smtClean="0"/>
              <a:t> Signalized </a:t>
            </a:r>
            <a:r>
              <a:rPr lang="en-US" sz="3200" dirty="0" smtClean="0"/>
              <a:t>Intersection</a:t>
            </a:r>
            <a:endParaRPr lang="en-US" sz="320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21</a:t>
            </a:fld>
            <a:endParaRPr lang="ar-SA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820707"/>
              </p:ext>
            </p:extLst>
          </p:nvPr>
        </p:nvGraphicFramePr>
        <p:xfrm>
          <a:off x="467545" y="1268759"/>
          <a:ext cx="8352924" cy="4968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0848"/>
                <a:gridCol w="738805"/>
                <a:gridCol w="738805"/>
                <a:gridCol w="811699"/>
                <a:gridCol w="738805"/>
                <a:gridCol w="815494"/>
                <a:gridCol w="815494"/>
                <a:gridCol w="790437"/>
                <a:gridCol w="790437"/>
                <a:gridCol w="722100"/>
              </a:tblGrid>
              <a:tr h="57249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Intersection </a:t>
                      </a:r>
                      <a:endParaRPr lang="en-US" sz="1600" dirty="0" smtClean="0">
                        <a:effectLst/>
                        <a:latin typeface="+mj-lt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  <a:latin typeface="+mj-lt"/>
                        </a:rPr>
                        <a:t>No</a:t>
                      </a:r>
                      <a:r>
                        <a:rPr lang="en-US" sz="1600" dirty="0">
                          <a:effectLst/>
                          <a:latin typeface="+mj-lt"/>
                        </a:rPr>
                        <a:t>.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Max v\c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Cycle Length (s)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App. LOS range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Intersection LOS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Intersection Delay (s)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97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After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Before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Before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After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Before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After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Before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After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406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1.82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1.65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100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B-F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A-C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C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75.4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74.8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362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0.87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0.61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115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C-D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A-C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C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C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225.1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21.8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879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2.07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1.87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105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A-F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A-F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F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F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110.5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164.8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014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1.62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2.02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100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A-F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A-F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F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F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189.3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149.4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Traffic Output for </a:t>
            </a:r>
            <a:r>
              <a:rPr lang="en-US" sz="3200" b="1" u="sng" dirty="0"/>
              <a:t>Un-Signalized</a:t>
            </a:r>
            <a:r>
              <a:rPr lang="en-US" sz="3200" b="1" dirty="0"/>
              <a:t> Intersection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22</a:t>
            </a:fld>
            <a:endParaRPr lang="ar-SA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365611"/>
              </p:ext>
            </p:extLst>
          </p:nvPr>
        </p:nvGraphicFramePr>
        <p:xfrm>
          <a:off x="323528" y="1916832"/>
          <a:ext cx="8208911" cy="44947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9294"/>
                <a:gridCol w="855306"/>
                <a:gridCol w="883107"/>
                <a:gridCol w="883107"/>
                <a:gridCol w="883107"/>
                <a:gridCol w="883107"/>
                <a:gridCol w="883107"/>
                <a:gridCol w="662331"/>
                <a:gridCol w="926445"/>
              </a:tblGrid>
              <a:tr h="62484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Intersection No.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Max v\c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Cycle Length (s)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Approach LOS range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Intersection LOS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Intersection Signal Delay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45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Before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After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Before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After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Before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After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541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0.13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3.19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-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A-B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B-F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B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F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-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5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1.07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0.65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-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A-F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B-D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F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C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-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388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9.23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j-lt"/>
                        </a:rPr>
                        <a:t>high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-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A-F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A-F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F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F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-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856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0.79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1.82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-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C-B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+mj-lt"/>
                        </a:rPr>
                        <a:t>C-F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C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B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-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3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2">
                    <a:lumMod val="50000"/>
                  </a:schemeClr>
                </a:solidFill>
              </a:rPr>
              <a:t>Case Study</a:t>
            </a:r>
            <a:r>
              <a:rPr lang="en-US" sz="4800" b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marL="0" indent="0" algn="ctr">
              <a:buNone/>
            </a:pPr>
            <a:endParaRPr lang="en-US" sz="4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48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4800" b="1" dirty="0">
                <a:solidFill>
                  <a:schemeClr val="bg2">
                    <a:lumMod val="50000"/>
                  </a:schemeClr>
                </a:solidFill>
              </a:rPr>
              <a:t>AL-Salam Intersection</a:t>
            </a:r>
            <a:endParaRPr lang="en-US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8605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843" y="704088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Case Study: AL-Salam Intersection</a:t>
            </a:r>
            <a:endParaRPr lang="en-US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24</a:t>
            </a:fld>
            <a:endParaRPr lang="ar-SA"/>
          </a:p>
        </p:txBody>
      </p:sp>
      <p:pic>
        <p:nvPicPr>
          <p:cNvPr id="6" name="صورة 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5989" y="1935163"/>
            <a:ext cx="7388420" cy="430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99592" y="6237312"/>
            <a:ext cx="7344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</a:rPr>
              <a:t>LOS at AL-Salam Intersection </a:t>
            </a:r>
            <a:r>
              <a:rPr lang="en-US" sz="1400" b="1" u="sng" dirty="0">
                <a:solidFill>
                  <a:schemeClr val="bg2">
                    <a:lumMod val="50000"/>
                  </a:schemeClr>
                </a:solidFill>
              </a:rPr>
              <a:t>before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treatment.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6704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4E7ED">
                    <a:lumMod val="50000"/>
                  </a:srgbClr>
                </a:solidFill>
                <a:latin typeface="Constantia"/>
              </a:rPr>
              <a:t>Case Study: AL-Salam Intersection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25</a:t>
            </a:fld>
            <a:endParaRPr lang="ar-SA"/>
          </a:p>
        </p:txBody>
      </p:sp>
      <p:pic>
        <p:nvPicPr>
          <p:cNvPr id="6" name="صورة 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01477" y="1935163"/>
            <a:ext cx="7541046" cy="415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7544" y="609329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LOS at AL-Salam Intersection </a:t>
            </a:r>
            <a:r>
              <a:rPr lang="en-US" u="sng" dirty="0">
                <a:solidFill>
                  <a:schemeClr val="bg2">
                    <a:lumMod val="50000"/>
                  </a:schemeClr>
                </a:solidFill>
              </a:rPr>
              <a:t>after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treatment.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02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Conclusion: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new connection resulted in a positive action on several intersections, and negative action on only two intersection.</a:t>
            </a:r>
          </a:p>
          <a:p>
            <a:r>
              <a:rPr lang="en-US" dirty="0" smtClean="0"/>
              <a:t>The beneficial of this project will be maximized when some remedial actions being applied on some intersections.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879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2131719"/>
              </p:ext>
            </p:extLst>
          </p:nvPr>
        </p:nvGraphicFramePr>
        <p:xfrm>
          <a:off x="457200" y="1071546"/>
          <a:ext cx="822960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8A96-38D2-4D11-94B9-11109796056F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500034" y="428604"/>
            <a:ext cx="8072494" cy="571504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sz="4000" b="1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28</a:t>
            </a:fld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0" y="3714752"/>
            <a:ext cx="8676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2">
                    <a:lumMod val="50000"/>
                  </a:schemeClr>
                </a:solidFill>
              </a:rPr>
              <a:t>Thank you </a:t>
            </a:r>
            <a:endParaRPr lang="en-US" sz="7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u="sng" dirty="0" smtClean="0">
                <a:latin typeface="+mn-lt"/>
              </a:rPr>
              <a:t>Project </a:t>
            </a:r>
            <a:r>
              <a:rPr lang="en-US" b="1" u="sng" dirty="0" smtClean="0">
                <a:latin typeface="+mn-lt"/>
              </a:rPr>
              <a:t>Brief</a:t>
            </a:r>
            <a:r>
              <a:rPr lang="en-US" sz="4400" b="1" u="sng" dirty="0" smtClean="0">
                <a:latin typeface="+mn-lt"/>
              </a:rPr>
              <a:t> Description</a:t>
            </a:r>
            <a:endParaRPr lang="en-US" sz="4400" b="1" u="sng" dirty="0"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spc="50" dirty="0" smtClean="0">
                <a:ln w="11430">
                  <a:noFill/>
                </a:ln>
                <a:solidFill>
                  <a:schemeClr val="bg2">
                    <a:lumMod val="10000"/>
                  </a:schemeClr>
                </a:solidFill>
              </a:rPr>
              <a:t>Assessment the performance of study area. </a:t>
            </a:r>
          </a:p>
          <a:p>
            <a:pPr algn="justLow">
              <a:spcBef>
                <a:spcPct val="0"/>
              </a:spcBef>
              <a:buFont typeface="Arial" pitchFamily="34" charset="0"/>
              <a:buChar char="•"/>
              <a:defRPr/>
            </a:pPr>
            <a:endParaRPr lang="en-US" sz="2800" spc="50" dirty="0" smtClean="0">
              <a:ln w="11430">
                <a:noFill/>
              </a:ln>
              <a:solidFill>
                <a:schemeClr val="bg2">
                  <a:lumMod val="10000"/>
                </a:schemeClr>
              </a:solidFill>
            </a:endParaRPr>
          </a:p>
          <a:p>
            <a:pPr lvl="0" algn="justLow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spc="50" dirty="0" smtClean="0">
                <a:ln w="11430">
                  <a:noFill/>
                </a:ln>
                <a:solidFill>
                  <a:schemeClr val="bg2">
                    <a:lumMod val="10000"/>
                  </a:schemeClr>
                </a:solidFill>
              </a:rPr>
              <a:t>To achieve this; New Traffic Movement Counts (2015) at selected. In addition to some parameters were collected.</a:t>
            </a:r>
            <a:endParaRPr lang="ar-SA" sz="2800" spc="50" dirty="0" smtClean="0">
              <a:ln w="11430">
                <a:noFill/>
              </a:ln>
              <a:solidFill>
                <a:schemeClr val="bg2">
                  <a:lumMod val="10000"/>
                </a:schemeClr>
              </a:solidFill>
            </a:endParaRPr>
          </a:p>
          <a:p>
            <a:pPr lvl="0" algn="justLow">
              <a:spcBef>
                <a:spcPct val="0"/>
              </a:spcBef>
              <a:buFont typeface="Arial" pitchFamily="34" charset="0"/>
              <a:buChar char="•"/>
              <a:defRPr/>
            </a:pPr>
            <a:endParaRPr lang="en-US" sz="2800" spc="50" dirty="0" smtClean="0">
              <a:ln w="11430">
                <a:noFill/>
              </a:ln>
              <a:solidFill>
                <a:schemeClr val="bg2">
                  <a:lumMod val="10000"/>
                </a:schemeClr>
              </a:solidFill>
            </a:endParaRPr>
          </a:p>
          <a:p>
            <a:pPr lvl="0" algn="justLow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spc="50" dirty="0" smtClean="0">
                <a:ln w="11430">
                  <a:noFill/>
                </a:ln>
                <a:solidFill>
                  <a:schemeClr val="bg2">
                    <a:lumMod val="10000"/>
                  </a:schemeClr>
                </a:solidFill>
              </a:rPr>
              <a:t> Performance Assessment or (LOS) for network could be determined using analysis software tool.</a:t>
            </a: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endParaRPr lang="en-US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Project Objective:</a:t>
            </a:r>
            <a:endParaRPr lang="en-US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Oval 5"/>
          <p:cNvSpPr/>
          <p:nvPr/>
        </p:nvSpPr>
        <p:spPr>
          <a:xfrm>
            <a:off x="683568" y="2780928"/>
            <a:ext cx="3384376" cy="3024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Evaluate the new connection on surrounding </a:t>
            </a:r>
            <a:r>
              <a:rPr lang="en-US" dirty="0"/>
              <a:t>R</a:t>
            </a:r>
            <a:r>
              <a:rPr lang="en-US" dirty="0" smtClean="0"/>
              <a:t>oad Network.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9868" y="2780928"/>
            <a:ext cx="3472532" cy="3024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Make a comparison between previous situation </a:t>
            </a:r>
            <a:r>
              <a:rPr lang="en-US" dirty="0" smtClean="0"/>
              <a:t>and after implementation of traffic plan in the western area.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70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/>
              <a:t>Study Boundary </a:t>
            </a:r>
            <a:endParaRPr lang="en-US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Case Study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 </a:t>
            </a:r>
            <a:r>
              <a:rPr lang="en-US" sz="2400" dirty="0" smtClean="0">
                <a:ln w="50800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Nablus City-Western area of Nablus’s CBD.</a:t>
            </a:r>
          </a:p>
          <a:p>
            <a:endParaRPr lang="en-US" sz="2400" dirty="0" smtClean="0">
              <a:ln w="50800"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50000"/>
              </a:lnSpc>
              <a:buNone/>
            </a:pPr>
            <a:endParaRPr lang="en-US" sz="2400" dirty="0" smtClean="0">
              <a:ln w="50800"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6" name="Picture 5" descr="C:\Users\user\Desktop\مشاريع التخرج\تسنيم + نغم\ش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76500"/>
            <a:ext cx="7056784" cy="37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وايا قطرية مستديرة 8"/>
          <p:cNvSpPr/>
          <p:nvPr/>
        </p:nvSpPr>
        <p:spPr>
          <a:xfrm>
            <a:off x="357158" y="1428736"/>
            <a:ext cx="8501122" cy="4714908"/>
          </a:xfrm>
          <a:prstGeom prst="round2Diag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Case Stud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608" y="1428736"/>
            <a:ext cx="8645208" cy="471490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8A96-38D2-4D11-94B9-11109796056F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642910" y="714356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chemeClr val="bg2">
                    <a:lumMod val="50000"/>
                  </a:schemeClr>
                </a:solidFill>
              </a:rPr>
              <a:t>Study Area </a:t>
            </a:r>
            <a:r>
              <a:rPr lang="en-US" sz="2800" b="1" u="sng" dirty="0" smtClean="0">
                <a:solidFill>
                  <a:schemeClr val="accent4">
                    <a:lumMod val="75000"/>
                  </a:schemeClr>
                </a:solidFill>
              </a:rPr>
              <a:t>Before </a:t>
            </a:r>
            <a:r>
              <a:rPr lang="en-US" sz="2400" b="1" u="sng" dirty="0" smtClean="0">
                <a:solidFill>
                  <a:schemeClr val="bg2">
                    <a:lumMod val="50000"/>
                  </a:schemeClr>
                </a:solidFill>
              </a:rPr>
              <a:t>Implementation Proposal Road</a:t>
            </a:r>
            <a:endParaRPr lang="en-US" sz="24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an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1" y="1392137"/>
            <a:ext cx="8572560" cy="49324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8A96-38D2-4D11-94B9-11109796056F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642910" y="714356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chemeClr val="bg2">
                    <a:lumMod val="50000"/>
                  </a:schemeClr>
                </a:solidFill>
              </a:rPr>
              <a:t>Study Area </a:t>
            </a:r>
            <a:r>
              <a:rPr lang="en-US" sz="2800" b="1" u="sng" dirty="0" smtClean="0">
                <a:solidFill>
                  <a:schemeClr val="accent4">
                    <a:lumMod val="75000"/>
                  </a:schemeClr>
                </a:solidFill>
              </a:rPr>
              <a:t>After</a:t>
            </a:r>
            <a:r>
              <a:rPr lang="en-US" sz="2400" b="1" u="sng" dirty="0" smtClean="0">
                <a:solidFill>
                  <a:schemeClr val="bg2">
                    <a:lumMod val="50000"/>
                  </a:schemeClr>
                </a:solidFill>
              </a:rPr>
              <a:t> Implementation Proposal Road</a:t>
            </a:r>
            <a:endParaRPr lang="en-US" sz="24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785810"/>
          </a:xfrm>
        </p:spPr>
        <p:txBody>
          <a:bodyPr>
            <a:normAutofit fontScale="90000"/>
          </a:bodyPr>
          <a:lstStyle/>
          <a:p>
            <a:pPr lvl="0"/>
            <a:r>
              <a:rPr lang="en-US" sz="53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Why This Project?</a:t>
            </a:r>
            <a:r>
              <a:rPr lang="en-US" sz="54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en-US" sz="54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 marL="0" lvl="0" indent="0" algn="justLow">
              <a:spcBef>
                <a:spcPct val="0"/>
              </a:spcBef>
              <a:buNone/>
              <a:defRPr/>
            </a:pPr>
            <a:endParaRPr lang="en-US" sz="2800" dirty="0" smtClean="0">
              <a:cs typeface="Times New Roman" pitchFamily="18" charset="0"/>
            </a:endParaRPr>
          </a:p>
          <a:p>
            <a:pPr lvl="0" algn="justLow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en-US" sz="2800" dirty="0" smtClean="0">
                <a:cs typeface="Times New Roman" pitchFamily="18" charset="0"/>
              </a:rPr>
              <a:t> This action affects the most important road network in the western area of Nablus CBD (Rafidia Str. &amp; Surrounding Intersections).</a:t>
            </a:r>
          </a:p>
          <a:p>
            <a:endParaRPr lang="en-US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B424-1027-4E35-B79A-0F0D6C5CDD7A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5923267"/>
              </p:ext>
            </p:extLst>
          </p:nvPr>
        </p:nvGraphicFramePr>
        <p:xfrm>
          <a:off x="214282" y="1500174"/>
          <a:ext cx="8715436" cy="4697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7479-C15D-4DD7-9839-2614F9A7B554}" type="datetime2">
              <a:rPr lang="en-US" smtClean="0"/>
              <a:pPr/>
              <a:t>Saturday, January 16, 2016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BF33F-A5CC-4E9A-A695-3A78301AA710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1500166" y="500042"/>
            <a:ext cx="5857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dirty="0" smtClean="0">
                <a:solidFill>
                  <a:schemeClr val="bg2">
                    <a:lumMod val="50000"/>
                  </a:schemeClr>
                </a:solidFill>
              </a:rPr>
              <a:t>Proposed Outcome</a:t>
            </a:r>
            <a:endParaRPr lang="en-US" sz="44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تدفق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6407</TotalTime>
  <Words>1033</Words>
  <Application>Microsoft Office PowerPoint</Application>
  <PresentationFormat>On-screen Show (4:3)</PresentationFormat>
  <Paragraphs>356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تدفق</vt:lpstr>
      <vt:lpstr>PowerPoint Presentation</vt:lpstr>
      <vt:lpstr>Project Outline</vt:lpstr>
      <vt:lpstr>Project Brief Description</vt:lpstr>
      <vt:lpstr>Project Objective:</vt:lpstr>
      <vt:lpstr>Study Boundary </vt:lpstr>
      <vt:lpstr>PowerPoint Presentation</vt:lpstr>
      <vt:lpstr>PowerPoint Presentation</vt:lpstr>
      <vt:lpstr>Why This Project? </vt:lpstr>
      <vt:lpstr>PowerPoint Presentation</vt:lpstr>
      <vt:lpstr>PowerPoint Presentation</vt:lpstr>
      <vt:lpstr>Data Collection</vt:lpstr>
      <vt:lpstr>PowerPoint Presentation</vt:lpstr>
      <vt:lpstr>Traffic volume count (AM) at the network  before road implementation </vt:lpstr>
      <vt:lpstr>Intersection :</vt:lpstr>
      <vt:lpstr>PowerPoint Presentation</vt:lpstr>
      <vt:lpstr>PowerPoint Presentation</vt:lpstr>
      <vt:lpstr>Power of  Synchro 8 </vt:lpstr>
      <vt:lpstr>PowerPoint Presentation</vt:lpstr>
      <vt:lpstr>PowerPoint Presentation</vt:lpstr>
      <vt:lpstr>LOS at All Network:</vt:lpstr>
      <vt:lpstr>Traffic Signals Output for Signalized Intersection</vt:lpstr>
      <vt:lpstr>Traffic Output for Un-Signalized Intersection</vt:lpstr>
      <vt:lpstr>PowerPoint Presentation</vt:lpstr>
      <vt:lpstr>Case Study: AL-Salam Intersection</vt:lpstr>
      <vt:lpstr>Case Study: AL-Salam Intersection</vt:lpstr>
      <vt:lpstr>Conclusion: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Fundamentals Of Project Management</dc:title>
  <dc:creator>AKRAM</dc:creator>
  <cp:lastModifiedBy>Lara Sale7</cp:lastModifiedBy>
  <cp:revision>777</cp:revision>
  <dcterms:created xsi:type="dcterms:W3CDTF">2009-09-03T22:14:35Z</dcterms:created>
  <dcterms:modified xsi:type="dcterms:W3CDTF">2016-01-16T20:35:49Z</dcterms:modified>
</cp:coreProperties>
</file>