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59" r:id="rId4"/>
    <p:sldId id="260" r:id="rId5"/>
    <p:sldId id="267" r:id="rId6"/>
    <p:sldId id="261" r:id="rId7"/>
    <p:sldId id="263" r:id="rId8"/>
    <p:sldId id="264" r:id="rId9"/>
    <p:sldId id="265" r:id="rId10"/>
    <p:sldId id="268" r:id="rId11"/>
    <p:sldId id="269" r:id="rId12"/>
    <p:sldId id="272" r:id="rId13"/>
    <p:sldId id="273" r:id="rId14"/>
    <p:sldId id="266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46" autoAdjust="0"/>
    <p:restoredTop sz="94660"/>
  </p:normalViewPr>
  <p:slideViewPr>
    <p:cSldViewPr>
      <p:cViewPr varScale="1">
        <p:scale>
          <a:sx n="69" d="100"/>
          <a:sy n="69" d="100"/>
        </p:scale>
        <p:origin x="-130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0DF16C-D7A0-4F7D-8BD9-6B2AA6277FA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5DBB55A-2806-426B-B732-2409BB3238B7}">
      <dgm:prSet phldrT="[Text]" custT="1"/>
      <dgm:spPr>
        <a:solidFill>
          <a:srgbClr val="92D050"/>
        </a:solidFill>
      </dgm:spPr>
      <dgm:t>
        <a:bodyPr/>
        <a:lstStyle/>
        <a:p>
          <a:r>
            <a:rPr lang="en-US" sz="1200"/>
            <a:t>START</a:t>
          </a:r>
        </a:p>
      </dgm:t>
    </dgm:pt>
    <dgm:pt modelId="{6E69F419-61D2-4D80-AB10-6F788EE5358F}" type="parTrans" cxnId="{BB42CD89-DE6F-4C8F-8847-61D57E89A30D}">
      <dgm:prSet/>
      <dgm:spPr/>
      <dgm:t>
        <a:bodyPr/>
        <a:lstStyle/>
        <a:p>
          <a:endParaRPr lang="en-US" sz="1200"/>
        </a:p>
      </dgm:t>
    </dgm:pt>
    <dgm:pt modelId="{2B0BB29C-71FE-4E01-BECB-7EC95EDD7920}" type="sibTrans" cxnId="{BB42CD89-DE6F-4C8F-8847-61D57E89A30D}">
      <dgm:prSet/>
      <dgm:spPr/>
      <dgm:t>
        <a:bodyPr/>
        <a:lstStyle/>
        <a:p>
          <a:endParaRPr lang="en-US" sz="1200"/>
        </a:p>
      </dgm:t>
    </dgm:pt>
    <dgm:pt modelId="{7ECC6D25-750B-412F-BACB-675342683ABC}">
      <dgm:prSet phldrT="[Text]" custT="1"/>
      <dgm:spPr/>
      <dgm:t>
        <a:bodyPr/>
        <a:lstStyle/>
        <a:p>
          <a:r>
            <a:rPr lang="en-US" sz="1200"/>
            <a:t>FLU</a:t>
          </a:r>
        </a:p>
      </dgm:t>
    </dgm:pt>
    <dgm:pt modelId="{CCDB090A-8B21-435F-83FF-2FC96218B72D}" type="parTrans" cxnId="{BAA0CECD-9BBA-485F-84B1-00DA89B50CA7}">
      <dgm:prSet/>
      <dgm:spPr/>
      <dgm:t>
        <a:bodyPr/>
        <a:lstStyle/>
        <a:p>
          <a:endParaRPr lang="en-US" sz="1200"/>
        </a:p>
      </dgm:t>
    </dgm:pt>
    <dgm:pt modelId="{8FC65642-D6D7-4431-B63C-D845C6B4036D}" type="sibTrans" cxnId="{BAA0CECD-9BBA-485F-84B1-00DA89B50CA7}">
      <dgm:prSet/>
      <dgm:spPr/>
      <dgm:t>
        <a:bodyPr/>
        <a:lstStyle/>
        <a:p>
          <a:endParaRPr lang="en-US" sz="1200"/>
        </a:p>
      </dgm:t>
    </dgm:pt>
    <dgm:pt modelId="{62E5969F-1350-441E-8FDC-5BD1CCFF481B}">
      <dgm:prSet phldrT="[Text]" custT="1"/>
      <dgm:spPr/>
      <dgm:t>
        <a:bodyPr/>
        <a:lstStyle/>
        <a:p>
          <a:r>
            <a:rPr lang="en-US" sz="1200" dirty="0"/>
            <a:t>WOUND AND BURN DETECT</a:t>
          </a:r>
        </a:p>
      </dgm:t>
    </dgm:pt>
    <dgm:pt modelId="{1B3939FA-6577-4AAA-A3C5-50183F4042C0}" type="parTrans" cxnId="{E5DDBAF4-19C5-44A8-8487-0FE49EEB7F86}">
      <dgm:prSet/>
      <dgm:spPr/>
      <dgm:t>
        <a:bodyPr/>
        <a:lstStyle/>
        <a:p>
          <a:endParaRPr lang="en-US" sz="1200"/>
        </a:p>
      </dgm:t>
    </dgm:pt>
    <dgm:pt modelId="{5A7E3183-58D6-4BC2-938D-35233974375E}" type="sibTrans" cxnId="{E5DDBAF4-19C5-44A8-8487-0FE49EEB7F86}">
      <dgm:prSet/>
      <dgm:spPr/>
      <dgm:t>
        <a:bodyPr/>
        <a:lstStyle/>
        <a:p>
          <a:endParaRPr lang="en-US" sz="1200"/>
        </a:p>
      </dgm:t>
    </dgm:pt>
    <dgm:pt modelId="{80C0726C-B463-4D11-BAB0-1B4A9764904B}">
      <dgm:prSet phldrT="[Text]" custT="1"/>
      <dgm:spPr/>
      <dgm:t>
        <a:bodyPr/>
        <a:lstStyle/>
        <a:p>
          <a:r>
            <a:rPr lang="en-US" sz="1200"/>
            <a:t>IS IT BURN OR WOUND</a:t>
          </a:r>
        </a:p>
      </dgm:t>
    </dgm:pt>
    <dgm:pt modelId="{00931CEE-4222-47F0-B883-7B9103C49DC2}" type="parTrans" cxnId="{3B1DB816-E8F3-4218-B33B-9D62101DBE19}">
      <dgm:prSet/>
      <dgm:spPr/>
      <dgm:t>
        <a:bodyPr/>
        <a:lstStyle/>
        <a:p>
          <a:endParaRPr lang="en-US" sz="1200"/>
        </a:p>
      </dgm:t>
    </dgm:pt>
    <dgm:pt modelId="{D2A99CB3-A233-4E4F-AB33-7E32B1271DD5}" type="sibTrans" cxnId="{3B1DB816-E8F3-4218-B33B-9D62101DBE19}">
      <dgm:prSet/>
      <dgm:spPr/>
      <dgm:t>
        <a:bodyPr/>
        <a:lstStyle/>
        <a:p>
          <a:endParaRPr lang="en-US" sz="1200"/>
        </a:p>
      </dgm:t>
    </dgm:pt>
    <dgm:pt modelId="{D480E646-E958-495C-B08C-F36854F0B55B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1200"/>
            <a:t>WOUND</a:t>
          </a:r>
        </a:p>
      </dgm:t>
    </dgm:pt>
    <dgm:pt modelId="{C1DCD159-442D-4411-9EBD-5DD5DDD8828A}" type="parTrans" cxnId="{01B4AC8D-6433-4AE1-B68B-80939165017B}">
      <dgm:prSet/>
      <dgm:spPr/>
      <dgm:t>
        <a:bodyPr/>
        <a:lstStyle/>
        <a:p>
          <a:endParaRPr lang="en-US" sz="1200"/>
        </a:p>
      </dgm:t>
    </dgm:pt>
    <dgm:pt modelId="{6F2123D6-D7DD-414F-BD60-82207C2C26D9}" type="sibTrans" cxnId="{01B4AC8D-6433-4AE1-B68B-80939165017B}">
      <dgm:prSet/>
      <dgm:spPr/>
      <dgm:t>
        <a:bodyPr/>
        <a:lstStyle/>
        <a:p>
          <a:endParaRPr lang="en-US" sz="1200"/>
        </a:p>
      </dgm:t>
    </dgm:pt>
    <dgm:pt modelId="{766E3F68-EAB8-48CB-9C1A-73558CE39A51}">
      <dgm:prSet phldrT="[Text]"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sz="1200"/>
            <a:t>BURN</a:t>
          </a:r>
        </a:p>
      </dgm:t>
    </dgm:pt>
    <dgm:pt modelId="{30350B6F-884B-434E-94CA-DE957558E41E}" type="parTrans" cxnId="{1CC4E0F9-9745-4B79-9068-E99FD9735188}">
      <dgm:prSet/>
      <dgm:spPr/>
      <dgm:t>
        <a:bodyPr/>
        <a:lstStyle/>
        <a:p>
          <a:endParaRPr lang="en-US" sz="1200"/>
        </a:p>
      </dgm:t>
    </dgm:pt>
    <dgm:pt modelId="{548E6CAB-7BF1-407D-B6B0-A3C16DB628C4}" type="sibTrans" cxnId="{1CC4E0F9-9745-4B79-9068-E99FD9735188}">
      <dgm:prSet/>
      <dgm:spPr/>
      <dgm:t>
        <a:bodyPr/>
        <a:lstStyle/>
        <a:p>
          <a:endParaRPr lang="en-US" sz="1200"/>
        </a:p>
      </dgm:t>
    </dgm:pt>
    <dgm:pt modelId="{F81FB0A0-39F0-4B3F-8690-CEA467A863F4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1200"/>
            <a:t>WATER</a:t>
          </a:r>
        </a:p>
      </dgm:t>
    </dgm:pt>
    <dgm:pt modelId="{26F2105D-E1B5-4BFF-8853-3CD243713281}" type="parTrans" cxnId="{552E5E86-84E4-47D1-A31B-C137973FF246}">
      <dgm:prSet/>
      <dgm:spPr>
        <a:solidFill>
          <a:schemeClr val="accent2"/>
        </a:solidFill>
      </dgm:spPr>
      <dgm:t>
        <a:bodyPr/>
        <a:lstStyle/>
        <a:p>
          <a:endParaRPr lang="en-US" sz="1200"/>
        </a:p>
      </dgm:t>
    </dgm:pt>
    <dgm:pt modelId="{12720A0C-8C0F-47DF-A603-C9F78B550096}" type="sibTrans" cxnId="{552E5E86-84E4-47D1-A31B-C137973FF246}">
      <dgm:prSet/>
      <dgm:spPr/>
      <dgm:t>
        <a:bodyPr/>
        <a:lstStyle/>
        <a:p>
          <a:endParaRPr lang="en-US" sz="1200"/>
        </a:p>
      </dgm:t>
    </dgm:pt>
    <dgm:pt modelId="{C9073C58-1949-4781-8718-5B74EA948718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1200"/>
            <a:t>ALCOHOL</a:t>
          </a:r>
        </a:p>
      </dgm:t>
    </dgm:pt>
    <dgm:pt modelId="{99983CE6-2F7A-4BB7-84C1-DC6CF11FBE3A}" type="parTrans" cxnId="{5E5044C1-8313-497D-89C9-C1E917BB3FCF}">
      <dgm:prSet/>
      <dgm:spPr/>
      <dgm:t>
        <a:bodyPr/>
        <a:lstStyle/>
        <a:p>
          <a:endParaRPr lang="en-US" sz="1200"/>
        </a:p>
      </dgm:t>
    </dgm:pt>
    <dgm:pt modelId="{E24032FC-C50A-4AA1-8455-6A801F3546FC}" type="sibTrans" cxnId="{5E5044C1-8313-497D-89C9-C1E917BB3FCF}">
      <dgm:prSet/>
      <dgm:spPr/>
      <dgm:t>
        <a:bodyPr/>
        <a:lstStyle/>
        <a:p>
          <a:endParaRPr lang="en-US" sz="1200"/>
        </a:p>
      </dgm:t>
    </dgm:pt>
    <dgm:pt modelId="{CC518D4E-0CFC-4D66-8549-1C8CE2AAC3C5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1200"/>
            <a:t>PLASTER</a:t>
          </a:r>
        </a:p>
      </dgm:t>
    </dgm:pt>
    <dgm:pt modelId="{002494B0-F536-4745-9504-A0F52B0F2876}" type="parTrans" cxnId="{3D9AE965-6127-490D-A4CE-B75CABBB7084}">
      <dgm:prSet/>
      <dgm:spPr/>
      <dgm:t>
        <a:bodyPr/>
        <a:lstStyle/>
        <a:p>
          <a:endParaRPr lang="en-US" sz="1200"/>
        </a:p>
      </dgm:t>
    </dgm:pt>
    <dgm:pt modelId="{903ADAA7-3546-4798-98D7-BF327829E526}" type="sibTrans" cxnId="{3D9AE965-6127-490D-A4CE-B75CABBB7084}">
      <dgm:prSet/>
      <dgm:spPr/>
      <dgm:t>
        <a:bodyPr/>
        <a:lstStyle/>
        <a:p>
          <a:endParaRPr lang="en-US" sz="1200"/>
        </a:p>
      </dgm:t>
    </dgm:pt>
    <dgm:pt modelId="{3FBCFB3D-5ADF-48D4-BB7F-9F5E876DAFFC}">
      <dgm:prSet phldrT="[Text]"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sz="1200"/>
            <a:t>WATER</a:t>
          </a:r>
        </a:p>
      </dgm:t>
    </dgm:pt>
    <dgm:pt modelId="{CE9F1EDE-8FF2-436A-9668-058FB6EF7260}" type="parTrans" cxnId="{D6AC9483-92AE-4003-8F61-599E7577169E}">
      <dgm:prSet/>
      <dgm:spPr/>
      <dgm:t>
        <a:bodyPr/>
        <a:lstStyle/>
        <a:p>
          <a:endParaRPr lang="en-US" sz="1200"/>
        </a:p>
      </dgm:t>
    </dgm:pt>
    <dgm:pt modelId="{CACC8FA1-4A00-4936-88B5-04CAF0024A1B}" type="sibTrans" cxnId="{D6AC9483-92AE-4003-8F61-599E7577169E}">
      <dgm:prSet/>
      <dgm:spPr/>
      <dgm:t>
        <a:bodyPr/>
        <a:lstStyle/>
        <a:p>
          <a:endParaRPr lang="en-US" sz="1200"/>
        </a:p>
      </dgm:t>
    </dgm:pt>
    <dgm:pt modelId="{A05D842B-3ADD-4CF4-AFA2-661D5956F137}">
      <dgm:prSet phldrT="[Text]"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sz="1200"/>
            <a:t>OINTMENT</a:t>
          </a:r>
        </a:p>
      </dgm:t>
    </dgm:pt>
    <dgm:pt modelId="{0C6BEFAA-F384-4080-A306-6CDFB9F8FE89}" type="parTrans" cxnId="{BC1FC544-CF71-4989-BE3A-920B5BCE3B22}">
      <dgm:prSet/>
      <dgm:spPr/>
      <dgm:t>
        <a:bodyPr/>
        <a:lstStyle/>
        <a:p>
          <a:endParaRPr lang="en-US" sz="1200"/>
        </a:p>
      </dgm:t>
    </dgm:pt>
    <dgm:pt modelId="{60354CBF-29AD-498A-AB91-87A220E26A06}" type="sibTrans" cxnId="{BC1FC544-CF71-4989-BE3A-920B5BCE3B22}">
      <dgm:prSet/>
      <dgm:spPr/>
      <dgm:t>
        <a:bodyPr/>
        <a:lstStyle/>
        <a:p>
          <a:endParaRPr lang="en-US" sz="1200"/>
        </a:p>
      </dgm:t>
    </dgm:pt>
    <dgm:pt modelId="{AD656D2D-0457-4620-A1EF-933CEFC08F1D}">
      <dgm:prSet phldrT="[Text]"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sz="1200"/>
            <a:t>GAUZE</a:t>
          </a:r>
        </a:p>
      </dgm:t>
    </dgm:pt>
    <dgm:pt modelId="{9598D1CE-2035-4334-B4EA-DEEC85EE5D2C}" type="parTrans" cxnId="{1E810960-ACA9-4ABA-9EAD-364E48F36182}">
      <dgm:prSet/>
      <dgm:spPr/>
      <dgm:t>
        <a:bodyPr/>
        <a:lstStyle/>
        <a:p>
          <a:endParaRPr lang="en-US" sz="1200"/>
        </a:p>
      </dgm:t>
    </dgm:pt>
    <dgm:pt modelId="{0FDA8455-3FBA-4235-BD2F-2C45A774A27E}" type="sibTrans" cxnId="{1E810960-ACA9-4ABA-9EAD-364E48F36182}">
      <dgm:prSet/>
      <dgm:spPr/>
      <dgm:t>
        <a:bodyPr/>
        <a:lstStyle/>
        <a:p>
          <a:endParaRPr lang="en-US" sz="1200"/>
        </a:p>
      </dgm:t>
    </dgm:pt>
    <dgm:pt modelId="{091BF99A-1B51-4C24-B23A-FCBE8A6D1227}">
      <dgm:prSet phldrT="[Text]" custT="1"/>
      <dgm:spPr/>
      <dgm:t>
        <a:bodyPr/>
        <a:lstStyle/>
        <a:p>
          <a:r>
            <a:rPr lang="en-US" sz="1200"/>
            <a:t>WHAT IS YOUR TEMP?</a:t>
          </a:r>
        </a:p>
      </dgm:t>
    </dgm:pt>
    <dgm:pt modelId="{7C830B20-6409-41A9-9B22-BF7872DDDACB}" type="parTrans" cxnId="{E16B06F7-80B8-4139-9F3B-B5D778DA4EC2}">
      <dgm:prSet/>
      <dgm:spPr/>
      <dgm:t>
        <a:bodyPr/>
        <a:lstStyle/>
        <a:p>
          <a:endParaRPr lang="en-US" sz="1200"/>
        </a:p>
      </dgm:t>
    </dgm:pt>
    <dgm:pt modelId="{9C917137-C1C4-4C0D-9687-3931A5253C12}" type="sibTrans" cxnId="{E16B06F7-80B8-4139-9F3B-B5D778DA4EC2}">
      <dgm:prSet/>
      <dgm:spPr/>
      <dgm:t>
        <a:bodyPr/>
        <a:lstStyle/>
        <a:p>
          <a:endParaRPr lang="en-US" sz="1200"/>
        </a:p>
      </dgm:t>
    </dgm:pt>
    <dgm:pt modelId="{2AA9BF26-38E8-4130-BEFB-30B905CC7798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200"/>
            <a:t>HIGH(37.5-40)</a:t>
          </a:r>
        </a:p>
      </dgm:t>
    </dgm:pt>
    <dgm:pt modelId="{0BA5F5A9-FC0C-436A-B157-0C56580CEE48}" type="parTrans" cxnId="{1B8E37B7-E737-4634-AA33-FD2E2101B3DD}">
      <dgm:prSet/>
      <dgm:spPr/>
      <dgm:t>
        <a:bodyPr/>
        <a:lstStyle/>
        <a:p>
          <a:endParaRPr lang="en-US" sz="1200"/>
        </a:p>
      </dgm:t>
    </dgm:pt>
    <dgm:pt modelId="{80A7D605-D352-439C-981B-254589CE488A}" type="sibTrans" cxnId="{1B8E37B7-E737-4634-AA33-FD2E2101B3DD}">
      <dgm:prSet/>
      <dgm:spPr/>
      <dgm:t>
        <a:bodyPr/>
        <a:lstStyle/>
        <a:p>
          <a:endParaRPr lang="en-US" sz="1200"/>
        </a:p>
      </dgm:t>
    </dgm:pt>
    <dgm:pt modelId="{0A4C8C2C-B1E9-4EB1-97B5-A1FEE72C81D3}">
      <dgm:prSet phldrT="[Text]" custT="1"/>
      <dgm:spPr>
        <a:solidFill>
          <a:srgbClr val="92D050"/>
        </a:solidFill>
      </dgm:spPr>
      <dgm:t>
        <a:bodyPr/>
        <a:lstStyle/>
        <a:p>
          <a:r>
            <a:rPr lang="en-US" sz="1200"/>
            <a:t>NORMAL (&lt;37.5)</a:t>
          </a:r>
        </a:p>
      </dgm:t>
    </dgm:pt>
    <dgm:pt modelId="{C080DB33-A813-43DB-A7FB-586E7503F0DB}" type="parTrans" cxnId="{DDDC6391-5FA8-41A7-B921-92D53B6E765C}">
      <dgm:prSet/>
      <dgm:spPr/>
      <dgm:t>
        <a:bodyPr/>
        <a:lstStyle/>
        <a:p>
          <a:endParaRPr lang="en-US" sz="1200"/>
        </a:p>
      </dgm:t>
    </dgm:pt>
    <dgm:pt modelId="{B91CBDE4-2AD1-4E07-9E64-ECEFA06A6D53}" type="sibTrans" cxnId="{DDDC6391-5FA8-41A7-B921-92D53B6E765C}">
      <dgm:prSet/>
      <dgm:spPr/>
      <dgm:t>
        <a:bodyPr/>
        <a:lstStyle/>
        <a:p>
          <a:endParaRPr lang="en-US" sz="1200"/>
        </a:p>
      </dgm:t>
    </dgm:pt>
    <dgm:pt modelId="{47F996F4-3060-4B9C-9B50-8E0A26C1B3FB}">
      <dgm:prSet phldrT="[Text]" custT="1"/>
      <dgm:spPr>
        <a:solidFill>
          <a:srgbClr val="FF0000"/>
        </a:solidFill>
      </dgm:spPr>
      <dgm:t>
        <a:bodyPr/>
        <a:lstStyle/>
        <a:p>
          <a:r>
            <a:rPr lang="en-US" sz="1200"/>
            <a:t>EXTRA HIGH (&gt;40)</a:t>
          </a:r>
        </a:p>
      </dgm:t>
    </dgm:pt>
    <dgm:pt modelId="{050706CB-6BB5-43BE-BBA4-8875016B1CE3}" type="parTrans" cxnId="{F72B17F9-9A16-4C50-90B2-057D3F42DE8A}">
      <dgm:prSet/>
      <dgm:spPr/>
      <dgm:t>
        <a:bodyPr/>
        <a:lstStyle/>
        <a:p>
          <a:endParaRPr lang="en-US" sz="1200"/>
        </a:p>
      </dgm:t>
    </dgm:pt>
    <dgm:pt modelId="{D731854E-7E62-434D-81F2-B1C5E4303B79}" type="sibTrans" cxnId="{F72B17F9-9A16-4C50-90B2-057D3F42DE8A}">
      <dgm:prSet/>
      <dgm:spPr/>
      <dgm:t>
        <a:bodyPr/>
        <a:lstStyle/>
        <a:p>
          <a:endParaRPr lang="en-US" sz="1200"/>
        </a:p>
      </dgm:t>
    </dgm:pt>
    <dgm:pt modelId="{24334BF5-AB02-4213-AA90-BC05E0377752}">
      <dgm:prSet custT="1"/>
      <dgm:spPr/>
      <dgm:t>
        <a:bodyPr/>
        <a:lstStyle/>
        <a:p>
          <a:r>
            <a:rPr lang="en-US" sz="1200"/>
            <a:t>PULSE RATE AND OXY</a:t>
          </a:r>
        </a:p>
      </dgm:t>
    </dgm:pt>
    <dgm:pt modelId="{A5821DE0-D293-4E3F-8275-29B9B21286BC}" type="parTrans" cxnId="{70A7C3CB-F78A-41F6-BE21-67738212BD85}">
      <dgm:prSet/>
      <dgm:spPr/>
      <dgm:t>
        <a:bodyPr/>
        <a:lstStyle/>
        <a:p>
          <a:endParaRPr lang="en-US" sz="1200"/>
        </a:p>
      </dgm:t>
    </dgm:pt>
    <dgm:pt modelId="{22DD58EA-7F4E-44F6-BEE5-B50215DB0F67}" type="sibTrans" cxnId="{70A7C3CB-F78A-41F6-BE21-67738212BD85}">
      <dgm:prSet/>
      <dgm:spPr/>
      <dgm:t>
        <a:bodyPr/>
        <a:lstStyle/>
        <a:p>
          <a:endParaRPr lang="en-US" sz="1200"/>
        </a:p>
      </dgm:t>
    </dgm:pt>
    <dgm:pt modelId="{5B975F86-0A53-488C-85A5-17334E0F7857}">
      <dgm:prSet phldrT="[Text]" custT="1"/>
      <dgm:spPr/>
      <dgm:t>
        <a:bodyPr/>
        <a:lstStyle/>
        <a:p>
          <a:r>
            <a:rPr lang="en-US" sz="1200"/>
            <a:t>PILSE RATE AND OXY</a:t>
          </a:r>
        </a:p>
      </dgm:t>
    </dgm:pt>
    <dgm:pt modelId="{B7B017E7-F03A-49D8-AD51-3B92BF65E387}" type="parTrans" cxnId="{AA78C50A-07DD-4626-9ECF-CB52DC2BFCBB}">
      <dgm:prSet/>
      <dgm:spPr/>
      <dgm:t>
        <a:bodyPr/>
        <a:lstStyle/>
        <a:p>
          <a:endParaRPr lang="en-US" sz="1200"/>
        </a:p>
      </dgm:t>
    </dgm:pt>
    <dgm:pt modelId="{FAF1B98E-ED7F-4233-9B43-507327AB7BE4}" type="sibTrans" cxnId="{AA78C50A-07DD-4626-9ECF-CB52DC2BFCBB}">
      <dgm:prSet/>
      <dgm:spPr/>
      <dgm:t>
        <a:bodyPr/>
        <a:lstStyle/>
        <a:p>
          <a:endParaRPr lang="en-US" sz="1200"/>
        </a:p>
      </dgm:t>
    </dgm:pt>
    <dgm:pt modelId="{C47AB26E-F2D1-48CA-96B1-8EF69EC4AD97}">
      <dgm:prSet phldrT="[Text]" custT="1"/>
      <dgm:spPr/>
      <dgm:t>
        <a:bodyPr/>
        <a:lstStyle/>
        <a:p>
          <a:r>
            <a:rPr lang="en-US" sz="1200"/>
            <a:t>PULSE RATE AND OXY</a:t>
          </a:r>
        </a:p>
      </dgm:t>
    </dgm:pt>
    <dgm:pt modelId="{28929883-77F6-4752-8858-C2A7C4CADDE8}" type="parTrans" cxnId="{E25070D6-F418-4668-A9A4-6D6CEE8F7737}">
      <dgm:prSet/>
      <dgm:spPr/>
      <dgm:t>
        <a:bodyPr/>
        <a:lstStyle/>
        <a:p>
          <a:endParaRPr lang="en-US" sz="1200"/>
        </a:p>
      </dgm:t>
    </dgm:pt>
    <dgm:pt modelId="{C92F3E39-9315-425E-BBE3-C45EF338F1FF}" type="sibTrans" cxnId="{E25070D6-F418-4668-A9A4-6D6CEE8F7737}">
      <dgm:prSet/>
      <dgm:spPr/>
      <dgm:t>
        <a:bodyPr/>
        <a:lstStyle/>
        <a:p>
          <a:endParaRPr lang="en-US" sz="1200"/>
        </a:p>
      </dgm:t>
    </dgm:pt>
    <dgm:pt modelId="{1ABFF4B2-0EAB-466D-B678-83F69A3E7278}">
      <dgm:prSet phldrT="[Text]" custT="1"/>
      <dgm:spPr/>
      <dgm:t>
        <a:bodyPr/>
        <a:lstStyle/>
        <a:p>
          <a:r>
            <a:rPr lang="en-US" sz="1200"/>
            <a:t>DRUG2</a:t>
          </a:r>
        </a:p>
      </dgm:t>
    </dgm:pt>
    <dgm:pt modelId="{1228C1AB-7B7D-4EB0-9ABB-3BB0CA92EE00}" type="parTrans" cxnId="{99EBAEDC-378F-4F21-BD2F-0CD8B8DD9E18}">
      <dgm:prSet/>
      <dgm:spPr/>
      <dgm:t>
        <a:bodyPr/>
        <a:lstStyle/>
        <a:p>
          <a:endParaRPr lang="en-US" sz="1200"/>
        </a:p>
      </dgm:t>
    </dgm:pt>
    <dgm:pt modelId="{1B05612F-577C-4CF4-9B37-78220AF9A7AB}" type="sibTrans" cxnId="{99EBAEDC-378F-4F21-BD2F-0CD8B8DD9E18}">
      <dgm:prSet/>
      <dgm:spPr/>
      <dgm:t>
        <a:bodyPr/>
        <a:lstStyle/>
        <a:p>
          <a:endParaRPr lang="en-US" sz="1200"/>
        </a:p>
      </dgm:t>
    </dgm:pt>
    <dgm:pt modelId="{86E65410-1D6C-4BCD-A17D-6C3BFB739EB8}">
      <dgm:prSet phldrT="[Text]" custT="1"/>
      <dgm:spPr/>
      <dgm:t>
        <a:bodyPr/>
        <a:lstStyle/>
        <a:p>
          <a:r>
            <a:rPr lang="en-US" sz="1200"/>
            <a:t>BACK TO START</a:t>
          </a:r>
        </a:p>
      </dgm:t>
    </dgm:pt>
    <dgm:pt modelId="{B528032B-1ACC-424F-B8A1-72C4B674A3F8}" type="parTrans" cxnId="{FDBF940C-B8BB-4373-A83D-59C7366E99D0}">
      <dgm:prSet/>
      <dgm:spPr/>
      <dgm:t>
        <a:bodyPr/>
        <a:lstStyle/>
        <a:p>
          <a:endParaRPr lang="en-US" sz="1200"/>
        </a:p>
      </dgm:t>
    </dgm:pt>
    <dgm:pt modelId="{5CA8757B-9CB6-45FA-8771-4CB2EBC307CC}" type="sibTrans" cxnId="{FDBF940C-B8BB-4373-A83D-59C7366E99D0}">
      <dgm:prSet/>
      <dgm:spPr/>
      <dgm:t>
        <a:bodyPr/>
        <a:lstStyle/>
        <a:p>
          <a:endParaRPr lang="en-US" sz="1200"/>
        </a:p>
      </dgm:t>
    </dgm:pt>
    <dgm:pt modelId="{CC620E1E-395A-46B2-89D6-5C7434482331}">
      <dgm:prSet custT="1"/>
      <dgm:spPr/>
      <dgm:t>
        <a:bodyPr/>
        <a:lstStyle/>
        <a:p>
          <a:r>
            <a:rPr lang="en-US" sz="1200"/>
            <a:t>DRUG1</a:t>
          </a:r>
        </a:p>
      </dgm:t>
    </dgm:pt>
    <dgm:pt modelId="{509F3256-FDE8-449A-8194-38323CD95C86}" type="parTrans" cxnId="{58B8885F-BEF3-450C-9821-E03272285095}">
      <dgm:prSet/>
      <dgm:spPr/>
      <dgm:t>
        <a:bodyPr/>
        <a:lstStyle/>
        <a:p>
          <a:endParaRPr lang="en-US" sz="1200"/>
        </a:p>
      </dgm:t>
    </dgm:pt>
    <dgm:pt modelId="{D3F5DBE2-C1FC-4F73-8DE5-763924B5A4E7}" type="sibTrans" cxnId="{58B8885F-BEF3-450C-9821-E03272285095}">
      <dgm:prSet/>
      <dgm:spPr/>
      <dgm:t>
        <a:bodyPr/>
        <a:lstStyle/>
        <a:p>
          <a:endParaRPr lang="en-US" sz="1200"/>
        </a:p>
      </dgm:t>
    </dgm:pt>
    <dgm:pt modelId="{E92E8E97-8FC4-41CD-8B7B-63009A1658FF}" type="pres">
      <dgm:prSet presAssocID="{380DF16C-D7A0-4F7D-8BD9-6B2AA6277FA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E0A1393-86BD-4BFA-BC06-5EC2DDEE8D0E}" type="pres">
      <dgm:prSet presAssocID="{65DBB55A-2806-426B-B732-2409BB3238B7}" presName="hierRoot1" presStyleCnt="0">
        <dgm:presLayoutVars>
          <dgm:hierBranch val="init"/>
        </dgm:presLayoutVars>
      </dgm:prSet>
      <dgm:spPr/>
    </dgm:pt>
    <dgm:pt modelId="{2724A229-D4A6-4E1B-A064-6F68822B724B}" type="pres">
      <dgm:prSet presAssocID="{65DBB55A-2806-426B-B732-2409BB3238B7}" presName="rootComposite1" presStyleCnt="0"/>
      <dgm:spPr/>
    </dgm:pt>
    <dgm:pt modelId="{A40557D1-C19F-4846-B99A-74A35B82AEAF}" type="pres">
      <dgm:prSet presAssocID="{65DBB55A-2806-426B-B732-2409BB3238B7}" presName="rootText1" presStyleLbl="node0" presStyleIdx="0" presStyleCnt="1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A475774A-6F9E-4F75-BFFB-22B6C117EAAD}" type="pres">
      <dgm:prSet presAssocID="{65DBB55A-2806-426B-B732-2409BB3238B7}" presName="rootConnector1" presStyleLbl="node1" presStyleIdx="0" presStyleCnt="0"/>
      <dgm:spPr/>
      <dgm:t>
        <a:bodyPr/>
        <a:lstStyle/>
        <a:p>
          <a:endParaRPr lang="en-US"/>
        </a:p>
      </dgm:t>
    </dgm:pt>
    <dgm:pt modelId="{82C1E399-B7F3-4CD8-BA66-A6F12ADEC4C7}" type="pres">
      <dgm:prSet presAssocID="{65DBB55A-2806-426B-B732-2409BB3238B7}" presName="hierChild2" presStyleCnt="0"/>
      <dgm:spPr/>
    </dgm:pt>
    <dgm:pt modelId="{C51D82A3-C9EA-4105-98E8-9F91931F9804}" type="pres">
      <dgm:prSet presAssocID="{CCDB090A-8B21-435F-83FF-2FC96218B72D}" presName="Name37" presStyleLbl="parChTrans1D2" presStyleIdx="0" presStyleCnt="2"/>
      <dgm:spPr/>
      <dgm:t>
        <a:bodyPr/>
        <a:lstStyle/>
        <a:p>
          <a:endParaRPr lang="en-US"/>
        </a:p>
      </dgm:t>
    </dgm:pt>
    <dgm:pt modelId="{5ABC8A63-6828-4F98-96D2-3A2EE7CAA221}" type="pres">
      <dgm:prSet presAssocID="{7ECC6D25-750B-412F-BACB-675342683ABC}" presName="hierRoot2" presStyleCnt="0">
        <dgm:presLayoutVars>
          <dgm:hierBranch val="init"/>
        </dgm:presLayoutVars>
      </dgm:prSet>
      <dgm:spPr/>
    </dgm:pt>
    <dgm:pt modelId="{A3BDB0E2-2EDE-4C45-B339-6EB7D18D50B6}" type="pres">
      <dgm:prSet presAssocID="{7ECC6D25-750B-412F-BACB-675342683ABC}" presName="rootComposite" presStyleCnt="0"/>
      <dgm:spPr/>
    </dgm:pt>
    <dgm:pt modelId="{4D58E44C-ED7C-481D-9EF2-DA35ED383FE8}" type="pres">
      <dgm:prSet presAssocID="{7ECC6D25-750B-412F-BACB-675342683ABC}" presName="rootText" presStyleLbl="node2" presStyleIdx="0" presStyleCnt="2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732AA16C-5029-497D-B099-4BFD3CF13B44}" type="pres">
      <dgm:prSet presAssocID="{7ECC6D25-750B-412F-BACB-675342683ABC}" presName="rootConnector" presStyleLbl="node2" presStyleIdx="0" presStyleCnt="2"/>
      <dgm:spPr/>
      <dgm:t>
        <a:bodyPr/>
        <a:lstStyle/>
        <a:p>
          <a:endParaRPr lang="en-US"/>
        </a:p>
      </dgm:t>
    </dgm:pt>
    <dgm:pt modelId="{1C4A1CAD-286C-4679-ABD9-764C38EE17E1}" type="pres">
      <dgm:prSet presAssocID="{7ECC6D25-750B-412F-BACB-675342683ABC}" presName="hierChild4" presStyleCnt="0"/>
      <dgm:spPr/>
    </dgm:pt>
    <dgm:pt modelId="{904BFC3F-CE7C-42CC-8E1C-295E4D63DC74}" type="pres">
      <dgm:prSet presAssocID="{7C830B20-6409-41A9-9B22-BF7872DDDACB}" presName="Name37" presStyleLbl="parChTrans1D3" presStyleIdx="0" presStyleCnt="2"/>
      <dgm:spPr/>
      <dgm:t>
        <a:bodyPr/>
        <a:lstStyle/>
        <a:p>
          <a:endParaRPr lang="en-US"/>
        </a:p>
      </dgm:t>
    </dgm:pt>
    <dgm:pt modelId="{4B67F052-C7A9-40B8-915B-3FF17CA88B52}" type="pres">
      <dgm:prSet presAssocID="{091BF99A-1B51-4C24-B23A-FCBE8A6D1227}" presName="hierRoot2" presStyleCnt="0">
        <dgm:presLayoutVars>
          <dgm:hierBranch val="init"/>
        </dgm:presLayoutVars>
      </dgm:prSet>
      <dgm:spPr/>
    </dgm:pt>
    <dgm:pt modelId="{DF3A22D3-0393-4BD4-8376-0045C30362DC}" type="pres">
      <dgm:prSet presAssocID="{091BF99A-1B51-4C24-B23A-FCBE8A6D1227}" presName="rootComposite" presStyleCnt="0"/>
      <dgm:spPr/>
    </dgm:pt>
    <dgm:pt modelId="{0D91ACCA-C181-420A-B194-4AC71098A324}" type="pres">
      <dgm:prSet presAssocID="{091BF99A-1B51-4C24-B23A-FCBE8A6D1227}" presName="rootText" presStyleLbl="node3" presStyleIdx="0" presStyleCnt="2" custScaleX="313640" custScaleY="205226">
        <dgm:presLayoutVars>
          <dgm:chPref val="3"/>
        </dgm:presLayoutVars>
      </dgm:prSet>
      <dgm:spPr>
        <a:prstGeom prst="flowChartDecision">
          <a:avLst/>
        </a:prstGeom>
      </dgm:spPr>
      <dgm:t>
        <a:bodyPr/>
        <a:lstStyle/>
        <a:p>
          <a:endParaRPr lang="en-US"/>
        </a:p>
      </dgm:t>
    </dgm:pt>
    <dgm:pt modelId="{738C82B6-BBBB-410C-8870-36B050C1A910}" type="pres">
      <dgm:prSet presAssocID="{091BF99A-1B51-4C24-B23A-FCBE8A6D1227}" presName="rootConnector" presStyleLbl="node3" presStyleIdx="0" presStyleCnt="2"/>
      <dgm:spPr/>
      <dgm:t>
        <a:bodyPr/>
        <a:lstStyle/>
        <a:p>
          <a:endParaRPr lang="en-US"/>
        </a:p>
      </dgm:t>
    </dgm:pt>
    <dgm:pt modelId="{7A42E2B4-3F2B-4876-9E43-D81703058D41}" type="pres">
      <dgm:prSet presAssocID="{091BF99A-1B51-4C24-B23A-FCBE8A6D1227}" presName="hierChild4" presStyleCnt="0"/>
      <dgm:spPr/>
    </dgm:pt>
    <dgm:pt modelId="{4D80A917-310A-442E-9819-98C6BC219DAC}" type="pres">
      <dgm:prSet presAssocID="{0BA5F5A9-FC0C-436A-B157-0C56580CEE48}" presName="Name37" presStyleLbl="parChTrans1D4" presStyleIdx="0" presStyleCnt="17"/>
      <dgm:spPr/>
      <dgm:t>
        <a:bodyPr/>
        <a:lstStyle/>
        <a:p>
          <a:endParaRPr lang="en-US"/>
        </a:p>
      </dgm:t>
    </dgm:pt>
    <dgm:pt modelId="{B14D1F90-837F-4E92-8B49-D78F9E8484DC}" type="pres">
      <dgm:prSet presAssocID="{2AA9BF26-38E8-4130-BEFB-30B905CC7798}" presName="hierRoot2" presStyleCnt="0">
        <dgm:presLayoutVars>
          <dgm:hierBranch val="init"/>
        </dgm:presLayoutVars>
      </dgm:prSet>
      <dgm:spPr/>
    </dgm:pt>
    <dgm:pt modelId="{0BA14219-08E8-4B56-AD7A-C3B0DEEFB0FC}" type="pres">
      <dgm:prSet presAssocID="{2AA9BF26-38E8-4130-BEFB-30B905CC7798}" presName="rootComposite" presStyleCnt="0"/>
      <dgm:spPr/>
    </dgm:pt>
    <dgm:pt modelId="{DF19A26D-D293-4058-9827-6A83713C8197}" type="pres">
      <dgm:prSet presAssocID="{2AA9BF26-38E8-4130-BEFB-30B905CC7798}" presName="rootText" presStyleLbl="node4" presStyleIdx="0" presStyleCnt="17" custScaleX="143227" custScaleY="14810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5E4136C-34DF-4826-A666-3B20E63EC594}" type="pres">
      <dgm:prSet presAssocID="{2AA9BF26-38E8-4130-BEFB-30B905CC7798}" presName="rootConnector" presStyleLbl="node4" presStyleIdx="0" presStyleCnt="17"/>
      <dgm:spPr/>
      <dgm:t>
        <a:bodyPr/>
        <a:lstStyle/>
        <a:p>
          <a:endParaRPr lang="en-US"/>
        </a:p>
      </dgm:t>
    </dgm:pt>
    <dgm:pt modelId="{6CA8F42E-C66D-440F-855D-0CD1B837E535}" type="pres">
      <dgm:prSet presAssocID="{2AA9BF26-38E8-4130-BEFB-30B905CC7798}" presName="hierChild4" presStyleCnt="0"/>
      <dgm:spPr/>
    </dgm:pt>
    <dgm:pt modelId="{6816D318-2783-418C-AC77-0F4CDA6E035F}" type="pres">
      <dgm:prSet presAssocID="{A5821DE0-D293-4E3F-8275-29B9B21286BC}" presName="Name37" presStyleLbl="parChTrans1D4" presStyleIdx="1" presStyleCnt="17"/>
      <dgm:spPr/>
      <dgm:t>
        <a:bodyPr/>
        <a:lstStyle/>
        <a:p>
          <a:endParaRPr lang="en-US"/>
        </a:p>
      </dgm:t>
    </dgm:pt>
    <dgm:pt modelId="{641F596E-16E4-4D22-991C-EAE877A46B4D}" type="pres">
      <dgm:prSet presAssocID="{24334BF5-AB02-4213-AA90-BC05E0377752}" presName="hierRoot2" presStyleCnt="0">
        <dgm:presLayoutVars>
          <dgm:hierBranch val="init"/>
        </dgm:presLayoutVars>
      </dgm:prSet>
      <dgm:spPr/>
    </dgm:pt>
    <dgm:pt modelId="{C19EC062-AB50-44DA-A705-B40385E2CB78}" type="pres">
      <dgm:prSet presAssocID="{24334BF5-AB02-4213-AA90-BC05E0377752}" presName="rootComposite" presStyleCnt="0"/>
      <dgm:spPr/>
    </dgm:pt>
    <dgm:pt modelId="{237C5FA7-5DFA-4B9B-A15A-D3FA7F2F0746}" type="pres">
      <dgm:prSet presAssocID="{24334BF5-AB02-4213-AA90-BC05E0377752}" presName="rootText" presStyleLbl="node4" presStyleIdx="1" presStyleCnt="17" custScaleX="169695" custScaleY="14264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8E2158E-B10A-4F92-A4E2-DC0DD5C463F9}" type="pres">
      <dgm:prSet presAssocID="{24334BF5-AB02-4213-AA90-BC05E0377752}" presName="rootConnector" presStyleLbl="node4" presStyleIdx="1" presStyleCnt="17"/>
      <dgm:spPr/>
      <dgm:t>
        <a:bodyPr/>
        <a:lstStyle/>
        <a:p>
          <a:endParaRPr lang="en-US"/>
        </a:p>
      </dgm:t>
    </dgm:pt>
    <dgm:pt modelId="{2F0AF3F5-68AB-4FDB-9CDD-E790F8BC3C39}" type="pres">
      <dgm:prSet presAssocID="{24334BF5-AB02-4213-AA90-BC05E0377752}" presName="hierChild4" presStyleCnt="0"/>
      <dgm:spPr/>
    </dgm:pt>
    <dgm:pt modelId="{2547D616-B60E-439E-8E6B-D8986E43BF3B}" type="pres">
      <dgm:prSet presAssocID="{509F3256-FDE8-449A-8194-38323CD95C86}" presName="Name37" presStyleLbl="parChTrans1D4" presStyleIdx="2" presStyleCnt="17"/>
      <dgm:spPr/>
      <dgm:t>
        <a:bodyPr/>
        <a:lstStyle/>
        <a:p>
          <a:endParaRPr lang="en-US"/>
        </a:p>
      </dgm:t>
    </dgm:pt>
    <dgm:pt modelId="{E5E63E3C-ACBB-4201-B29C-B465A1801E9F}" type="pres">
      <dgm:prSet presAssocID="{CC620E1E-395A-46B2-89D6-5C7434482331}" presName="hierRoot2" presStyleCnt="0">
        <dgm:presLayoutVars>
          <dgm:hierBranch val="init"/>
        </dgm:presLayoutVars>
      </dgm:prSet>
      <dgm:spPr/>
    </dgm:pt>
    <dgm:pt modelId="{C15B420D-CBF6-41B1-9870-8BB7F78E3D5B}" type="pres">
      <dgm:prSet presAssocID="{CC620E1E-395A-46B2-89D6-5C7434482331}" presName="rootComposite" presStyleCnt="0"/>
      <dgm:spPr/>
    </dgm:pt>
    <dgm:pt modelId="{569319B0-829F-4035-B184-D00F64F25B8D}" type="pres">
      <dgm:prSet presAssocID="{CC620E1E-395A-46B2-89D6-5C7434482331}" presName="rootText" presStyleLbl="node4" presStyleIdx="2" presStyleCnt="1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E1B59DB-DF27-4097-AEA3-535FE0D1BDFB}" type="pres">
      <dgm:prSet presAssocID="{CC620E1E-395A-46B2-89D6-5C7434482331}" presName="rootConnector" presStyleLbl="node4" presStyleIdx="2" presStyleCnt="17"/>
      <dgm:spPr/>
      <dgm:t>
        <a:bodyPr/>
        <a:lstStyle/>
        <a:p>
          <a:endParaRPr lang="en-US"/>
        </a:p>
      </dgm:t>
    </dgm:pt>
    <dgm:pt modelId="{9A462A77-9547-4FD9-A8FA-CF792B65DCC9}" type="pres">
      <dgm:prSet presAssocID="{CC620E1E-395A-46B2-89D6-5C7434482331}" presName="hierChild4" presStyleCnt="0"/>
      <dgm:spPr/>
    </dgm:pt>
    <dgm:pt modelId="{A8AE7759-405B-4D65-B441-EA281B7CD88A}" type="pres">
      <dgm:prSet presAssocID="{CC620E1E-395A-46B2-89D6-5C7434482331}" presName="hierChild5" presStyleCnt="0"/>
      <dgm:spPr/>
    </dgm:pt>
    <dgm:pt modelId="{47DB3FB8-1659-44FB-A9AA-836D14433F9D}" type="pres">
      <dgm:prSet presAssocID="{24334BF5-AB02-4213-AA90-BC05E0377752}" presName="hierChild5" presStyleCnt="0"/>
      <dgm:spPr/>
    </dgm:pt>
    <dgm:pt modelId="{E8D98312-9CB5-4C83-B99B-B65218E73280}" type="pres">
      <dgm:prSet presAssocID="{2AA9BF26-38E8-4130-BEFB-30B905CC7798}" presName="hierChild5" presStyleCnt="0"/>
      <dgm:spPr/>
    </dgm:pt>
    <dgm:pt modelId="{C24BC8AE-A9EB-4CEC-B62F-6F4BF31AC0CA}" type="pres">
      <dgm:prSet presAssocID="{C080DB33-A813-43DB-A7FB-586E7503F0DB}" presName="Name37" presStyleLbl="parChTrans1D4" presStyleIdx="3" presStyleCnt="17"/>
      <dgm:spPr/>
      <dgm:t>
        <a:bodyPr/>
        <a:lstStyle/>
        <a:p>
          <a:endParaRPr lang="en-US"/>
        </a:p>
      </dgm:t>
    </dgm:pt>
    <dgm:pt modelId="{15292C6D-5DF9-46FA-89E2-C91C0B06F4FA}" type="pres">
      <dgm:prSet presAssocID="{0A4C8C2C-B1E9-4EB1-97B5-A1FEE72C81D3}" presName="hierRoot2" presStyleCnt="0">
        <dgm:presLayoutVars>
          <dgm:hierBranch val="init"/>
        </dgm:presLayoutVars>
      </dgm:prSet>
      <dgm:spPr/>
    </dgm:pt>
    <dgm:pt modelId="{78A0296D-1030-41E6-9A53-7B5AF008A7CE}" type="pres">
      <dgm:prSet presAssocID="{0A4C8C2C-B1E9-4EB1-97B5-A1FEE72C81D3}" presName="rootComposite" presStyleCnt="0"/>
      <dgm:spPr/>
    </dgm:pt>
    <dgm:pt modelId="{AB964BBE-0447-4464-B4F4-805036E3E9A6}" type="pres">
      <dgm:prSet presAssocID="{0A4C8C2C-B1E9-4EB1-97B5-A1FEE72C81D3}" presName="rootText" presStyleLbl="node4" presStyleIdx="3" presStyleCnt="17" custScaleX="124917" custScaleY="14810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D3F41D7-CD5F-45CD-88CA-1E6407BB9C10}" type="pres">
      <dgm:prSet presAssocID="{0A4C8C2C-B1E9-4EB1-97B5-A1FEE72C81D3}" presName="rootConnector" presStyleLbl="node4" presStyleIdx="3" presStyleCnt="17"/>
      <dgm:spPr/>
      <dgm:t>
        <a:bodyPr/>
        <a:lstStyle/>
        <a:p>
          <a:endParaRPr lang="en-US"/>
        </a:p>
      </dgm:t>
    </dgm:pt>
    <dgm:pt modelId="{F09644DD-08F1-4483-944F-0C78A9245032}" type="pres">
      <dgm:prSet presAssocID="{0A4C8C2C-B1E9-4EB1-97B5-A1FEE72C81D3}" presName="hierChild4" presStyleCnt="0"/>
      <dgm:spPr/>
    </dgm:pt>
    <dgm:pt modelId="{259681AD-AC64-45CC-B401-E9232146413E}" type="pres">
      <dgm:prSet presAssocID="{B7B017E7-F03A-49D8-AD51-3B92BF65E387}" presName="Name37" presStyleLbl="parChTrans1D4" presStyleIdx="4" presStyleCnt="17"/>
      <dgm:spPr/>
      <dgm:t>
        <a:bodyPr/>
        <a:lstStyle/>
        <a:p>
          <a:endParaRPr lang="en-US"/>
        </a:p>
      </dgm:t>
    </dgm:pt>
    <dgm:pt modelId="{5822D19A-2125-4E92-9A92-DF709FBBBF50}" type="pres">
      <dgm:prSet presAssocID="{5B975F86-0A53-488C-85A5-17334E0F7857}" presName="hierRoot2" presStyleCnt="0">
        <dgm:presLayoutVars>
          <dgm:hierBranch val="init"/>
        </dgm:presLayoutVars>
      </dgm:prSet>
      <dgm:spPr/>
    </dgm:pt>
    <dgm:pt modelId="{972155A7-9AF6-445F-A497-458E06F896E0}" type="pres">
      <dgm:prSet presAssocID="{5B975F86-0A53-488C-85A5-17334E0F7857}" presName="rootComposite" presStyleCnt="0"/>
      <dgm:spPr/>
    </dgm:pt>
    <dgm:pt modelId="{B55C3F70-181C-47E1-A700-DF24B7300961}" type="pres">
      <dgm:prSet presAssocID="{5B975F86-0A53-488C-85A5-17334E0F7857}" presName="rootText" presStyleLbl="node4" presStyleIdx="4" presStyleCnt="17" custScaleX="152582" custScaleY="14264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CCE7D89-66CA-4F11-BCE7-617E02001A3B}" type="pres">
      <dgm:prSet presAssocID="{5B975F86-0A53-488C-85A5-17334E0F7857}" presName="rootConnector" presStyleLbl="node4" presStyleIdx="4" presStyleCnt="17"/>
      <dgm:spPr/>
      <dgm:t>
        <a:bodyPr/>
        <a:lstStyle/>
        <a:p>
          <a:endParaRPr lang="en-US"/>
        </a:p>
      </dgm:t>
    </dgm:pt>
    <dgm:pt modelId="{7B8C6951-570B-41DE-B1C7-328751302691}" type="pres">
      <dgm:prSet presAssocID="{5B975F86-0A53-488C-85A5-17334E0F7857}" presName="hierChild4" presStyleCnt="0"/>
      <dgm:spPr/>
    </dgm:pt>
    <dgm:pt modelId="{8988ADAC-A574-4224-97CB-CAFE6EE8C03B}" type="pres">
      <dgm:prSet presAssocID="{B528032B-1ACC-424F-B8A1-72C4B674A3F8}" presName="Name37" presStyleLbl="parChTrans1D4" presStyleIdx="5" presStyleCnt="17"/>
      <dgm:spPr/>
      <dgm:t>
        <a:bodyPr/>
        <a:lstStyle/>
        <a:p>
          <a:endParaRPr lang="en-US"/>
        </a:p>
      </dgm:t>
    </dgm:pt>
    <dgm:pt modelId="{C514A611-2E12-41F2-A301-1D713A24DF2F}" type="pres">
      <dgm:prSet presAssocID="{86E65410-1D6C-4BCD-A17D-6C3BFB739EB8}" presName="hierRoot2" presStyleCnt="0">
        <dgm:presLayoutVars>
          <dgm:hierBranch val="init"/>
        </dgm:presLayoutVars>
      </dgm:prSet>
      <dgm:spPr/>
    </dgm:pt>
    <dgm:pt modelId="{78F57704-DB38-433A-8BC0-C42D8E5A588B}" type="pres">
      <dgm:prSet presAssocID="{86E65410-1D6C-4BCD-A17D-6C3BFB739EB8}" presName="rootComposite" presStyleCnt="0"/>
      <dgm:spPr/>
    </dgm:pt>
    <dgm:pt modelId="{474306BA-2B5E-4061-B093-1233AA4660F2}" type="pres">
      <dgm:prSet presAssocID="{86E65410-1D6C-4BCD-A17D-6C3BFB739EB8}" presName="rootText" presStyleLbl="node4" presStyleIdx="5" presStyleCnt="17" custScaleX="141375" custScaleY="17850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9FB44A7-AFC4-45D7-952D-1A6B7E36D433}" type="pres">
      <dgm:prSet presAssocID="{86E65410-1D6C-4BCD-A17D-6C3BFB739EB8}" presName="rootConnector" presStyleLbl="node4" presStyleIdx="5" presStyleCnt="17"/>
      <dgm:spPr/>
      <dgm:t>
        <a:bodyPr/>
        <a:lstStyle/>
        <a:p>
          <a:endParaRPr lang="en-US"/>
        </a:p>
      </dgm:t>
    </dgm:pt>
    <dgm:pt modelId="{D7357F3D-9894-4093-9A25-6162CFEBD49F}" type="pres">
      <dgm:prSet presAssocID="{86E65410-1D6C-4BCD-A17D-6C3BFB739EB8}" presName="hierChild4" presStyleCnt="0"/>
      <dgm:spPr/>
    </dgm:pt>
    <dgm:pt modelId="{A5613B35-8BDA-4542-ACB8-8A47658DC161}" type="pres">
      <dgm:prSet presAssocID="{86E65410-1D6C-4BCD-A17D-6C3BFB739EB8}" presName="hierChild5" presStyleCnt="0"/>
      <dgm:spPr/>
    </dgm:pt>
    <dgm:pt modelId="{E5B444C8-1D38-4270-A2DB-E81252160D9C}" type="pres">
      <dgm:prSet presAssocID="{5B975F86-0A53-488C-85A5-17334E0F7857}" presName="hierChild5" presStyleCnt="0"/>
      <dgm:spPr/>
    </dgm:pt>
    <dgm:pt modelId="{A92BB210-34C3-49E0-90E8-C55D2799E9E3}" type="pres">
      <dgm:prSet presAssocID="{0A4C8C2C-B1E9-4EB1-97B5-A1FEE72C81D3}" presName="hierChild5" presStyleCnt="0"/>
      <dgm:spPr/>
    </dgm:pt>
    <dgm:pt modelId="{537A8F67-B0C2-423F-A3C0-91AB18DBCC01}" type="pres">
      <dgm:prSet presAssocID="{050706CB-6BB5-43BE-BBA4-8875016B1CE3}" presName="Name37" presStyleLbl="parChTrans1D4" presStyleIdx="6" presStyleCnt="17"/>
      <dgm:spPr/>
      <dgm:t>
        <a:bodyPr/>
        <a:lstStyle/>
        <a:p>
          <a:endParaRPr lang="en-US"/>
        </a:p>
      </dgm:t>
    </dgm:pt>
    <dgm:pt modelId="{85FFAC25-B0FC-4EAD-9E42-E7D8D8F50A8C}" type="pres">
      <dgm:prSet presAssocID="{47F996F4-3060-4B9C-9B50-8E0A26C1B3FB}" presName="hierRoot2" presStyleCnt="0">
        <dgm:presLayoutVars>
          <dgm:hierBranch val="init"/>
        </dgm:presLayoutVars>
      </dgm:prSet>
      <dgm:spPr/>
    </dgm:pt>
    <dgm:pt modelId="{1C6C06C6-7455-4E7F-BCDA-DAB4EEEE6FE1}" type="pres">
      <dgm:prSet presAssocID="{47F996F4-3060-4B9C-9B50-8E0A26C1B3FB}" presName="rootComposite" presStyleCnt="0"/>
      <dgm:spPr/>
    </dgm:pt>
    <dgm:pt modelId="{E67A8E91-E804-4F6C-9D9E-5892BFCF315B}" type="pres">
      <dgm:prSet presAssocID="{47F996F4-3060-4B9C-9B50-8E0A26C1B3FB}" presName="rootText" presStyleLbl="node4" presStyleIdx="6" presStyleCnt="17" custScaleX="193372" custScaleY="14469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EA1C20-F8F2-4837-B4EF-56A1262F9A25}" type="pres">
      <dgm:prSet presAssocID="{47F996F4-3060-4B9C-9B50-8E0A26C1B3FB}" presName="rootConnector" presStyleLbl="node4" presStyleIdx="6" presStyleCnt="17"/>
      <dgm:spPr/>
      <dgm:t>
        <a:bodyPr/>
        <a:lstStyle/>
        <a:p>
          <a:endParaRPr lang="en-US"/>
        </a:p>
      </dgm:t>
    </dgm:pt>
    <dgm:pt modelId="{580C7233-AC24-44F7-946F-5F4B9B7AFD52}" type="pres">
      <dgm:prSet presAssocID="{47F996F4-3060-4B9C-9B50-8E0A26C1B3FB}" presName="hierChild4" presStyleCnt="0"/>
      <dgm:spPr/>
    </dgm:pt>
    <dgm:pt modelId="{DEA27555-DD01-4635-A503-1685B48B99FC}" type="pres">
      <dgm:prSet presAssocID="{28929883-77F6-4752-8858-C2A7C4CADDE8}" presName="Name37" presStyleLbl="parChTrans1D4" presStyleIdx="7" presStyleCnt="17"/>
      <dgm:spPr/>
      <dgm:t>
        <a:bodyPr/>
        <a:lstStyle/>
        <a:p>
          <a:endParaRPr lang="en-US"/>
        </a:p>
      </dgm:t>
    </dgm:pt>
    <dgm:pt modelId="{7FC6D46F-ABBB-491A-BE30-4EA6316AEFE0}" type="pres">
      <dgm:prSet presAssocID="{C47AB26E-F2D1-48CA-96B1-8EF69EC4AD97}" presName="hierRoot2" presStyleCnt="0">
        <dgm:presLayoutVars>
          <dgm:hierBranch val="init"/>
        </dgm:presLayoutVars>
      </dgm:prSet>
      <dgm:spPr/>
    </dgm:pt>
    <dgm:pt modelId="{C8AE8FEC-EF75-40CD-80A1-23CEC6B6760D}" type="pres">
      <dgm:prSet presAssocID="{C47AB26E-F2D1-48CA-96B1-8EF69EC4AD97}" presName="rootComposite" presStyleCnt="0"/>
      <dgm:spPr/>
    </dgm:pt>
    <dgm:pt modelId="{726FF837-37F5-481A-91F8-DC0494DBDC18}" type="pres">
      <dgm:prSet presAssocID="{C47AB26E-F2D1-48CA-96B1-8EF69EC4AD97}" presName="rootText" presStyleLbl="node4" presStyleIdx="7" presStyleCnt="17" custScaleX="163009" custScaleY="14965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F68117A-8A15-475D-84AB-AE630AB3ED49}" type="pres">
      <dgm:prSet presAssocID="{C47AB26E-F2D1-48CA-96B1-8EF69EC4AD97}" presName="rootConnector" presStyleLbl="node4" presStyleIdx="7" presStyleCnt="17"/>
      <dgm:spPr/>
      <dgm:t>
        <a:bodyPr/>
        <a:lstStyle/>
        <a:p>
          <a:endParaRPr lang="en-US"/>
        </a:p>
      </dgm:t>
    </dgm:pt>
    <dgm:pt modelId="{D7F9BA29-09E5-413E-BE63-ECF40CB2387B}" type="pres">
      <dgm:prSet presAssocID="{C47AB26E-F2D1-48CA-96B1-8EF69EC4AD97}" presName="hierChild4" presStyleCnt="0"/>
      <dgm:spPr/>
    </dgm:pt>
    <dgm:pt modelId="{6470F041-7480-48C6-B62D-DC5493CE0FFF}" type="pres">
      <dgm:prSet presAssocID="{1228C1AB-7B7D-4EB0-9ABB-3BB0CA92EE00}" presName="Name37" presStyleLbl="parChTrans1D4" presStyleIdx="8" presStyleCnt="17"/>
      <dgm:spPr/>
      <dgm:t>
        <a:bodyPr/>
        <a:lstStyle/>
        <a:p>
          <a:endParaRPr lang="en-US"/>
        </a:p>
      </dgm:t>
    </dgm:pt>
    <dgm:pt modelId="{61801613-64BB-4995-B1B1-AA585AFDAF9C}" type="pres">
      <dgm:prSet presAssocID="{1ABFF4B2-0EAB-466D-B678-83F69A3E7278}" presName="hierRoot2" presStyleCnt="0">
        <dgm:presLayoutVars>
          <dgm:hierBranch val="init"/>
        </dgm:presLayoutVars>
      </dgm:prSet>
      <dgm:spPr/>
    </dgm:pt>
    <dgm:pt modelId="{1C4D8383-D2DA-44EA-A6E6-EF1A731779DF}" type="pres">
      <dgm:prSet presAssocID="{1ABFF4B2-0EAB-466D-B678-83F69A3E7278}" presName="rootComposite" presStyleCnt="0"/>
      <dgm:spPr/>
    </dgm:pt>
    <dgm:pt modelId="{60B3B4FC-5E25-4666-B8BF-C43FC9561F24}" type="pres">
      <dgm:prSet presAssocID="{1ABFF4B2-0EAB-466D-B678-83F69A3E7278}" presName="rootText" presStyleLbl="node4" presStyleIdx="8" presStyleCnt="1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DD17698-690F-477E-B6C0-DA91943B1C51}" type="pres">
      <dgm:prSet presAssocID="{1ABFF4B2-0EAB-466D-B678-83F69A3E7278}" presName="rootConnector" presStyleLbl="node4" presStyleIdx="8" presStyleCnt="17"/>
      <dgm:spPr/>
      <dgm:t>
        <a:bodyPr/>
        <a:lstStyle/>
        <a:p>
          <a:endParaRPr lang="en-US"/>
        </a:p>
      </dgm:t>
    </dgm:pt>
    <dgm:pt modelId="{14917FC4-84FD-40AC-9F7B-02C1D1BFF6F7}" type="pres">
      <dgm:prSet presAssocID="{1ABFF4B2-0EAB-466D-B678-83F69A3E7278}" presName="hierChild4" presStyleCnt="0"/>
      <dgm:spPr/>
    </dgm:pt>
    <dgm:pt modelId="{632E1B64-6E7F-43C6-A11B-347AB2379BD6}" type="pres">
      <dgm:prSet presAssocID="{1ABFF4B2-0EAB-466D-B678-83F69A3E7278}" presName="hierChild5" presStyleCnt="0"/>
      <dgm:spPr/>
    </dgm:pt>
    <dgm:pt modelId="{B91C57A6-B25E-437C-BD5A-BFF1ADDAFA04}" type="pres">
      <dgm:prSet presAssocID="{C47AB26E-F2D1-48CA-96B1-8EF69EC4AD97}" presName="hierChild5" presStyleCnt="0"/>
      <dgm:spPr/>
    </dgm:pt>
    <dgm:pt modelId="{E7EBBC3D-D97F-4795-B23A-FA11CF760B59}" type="pres">
      <dgm:prSet presAssocID="{47F996F4-3060-4B9C-9B50-8E0A26C1B3FB}" presName="hierChild5" presStyleCnt="0"/>
      <dgm:spPr/>
    </dgm:pt>
    <dgm:pt modelId="{8FC1F410-E755-496A-B231-800023D8703A}" type="pres">
      <dgm:prSet presAssocID="{091BF99A-1B51-4C24-B23A-FCBE8A6D1227}" presName="hierChild5" presStyleCnt="0"/>
      <dgm:spPr/>
    </dgm:pt>
    <dgm:pt modelId="{CE09D5AE-F1FA-4FBD-B2AA-9168527E95BA}" type="pres">
      <dgm:prSet presAssocID="{7ECC6D25-750B-412F-BACB-675342683ABC}" presName="hierChild5" presStyleCnt="0"/>
      <dgm:spPr/>
    </dgm:pt>
    <dgm:pt modelId="{FCEFC291-6319-4925-BA85-0C4BC1C5B610}" type="pres">
      <dgm:prSet presAssocID="{1B3939FA-6577-4AAA-A3C5-50183F4042C0}" presName="Name37" presStyleLbl="parChTrans1D2" presStyleIdx="1" presStyleCnt="2"/>
      <dgm:spPr/>
      <dgm:t>
        <a:bodyPr/>
        <a:lstStyle/>
        <a:p>
          <a:endParaRPr lang="en-US"/>
        </a:p>
      </dgm:t>
    </dgm:pt>
    <dgm:pt modelId="{E397A63B-351B-4043-8731-8502BD866FCC}" type="pres">
      <dgm:prSet presAssocID="{62E5969F-1350-441E-8FDC-5BD1CCFF481B}" presName="hierRoot2" presStyleCnt="0">
        <dgm:presLayoutVars>
          <dgm:hierBranch val="init"/>
        </dgm:presLayoutVars>
      </dgm:prSet>
      <dgm:spPr/>
    </dgm:pt>
    <dgm:pt modelId="{BF0F6D43-B093-4B1D-96A5-7ACBBFAC5E5C}" type="pres">
      <dgm:prSet presAssocID="{62E5969F-1350-441E-8FDC-5BD1CCFF481B}" presName="rootComposite" presStyleCnt="0"/>
      <dgm:spPr/>
    </dgm:pt>
    <dgm:pt modelId="{D7E0F5E6-A1BF-49A9-9B57-32A71D1F57A8}" type="pres">
      <dgm:prSet presAssocID="{62E5969F-1350-441E-8FDC-5BD1CCFF481B}" presName="rootText" presStyleLbl="node2" presStyleIdx="1" presStyleCnt="2" custScaleX="213633" custScaleY="154530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39E5A351-6A1C-40E4-9223-F80F7B0FD6F8}" type="pres">
      <dgm:prSet presAssocID="{62E5969F-1350-441E-8FDC-5BD1CCFF481B}" presName="rootConnector" presStyleLbl="node2" presStyleIdx="1" presStyleCnt="2"/>
      <dgm:spPr/>
      <dgm:t>
        <a:bodyPr/>
        <a:lstStyle/>
        <a:p>
          <a:endParaRPr lang="en-US"/>
        </a:p>
      </dgm:t>
    </dgm:pt>
    <dgm:pt modelId="{A04DE18D-FEC1-492D-B725-159462816506}" type="pres">
      <dgm:prSet presAssocID="{62E5969F-1350-441E-8FDC-5BD1CCFF481B}" presName="hierChild4" presStyleCnt="0"/>
      <dgm:spPr/>
    </dgm:pt>
    <dgm:pt modelId="{E312A69F-9D88-495A-B360-A6125F2187E6}" type="pres">
      <dgm:prSet presAssocID="{00931CEE-4222-47F0-B883-7B9103C49DC2}" presName="Name37" presStyleLbl="parChTrans1D3" presStyleIdx="1" presStyleCnt="2"/>
      <dgm:spPr/>
      <dgm:t>
        <a:bodyPr/>
        <a:lstStyle/>
        <a:p>
          <a:endParaRPr lang="en-US"/>
        </a:p>
      </dgm:t>
    </dgm:pt>
    <dgm:pt modelId="{F5EF273A-0DF0-44FF-B107-D4F1A5B91B97}" type="pres">
      <dgm:prSet presAssocID="{80C0726C-B463-4D11-BAB0-1B4A9764904B}" presName="hierRoot2" presStyleCnt="0">
        <dgm:presLayoutVars>
          <dgm:hierBranch val="init"/>
        </dgm:presLayoutVars>
      </dgm:prSet>
      <dgm:spPr/>
    </dgm:pt>
    <dgm:pt modelId="{5763C218-FBDC-4351-B979-F346F94CB18D}" type="pres">
      <dgm:prSet presAssocID="{80C0726C-B463-4D11-BAB0-1B4A9764904B}" presName="rootComposite" presStyleCnt="0"/>
      <dgm:spPr/>
    </dgm:pt>
    <dgm:pt modelId="{51D55C74-3668-4335-A55C-EBA20CDA7CCB}" type="pres">
      <dgm:prSet presAssocID="{80C0726C-B463-4D11-BAB0-1B4A9764904B}" presName="rootText" presStyleLbl="node3" presStyleIdx="1" presStyleCnt="2" custScaleX="320970" custScaleY="237986">
        <dgm:presLayoutVars>
          <dgm:chPref val="3"/>
        </dgm:presLayoutVars>
      </dgm:prSet>
      <dgm:spPr>
        <a:prstGeom prst="flowChartDecision">
          <a:avLst/>
        </a:prstGeom>
      </dgm:spPr>
      <dgm:t>
        <a:bodyPr/>
        <a:lstStyle/>
        <a:p>
          <a:endParaRPr lang="en-US"/>
        </a:p>
      </dgm:t>
    </dgm:pt>
    <dgm:pt modelId="{9A498E63-50EC-41E6-AFE2-E21F26E34FB3}" type="pres">
      <dgm:prSet presAssocID="{80C0726C-B463-4D11-BAB0-1B4A9764904B}" presName="rootConnector" presStyleLbl="node3" presStyleIdx="1" presStyleCnt="2"/>
      <dgm:spPr/>
      <dgm:t>
        <a:bodyPr/>
        <a:lstStyle/>
        <a:p>
          <a:endParaRPr lang="en-US"/>
        </a:p>
      </dgm:t>
    </dgm:pt>
    <dgm:pt modelId="{5344B0B2-ABCE-4785-8CC5-BADF82B0ADA7}" type="pres">
      <dgm:prSet presAssocID="{80C0726C-B463-4D11-BAB0-1B4A9764904B}" presName="hierChild4" presStyleCnt="0"/>
      <dgm:spPr/>
    </dgm:pt>
    <dgm:pt modelId="{10DEF829-2ED0-4064-8BED-7C3B6F6BA714}" type="pres">
      <dgm:prSet presAssocID="{C1DCD159-442D-4411-9EBD-5DD5DDD8828A}" presName="Name37" presStyleLbl="parChTrans1D4" presStyleIdx="9" presStyleCnt="17"/>
      <dgm:spPr/>
      <dgm:t>
        <a:bodyPr/>
        <a:lstStyle/>
        <a:p>
          <a:endParaRPr lang="en-US"/>
        </a:p>
      </dgm:t>
    </dgm:pt>
    <dgm:pt modelId="{A9ED88CD-C6FA-41E8-B416-92CEF38A0E3F}" type="pres">
      <dgm:prSet presAssocID="{D480E646-E958-495C-B08C-F36854F0B55B}" presName="hierRoot2" presStyleCnt="0">
        <dgm:presLayoutVars>
          <dgm:hierBranch val="init"/>
        </dgm:presLayoutVars>
      </dgm:prSet>
      <dgm:spPr/>
    </dgm:pt>
    <dgm:pt modelId="{BCBE4A55-2AB4-468B-8E89-B76DEC1BEA07}" type="pres">
      <dgm:prSet presAssocID="{D480E646-E958-495C-B08C-F36854F0B55B}" presName="rootComposite" presStyleCnt="0"/>
      <dgm:spPr/>
    </dgm:pt>
    <dgm:pt modelId="{09C262BA-2014-4B3A-B563-EF4B539C844E}" type="pres">
      <dgm:prSet presAssocID="{D480E646-E958-495C-B08C-F36854F0B55B}" presName="rootText" presStyleLbl="node4" presStyleIdx="9" presStyleCnt="1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A1A5C56-DB33-4792-A549-D908C51B2B87}" type="pres">
      <dgm:prSet presAssocID="{D480E646-E958-495C-B08C-F36854F0B55B}" presName="rootConnector" presStyleLbl="node4" presStyleIdx="9" presStyleCnt="17"/>
      <dgm:spPr/>
      <dgm:t>
        <a:bodyPr/>
        <a:lstStyle/>
        <a:p>
          <a:endParaRPr lang="en-US"/>
        </a:p>
      </dgm:t>
    </dgm:pt>
    <dgm:pt modelId="{B965329A-7642-41F0-A631-9B91306DE183}" type="pres">
      <dgm:prSet presAssocID="{D480E646-E958-495C-B08C-F36854F0B55B}" presName="hierChild4" presStyleCnt="0"/>
      <dgm:spPr/>
    </dgm:pt>
    <dgm:pt modelId="{FB4FD90B-1434-41AE-869D-D4C1BD85E8AE}" type="pres">
      <dgm:prSet presAssocID="{26F2105D-E1B5-4BFF-8853-3CD243713281}" presName="Name37" presStyleLbl="parChTrans1D4" presStyleIdx="10" presStyleCnt="17"/>
      <dgm:spPr/>
      <dgm:t>
        <a:bodyPr/>
        <a:lstStyle/>
        <a:p>
          <a:endParaRPr lang="en-US"/>
        </a:p>
      </dgm:t>
    </dgm:pt>
    <dgm:pt modelId="{18B8E76B-73CC-4F2D-B304-3339111C8877}" type="pres">
      <dgm:prSet presAssocID="{F81FB0A0-39F0-4B3F-8690-CEA467A863F4}" presName="hierRoot2" presStyleCnt="0">
        <dgm:presLayoutVars>
          <dgm:hierBranch val="init"/>
        </dgm:presLayoutVars>
      </dgm:prSet>
      <dgm:spPr/>
    </dgm:pt>
    <dgm:pt modelId="{026ABACE-5534-49E1-9949-842A4E18C1C4}" type="pres">
      <dgm:prSet presAssocID="{F81FB0A0-39F0-4B3F-8690-CEA467A863F4}" presName="rootComposite" presStyleCnt="0"/>
      <dgm:spPr/>
    </dgm:pt>
    <dgm:pt modelId="{4ED2EF73-43A0-4B55-BC6E-C19AC451E088}" type="pres">
      <dgm:prSet presAssocID="{F81FB0A0-39F0-4B3F-8690-CEA467A863F4}" presName="rootText" presStyleLbl="node4" presStyleIdx="10" presStyleCnt="17" custScaleX="14413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F4582B6-E426-48D6-AFE1-8E26F2BC65A9}" type="pres">
      <dgm:prSet presAssocID="{F81FB0A0-39F0-4B3F-8690-CEA467A863F4}" presName="rootConnector" presStyleLbl="node4" presStyleIdx="10" presStyleCnt="17"/>
      <dgm:spPr/>
      <dgm:t>
        <a:bodyPr/>
        <a:lstStyle/>
        <a:p>
          <a:endParaRPr lang="en-US"/>
        </a:p>
      </dgm:t>
    </dgm:pt>
    <dgm:pt modelId="{DE0935F1-DA52-4131-A65A-C7E40B698DB6}" type="pres">
      <dgm:prSet presAssocID="{F81FB0A0-39F0-4B3F-8690-CEA467A863F4}" presName="hierChild4" presStyleCnt="0"/>
      <dgm:spPr/>
    </dgm:pt>
    <dgm:pt modelId="{9D32E2D3-0888-46D2-9B20-496E447CB436}" type="pres">
      <dgm:prSet presAssocID="{F81FB0A0-39F0-4B3F-8690-CEA467A863F4}" presName="hierChild5" presStyleCnt="0"/>
      <dgm:spPr/>
    </dgm:pt>
    <dgm:pt modelId="{7F4AE1B6-7581-4868-A522-704A47D14C88}" type="pres">
      <dgm:prSet presAssocID="{99983CE6-2F7A-4BB7-84C1-DC6CF11FBE3A}" presName="Name37" presStyleLbl="parChTrans1D4" presStyleIdx="11" presStyleCnt="17"/>
      <dgm:spPr/>
      <dgm:t>
        <a:bodyPr/>
        <a:lstStyle/>
        <a:p>
          <a:endParaRPr lang="en-US"/>
        </a:p>
      </dgm:t>
    </dgm:pt>
    <dgm:pt modelId="{B6344663-90E1-40C4-8459-8EE0B78BD1FB}" type="pres">
      <dgm:prSet presAssocID="{C9073C58-1949-4781-8718-5B74EA948718}" presName="hierRoot2" presStyleCnt="0">
        <dgm:presLayoutVars>
          <dgm:hierBranch val="init"/>
        </dgm:presLayoutVars>
      </dgm:prSet>
      <dgm:spPr/>
    </dgm:pt>
    <dgm:pt modelId="{70A2BAE2-C86B-4698-8F10-B53CA5DED4F6}" type="pres">
      <dgm:prSet presAssocID="{C9073C58-1949-4781-8718-5B74EA948718}" presName="rootComposite" presStyleCnt="0"/>
      <dgm:spPr/>
    </dgm:pt>
    <dgm:pt modelId="{D5548AFA-7188-42C5-BDEC-FED3D54D5FA7}" type="pres">
      <dgm:prSet presAssocID="{C9073C58-1949-4781-8718-5B74EA948718}" presName="rootText" presStyleLbl="node4" presStyleIdx="11" presStyleCnt="17" custScaleX="14817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44B6500-0D80-4C06-9B5C-800B0293899F}" type="pres">
      <dgm:prSet presAssocID="{C9073C58-1949-4781-8718-5B74EA948718}" presName="rootConnector" presStyleLbl="node4" presStyleIdx="11" presStyleCnt="17"/>
      <dgm:spPr/>
      <dgm:t>
        <a:bodyPr/>
        <a:lstStyle/>
        <a:p>
          <a:endParaRPr lang="en-US"/>
        </a:p>
      </dgm:t>
    </dgm:pt>
    <dgm:pt modelId="{B41E777B-5A45-4974-9050-E631DD0A646A}" type="pres">
      <dgm:prSet presAssocID="{C9073C58-1949-4781-8718-5B74EA948718}" presName="hierChild4" presStyleCnt="0"/>
      <dgm:spPr/>
    </dgm:pt>
    <dgm:pt modelId="{743696F3-8677-4BFD-BF49-2B2B6FA6355D}" type="pres">
      <dgm:prSet presAssocID="{C9073C58-1949-4781-8718-5B74EA948718}" presName="hierChild5" presStyleCnt="0"/>
      <dgm:spPr/>
    </dgm:pt>
    <dgm:pt modelId="{B358F309-26F8-4134-B499-9FF65AE16FF3}" type="pres">
      <dgm:prSet presAssocID="{002494B0-F536-4745-9504-A0F52B0F2876}" presName="Name37" presStyleLbl="parChTrans1D4" presStyleIdx="12" presStyleCnt="17"/>
      <dgm:spPr/>
      <dgm:t>
        <a:bodyPr/>
        <a:lstStyle/>
        <a:p>
          <a:endParaRPr lang="en-US"/>
        </a:p>
      </dgm:t>
    </dgm:pt>
    <dgm:pt modelId="{A4031D64-654C-41EE-A60D-2FB9D32603A4}" type="pres">
      <dgm:prSet presAssocID="{CC518D4E-0CFC-4D66-8549-1C8CE2AAC3C5}" presName="hierRoot2" presStyleCnt="0">
        <dgm:presLayoutVars>
          <dgm:hierBranch val="init"/>
        </dgm:presLayoutVars>
      </dgm:prSet>
      <dgm:spPr/>
    </dgm:pt>
    <dgm:pt modelId="{5DA25B59-8C8D-484B-9C1C-43483A2D438D}" type="pres">
      <dgm:prSet presAssocID="{CC518D4E-0CFC-4D66-8549-1C8CE2AAC3C5}" presName="rootComposite" presStyleCnt="0"/>
      <dgm:spPr/>
    </dgm:pt>
    <dgm:pt modelId="{83F5A123-3E3B-4AE9-B925-244A45D8EF96}" type="pres">
      <dgm:prSet presAssocID="{CC518D4E-0CFC-4D66-8549-1C8CE2AAC3C5}" presName="rootText" presStyleLbl="node4" presStyleIdx="12" presStyleCnt="17" custScaleX="15222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8D2DB14-72B8-4091-8235-430D1A825861}" type="pres">
      <dgm:prSet presAssocID="{CC518D4E-0CFC-4D66-8549-1C8CE2AAC3C5}" presName="rootConnector" presStyleLbl="node4" presStyleIdx="12" presStyleCnt="17"/>
      <dgm:spPr/>
      <dgm:t>
        <a:bodyPr/>
        <a:lstStyle/>
        <a:p>
          <a:endParaRPr lang="en-US"/>
        </a:p>
      </dgm:t>
    </dgm:pt>
    <dgm:pt modelId="{F355EA8F-6DDB-4371-BD01-282176F3C848}" type="pres">
      <dgm:prSet presAssocID="{CC518D4E-0CFC-4D66-8549-1C8CE2AAC3C5}" presName="hierChild4" presStyleCnt="0"/>
      <dgm:spPr/>
    </dgm:pt>
    <dgm:pt modelId="{B3666079-9271-414F-8D4F-1024AD2AA640}" type="pres">
      <dgm:prSet presAssocID="{CC518D4E-0CFC-4D66-8549-1C8CE2AAC3C5}" presName="hierChild5" presStyleCnt="0"/>
      <dgm:spPr/>
    </dgm:pt>
    <dgm:pt modelId="{696692B3-F4F4-4A31-A3F0-2D1D1A6C9940}" type="pres">
      <dgm:prSet presAssocID="{D480E646-E958-495C-B08C-F36854F0B55B}" presName="hierChild5" presStyleCnt="0"/>
      <dgm:spPr/>
    </dgm:pt>
    <dgm:pt modelId="{F1AFD79B-D690-4FC8-B335-0197D683EDD5}" type="pres">
      <dgm:prSet presAssocID="{30350B6F-884B-434E-94CA-DE957558E41E}" presName="Name37" presStyleLbl="parChTrans1D4" presStyleIdx="13" presStyleCnt="17"/>
      <dgm:spPr/>
      <dgm:t>
        <a:bodyPr/>
        <a:lstStyle/>
        <a:p>
          <a:endParaRPr lang="en-US"/>
        </a:p>
      </dgm:t>
    </dgm:pt>
    <dgm:pt modelId="{14A2E885-4B61-48B5-9626-71115856EE20}" type="pres">
      <dgm:prSet presAssocID="{766E3F68-EAB8-48CB-9C1A-73558CE39A51}" presName="hierRoot2" presStyleCnt="0">
        <dgm:presLayoutVars>
          <dgm:hierBranch val="init"/>
        </dgm:presLayoutVars>
      </dgm:prSet>
      <dgm:spPr/>
    </dgm:pt>
    <dgm:pt modelId="{7B8CF026-E29E-4CB5-8F2F-A76969740A7F}" type="pres">
      <dgm:prSet presAssocID="{766E3F68-EAB8-48CB-9C1A-73558CE39A51}" presName="rootComposite" presStyleCnt="0"/>
      <dgm:spPr/>
    </dgm:pt>
    <dgm:pt modelId="{AAD7A8E8-DDE3-495A-ABE2-7EC3BFD31D54}" type="pres">
      <dgm:prSet presAssocID="{766E3F68-EAB8-48CB-9C1A-73558CE39A51}" presName="rootText" presStyleLbl="node4" presStyleIdx="13" presStyleCnt="1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F843939-4629-483A-AB3A-878F4DA6ABAD}" type="pres">
      <dgm:prSet presAssocID="{766E3F68-EAB8-48CB-9C1A-73558CE39A51}" presName="rootConnector" presStyleLbl="node4" presStyleIdx="13" presStyleCnt="17"/>
      <dgm:spPr/>
      <dgm:t>
        <a:bodyPr/>
        <a:lstStyle/>
        <a:p>
          <a:endParaRPr lang="en-US"/>
        </a:p>
      </dgm:t>
    </dgm:pt>
    <dgm:pt modelId="{0CF54688-0C3F-4D00-AD4B-A5B9B2600946}" type="pres">
      <dgm:prSet presAssocID="{766E3F68-EAB8-48CB-9C1A-73558CE39A51}" presName="hierChild4" presStyleCnt="0"/>
      <dgm:spPr/>
    </dgm:pt>
    <dgm:pt modelId="{15D82221-0E61-474A-81C7-A8C7A4E6EB01}" type="pres">
      <dgm:prSet presAssocID="{CE9F1EDE-8FF2-436A-9668-058FB6EF7260}" presName="Name37" presStyleLbl="parChTrans1D4" presStyleIdx="14" presStyleCnt="17"/>
      <dgm:spPr/>
      <dgm:t>
        <a:bodyPr/>
        <a:lstStyle/>
        <a:p>
          <a:endParaRPr lang="en-US"/>
        </a:p>
      </dgm:t>
    </dgm:pt>
    <dgm:pt modelId="{890EB07F-6E24-4BCD-9D32-74F73317E773}" type="pres">
      <dgm:prSet presAssocID="{3FBCFB3D-5ADF-48D4-BB7F-9F5E876DAFFC}" presName="hierRoot2" presStyleCnt="0">
        <dgm:presLayoutVars>
          <dgm:hierBranch val="init"/>
        </dgm:presLayoutVars>
      </dgm:prSet>
      <dgm:spPr/>
    </dgm:pt>
    <dgm:pt modelId="{8A24A77D-0F21-4025-881A-73EDCB196372}" type="pres">
      <dgm:prSet presAssocID="{3FBCFB3D-5ADF-48D4-BB7F-9F5E876DAFFC}" presName="rootComposite" presStyleCnt="0"/>
      <dgm:spPr/>
    </dgm:pt>
    <dgm:pt modelId="{5E3CA499-6E56-401F-9889-2DB12051A662}" type="pres">
      <dgm:prSet presAssocID="{3FBCFB3D-5ADF-48D4-BB7F-9F5E876DAFFC}" presName="rootText" presStyleLbl="node4" presStyleIdx="14" presStyleCnt="17" custScaleX="20356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536D5FE-DA04-471A-BFCC-C82A7489F489}" type="pres">
      <dgm:prSet presAssocID="{3FBCFB3D-5ADF-48D4-BB7F-9F5E876DAFFC}" presName="rootConnector" presStyleLbl="node4" presStyleIdx="14" presStyleCnt="17"/>
      <dgm:spPr/>
      <dgm:t>
        <a:bodyPr/>
        <a:lstStyle/>
        <a:p>
          <a:endParaRPr lang="en-US"/>
        </a:p>
      </dgm:t>
    </dgm:pt>
    <dgm:pt modelId="{1537DC9E-9C64-4BCF-8B71-F01F34D3F738}" type="pres">
      <dgm:prSet presAssocID="{3FBCFB3D-5ADF-48D4-BB7F-9F5E876DAFFC}" presName="hierChild4" presStyleCnt="0"/>
      <dgm:spPr/>
    </dgm:pt>
    <dgm:pt modelId="{CDCBE237-48CB-414B-AFD9-30ABCF7A9DE3}" type="pres">
      <dgm:prSet presAssocID="{3FBCFB3D-5ADF-48D4-BB7F-9F5E876DAFFC}" presName="hierChild5" presStyleCnt="0"/>
      <dgm:spPr/>
    </dgm:pt>
    <dgm:pt modelId="{15E6C305-3B85-477E-92B5-8621EA79584A}" type="pres">
      <dgm:prSet presAssocID="{0C6BEFAA-F384-4080-A306-6CDFB9F8FE89}" presName="Name37" presStyleLbl="parChTrans1D4" presStyleIdx="15" presStyleCnt="17"/>
      <dgm:spPr/>
      <dgm:t>
        <a:bodyPr/>
        <a:lstStyle/>
        <a:p>
          <a:endParaRPr lang="en-US"/>
        </a:p>
      </dgm:t>
    </dgm:pt>
    <dgm:pt modelId="{EBB05098-B1B7-439E-92E4-81B601C39846}" type="pres">
      <dgm:prSet presAssocID="{A05D842B-3ADD-4CF4-AFA2-661D5956F137}" presName="hierRoot2" presStyleCnt="0">
        <dgm:presLayoutVars>
          <dgm:hierBranch val="init"/>
        </dgm:presLayoutVars>
      </dgm:prSet>
      <dgm:spPr/>
    </dgm:pt>
    <dgm:pt modelId="{C4665D59-E1CF-4503-84FB-CE062A83AD62}" type="pres">
      <dgm:prSet presAssocID="{A05D842B-3ADD-4CF4-AFA2-661D5956F137}" presName="rootComposite" presStyleCnt="0"/>
      <dgm:spPr/>
    </dgm:pt>
    <dgm:pt modelId="{60A343FB-E31C-4E55-BA7A-FADBDBB46B5F}" type="pres">
      <dgm:prSet presAssocID="{A05D842B-3ADD-4CF4-AFA2-661D5956F137}" presName="rootText" presStyleLbl="node4" presStyleIdx="15" presStyleCnt="17" custScaleX="20426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5FC85B7-B4D5-4A0B-B619-9FF1AD25304B}" type="pres">
      <dgm:prSet presAssocID="{A05D842B-3ADD-4CF4-AFA2-661D5956F137}" presName="rootConnector" presStyleLbl="node4" presStyleIdx="15" presStyleCnt="17"/>
      <dgm:spPr/>
      <dgm:t>
        <a:bodyPr/>
        <a:lstStyle/>
        <a:p>
          <a:endParaRPr lang="en-US"/>
        </a:p>
      </dgm:t>
    </dgm:pt>
    <dgm:pt modelId="{79BC466B-C8C8-4881-B9C9-025C1E63DC32}" type="pres">
      <dgm:prSet presAssocID="{A05D842B-3ADD-4CF4-AFA2-661D5956F137}" presName="hierChild4" presStyleCnt="0"/>
      <dgm:spPr/>
    </dgm:pt>
    <dgm:pt modelId="{A436ED21-45B5-407F-8EC3-5A0B67478F19}" type="pres">
      <dgm:prSet presAssocID="{A05D842B-3ADD-4CF4-AFA2-661D5956F137}" presName="hierChild5" presStyleCnt="0"/>
      <dgm:spPr/>
    </dgm:pt>
    <dgm:pt modelId="{3E97A362-0A94-476A-89A7-2C6965629D93}" type="pres">
      <dgm:prSet presAssocID="{9598D1CE-2035-4334-B4EA-DEEC85EE5D2C}" presName="Name37" presStyleLbl="parChTrans1D4" presStyleIdx="16" presStyleCnt="17"/>
      <dgm:spPr/>
      <dgm:t>
        <a:bodyPr/>
        <a:lstStyle/>
        <a:p>
          <a:endParaRPr lang="en-US"/>
        </a:p>
      </dgm:t>
    </dgm:pt>
    <dgm:pt modelId="{7EBECB20-F78A-45A6-A979-6E777BFB4E03}" type="pres">
      <dgm:prSet presAssocID="{AD656D2D-0457-4620-A1EF-933CEFC08F1D}" presName="hierRoot2" presStyleCnt="0">
        <dgm:presLayoutVars>
          <dgm:hierBranch val="init"/>
        </dgm:presLayoutVars>
      </dgm:prSet>
      <dgm:spPr/>
    </dgm:pt>
    <dgm:pt modelId="{DAA55543-3AAD-4728-BF06-EC18F08F1718}" type="pres">
      <dgm:prSet presAssocID="{AD656D2D-0457-4620-A1EF-933CEFC08F1D}" presName="rootComposite" presStyleCnt="0"/>
      <dgm:spPr/>
    </dgm:pt>
    <dgm:pt modelId="{A83FA8C3-7E7B-432E-99F9-F92454BF8974}" type="pres">
      <dgm:prSet presAssocID="{AD656D2D-0457-4620-A1EF-933CEFC08F1D}" presName="rootText" presStyleLbl="node4" presStyleIdx="16" presStyleCnt="17" custScaleX="20426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44ECE8A-B2AD-46C9-B48E-11FA2B35690C}" type="pres">
      <dgm:prSet presAssocID="{AD656D2D-0457-4620-A1EF-933CEFC08F1D}" presName="rootConnector" presStyleLbl="node4" presStyleIdx="16" presStyleCnt="17"/>
      <dgm:spPr/>
      <dgm:t>
        <a:bodyPr/>
        <a:lstStyle/>
        <a:p>
          <a:endParaRPr lang="en-US"/>
        </a:p>
      </dgm:t>
    </dgm:pt>
    <dgm:pt modelId="{A8473C4D-957D-4A21-81DE-955114EDD0C0}" type="pres">
      <dgm:prSet presAssocID="{AD656D2D-0457-4620-A1EF-933CEFC08F1D}" presName="hierChild4" presStyleCnt="0"/>
      <dgm:spPr/>
    </dgm:pt>
    <dgm:pt modelId="{F0D35E1F-015C-4003-8573-2E9EACECFC55}" type="pres">
      <dgm:prSet presAssocID="{AD656D2D-0457-4620-A1EF-933CEFC08F1D}" presName="hierChild5" presStyleCnt="0"/>
      <dgm:spPr/>
    </dgm:pt>
    <dgm:pt modelId="{F781EF71-E643-43E9-A2B5-8740A99A3FC4}" type="pres">
      <dgm:prSet presAssocID="{766E3F68-EAB8-48CB-9C1A-73558CE39A51}" presName="hierChild5" presStyleCnt="0"/>
      <dgm:spPr/>
    </dgm:pt>
    <dgm:pt modelId="{E7F3B252-3FFA-4ABC-AA97-1E79DA076406}" type="pres">
      <dgm:prSet presAssocID="{80C0726C-B463-4D11-BAB0-1B4A9764904B}" presName="hierChild5" presStyleCnt="0"/>
      <dgm:spPr/>
    </dgm:pt>
    <dgm:pt modelId="{9DDFDBDE-FA5C-43D9-9460-F56496B5B02B}" type="pres">
      <dgm:prSet presAssocID="{62E5969F-1350-441E-8FDC-5BD1CCFF481B}" presName="hierChild5" presStyleCnt="0"/>
      <dgm:spPr/>
    </dgm:pt>
    <dgm:pt modelId="{07F740EA-508D-425A-A6AB-E22065A93960}" type="pres">
      <dgm:prSet presAssocID="{65DBB55A-2806-426B-B732-2409BB3238B7}" presName="hierChild3" presStyleCnt="0"/>
      <dgm:spPr/>
    </dgm:pt>
  </dgm:ptLst>
  <dgm:cxnLst>
    <dgm:cxn modelId="{50FF703E-A32C-468A-9D7D-0575FB782A82}" type="presOf" srcId="{86E65410-1D6C-4BCD-A17D-6C3BFB739EB8}" destId="{49FB44A7-AFC4-45D7-952D-1A6B7E36D433}" srcOrd="1" destOrd="0" presId="urn:microsoft.com/office/officeart/2005/8/layout/orgChart1"/>
    <dgm:cxn modelId="{E25070D6-F418-4668-A9A4-6D6CEE8F7737}" srcId="{47F996F4-3060-4B9C-9B50-8E0A26C1B3FB}" destId="{C47AB26E-F2D1-48CA-96B1-8EF69EC4AD97}" srcOrd="0" destOrd="0" parTransId="{28929883-77F6-4752-8858-C2A7C4CADDE8}" sibTransId="{C92F3E39-9315-425E-BBE3-C45EF338F1FF}"/>
    <dgm:cxn modelId="{49DC32FD-BD67-4490-A1C5-42E890AF5D8F}" type="presOf" srcId="{5B975F86-0A53-488C-85A5-17334E0F7857}" destId="{B55C3F70-181C-47E1-A700-DF24B7300961}" srcOrd="0" destOrd="0" presId="urn:microsoft.com/office/officeart/2005/8/layout/orgChart1"/>
    <dgm:cxn modelId="{6F24993A-7CD2-4B9F-9594-D5B3B7BFD43C}" type="presOf" srcId="{CC620E1E-395A-46B2-89D6-5C7434482331}" destId="{569319B0-829F-4035-B184-D00F64F25B8D}" srcOrd="0" destOrd="0" presId="urn:microsoft.com/office/officeart/2005/8/layout/orgChart1"/>
    <dgm:cxn modelId="{3B1DB816-E8F3-4218-B33B-9D62101DBE19}" srcId="{62E5969F-1350-441E-8FDC-5BD1CCFF481B}" destId="{80C0726C-B463-4D11-BAB0-1B4A9764904B}" srcOrd="0" destOrd="0" parTransId="{00931CEE-4222-47F0-B883-7B9103C49DC2}" sibTransId="{D2A99CB3-A233-4E4F-AB33-7E32B1271DD5}"/>
    <dgm:cxn modelId="{EFE710B8-60A0-4048-94D7-6CC1C6E0C5E4}" type="presOf" srcId="{3FBCFB3D-5ADF-48D4-BB7F-9F5E876DAFFC}" destId="{D536D5FE-DA04-471A-BFCC-C82A7489F489}" srcOrd="1" destOrd="0" presId="urn:microsoft.com/office/officeart/2005/8/layout/orgChart1"/>
    <dgm:cxn modelId="{AA78C50A-07DD-4626-9ECF-CB52DC2BFCBB}" srcId="{0A4C8C2C-B1E9-4EB1-97B5-A1FEE72C81D3}" destId="{5B975F86-0A53-488C-85A5-17334E0F7857}" srcOrd="0" destOrd="0" parTransId="{B7B017E7-F03A-49D8-AD51-3B92BF65E387}" sibTransId="{FAF1B98E-ED7F-4233-9B43-507327AB7BE4}"/>
    <dgm:cxn modelId="{96DEC524-645F-410A-AC77-6D362182C72D}" type="presOf" srcId="{28929883-77F6-4752-8858-C2A7C4CADDE8}" destId="{DEA27555-DD01-4635-A503-1685B48B99FC}" srcOrd="0" destOrd="0" presId="urn:microsoft.com/office/officeart/2005/8/layout/orgChart1"/>
    <dgm:cxn modelId="{C089543F-D80A-45D8-AAA3-4321280DF615}" type="presOf" srcId="{A5821DE0-D293-4E3F-8275-29B9B21286BC}" destId="{6816D318-2783-418C-AC77-0F4CDA6E035F}" srcOrd="0" destOrd="0" presId="urn:microsoft.com/office/officeart/2005/8/layout/orgChart1"/>
    <dgm:cxn modelId="{552E5E86-84E4-47D1-A31B-C137973FF246}" srcId="{D480E646-E958-495C-B08C-F36854F0B55B}" destId="{F81FB0A0-39F0-4B3F-8690-CEA467A863F4}" srcOrd="0" destOrd="0" parTransId="{26F2105D-E1B5-4BFF-8853-3CD243713281}" sibTransId="{12720A0C-8C0F-47DF-A603-C9F78B550096}"/>
    <dgm:cxn modelId="{D7466D0A-4D12-4A98-B550-A88D9FDCCF41}" type="presOf" srcId="{766E3F68-EAB8-48CB-9C1A-73558CE39A51}" destId="{0F843939-4629-483A-AB3A-878F4DA6ABAD}" srcOrd="1" destOrd="0" presId="urn:microsoft.com/office/officeart/2005/8/layout/orgChart1"/>
    <dgm:cxn modelId="{78170F59-CBB5-4958-A61D-79CF5B179C36}" type="presOf" srcId="{86E65410-1D6C-4BCD-A17D-6C3BFB739EB8}" destId="{474306BA-2B5E-4061-B093-1233AA4660F2}" srcOrd="0" destOrd="0" presId="urn:microsoft.com/office/officeart/2005/8/layout/orgChart1"/>
    <dgm:cxn modelId="{1E810960-ACA9-4ABA-9EAD-364E48F36182}" srcId="{766E3F68-EAB8-48CB-9C1A-73558CE39A51}" destId="{AD656D2D-0457-4620-A1EF-933CEFC08F1D}" srcOrd="2" destOrd="0" parTransId="{9598D1CE-2035-4334-B4EA-DEEC85EE5D2C}" sibTransId="{0FDA8455-3FBA-4235-BD2F-2C45A774A27E}"/>
    <dgm:cxn modelId="{5BACC952-DF0F-47C4-A7CD-E23C7DF8CD14}" type="presOf" srcId="{CCDB090A-8B21-435F-83FF-2FC96218B72D}" destId="{C51D82A3-C9EA-4105-98E8-9F91931F9804}" srcOrd="0" destOrd="0" presId="urn:microsoft.com/office/officeart/2005/8/layout/orgChart1"/>
    <dgm:cxn modelId="{BB42CD89-DE6F-4C8F-8847-61D57E89A30D}" srcId="{380DF16C-D7A0-4F7D-8BD9-6B2AA6277FA0}" destId="{65DBB55A-2806-426B-B732-2409BB3238B7}" srcOrd="0" destOrd="0" parTransId="{6E69F419-61D2-4D80-AB10-6F788EE5358F}" sibTransId="{2B0BB29C-71FE-4E01-BECB-7EC95EDD7920}"/>
    <dgm:cxn modelId="{7C3D2DD5-4953-46D9-9C4F-0E6CE393456A}" type="presOf" srcId="{C9073C58-1949-4781-8718-5B74EA948718}" destId="{D5548AFA-7188-42C5-BDEC-FED3D54D5FA7}" srcOrd="0" destOrd="0" presId="urn:microsoft.com/office/officeart/2005/8/layout/orgChart1"/>
    <dgm:cxn modelId="{2E70231D-9926-42EB-ABB9-0F93CF901F66}" type="presOf" srcId="{CC518D4E-0CFC-4D66-8549-1C8CE2AAC3C5}" destId="{B8D2DB14-72B8-4091-8235-430D1A825861}" srcOrd="1" destOrd="0" presId="urn:microsoft.com/office/officeart/2005/8/layout/orgChart1"/>
    <dgm:cxn modelId="{E5DDBAF4-19C5-44A8-8487-0FE49EEB7F86}" srcId="{65DBB55A-2806-426B-B732-2409BB3238B7}" destId="{62E5969F-1350-441E-8FDC-5BD1CCFF481B}" srcOrd="1" destOrd="0" parTransId="{1B3939FA-6577-4AAA-A3C5-50183F4042C0}" sibTransId="{5A7E3183-58D6-4BC2-938D-35233974375E}"/>
    <dgm:cxn modelId="{E476B20A-6E04-43F9-843E-7F79AA5E306C}" type="presOf" srcId="{7ECC6D25-750B-412F-BACB-675342683ABC}" destId="{732AA16C-5029-497D-B099-4BFD3CF13B44}" srcOrd="1" destOrd="0" presId="urn:microsoft.com/office/officeart/2005/8/layout/orgChart1"/>
    <dgm:cxn modelId="{1B8E37B7-E737-4634-AA33-FD2E2101B3DD}" srcId="{091BF99A-1B51-4C24-B23A-FCBE8A6D1227}" destId="{2AA9BF26-38E8-4130-BEFB-30B905CC7798}" srcOrd="0" destOrd="0" parTransId="{0BA5F5A9-FC0C-436A-B157-0C56580CEE48}" sibTransId="{80A7D605-D352-439C-981B-254589CE488A}"/>
    <dgm:cxn modelId="{80866AE3-F865-40B5-9CA8-7AED503B852A}" type="presOf" srcId="{65DBB55A-2806-426B-B732-2409BB3238B7}" destId="{A40557D1-C19F-4846-B99A-74A35B82AEAF}" srcOrd="0" destOrd="0" presId="urn:microsoft.com/office/officeart/2005/8/layout/orgChart1"/>
    <dgm:cxn modelId="{31A47DEF-6A16-4061-967E-5DCFA2E63A3F}" type="presOf" srcId="{0A4C8C2C-B1E9-4EB1-97B5-A1FEE72C81D3}" destId="{3D3F41D7-CD5F-45CD-88CA-1E6407BB9C10}" srcOrd="1" destOrd="0" presId="urn:microsoft.com/office/officeart/2005/8/layout/orgChart1"/>
    <dgm:cxn modelId="{A8F22857-191F-43C7-BB75-DF95079E4F76}" type="presOf" srcId="{C080DB33-A813-43DB-A7FB-586E7503F0DB}" destId="{C24BC8AE-A9EB-4CEC-B62F-6F4BF31AC0CA}" srcOrd="0" destOrd="0" presId="urn:microsoft.com/office/officeart/2005/8/layout/orgChart1"/>
    <dgm:cxn modelId="{2FE96B0E-463F-421C-A6FB-D3467BD5B09B}" type="presOf" srcId="{1ABFF4B2-0EAB-466D-B678-83F69A3E7278}" destId="{BDD17698-690F-477E-B6C0-DA91943B1C51}" srcOrd="1" destOrd="0" presId="urn:microsoft.com/office/officeart/2005/8/layout/orgChart1"/>
    <dgm:cxn modelId="{04D874F5-8D3F-4C8F-A784-DBE55555A49E}" type="presOf" srcId="{99983CE6-2F7A-4BB7-84C1-DC6CF11FBE3A}" destId="{7F4AE1B6-7581-4868-A522-704A47D14C88}" srcOrd="0" destOrd="0" presId="urn:microsoft.com/office/officeart/2005/8/layout/orgChart1"/>
    <dgm:cxn modelId="{AE58F82A-658A-474B-89FD-576BB21C1487}" type="presOf" srcId="{5B975F86-0A53-488C-85A5-17334E0F7857}" destId="{7CCE7D89-66CA-4F11-BCE7-617E02001A3B}" srcOrd="1" destOrd="0" presId="urn:microsoft.com/office/officeart/2005/8/layout/orgChart1"/>
    <dgm:cxn modelId="{46AF346C-87B1-4190-9D01-E221C3B135C1}" type="presOf" srcId="{9598D1CE-2035-4334-B4EA-DEEC85EE5D2C}" destId="{3E97A362-0A94-476A-89A7-2C6965629D93}" srcOrd="0" destOrd="0" presId="urn:microsoft.com/office/officeart/2005/8/layout/orgChart1"/>
    <dgm:cxn modelId="{B02C623D-D4E8-4301-BBAB-2B6092E664CB}" type="presOf" srcId="{C9073C58-1949-4781-8718-5B74EA948718}" destId="{344B6500-0D80-4C06-9B5C-800B0293899F}" srcOrd="1" destOrd="0" presId="urn:microsoft.com/office/officeart/2005/8/layout/orgChart1"/>
    <dgm:cxn modelId="{A5A1705C-EDF3-4E81-A286-14DA212F97CE}" type="presOf" srcId="{F81FB0A0-39F0-4B3F-8690-CEA467A863F4}" destId="{0F4582B6-E426-48D6-AFE1-8E26F2BC65A9}" srcOrd="1" destOrd="0" presId="urn:microsoft.com/office/officeart/2005/8/layout/orgChart1"/>
    <dgm:cxn modelId="{9E76546B-5C7C-4305-8FDC-B5C22A416B35}" type="presOf" srcId="{C47AB26E-F2D1-48CA-96B1-8EF69EC4AD97}" destId="{726FF837-37F5-481A-91F8-DC0494DBDC18}" srcOrd="0" destOrd="0" presId="urn:microsoft.com/office/officeart/2005/8/layout/orgChart1"/>
    <dgm:cxn modelId="{D6AC9483-92AE-4003-8F61-599E7577169E}" srcId="{766E3F68-EAB8-48CB-9C1A-73558CE39A51}" destId="{3FBCFB3D-5ADF-48D4-BB7F-9F5E876DAFFC}" srcOrd="0" destOrd="0" parTransId="{CE9F1EDE-8FF2-436A-9668-058FB6EF7260}" sibTransId="{CACC8FA1-4A00-4936-88B5-04CAF0024A1B}"/>
    <dgm:cxn modelId="{1CC8E091-1BFD-453F-8C25-15878639E1C9}" type="presOf" srcId="{00931CEE-4222-47F0-B883-7B9103C49DC2}" destId="{E312A69F-9D88-495A-B360-A6125F2187E6}" srcOrd="0" destOrd="0" presId="urn:microsoft.com/office/officeart/2005/8/layout/orgChart1"/>
    <dgm:cxn modelId="{B6A98478-559B-42C1-8557-0542A67187D1}" type="presOf" srcId="{47F996F4-3060-4B9C-9B50-8E0A26C1B3FB}" destId="{2CEA1C20-F8F2-4837-B4EF-56A1262F9A25}" srcOrd="1" destOrd="0" presId="urn:microsoft.com/office/officeart/2005/8/layout/orgChart1"/>
    <dgm:cxn modelId="{70A7C3CB-F78A-41F6-BE21-67738212BD85}" srcId="{2AA9BF26-38E8-4130-BEFB-30B905CC7798}" destId="{24334BF5-AB02-4213-AA90-BC05E0377752}" srcOrd="0" destOrd="0" parTransId="{A5821DE0-D293-4E3F-8275-29B9B21286BC}" sibTransId="{22DD58EA-7F4E-44F6-BEE5-B50215DB0F67}"/>
    <dgm:cxn modelId="{99EBAEDC-378F-4F21-BD2F-0CD8B8DD9E18}" srcId="{C47AB26E-F2D1-48CA-96B1-8EF69EC4AD97}" destId="{1ABFF4B2-0EAB-466D-B678-83F69A3E7278}" srcOrd="0" destOrd="0" parTransId="{1228C1AB-7B7D-4EB0-9ABB-3BB0CA92EE00}" sibTransId="{1B05612F-577C-4CF4-9B37-78220AF9A7AB}"/>
    <dgm:cxn modelId="{FE5179A6-390D-404D-B8DC-462F6B4D1366}" type="presOf" srcId="{D480E646-E958-495C-B08C-F36854F0B55B}" destId="{09C262BA-2014-4B3A-B563-EF4B539C844E}" srcOrd="0" destOrd="0" presId="urn:microsoft.com/office/officeart/2005/8/layout/orgChart1"/>
    <dgm:cxn modelId="{C6990A38-856E-4086-A3BB-9A22461ADB5A}" type="presOf" srcId="{091BF99A-1B51-4C24-B23A-FCBE8A6D1227}" destId="{738C82B6-BBBB-410C-8870-36B050C1A910}" srcOrd="1" destOrd="0" presId="urn:microsoft.com/office/officeart/2005/8/layout/orgChart1"/>
    <dgm:cxn modelId="{FDBF940C-B8BB-4373-A83D-59C7366E99D0}" srcId="{5B975F86-0A53-488C-85A5-17334E0F7857}" destId="{86E65410-1D6C-4BCD-A17D-6C3BFB739EB8}" srcOrd="0" destOrd="0" parTransId="{B528032B-1ACC-424F-B8A1-72C4B674A3F8}" sibTransId="{5CA8757B-9CB6-45FA-8771-4CB2EBC307CC}"/>
    <dgm:cxn modelId="{F378FF94-4720-4BCD-A154-62E7B6269B53}" type="presOf" srcId="{CC518D4E-0CFC-4D66-8549-1C8CE2AAC3C5}" destId="{83F5A123-3E3B-4AE9-B925-244A45D8EF96}" srcOrd="0" destOrd="0" presId="urn:microsoft.com/office/officeart/2005/8/layout/orgChart1"/>
    <dgm:cxn modelId="{9936A996-0786-445F-947A-DB15BD9F9B30}" type="presOf" srcId="{0BA5F5A9-FC0C-436A-B157-0C56580CEE48}" destId="{4D80A917-310A-442E-9819-98C6BC219DAC}" srcOrd="0" destOrd="0" presId="urn:microsoft.com/office/officeart/2005/8/layout/orgChart1"/>
    <dgm:cxn modelId="{5A561B54-8CBA-42E9-B4E1-AD81F8671FD9}" type="presOf" srcId="{050706CB-6BB5-43BE-BBA4-8875016B1CE3}" destId="{537A8F67-B0C2-423F-A3C0-91AB18DBCC01}" srcOrd="0" destOrd="0" presId="urn:microsoft.com/office/officeart/2005/8/layout/orgChart1"/>
    <dgm:cxn modelId="{DDDC6391-5FA8-41A7-B921-92D53B6E765C}" srcId="{091BF99A-1B51-4C24-B23A-FCBE8A6D1227}" destId="{0A4C8C2C-B1E9-4EB1-97B5-A1FEE72C81D3}" srcOrd="1" destOrd="0" parTransId="{C080DB33-A813-43DB-A7FB-586E7503F0DB}" sibTransId="{B91CBDE4-2AD1-4E07-9E64-ECEFA06A6D53}"/>
    <dgm:cxn modelId="{03837434-10BD-465A-828E-CD2A2952033B}" type="presOf" srcId="{1B3939FA-6577-4AAA-A3C5-50183F4042C0}" destId="{FCEFC291-6319-4925-BA85-0C4BC1C5B610}" srcOrd="0" destOrd="0" presId="urn:microsoft.com/office/officeart/2005/8/layout/orgChart1"/>
    <dgm:cxn modelId="{81EC1C15-9887-4A3F-B7B0-2B598BA42BA0}" type="presOf" srcId="{1228C1AB-7B7D-4EB0-9ABB-3BB0CA92EE00}" destId="{6470F041-7480-48C6-B62D-DC5493CE0FFF}" srcOrd="0" destOrd="0" presId="urn:microsoft.com/office/officeart/2005/8/layout/orgChart1"/>
    <dgm:cxn modelId="{FDCECDAE-031F-47E2-B302-F7B28A35C0ED}" type="presOf" srcId="{2AA9BF26-38E8-4130-BEFB-30B905CC7798}" destId="{E5E4136C-34DF-4826-A666-3B20E63EC594}" srcOrd="1" destOrd="0" presId="urn:microsoft.com/office/officeart/2005/8/layout/orgChart1"/>
    <dgm:cxn modelId="{E16B06F7-80B8-4139-9F3B-B5D778DA4EC2}" srcId="{7ECC6D25-750B-412F-BACB-675342683ABC}" destId="{091BF99A-1B51-4C24-B23A-FCBE8A6D1227}" srcOrd="0" destOrd="0" parTransId="{7C830B20-6409-41A9-9B22-BF7872DDDACB}" sibTransId="{9C917137-C1C4-4C0D-9687-3931A5253C12}"/>
    <dgm:cxn modelId="{A3ED3BE9-7B0F-4687-A20F-89C090394887}" type="presOf" srcId="{26F2105D-E1B5-4BFF-8853-3CD243713281}" destId="{FB4FD90B-1434-41AE-869D-D4C1BD85E8AE}" srcOrd="0" destOrd="0" presId="urn:microsoft.com/office/officeart/2005/8/layout/orgChart1"/>
    <dgm:cxn modelId="{E41FE2A0-7313-41E2-92ED-93A5FA0FDA85}" type="presOf" srcId="{C47AB26E-F2D1-48CA-96B1-8EF69EC4AD97}" destId="{AF68117A-8A15-475D-84AB-AE630AB3ED49}" srcOrd="1" destOrd="0" presId="urn:microsoft.com/office/officeart/2005/8/layout/orgChart1"/>
    <dgm:cxn modelId="{F72B17F9-9A16-4C50-90B2-057D3F42DE8A}" srcId="{091BF99A-1B51-4C24-B23A-FCBE8A6D1227}" destId="{47F996F4-3060-4B9C-9B50-8E0A26C1B3FB}" srcOrd="2" destOrd="0" parTransId="{050706CB-6BB5-43BE-BBA4-8875016B1CE3}" sibTransId="{D731854E-7E62-434D-81F2-B1C5E4303B79}"/>
    <dgm:cxn modelId="{B5403518-4CD7-40FA-AF52-8A65BC737598}" type="presOf" srcId="{380DF16C-D7A0-4F7D-8BD9-6B2AA6277FA0}" destId="{E92E8E97-8FC4-41CD-8B7B-63009A1658FF}" srcOrd="0" destOrd="0" presId="urn:microsoft.com/office/officeart/2005/8/layout/orgChart1"/>
    <dgm:cxn modelId="{F0C9E993-9961-446E-86DD-DA34606DB2CE}" type="presOf" srcId="{AD656D2D-0457-4620-A1EF-933CEFC08F1D}" destId="{244ECE8A-B2AD-46C9-B48E-11FA2B35690C}" srcOrd="1" destOrd="0" presId="urn:microsoft.com/office/officeart/2005/8/layout/orgChart1"/>
    <dgm:cxn modelId="{BC1FC544-CF71-4989-BE3A-920B5BCE3B22}" srcId="{766E3F68-EAB8-48CB-9C1A-73558CE39A51}" destId="{A05D842B-3ADD-4CF4-AFA2-661D5956F137}" srcOrd="1" destOrd="0" parTransId="{0C6BEFAA-F384-4080-A306-6CDFB9F8FE89}" sibTransId="{60354CBF-29AD-498A-AB91-87A220E26A06}"/>
    <dgm:cxn modelId="{489C5B79-3A32-4EA5-9592-80B4840D587C}" type="presOf" srcId="{A05D842B-3ADD-4CF4-AFA2-661D5956F137}" destId="{60A343FB-E31C-4E55-BA7A-FADBDBB46B5F}" srcOrd="0" destOrd="0" presId="urn:microsoft.com/office/officeart/2005/8/layout/orgChart1"/>
    <dgm:cxn modelId="{3E336E57-87F9-4C38-AA9F-03C3496AD5F6}" type="presOf" srcId="{CE9F1EDE-8FF2-436A-9668-058FB6EF7260}" destId="{15D82221-0E61-474A-81C7-A8C7A4E6EB01}" srcOrd="0" destOrd="0" presId="urn:microsoft.com/office/officeart/2005/8/layout/orgChart1"/>
    <dgm:cxn modelId="{D5000A0E-7A2D-4C1E-81FD-F09C065BC87A}" type="presOf" srcId="{0A4C8C2C-B1E9-4EB1-97B5-A1FEE72C81D3}" destId="{AB964BBE-0447-4464-B4F4-805036E3E9A6}" srcOrd="0" destOrd="0" presId="urn:microsoft.com/office/officeart/2005/8/layout/orgChart1"/>
    <dgm:cxn modelId="{A78071C9-2E76-4670-801E-DB57D6CB2FE1}" type="presOf" srcId="{D480E646-E958-495C-B08C-F36854F0B55B}" destId="{2A1A5C56-DB33-4792-A549-D908C51B2B87}" srcOrd="1" destOrd="0" presId="urn:microsoft.com/office/officeart/2005/8/layout/orgChart1"/>
    <dgm:cxn modelId="{BAA0CECD-9BBA-485F-84B1-00DA89B50CA7}" srcId="{65DBB55A-2806-426B-B732-2409BB3238B7}" destId="{7ECC6D25-750B-412F-BACB-675342683ABC}" srcOrd="0" destOrd="0" parTransId="{CCDB090A-8B21-435F-83FF-2FC96218B72D}" sibTransId="{8FC65642-D6D7-4431-B63C-D845C6B4036D}"/>
    <dgm:cxn modelId="{6EFFDC87-2B53-4161-ACE9-DB26D0EDB43E}" type="presOf" srcId="{80C0726C-B463-4D11-BAB0-1B4A9764904B}" destId="{51D55C74-3668-4335-A55C-EBA20CDA7CCB}" srcOrd="0" destOrd="0" presId="urn:microsoft.com/office/officeart/2005/8/layout/orgChart1"/>
    <dgm:cxn modelId="{5246A545-4D79-4209-B870-F92419020860}" type="presOf" srcId="{C1DCD159-442D-4411-9EBD-5DD5DDD8828A}" destId="{10DEF829-2ED0-4064-8BED-7C3B6F6BA714}" srcOrd="0" destOrd="0" presId="urn:microsoft.com/office/officeart/2005/8/layout/orgChart1"/>
    <dgm:cxn modelId="{80089FAC-5550-453A-819E-8660C7056A56}" type="presOf" srcId="{CC620E1E-395A-46B2-89D6-5C7434482331}" destId="{7E1B59DB-DF27-4097-AEA3-535FE0D1BDFB}" srcOrd="1" destOrd="0" presId="urn:microsoft.com/office/officeart/2005/8/layout/orgChart1"/>
    <dgm:cxn modelId="{1A12CB37-51F5-4DDC-BE52-D3D30670A556}" type="presOf" srcId="{62E5969F-1350-441E-8FDC-5BD1CCFF481B}" destId="{39E5A351-6A1C-40E4-9223-F80F7B0FD6F8}" srcOrd="1" destOrd="0" presId="urn:microsoft.com/office/officeart/2005/8/layout/orgChart1"/>
    <dgm:cxn modelId="{DB0F9CEF-CC62-488F-B009-FADDEFD94DC2}" type="presOf" srcId="{7ECC6D25-750B-412F-BACB-675342683ABC}" destId="{4D58E44C-ED7C-481D-9EF2-DA35ED383FE8}" srcOrd="0" destOrd="0" presId="urn:microsoft.com/office/officeart/2005/8/layout/orgChart1"/>
    <dgm:cxn modelId="{1B325815-5698-4585-9CBC-C9B6ACAADDAF}" type="presOf" srcId="{A05D842B-3ADD-4CF4-AFA2-661D5956F137}" destId="{75FC85B7-B4D5-4A0B-B619-9FF1AD25304B}" srcOrd="1" destOrd="0" presId="urn:microsoft.com/office/officeart/2005/8/layout/orgChart1"/>
    <dgm:cxn modelId="{6B86E3A2-A908-4B0D-8927-752B4E612C8C}" type="presOf" srcId="{47F996F4-3060-4B9C-9B50-8E0A26C1B3FB}" destId="{E67A8E91-E804-4F6C-9D9E-5892BFCF315B}" srcOrd="0" destOrd="0" presId="urn:microsoft.com/office/officeart/2005/8/layout/orgChart1"/>
    <dgm:cxn modelId="{2ACBEA79-AD90-4B85-B426-4B5C43669487}" type="presOf" srcId="{3FBCFB3D-5ADF-48D4-BB7F-9F5E876DAFFC}" destId="{5E3CA499-6E56-401F-9889-2DB12051A662}" srcOrd="0" destOrd="0" presId="urn:microsoft.com/office/officeart/2005/8/layout/orgChart1"/>
    <dgm:cxn modelId="{1CC4E0F9-9745-4B79-9068-E99FD9735188}" srcId="{80C0726C-B463-4D11-BAB0-1B4A9764904B}" destId="{766E3F68-EAB8-48CB-9C1A-73558CE39A51}" srcOrd="1" destOrd="0" parTransId="{30350B6F-884B-434E-94CA-DE957558E41E}" sibTransId="{548E6CAB-7BF1-407D-B6B0-A3C16DB628C4}"/>
    <dgm:cxn modelId="{623967A1-CE8C-4AB5-8F60-BB9440B0513D}" type="presOf" srcId="{1ABFF4B2-0EAB-466D-B678-83F69A3E7278}" destId="{60B3B4FC-5E25-4666-B8BF-C43FC9561F24}" srcOrd="0" destOrd="0" presId="urn:microsoft.com/office/officeart/2005/8/layout/orgChart1"/>
    <dgm:cxn modelId="{DC9B3964-40E5-4B66-8DEA-700F87A29A66}" type="presOf" srcId="{80C0726C-B463-4D11-BAB0-1B4A9764904B}" destId="{9A498E63-50EC-41E6-AFE2-E21F26E34FB3}" srcOrd="1" destOrd="0" presId="urn:microsoft.com/office/officeart/2005/8/layout/orgChart1"/>
    <dgm:cxn modelId="{B394223F-9238-49D3-B6BC-7EBFA6948026}" type="presOf" srcId="{B528032B-1ACC-424F-B8A1-72C4B674A3F8}" destId="{8988ADAC-A574-4224-97CB-CAFE6EE8C03B}" srcOrd="0" destOrd="0" presId="urn:microsoft.com/office/officeart/2005/8/layout/orgChart1"/>
    <dgm:cxn modelId="{B74563E2-7372-4788-864A-1263D267D222}" type="presOf" srcId="{62E5969F-1350-441E-8FDC-5BD1CCFF481B}" destId="{D7E0F5E6-A1BF-49A9-9B57-32A71D1F57A8}" srcOrd="0" destOrd="0" presId="urn:microsoft.com/office/officeart/2005/8/layout/orgChart1"/>
    <dgm:cxn modelId="{6ECFD519-B60F-4BB8-ADEE-3DDC93E5A45E}" type="presOf" srcId="{65DBB55A-2806-426B-B732-2409BB3238B7}" destId="{A475774A-6F9E-4F75-BFFB-22B6C117EAAD}" srcOrd="1" destOrd="0" presId="urn:microsoft.com/office/officeart/2005/8/layout/orgChart1"/>
    <dgm:cxn modelId="{4B9304BF-F4EF-4B0D-A090-47FC8E071AE7}" type="presOf" srcId="{F81FB0A0-39F0-4B3F-8690-CEA467A863F4}" destId="{4ED2EF73-43A0-4B55-BC6E-C19AC451E088}" srcOrd="0" destOrd="0" presId="urn:microsoft.com/office/officeart/2005/8/layout/orgChart1"/>
    <dgm:cxn modelId="{F2B63FB3-10DE-4A9D-A07A-FB069B99F4D5}" type="presOf" srcId="{B7B017E7-F03A-49D8-AD51-3B92BF65E387}" destId="{259681AD-AC64-45CC-B401-E9232146413E}" srcOrd="0" destOrd="0" presId="urn:microsoft.com/office/officeart/2005/8/layout/orgChart1"/>
    <dgm:cxn modelId="{E20D79C6-2587-4963-9575-DFD298EB46F0}" type="presOf" srcId="{0C6BEFAA-F384-4080-A306-6CDFB9F8FE89}" destId="{15E6C305-3B85-477E-92B5-8621EA79584A}" srcOrd="0" destOrd="0" presId="urn:microsoft.com/office/officeart/2005/8/layout/orgChart1"/>
    <dgm:cxn modelId="{01B4AC8D-6433-4AE1-B68B-80939165017B}" srcId="{80C0726C-B463-4D11-BAB0-1B4A9764904B}" destId="{D480E646-E958-495C-B08C-F36854F0B55B}" srcOrd="0" destOrd="0" parTransId="{C1DCD159-442D-4411-9EBD-5DD5DDD8828A}" sibTransId="{6F2123D6-D7DD-414F-BD60-82207C2C26D9}"/>
    <dgm:cxn modelId="{AC300D85-FB72-41C4-8913-53FE8B6E7313}" type="presOf" srcId="{091BF99A-1B51-4C24-B23A-FCBE8A6D1227}" destId="{0D91ACCA-C181-420A-B194-4AC71098A324}" srcOrd="0" destOrd="0" presId="urn:microsoft.com/office/officeart/2005/8/layout/orgChart1"/>
    <dgm:cxn modelId="{D150FEC3-59EF-4A27-84EF-6E9F525E90B6}" type="presOf" srcId="{30350B6F-884B-434E-94CA-DE957558E41E}" destId="{F1AFD79B-D690-4FC8-B335-0197D683EDD5}" srcOrd="0" destOrd="0" presId="urn:microsoft.com/office/officeart/2005/8/layout/orgChart1"/>
    <dgm:cxn modelId="{5E5044C1-8313-497D-89C9-C1E917BB3FCF}" srcId="{D480E646-E958-495C-B08C-F36854F0B55B}" destId="{C9073C58-1949-4781-8718-5B74EA948718}" srcOrd="1" destOrd="0" parTransId="{99983CE6-2F7A-4BB7-84C1-DC6CF11FBE3A}" sibTransId="{E24032FC-C50A-4AA1-8455-6A801F3546FC}"/>
    <dgm:cxn modelId="{74984AB0-7F5D-47B3-8219-D762B6B100F8}" type="presOf" srcId="{002494B0-F536-4745-9504-A0F52B0F2876}" destId="{B358F309-26F8-4134-B499-9FF65AE16FF3}" srcOrd="0" destOrd="0" presId="urn:microsoft.com/office/officeart/2005/8/layout/orgChart1"/>
    <dgm:cxn modelId="{909F6EDC-CD4E-4037-B23F-61239AB379D9}" type="presOf" srcId="{7C830B20-6409-41A9-9B22-BF7872DDDACB}" destId="{904BFC3F-CE7C-42CC-8E1C-295E4D63DC74}" srcOrd="0" destOrd="0" presId="urn:microsoft.com/office/officeart/2005/8/layout/orgChart1"/>
    <dgm:cxn modelId="{6B7BC282-BDF8-4621-9417-CE2D224B4C1B}" type="presOf" srcId="{766E3F68-EAB8-48CB-9C1A-73558CE39A51}" destId="{AAD7A8E8-DDE3-495A-ABE2-7EC3BFD31D54}" srcOrd="0" destOrd="0" presId="urn:microsoft.com/office/officeart/2005/8/layout/orgChart1"/>
    <dgm:cxn modelId="{58B8885F-BEF3-450C-9821-E03272285095}" srcId="{24334BF5-AB02-4213-AA90-BC05E0377752}" destId="{CC620E1E-395A-46B2-89D6-5C7434482331}" srcOrd="0" destOrd="0" parTransId="{509F3256-FDE8-449A-8194-38323CD95C86}" sibTransId="{D3F5DBE2-C1FC-4F73-8DE5-763924B5A4E7}"/>
    <dgm:cxn modelId="{C89F67A3-9609-40F1-B726-840363339436}" type="presOf" srcId="{2AA9BF26-38E8-4130-BEFB-30B905CC7798}" destId="{DF19A26D-D293-4058-9827-6A83713C8197}" srcOrd="0" destOrd="0" presId="urn:microsoft.com/office/officeart/2005/8/layout/orgChart1"/>
    <dgm:cxn modelId="{9415DDE5-5141-43B5-8E14-4513CC030B90}" type="presOf" srcId="{24334BF5-AB02-4213-AA90-BC05E0377752}" destId="{08E2158E-B10A-4F92-A4E2-DC0DD5C463F9}" srcOrd="1" destOrd="0" presId="urn:microsoft.com/office/officeart/2005/8/layout/orgChart1"/>
    <dgm:cxn modelId="{F27F38A7-40BE-4C02-81E5-A856AC7CCA51}" type="presOf" srcId="{509F3256-FDE8-449A-8194-38323CD95C86}" destId="{2547D616-B60E-439E-8E6B-D8986E43BF3B}" srcOrd="0" destOrd="0" presId="urn:microsoft.com/office/officeart/2005/8/layout/orgChart1"/>
    <dgm:cxn modelId="{3D9AE965-6127-490D-A4CE-B75CABBB7084}" srcId="{D480E646-E958-495C-B08C-F36854F0B55B}" destId="{CC518D4E-0CFC-4D66-8549-1C8CE2AAC3C5}" srcOrd="2" destOrd="0" parTransId="{002494B0-F536-4745-9504-A0F52B0F2876}" sibTransId="{903ADAA7-3546-4798-98D7-BF327829E526}"/>
    <dgm:cxn modelId="{F1A2FB72-DBF4-49C6-8CF8-2C4E61CAB0F8}" type="presOf" srcId="{24334BF5-AB02-4213-AA90-BC05E0377752}" destId="{237C5FA7-5DFA-4B9B-A15A-D3FA7F2F0746}" srcOrd="0" destOrd="0" presId="urn:microsoft.com/office/officeart/2005/8/layout/orgChart1"/>
    <dgm:cxn modelId="{40457591-C6CE-44F1-9D37-4673E7C25979}" type="presOf" srcId="{AD656D2D-0457-4620-A1EF-933CEFC08F1D}" destId="{A83FA8C3-7E7B-432E-99F9-F92454BF8974}" srcOrd="0" destOrd="0" presId="urn:microsoft.com/office/officeart/2005/8/layout/orgChart1"/>
    <dgm:cxn modelId="{EE343649-F691-45AF-B03F-06814998A630}" type="presParOf" srcId="{E92E8E97-8FC4-41CD-8B7B-63009A1658FF}" destId="{3E0A1393-86BD-4BFA-BC06-5EC2DDEE8D0E}" srcOrd="0" destOrd="0" presId="urn:microsoft.com/office/officeart/2005/8/layout/orgChart1"/>
    <dgm:cxn modelId="{D26D35F6-1A71-489C-9F37-49A745F728CD}" type="presParOf" srcId="{3E0A1393-86BD-4BFA-BC06-5EC2DDEE8D0E}" destId="{2724A229-D4A6-4E1B-A064-6F68822B724B}" srcOrd="0" destOrd="0" presId="urn:microsoft.com/office/officeart/2005/8/layout/orgChart1"/>
    <dgm:cxn modelId="{0FC57468-10B0-419E-B079-187D9AF8664F}" type="presParOf" srcId="{2724A229-D4A6-4E1B-A064-6F68822B724B}" destId="{A40557D1-C19F-4846-B99A-74A35B82AEAF}" srcOrd="0" destOrd="0" presId="urn:microsoft.com/office/officeart/2005/8/layout/orgChart1"/>
    <dgm:cxn modelId="{77709C32-46D5-4B99-B350-EAE41342CDD3}" type="presParOf" srcId="{2724A229-D4A6-4E1B-A064-6F68822B724B}" destId="{A475774A-6F9E-4F75-BFFB-22B6C117EAAD}" srcOrd="1" destOrd="0" presId="urn:microsoft.com/office/officeart/2005/8/layout/orgChart1"/>
    <dgm:cxn modelId="{070D000D-A1E2-490F-90AA-5A8E8F78991B}" type="presParOf" srcId="{3E0A1393-86BD-4BFA-BC06-5EC2DDEE8D0E}" destId="{82C1E399-B7F3-4CD8-BA66-A6F12ADEC4C7}" srcOrd="1" destOrd="0" presId="urn:microsoft.com/office/officeart/2005/8/layout/orgChart1"/>
    <dgm:cxn modelId="{5049730C-4E61-4437-86F8-4899BF7D43E1}" type="presParOf" srcId="{82C1E399-B7F3-4CD8-BA66-A6F12ADEC4C7}" destId="{C51D82A3-C9EA-4105-98E8-9F91931F9804}" srcOrd="0" destOrd="0" presId="urn:microsoft.com/office/officeart/2005/8/layout/orgChart1"/>
    <dgm:cxn modelId="{BE2841BC-051C-40AF-B32F-BB52F8B905DF}" type="presParOf" srcId="{82C1E399-B7F3-4CD8-BA66-A6F12ADEC4C7}" destId="{5ABC8A63-6828-4F98-96D2-3A2EE7CAA221}" srcOrd="1" destOrd="0" presId="urn:microsoft.com/office/officeart/2005/8/layout/orgChart1"/>
    <dgm:cxn modelId="{8D5B0C47-476A-4EAA-93D3-47FAD8376F3E}" type="presParOf" srcId="{5ABC8A63-6828-4F98-96D2-3A2EE7CAA221}" destId="{A3BDB0E2-2EDE-4C45-B339-6EB7D18D50B6}" srcOrd="0" destOrd="0" presId="urn:microsoft.com/office/officeart/2005/8/layout/orgChart1"/>
    <dgm:cxn modelId="{5A69AE2F-1775-4961-9992-D29BE223A528}" type="presParOf" srcId="{A3BDB0E2-2EDE-4C45-B339-6EB7D18D50B6}" destId="{4D58E44C-ED7C-481D-9EF2-DA35ED383FE8}" srcOrd="0" destOrd="0" presId="urn:microsoft.com/office/officeart/2005/8/layout/orgChart1"/>
    <dgm:cxn modelId="{F40AF8AD-E620-4759-9603-3EB3F47C33DC}" type="presParOf" srcId="{A3BDB0E2-2EDE-4C45-B339-6EB7D18D50B6}" destId="{732AA16C-5029-497D-B099-4BFD3CF13B44}" srcOrd="1" destOrd="0" presId="urn:microsoft.com/office/officeart/2005/8/layout/orgChart1"/>
    <dgm:cxn modelId="{6D5B5FF9-97E6-4A6C-989E-663B5D3FE283}" type="presParOf" srcId="{5ABC8A63-6828-4F98-96D2-3A2EE7CAA221}" destId="{1C4A1CAD-286C-4679-ABD9-764C38EE17E1}" srcOrd="1" destOrd="0" presId="urn:microsoft.com/office/officeart/2005/8/layout/orgChart1"/>
    <dgm:cxn modelId="{CCD71BBA-FB2A-494D-9880-07CA81CD3F87}" type="presParOf" srcId="{1C4A1CAD-286C-4679-ABD9-764C38EE17E1}" destId="{904BFC3F-CE7C-42CC-8E1C-295E4D63DC74}" srcOrd="0" destOrd="0" presId="urn:microsoft.com/office/officeart/2005/8/layout/orgChart1"/>
    <dgm:cxn modelId="{467D9AC1-0452-4AD3-941B-88F751CA4649}" type="presParOf" srcId="{1C4A1CAD-286C-4679-ABD9-764C38EE17E1}" destId="{4B67F052-C7A9-40B8-915B-3FF17CA88B52}" srcOrd="1" destOrd="0" presId="urn:microsoft.com/office/officeart/2005/8/layout/orgChart1"/>
    <dgm:cxn modelId="{3E762184-AF31-4DEC-A676-45F01DF1E9FC}" type="presParOf" srcId="{4B67F052-C7A9-40B8-915B-3FF17CA88B52}" destId="{DF3A22D3-0393-4BD4-8376-0045C30362DC}" srcOrd="0" destOrd="0" presId="urn:microsoft.com/office/officeart/2005/8/layout/orgChart1"/>
    <dgm:cxn modelId="{B276F03C-2D23-4D5F-BE03-CCC814987356}" type="presParOf" srcId="{DF3A22D3-0393-4BD4-8376-0045C30362DC}" destId="{0D91ACCA-C181-420A-B194-4AC71098A324}" srcOrd="0" destOrd="0" presId="urn:microsoft.com/office/officeart/2005/8/layout/orgChart1"/>
    <dgm:cxn modelId="{B3398A20-250A-472A-9A3A-D82759E0F01F}" type="presParOf" srcId="{DF3A22D3-0393-4BD4-8376-0045C30362DC}" destId="{738C82B6-BBBB-410C-8870-36B050C1A910}" srcOrd="1" destOrd="0" presId="urn:microsoft.com/office/officeart/2005/8/layout/orgChart1"/>
    <dgm:cxn modelId="{9B45E603-9E2F-4010-9CAD-39E9CE64FA31}" type="presParOf" srcId="{4B67F052-C7A9-40B8-915B-3FF17CA88B52}" destId="{7A42E2B4-3F2B-4876-9E43-D81703058D41}" srcOrd="1" destOrd="0" presId="urn:microsoft.com/office/officeart/2005/8/layout/orgChart1"/>
    <dgm:cxn modelId="{0A67AE05-232C-4FCE-9FD9-13AA34F8FD47}" type="presParOf" srcId="{7A42E2B4-3F2B-4876-9E43-D81703058D41}" destId="{4D80A917-310A-442E-9819-98C6BC219DAC}" srcOrd="0" destOrd="0" presId="urn:microsoft.com/office/officeart/2005/8/layout/orgChart1"/>
    <dgm:cxn modelId="{83407BE2-8237-4B2E-8040-2F8F787D8526}" type="presParOf" srcId="{7A42E2B4-3F2B-4876-9E43-D81703058D41}" destId="{B14D1F90-837F-4E92-8B49-D78F9E8484DC}" srcOrd="1" destOrd="0" presId="urn:microsoft.com/office/officeart/2005/8/layout/orgChart1"/>
    <dgm:cxn modelId="{729AB4DE-91E5-4EC5-9E57-C74A0937ABF0}" type="presParOf" srcId="{B14D1F90-837F-4E92-8B49-D78F9E8484DC}" destId="{0BA14219-08E8-4B56-AD7A-C3B0DEEFB0FC}" srcOrd="0" destOrd="0" presId="urn:microsoft.com/office/officeart/2005/8/layout/orgChart1"/>
    <dgm:cxn modelId="{778FA946-6B39-4733-855B-D7C28EF63BA3}" type="presParOf" srcId="{0BA14219-08E8-4B56-AD7A-C3B0DEEFB0FC}" destId="{DF19A26D-D293-4058-9827-6A83713C8197}" srcOrd="0" destOrd="0" presId="urn:microsoft.com/office/officeart/2005/8/layout/orgChart1"/>
    <dgm:cxn modelId="{FB083797-83AD-49E5-A975-22BE3423DD6F}" type="presParOf" srcId="{0BA14219-08E8-4B56-AD7A-C3B0DEEFB0FC}" destId="{E5E4136C-34DF-4826-A666-3B20E63EC594}" srcOrd="1" destOrd="0" presId="urn:microsoft.com/office/officeart/2005/8/layout/orgChart1"/>
    <dgm:cxn modelId="{93177114-D922-4376-ABC6-F2A05D95C795}" type="presParOf" srcId="{B14D1F90-837F-4E92-8B49-D78F9E8484DC}" destId="{6CA8F42E-C66D-440F-855D-0CD1B837E535}" srcOrd="1" destOrd="0" presId="urn:microsoft.com/office/officeart/2005/8/layout/orgChart1"/>
    <dgm:cxn modelId="{B10D3305-A12E-4E79-9535-FA159CC9218D}" type="presParOf" srcId="{6CA8F42E-C66D-440F-855D-0CD1B837E535}" destId="{6816D318-2783-418C-AC77-0F4CDA6E035F}" srcOrd="0" destOrd="0" presId="urn:microsoft.com/office/officeart/2005/8/layout/orgChart1"/>
    <dgm:cxn modelId="{DCA2BC44-3F52-4231-A1D4-A90F5E82269D}" type="presParOf" srcId="{6CA8F42E-C66D-440F-855D-0CD1B837E535}" destId="{641F596E-16E4-4D22-991C-EAE877A46B4D}" srcOrd="1" destOrd="0" presId="urn:microsoft.com/office/officeart/2005/8/layout/orgChart1"/>
    <dgm:cxn modelId="{AD48BE9C-4526-40D5-A93E-C03C8A426B35}" type="presParOf" srcId="{641F596E-16E4-4D22-991C-EAE877A46B4D}" destId="{C19EC062-AB50-44DA-A705-B40385E2CB78}" srcOrd="0" destOrd="0" presId="urn:microsoft.com/office/officeart/2005/8/layout/orgChart1"/>
    <dgm:cxn modelId="{E29D587C-0B52-4839-914E-EA5D82FEDDF5}" type="presParOf" srcId="{C19EC062-AB50-44DA-A705-B40385E2CB78}" destId="{237C5FA7-5DFA-4B9B-A15A-D3FA7F2F0746}" srcOrd="0" destOrd="0" presId="urn:microsoft.com/office/officeart/2005/8/layout/orgChart1"/>
    <dgm:cxn modelId="{132A54C6-4BB1-442F-8DE2-BCE7B0687746}" type="presParOf" srcId="{C19EC062-AB50-44DA-A705-B40385E2CB78}" destId="{08E2158E-B10A-4F92-A4E2-DC0DD5C463F9}" srcOrd="1" destOrd="0" presId="urn:microsoft.com/office/officeart/2005/8/layout/orgChart1"/>
    <dgm:cxn modelId="{49183B15-A199-45C0-9409-8EDC3F0EAC74}" type="presParOf" srcId="{641F596E-16E4-4D22-991C-EAE877A46B4D}" destId="{2F0AF3F5-68AB-4FDB-9CDD-E790F8BC3C39}" srcOrd="1" destOrd="0" presId="urn:microsoft.com/office/officeart/2005/8/layout/orgChart1"/>
    <dgm:cxn modelId="{1E341062-CB6C-459A-9E8E-CDDEB7FD8CD8}" type="presParOf" srcId="{2F0AF3F5-68AB-4FDB-9CDD-E790F8BC3C39}" destId="{2547D616-B60E-439E-8E6B-D8986E43BF3B}" srcOrd="0" destOrd="0" presId="urn:microsoft.com/office/officeart/2005/8/layout/orgChart1"/>
    <dgm:cxn modelId="{5DE049D9-C863-4DAB-B725-35EDEC64C22F}" type="presParOf" srcId="{2F0AF3F5-68AB-4FDB-9CDD-E790F8BC3C39}" destId="{E5E63E3C-ACBB-4201-B29C-B465A1801E9F}" srcOrd="1" destOrd="0" presId="urn:microsoft.com/office/officeart/2005/8/layout/orgChart1"/>
    <dgm:cxn modelId="{A9299B57-0770-4E2C-BB41-6DA6714590D8}" type="presParOf" srcId="{E5E63E3C-ACBB-4201-B29C-B465A1801E9F}" destId="{C15B420D-CBF6-41B1-9870-8BB7F78E3D5B}" srcOrd="0" destOrd="0" presId="urn:microsoft.com/office/officeart/2005/8/layout/orgChart1"/>
    <dgm:cxn modelId="{4CD2931C-6072-4358-A2BB-5B49CF0B6F28}" type="presParOf" srcId="{C15B420D-CBF6-41B1-9870-8BB7F78E3D5B}" destId="{569319B0-829F-4035-B184-D00F64F25B8D}" srcOrd="0" destOrd="0" presId="urn:microsoft.com/office/officeart/2005/8/layout/orgChart1"/>
    <dgm:cxn modelId="{D0999774-EC6A-4B27-98FC-035327DF2EC1}" type="presParOf" srcId="{C15B420D-CBF6-41B1-9870-8BB7F78E3D5B}" destId="{7E1B59DB-DF27-4097-AEA3-535FE0D1BDFB}" srcOrd="1" destOrd="0" presId="urn:microsoft.com/office/officeart/2005/8/layout/orgChart1"/>
    <dgm:cxn modelId="{67EC15F9-C104-4B3E-89AD-D13A0F903B96}" type="presParOf" srcId="{E5E63E3C-ACBB-4201-B29C-B465A1801E9F}" destId="{9A462A77-9547-4FD9-A8FA-CF792B65DCC9}" srcOrd="1" destOrd="0" presId="urn:microsoft.com/office/officeart/2005/8/layout/orgChart1"/>
    <dgm:cxn modelId="{8DA382A5-910F-45E5-8A3E-B7C703DFD6A9}" type="presParOf" srcId="{E5E63E3C-ACBB-4201-B29C-B465A1801E9F}" destId="{A8AE7759-405B-4D65-B441-EA281B7CD88A}" srcOrd="2" destOrd="0" presId="urn:microsoft.com/office/officeart/2005/8/layout/orgChart1"/>
    <dgm:cxn modelId="{F06F3D60-A694-43DC-A4A4-717B0D03C848}" type="presParOf" srcId="{641F596E-16E4-4D22-991C-EAE877A46B4D}" destId="{47DB3FB8-1659-44FB-A9AA-836D14433F9D}" srcOrd="2" destOrd="0" presId="urn:microsoft.com/office/officeart/2005/8/layout/orgChart1"/>
    <dgm:cxn modelId="{53C07AFC-AE9F-4792-953B-9DC95139EE4A}" type="presParOf" srcId="{B14D1F90-837F-4E92-8B49-D78F9E8484DC}" destId="{E8D98312-9CB5-4C83-B99B-B65218E73280}" srcOrd="2" destOrd="0" presId="urn:microsoft.com/office/officeart/2005/8/layout/orgChart1"/>
    <dgm:cxn modelId="{74C7B3C4-861B-41D8-8FBC-B2664AC26F52}" type="presParOf" srcId="{7A42E2B4-3F2B-4876-9E43-D81703058D41}" destId="{C24BC8AE-A9EB-4CEC-B62F-6F4BF31AC0CA}" srcOrd="2" destOrd="0" presId="urn:microsoft.com/office/officeart/2005/8/layout/orgChart1"/>
    <dgm:cxn modelId="{4BCF17DD-F3E4-467A-9AF1-5DE9A03F03B0}" type="presParOf" srcId="{7A42E2B4-3F2B-4876-9E43-D81703058D41}" destId="{15292C6D-5DF9-46FA-89E2-C91C0B06F4FA}" srcOrd="3" destOrd="0" presId="urn:microsoft.com/office/officeart/2005/8/layout/orgChart1"/>
    <dgm:cxn modelId="{CB66FB02-DD0E-410E-B9DB-7EF7DC797333}" type="presParOf" srcId="{15292C6D-5DF9-46FA-89E2-C91C0B06F4FA}" destId="{78A0296D-1030-41E6-9A53-7B5AF008A7CE}" srcOrd="0" destOrd="0" presId="urn:microsoft.com/office/officeart/2005/8/layout/orgChart1"/>
    <dgm:cxn modelId="{A54CC95D-6E9B-441D-92B7-A676E4E36048}" type="presParOf" srcId="{78A0296D-1030-41E6-9A53-7B5AF008A7CE}" destId="{AB964BBE-0447-4464-B4F4-805036E3E9A6}" srcOrd="0" destOrd="0" presId="urn:microsoft.com/office/officeart/2005/8/layout/orgChart1"/>
    <dgm:cxn modelId="{9F3124BE-D317-46F9-978F-B656C458C6D3}" type="presParOf" srcId="{78A0296D-1030-41E6-9A53-7B5AF008A7CE}" destId="{3D3F41D7-CD5F-45CD-88CA-1E6407BB9C10}" srcOrd="1" destOrd="0" presId="urn:microsoft.com/office/officeart/2005/8/layout/orgChart1"/>
    <dgm:cxn modelId="{53A825E5-6E14-475D-B9F1-17BEF029C99D}" type="presParOf" srcId="{15292C6D-5DF9-46FA-89E2-C91C0B06F4FA}" destId="{F09644DD-08F1-4483-944F-0C78A9245032}" srcOrd="1" destOrd="0" presId="urn:microsoft.com/office/officeart/2005/8/layout/orgChart1"/>
    <dgm:cxn modelId="{05711F38-9A02-4734-AF36-0B426C9D7999}" type="presParOf" srcId="{F09644DD-08F1-4483-944F-0C78A9245032}" destId="{259681AD-AC64-45CC-B401-E9232146413E}" srcOrd="0" destOrd="0" presId="urn:microsoft.com/office/officeart/2005/8/layout/orgChart1"/>
    <dgm:cxn modelId="{881AB318-E901-45F6-93BD-928224C7B59F}" type="presParOf" srcId="{F09644DD-08F1-4483-944F-0C78A9245032}" destId="{5822D19A-2125-4E92-9A92-DF709FBBBF50}" srcOrd="1" destOrd="0" presId="urn:microsoft.com/office/officeart/2005/8/layout/orgChart1"/>
    <dgm:cxn modelId="{044FC17D-34E5-4A6F-8D42-C5E943CEC67A}" type="presParOf" srcId="{5822D19A-2125-4E92-9A92-DF709FBBBF50}" destId="{972155A7-9AF6-445F-A497-458E06F896E0}" srcOrd="0" destOrd="0" presId="urn:microsoft.com/office/officeart/2005/8/layout/orgChart1"/>
    <dgm:cxn modelId="{31ECA9E1-EEC5-4116-9D74-C3DD446276A9}" type="presParOf" srcId="{972155A7-9AF6-445F-A497-458E06F896E0}" destId="{B55C3F70-181C-47E1-A700-DF24B7300961}" srcOrd="0" destOrd="0" presId="urn:microsoft.com/office/officeart/2005/8/layout/orgChart1"/>
    <dgm:cxn modelId="{3FFDCED3-B44E-43D0-B474-FA96C29BBAAE}" type="presParOf" srcId="{972155A7-9AF6-445F-A497-458E06F896E0}" destId="{7CCE7D89-66CA-4F11-BCE7-617E02001A3B}" srcOrd="1" destOrd="0" presId="urn:microsoft.com/office/officeart/2005/8/layout/orgChart1"/>
    <dgm:cxn modelId="{1E7AB884-D0A0-429E-90F9-A509B348E94D}" type="presParOf" srcId="{5822D19A-2125-4E92-9A92-DF709FBBBF50}" destId="{7B8C6951-570B-41DE-B1C7-328751302691}" srcOrd="1" destOrd="0" presId="urn:microsoft.com/office/officeart/2005/8/layout/orgChart1"/>
    <dgm:cxn modelId="{81FF25E4-1D6A-42D4-B668-041ECED6C79E}" type="presParOf" srcId="{7B8C6951-570B-41DE-B1C7-328751302691}" destId="{8988ADAC-A574-4224-97CB-CAFE6EE8C03B}" srcOrd="0" destOrd="0" presId="urn:microsoft.com/office/officeart/2005/8/layout/orgChart1"/>
    <dgm:cxn modelId="{C0DD36A5-058B-443A-AEE4-9B576A93BE0A}" type="presParOf" srcId="{7B8C6951-570B-41DE-B1C7-328751302691}" destId="{C514A611-2E12-41F2-A301-1D713A24DF2F}" srcOrd="1" destOrd="0" presId="urn:microsoft.com/office/officeart/2005/8/layout/orgChart1"/>
    <dgm:cxn modelId="{8B63C427-A96D-4F23-96D9-CE591196D431}" type="presParOf" srcId="{C514A611-2E12-41F2-A301-1D713A24DF2F}" destId="{78F57704-DB38-433A-8BC0-C42D8E5A588B}" srcOrd="0" destOrd="0" presId="urn:microsoft.com/office/officeart/2005/8/layout/orgChart1"/>
    <dgm:cxn modelId="{56805A28-7E70-46E1-9E01-8D027745DC8E}" type="presParOf" srcId="{78F57704-DB38-433A-8BC0-C42D8E5A588B}" destId="{474306BA-2B5E-4061-B093-1233AA4660F2}" srcOrd="0" destOrd="0" presId="urn:microsoft.com/office/officeart/2005/8/layout/orgChart1"/>
    <dgm:cxn modelId="{85571A46-41ED-4EE9-A9D3-D70AA9CCDD8D}" type="presParOf" srcId="{78F57704-DB38-433A-8BC0-C42D8E5A588B}" destId="{49FB44A7-AFC4-45D7-952D-1A6B7E36D433}" srcOrd="1" destOrd="0" presId="urn:microsoft.com/office/officeart/2005/8/layout/orgChart1"/>
    <dgm:cxn modelId="{4E71F0B1-4179-4FA1-9817-3BD019FEEE44}" type="presParOf" srcId="{C514A611-2E12-41F2-A301-1D713A24DF2F}" destId="{D7357F3D-9894-4093-9A25-6162CFEBD49F}" srcOrd="1" destOrd="0" presId="urn:microsoft.com/office/officeart/2005/8/layout/orgChart1"/>
    <dgm:cxn modelId="{002972D2-CA9D-4A08-BBA7-1AED1C981199}" type="presParOf" srcId="{C514A611-2E12-41F2-A301-1D713A24DF2F}" destId="{A5613B35-8BDA-4542-ACB8-8A47658DC161}" srcOrd="2" destOrd="0" presId="urn:microsoft.com/office/officeart/2005/8/layout/orgChart1"/>
    <dgm:cxn modelId="{7046848F-3DBD-4214-B9DB-796DCA153D67}" type="presParOf" srcId="{5822D19A-2125-4E92-9A92-DF709FBBBF50}" destId="{E5B444C8-1D38-4270-A2DB-E81252160D9C}" srcOrd="2" destOrd="0" presId="urn:microsoft.com/office/officeart/2005/8/layout/orgChart1"/>
    <dgm:cxn modelId="{3F698CB9-D956-4E92-B03A-CC8E84B518F1}" type="presParOf" srcId="{15292C6D-5DF9-46FA-89E2-C91C0B06F4FA}" destId="{A92BB210-34C3-49E0-90E8-C55D2799E9E3}" srcOrd="2" destOrd="0" presId="urn:microsoft.com/office/officeart/2005/8/layout/orgChart1"/>
    <dgm:cxn modelId="{3216F465-AD8E-463A-8C91-C612370813F4}" type="presParOf" srcId="{7A42E2B4-3F2B-4876-9E43-D81703058D41}" destId="{537A8F67-B0C2-423F-A3C0-91AB18DBCC01}" srcOrd="4" destOrd="0" presId="urn:microsoft.com/office/officeart/2005/8/layout/orgChart1"/>
    <dgm:cxn modelId="{5A8204E7-C448-4DD0-B405-7E8B9F81CD35}" type="presParOf" srcId="{7A42E2B4-3F2B-4876-9E43-D81703058D41}" destId="{85FFAC25-B0FC-4EAD-9E42-E7D8D8F50A8C}" srcOrd="5" destOrd="0" presId="urn:microsoft.com/office/officeart/2005/8/layout/orgChart1"/>
    <dgm:cxn modelId="{9B94A34D-C14C-439E-804B-5B30F018190D}" type="presParOf" srcId="{85FFAC25-B0FC-4EAD-9E42-E7D8D8F50A8C}" destId="{1C6C06C6-7455-4E7F-BCDA-DAB4EEEE6FE1}" srcOrd="0" destOrd="0" presId="urn:microsoft.com/office/officeart/2005/8/layout/orgChart1"/>
    <dgm:cxn modelId="{BBDA3E0D-FE64-43E2-B2DC-1BB704241FF0}" type="presParOf" srcId="{1C6C06C6-7455-4E7F-BCDA-DAB4EEEE6FE1}" destId="{E67A8E91-E804-4F6C-9D9E-5892BFCF315B}" srcOrd="0" destOrd="0" presId="urn:microsoft.com/office/officeart/2005/8/layout/orgChart1"/>
    <dgm:cxn modelId="{64D680FA-77B9-44B8-8E08-8B1FD73484BA}" type="presParOf" srcId="{1C6C06C6-7455-4E7F-BCDA-DAB4EEEE6FE1}" destId="{2CEA1C20-F8F2-4837-B4EF-56A1262F9A25}" srcOrd="1" destOrd="0" presId="urn:microsoft.com/office/officeart/2005/8/layout/orgChart1"/>
    <dgm:cxn modelId="{963E253E-EE05-4DD5-AADD-899D30EF764F}" type="presParOf" srcId="{85FFAC25-B0FC-4EAD-9E42-E7D8D8F50A8C}" destId="{580C7233-AC24-44F7-946F-5F4B9B7AFD52}" srcOrd="1" destOrd="0" presId="urn:microsoft.com/office/officeart/2005/8/layout/orgChart1"/>
    <dgm:cxn modelId="{14EF43BB-5F29-4530-87AC-447765EBB3D4}" type="presParOf" srcId="{580C7233-AC24-44F7-946F-5F4B9B7AFD52}" destId="{DEA27555-DD01-4635-A503-1685B48B99FC}" srcOrd="0" destOrd="0" presId="urn:microsoft.com/office/officeart/2005/8/layout/orgChart1"/>
    <dgm:cxn modelId="{BDE42739-84C4-4239-951B-1AD5B6D7E92C}" type="presParOf" srcId="{580C7233-AC24-44F7-946F-5F4B9B7AFD52}" destId="{7FC6D46F-ABBB-491A-BE30-4EA6316AEFE0}" srcOrd="1" destOrd="0" presId="urn:microsoft.com/office/officeart/2005/8/layout/orgChart1"/>
    <dgm:cxn modelId="{DD9D0583-928E-4BD9-B8B1-B96BB3615D10}" type="presParOf" srcId="{7FC6D46F-ABBB-491A-BE30-4EA6316AEFE0}" destId="{C8AE8FEC-EF75-40CD-80A1-23CEC6B6760D}" srcOrd="0" destOrd="0" presId="urn:microsoft.com/office/officeart/2005/8/layout/orgChart1"/>
    <dgm:cxn modelId="{D491078C-2E2E-424D-B3BA-AD873258D2A3}" type="presParOf" srcId="{C8AE8FEC-EF75-40CD-80A1-23CEC6B6760D}" destId="{726FF837-37F5-481A-91F8-DC0494DBDC18}" srcOrd="0" destOrd="0" presId="urn:microsoft.com/office/officeart/2005/8/layout/orgChart1"/>
    <dgm:cxn modelId="{CE090433-D617-43BB-B9B1-7B5692F1A07B}" type="presParOf" srcId="{C8AE8FEC-EF75-40CD-80A1-23CEC6B6760D}" destId="{AF68117A-8A15-475D-84AB-AE630AB3ED49}" srcOrd="1" destOrd="0" presId="urn:microsoft.com/office/officeart/2005/8/layout/orgChart1"/>
    <dgm:cxn modelId="{D2DBDC3F-9B2F-489F-8C28-3737D8541180}" type="presParOf" srcId="{7FC6D46F-ABBB-491A-BE30-4EA6316AEFE0}" destId="{D7F9BA29-09E5-413E-BE63-ECF40CB2387B}" srcOrd="1" destOrd="0" presId="urn:microsoft.com/office/officeart/2005/8/layout/orgChart1"/>
    <dgm:cxn modelId="{861FC703-BCA3-4709-92A6-142FB65481AD}" type="presParOf" srcId="{D7F9BA29-09E5-413E-BE63-ECF40CB2387B}" destId="{6470F041-7480-48C6-B62D-DC5493CE0FFF}" srcOrd="0" destOrd="0" presId="urn:microsoft.com/office/officeart/2005/8/layout/orgChart1"/>
    <dgm:cxn modelId="{8F28774F-74BD-4EA1-B02C-562CCBC45935}" type="presParOf" srcId="{D7F9BA29-09E5-413E-BE63-ECF40CB2387B}" destId="{61801613-64BB-4995-B1B1-AA585AFDAF9C}" srcOrd="1" destOrd="0" presId="urn:microsoft.com/office/officeart/2005/8/layout/orgChart1"/>
    <dgm:cxn modelId="{B0759439-EC94-45ED-9DEB-A80E42024217}" type="presParOf" srcId="{61801613-64BB-4995-B1B1-AA585AFDAF9C}" destId="{1C4D8383-D2DA-44EA-A6E6-EF1A731779DF}" srcOrd="0" destOrd="0" presId="urn:microsoft.com/office/officeart/2005/8/layout/orgChart1"/>
    <dgm:cxn modelId="{7630F552-032C-48B5-95B2-5D33A4376D74}" type="presParOf" srcId="{1C4D8383-D2DA-44EA-A6E6-EF1A731779DF}" destId="{60B3B4FC-5E25-4666-B8BF-C43FC9561F24}" srcOrd="0" destOrd="0" presId="urn:microsoft.com/office/officeart/2005/8/layout/orgChart1"/>
    <dgm:cxn modelId="{EF6EA928-4F66-4B55-A0B5-4F6520D6C49E}" type="presParOf" srcId="{1C4D8383-D2DA-44EA-A6E6-EF1A731779DF}" destId="{BDD17698-690F-477E-B6C0-DA91943B1C51}" srcOrd="1" destOrd="0" presId="urn:microsoft.com/office/officeart/2005/8/layout/orgChart1"/>
    <dgm:cxn modelId="{56507279-3CD8-4E86-B802-A17CA17E23A9}" type="presParOf" srcId="{61801613-64BB-4995-B1B1-AA585AFDAF9C}" destId="{14917FC4-84FD-40AC-9F7B-02C1D1BFF6F7}" srcOrd="1" destOrd="0" presId="urn:microsoft.com/office/officeart/2005/8/layout/orgChart1"/>
    <dgm:cxn modelId="{BB021E4A-188E-4637-8059-E75B169156F2}" type="presParOf" srcId="{61801613-64BB-4995-B1B1-AA585AFDAF9C}" destId="{632E1B64-6E7F-43C6-A11B-347AB2379BD6}" srcOrd="2" destOrd="0" presId="urn:microsoft.com/office/officeart/2005/8/layout/orgChart1"/>
    <dgm:cxn modelId="{48ABFF57-CF5D-45E9-BF43-0CAED8AB90F2}" type="presParOf" srcId="{7FC6D46F-ABBB-491A-BE30-4EA6316AEFE0}" destId="{B91C57A6-B25E-437C-BD5A-BFF1ADDAFA04}" srcOrd="2" destOrd="0" presId="urn:microsoft.com/office/officeart/2005/8/layout/orgChart1"/>
    <dgm:cxn modelId="{B52028A1-D4C9-4BBD-9CA9-2316EAA28BAF}" type="presParOf" srcId="{85FFAC25-B0FC-4EAD-9E42-E7D8D8F50A8C}" destId="{E7EBBC3D-D97F-4795-B23A-FA11CF760B59}" srcOrd="2" destOrd="0" presId="urn:microsoft.com/office/officeart/2005/8/layout/orgChart1"/>
    <dgm:cxn modelId="{EF9673BD-CC36-4074-BF9A-BCADF9F4C73A}" type="presParOf" srcId="{4B67F052-C7A9-40B8-915B-3FF17CA88B52}" destId="{8FC1F410-E755-496A-B231-800023D8703A}" srcOrd="2" destOrd="0" presId="urn:microsoft.com/office/officeart/2005/8/layout/orgChart1"/>
    <dgm:cxn modelId="{08A60A18-D429-44A0-B6B7-9F74E6993C38}" type="presParOf" srcId="{5ABC8A63-6828-4F98-96D2-3A2EE7CAA221}" destId="{CE09D5AE-F1FA-4FBD-B2AA-9168527E95BA}" srcOrd="2" destOrd="0" presId="urn:microsoft.com/office/officeart/2005/8/layout/orgChart1"/>
    <dgm:cxn modelId="{A7AA55FD-A6D5-4B4E-A84F-401F05AFBE35}" type="presParOf" srcId="{82C1E399-B7F3-4CD8-BA66-A6F12ADEC4C7}" destId="{FCEFC291-6319-4925-BA85-0C4BC1C5B610}" srcOrd="2" destOrd="0" presId="urn:microsoft.com/office/officeart/2005/8/layout/orgChart1"/>
    <dgm:cxn modelId="{28B2FF52-D25D-4445-B07D-5B450786FB9E}" type="presParOf" srcId="{82C1E399-B7F3-4CD8-BA66-A6F12ADEC4C7}" destId="{E397A63B-351B-4043-8731-8502BD866FCC}" srcOrd="3" destOrd="0" presId="urn:microsoft.com/office/officeart/2005/8/layout/orgChart1"/>
    <dgm:cxn modelId="{5E7D7C28-B4FF-411D-9B12-80900807E788}" type="presParOf" srcId="{E397A63B-351B-4043-8731-8502BD866FCC}" destId="{BF0F6D43-B093-4B1D-96A5-7ACBBFAC5E5C}" srcOrd="0" destOrd="0" presId="urn:microsoft.com/office/officeart/2005/8/layout/orgChart1"/>
    <dgm:cxn modelId="{A19EEA62-E231-4AE7-8A4E-1A6802B7CF77}" type="presParOf" srcId="{BF0F6D43-B093-4B1D-96A5-7ACBBFAC5E5C}" destId="{D7E0F5E6-A1BF-49A9-9B57-32A71D1F57A8}" srcOrd="0" destOrd="0" presId="urn:microsoft.com/office/officeart/2005/8/layout/orgChart1"/>
    <dgm:cxn modelId="{D62275A6-C30A-4E1D-A281-63925A1CAC5D}" type="presParOf" srcId="{BF0F6D43-B093-4B1D-96A5-7ACBBFAC5E5C}" destId="{39E5A351-6A1C-40E4-9223-F80F7B0FD6F8}" srcOrd="1" destOrd="0" presId="urn:microsoft.com/office/officeart/2005/8/layout/orgChart1"/>
    <dgm:cxn modelId="{5F834C04-564C-4C56-BD69-C9D00B9B115F}" type="presParOf" srcId="{E397A63B-351B-4043-8731-8502BD866FCC}" destId="{A04DE18D-FEC1-492D-B725-159462816506}" srcOrd="1" destOrd="0" presId="urn:microsoft.com/office/officeart/2005/8/layout/orgChart1"/>
    <dgm:cxn modelId="{89BADA6F-7519-4159-8297-5E42D2B60965}" type="presParOf" srcId="{A04DE18D-FEC1-492D-B725-159462816506}" destId="{E312A69F-9D88-495A-B360-A6125F2187E6}" srcOrd="0" destOrd="0" presId="urn:microsoft.com/office/officeart/2005/8/layout/orgChart1"/>
    <dgm:cxn modelId="{3E6B6474-F4FD-48D8-9342-B33CBF685DBB}" type="presParOf" srcId="{A04DE18D-FEC1-492D-B725-159462816506}" destId="{F5EF273A-0DF0-44FF-B107-D4F1A5B91B97}" srcOrd="1" destOrd="0" presId="urn:microsoft.com/office/officeart/2005/8/layout/orgChart1"/>
    <dgm:cxn modelId="{595B128A-32D0-42E6-BD75-E0DEA4B953E3}" type="presParOf" srcId="{F5EF273A-0DF0-44FF-B107-D4F1A5B91B97}" destId="{5763C218-FBDC-4351-B979-F346F94CB18D}" srcOrd="0" destOrd="0" presId="urn:microsoft.com/office/officeart/2005/8/layout/orgChart1"/>
    <dgm:cxn modelId="{69C77A4B-47BC-49F6-9F3E-4E8808CE4844}" type="presParOf" srcId="{5763C218-FBDC-4351-B979-F346F94CB18D}" destId="{51D55C74-3668-4335-A55C-EBA20CDA7CCB}" srcOrd="0" destOrd="0" presId="urn:microsoft.com/office/officeart/2005/8/layout/orgChart1"/>
    <dgm:cxn modelId="{29A8687C-6438-4E63-8BD9-058811909B07}" type="presParOf" srcId="{5763C218-FBDC-4351-B979-F346F94CB18D}" destId="{9A498E63-50EC-41E6-AFE2-E21F26E34FB3}" srcOrd="1" destOrd="0" presId="urn:microsoft.com/office/officeart/2005/8/layout/orgChart1"/>
    <dgm:cxn modelId="{7CE89111-9BB8-412C-AE33-DD9B97C7E5E2}" type="presParOf" srcId="{F5EF273A-0DF0-44FF-B107-D4F1A5B91B97}" destId="{5344B0B2-ABCE-4785-8CC5-BADF82B0ADA7}" srcOrd="1" destOrd="0" presId="urn:microsoft.com/office/officeart/2005/8/layout/orgChart1"/>
    <dgm:cxn modelId="{56F04A4B-5C89-4515-A3E6-0D9BA72B163D}" type="presParOf" srcId="{5344B0B2-ABCE-4785-8CC5-BADF82B0ADA7}" destId="{10DEF829-2ED0-4064-8BED-7C3B6F6BA714}" srcOrd="0" destOrd="0" presId="urn:microsoft.com/office/officeart/2005/8/layout/orgChart1"/>
    <dgm:cxn modelId="{D81B0C0C-D47D-43BE-8F35-3857F50F49E0}" type="presParOf" srcId="{5344B0B2-ABCE-4785-8CC5-BADF82B0ADA7}" destId="{A9ED88CD-C6FA-41E8-B416-92CEF38A0E3F}" srcOrd="1" destOrd="0" presId="urn:microsoft.com/office/officeart/2005/8/layout/orgChart1"/>
    <dgm:cxn modelId="{1C7A473E-D2CD-4A58-9979-6C9C4980735F}" type="presParOf" srcId="{A9ED88CD-C6FA-41E8-B416-92CEF38A0E3F}" destId="{BCBE4A55-2AB4-468B-8E89-B76DEC1BEA07}" srcOrd="0" destOrd="0" presId="urn:microsoft.com/office/officeart/2005/8/layout/orgChart1"/>
    <dgm:cxn modelId="{A013643F-F646-4ADD-A2DB-6CD68479CE22}" type="presParOf" srcId="{BCBE4A55-2AB4-468B-8E89-B76DEC1BEA07}" destId="{09C262BA-2014-4B3A-B563-EF4B539C844E}" srcOrd="0" destOrd="0" presId="urn:microsoft.com/office/officeart/2005/8/layout/orgChart1"/>
    <dgm:cxn modelId="{4B03B8AD-6B6F-4FD2-9BC8-EE18E70F8E4E}" type="presParOf" srcId="{BCBE4A55-2AB4-468B-8E89-B76DEC1BEA07}" destId="{2A1A5C56-DB33-4792-A549-D908C51B2B87}" srcOrd="1" destOrd="0" presId="urn:microsoft.com/office/officeart/2005/8/layout/orgChart1"/>
    <dgm:cxn modelId="{A35E4122-3621-4801-816E-DA0E27DC65E5}" type="presParOf" srcId="{A9ED88CD-C6FA-41E8-B416-92CEF38A0E3F}" destId="{B965329A-7642-41F0-A631-9B91306DE183}" srcOrd="1" destOrd="0" presId="urn:microsoft.com/office/officeart/2005/8/layout/orgChart1"/>
    <dgm:cxn modelId="{1DCDB9F7-A3EE-4699-AB20-46A238FFFADB}" type="presParOf" srcId="{B965329A-7642-41F0-A631-9B91306DE183}" destId="{FB4FD90B-1434-41AE-869D-D4C1BD85E8AE}" srcOrd="0" destOrd="0" presId="urn:microsoft.com/office/officeart/2005/8/layout/orgChart1"/>
    <dgm:cxn modelId="{00E3255D-6D52-4275-A8EB-3FC535C9CB91}" type="presParOf" srcId="{B965329A-7642-41F0-A631-9B91306DE183}" destId="{18B8E76B-73CC-4F2D-B304-3339111C8877}" srcOrd="1" destOrd="0" presId="urn:microsoft.com/office/officeart/2005/8/layout/orgChart1"/>
    <dgm:cxn modelId="{5429DB27-1CB9-4A1B-A026-3D5D28512C02}" type="presParOf" srcId="{18B8E76B-73CC-4F2D-B304-3339111C8877}" destId="{026ABACE-5534-49E1-9949-842A4E18C1C4}" srcOrd="0" destOrd="0" presId="urn:microsoft.com/office/officeart/2005/8/layout/orgChart1"/>
    <dgm:cxn modelId="{5EC3052C-301C-47E9-AFBA-FCC26632C426}" type="presParOf" srcId="{026ABACE-5534-49E1-9949-842A4E18C1C4}" destId="{4ED2EF73-43A0-4B55-BC6E-C19AC451E088}" srcOrd="0" destOrd="0" presId="urn:microsoft.com/office/officeart/2005/8/layout/orgChart1"/>
    <dgm:cxn modelId="{BCDA6919-23D4-4B90-B6A5-1E0898CC4542}" type="presParOf" srcId="{026ABACE-5534-49E1-9949-842A4E18C1C4}" destId="{0F4582B6-E426-48D6-AFE1-8E26F2BC65A9}" srcOrd="1" destOrd="0" presId="urn:microsoft.com/office/officeart/2005/8/layout/orgChart1"/>
    <dgm:cxn modelId="{7185E818-199E-47AF-9EDC-1F771751A722}" type="presParOf" srcId="{18B8E76B-73CC-4F2D-B304-3339111C8877}" destId="{DE0935F1-DA52-4131-A65A-C7E40B698DB6}" srcOrd="1" destOrd="0" presId="urn:microsoft.com/office/officeart/2005/8/layout/orgChart1"/>
    <dgm:cxn modelId="{8329DE36-4885-42ED-A088-E1F283ADDD70}" type="presParOf" srcId="{18B8E76B-73CC-4F2D-B304-3339111C8877}" destId="{9D32E2D3-0888-46D2-9B20-496E447CB436}" srcOrd="2" destOrd="0" presId="urn:microsoft.com/office/officeart/2005/8/layout/orgChart1"/>
    <dgm:cxn modelId="{1008B179-77C1-42F6-BDD3-9021FFD7F598}" type="presParOf" srcId="{B965329A-7642-41F0-A631-9B91306DE183}" destId="{7F4AE1B6-7581-4868-A522-704A47D14C88}" srcOrd="2" destOrd="0" presId="urn:microsoft.com/office/officeart/2005/8/layout/orgChart1"/>
    <dgm:cxn modelId="{72513B19-EFDE-4FDA-BBCD-DA1F1B08E5BD}" type="presParOf" srcId="{B965329A-7642-41F0-A631-9B91306DE183}" destId="{B6344663-90E1-40C4-8459-8EE0B78BD1FB}" srcOrd="3" destOrd="0" presId="urn:microsoft.com/office/officeart/2005/8/layout/orgChart1"/>
    <dgm:cxn modelId="{72AABEC1-54A5-478D-B933-CCCAC1067054}" type="presParOf" srcId="{B6344663-90E1-40C4-8459-8EE0B78BD1FB}" destId="{70A2BAE2-C86B-4698-8F10-B53CA5DED4F6}" srcOrd="0" destOrd="0" presId="urn:microsoft.com/office/officeart/2005/8/layout/orgChart1"/>
    <dgm:cxn modelId="{8B0DF68A-BB51-4EDA-B923-95E36A7C5930}" type="presParOf" srcId="{70A2BAE2-C86B-4698-8F10-B53CA5DED4F6}" destId="{D5548AFA-7188-42C5-BDEC-FED3D54D5FA7}" srcOrd="0" destOrd="0" presId="urn:microsoft.com/office/officeart/2005/8/layout/orgChart1"/>
    <dgm:cxn modelId="{B6EB8BDB-1D45-4B16-9C13-DE921E0C89E4}" type="presParOf" srcId="{70A2BAE2-C86B-4698-8F10-B53CA5DED4F6}" destId="{344B6500-0D80-4C06-9B5C-800B0293899F}" srcOrd="1" destOrd="0" presId="urn:microsoft.com/office/officeart/2005/8/layout/orgChart1"/>
    <dgm:cxn modelId="{077FB620-BFAF-43BC-BCFA-7FB344C3AF3D}" type="presParOf" srcId="{B6344663-90E1-40C4-8459-8EE0B78BD1FB}" destId="{B41E777B-5A45-4974-9050-E631DD0A646A}" srcOrd="1" destOrd="0" presId="urn:microsoft.com/office/officeart/2005/8/layout/orgChart1"/>
    <dgm:cxn modelId="{17F5D151-89EB-4A18-A957-037144D4C570}" type="presParOf" srcId="{B6344663-90E1-40C4-8459-8EE0B78BD1FB}" destId="{743696F3-8677-4BFD-BF49-2B2B6FA6355D}" srcOrd="2" destOrd="0" presId="urn:microsoft.com/office/officeart/2005/8/layout/orgChart1"/>
    <dgm:cxn modelId="{6F74CAB6-38C6-43F5-A9F9-FEEE1853AF87}" type="presParOf" srcId="{B965329A-7642-41F0-A631-9B91306DE183}" destId="{B358F309-26F8-4134-B499-9FF65AE16FF3}" srcOrd="4" destOrd="0" presId="urn:microsoft.com/office/officeart/2005/8/layout/orgChart1"/>
    <dgm:cxn modelId="{D0A251F5-5BB2-429C-9AFE-B0EA6CCBA5F4}" type="presParOf" srcId="{B965329A-7642-41F0-A631-9B91306DE183}" destId="{A4031D64-654C-41EE-A60D-2FB9D32603A4}" srcOrd="5" destOrd="0" presId="urn:microsoft.com/office/officeart/2005/8/layout/orgChart1"/>
    <dgm:cxn modelId="{F5D9563A-6B11-436D-BF18-96CC1966B762}" type="presParOf" srcId="{A4031D64-654C-41EE-A60D-2FB9D32603A4}" destId="{5DA25B59-8C8D-484B-9C1C-43483A2D438D}" srcOrd="0" destOrd="0" presId="urn:microsoft.com/office/officeart/2005/8/layout/orgChart1"/>
    <dgm:cxn modelId="{16314062-C1DC-41AF-8463-F9E022487EE5}" type="presParOf" srcId="{5DA25B59-8C8D-484B-9C1C-43483A2D438D}" destId="{83F5A123-3E3B-4AE9-B925-244A45D8EF96}" srcOrd="0" destOrd="0" presId="urn:microsoft.com/office/officeart/2005/8/layout/orgChart1"/>
    <dgm:cxn modelId="{4133FD74-EAAE-4085-9A52-3EBD1B45D963}" type="presParOf" srcId="{5DA25B59-8C8D-484B-9C1C-43483A2D438D}" destId="{B8D2DB14-72B8-4091-8235-430D1A825861}" srcOrd="1" destOrd="0" presId="urn:microsoft.com/office/officeart/2005/8/layout/orgChart1"/>
    <dgm:cxn modelId="{6D9FF53D-DCA1-45A8-B9F2-68E0238A022E}" type="presParOf" srcId="{A4031D64-654C-41EE-A60D-2FB9D32603A4}" destId="{F355EA8F-6DDB-4371-BD01-282176F3C848}" srcOrd="1" destOrd="0" presId="urn:microsoft.com/office/officeart/2005/8/layout/orgChart1"/>
    <dgm:cxn modelId="{3DC29B08-797F-4722-BD21-83A6DE311EE0}" type="presParOf" srcId="{A4031D64-654C-41EE-A60D-2FB9D32603A4}" destId="{B3666079-9271-414F-8D4F-1024AD2AA640}" srcOrd="2" destOrd="0" presId="urn:microsoft.com/office/officeart/2005/8/layout/orgChart1"/>
    <dgm:cxn modelId="{86976B5B-1C35-4637-B71C-7F4AB3E12E41}" type="presParOf" srcId="{A9ED88CD-C6FA-41E8-B416-92CEF38A0E3F}" destId="{696692B3-F4F4-4A31-A3F0-2D1D1A6C9940}" srcOrd="2" destOrd="0" presId="urn:microsoft.com/office/officeart/2005/8/layout/orgChart1"/>
    <dgm:cxn modelId="{A0E80C1F-08D1-421B-965A-6729D5E9BD16}" type="presParOf" srcId="{5344B0B2-ABCE-4785-8CC5-BADF82B0ADA7}" destId="{F1AFD79B-D690-4FC8-B335-0197D683EDD5}" srcOrd="2" destOrd="0" presId="urn:microsoft.com/office/officeart/2005/8/layout/orgChart1"/>
    <dgm:cxn modelId="{B7147A9E-C6D1-4E10-A16E-0F5E4F32F630}" type="presParOf" srcId="{5344B0B2-ABCE-4785-8CC5-BADF82B0ADA7}" destId="{14A2E885-4B61-48B5-9626-71115856EE20}" srcOrd="3" destOrd="0" presId="urn:microsoft.com/office/officeart/2005/8/layout/orgChart1"/>
    <dgm:cxn modelId="{543C5D46-DCC4-4A1F-8451-3A2A5EAE82F9}" type="presParOf" srcId="{14A2E885-4B61-48B5-9626-71115856EE20}" destId="{7B8CF026-E29E-4CB5-8F2F-A76969740A7F}" srcOrd="0" destOrd="0" presId="urn:microsoft.com/office/officeart/2005/8/layout/orgChart1"/>
    <dgm:cxn modelId="{D6D7546D-58D0-45C4-9ACA-345B4E4A2933}" type="presParOf" srcId="{7B8CF026-E29E-4CB5-8F2F-A76969740A7F}" destId="{AAD7A8E8-DDE3-495A-ABE2-7EC3BFD31D54}" srcOrd="0" destOrd="0" presId="urn:microsoft.com/office/officeart/2005/8/layout/orgChart1"/>
    <dgm:cxn modelId="{166F4AE8-BFCB-43E5-B868-B4CA7F88D699}" type="presParOf" srcId="{7B8CF026-E29E-4CB5-8F2F-A76969740A7F}" destId="{0F843939-4629-483A-AB3A-878F4DA6ABAD}" srcOrd="1" destOrd="0" presId="urn:microsoft.com/office/officeart/2005/8/layout/orgChart1"/>
    <dgm:cxn modelId="{1B3039EA-B91B-4098-8629-F827E08D4DC6}" type="presParOf" srcId="{14A2E885-4B61-48B5-9626-71115856EE20}" destId="{0CF54688-0C3F-4D00-AD4B-A5B9B2600946}" srcOrd="1" destOrd="0" presId="urn:microsoft.com/office/officeart/2005/8/layout/orgChart1"/>
    <dgm:cxn modelId="{50619D82-5C3A-4A0C-9210-BFBD72188DD5}" type="presParOf" srcId="{0CF54688-0C3F-4D00-AD4B-A5B9B2600946}" destId="{15D82221-0E61-474A-81C7-A8C7A4E6EB01}" srcOrd="0" destOrd="0" presId="urn:microsoft.com/office/officeart/2005/8/layout/orgChart1"/>
    <dgm:cxn modelId="{F73929B3-B3E3-4BDD-985B-715E7F67D0EE}" type="presParOf" srcId="{0CF54688-0C3F-4D00-AD4B-A5B9B2600946}" destId="{890EB07F-6E24-4BCD-9D32-74F73317E773}" srcOrd="1" destOrd="0" presId="urn:microsoft.com/office/officeart/2005/8/layout/orgChart1"/>
    <dgm:cxn modelId="{356AC623-1C69-46F5-9BB0-9240F7DDF9E4}" type="presParOf" srcId="{890EB07F-6E24-4BCD-9D32-74F73317E773}" destId="{8A24A77D-0F21-4025-881A-73EDCB196372}" srcOrd="0" destOrd="0" presId="urn:microsoft.com/office/officeart/2005/8/layout/orgChart1"/>
    <dgm:cxn modelId="{7DB666AC-2A51-4CAA-B726-B460B46A7DBE}" type="presParOf" srcId="{8A24A77D-0F21-4025-881A-73EDCB196372}" destId="{5E3CA499-6E56-401F-9889-2DB12051A662}" srcOrd="0" destOrd="0" presId="urn:microsoft.com/office/officeart/2005/8/layout/orgChart1"/>
    <dgm:cxn modelId="{D0C61082-7BF7-47F2-839F-DCA113B591F3}" type="presParOf" srcId="{8A24A77D-0F21-4025-881A-73EDCB196372}" destId="{D536D5FE-DA04-471A-BFCC-C82A7489F489}" srcOrd="1" destOrd="0" presId="urn:microsoft.com/office/officeart/2005/8/layout/orgChart1"/>
    <dgm:cxn modelId="{E15B7AE3-39F0-4621-9568-FD6B5AFEDB51}" type="presParOf" srcId="{890EB07F-6E24-4BCD-9D32-74F73317E773}" destId="{1537DC9E-9C64-4BCF-8B71-F01F34D3F738}" srcOrd="1" destOrd="0" presId="urn:microsoft.com/office/officeart/2005/8/layout/orgChart1"/>
    <dgm:cxn modelId="{385C47A6-F5F4-4ADD-981A-01C605848336}" type="presParOf" srcId="{890EB07F-6E24-4BCD-9D32-74F73317E773}" destId="{CDCBE237-48CB-414B-AFD9-30ABCF7A9DE3}" srcOrd="2" destOrd="0" presId="urn:microsoft.com/office/officeart/2005/8/layout/orgChart1"/>
    <dgm:cxn modelId="{CEE67515-B14E-48D1-BF44-C5854BD18C20}" type="presParOf" srcId="{0CF54688-0C3F-4D00-AD4B-A5B9B2600946}" destId="{15E6C305-3B85-477E-92B5-8621EA79584A}" srcOrd="2" destOrd="0" presId="urn:microsoft.com/office/officeart/2005/8/layout/orgChart1"/>
    <dgm:cxn modelId="{5DFCD9F2-0862-4FA1-9FA6-0261240E21A4}" type="presParOf" srcId="{0CF54688-0C3F-4D00-AD4B-A5B9B2600946}" destId="{EBB05098-B1B7-439E-92E4-81B601C39846}" srcOrd="3" destOrd="0" presId="urn:microsoft.com/office/officeart/2005/8/layout/orgChart1"/>
    <dgm:cxn modelId="{3B52559B-D305-4328-B98F-36C9DE22562C}" type="presParOf" srcId="{EBB05098-B1B7-439E-92E4-81B601C39846}" destId="{C4665D59-E1CF-4503-84FB-CE062A83AD62}" srcOrd="0" destOrd="0" presId="urn:microsoft.com/office/officeart/2005/8/layout/orgChart1"/>
    <dgm:cxn modelId="{BB07E071-04EB-4721-A460-C2B5B5BBFF19}" type="presParOf" srcId="{C4665D59-E1CF-4503-84FB-CE062A83AD62}" destId="{60A343FB-E31C-4E55-BA7A-FADBDBB46B5F}" srcOrd="0" destOrd="0" presId="urn:microsoft.com/office/officeart/2005/8/layout/orgChart1"/>
    <dgm:cxn modelId="{279D117F-A3EC-49F3-89BD-59E913100139}" type="presParOf" srcId="{C4665D59-E1CF-4503-84FB-CE062A83AD62}" destId="{75FC85B7-B4D5-4A0B-B619-9FF1AD25304B}" srcOrd="1" destOrd="0" presId="urn:microsoft.com/office/officeart/2005/8/layout/orgChart1"/>
    <dgm:cxn modelId="{B64FE7C8-086E-471A-8883-3B5D2259869A}" type="presParOf" srcId="{EBB05098-B1B7-439E-92E4-81B601C39846}" destId="{79BC466B-C8C8-4881-B9C9-025C1E63DC32}" srcOrd="1" destOrd="0" presId="urn:microsoft.com/office/officeart/2005/8/layout/orgChart1"/>
    <dgm:cxn modelId="{46E70DB8-286E-45A7-A7A6-7AE81DE5AD05}" type="presParOf" srcId="{EBB05098-B1B7-439E-92E4-81B601C39846}" destId="{A436ED21-45B5-407F-8EC3-5A0B67478F19}" srcOrd="2" destOrd="0" presId="urn:microsoft.com/office/officeart/2005/8/layout/orgChart1"/>
    <dgm:cxn modelId="{DDE119DD-C4E3-4EAF-A670-D2FC2D71EC09}" type="presParOf" srcId="{0CF54688-0C3F-4D00-AD4B-A5B9B2600946}" destId="{3E97A362-0A94-476A-89A7-2C6965629D93}" srcOrd="4" destOrd="0" presId="urn:microsoft.com/office/officeart/2005/8/layout/orgChart1"/>
    <dgm:cxn modelId="{AA5C47EA-30DB-46EF-84B2-7BDE9D77D705}" type="presParOf" srcId="{0CF54688-0C3F-4D00-AD4B-A5B9B2600946}" destId="{7EBECB20-F78A-45A6-A979-6E777BFB4E03}" srcOrd="5" destOrd="0" presId="urn:microsoft.com/office/officeart/2005/8/layout/orgChart1"/>
    <dgm:cxn modelId="{81BE83DB-9B55-4BCF-80A4-A97BA34BBF31}" type="presParOf" srcId="{7EBECB20-F78A-45A6-A979-6E777BFB4E03}" destId="{DAA55543-3AAD-4728-BF06-EC18F08F1718}" srcOrd="0" destOrd="0" presId="urn:microsoft.com/office/officeart/2005/8/layout/orgChart1"/>
    <dgm:cxn modelId="{84555DD6-92E2-4D83-A7BF-A9947970D75F}" type="presParOf" srcId="{DAA55543-3AAD-4728-BF06-EC18F08F1718}" destId="{A83FA8C3-7E7B-432E-99F9-F92454BF8974}" srcOrd="0" destOrd="0" presId="urn:microsoft.com/office/officeart/2005/8/layout/orgChart1"/>
    <dgm:cxn modelId="{9A70C251-30A0-4333-BC38-B6F0DC05B5C4}" type="presParOf" srcId="{DAA55543-3AAD-4728-BF06-EC18F08F1718}" destId="{244ECE8A-B2AD-46C9-B48E-11FA2B35690C}" srcOrd="1" destOrd="0" presId="urn:microsoft.com/office/officeart/2005/8/layout/orgChart1"/>
    <dgm:cxn modelId="{6C639F68-174F-4638-A86B-DB7567212636}" type="presParOf" srcId="{7EBECB20-F78A-45A6-A979-6E777BFB4E03}" destId="{A8473C4D-957D-4A21-81DE-955114EDD0C0}" srcOrd="1" destOrd="0" presId="urn:microsoft.com/office/officeart/2005/8/layout/orgChart1"/>
    <dgm:cxn modelId="{B31E330C-01D9-4AF5-A9D0-C367582327AF}" type="presParOf" srcId="{7EBECB20-F78A-45A6-A979-6E777BFB4E03}" destId="{F0D35E1F-015C-4003-8573-2E9EACECFC55}" srcOrd="2" destOrd="0" presId="urn:microsoft.com/office/officeart/2005/8/layout/orgChart1"/>
    <dgm:cxn modelId="{AF68E2CC-09E3-4705-9767-56D3D81024F7}" type="presParOf" srcId="{14A2E885-4B61-48B5-9626-71115856EE20}" destId="{F781EF71-E643-43E9-A2B5-8740A99A3FC4}" srcOrd="2" destOrd="0" presId="urn:microsoft.com/office/officeart/2005/8/layout/orgChart1"/>
    <dgm:cxn modelId="{146367C5-370D-4CB9-8562-CF39CA1C3D01}" type="presParOf" srcId="{F5EF273A-0DF0-44FF-B107-D4F1A5B91B97}" destId="{E7F3B252-3FFA-4ABC-AA97-1E79DA076406}" srcOrd="2" destOrd="0" presId="urn:microsoft.com/office/officeart/2005/8/layout/orgChart1"/>
    <dgm:cxn modelId="{65EB1368-1DF4-4742-8537-DDA250600EA9}" type="presParOf" srcId="{E397A63B-351B-4043-8731-8502BD866FCC}" destId="{9DDFDBDE-FA5C-43D9-9460-F56496B5B02B}" srcOrd="2" destOrd="0" presId="urn:microsoft.com/office/officeart/2005/8/layout/orgChart1"/>
    <dgm:cxn modelId="{171F7C12-BB79-42D5-B568-AC9D5DFCC53E}" type="presParOf" srcId="{3E0A1393-86BD-4BFA-BC06-5EC2DDEE8D0E}" destId="{07F740EA-508D-425A-A6AB-E22065A9396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97A362-0A94-476A-89A7-2C6965629D93}">
      <dsp:nvSpPr>
        <dsp:cNvPr id="0" name=""/>
        <dsp:cNvSpPr/>
      </dsp:nvSpPr>
      <dsp:spPr>
        <a:xfrm>
          <a:off x="6823776" y="3176025"/>
          <a:ext cx="132576" cy="16616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1621"/>
              </a:lnTo>
              <a:lnTo>
                <a:pt x="132576" y="166162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E6C305-3B85-477E-92B5-8621EA79584A}">
      <dsp:nvSpPr>
        <dsp:cNvPr id="0" name=""/>
        <dsp:cNvSpPr/>
      </dsp:nvSpPr>
      <dsp:spPr>
        <a:xfrm>
          <a:off x="6823776" y="3176025"/>
          <a:ext cx="132576" cy="10340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4094"/>
              </a:lnTo>
              <a:lnTo>
                <a:pt x="132576" y="103409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D82221-0E61-474A-81C7-A8C7A4E6EB01}">
      <dsp:nvSpPr>
        <dsp:cNvPr id="0" name=""/>
        <dsp:cNvSpPr/>
      </dsp:nvSpPr>
      <dsp:spPr>
        <a:xfrm>
          <a:off x="6823776" y="3176025"/>
          <a:ext cx="132576" cy="4065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6567"/>
              </a:lnTo>
              <a:lnTo>
                <a:pt x="132576" y="40656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AFD79B-D690-4FC8-B335-0197D683EDD5}">
      <dsp:nvSpPr>
        <dsp:cNvPr id="0" name=""/>
        <dsp:cNvSpPr/>
      </dsp:nvSpPr>
      <dsp:spPr>
        <a:xfrm>
          <a:off x="6411800" y="2548498"/>
          <a:ext cx="765512" cy="1856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803"/>
              </a:lnTo>
              <a:lnTo>
                <a:pt x="765512" y="92803"/>
              </a:lnTo>
              <a:lnTo>
                <a:pt x="765512" y="18560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58F309-26F8-4134-B499-9FF65AE16FF3}">
      <dsp:nvSpPr>
        <dsp:cNvPr id="0" name=""/>
        <dsp:cNvSpPr/>
      </dsp:nvSpPr>
      <dsp:spPr>
        <a:xfrm>
          <a:off x="5292751" y="3176025"/>
          <a:ext cx="132576" cy="16616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1621"/>
              </a:lnTo>
              <a:lnTo>
                <a:pt x="132576" y="166162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4AE1B6-7581-4868-A522-704A47D14C88}">
      <dsp:nvSpPr>
        <dsp:cNvPr id="0" name=""/>
        <dsp:cNvSpPr/>
      </dsp:nvSpPr>
      <dsp:spPr>
        <a:xfrm>
          <a:off x="5292751" y="3176025"/>
          <a:ext cx="132576" cy="10340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4094"/>
              </a:lnTo>
              <a:lnTo>
                <a:pt x="132576" y="103409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4FD90B-1434-41AE-869D-D4C1BD85E8AE}">
      <dsp:nvSpPr>
        <dsp:cNvPr id="0" name=""/>
        <dsp:cNvSpPr/>
      </dsp:nvSpPr>
      <dsp:spPr>
        <a:xfrm>
          <a:off x="5292751" y="3176025"/>
          <a:ext cx="132576" cy="4065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6567"/>
              </a:lnTo>
              <a:lnTo>
                <a:pt x="132576" y="40656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DEF829-2ED0-4064-8BED-7C3B6F6BA714}">
      <dsp:nvSpPr>
        <dsp:cNvPr id="0" name=""/>
        <dsp:cNvSpPr/>
      </dsp:nvSpPr>
      <dsp:spPr>
        <a:xfrm>
          <a:off x="5646288" y="2548498"/>
          <a:ext cx="765512" cy="185606"/>
        </a:xfrm>
        <a:custGeom>
          <a:avLst/>
          <a:gdLst/>
          <a:ahLst/>
          <a:cxnLst/>
          <a:rect l="0" t="0" r="0" b="0"/>
          <a:pathLst>
            <a:path>
              <a:moveTo>
                <a:pt x="765512" y="0"/>
              </a:moveTo>
              <a:lnTo>
                <a:pt x="765512" y="92803"/>
              </a:lnTo>
              <a:lnTo>
                <a:pt x="0" y="92803"/>
              </a:lnTo>
              <a:lnTo>
                <a:pt x="0" y="18560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12A69F-9D88-495A-B360-A6125F2187E6}">
      <dsp:nvSpPr>
        <dsp:cNvPr id="0" name=""/>
        <dsp:cNvSpPr/>
      </dsp:nvSpPr>
      <dsp:spPr>
        <a:xfrm>
          <a:off x="6366080" y="1311182"/>
          <a:ext cx="91440" cy="18560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560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EFC291-6319-4925-BA85-0C4BC1C5B610}">
      <dsp:nvSpPr>
        <dsp:cNvPr id="0" name=""/>
        <dsp:cNvSpPr/>
      </dsp:nvSpPr>
      <dsp:spPr>
        <a:xfrm>
          <a:off x="4688487" y="442675"/>
          <a:ext cx="1723312" cy="1856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803"/>
              </a:lnTo>
              <a:lnTo>
                <a:pt x="1723312" y="92803"/>
              </a:lnTo>
              <a:lnTo>
                <a:pt x="1723312" y="18560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70F041-7480-48C6-B62D-DC5493CE0FFF}">
      <dsp:nvSpPr>
        <dsp:cNvPr id="0" name=""/>
        <dsp:cNvSpPr/>
      </dsp:nvSpPr>
      <dsp:spPr>
        <a:xfrm>
          <a:off x="3376913" y="3834774"/>
          <a:ext cx="216111" cy="4065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6567"/>
              </a:lnTo>
              <a:lnTo>
                <a:pt x="216111" y="40656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A27555-DD01-4635-A503-1685B48B99FC}">
      <dsp:nvSpPr>
        <dsp:cNvPr id="0" name=""/>
        <dsp:cNvSpPr/>
      </dsp:nvSpPr>
      <dsp:spPr>
        <a:xfrm>
          <a:off x="3907490" y="2987803"/>
          <a:ext cx="91440" cy="18560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560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7A8F67-B0C2-423F-A3C0-91AB18DBCC01}">
      <dsp:nvSpPr>
        <dsp:cNvPr id="0" name=""/>
        <dsp:cNvSpPr/>
      </dsp:nvSpPr>
      <dsp:spPr>
        <a:xfrm>
          <a:off x="2463007" y="2162745"/>
          <a:ext cx="1490203" cy="1856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803"/>
              </a:lnTo>
              <a:lnTo>
                <a:pt x="1490203" y="92803"/>
              </a:lnTo>
              <a:lnTo>
                <a:pt x="1490203" y="18560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88ADAC-A574-4224-97CB-CAFE6EE8C03B}">
      <dsp:nvSpPr>
        <dsp:cNvPr id="0" name=""/>
        <dsp:cNvSpPr/>
      </dsp:nvSpPr>
      <dsp:spPr>
        <a:xfrm>
          <a:off x="1821585" y="3818821"/>
          <a:ext cx="202287" cy="580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0040"/>
              </a:lnTo>
              <a:lnTo>
                <a:pt x="202287" y="58004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9681AD-AC64-45CC-B401-E9232146413E}">
      <dsp:nvSpPr>
        <dsp:cNvPr id="0" name=""/>
        <dsp:cNvSpPr/>
      </dsp:nvSpPr>
      <dsp:spPr>
        <a:xfrm>
          <a:off x="2315298" y="3002859"/>
          <a:ext cx="91440" cy="18560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560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4BC8AE-A9EB-4CEC-B62F-6F4BF31AC0CA}">
      <dsp:nvSpPr>
        <dsp:cNvPr id="0" name=""/>
        <dsp:cNvSpPr/>
      </dsp:nvSpPr>
      <dsp:spPr>
        <a:xfrm>
          <a:off x="2361018" y="2162745"/>
          <a:ext cx="101988" cy="185606"/>
        </a:xfrm>
        <a:custGeom>
          <a:avLst/>
          <a:gdLst/>
          <a:ahLst/>
          <a:cxnLst/>
          <a:rect l="0" t="0" r="0" b="0"/>
          <a:pathLst>
            <a:path>
              <a:moveTo>
                <a:pt x="101988" y="0"/>
              </a:moveTo>
              <a:lnTo>
                <a:pt x="101988" y="92803"/>
              </a:lnTo>
              <a:lnTo>
                <a:pt x="0" y="92803"/>
              </a:lnTo>
              <a:lnTo>
                <a:pt x="0" y="18560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47D616-B60E-439E-8E6B-D8986E43BF3B}">
      <dsp:nvSpPr>
        <dsp:cNvPr id="0" name=""/>
        <dsp:cNvSpPr/>
      </dsp:nvSpPr>
      <dsp:spPr>
        <a:xfrm>
          <a:off x="151269" y="3818821"/>
          <a:ext cx="224975" cy="4065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6567"/>
              </a:lnTo>
              <a:lnTo>
                <a:pt x="224975" y="40656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16D318-2783-418C-AC77-0F4CDA6E035F}">
      <dsp:nvSpPr>
        <dsp:cNvPr id="0" name=""/>
        <dsp:cNvSpPr/>
      </dsp:nvSpPr>
      <dsp:spPr>
        <a:xfrm>
          <a:off x="705483" y="3002859"/>
          <a:ext cx="91440" cy="18560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560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80A917-310A-442E-9819-98C6BC219DAC}">
      <dsp:nvSpPr>
        <dsp:cNvPr id="0" name=""/>
        <dsp:cNvSpPr/>
      </dsp:nvSpPr>
      <dsp:spPr>
        <a:xfrm>
          <a:off x="751203" y="2162745"/>
          <a:ext cx="1711804" cy="185606"/>
        </a:xfrm>
        <a:custGeom>
          <a:avLst/>
          <a:gdLst/>
          <a:ahLst/>
          <a:cxnLst/>
          <a:rect l="0" t="0" r="0" b="0"/>
          <a:pathLst>
            <a:path>
              <a:moveTo>
                <a:pt x="1711804" y="0"/>
              </a:moveTo>
              <a:lnTo>
                <a:pt x="1711804" y="92803"/>
              </a:lnTo>
              <a:lnTo>
                <a:pt x="0" y="92803"/>
              </a:lnTo>
              <a:lnTo>
                <a:pt x="0" y="18560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4BFC3F-CE7C-42CC-8E1C-295E4D63DC74}">
      <dsp:nvSpPr>
        <dsp:cNvPr id="0" name=""/>
        <dsp:cNvSpPr/>
      </dsp:nvSpPr>
      <dsp:spPr>
        <a:xfrm>
          <a:off x="2417287" y="1070203"/>
          <a:ext cx="91440" cy="18560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560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1D82A3-C9EA-4105-98E8-9F91931F9804}">
      <dsp:nvSpPr>
        <dsp:cNvPr id="0" name=""/>
        <dsp:cNvSpPr/>
      </dsp:nvSpPr>
      <dsp:spPr>
        <a:xfrm>
          <a:off x="2463007" y="442675"/>
          <a:ext cx="2225480" cy="185606"/>
        </a:xfrm>
        <a:custGeom>
          <a:avLst/>
          <a:gdLst/>
          <a:ahLst/>
          <a:cxnLst/>
          <a:rect l="0" t="0" r="0" b="0"/>
          <a:pathLst>
            <a:path>
              <a:moveTo>
                <a:pt x="2225480" y="0"/>
              </a:moveTo>
              <a:lnTo>
                <a:pt x="2225480" y="92803"/>
              </a:lnTo>
              <a:lnTo>
                <a:pt x="0" y="92803"/>
              </a:lnTo>
              <a:lnTo>
                <a:pt x="0" y="18560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0557D1-C19F-4846-B99A-74A35B82AEAF}">
      <dsp:nvSpPr>
        <dsp:cNvPr id="0" name=""/>
        <dsp:cNvSpPr/>
      </dsp:nvSpPr>
      <dsp:spPr>
        <a:xfrm>
          <a:off x="4246567" y="754"/>
          <a:ext cx="883841" cy="441920"/>
        </a:xfrm>
        <a:prstGeom prst="round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/>
            <a:t>START</a:t>
          </a:r>
        </a:p>
      </dsp:txBody>
      <dsp:txXfrm>
        <a:off x="4268140" y="22327"/>
        <a:ext cx="840695" cy="398774"/>
      </dsp:txXfrm>
    </dsp:sp>
    <dsp:sp modelId="{4D58E44C-ED7C-481D-9EF2-DA35ED383FE8}">
      <dsp:nvSpPr>
        <dsp:cNvPr id="0" name=""/>
        <dsp:cNvSpPr/>
      </dsp:nvSpPr>
      <dsp:spPr>
        <a:xfrm>
          <a:off x="2021086" y="628282"/>
          <a:ext cx="883841" cy="441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/>
            <a:t>FLU</a:t>
          </a:r>
        </a:p>
      </dsp:txBody>
      <dsp:txXfrm>
        <a:off x="2042659" y="649855"/>
        <a:ext cx="840695" cy="398774"/>
      </dsp:txXfrm>
    </dsp:sp>
    <dsp:sp modelId="{0D91ACCA-C181-420A-B194-4AC71098A324}">
      <dsp:nvSpPr>
        <dsp:cNvPr id="0" name=""/>
        <dsp:cNvSpPr/>
      </dsp:nvSpPr>
      <dsp:spPr>
        <a:xfrm>
          <a:off x="1076967" y="1255809"/>
          <a:ext cx="2772080" cy="906936"/>
        </a:xfrm>
        <a:prstGeom prst="flowChartDecis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/>
            <a:t>WHAT IS YOUR TEMP?</a:t>
          </a:r>
        </a:p>
      </dsp:txBody>
      <dsp:txXfrm>
        <a:off x="1769987" y="1482543"/>
        <a:ext cx="1386040" cy="453468"/>
      </dsp:txXfrm>
    </dsp:sp>
    <dsp:sp modelId="{DF19A26D-D293-4058-9827-6A83713C8197}">
      <dsp:nvSpPr>
        <dsp:cNvPr id="0" name=""/>
        <dsp:cNvSpPr/>
      </dsp:nvSpPr>
      <dsp:spPr>
        <a:xfrm>
          <a:off x="118253" y="2348352"/>
          <a:ext cx="1265899" cy="654506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/>
            <a:t>HIGH(37.5-40)</a:t>
          </a:r>
        </a:p>
      </dsp:txBody>
      <dsp:txXfrm>
        <a:off x="118253" y="2348352"/>
        <a:ext cx="1265899" cy="654506"/>
      </dsp:txXfrm>
    </dsp:sp>
    <dsp:sp modelId="{237C5FA7-5DFA-4B9B-A15A-D3FA7F2F0746}">
      <dsp:nvSpPr>
        <dsp:cNvPr id="0" name=""/>
        <dsp:cNvSpPr/>
      </dsp:nvSpPr>
      <dsp:spPr>
        <a:xfrm>
          <a:off x="1285" y="3188465"/>
          <a:ext cx="1499834" cy="6303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/>
            <a:t>PULSE RATE AND OXY</a:t>
          </a:r>
        </a:p>
      </dsp:txBody>
      <dsp:txXfrm>
        <a:off x="1285" y="3188465"/>
        <a:ext cx="1499834" cy="630355"/>
      </dsp:txXfrm>
    </dsp:sp>
    <dsp:sp modelId="{569319B0-829F-4035-B184-D00F64F25B8D}">
      <dsp:nvSpPr>
        <dsp:cNvPr id="0" name=""/>
        <dsp:cNvSpPr/>
      </dsp:nvSpPr>
      <dsp:spPr>
        <a:xfrm>
          <a:off x="376244" y="4004428"/>
          <a:ext cx="883841" cy="4419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/>
            <a:t>DRUG1</a:t>
          </a:r>
        </a:p>
      </dsp:txBody>
      <dsp:txXfrm>
        <a:off x="376244" y="4004428"/>
        <a:ext cx="883841" cy="441920"/>
      </dsp:txXfrm>
    </dsp:sp>
    <dsp:sp modelId="{AB964BBE-0447-4464-B4F4-805036E3E9A6}">
      <dsp:nvSpPr>
        <dsp:cNvPr id="0" name=""/>
        <dsp:cNvSpPr/>
      </dsp:nvSpPr>
      <dsp:spPr>
        <a:xfrm>
          <a:off x="1808984" y="2348352"/>
          <a:ext cx="1104068" cy="654506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/>
            <a:t>NORMAL (&lt;37.5)</a:t>
          </a:r>
        </a:p>
      </dsp:txBody>
      <dsp:txXfrm>
        <a:off x="1808984" y="2348352"/>
        <a:ext cx="1104068" cy="654506"/>
      </dsp:txXfrm>
    </dsp:sp>
    <dsp:sp modelId="{B55C3F70-181C-47E1-A700-DF24B7300961}">
      <dsp:nvSpPr>
        <dsp:cNvPr id="0" name=""/>
        <dsp:cNvSpPr/>
      </dsp:nvSpPr>
      <dsp:spPr>
        <a:xfrm>
          <a:off x="1686727" y="3188465"/>
          <a:ext cx="1348582" cy="6303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/>
            <a:t>PILSE RATE AND OXY</a:t>
          </a:r>
        </a:p>
      </dsp:txBody>
      <dsp:txXfrm>
        <a:off x="1686727" y="3188465"/>
        <a:ext cx="1348582" cy="630355"/>
      </dsp:txXfrm>
    </dsp:sp>
    <dsp:sp modelId="{474306BA-2B5E-4061-B093-1233AA4660F2}">
      <dsp:nvSpPr>
        <dsp:cNvPr id="0" name=""/>
        <dsp:cNvSpPr/>
      </dsp:nvSpPr>
      <dsp:spPr>
        <a:xfrm>
          <a:off x="2023872" y="4004428"/>
          <a:ext cx="1249530" cy="7888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/>
            <a:t>BACK TO START</a:t>
          </a:r>
        </a:p>
      </dsp:txBody>
      <dsp:txXfrm>
        <a:off x="2023872" y="4004428"/>
        <a:ext cx="1249530" cy="788868"/>
      </dsp:txXfrm>
    </dsp:sp>
    <dsp:sp modelId="{E67A8E91-E804-4F6C-9D9E-5892BFCF315B}">
      <dsp:nvSpPr>
        <dsp:cNvPr id="0" name=""/>
        <dsp:cNvSpPr/>
      </dsp:nvSpPr>
      <dsp:spPr>
        <a:xfrm>
          <a:off x="3098659" y="2348352"/>
          <a:ext cx="1709101" cy="639450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/>
            <a:t>EXTRA HIGH (&gt;40)</a:t>
          </a:r>
        </a:p>
      </dsp:txBody>
      <dsp:txXfrm>
        <a:off x="3098659" y="2348352"/>
        <a:ext cx="1709101" cy="639450"/>
      </dsp:txXfrm>
    </dsp:sp>
    <dsp:sp modelId="{726FF837-37F5-481A-91F8-DC0494DBDC18}">
      <dsp:nvSpPr>
        <dsp:cNvPr id="0" name=""/>
        <dsp:cNvSpPr/>
      </dsp:nvSpPr>
      <dsp:spPr>
        <a:xfrm>
          <a:off x="3232839" y="3173409"/>
          <a:ext cx="1440741" cy="6613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/>
            <a:t>PULSE RATE AND OXY</a:t>
          </a:r>
        </a:p>
      </dsp:txBody>
      <dsp:txXfrm>
        <a:off x="3232839" y="3173409"/>
        <a:ext cx="1440741" cy="661365"/>
      </dsp:txXfrm>
    </dsp:sp>
    <dsp:sp modelId="{60B3B4FC-5E25-4666-B8BF-C43FC9561F24}">
      <dsp:nvSpPr>
        <dsp:cNvPr id="0" name=""/>
        <dsp:cNvSpPr/>
      </dsp:nvSpPr>
      <dsp:spPr>
        <a:xfrm>
          <a:off x="3593025" y="4020381"/>
          <a:ext cx="883841" cy="4419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/>
            <a:t>DRUG2</a:t>
          </a:r>
        </a:p>
      </dsp:txBody>
      <dsp:txXfrm>
        <a:off x="3593025" y="4020381"/>
        <a:ext cx="883841" cy="441920"/>
      </dsp:txXfrm>
    </dsp:sp>
    <dsp:sp modelId="{D7E0F5E6-A1BF-49A9-9B57-32A71D1F57A8}">
      <dsp:nvSpPr>
        <dsp:cNvPr id="0" name=""/>
        <dsp:cNvSpPr/>
      </dsp:nvSpPr>
      <dsp:spPr>
        <a:xfrm>
          <a:off x="5467712" y="628282"/>
          <a:ext cx="1888176" cy="6829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WOUND AND BURN DETECT</a:t>
          </a:r>
        </a:p>
      </dsp:txBody>
      <dsp:txXfrm>
        <a:off x="5501048" y="661618"/>
        <a:ext cx="1821504" cy="616228"/>
      </dsp:txXfrm>
    </dsp:sp>
    <dsp:sp modelId="{51D55C74-3668-4335-A55C-EBA20CDA7CCB}">
      <dsp:nvSpPr>
        <dsp:cNvPr id="0" name=""/>
        <dsp:cNvSpPr/>
      </dsp:nvSpPr>
      <dsp:spPr>
        <a:xfrm>
          <a:off x="4993367" y="1496789"/>
          <a:ext cx="2836865" cy="1051709"/>
        </a:xfrm>
        <a:prstGeom prst="flowChartDecis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/>
            <a:t>IS IT BURN OR WOUND</a:t>
          </a:r>
        </a:p>
      </dsp:txBody>
      <dsp:txXfrm>
        <a:off x="5702583" y="1759716"/>
        <a:ext cx="1418433" cy="525855"/>
      </dsp:txXfrm>
    </dsp:sp>
    <dsp:sp modelId="{09C262BA-2014-4B3A-B563-EF4B539C844E}">
      <dsp:nvSpPr>
        <dsp:cNvPr id="0" name=""/>
        <dsp:cNvSpPr/>
      </dsp:nvSpPr>
      <dsp:spPr>
        <a:xfrm>
          <a:off x="5204367" y="2734105"/>
          <a:ext cx="883841" cy="441920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/>
            <a:t>WOUND</a:t>
          </a:r>
        </a:p>
      </dsp:txBody>
      <dsp:txXfrm>
        <a:off x="5204367" y="2734105"/>
        <a:ext cx="883841" cy="441920"/>
      </dsp:txXfrm>
    </dsp:sp>
    <dsp:sp modelId="{4ED2EF73-43A0-4B55-BC6E-C19AC451E088}">
      <dsp:nvSpPr>
        <dsp:cNvPr id="0" name=""/>
        <dsp:cNvSpPr/>
      </dsp:nvSpPr>
      <dsp:spPr>
        <a:xfrm>
          <a:off x="5425327" y="3361632"/>
          <a:ext cx="1273880" cy="441920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/>
            <a:t>WATER</a:t>
          </a:r>
        </a:p>
      </dsp:txBody>
      <dsp:txXfrm>
        <a:off x="5425327" y="3361632"/>
        <a:ext cx="1273880" cy="441920"/>
      </dsp:txXfrm>
    </dsp:sp>
    <dsp:sp modelId="{D5548AFA-7188-42C5-BDEC-FED3D54D5FA7}">
      <dsp:nvSpPr>
        <dsp:cNvPr id="0" name=""/>
        <dsp:cNvSpPr/>
      </dsp:nvSpPr>
      <dsp:spPr>
        <a:xfrm>
          <a:off x="5425327" y="3989159"/>
          <a:ext cx="1309649" cy="441920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/>
            <a:t>ALCOHOL</a:t>
          </a:r>
        </a:p>
      </dsp:txBody>
      <dsp:txXfrm>
        <a:off x="5425327" y="3989159"/>
        <a:ext cx="1309649" cy="441920"/>
      </dsp:txXfrm>
    </dsp:sp>
    <dsp:sp modelId="{83F5A123-3E3B-4AE9-B925-244A45D8EF96}">
      <dsp:nvSpPr>
        <dsp:cNvPr id="0" name=""/>
        <dsp:cNvSpPr/>
      </dsp:nvSpPr>
      <dsp:spPr>
        <a:xfrm>
          <a:off x="5425327" y="4616687"/>
          <a:ext cx="1345418" cy="441920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/>
            <a:t>PLASTER</a:t>
          </a:r>
        </a:p>
      </dsp:txBody>
      <dsp:txXfrm>
        <a:off x="5425327" y="4616687"/>
        <a:ext cx="1345418" cy="441920"/>
      </dsp:txXfrm>
    </dsp:sp>
    <dsp:sp modelId="{AAD7A8E8-DDE3-495A-ABE2-7EC3BFD31D54}">
      <dsp:nvSpPr>
        <dsp:cNvPr id="0" name=""/>
        <dsp:cNvSpPr/>
      </dsp:nvSpPr>
      <dsp:spPr>
        <a:xfrm>
          <a:off x="6735392" y="2734105"/>
          <a:ext cx="883841" cy="441920"/>
        </a:xfrm>
        <a:prstGeom prst="rect">
          <a:avLst/>
        </a:prstGeom>
        <a:solidFill>
          <a:schemeClr val="accent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/>
            <a:t>BURN</a:t>
          </a:r>
        </a:p>
      </dsp:txBody>
      <dsp:txXfrm>
        <a:off x="6735392" y="2734105"/>
        <a:ext cx="883841" cy="441920"/>
      </dsp:txXfrm>
    </dsp:sp>
    <dsp:sp modelId="{5E3CA499-6E56-401F-9889-2DB12051A662}">
      <dsp:nvSpPr>
        <dsp:cNvPr id="0" name=""/>
        <dsp:cNvSpPr/>
      </dsp:nvSpPr>
      <dsp:spPr>
        <a:xfrm>
          <a:off x="6956353" y="3361632"/>
          <a:ext cx="1799147" cy="441920"/>
        </a:xfrm>
        <a:prstGeom prst="rect">
          <a:avLst/>
        </a:prstGeom>
        <a:solidFill>
          <a:schemeClr val="accent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/>
            <a:t>WATER</a:t>
          </a:r>
        </a:p>
      </dsp:txBody>
      <dsp:txXfrm>
        <a:off x="6956353" y="3361632"/>
        <a:ext cx="1799147" cy="441920"/>
      </dsp:txXfrm>
    </dsp:sp>
    <dsp:sp modelId="{60A343FB-E31C-4E55-BA7A-FADBDBB46B5F}">
      <dsp:nvSpPr>
        <dsp:cNvPr id="0" name=""/>
        <dsp:cNvSpPr/>
      </dsp:nvSpPr>
      <dsp:spPr>
        <a:xfrm>
          <a:off x="6956353" y="3989159"/>
          <a:ext cx="1805360" cy="441920"/>
        </a:xfrm>
        <a:prstGeom prst="rect">
          <a:avLst/>
        </a:prstGeom>
        <a:solidFill>
          <a:schemeClr val="accent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/>
            <a:t>OINTMENT</a:t>
          </a:r>
        </a:p>
      </dsp:txBody>
      <dsp:txXfrm>
        <a:off x="6956353" y="3989159"/>
        <a:ext cx="1805360" cy="441920"/>
      </dsp:txXfrm>
    </dsp:sp>
    <dsp:sp modelId="{A83FA8C3-7E7B-432E-99F9-F92454BF8974}">
      <dsp:nvSpPr>
        <dsp:cNvPr id="0" name=""/>
        <dsp:cNvSpPr/>
      </dsp:nvSpPr>
      <dsp:spPr>
        <a:xfrm>
          <a:off x="6956353" y="4616687"/>
          <a:ext cx="1805360" cy="441920"/>
        </a:xfrm>
        <a:prstGeom prst="rect">
          <a:avLst/>
        </a:prstGeom>
        <a:solidFill>
          <a:schemeClr val="accent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/>
            <a:t>GAUZE</a:t>
          </a:r>
        </a:p>
      </dsp:txBody>
      <dsp:txXfrm>
        <a:off x="6956353" y="4616687"/>
        <a:ext cx="1805360" cy="4419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10DAB3-70E2-452D-A2E3-702706CE4F66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D0F146-BB80-4D39-AB8A-681A1642E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23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D3A37-BE2D-4909-929F-B59B203DED45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D0FC-7878-4AF7-9CAA-851FECC7E5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302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D3A37-BE2D-4909-929F-B59B203DED45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D0FC-7878-4AF7-9CAA-851FECC7E5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004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D3A37-BE2D-4909-929F-B59B203DED45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D0FC-7878-4AF7-9CAA-851FECC7E5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493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D3A37-BE2D-4909-929F-B59B203DED45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D0FC-7878-4AF7-9CAA-851FECC7E5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6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D3A37-BE2D-4909-929F-B59B203DED45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D0FC-7878-4AF7-9CAA-851FECC7E5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36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D3A37-BE2D-4909-929F-B59B203DED45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D0FC-7878-4AF7-9CAA-851FECC7E5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047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D3A37-BE2D-4909-929F-B59B203DED45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D0FC-7878-4AF7-9CAA-851FECC7E5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684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D3A37-BE2D-4909-929F-B59B203DED45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D0FC-7878-4AF7-9CAA-851FECC7E5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958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D3A37-BE2D-4909-929F-B59B203DED45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D0FC-7878-4AF7-9CAA-851FECC7E5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728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D3A37-BE2D-4909-929F-B59B203DED45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D0FC-7878-4AF7-9CAA-851FECC7E5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400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D3A37-BE2D-4909-929F-B59B203DED45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1D0FC-7878-4AF7-9CAA-851FECC7E5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377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D3A37-BE2D-4909-929F-B59B203DED45}" type="datetimeFigureOut">
              <a:rPr lang="en-US" smtClean="0"/>
              <a:t>1/19/2026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B1D0FC-7878-4AF7-9CAA-851FECC7E5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56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787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cmeFont" pitchFamily="2" charset="0"/>
              </a:rPr>
              <a:t>OUR PROJECT</a:t>
            </a:r>
            <a:endParaRPr lang="en-US" b="1" dirty="0">
              <a:solidFill>
                <a:schemeClr val="tx2"/>
              </a:solidFill>
              <a:latin typeface="AcmeFon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>
                <a:latin typeface="AcmeFont" pitchFamily="2" charset="0"/>
              </a:rPr>
              <a:t>Smart First Aid</a:t>
            </a:r>
          </a:p>
          <a:p>
            <a:pPr marL="0" indent="0">
              <a:buNone/>
            </a:pPr>
            <a:endParaRPr lang="en-US" dirty="0" smtClean="0">
              <a:latin typeface="AcmeFont" pitchFamily="2" charset="0"/>
            </a:endParaRPr>
          </a:p>
          <a:p>
            <a:r>
              <a:rPr lang="en-US" dirty="0" smtClean="0">
                <a:latin typeface="AcmeFont" pitchFamily="2" charset="0"/>
              </a:rPr>
              <a:t>Vital Signs Monitoring</a:t>
            </a:r>
          </a:p>
          <a:p>
            <a:pPr marL="0" indent="0">
              <a:buNone/>
            </a:pPr>
            <a:endParaRPr lang="en-US" dirty="0" smtClean="0">
              <a:latin typeface="AcmeFont" pitchFamily="2" charset="0"/>
            </a:endParaRPr>
          </a:p>
          <a:p>
            <a:r>
              <a:rPr lang="en-US" dirty="0" smtClean="0">
                <a:latin typeface="AcmeFont" pitchFamily="2" charset="0"/>
              </a:rPr>
              <a:t>Automatic Medicine Dispensing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9" t="22635" r="32855" b="7235"/>
          <a:stretch/>
        </p:blipFill>
        <p:spPr>
          <a:xfrm>
            <a:off x="4953000" y="1752600"/>
            <a:ext cx="3512128" cy="3318962"/>
          </a:xfrm>
        </p:spPr>
      </p:pic>
    </p:spTree>
    <p:extLst>
      <p:ext uri="{BB962C8B-B14F-4D97-AF65-F5344CB8AC3E}">
        <p14:creationId xmlns:p14="http://schemas.microsoft.com/office/powerpoint/2010/main" val="3899131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cmeFont" pitchFamily="2" charset="0"/>
              </a:rPr>
              <a:t>FLOW CHART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8842100"/>
              </p:ext>
            </p:extLst>
          </p:nvPr>
        </p:nvGraphicFramePr>
        <p:xfrm>
          <a:off x="152400" y="1295400"/>
          <a:ext cx="8763000" cy="5059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48667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cmeFont" pitchFamily="2" charset="0"/>
              </a:rPr>
              <a:t>SYSTEM ARCHITECTURE</a:t>
            </a:r>
            <a:endParaRPr lang="en-US" b="1" dirty="0">
              <a:solidFill>
                <a:schemeClr val="tx2"/>
              </a:solidFill>
              <a:latin typeface="AcmeFon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>
                <a:latin typeface="AcmeFont" pitchFamily="2" charset="0"/>
              </a:rPr>
              <a:t>Tablet</a:t>
            </a:r>
          </a:p>
          <a:p>
            <a:endParaRPr lang="en-US" dirty="0">
              <a:latin typeface="AcmeFont" pitchFamily="2" charset="0"/>
            </a:endParaRPr>
          </a:p>
          <a:p>
            <a:r>
              <a:rPr lang="en-US" dirty="0" err="1" smtClean="0">
                <a:latin typeface="AcmeFont" pitchFamily="2" charset="0"/>
              </a:rPr>
              <a:t>Raspeberry</a:t>
            </a:r>
            <a:r>
              <a:rPr lang="en-US" dirty="0" smtClean="0">
                <a:latin typeface="AcmeFont" pitchFamily="2" charset="0"/>
              </a:rPr>
              <a:t> PI 4</a:t>
            </a:r>
          </a:p>
          <a:p>
            <a:endParaRPr lang="en-US" dirty="0">
              <a:latin typeface="AcmeFont" pitchFamily="2" charset="0"/>
            </a:endParaRPr>
          </a:p>
          <a:p>
            <a:r>
              <a:rPr lang="en-US" dirty="0" err="1" smtClean="0">
                <a:latin typeface="AcmeFont" pitchFamily="2" charset="0"/>
              </a:rPr>
              <a:t>Arduino</a:t>
            </a:r>
            <a:r>
              <a:rPr lang="en-US" dirty="0" smtClean="0">
                <a:latin typeface="AcmeFont" pitchFamily="2" charset="0"/>
              </a:rPr>
              <a:t> Mega</a:t>
            </a:r>
          </a:p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77" r="14408"/>
          <a:stretch/>
        </p:blipFill>
        <p:spPr>
          <a:xfrm>
            <a:off x="3809999" y="1600200"/>
            <a:ext cx="5347855" cy="3733800"/>
          </a:xfrm>
        </p:spPr>
      </p:pic>
    </p:spTree>
    <p:extLst>
      <p:ext uri="{BB962C8B-B14F-4D97-AF65-F5344CB8AC3E}">
        <p14:creationId xmlns:p14="http://schemas.microsoft.com/office/powerpoint/2010/main" val="251612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cmeFont" pitchFamily="2" charset="0"/>
              </a:rPr>
              <a:t>COMPONENTS</a:t>
            </a:r>
            <a:endParaRPr lang="en-US" b="1" dirty="0">
              <a:solidFill>
                <a:schemeClr val="tx2"/>
              </a:solidFill>
              <a:latin typeface="AcmeFon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>
                <a:latin typeface="AcmeFont" pitchFamily="2" charset="0"/>
              </a:rPr>
              <a:t>Arduino</a:t>
            </a:r>
            <a:r>
              <a:rPr lang="en-US" dirty="0" smtClean="0">
                <a:latin typeface="AcmeFont" pitchFamily="2" charset="0"/>
              </a:rPr>
              <a:t> mega</a:t>
            </a:r>
          </a:p>
          <a:p>
            <a:r>
              <a:rPr lang="en-US" dirty="0" smtClean="0">
                <a:latin typeface="AcmeFont" pitchFamily="2" charset="0"/>
              </a:rPr>
              <a:t>Raspberry pi 4</a:t>
            </a:r>
          </a:p>
          <a:p>
            <a:r>
              <a:rPr lang="en-US" dirty="0" smtClean="0">
                <a:latin typeface="AcmeFont" pitchFamily="2" charset="0"/>
              </a:rPr>
              <a:t>Ultrasonic sensors</a:t>
            </a:r>
          </a:p>
          <a:p>
            <a:r>
              <a:rPr lang="en-US" dirty="0" smtClean="0">
                <a:latin typeface="AcmeFont" pitchFamily="2" charset="0"/>
              </a:rPr>
              <a:t>IR sensors</a:t>
            </a:r>
          </a:p>
          <a:p>
            <a:r>
              <a:rPr lang="en-US" dirty="0" smtClean="0">
                <a:latin typeface="AcmeFont" pitchFamily="2" charset="0"/>
              </a:rPr>
              <a:t>Pulse oxygen sensor</a:t>
            </a:r>
          </a:p>
          <a:p>
            <a:r>
              <a:rPr lang="en-US" dirty="0" smtClean="0">
                <a:latin typeface="AcmeFont" pitchFamily="2" charset="0"/>
              </a:rPr>
              <a:t>Temperature sensor</a:t>
            </a:r>
          </a:p>
          <a:p>
            <a:r>
              <a:rPr lang="en-US" dirty="0" smtClean="0">
                <a:latin typeface="AcmeFont" pitchFamily="2" charset="0"/>
              </a:rPr>
              <a:t>Water pumps</a:t>
            </a:r>
          </a:p>
          <a:p>
            <a:pPr marL="0" indent="0">
              <a:buNone/>
            </a:pPr>
            <a:endParaRPr lang="en-US" dirty="0" smtClean="0">
              <a:latin typeface="AcmeFont" pitchFamily="2" charset="0"/>
            </a:endParaRPr>
          </a:p>
          <a:p>
            <a:endParaRPr lang="en-US" dirty="0" smtClean="0">
              <a:latin typeface="AcmeFont" pitchFamily="2" charset="0"/>
            </a:endParaRPr>
          </a:p>
          <a:p>
            <a:endParaRPr lang="en-US" dirty="0">
              <a:latin typeface="AcmeFont" pitchFamily="2" charset="0"/>
            </a:endParaRP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AcmeFont" pitchFamily="2" charset="0"/>
              </a:rPr>
              <a:t>DC motors</a:t>
            </a:r>
          </a:p>
          <a:p>
            <a:r>
              <a:rPr lang="en-US" dirty="0" smtClean="0">
                <a:latin typeface="AcmeFont" pitchFamily="2" charset="0"/>
              </a:rPr>
              <a:t>Stepper motor </a:t>
            </a:r>
            <a:r>
              <a:rPr lang="en-US" dirty="0" err="1" smtClean="0">
                <a:latin typeface="AcmeFont" pitchFamily="2" charset="0"/>
              </a:rPr>
              <a:t>nema</a:t>
            </a:r>
            <a:r>
              <a:rPr lang="en-US" dirty="0" smtClean="0">
                <a:latin typeface="AcmeFont" pitchFamily="2" charset="0"/>
              </a:rPr>
              <a:t> 17</a:t>
            </a:r>
          </a:p>
          <a:p>
            <a:r>
              <a:rPr lang="en-US" dirty="0" smtClean="0">
                <a:latin typeface="AcmeFont" pitchFamily="2" charset="0"/>
              </a:rPr>
              <a:t>Servo motor</a:t>
            </a:r>
          </a:p>
          <a:p>
            <a:r>
              <a:rPr lang="en-US" dirty="0" smtClean="0">
                <a:latin typeface="AcmeFont" pitchFamily="2" charset="0"/>
              </a:rPr>
              <a:t>LEDS</a:t>
            </a:r>
          </a:p>
          <a:p>
            <a:r>
              <a:rPr lang="en-US" dirty="0" smtClean="0">
                <a:latin typeface="AcmeFont" pitchFamily="2" charset="0"/>
              </a:rPr>
              <a:t>Relay</a:t>
            </a:r>
          </a:p>
          <a:p>
            <a:r>
              <a:rPr lang="en-US" dirty="0" smtClean="0">
                <a:latin typeface="AcmeFont" pitchFamily="2" charset="0"/>
              </a:rPr>
              <a:t>Wood </a:t>
            </a:r>
          </a:p>
          <a:p>
            <a:r>
              <a:rPr lang="en-US" dirty="0" smtClean="0">
                <a:latin typeface="AcmeFont" pitchFamily="2" charset="0"/>
              </a:rPr>
              <a:t>Plastic 3d printing</a:t>
            </a:r>
          </a:p>
          <a:p>
            <a:r>
              <a:rPr lang="en-US" dirty="0" smtClean="0">
                <a:latin typeface="AcmeFont" pitchFamily="2" charset="0"/>
              </a:rPr>
              <a:t>Tablet </a:t>
            </a:r>
          </a:p>
          <a:p>
            <a:r>
              <a:rPr lang="en-US" dirty="0" smtClean="0">
                <a:latin typeface="AcmeFont" pitchFamily="2" charset="0"/>
              </a:rPr>
              <a:t>Camera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114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cmeFont" pitchFamily="2" charset="0"/>
              </a:rPr>
              <a:t>IMAGE PROCESSING</a:t>
            </a:r>
            <a:endParaRPr lang="en-US" b="1" dirty="0">
              <a:solidFill>
                <a:schemeClr val="tx2"/>
              </a:solidFill>
              <a:latin typeface="AcmeFon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828800"/>
            <a:ext cx="4419600" cy="4525963"/>
          </a:xfrm>
        </p:spPr>
        <p:txBody>
          <a:bodyPr/>
          <a:lstStyle/>
          <a:p>
            <a:r>
              <a:rPr lang="en-US" dirty="0" smtClean="0">
                <a:latin typeface="AcmeFont" pitchFamily="2" charset="0"/>
              </a:rPr>
              <a:t>Collect hand images</a:t>
            </a:r>
          </a:p>
          <a:p>
            <a:endParaRPr lang="en-US" dirty="0">
              <a:latin typeface="AcmeFont" pitchFamily="2" charset="0"/>
            </a:endParaRPr>
          </a:p>
          <a:p>
            <a:r>
              <a:rPr lang="en-US" dirty="0" smtClean="0">
                <a:latin typeface="AcmeFont" pitchFamily="2" charset="0"/>
              </a:rPr>
              <a:t>Label the images</a:t>
            </a:r>
          </a:p>
          <a:p>
            <a:endParaRPr lang="en-US" dirty="0">
              <a:latin typeface="AcmeFont" pitchFamily="2" charset="0"/>
            </a:endParaRPr>
          </a:p>
          <a:p>
            <a:r>
              <a:rPr lang="en-US" dirty="0" smtClean="0">
                <a:latin typeface="AcmeFont" pitchFamily="2" charset="0"/>
              </a:rPr>
              <a:t>Train detection model</a:t>
            </a:r>
          </a:p>
          <a:p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0" t="19723" b="10295"/>
          <a:stretch/>
        </p:blipFill>
        <p:spPr>
          <a:xfrm>
            <a:off x="4419601" y="2209800"/>
            <a:ext cx="4724400" cy="2514600"/>
          </a:xfrm>
        </p:spPr>
      </p:pic>
    </p:spTree>
    <p:extLst>
      <p:ext uri="{BB962C8B-B14F-4D97-AF65-F5344CB8AC3E}">
        <p14:creationId xmlns:p14="http://schemas.microsoft.com/office/powerpoint/2010/main" val="1595998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cmeFont" pitchFamily="2" charset="0"/>
              </a:rPr>
              <a:t>IMAGE PROCESSING</a:t>
            </a:r>
            <a:endParaRPr lang="en-US" b="1" dirty="0">
              <a:solidFill>
                <a:schemeClr val="tx2"/>
              </a:solidFill>
              <a:latin typeface="AcmeFont" pitchFamily="2" charset="0"/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676400"/>
            <a:ext cx="6096000" cy="3810000"/>
          </a:xfrm>
        </p:spPr>
      </p:pic>
    </p:spTree>
    <p:extLst>
      <p:ext uri="{BB962C8B-B14F-4D97-AF65-F5344CB8AC3E}">
        <p14:creationId xmlns:p14="http://schemas.microsoft.com/office/powerpoint/2010/main" val="2405860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cmeFont" pitchFamily="2" charset="0"/>
              </a:rPr>
              <a:t>IMAGE PROCESSING</a:t>
            </a:r>
            <a:endParaRPr lang="en-US" b="1" dirty="0">
              <a:solidFill>
                <a:schemeClr val="tx2"/>
              </a:solidFill>
              <a:latin typeface="AcmeFont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828800"/>
            <a:ext cx="5372100" cy="3581400"/>
          </a:xfrm>
        </p:spPr>
      </p:pic>
    </p:spTree>
    <p:extLst>
      <p:ext uri="{BB962C8B-B14F-4D97-AF65-F5344CB8AC3E}">
        <p14:creationId xmlns:p14="http://schemas.microsoft.com/office/powerpoint/2010/main" val="3541299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cmeFont" pitchFamily="2" charset="0"/>
              </a:rPr>
              <a:t>COMMUNICATION</a:t>
            </a:r>
            <a:endParaRPr lang="en-US" b="1" dirty="0">
              <a:solidFill>
                <a:schemeClr val="tx2"/>
              </a:solidFill>
              <a:latin typeface="AcmeFon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828800"/>
            <a:ext cx="5105400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 smtClean="0">
                <a:latin typeface="AcmeFont" pitchFamily="2" charset="0"/>
              </a:rPr>
              <a:t>User action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cmeFont" pitchFamily="2" charset="0"/>
              </a:rPr>
              <a:t>HTML sends request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cmeFont" pitchFamily="2" charset="0"/>
              </a:rPr>
              <a:t>Raspberry Pi controls logic</a:t>
            </a:r>
          </a:p>
          <a:p>
            <a:pPr>
              <a:lnSpc>
                <a:spcPct val="150000"/>
              </a:lnSpc>
            </a:pPr>
            <a:r>
              <a:rPr lang="en-US" sz="2400" dirty="0" err="1" smtClean="0">
                <a:latin typeface="AcmeFont" pitchFamily="2" charset="0"/>
              </a:rPr>
              <a:t>Arduino</a:t>
            </a:r>
            <a:r>
              <a:rPr lang="en-US" sz="2400" dirty="0" smtClean="0">
                <a:latin typeface="AcmeFont" pitchFamily="2" charset="0"/>
              </a:rPr>
              <a:t> controls hardware</a:t>
            </a:r>
          </a:p>
          <a:p>
            <a:pPr>
              <a:lnSpc>
                <a:spcPct val="150000"/>
              </a:lnSpc>
            </a:pPr>
            <a:r>
              <a:rPr lang="en-US" sz="2400" dirty="0" err="1" smtClean="0">
                <a:latin typeface="AcmeFont" pitchFamily="2" charset="0"/>
              </a:rPr>
              <a:t>Arduino</a:t>
            </a:r>
            <a:r>
              <a:rPr lang="en-US" sz="2400" dirty="0" smtClean="0">
                <a:latin typeface="AcmeFont" pitchFamily="2" charset="0"/>
              </a:rPr>
              <a:t> sends feedback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cmeFont" pitchFamily="2" charset="0"/>
              </a:rPr>
              <a:t>Raspberry Pi confirms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cmeFont" pitchFamily="2" charset="0"/>
              </a:rPr>
              <a:t>HTML shows result</a:t>
            </a:r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371599"/>
            <a:ext cx="3581400" cy="5372101"/>
          </a:xfrm>
        </p:spPr>
      </p:pic>
    </p:spTree>
    <p:extLst>
      <p:ext uri="{BB962C8B-B14F-4D97-AF65-F5344CB8AC3E}">
        <p14:creationId xmlns:p14="http://schemas.microsoft.com/office/powerpoint/2010/main" val="525542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cmeFont" pitchFamily="2" charset="0"/>
              </a:rPr>
              <a:t>HTML USER INTERFACE</a:t>
            </a:r>
            <a:endParaRPr lang="en-US" b="1" dirty="0">
              <a:solidFill>
                <a:schemeClr val="tx2"/>
              </a:solidFill>
              <a:latin typeface="AcmeFon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828800"/>
            <a:ext cx="4648200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AcmeFont" pitchFamily="2" charset="0"/>
              </a:rPr>
              <a:t>Simple and user-friendly design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AcmeFont" pitchFamily="2" charset="0"/>
              </a:rPr>
              <a:t>Sends commands to Raspberry Pi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AcmeFont" pitchFamily="2" charset="0"/>
              </a:rPr>
              <a:t>Displays results and instructions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66"/>
          <a:stretch/>
        </p:blipFill>
        <p:spPr>
          <a:xfrm>
            <a:off x="4495800" y="1600200"/>
            <a:ext cx="4190999" cy="3962400"/>
          </a:xfrm>
        </p:spPr>
      </p:pic>
    </p:spTree>
    <p:extLst>
      <p:ext uri="{BB962C8B-B14F-4D97-AF65-F5344CB8AC3E}">
        <p14:creationId xmlns:p14="http://schemas.microsoft.com/office/powerpoint/2010/main" val="290001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cmeFont" pitchFamily="2" charset="0"/>
              </a:rPr>
              <a:t>HTML USER INTERFACE</a:t>
            </a:r>
            <a:endParaRPr lang="en-US" b="1" dirty="0">
              <a:solidFill>
                <a:schemeClr val="tx2"/>
              </a:solidFill>
              <a:latin typeface="AcmeFon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828800"/>
            <a:ext cx="4648200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AcmeFont" pitchFamily="2" charset="0"/>
              </a:rPr>
              <a:t>Voice guidance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AcmeFont" pitchFamily="2" charset="0"/>
              </a:rPr>
              <a:t>Language switching (Arabic / English)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AcmeFont" pitchFamily="2" charset="0"/>
              </a:rPr>
              <a:t>Instructional videos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1295400"/>
            <a:ext cx="3962400" cy="2936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utoShape 4" descr="blob:https://web.whatsapp.com/df8717c1-c61a-47e4-a710-bd64e506d3b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583" y="4297680"/>
            <a:ext cx="3938818" cy="2306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5490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cmeFont" pitchFamily="2" charset="0"/>
              </a:rPr>
              <a:t>STOCK</a:t>
            </a:r>
            <a:endParaRPr lang="en-US" b="1" dirty="0">
              <a:solidFill>
                <a:schemeClr val="tx2"/>
              </a:solidFill>
              <a:latin typeface="AcmeFont" pitchFamily="2" charset="0"/>
            </a:endParaRPr>
          </a:p>
        </p:txBody>
      </p:sp>
      <p:sp>
        <p:nvSpPr>
          <p:cNvPr id="6" name="AutoShape 4" descr="blob:https://web.whatsapp.com/df8717c1-c61a-47e4-a710-bd64e506d3b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30" y="1294546"/>
            <a:ext cx="8759825" cy="4464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05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cmeFont" pitchFamily="2" charset="0"/>
              </a:rPr>
              <a:t>STOCK</a:t>
            </a:r>
            <a:endParaRPr lang="en-US" b="1" dirty="0">
              <a:solidFill>
                <a:schemeClr val="tx2"/>
              </a:solidFill>
              <a:latin typeface="AcmeFont" pitchFamily="2" charset="0"/>
            </a:endParaRPr>
          </a:p>
        </p:txBody>
      </p:sp>
      <p:sp>
        <p:nvSpPr>
          <p:cNvPr id="6" name="AutoShape 4" descr="blob:https://web.whatsapp.com/df8717c1-c61a-47e4-a710-bd64e506d3b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2256"/>
            <a:ext cx="9144000" cy="459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35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cmeFont" pitchFamily="2" charset="0"/>
              </a:rPr>
              <a:t>DESIGNING</a:t>
            </a:r>
            <a:endParaRPr lang="en-US" b="1" dirty="0">
              <a:solidFill>
                <a:schemeClr val="tx2"/>
              </a:solidFill>
              <a:latin typeface="AcmeFon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828800"/>
            <a:ext cx="4343400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AcmeFont" pitchFamily="2" charset="0"/>
              </a:rPr>
              <a:t>Inexpensive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AcmeFont" pitchFamily="2" charset="0"/>
              </a:rPr>
              <a:t>Modern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AcmeFont" pitchFamily="2" charset="0"/>
              </a:rPr>
              <a:t>Suitable for its purpose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295400"/>
            <a:ext cx="4114800" cy="5410200"/>
          </a:xfrm>
        </p:spPr>
      </p:pic>
    </p:spTree>
    <p:extLst>
      <p:ext uri="{BB962C8B-B14F-4D97-AF65-F5344CB8AC3E}">
        <p14:creationId xmlns:p14="http://schemas.microsoft.com/office/powerpoint/2010/main" val="2479079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cmeFont" pitchFamily="2" charset="0"/>
              </a:rPr>
              <a:t>CONCLUSION</a:t>
            </a:r>
            <a:endParaRPr lang="en-US" b="1" dirty="0">
              <a:solidFill>
                <a:schemeClr val="tx2"/>
              </a:solidFill>
              <a:latin typeface="AcmeFon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828800"/>
            <a:ext cx="4800600" cy="4525963"/>
          </a:xfrm>
        </p:spPr>
        <p:txBody>
          <a:bodyPr/>
          <a:lstStyle/>
          <a:p>
            <a:r>
              <a:rPr lang="en-US" dirty="0" smtClean="0">
                <a:latin typeface="AcmeFont" pitchFamily="2" charset="0"/>
              </a:rPr>
              <a:t>Smart healthcare solution</a:t>
            </a:r>
          </a:p>
          <a:p>
            <a:r>
              <a:rPr lang="en-US" dirty="0" smtClean="0">
                <a:latin typeface="AcmeFont" pitchFamily="2" charset="0"/>
              </a:rPr>
              <a:t>Low-cost and practical</a:t>
            </a:r>
          </a:p>
          <a:p>
            <a:r>
              <a:rPr lang="en-US" dirty="0" smtClean="0">
                <a:latin typeface="AcmeFont" pitchFamily="2" charset="0"/>
              </a:rPr>
              <a:t>Reduces medical workload</a:t>
            </a:r>
          </a:p>
          <a:p>
            <a:r>
              <a:rPr lang="en-US" dirty="0" smtClean="0">
                <a:latin typeface="AcmeFont" pitchFamily="2" charset="0"/>
              </a:rPr>
              <a:t>Easy and safe to use</a:t>
            </a:r>
          </a:p>
          <a:p>
            <a:r>
              <a:rPr lang="en-US" dirty="0" smtClean="0">
                <a:latin typeface="AcmeFont" pitchFamily="2" charset="0"/>
              </a:rPr>
              <a:t>Integrates hardware and software</a:t>
            </a:r>
          </a:p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328" y="2133600"/>
            <a:ext cx="4613672" cy="3075781"/>
          </a:xfrm>
        </p:spPr>
      </p:pic>
    </p:spTree>
    <p:extLst>
      <p:ext uri="{BB962C8B-B14F-4D97-AF65-F5344CB8AC3E}">
        <p14:creationId xmlns:p14="http://schemas.microsoft.com/office/powerpoint/2010/main" val="937725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202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201</Words>
  <Application>Microsoft Office PowerPoint</Application>
  <PresentationFormat>On-screen Show (4:3)</PresentationFormat>
  <Paragraphs>90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OUR PROJECT</vt:lpstr>
      <vt:lpstr>FLOW CHART</vt:lpstr>
      <vt:lpstr>SYSTEM ARCHITECTURE</vt:lpstr>
      <vt:lpstr>COMPONENTS</vt:lpstr>
      <vt:lpstr>IMAGE PROCESSING</vt:lpstr>
      <vt:lpstr>IMAGE PROCESSING</vt:lpstr>
      <vt:lpstr>IMAGE PROCESSING</vt:lpstr>
      <vt:lpstr>COMMUNICATION</vt:lpstr>
      <vt:lpstr>HTML USER INTERFACE</vt:lpstr>
      <vt:lpstr>HTML USER INTERFACE</vt:lpstr>
      <vt:lpstr>STOCK</vt:lpstr>
      <vt:lpstr>STOCK</vt:lpstr>
      <vt:lpstr>DESIGNING</vt:lpstr>
      <vt:lpstr>CONCLUSION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36</cp:revision>
  <dcterms:created xsi:type="dcterms:W3CDTF">2026-01-19T08:39:52Z</dcterms:created>
  <dcterms:modified xsi:type="dcterms:W3CDTF">2026-01-19T15:26:12Z</dcterms:modified>
</cp:coreProperties>
</file>